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3.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4.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5.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6.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2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21.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22.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3.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24.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25.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26.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27.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28.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29.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30.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31.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32.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33.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34.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35.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36.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37.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38.xml" ContentType="application/vnd.openxmlformats-officedocument.theme+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theme/theme39.xml" ContentType="application/vnd.openxmlformats-officedocument.theme+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theme/theme40.xml" ContentType="application/vnd.openxmlformats-officedocument.theme+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41.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42.xml" ContentType="application/vnd.openxmlformats-officedocument.theme+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theme/theme43.xml" ContentType="application/vnd.openxmlformats-officedocument.theme+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44.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45.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46.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theme/theme47.xml" ContentType="application/vnd.openxmlformats-officedocument.theme+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48.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49.xml" ContentType="application/vnd.openxmlformats-officedocument.theme+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50.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51.xml" ContentType="application/vnd.openxmlformats-officedocument.theme+xml"/>
  <Override PartName="/ppt/theme/theme5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notesSlides/notesSlide5.xml" ContentType="application/vnd.openxmlformats-officedocument.presentationml.notesSl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3" r:id="rId14"/>
    <p:sldMasterId id="2147483815" r:id="rId15"/>
    <p:sldMasterId id="2147483826" r:id="rId16"/>
    <p:sldMasterId id="2147483839" r:id="rId17"/>
    <p:sldMasterId id="2147483851" r:id="rId18"/>
    <p:sldMasterId id="2147483863" r:id="rId19"/>
    <p:sldMasterId id="2147483875" r:id="rId20"/>
    <p:sldMasterId id="2147483887" r:id="rId21"/>
    <p:sldMasterId id="2147483899" r:id="rId22"/>
    <p:sldMasterId id="2147483911" r:id="rId23"/>
    <p:sldMasterId id="2147483923" r:id="rId24"/>
    <p:sldMasterId id="2147483935" r:id="rId25"/>
    <p:sldMasterId id="2147483947" r:id="rId26"/>
    <p:sldMasterId id="2147483959" r:id="rId27"/>
    <p:sldMasterId id="2147483971" r:id="rId28"/>
    <p:sldMasterId id="2147483983" r:id="rId29"/>
    <p:sldMasterId id="2147483995" r:id="rId30"/>
    <p:sldMasterId id="2147484007" r:id="rId31"/>
    <p:sldMasterId id="2147484019" r:id="rId32"/>
    <p:sldMasterId id="2147484031" r:id="rId33"/>
    <p:sldMasterId id="2147484043" r:id="rId34"/>
    <p:sldMasterId id="2147484055" r:id="rId35"/>
    <p:sldMasterId id="2147484067" r:id="rId36"/>
    <p:sldMasterId id="2147484079" r:id="rId37"/>
    <p:sldMasterId id="2147484091" r:id="rId38"/>
    <p:sldMasterId id="2147484103" r:id="rId39"/>
    <p:sldMasterId id="2147484115" r:id="rId40"/>
    <p:sldMasterId id="2147484127" r:id="rId41"/>
    <p:sldMasterId id="2147484139" r:id="rId42"/>
    <p:sldMasterId id="2147484151" r:id="rId43"/>
    <p:sldMasterId id="2147484163" r:id="rId44"/>
    <p:sldMasterId id="2147484175" r:id="rId45"/>
    <p:sldMasterId id="2147484187" r:id="rId46"/>
    <p:sldMasterId id="2147484199" r:id="rId47"/>
    <p:sldMasterId id="2147484211" r:id="rId48"/>
    <p:sldMasterId id="2147484223" r:id="rId49"/>
    <p:sldMasterId id="2147484235" r:id="rId50"/>
    <p:sldMasterId id="2147484248" r:id="rId51"/>
  </p:sldMasterIdLst>
  <p:notesMasterIdLst>
    <p:notesMasterId r:id="rId553"/>
  </p:notesMasterIdLst>
  <p:sldIdLst>
    <p:sldId id="256" r:id="rId52"/>
    <p:sldId id="760" r:id="rId53"/>
    <p:sldId id="767" r:id="rId54"/>
    <p:sldId id="768" r:id="rId55"/>
    <p:sldId id="769" r:id="rId56"/>
    <p:sldId id="770" r:id="rId57"/>
    <p:sldId id="771" r:id="rId58"/>
    <p:sldId id="772" r:id="rId59"/>
    <p:sldId id="773" r:id="rId60"/>
    <p:sldId id="774" r:id="rId61"/>
    <p:sldId id="775" r:id="rId62"/>
    <p:sldId id="776" r:id="rId63"/>
    <p:sldId id="777" r:id="rId64"/>
    <p:sldId id="257" r:id="rId65"/>
    <p:sldId id="258" r:id="rId66"/>
    <p:sldId id="259" r:id="rId67"/>
    <p:sldId id="260" r:id="rId68"/>
    <p:sldId id="261" r:id="rId69"/>
    <p:sldId id="262" r:id="rId70"/>
    <p:sldId id="263" r:id="rId71"/>
    <p:sldId id="264" r:id="rId72"/>
    <p:sldId id="265" r:id="rId73"/>
    <p:sldId id="266" r:id="rId74"/>
    <p:sldId id="267" r:id="rId75"/>
    <p:sldId id="268" r:id="rId76"/>
    <p:sldId id="269" r:id="rId77"/>
    <p:sldId id="270" r:id="rId78"/>
    <p:sldId id="271" r:id="rId79"/>
    <p:sldId id="272" r:id="rId80"/>
    <p:sldId id="273" r:id="rId81"/>
    <p:sldId id="274" r:id="rId82"/>
    <p:sldId id="275" r:id="rId83"/>
    <p:sldId id="276" r:id="rId84"/>
    <p:sldId id="277" r:id="rId85"/>
    <p:sldId id="278" r:id="rId86"/>
    <p:sldId id="279" r:id="rId87"/>
    <p:sldId id="280" r:id="rId88"/>
    <p:sldId id="281" r:id="rId89"/>
    <p:sldId id="282" r:id="rId90"/>
    <p:sldId id="283" r:id="rId91"/>
    <p:sldId id="284" r:id="rId92"/>
    <p:sldId id="285" r:id="rId93"/>
    <p:sldId id="286" r:id="rId94"/>
    <p:sldId id="287" r:id="rId95"/>
    <p:sldId id="288" r:id="rId96"/>
    <p:sldId id="289" r:id="rId97"/>
    <p:sldId id="290" r:id="rId98"/>
    <p:sldId id="291" r:id="rId99"/>
    <p:sldId id="332" r:id="rId100"/>
    <p:sldId id="333" r:id="rId101"/>
    <p:sldId id="334" r:id="rId102"/>
    <p:sldId id="335" r:id="rId103"/>
    <p:sldId id="336" r:id="rId104"/>
    <p:sldId id="337" r:id="rId105"/>
    <p:sldId id="338" r:id="rId106"/>
    <p:sldId id="339" r:id="rId107"/>
    <p:sldId id="340" r:id="rId108"/>
    <p:sldId id="341" r:id="rId109"/>
    <p:sldId id="342" r:id="rId110"/>
    <p:sldId id="343" r:id="rId111"/>
    <p:sldId id="344" r:id="rId112"/>
    <p:sldId id="345" r:id="rId113"/>
    <p:sldId id="346" r:id="rId114"/>
    <p:sldId id="307" r:id="rId115"/>
    <p:sldId id="308" r:id="rId116"/>
    <p:sldId id="309" r:id="rId117"/>
    <p:sldId id="310" r:id="rId118"/>
    <p:sldId id="311" r:id="rId119"/>
    <p:sldId id="312" r:id="rId120"/>
    <p:sldId id="313" r:id="rId121"/>
    <p:sldId id="314" r:id="rId122"/>
    <p:sldId id="315" r:id="rId123"/>
    <p:sldId id="316" r:id="rId124"/>
    <p:sldId id="317" r:id="rId125"/>
    <p:sldId id="318" r:id="rId126"/>
    <p:sldId id="319" r:id="rId127"/>
    <p:sldId id="320" r:id="rId128"/>
    <p:sldId id="321" r:id="rId129"/>
    <p:sldId id="322" r:id="rId130"/>
    <p:sldId id="323" r:id="rId131"/>
    <p:sldId id="324" r:id="rId132"/>
    <p:sldId id="325" r:id="rId133"/>
    <p:sldId id="326" r:id="rId134"/>
    <p:sldId id="327" r:id="rId135"/>
    <p:sldId id="328" r:id="rId136"/>
    <p:sldId id="329" r:id="rId137"/>
    <p:sldId id="330" r:id="rId138"/>
    <p:sldId id="331" r:id="rId139"/>
    <p:sldId id="347" r:id="rId140"/>
    <p:sldId id="348" r:id="rId141"/>
    <p:sldId id="349" r:id="rId142"/>
    <p:sldId id="350" r:id="rId143"/>
    <p:sldId id="351" r:id="rId144"/>
    <p:sldId id="352" r:id="rId145"/>
    <p:sldId id="353" r:id="rId146"/>
    <p:sldId id="354" r:id="rId147"/>
    <p:sldId id="355" r:id="rId148"/>
    <p:sldId id="356" r:id="rId149"/>
    <p:sldId id="357" r:id="rId150"/>
    <p:sldId id="358" r:id="rId151"/>
    <p:sldId id="359" r:id="rId152"/>
    <p:sldId id="360" r:id="rId153"/>
    <p:sldId id="361" r:id="rId154"/>
    <p:sldId id="362" r:id="rId155"/>
    <p:sldId id="363" r:id="rId156"/>
    <p:sldId id="364" r:id="rId157"/>
    <p:sldId id="365" r:id="rId158"/>
    <p:sldId id="366" r:id="rId159"/>
    <p:sldId id="367" r:id="rId160"/>
    <p:sldId id="368" r:id="rId161"/>
    <p:sldId id="369" r:id="rId162"/>
    <p:sldId id="370" r:id="rId163"/>
    <p:sldId id="371" r:id="rId164"/>
    <p:sldId id="372" r:id="rId165"/>
    <p:sldId id="373" r:id="rId166"/>
    <p:sldId id="374" r:id="rId167"/>
    <p:sldId id="375" r:id="rId168"/>
    <p:sldId id="376" r:id="rId169"/>
    <p:sldId id="377" r:id="rId170"/>
    <p:sldId id="378" r:id="rId171"/>
    <p:sldId id="379" r:id="rId172"/>
    <p:sldId id="380" r:id="rId173"/>
    <p:sldId id="381" r:id="rId174"/>
    <p:sldId id="382" r:id="rId175"/>
    <p:sldId id="383" r:id="rId176"/>
    <p:sldId id="384" r:id="rId177"/>
    <p:sldId id="385" r:id="rId178"/>
    <p:sldId id="386" r:id="rId179"/>
    <p:sldId id="387" r:id="rId180"/>
    <p:sldId id="388" r:id="rId181"/>
    <p:sldId id="389" r:id="rId182"/>
    <p:sldId id="390" r:id="rId183"/>
    <p:sldId id="391" r:id="rId184"/>
    <p:sldId id="392" r:id="rId185"/>
    <p:sldId id="393" r:id="rId186"/>
    <p:sldId id="394" r:id="rId187"/>
    <p:sldId id="395" r:id="rId188"/>
    <p:sldId id="396" r:id="rId189"/>
    <p:sldId id="397" r:id="rId190"/>
    <p:sldId id="398" r:id="rId191"/>
    <p:sldId id="399" r:id="rId192"/>
    <p:sldId id="400" r:id="rId193"/>
    <p:sldId id="401" r:id="rId194"/>
    <p:sldId id="402" r:id="rId195"/>
    <p:sldId id="403" r:id="rId196"/>
    <p:sldId id="404" r:id="rId197"/>
    <p:sldId id="405" r:id="rId198"/>
    <p:sldId id="406" r:id="rId199"/>
    <p:sldId id="407" r:id="rId200"/>
    <p:sldId id="408" r:id="rId201"/>
    <p:sldId id="409" r:id="rId202"/>
    <p:sldId id="410" r:id="rId203"/>
    <p:sldId id="411" r:id="rId204"/>
    <p:sldId id="412" r:id="rId205"/>
    <p:sldId id="413" r:id="rId206"/>
    <p:sldId id="414" r:id="rId207"/>
    <p:sldId id="415" r:id="rId208"/>
    <p:sldId id="416" r:id="rId209"/>
    <p:sldId id="417" r:id="rId210"/>
    <p:sldId id="418" r:id="rId211"/>
    <p:sldId id="419" r:id="rId212"/>
    <p:sldId id="420" r:id="rId213"/>
    <p:sldId id="421" r:id="rId214"/>
    <p:sldId id="422" r:id="rId215"/>
    <p:sldId id="423" r:id="rId216"/>
    <p:sldId id="424" r:id="rId217"/>
    <p:sldId id="425" r:id="rId218"/>
    <p:sldId id="426" r:id="rId219"/>
    <p:sldId id="427" r:id="rId220"/>
    <p:sldId id="428" r:id="rId221"/>
    <p:sldId id="429" r:id="rId222"/>
    <p:sldId id="430" r:id="rId223"/>
    <p:sldId id="431" r:id="rId224"/>
    <p:sldId id="432" r:id="rId225"/>
    <p:sldId id="433" r:id="rId226"/>
    <p:sldId id="434" r:id="rId227"/>
    <p:sldId id="435" r:id="rId228"/>
    <p:sldId id="436" r:id="rId229"/>
    <p:sldId id="437" r:id="rId230"/>
    <p:sldId id="438" r:id="rId231"/>
    <p:sldId id="439" r:id="rId232"/>
    <p:sldId id="440" r:id="rId233"/>
    <p:sldId id="441" r:id="rId234"/>
    <p:sldId id="442" r:id="rId235"/>
    <p:sldId id="443" r:id="rId236"/>
    <p:sldId id="444" r:id="rId237"/>
    <p:sldId id="445" r:id="rId238"/>
    <p:sldId id="446" r:id="rId239"/>
    <p:sldId id="447" r:id="rId240"/>
    <p:sldId id="448" r:id="rId241"/>
    <p:sldId id="449" r:id="rId242"/>
    <p:sldId id="450" r:id="rId243"/>
    <p:sldId id="451" r:id="rId244"/>
    <p:sldId id="452" r:id="rId245"/>
    <p:sldId id="453" r:id="rId246"/>
    <p:sldId id="454" r:id="rId247"/>
    <p:sldId id="455" r:id="rId248"/>
    <p:sldId id="456" r:id="rId249"/>
    <p:sldId id="457" r:id="rId250"/>
    <p:sldId id="458" r:id="rId251"/>
    <p:sldId id="459" r:id="rId252"/>
    <p:sldId id="460" r:id="rId253"/>
    <p:sldId id="461" r:id="rId254"/>
    <p:sldId id="462" r:id="rId255"/>
    <p:sldId id="463" r:id="rId256"/>
    <p:sldId id="464" r:id="rId257"/>
    <p:sldId id="465" r:id="rId258"/>
    <p:sldId id="466" r:id="rId259"/>
    <p:sldId id="467" r:id="rId260"/>
    <p:sldId id="468" r:id="rId261"/>
    <p:sldId id="469" r:id="rId262"/>
    <p:sldId id="470" r:id="rId263"/>
    <p:sldId id="471" r:id="rId264"/>
    <p:sldId id="472" r:id="rId265"/>
    <p:sldId id="473" r:id="rId266"/>
    <p:sldId id="474" r:id="rId267"/>
    <p:sldId id="475" r:id="rId268"/>
    <p:sldId id="476" r:id="rId269"/>
    <p:sldId id="477" r:id="rId270"/>
    <p:sldId id="478" r:id="rId271"/>
    <p:sldId id="479" r:id="rId272"/>
    <p:sldId id="480" r:id="rId273"/>
    <p:sldId id="481" r:id="rId274"/>
    <p:sldId id="482" r:id="rId275"/>
    <p:sldId id="483" r:id="rId276"/>
    <p:sldId id="484" r:id="rId277"/>
    <p:sldId id="485" r:id="rId278"/>
    <p:sldId id="486" r:id="rId279"/>
    <p:sldId id="487" r:id="rId280"/>
    <p:sldId id="488" r:id="rId281"/>
    <p:sldId id="489" r:id="rId282"/>
    <p:sldId id="490" r:id="rId283"/>
    <p:sldId id="491" r:id="rId284"/>
    <p:sldId id="492" r:id="rId285"/>
    <p:sldId id="493" r:id="rId286"/>
    <p:sldId id="494" r:id="rId287"/>
    <p:sldId id="495" r:id="rId288"/>
    <p:sldId id="496" r:id="rId289"/>
    <p:sldId id="497" r:id="rId290"/>
    <p:sldId id="498" r:id="rId291"/>
    <p:sldId id="499" r:id="rId292"/>
    <p:sldId id="500" r:id="rId293"/>
    <p:sldId id="501" r:id="rId294"/>
    <p:sldId id="502" r:id="rId295"/>
    <p:sldId id="503" r:id="rId296"/>
    <p:sldId id="504" r:id="rId297"/>
    <p:sldId id="505" r:id="rId298"/>
    <p:sldId id="506" r:id="rId299"/>
    <p:sldId id="507" r:id="rId300"/>
    <p:sldId id="508" r:id="rId301"/>
    <p:sldId id="509" r:id="rId302"/>
    <p:sldId id="510" r:id="rId303"/>
    <p:sldId id="511" r:id="rId304"/>
    <p:sldId id="512" r:id="rId305"/>
    <p:sldId id="513" r:id="rId306"/>
    <p:sldId id="514" r:id="rId307"/>
    <p:sldId id="515" r:id="rId308"/>
    <p:sldId id="516" r:id="rId309"/>
    <p:sldId id="517" r:id="rId310"/>
    <p:sldId id="518" r:id="rId311"/>
    <p:sldId id="519" r:id="rId312"/>
    <p:sldId id="520" r:id="rId313"/>
    <p:sldId id="521" r:id="rId314"/>
    <p:sldId id="522" r:id="rId315"/>
    <p:sldId id="523" r:id="rId316"/>
    <p:sldId id="524" r:id="rId317"/>
    <p:sldId id="525" r:id="rId318"/>
    <p:sldId id="526" r:id="rId319"/>
    <p:sldId id="527" r:id="rId320"/>
    <p:sldId id="528" r:id="rId321"/>
    <p:sldId id="529" r:id="rId322"/>
    <p:sldId id="530" r:id="rId323"/>
    <p:sldId id="531" r:id="rId324"/>
    <p:sldId id="532" r:id="rId325"/>
    <p:sldId id="533" r:id="rId326"/>
    <p:sldId id="534" r:id="rId327"/>
    <p:sldId id="535" r:id="rId328"/>
    <p:sldId id="536" r:id="rId329"/>
    <p:sldId id="537" r:id="rId330"/>
    <p:sldId id="538" r:id="rId331"/>
    <p:sldId id="539" r:id="rId332"/>
    <p:sldId id="540" r:id="rId333"/>
    <p:sldId id="541" r:id="rId334"/>
    <p:sldId id="542" r:id="rId335"/>
    <p:sldId id="543" r:id="rId336"/>
    <p:sldId id="544" r:id="rId337"/>
    <p:sldId id="545" r:id="rId338"/>
    <p:sldId id="546" r:id="rId339"/>
    <p:sldId id="547" r:id="rId340"/>
    <p:sldId id="548" r:id="rId341"/>
    <p:sldId id="549" r:id="rId342"/>
    <p:sldId id="550" r:id="rId343"/>
    <p:sldId id="551" r:id="rId344"/>
    <p:sldId id="552" r:id="rId345"/>
    <p:sldId id="553" r:id="rId346"/>
    <p:sldId id="554" r:id="rId347"/>
    <p:sldId id="555" r:id="rId348"/>
    <p:sldId id="556" r:id="rId349"/>
    <p:sldId id="557" r:id="rId350"/>
    <p:sldId id="558" r:id="rId351"/>
    <p:sldId id="559" r:id="rId352"/>
    <p:sldId id="560" r:id="rId353"/>
    <p:sldId id="561" r:id="rId354"/>
    <p:sldId id="562" r:id="rId355"/>
    <p:sldId id="563" r:id="rId356"/>
    <p:sldId id="564" r:id="rId357"/>
    <p:sldId id="565" r:id="rId358"/>
    <p:sldId id="566" r:id="rId359"/>
    <p:sldId id="567" r:id="rId360"/>
    <p:sldId id="568" r:id="rId361"/>
    <p:sldId id="569" r:id="rId362"/>
    <p:sldId id="570" r:id="rId363"/>
    <p:sldId id="571" r:id="rId364"/>
    <p:sldId id="572" r:id="rId365"/>
    <p:sldId id="573" r:id="rId366"/>
    <p:sldId id="574" r:id="rId367"/>
    <p:sldId id="575" r:id="rId368"/>
    <p:sldId id="576" r:id="rId369"/>
    <p:sldId id="577" r:id="rId370"/>
    <p:sldId id="578" r:id="rId371"/>
    <p:sldId id="579" r:id="rId372"/>
    <p:sldId id="580" r:id="rId373"/>
    <p:sldId id="581" r:id="rId374"/>
    <p:sldId id="582" r:id="rId375"/>
    <p:sldId id="583" r:id="rId376"/>
    <p:sldId id="584" r:id="rId377"/>
    <p:sldId id="585" r:id="rId378"/>
    <p:sldId id="586" r:id="rId379"/>
    <p:sldId id="587" r:id="rId380"/>
    <p:sldId id="588" r:id="rId381"/>
    <p:sldId id="589" r:id="rId382"/>
    <p:sldId id="590" r:id="rId383"/>
    <p:sldId id="591" r:id="rId384"/>
    <p:sldId id="592" r:id="rId385"/>
    <p:sldId id="593" r:id="rId386"/>
    <p:sldId id="594" r:id="rId387"/>
    <p:sldId id="595" r:id="rId388"/>
    <p:sldId id="596" r:id="rId389"/>
    <p:sldId id="597" r:id="rId390"/>
    <p:sldId id="598" r:id="rId391"/>
    <p:sldId id="599" r:id="rId392"/>
    <p:sldId id="600" r:id="rId393"/>
    <p:sldId id="601" r:id="rId394"/>
    <p:sldId id="602" r:id="rId395"/>
    <p:sldId id="603" r:id="rId396"/>
    <p:sldId id="604" r:id="rId397"/>
    <p:sldId id="605" r:id="rId398"/>
    <p:sldId id="606" r:id="rId399"/>
    <p:sldId id="607" r:id="rId400"/>
    <p:sldId id="608" r:id="rId401"/>
    <p:sldId id="609" r:id="rId402"/>
    <p:sldId id="610" r:id="rId403"/>
    <p:sldId id="611" r:id="rId404"/>
    <p:sldId id="612" r:id="rId405"/>
    <p:sldId id="613" r:id="rId406"/>
    <p:sldId id="614" r:id="rId407"/>
    <p:sldId id="615" r:id="rId408"/>
    <p:sldId id="616" r:id="rId409"/>
    <p:sldId id="617" r:id="rId410"/>
    <p:sldId id="618" r:id="rId411"/>
    <p:sldId id="619" r:id="rId412"/>
    <p:sldId id="620" r:id="rId413"/>
    <p:sldId id="621" r:id="rId414"/>
    <p:sldId id="622" r:id="rId415"/>
    <p:sldId id="623" r:id="rId416"/>
    <p:sldId id="624" r:id="rId417"/>
    <p:sldId id="625" r:id="rId418"/>
    <p:sldId id="626" r:id="rId419"/>
    <p:sldId id="627" r:id="rId420"/>
    <p:sldId id="628" r:id="rId421"/>
    <p:sldId id="629" r:id="rId422"/>
    <p:sldId id="630" r:id="rId423"/>
    <p:sldId id="631" r:id="rId424"/>
    <p:sldId id="632" r:id="rId425"/>
    <p:sldId id="633" r:id="rId426"/>
    <p:sldId id="634" r:id="rId427"/>
    <p:sldId id="635" r:id="rId428"/>
    <p:sldId id="636" r:id="rId429"/>
    <p:sldId id="637" r:id="rId430"/>
    <p:sldId id="638" r:id="rId431"/>
    <p:sldId id="639" r:id="rId432"/>
    <p:sldId id="640" r:id="rId433"/>
    <p:sldId id="641" r:id="rId434"/>
    <p:sldId id="642" r:id="rId435"/>
    <p:sldId id="643" r:id="rId436"/>
    <p:sldId id="644" r:id="rId437"/>
    <p:sldId id="645" r:id="rId438"/>
    <p:sldId id="646" r:id="rId439"/>
    <p:sldId id="647" r:id="rId440"/>
    <p:sldId id="648" r:id="rId441"/>
    <p:sldId id="649" r:id="rId442"/>
    <p:sldId id="650" r:id="rId443"/>
    <p:sldId id="651" r:id="rId444"/>
    <p:sldId id="652" r:id="rId445"/>
    <p:sldId id="653" r:id="rId446"/>
    <p:sldId id="654" r:id="rId447"/>
    <p:sldId id="655" r:id="rId448"/>
    <p:sldId id="656" r:id="rId449"/>
    <p:sldId id="657" r:id="rId450"/>
    <p:sldId id="658" r:id="rId451"/>
    <p:sldId id="659" r:id="rId452"/>
    <p:sldId id="660" r:id="rId453"/>
    <p:sldId id="661" r:id="rId454"/>
    <p:sldId id="662" r:id="rId455"/>
    <p:sldId id="663" r:id="rId456"/>
    <p:sldId id="664" r:id="rId457"/>
    <p:sldId id="665" r:id="rId458"/>
    <p:sldId id="666" r:id="rId459"/>
    <p:sldId id="667" r:id="rId460"/>
    <p:sldId id="668" r:id="rId461"/>
    <p:sldId id="669" r:id="rId462"/>
    <p:sldId id="670" r:id="rId463"/>
    <p:sldId id="671" r:id="rId464"/>
    <p:sldId id="672" r:id="rId465"/>
    <p:sldId id="673" r:id="rId466"/>
    <p:sldId id="674" r:id="rId467"/>
    <p:sldId id="675" r:id="rId468"/>
    <p:sldId id="676" r:id="rId469"/>
    <p:sldId id="677" r:id="rId470"/>
    <p:sldId id="678" r:id="rId471"/>
    <p:sldId id="679" r:id="rId472"/>
    <p:sldId id="680" r:id="rId473"/>
    <p:sldId id="681" r:id="rId474"/>
    <p:sldId id="682" r:id="rId475"/>
    <p:sldId id="683" r:id="rId476"/>
    <p:sldId id="684" r:id="rId477"/>
    <p:sldId id="685" r:id="rId478"/>
    <p:sldId id="686" r:id="rId479"/>
    <p:sldId id="687" r:id="rId480"/>
    <p:sldId id="688" r:id="rId481"/>
    <p:sldId id="689" r:id="rId482"/>
    <p:sldId id="690" r:id="rId483"/>
    <p:sldId id="691" r:id="rId484"/>
    <p:sldId id="692" r:id="rId485"/>
    <p:sldId id="693" r:id="rId486"/>
    <p:sldId id="694" r:id="rId487"/>
    <p:sldId id="695" r:id="rId488"/>
    <p:sldId id="696" r:id="rId489"/>
    <p:sldId id="697" r:id="rId490"/>
    <p:sldId id="698" r:id="rId491"/>
    <p:sldId id="699" r:id="rId492"/>
    <p:sldId id="700" r:id="rId493"/>
    <p:sldId id="701" r:id="rId494"/>
    <p:sldId id="702" r:id="rId495"/>
    <p:sldId id="703" r:id="rId496"/>
    <p:sldId id="704" r:id="rId497"/>
    <p:sldId id="705" r:id="rId498"/>
    <p:sldId id="706" r:id="rId499"/>
    <p:sldId id="707" r:id="rId500"/>
    <p:sldId id="708" r:id="rId501"/>
    <p:sldId id="709" r:id="rId502"/>
    <p:sldId id="710" r:id="rId503"/>
    <p:sldId id="711" r:id="rId504"/>
    <p:sldId id="712" r:id="rId505"/>
    <p:sldId id="713" r:id="rId506"/>
    <p:sldId id="714" r:id="rId507"/>
    <p:sldId id="715" r:id="rId508"/>
    <p:sldId id="716" r:id="rId509"/>
    <p:sldId id="717" r:id="rId510"/>
    <p:sldId id="718" r:id="rId511"/>
    <p:sldId id="719" r:id="rId512"/>
    <p:sldId id="720" r:id="rId513"/>
    <p:sldId id="721" r:id="rId514"/>
    <p:sldId id="722" r:id="rId515"/>
    <p:sldId id="723" r:id="rId516"/>
    <p:sldId id="724" r:id="rId517"/>
    <p:sldId id="725" r:id="rId518"/>
    <p:sldId id="726" r:id="rId519"/>
    <p:sldId id="727" r:id="rId520"/>
    <p:sldId id="728" r:id="rId521"/>
    <p:sldId id="729" r:id="rId522"/>
    <p:sldId id="730" r:id="rId523"/>
    <p:sldId id="731" r:id="rId524"/>
    <p:sldId id="732" r:id="rId525"/>
    <p:sldId id="733" r:id="rId526"/>
    <p:sldId id="734" r:id="rId527"/>
    <p:sldId id="735" r:id="rId528"/>
    <p:sldId id="736" r:id="rId529"/>
    <p:sldId id="737" r:id="rId530"/>
    <p:sldId id="738" r:id="rId531"/>
    <p:sldId id="739" r:id="rId532"/>
    <p:sldId id="740" r:id="rId533"/>
    <p:sldId id="741" r:id="rId534"/>
    <p:sldId id="742" r:id="rId535"/>
    <p:sldId id="743" r:id="rId536"/>
    <p:sldId id="744" r:id="rId537"/>
    <p:sldId id="745" r:id="rId538"/>
    <p:sldId id="746" r:id="rId539"/>
    <p:sldId id="747" r:id="rId540"/>
    <p:sldId id="748" r:id="rId541"/>
    <p:sldId id="749" r:id="rId542"/>
    <p:sldId id="750" r:id="rId543"/>
    <p:sldId id="751" r:id="rId544"/>
    <p:sldId id="752" r:id="rId545"/>
    <p:sldId id="753" r:id="rId546"/>
    <p:sldId id="754" r:id="rId547"/>
    <p:sldId id="755" r:id="rId548"/>
    <p:sldId id="756" r:id="rId549"/>
    <p:sldId id="757" r:id="rId550"/>
    <p:sldId id="758" r:id="rId551"/>
    <p:sldId id="759" r:id="rId55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90" y="-7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66.xml"/><Relationship Id="rId299" Type="http://schemas.openxmlformats.org/officeDocument/2006/relationships/slide" Target="slides/slide248.xml"/><Relationship Id="rId21" Type="http://schemas.openxmlformats.org/officeDocument/2006/relationships/slideMaster" Target="slideMasters/slideMaster21.xml"/><Relationship Id="rId63" Type="http://schemas.openxmlformats.org/officeDocument/2006/relationships/slide" Target="slides/slide12.xml"/><Relationship Id="rId159" Type="http://schemas.openxmlformats.org/officeDocument/2006/relationships/slide" Target="slides/slide108.xml"/><Relationship Id="rId324" Type="http://schemas.openxmlformats.org/officeDocument/2006/relationships/slide" Target="slides/slide273.xml"/><Relationship Id="rId366" Type="http://schemas.openxmlformats.org/officeDocument/2006/relationships/slide" Target="slides/slide315.xml"/><Relationship Id="rId531" Type="http://schemas.openxmlformats.org/officeDocument/2006/relationships/slide" Target="slides/slide480.xml"/><Relationship Id="rId170" Type="http://schemas.openxmlformats.org/officeDocument/2006/relationships/slide" Target="slides/slide119.xml"/><Relationship Id="rId226" Type="http://schemas.openxmlformats.org/officeDocument/2006/relationships/slide" Target="slides/slide175.xml"/><Relationship Id="rId433" Type="http://schemas.openxmlformats.org/officeDocument/2006/relationships/slide" Target="slides/slide382.xml"/><Relationship Id="rId268" Type="http://schemas.openxmlformats.org/officeDocument/2006/relationships/slide" Target="slides/slide217.xml"/><Relationship Id="rId475" Type="http://schemas.openxmlformats.org/officeDocument/2006/relationships/slide" Target="slides/slide424.xml"/><Relationship Id="rId32" Type="http://schemas.openxmlformats.org/officeDocument/2006/relationships/slideMaster" Target="slideMasters/slideMaster32.xml"/><Relationship Id="rId74" Type="http://schemas.openxmlformats.org/officeDocument/2006/relationships/slide" Target="slides/slide23.xml"/><Relationship Id="rId128" Type="http://schemas.openxmlformats.org/officeDocument/2006/relationships/slide" Target="slides/slide77.xml"/><Relationship Id="rId335" Type="http://schemas.openxmlformats.org/officeDocument/2006/relationships/slide" Target="slides/slide284.xml"/><Relationship Id="rId377" Type="http://schemas.openxmlformats.org/officeDocument/2006/relationships/slide" Target="slides/slide326.xml"/><Relationship Id="rId500" Type="http://schemas.openxmlformats.org/officeDocument/2006/relationships/slide" Target="slides/slide449.xml"/><Relationship Id="rId542" Type="http://schemas.openxmlformats.org/officeDocument/2006/relationships/slide" Target="slides/slide491.xml"/><Relationship Id="rId5" Type="http://schemas.openxmlformats.org/officeDocument/2006/relationships/slideMaster" Target="slideMasters/slideMaster5.xml"/><Relationship Id="rId181" Type="http://schemas.openxmlformats.org/officeDocument/2006/relationships/slide" Target="slides/slide130.xml"/><Relationship Id="rId237" Type="http://schemas.openxmlformats.org/officeDocument/2006/relationships/slide" Target="slides/slide186.xml"/><Relationship Id="rId402" Type="http://schemas.openxmlformats.org/officeDocument/2006/relationships/slide" Target="slides/slide351.xml"/><Relationship Id="rId279" Type="http://schemas.openxmlformats.org/officeDocument/2006/relationships/slide" Target="slides/slide228.xml"/><Relationship Id="rId444" Type="http://schemas.openxmlformats.org/officeDocument/2006/relationships/slide" Target="slides/slide393.xml"/><Relationship Id="rId486" Type="http://schemas.openxmlformats.org/officeDocument/2006/relationships/slide" Target="slides/slide435.xml"/><Relationship Id="rId43" Type="http://schemas.openxmlformats.org/officeDocument/2006/relationships/slideMaster" Target="slideMasters/slideMaster43.xml"/><Relationship Id="rId139" Type="http://schemas.openxmlformats.org/officeDocument/2006/relationships/slide" Target="slides/slide88.xml"/><Relationship Id="rId290" Type="http://schemas.openxmlformats.org/officeDocument/2006/relationships/slide" Target="slides/slide239.xml"/><Relationship Id="rId304" Type="http://schemas.openxmlformats.org/officeDocument/2006/relationships/slide" Target="slides/slide253.xml"/><Relationship Id="rId346" Type="http://schemas.openxmlformats.org/officeDocument/2006/relationships/slide" Target="slides/slide295.xml"/><Relationship Id="rId388" Type="http://schemas.openxmlformats.org/officeDocument/2006/relationships/slide" Target="slides/slide337.xml"/><Relationship Id="rId511" Type="http://schemas.openxmlformats.org/officeDocument/2006/relationships/slide" Target="slides/slide460.xml"/><Relationship Id="rId553" Type="http://schemas.openxmlformats.org/officeDocument/2006/relationships/notesMaster" Target="notesMasters/notesMaster1.xml"/><Relationship Id="rId85" Type="http://schemas.openxmlformats.org/officeDocument/2006/relationships/slide" Target="slides/slide34.xml"/><Relationship Id="rId150" Type="http://schemas.openxmlformats.org/officeDocument/2006/relationships/slide" Target="slides/slide99.xml"/><Relationship Id="rId192" Type="http://schemas.openxmlformats.org/officeDocument/2006/relationships/slide" Target="slides/slide141.xml"/><Relationship Id="rId206" Type="http://schemas.openxmlformats.org/officeDocument/2006/relationships/slide" Target="slides/slide155.xml"/><Relationship Id="rId413" Type="http://schemas.openxmlformats.org/officeDocument/2006/relationships/slide" Target="slides/slide362.xml"/><Relationship Id="rId248" Type="http://schemas.openxmlformats.org/officeDocument/2006/relationships/slide" Target="slides/slide197.xml"/><Relationship Id="rId455" Type="http://schemas.openxmlformats.org/officeDocument/2006/relationships/slide" Target="slides/slide404.xml"/><Relationship Id="rId497" Type="http://schemas.openxmlformats.org/officeDocument/2006/relationships/slide" Target="slides/slide446.xml"/><Relationship Id="rId12" Type="http://schemas.openxmlformats.org/officeDocument/2006/relationships/slideMaster" Target="slideMasters/slideMaster12.xml"/><Relationship Id="rId108" Type="http://schemas.openxmlformats.org/officeDocument/2006/relationships/slide" Target="slides/slide57.xml"/><Relationship Id="rId315" Type="http://schemas.openxmlformats.org/officeDocument/2006/relationships/slide" Target="slides/slide264.xml"/><Relationship Id="rId357" Type="http://schemas.openxmlformats.org/officeDocument/2006/relationships/slide" Target="slides/slide306.xml"/><Relationship Id="rId522" Type="http://schemas.openxmlformats.org/officeDocument/2006/relationships/slide" Target="slides/slide471.xml"/><Relationship Id="rId54" Type="http://schemas.openxmlformats.org/officeDocument/2006/relationships/slide" Target="slides/slide3.xml"/><Relationship Id="rId96" Type="http://schemas.openxmlformats.org/officeDocument/2006/relationships/slide" Target="slides/slide45.xml"/><Relationship Id="rId161" Type="http://schemas.openxmlformats.org/officeDocument/2006/relationships/slide" Target="slides/slide110.xml"/><Relationship Id="rId217" Type="http://schemas.openxmlformats.org/officeDocument/2006/relationships/slide" Target="slides/slide166.xml"/><Relationship Id="rId399" Type="http://schemas.openxmlformats.org/officeDocument/2006/relationships/slide" Target="slides/slide348.xml"/><Relationship Id="rId259" Type="http://schemas.openxmlformats.org/officeDocument/2006/relationships/slide" Target="slides/slide208.xml"/><Relationship Id="rId424" Type="http://schemas.openxmlformats.org/officeDocument/2006/relationships/slide" Target="slides/slide373.xml"/><Relationship Id="rId466" Type="http://schemas.openxmlformats.org/officeDocument/2006/relationships/slide" Target="slides/slide415.xml"/><Relationship Id="rId23" Type="http://schemas.openxmlformats.org/officeDocument/2006/relationships/slideMaster" Target="slideMasters/slideMaster23.xml"/><Relationship Id="rId119" Type="http://schemas.openxmlformats.org/officeDocument/2006/relationships/slide" Target="slides/slide68.xml"/><Relationship Id="rId270" Type="http://schemas.openxmlformats.org/officeDocument/2006/relationships/slide" Target="slides/slide219.xml"/><Relationship Id="rId326" Type="http://schemas.openxmlformats.org/officeDocument/2006/relationships/slide" Target="slides/slide275.xml"/><Relationship Id="rId533" Type="http://schemas.openxmlformats.org/officeDocument/2006/relationships/slide" Target="slides/slide482.xml"/><Relationship Id="rId65" Type="http://schemas.openxmlformats.org/officeDocument/2006/relationships/slide" Target="slides/slide14.xml"/><Relationship Id="rId130" Type="http://schemas.openxmlformats.org/officeDocument/2006/relationships/slide" Target="slides/slide79.xml"/><Relationship Id="rId368" Type="http://schemas.openxmlformats.org/officeDocument/2006/relationships/slide" Target="slides/slide317.xml"/><Relationship Id="rId172" Type="http://schemas.openxmlformats.org/officeDocument/2006/relationships/slide" Target="slides/slide121.xml"/><Relationship Id="rId228" Type="http://schemas.openxmlformats.org/officeDocument/2006/relationships/slide" Target="slides/slide177.xml"/><Relationship Id="rId435" Type="http://schemas.openxmlformats.org/officeDocument/2006/relationships/slide" Target="slides/slide384.xml"/><Relationship Id="rId477" Type="http://schemas.openxmlformats.org/officeDocument/2006/relationships/slide" Target="slides/slide426.xml"/><Relationship Id="rId281" Type="http://schemas.openxmlformats.org/officeDocument/2006/relationships/slide" Target="slides/slide230.xml"/><Relationship Id="rId337" Type="http://schemas.openxmlformats.org/officeDocument/2006/relationships/slide" Target="slides/slide286.xml"/><Relationship Id="rId502" Type="http://schemas.openxmlformats.org/officeDocument/2006/relationships/slide" Target="slides/slide451.xml"/><Relationship Id="rId34" Type="http://schemas.openxmlformats.org/officeDocument/2006/relationships/slideMaster" Target="slideMasters/slideMaster34.xml"/><Relationship Id="rId76" Type="http://schemas.openxmlformats.org/officeDocument/2006/relationships/slide" Target="slides/slide25.xml"/><Relationship Id="rId141" Type="http://schemas.openxmlformats.org/officeDocument/2006/relationships/slide" Target="slides/slide90.xml"/><Relationship Id="rId379" Type="http://schemas.openxmlformats.org/officeDocument/2006/relationships/slide" Target="slides/slide328.xml"/><Relationship Id="rId544" Type="http://schemas.openxmlformats.org/officeDocument/2006/relationships/slide" Target="slides/slide493.xml"/><Relationship Id="rId7" Type="http://schemas.openxmlformats.org/officeDocument/2006/relationships/slideMaster" Target="slideMasters/slideMaster7.xml"/><Relationship Id="rId183" Type="http://schemas.openxmlformats.org/officeDocument/2006/relationships/slide" Target="slides/slide132.xml"/><Relationship Id="rId239" Type="http://schemas.openxmlformats.org/officeDocument/2006/relationships/slide" Target="slides/slide188.xml"/><Relationship Id="rId390" Type="http://schemas.openxmlformats.org/officeDocument/2006/relationships/slide" Target="slides/slide339.xml"/><Relationship Id="rId404" Type="http://schemas.openxmlformats.org/officeDocument/2006/relationships/slide" Target="slides/slide353.xml"/><Relationship Id="rId446" Type="http://schemas.openxmlformats.org/officeDocument/2006/relationships/slide" Target="slides/slide395.xml"/><Relationship Id="rId250" Type="http://schemas.openxmlformats.org/officeDocument/2006/relationships/slide" Target="slides/slide199.xml"/><Relationship Id="rId292" Type="http://schemas.openxmlformats.org/officeDocument/2006/relationships/slide" Target="slides/slide241.xml"/><Relationship Id="rId306" Type="http://schemas.openxmlformats.org/officeDocument/2006/relationships/slide" Target="slides/slide255.xml"/><Relationship Id="rId488" Type="http://schemas.openxmlformats.org/officeDocument/2006/relationships/slide" Target="slides/slide437.xml"/><Relationship Id="rId45" Type="http://schemas.openxmlformats.org/officeDocument/2006/relationships/slideMaster" Target="slideMasters/slideMaster45.xml"/><Relationship Id="rId87" Type="http://schemas.openxmlformats.org/officeDocument/2006/relationships/slide" Target="slides/slide36.xml"/><Relationship Id="rId110" Type="http://schemas.openxmlformats.org/officeDocument/2006/relationships/slide" Target="slides/slide59.xml"/><Relationship Id="rId348" Type="http://schemas.openxmlformats.org/officeDocument/2006/relationships/slide" Target="slides/slide297.xml"/><Relationship Id="rId513" Type="http://schemas.openxmlformats.org/officeDocument/2006/relationships/slide" Target="slides/slide462.xml"/><Relationship Id="rId555" Type="http://schemas.openxmlformats.org/officeDocument/2006/relationships/viewProps" Target="viewProps.xml"/><Relationship Id="rId152" Type="http://schemas.openxmlformats.org/officeDocument/2006/relationships/slide" Target="slides/slide101.xml"/><Relationship Id="rId194" Type="http://schemas.openxmlformats.org/officeDocument/2006/relationships/slide" Target="slides/slide143.xml"/><Relationship Id="rId208" Type="http://schemas.openxmlformats.org/officeDocument/2006/relationships/slide" Target="slides/slide157.xml"/><Relationship Id="rId415" Type="http://schemas.openxmlformats.org/officeDocument/2006/relationships/slide" Target="slides/slide364.xml"/><Relationship Id="rId457" Type="http://schemas.openxmlformats.org/officeDocument/2006/relationships/slide" Target="slides/slide406.xml"/><Relationship Id="rId261" Type="http://schemas.openxmlformats.org/officeDocument/2006/relationships/slide" Target="slides/slide210.xml"/><Relationship Id="rId499" Type="http://schemas.openxmlformats.org/officeDocument/2006/relationships/slide" Target="slides/slide448.xml"/><Relationship Id="rId14" Type="http://schemas.openxmlformats.org/officeDocument/2006/relationships/slideMaster" Target="slideMasters/slideMaster14.xml"/><Relationship Id="rId56" Type="http://schemas.openxmlformats.org/officeDocument/2006/relationships/slide" Target="slides/slide5.xml"/><Relationship Id="rId317" Type="http://schemas.openxmlformats.org/officeDocument/2006/relationships/slide" Target="slides/slide266.xml"/><Relationship Id="rId359" Type="http://schemas.openxmlformats.org/officeDocument/2006/relationships/slide" Target="slides/slide308.xml"/><Relationship Id="rId524" Type="http://schemas.openxmlformats.org/officeDocument/2006/relationships/slide" Target="slides/slide473.xml"/><Relationship Id="rId98" Type="http://schemas.openxmlformats.org/officeDocument/2006/relationships/slide" Target="slides/slide47.xml"/><Relationship Id="rId121" Type="http://schemas.openxmlformats.org/officeDocument/2006/relationships/slide" Target="slides/slide70.xml"/><Relationship Id="rId163" Type="http://schemas.openxmlformats.org/officeDocument/2006/relationships/slide" Target="slides/slide112.xml"/><Relationship Id="rId219" Type="http://schemas.openxmlformats.org/officeDocument/2006/relationships/slide" Target="slides/slide168.xml"/><Relationship Id="rId370" Type="http://schemas.openxmlformats.org/officeDocument/2006/relationships/slide" Target="slides/slide319.xml"/><Relationship Id="rId426" Type="http://schemas.openxmlformats.org/officeDocument/2006/relationships/slide" Target="slides/slide375.xml"/><Relationship Id="rId230" Type="http://schemas.openxmlformats.org/officeDocument/2006/relationships/slide" Target="slides/slide179.xml"/><Relationship Id="rId468" Type="http://schemas.openxmlformats.org/officeDocument/2006/relationships/slide" Target="slides/slide417.xml"/><Relationship Id="rId25" Type="http://schemas.openxmlformats.org/officeDocument/2006/relationships/slideMaster" Target="slideMasters/slideMaster25.xml"/><Relationship Id="rId67" Type="http://schemas.openxmlformats.org/officeDocument/2006/relationships/slide" Target="slides/slide16.xml"/><Relationship Id="rId272" Type="http://schemas.openxmlformats.org/officeDocument/2006/relationships/slide" Target="slides/slide221.xml"/><Relationship Id="rId328" Type="http://schemas.openxmlformats.org/officeDocument/2006/relationships/slide" Target="slides/slide277.xml"/><Relationship Id="rId535" Type="http://schemas.openxmlformats.org/officeDocument/2006/relationships/slide" Target="slides/slide484.xml"/><Relationship Id="rId132" Type="http://schemas.openxmlformats.org/officeDocument/2006/relationships/slide" Target="slides/slide81.xml"/><Relationship Id="rId174" Type="http://schemas.openxmlformats.org/officeDocument/2006/relationships/slide" Target="slides/slide123.xml"/><Relationship Id="rId381" Type="http://schemas.openxmlformats.org/officeDocument/2006/relationships/slide" Target="slides/slide330.xml"/><Relationship Id="rId241" Type="http://schemas.openxmlformats.org/officeDocument/2006/relationships/slide" Target="slides/slide190.xml"/><Relationship Id="rId437" Type="http://schemas.openxmlformats.org/officeDocument/2006/relationships/slide" Target="slides/slide386.xml"/><Relationship Id="rId479" Type="http://schemas.openxmlformats.org/officeDocument/2006/relationships/slide" Target="slides/slide428.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6.xml"/><Relationship Id="rId262" Type="http://schemas.openxmlformats.org/officeDocument/2006/relationships/slide" Target="slides/slide211.xml"/><Relationship Id="rId283" Type="http://schemas.openxmlformats.org/officeDocument/2006/relationships/slide" Target="slides/slide232.xml"/><Relationship Id="rId318" Type="http://schemas.openxmlformats.org/officeDocument/2006/relationships/slide" Target="slides/slide267.xml"/><Relationship Id="rId339" Type="http://schemas.openxmlformats.org/officeDocument/2006/relationships/slide" Target="slides/slide288.xml"/><Relationship Id="rId490" Type="http://schemas.openxmlformats.org/officeDocument/2006/relationships/slide" Target="slides/slide439.xml"/><Relationship Id="rId504" Type="http://schemas.openxmlformats.org/officeDocument/2006/relationships/slide" Target="slides/slide453.xml"/><Relationship Id="rId525" Type="http://schemas.openxmlformats.org/officeDocument/2006/relationships/slide" Target="slides/slide474.xml"/><Relationship Id="rId546" Type="http://schemas.openxmlformats.org/officeDocument/2006/relationships/slide" Target="slides/slide495.xml"/><Relationship Id="rId78" Type="http://schemas.openxmlformats.org/officeDocument/2006/relationships/slide" Target="slides/slide27.xml"/><Relationship Id="rId99" Type="http://schemas.openxmlformats.org/officeDocument/2006/relationships/slide" Target="slides/slide48.xml"/><Relationship Id="rId101" Type="http://schemas.openxmlformats.org/officeDocument/2006/relationships/slide" Target="slides/slide50.xml"/><Relationship Id="rId122" Type="http://schemas.openxmlformats.org/officeDocument/2006/relationships/slide" Target="slides/slide71.xml"/><Relationship Id="rId143" Type="http://schemas.openxmlformats.org/officeDocument/2006/relationships/slide" Target="slides/slide92.xml"/><Relationship Id="rId164" Type="http://schemas.openxmlformats.org/officeDocument/2006/relationships/slide" Target="slides/slide113.xml"/><Relationship Id="rId185" Type="http://schemas.openxmlformats.org/officeDocument/2006/relationships/slide" Target="slides/slide134.xml"/><Relationship Id="rId350" Type="http://schemas.openxmlformats.org/officeDocument/2006/relationships/slide" Target="slides/slide299.xml"/><Relationship Id="rId371" Type="http://schemas.openxmlformats.org/officeDocument/2006/relationships/slide" Target="slides/slide320.xml"/><Relationship Id="rId406" Type="http://schemas.openxmlformats.org/officeDocument/2006/relationships/slide" Target="slides/slide355.xml"/><Relationship Id="rId9" Type="http://schemas.openxmlformats.org/officeDocument/2006/relationships/slideMaster" Target="slideMasters/slideMaster9.xml"/><Relationship Id="rId210" Type="http://schemas.openxmlformats.org/officeDocument/2006/relationships/slide" Target="slides/slide159.xml"/><Relationship Id="rId392" Type="http://schemas.openxmlformats.org/officeDocument/2006/relationships/slide" Target="slides/slide341.xml"/><Relationship Id="rId427" Type="http://schemas.openxmlformats.org/officeDocument/2006/relationships/slide" Target="slides/slide376.xml"/><Relationship Id="rId448" Type="http://schemas.openxmlformats.org/officeDocument/2006/relationships/slide" Target="slides/slide397.xml"/><Relationship Id="rId469" Type="http://schemas.openxmlformats.org/officeDocument/2006/relationships/slide" Target="slides/slide418.xml"/><Relationship Id="rId26" Type="http://schemas.openxmlformats.org/officeDocument/2006/relationships/slideMaster" Target="slideMasters/slideMaster26.xml"/><Relationship Id="rId231" Type="http://schemas.openxmlformats.org/officeDocument/2006/relationships/slide" Target="slides/slide180.xml"/><Relationship Id="rId252" Type="http://schemas.openxmlformats.org/officeDocument/2006/relationships/slide" Target="slides/slide201.xml"/><Relationship Id="rId273" Type="http://schemas.openxmlformats.org/officeDocument/2006/relationships/slide" Target="slides/slide222.xml"/><Relationship Id="rId294" Type="http://schemas.openxmlformats.org/officeDocument/2006/relationships/slide" Target="slides/slide243.xml"/><Relationship Id="rId308" Type="http://schemas.openxmlformats.org/officeDocument/2006/relationships/slide" Target="slides/slide257.xml"/><Relationship Id="rId329" Type="http://schemas.openxmlformats.org/officeDocument/2006/relationships/slide" Target="slides/slide278.xml"/><Relationship Id="rId480" Type="http://schemas.openxmlformats.org/officeDocument/2006/relationships/slide" Target="slides/slide429.xml"/><Relationship Id="rId515" Type="http://schemas.openxmlformats.org/officeDocument/2006/relationships/slide" Target="slides/slide464.xml"/><Relationship Id="rId536" Type="http://schemas.openxmlformats.org/officeDocument/2006/relationships/slide" Target="slides/slide485.xml"/><Relationship Id="rId47" Type="http://schemas.openxmlformats.org/officeDocument/2006/relationships/slideMaster" Target="slideMasters/slideMaster47.xml"/><Relationship Id="rId68" Type="http://schemas.openxmlformats.org/officeDocument/2006/relationships/slide" Target="slides/slide17.xml"/><Relationship Id="rId89" Type="http://schemas.openxmlformats.org/officeDocument/2006/relationships/slide" Target="slides/slide38.xml"/><Relationship Id="rId112" Type="http://schemas.openxmlformats.org/officeDocument/2006/relationships/slide" Target="slides/slide61.xml"/><Relationship Id="rId133" Type="http://schemas.openxmlformats.org/officeDocument/2006/relationships/slide" Target="slides/slide82.xml"/><Relationship Id="rId154" Type="http://schemas.openxmlformats.org/officeDocument/2006/relationships/slide" Target="slides/slide103.xml"/><Relationship Id="rId175" Type="http://schemas.openxmlformats.org/officeDocument/2006/relationships/slide" Target="slides/slide124.xml"/><Relationship Id="rId340" Type="http://schemas.openxmlformats.org/officeDocument/2006/relationships/slide" Target="slides/slide289.xml"/><Relationship Id="rId361" Type="http://schemas.openxmlformats.org/officeDocument/2006/relationships/slide" Target="slides/slide310.xml"/><Relationship Id="rId557" Type="http://schemas.openxmlformats.org/officeDocument/2006/relationships/tableStyles" Target="tableStyles.xml"/><Relationship Id="rId196" Type="http://schemas.openxmlformats.org/officeDocument/2006/relationships/slide" Target="slides/slide145.xml"/><Relationship Id="rId200" Type="http://schemas.openxmlformats.org/officeDocument/2006/relationships/slide" Target="slides/slide149.xml"/><Relationship Id="rId382" Type="http://schemas.openxmlformats.org/officeDocument/2006/relationships/slide" Target="slides/slide331.xml"/><Relationship Id="rId417" Type="http://schemas.openxmlformats.org/officeDocument/2006/relationships/slide" Target="slides/slide366.xml"/><Relationship Id="rId438" Type="http://schemas.openxmlformats.org/officeDocument/2006/relationships/slide" Target="slides/slide387.xml"/><Relationship Id="rId459" Type="http://schemas.openxmlformats.org/officeDocument/2006/relationships/slide" Target="slides/slide408.xml"/><Relationship Id="rId16" Type="http://schemas.openxmlformats.org/officeDocument/2006/relationships/slideMaster" Target="slideMasters/slideMaster16.xml"/><Relationship Id="rId221" Type="http://schemas.openxmlformats.org/officeDocument/2006/relationships/slide" Target="slides/slide170.xml"/><Relationship Id="rId242" Type="http://schemas.openxmlformats.org/officeDocument/2006/relationships/slide" Target="slides/slide191.xml"/><Relationship Id="rId263" Type="http://schemas.openxmlformats.org/officeDocument/2006/relationships/slide" Target="slides/slide212.xml"/><Relationship Id="rId284" Type="http://schemas.openxmlformats.org/officeDocument/2006/relationships/slide" Target="slides/slide233.xml"/><Relationship Id="rId319" Type="http://schemas.openxmlformats.org/officeDocument/2006/relationships/slide" Target="slides/slide268.xml"/><Relationship Id="rId470" Type="http://schemas.openxmlformats.org/officeDocument/2006/relationships/slide" Target="slides/slide419.xml"/><Relationship Id="rId491" Type="http://schemas.openxmlformats.org/officeDocument/2006/relationships/slide" Target="slides/slide440.xml"/><Relationship Id="rId505" Type="http://schemas.openxmlformats.org/officeDocument/2006/relationships/slide" Target="slides/slide454.xml"/><Relationship Id="rId526" Type="http://schemas.openxmlformats.org/officeDocument/2006/relationships/slide" Target="slides/slide475.xml"/><Relationship Id="rId37" Type="http://schemas.openxmlformats.org/officeDocument/2006/relationships/slideMaster" Target="slideMasters/slideMaster37.xml"/><Relationship Id="rId58" Type="http://schemas.openxmlformats.org/officeDocument/2006/relationships/slide" Target="slides/slide7.xml"/><Relationship Id="rId79" Type="http://schemas.openxmlformats.org/officeDocument/2006/relationships/slide" Target="slides/slide28.xml"/><Relationship Id="rId102" Type="http://schemas.openxmlformats.org/officeDocument/2006/relationships/slide" Target="slides/slide51.xml"/><Relationship Id="rId123" Type="http://schemas.openxmlformats.org/officeDocument/2006/relationships/slide" Target="slides/slide72.xml"/><Relationship Id="rId144" Type="http://schemas.openxmlformats.org/officeDocument/2006/relationships/slide" Target="slides/slide93.xml"/><Relationship Id="rId330" Type="http://schemas.openxmlformats.org/officeDocument/2006/relationships/slide" Target="slides/slide279.xml"/><Relationship Id="rId547" Type="http://schemas.openxmlformats.org/officeDocument/2006/relationships/slide" Target="slides/slide496.xml"/><Relationship Id="rId90" Type="http://schemas.openxmlformats.org/officeDocument/2006/relationships/slide" Target="slides/slide39.xml"/><Relationship Id="rId165" Type="http://schemas.openxmlformats.org/officeDocument/2006/relationships/slide" Target="slides/slide114.xml"/><Relationship Id="rId186" Type="http://schemas.openxmlformats.org/officeDocument/2006/relationships/slide" Target="slides/slide135.xml"/><Relationship Id="rId351" Type="http://schemas.openxmlformats.org/officeDocument/2006/relationships/slide" Target="slides/slide300.xml"/><Relationship Id="rId372" Type="http://schemas.openxmlformats.org/officeDocument/2006/relationships/slide" Target="slides/slide321.xml"/><Relationship Id="rId393" Type="http://schemas.openxmlformats.org/officeDocument/2006/relationships/slide" Target="slides/slide342.xml"/><Relationship Id="rId407" Type="http://schemas.openxmlformats.org/officeDocument/2006/relationships/slide" Target="slides/slide356.xml"/><Relationship Id="rId428" Type="http://schemas.openxmlformats.org/officeDocument/2006/relationships/slide" Target="slides/slide377.xml"/><Relationship Id="rId449" Type="http://schemas.openxmlformats.org/officeDocument/2006/relationships/slide" Target="slides/slide398.xml"/><Relationship Id="rId211" Type="http://schemas.openxmlformats.org/officeDocument/2006/relationships/slide" Target="slides/slide160.xml"/><Relationship Id="rId232" Type="http://schemas.openxmlformats.org/officeDocument/2006/relationships/slide" Target="slides/slide181.xml"/><Relationship Id="rId253" Type="http://schemas.openxmlformats.org/officeDocument/2006/relationships/slide" Target="slides/slide202.xml"/><Relationship Id="rId274" Type="http://schemas.openxmlformats.org/officeDocument/2006/relationships/slide" Target="slides/slide223.xml"/><Relationship Id="rId295" Type="http://schemas.openxmlformats.org/officeDocument/2006/relationships/slide" Target="slides/slide244.xml"/><Relationship Id="rId309" Type="http://schemas.openxmlformats.org/officeDocument/2006/relationships/slide" Target="slides/slide258.xml"/><Relationship Id="rId460" Type="http://schemas.openxmlformats.org/officeDocument/2006/relationships/slide" Target="slides/slide409.xml"/><Relationship Id="rId481" Type="http://schemas.openxmlformats.org/officeDocument/2006/relationships/slide" Target="slides/slide430.xml"/><Relationship Id="rId516" Type="http://schemas.openxmlformats.org/officeDocument/2006/relationships/slide" Target="slides/slide465.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18.xml"/><Relationship Id="rId113" Type="http://schemas.openxmlformats.org/officeDocument/2006/relationships/slide" Target="slides/slide62.xml"/><Relationship Id="rId134" Type="http://schemas.openxmlformats.org/officeDocument/2006/relationships/slide" Target="slides/slide83.xml"/><Relationship Id="rId320" Type="http://schemas.openxmlformats.org/officeDocument/2006/relationships/slide" Target="slides/slide269.xml"/><Relationship Id="rId537" Type="http://schemas.openxmlformats.org/officeDocument/2006/relationships/slide" Target="slides/slide486.xml"/><Relationship Id="rId80" Type="http://schemas.openxmlformats.org/officeDocument/2006/relationships/slide" Target="slides/slide29.xml"/><Relationship Id="rId155" Type="http://schemas.openxmlformats.org/officeDocument/2006/relationships/slide" Target="slides/slide104.xml"/><Relationship Id="rId176" Type="http://schemas.openxmlformats.org/officeDocument/2006/relationships/slide" Target="slides/slide125.xml"/><Relationship Id="rId197" Type="http://schemas.openxmlformats.org/officeDocument/2006/relationships/slide" Target="slides/slide146.xml"/><Relationship Id="rId341" Type="http://schemas.openxmlformats.org/officeDocument/2006/relationships/slide" Target="slides/slide290.xml"/><Relationship Id="rId362" Type="http://schemas.openxmlformats.org/officeDocument/2006/relationships/slide" Target="slides/slide311.xml"/><Relationship Id="rId383" Type="http://schemas.openxmlformats.org/officeDocument/2006/relationships/slide" Target="slides/slide332.xml"/><Relationship Id="rId418" Type="http://schemas.openxmlformats.org/officeDocument/2006/relationships/slide" Target="slides/slide367.xml"/><Relationship Id="rId439" Type="http://schemas.openxmlformats.org/officeDocument/2006/relationships/slide" Target="slides/slide388.xml"/><Relationship Id="rId201" Type="http://schemas.openxmlformats.org/officeDocument/2006/relationships/slide" Target="slides/slide150.xml"/><Relationship Id="rId222" Type="http://schemas.openxmlformats.org/officeDocument/2006/relationships/slide" Target="slides/slide171.xml"/><Relationship Id="rId243" Type="http://schemas.openxmlformats.org/officeDocument/2006/relationships/slide" Target="slides/slide192.xml"/><Relationship Id="rId264" Type="http://schemas.openxmlformats.org/officeDocument/2006/relationships/slide" Target="slides/slide213.xml"/><Relationship Id="rId285" Type="http://schemas.openxmlformats.org/officeDocument/2006/relationships/slide" Target="slides/slide234.xml"/><Relationship Id="rId450" Type="http://schemas.openxmlformats.org/officeDocument/2006/relationships/slide" Target="slides/slide399.xml"/><Relationship Id="rId471" Type="http://schemas.openxmlformats.org/officeDocument/2006/relationships/slide" Target="slides/slide420.xml"/><Relationship Id="rId506" Type="http://schemas.openxmlformats.org/officeDocument/2006/relationships/slide" Target="slides/slide455.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8.xml"/><Relationship Id="rId103" Type="http://schemas.openxmlformats.org/officeDocument/2006/relationships/slide" Target="slides/slide52.xml"/><Relationship Id="rId124" Type="http://schemas.openxmlformats.org/officeDocument/2006/relationships/slide" Target="slides/slide73.xml"/><Relationship Id="rId310" Type="http://schemas.openxmlformats.org/officeDocument/2006/relationships/slide" Target="slides/slide259.xml"/><Relationship Id="rId492" Type="http://schemas.openxmlformats.org/officeDocument/2006/relationships/slide" Target="slides/slide441.xml"/><Relationship Id="rId527" Type="http://schemas.openxmlformats.org/officeDocument/2006/relationships/slide" Target="slides/slide476.xml"/><Relationship Id="rId548" Type="http://schemas.openxmlformats.org/officeDocument/2006/relationships/slide" Target="slides/slide497.xml"/><Relationship Id="rId70" Type="http://schemas.openxmlformats.org/officeDocument/2006/relationships/slide" Target="slides/slide19.xml"/><Relationship Id="rId91" Type="http://schemas.openxmlformats.org/officeDocument/2006/relationships/slide" Target="slides/slide40.xml"/><Relationship Id="rId145" Type="http://schemas.openxmlformats.org/officeDocument/2006/relationships/slide" Target="slides/slide94.xml"/><Relationship Id="rId166" Type="http://schemas.openxmlformats.org/officeDocument/2006/relationships/slide" Target="slides/slide115.xml"/><Relationship Id="rId187" Type="http://schemas.openxmlformats.org/officeDocument/2006/relationships/slide" Target="slides/slide136.xml"/><Relationship Id="rId331" Type="http://schemas.openxmlformats.org/officeDocument/2006/relationships/slide" Target="slides/slide280.xml"/><Relationship Id="rId352" Type="http://schemas.openxmlformats.org/officeDocument/2006/relationships/slide" Target="slides/slide301.xml"/><Relationship Id="rId373" Type="http://schemas.openxmlformats.org/officeDocument/2006/relationships/slide" Target="slides/slide322.xml"/><Relationship Id="rId394" Type="http://schemas.openxmlformats.org/officeDocument/2006/relationships/slide" Target="slides/slide343.xml"/><Relationship Id="rId408" Type="http://schemas.openxmlformats.org/officeDocument/2006/relationships/slide" Target="slides/slide357.xml"/><Relationship Id="rId429" Type="http://schemas.openxmlformats.org/officeDocument/2006/relationships/slide" Target="slides/slide378.xml"/><Relationship Id="rId1" Type="http://schemas.openxmlformats.org/officeDocument/2006/relationships/slideMaster" Target="slideMasters/slideMaster1.xml"/><Relationship Id="rId212" Type="http://schemas.openxmlformats.org/officeDocument/2006/relationships/slide" Target="slides/slide161.xml"/><Relationship Id="rId233" Type="http://schemas.openxmlformats.org/officeDocument/2006/relationships/slide" Target="slides/slide182.xml"/><Relationship Id="rId254" Type="http://schemas.openxmlformats.org/officeDocument/2006/relationships/slide" Target="slides/slide203.xml"/><Relationship Id="rId440" Type="http://schemas.openxmlformats.org/officeDocument/2006/relationships/slide" Target="slides/slide389.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63.xml"/><Relationship Id="rId275" Type="http://schemas.openxmlformats.org/officeDocument/2006/relationships/slide" Target="slides/slide224.xml"/><Relationship Id="rId296" Type="http://schemas.openxmlformats.org/officeDocument/2006/relationships/slide" Target="slides/slide245.xml"/><Relationship Id="rId300" Type="http://schemas.openxmlformats.org/officeDocument/2006/relationships/slide" Target="slides/slide249.xml"/><Relationship Id="rId461" Type="http://schemas.openxmlformats.org/officeDocument/2006/relationships/slide" Target="slides/slide410.xml"/><Relationship Id="rId482" Type="http://schemas.openxmlformats.org/officeDocument/2006/relationships/slide" Target="slides/slide431.xml"/><Relationship Id="rId517" Type="http://schemas.openxmlformats.org/officeDocument/2006/relationships/slide" Target="slides/slide466.xml"/><Relationship Id="rId538" Type="http://schemas.openxmlformats.org/officeDocument/2006/relationships/slide" Target="slides/slide487.xml"/><Relationship Id="rId60" Type="http://schemas.openxmlformats.org/officeDocument/2006/relationships/slide" Target="slides/slide9.xml"/><Relationship Id="rId81" Type="http://schemas.openxmlformats.org/officeDocument/2006/relationships/slide" Target="slides/slide30.xml"/><Relationship Id="rId135" Type="http://schemas.openxmlformats.org/officeDocument/2006/relationships/slide" Target="slides/slide84.xml"/><Relationship Id="rId156" Type="http://schemas.openxmlformats.org/officeDocument/2006/relationships/slide" Target="slides/slide105.xml"/><Relationship Id="rId177" Type="http://schemas.openxmlformats.org/officeDocument/2006/relationships/slide" Target="slides/slide126.xml"/><Relationship Id="rId198" Type="http://schemas.openxmlformats.org/officeDocument/2006/relationships/slide" Target="slides/slide147.xml"/><Relationship Id="rId321" Type="http://schemas.openxmlformats.org/officeDocument/2006/relationships/slide" Target="slides/slide270.xml"/><Relationship Id="rId342" Type="http://schemas.openxmlformats.org/officeDocument/2006/relationships/slide" Target="slides/slide291.xml"/><Relationship Id="rId363" Type="http://schemas.openxmlformats.org/officeDocument/2006/relationships/slide" Target="slides/slide312.xml"/><Relationship Id="rId384" Type="http://schemas.openxmlformats.org/officeDocument/2006/relationships/slide" Target="slides/slide333.xml"/><Relationship Id="rId419" Type="http://schemas.openxmlformats.org/officeDocument/2006/relationships/slide" Target="slides/slide368.xml"/><Relationship Id="rId202" Type="http://schemas.openxmlformats.org/officeDocument/2006/relationships/slide" Target="slides/slide151.xml"/><Relationship Id="rId223" Type="http://schemas.openxmlformats.org/officeDocument/2006/relationships/slide" Target="slides/slide172.xml"/><Relationship Id="rId244" Type="http://schemas.openxmlformats.org/officeDocument/2006/relationships/slide" Target="slides/slide193.xml"/><Relationship Id="rId430" Type="http://schemas.openxmlformats.org/officeDocument/2006/relationships/slide" Target="slides/slide379.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265" Type="http://schemas.openxmlformats.org/officeDocument/2006/relationships/slide" Target="slides/slide214.xml"/><Relationship Id="rId286" Type="http://schemas.openxmlformats.org/officeDocument/2006/relationships/slide" Target="slides/slide235.xml"/><Relationship Id="rId451" Type="http://schemas.openxmlformats.org/officeDocument/2006/relationships/slide" Target="slides/slide400.xml"/><Relationship Id="rId472" Type="http://schemas.openxmlformats.org/officeDocument/2006/relationships/slide" Target="slides/slide421.xml"/><Relationship Id="rId493" Type="http://schemas.openxmlformats.org/officeDocument/2006/relationships/slide" Target="slides/slide442.xml"/><Relationship Id="rId507" Type="http://schemas.openxmlformats.org/officeDocument/2006/relationships/slide" Target="slides/slide456.xml"/><Relationship Id="rId528" Type="http://schemas.openxmlformats.org/officeDocument/2006/relationships/slide" Target="slides/slide477.xml"/><Relationship Id="rId549" Type="http://schemas.openxmlformats.org/officeDocument/2006/relationships/slide" Target="slides/slide498.xml"/><Relationship Id="rId50" Type="http://schemas.openxmlformats.org/officeDocument/2006/relationships/slideMaster" Target="slideMasters/slideMaster50.xml"/><Relationship Id="rId104" Type="http://schemas.openxmlformats.org/officeDocument/2006/relationships/slide" Target="slides/slide53.xml"/><Relationship Id="rId125" Type="http://schemas.openxmlformats.org/officeDocument/2006/relationships/slide" Target="slides/slide74.xml"/><Relationship Id="rId146" Type="http://schemas.openxmlformats.org/officeDocument/2006/relationships/slide" Target="slides/slide95.xml"/><Relationship Id="rId167" Type="http://schemas.openxmlformats.org/officeDocument/2006/relationships/slide" Target="slides/slide116.xml"/><Relationship Id="rId188" Type="http://schemas.openxmlformats.org/officeDocument/2006/relationships/slide" Target="slides/slide137.xml"/><Relationship Id="rId311" Type="http://schemas.openxmlformats.org/officeDocument/2006/relationships/slide" Target="slides/slide260.xml"/><Relationship Id="rId332" Type="http://schemas.openxmlformats.org/officeDocument/2006/relationships/slide" Target="slides/slide281.xml"/><Relationship Id="rId353" Type="http://schemas.openxmlformats.org/officeDocument/2006/relationships/slide" Target="slides/slide302.xml"/><Relationship Id="rId374" Type="http://schemas.openxmlformats.org/officeDocument/2006/relationships/slide" Target="slides/slide323.xml"/><Relationship Id="rId395" Type="http://schemas.openxmlformats.org/officeDocument/2006/relationships/slide" Target="slides/slide344.xml"/><Relationship Id="rId409" Type="http://schemas.openxmlformats.org/officeDocument/2006/relationships/slide" Target="slides/slide358.xml"/><Relationship Id="rId71" Type="http://schemas.openxmlformats.org/officeDocument/2006/relationships/slide" Target="slides/slide20.xml"/><Relationship Id="rId92" Type="http://schemas.openxmlformats.org/officeDocument/2006/relationships/slide" Target="slides/slide41.xml"/><Relationship Id="rId213" Type="http://schemas.openxmlformats.org/officeDocument/2006/relationships/slide" Target="slides/slide162.xml"/><Relationship Id="rId234" Type="http://schemas.openxmlformats.org/officeDocument/2006/relationships/slide" Target="slides/slide183.xml"/><Relationship Id="rId420" Type="http://schemas.openxmlformats.org/officeDocument/2006/relationships/slide" Target="slides/slide369.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204.xml"/><Relationship Id="rId276" Type="http://schemas.openxmlformats.org/officeDocument/2006/relationships/slide" Target="slides/slide225.xml"/><Relationship Id="rId297" Type="http://schemas.openxmlformats.org/officeDocument/2006/relationships/slide" Target="slides/slide246.xml"/><Relationship Id="rId441" Type="http://schemas.openxmlformats.org/officeDocument/2006/relationships/slide" Target="slides/slide390.xml"/><Relationship Id="rId462" Type="http://schemas.openxmlformats.org/officeDocument/2006/relationships/slide" Target="slides/slide411.xml"/><Relationship Id="rId483" Type="http://schemas.openxmlformats.org/officeDocument/2006/relationships/slide" Target="slides/slide432.xml"/><Relationship Id="rId518" Type="http://schemas.openxmlformats.org/officeDocument/2006/relationships/slide" Target="slides/slide467.xml"/><Relationship Id="rId539" Type="http://schemas.openxmlformats.org/officeDocument/2006/relationships/slide" Target="slides/slide488.xml"/><Relationship Id="rId40" Type="http://schemas.openxmlformats.org/officeDocument/2006/relationships/slideMaster" Target="slideMasters/slideMaster40.xml"/><Relationship Id="rId115" Type="http://schemas.openxmlformats.org/officeDocument/2006/relationships/slide" Target="slides/slide64.xml"/><Relationship Id="rId136" Type="http://schemas.openxmlformats.org/officeDocument/2006/relationships/slide" Target="slides/slide85.xml"/><Relationship Id="rId157" Type="http://schemas.openxmlformats.org/officeDocument/2006/relationships/slide" Target="slides/slide106.xml"/><Relationship Id="rId178" Type="http://schemas.openxmlformats.org/officeDocument/2006/relationships/slide" Target="slides/slide127.xml"/><Relationship Id="rId301" Type="http://schemas.openxmlformats.org/officeDocument/2006/relationships/slide" Target="slides/slide250.xml"/><Relationship Id="rId322" Type="http://schemas.openxmlformats.org/officeDocument/2006/relationships/slide" Target="slides/slide271.xml"/><Relationship Id="rId343" Type="http://schemas.openxmlformats.org/officeDocument/2006/relationships/slide" Target="slides/slide292.xml"/><Relationship Id="rId364" Type="http://schemas.openxmlformats.org/officeDocument/2006/relationships/slide" Target="slides/slide313.xml"/><Relationship Id="rId550" Type="http://schemas.openxmlformats.org/officeDocument/2006/relationships/slide" Target="slides/slide499.xml"/><Relationship Id="rId61" Type="http://schemas.openxmlformats.org/officeDocument/2006/relationships/slide" Target="slides/slide10.xml"/><Relationship Id="rId82" Type="http://schemas.openxmlformats.org/officeDocument/2006/relationships/slide" Target="slides/slide31.xml"/><Relationship Id="rId199" Type="http://schemas.openxmlformats.org/officeDocument/2006/relationships/slide" Target="slides/slide148.xml"/><Relationship Id="rId203" Type="http://schemas.openxmlformats.org/officeDocument/2006/relationships/slide" Target="slides/slide152.xml"/><Relationship Id="rId385" Type="http://schemas.openxmlformats.org/officeDocument/2006/relationships/slide" Target="slides/slide334.xml"/><Relationship Id="rId19" Type="http://schemas.openxmlformats.org/officeDocument/2006/relationships/slideMaster" Target="slideMasters/slideMaster19.xml"/><Relationship Id="rId224" Type="http://schemas.openxmlformats.org/officeDocument/2006/relationships/slide" Target="slides/slide173.xml"/><Relationship Id="rId245" Type="http://schemas.openxmlformats.org/officeDocument/2006/relationships/slide" Target="slides/slide194.xml"/><Relationship Id="rId266" Type="http://schemas.openxmlformats.org/officeDocument/2006/relationships/slide" Target="slides/slide215.xml"/><Relationship Id="rId287" Type="http://schemas.openxmlformats.org/officeDocument/2006/relationships/slide" Target="slides/slide236.xml"/><Relationship Id="rId410" Type="http://schemas.openxmlformats.org/officeDocument/2006/relationships/slide" Target="slides/slide359.xml"/><Relationship Id="rId431" Type="http://schemas.openxmlformats.org/officeDocument/2006/relationships/slide" Target="slides/slide380.xml"/><Relationship Id="rId452" Type="http://schemas.openxmlformats.org/officeDocument/2006/relationships/slide" Target="slides/slide401.xml"/><Relationship Id="rId473" Type="http://schemas.openxmlformats.org/officeDocument/2006/relationships/slide" Target="slides/slide422.xml"/><Relationship Id="rId494" Type="http://schemas.openxmlformats.org/officeDocument/2006/relationships/slide" Target="slides/slide443.xml"/><Relationship Id="rId508" Type="http://schemas.openxmlformats.org/officeDocument/2006/relationships/slide" Target="slides/slide457.xml"/><Relationship Id="rId529" Type="http://schemas.openxmlformats.org/officeDocument/2006/relationships/slide" Target="slides/slide478.xml"/><Relationship Id="rId30" Type="http://schemas.openxmlformats.org/officeDocument/2006/relationships/slideMaster" Target="slideMasters/slideMaster30.xml"/><Relationship Id="rId105" Type="http://schemas.openxmlformats.org/officeDocument/2006/relationships/slide" Target="slides/slide54.xml"/><Relationship Id="rId126" Type="http://schemas.openxmlformats.org/officeDocument/2006/relationships/slide" Target="slides/slide75.xml"/><Relationship Id="rId147" Type="http://schemas.openxmlformats.org/officeDocument/2006/relationships/slide" Target="slides/slide96.xml"/><Relationship Id="rId168" Type="http://schemas.openxmlformats.org/officeDocument/2006/relationships/slide" Target="slides/slide117.xml"/><Relationship Id="rId312" Type="http://schemas.openxmlformats.org/officeDocument/2006/relationships/slide" Target="slides/slide261.xml"/><Relationship Id="rId333" Type="http://schemas.openxmlformats.org/officeDocument/2006/relationships/slide" Target="slides/slide282.xml"/><Relationship Id="rId354" Type="http://schemas.openxmlformats.org/officeDocument/2006/relationships/slide" Target="slides/slide303.xml"/><Relationship Id="rId540" Type="http://schemas.openxmlformats.org/officeDocument/2006/relationships/slide" Target="slides/slide489.xml"/><Relationship Id="rId51" Type="http://schemas.openxmlformats.org/officeDocument/2006/relationships/slideMaster" Target="slideMasters/slideMaster51.xml"/><Relationship Id="rId72" Type="http://schemas.openxmlformats.org/officeDocument/2006/relationships/slide" Target="slides/slide21.xml"/><Relationship Id="rId93" Type="http://schemas.openxmlformats.org/officeDocument/2006/relationships/slide" Target="slides/slide42.xml"/><Relationship Id="rId189" Type="http://schemas.openxmlformats.org/officeDocument/2006/relationships/slide" Target="slides/slide138.xml"/><Relationship Id="rId375" Type="http://schemas.openxmlformats.org/officeDocument/2006/relationships/slide" Target="slides/slide324.xml"/><Relationship Id="rId396" Type="http://schemas.openxmlformats.org/officeDocument/2006/relationships/slide" Target="slides/slide345.xml"/><Relationship Id="rId3" Type="http://schemas.openxmlformats.org/officeDocument/2006/relationships/slideMaster" Target="slideMasters/slideMaster3.xml"/><Relationship Id="rId214" Type="http://schemas.openxmlformats.org/officeDocument/2006/relationships/slide" Target="slides/slide163.xml"/><Relationship Id="rId235" Type="http://schemas.openxmlformats.org/officeDocument/2006/relationships/slide" Target="slides/slide184.xml"/><Relationship Id="rId256" Type="http://schemas.openxmlformats.org/officeDocument/2006/relationships/slide" Target="slides/slide205.xml"/><Relationship Id="rId277" Type="http://schemas.openxmlformats.org/officeDocument/2006/relationships/slide" Target="slides/slide226.xml"/><Relationship Id="rId298" Type="http://schemas.openxmlformats.org/officeDocument/2006/relationships/slide" Target="slides/slide247.xml"/><Relationship Id="rId400" Type="http://schemas.openxmlformats.org/officeDocument/2006/relationships/slide" Target="slides/slide349.xml"/><Relationship Id="rId421" Type="http://schemas.openxmlformats.org/officeDocument/2006/relationships/slide" Target="slides/slide370.xml"/><Relationship Id="rId442" Type="http://schemas.openxmlformats.org/officeDocument/2006/relationships/slide" Target="slides/slide391.xml"/><Relationship Id="rId463" Type="http://schemas.openxmlformats.org/officeDocument/2006/relationships/slide" Target="slides/slide412.xml"/><Relationship Id="rId484" Type="http://schemas.openxmlformats.org/officeDocument/2006/relationships/slide" Target="slides/slide433.xml"/><Relationship Id="rId519" Type="http://schemas.openxmlformats.org/officeDocument/2006/relationships/slide" Target="slides/slide468.xml"/><Relationship Id="rId116" Type="http://schemas.openxmlformats.org/officeDocument/2006/relationships/slide" Target="slides/slide65.xml"/><Relationship Id="rId137" Type="http://schemas.openxmlformats.org/officeDocument/2006/relationships/slide" Target="slides/slide86.xml"/><Relationship Id="rId158" Type="http://schemas.openxmlformats.org/officeDocument/2006/relationships/slide" Target="slides/slide107.xml"/><Relationship Id="rId302" Type="http://schemas.openxmlformats.org/officeDocument/2006/relationships/slide" Target="slides/slide251.xml"/><Relationship Id="rId323" Type="http://schemas.openxmlformats.org/officeDocument/2006/relationships/slide" Target="slides/slide272.xml"/><Relationship Id="rId344" Type="http://schemas.openxmlformats.org/officeDocument/2006/relationships/slide" Target="slides/slide293.xml"/><Relationship Id="rId530" Type="http://schemas.openxmlformats.org/officeDocument/2006/relationships/slide" Target="slides/slide479.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1.xml"/><Relationship Id="rId83" Type="http://schemas.openxmlformats.org/officeDocument/2006/relationships/slide" Target="slides/slide32.xml"/><Relationship Id="rId179" Type="http://schemas.openxmlformats.org/officeDocument/2006/relationships/slide" Target="slides/slide128.xml"/><Relationship Id="rId365" Type="http://schemas.openxmlformats.org/officeDocument/2006/relationships/slide" Target="slides/slide314.xml"/><Relationship Id="rId386" Type="http://schemas.openxmlformats.org/officeDocument/2006/relationships/slide" Target="slides/slide335.xml"/><Relationship Id="rId551" Type="http://schemas.openxmlformats.org/officeDocument/2006/relationships/slide" Target="slides/slide500.xml"/><Relationship Id="rId190" Type="http://schemas.openxmlformats.org/officeDocument/2006/relationships/slide" Target="slides/slide139.xml"/><Relationship Id="rId204" Type="http://schemas.openxmlformats.org/officeDocument/2006/relationships/slide" Target="slides/slide153.xml"/><Relationship Id="rId225" Type="http://schemas.openxmlformats.org/officeDocument/2006/relationships/slide" Target="slides/slide174.xml"/><Relationship Id="rId246" Type="http://schemas.openxmlformats.org/officeDocument/2006/relationships/slide" Target="slides/slide195.xml"/><Relationship Id="rId267" Type="http://schemas.openxmlformats.org/officeDocument/2006/relationships/slide" Target="slides/slide216.xml"/><Relationship Id="rId288" Type="http://schemas.openxmlformats.org/officeDocument/2006/relationships/slide" Target="slides/slide237.xml"/><Relationship Id="rId411" Type="http://schemas.openxmlformats.org/officeDocument/2006/relationships/slide" Target="slides/slide360.xml"/><Relationship Id="rId432" Type="http://schemas.openxmlformats.org/officeDocument/2006/relationships/slide" Target="slides/slide381.xml"/><Relationship Id="rId453" Type="http://schemas.openxmlformats.org/officeDocument/2006/relationships/slide" Target="slides/slide402.xml"/><Relationship Id="rId474" Type="http://schemas.openxmlformats.org/officeDocument/2006/relationships/slide" Target="slides/slide423.xml"/><Relationship Id="rId509" Type="http://schemas.openxmlformats.org/officeDocument/2006/relationships/slide" Target="slides/slide458.xml"/><Relationship Id="rId106" Type="http://schemas.openxmlformats.org/officeDocument/2006/relationships/slide" Target="slides/slide55.xml"/><Relationship Id="rId127" Type="http://schemas.openxmlformats.org/officeDocument/2006/relationships/slide" Target="slides/slide76.xml"/><Relationship Id="rId313" Type="http://schemas.openxmlformats.org/officeDocument/2006/relationships/slide" Target="slides/slide262.xml"/><Relationship Id="rId495" Type="http://schemas.openxmlformats.org/officeDocument/2006/relationships/slide" Target="slides/slide444.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xml"/><Relationship Id="rId73" Type="http://schemas.openxmlformats.org/officeDocument/2006/relationships/slide" Target="slides/slide22.xml"/><Relationship Id="rId94" Type="http://schemas.openxmlformats.org/officeDocument/2006/relationships/slide" Target="slides/slide43.xml"/><Relationship Id="rId148" Type="http://schemas.openxmlformats.org/officeDocument/2006/relationships/slide" Target="slides/slide97.xml"/><Relationship Id="rId169" Type="http://schemas.openxmlformats.org/officeDocument/2006/relationships/slide" Target="slides/slide118.xml"/><Relationship Id="rId334" Type="http://schemas.openxmlformats.org/officeDocument/2006/relationships/slide" Target="slides/slide283.xml"/><Relationship Id="rId355" Type="http://schemas.openxmlformats.org/officeDocument/2006/relationships/slide" Target="slides/slide304.xml"/><Relationship Id="rId376" Type="http://schemas.openxmlformats.org/officeDocument/2006/relationships/slide" Target="slides/slide325.xml"/><Relationship Id="rId397" Type="http://schemas.openxmlformats.org/officeDocument/2006/relationships/slide" Target="slides/slide346.xml"/><Relationship Id="rId520" Type="http://schemas.openxmlformats.org/officeDocument/2006/relationships/slide" Target="slides/slide469.xml"/><Relationship Id="rId541" Type="http://schemas.openxmlformats.org/officeDocument/2006/relationships/slide" Target="slides/slide490.xml"/><Relationship Id="rId4" Type="http://schemas.openxmlformats.org/officeDocument/2006/relationships/slideMaster" Target="slideMasters/slideMaster4.xml"/><Relationship Id="rId180" Type="http://schemas.openxmlformats.org/officeDocument/2006/relationships/slide" Target="slides/slide129.xml"/><Relationship Id="rId215" Type="http://schemas.openxmlformats.org/officeDocument/2006/relationships/slide" Target="slides/slide164.xml"/><Relationship Id="rId236" Type="http://schemas.openxmlformats.org/officeDocument/2006/relationships/slide" Target="slides/slide185.xml"/><Relationship Id="rId257" Type="http://schemas.openxmlformats.org/officeDocument/2006/relationships/slide" Target="slides/slide206.xml"/><Relationship Id="rId278" Type="http://schemas.openxmlformats.org/officeDocument/2006/relationships/slide" Target="slides/slide227.xml"/><Relationship Id="rId401" Type="http://schemas.openxmlformats.org/officeDocument/2006/relationships/slide" Target="slides/slide350.xml"/><Relationship Id="rId422" Type="http://schemas.openxmlformats.org/officeDocument/2006/relationships/slide" Target="slides/slide371.xml"/><Relationship Id="rId443" Type="http://schemas.openxmlformats.org/officeDocument/2006/relationships/slide" Target="slides/slide392.xml"/><Relationship Id="rId464" Type="http://schemas.openxmlformats.org/officeDocument/2006/relationships/slide" Target="slides/slide413.xml"/><Relationship Id="rId303" Type="http://schemas.openxmlformats.org/officeDocument/2006/relationships/slide" Target="slides/slide252.xml"/><Relationship Id="rId485" Type="http://schemas.openxmlformats.org/officeDocument/2006/relationships/slide" Target="slides/slide434.xml"/><Relationship Id="rId42" Type="http://schemas.openxmlformats.org/officeDocument/2006/relationships/slideMaster" Target="slideMasters/slideMaster42.xml"/><Relationship Id="rId84" Type="http://schemas.openxmlformats.org/officeDocument/2006/relationships/slide" Target="slides/slide33.xml"/><Relationship Id="rId138" Type="http://schemas.openxmlformats.org/officeDocument/2006/relationships/slide" Target="slides/slide87.xml"/><Relationship Id="rId345" Type="http://schemas.openxmlformats.org/officeDocument/2006/relationships/slide" Target="slides/slide294.xml"/><Relationship Id="rId387" Type="http://schemas.openxmlformats.org/officeDocument/2006/relationships/slide" Target="slides/slide336.xml"/><Relationship Id="rId510" Type="http://schemas.openxmlformats.org/officeDocument/2006/relationships/slide" Target="slides/slide459.xml"/><Relationship Id="rId552" Type="http://schemas.openxmlformats.org/officeDocument/2006/relationships/slide" Target="slides/slide501.xml"/><Relationship Id="rId191" Type="http://schemas.openxmlformats.org/officeDocument/2006/relationships/slide" Target="slides/slide140.xml"/><Relationship Id="rId205" Type="http://schemas.openxmlformats.org/officeDocument/2006/relationships/slide" Target="slides/slide154.xml"/><Relationship Id="rId247" Type="http://schemas.openxmlformats.org/officeDocument/2006/relationships/slide" Target="slides/slide196.xml"/><Relationship Id="rId412" Type="http://schemas.openxmlformats.org/officeDocument/2006/relationships/slide" Target="slides/slide361.xml"/><Relationship Id="rId107" Type="http://schemas.openxmlformats.org/officeDocument/2006/relationships/slide" Target="slides/slide56.xml"/><Relationship Id="rId289" Type="http://schemas.openxmlformats.org/officeDocument/2006/relationships/slide" Target="slides/slide238.xml"/><Relationship Id="rId454" Type="http://schemas.openxmlformats.org/officeDocument/2006/relationships/slide" Target="slides/slide403.xml"/><Relationship Id="rId496" Type="http://schemas.openxmlformats.org/officeDocument/2006/relationships/slide" Target="slides/slide445.xml"/><Relationship Id="rId11" Type="http://schemas.openxmlformats.org/officeDocument/2006/relationships/slideMaster" Target="slideMasters/slideMaster11.xml"/><Relationship Id="rId53" Type="http://schemas.openxmlformats.org/officeDocument/2006/relationships/slide" Target="slides/slide2.xml"/><Relationship Id="rId149" Type="http://schemas.openxmlformats.org/officeDocument/2006/relationships/slide" Target="slides/slide98.xml"/><Relationship Id="rId314" Type="http://schemas.openxmlformats.org/officeDocument/2006/relationships/slide" Target="slides/slide263.xml"/><Relationship Id="rId356" Type="http://schemas.openxmlformats.org/officeDocument/2006/relationships/slide" Target="slides/slide305.xml"/><Relationship Id="rId398" Type="http://schemas.openxmlformats.org/officeDocument/2006/relationships/slide" Target="slides/slide347.xml"/><Relationship Id="rId521" Type="http://schemas.openxmlformats.org/officeDocument/2006/relationships/slide" Target="slides/slide470.xml"/><Relationship Id="rId95" Type="http://schemas.openxmlformats.org/officeDocument/2006/relationships/slide" Target="slides/slide44.xml"/><Relationship Id="rId160" Type="http://schemas.openxmlformats.org/officeDocument/2006/relationships/slide" Target="slides/slide109.xml"/><Relationship Id="rId216" Type="http://schemas.openxmlformats.org/officeDocument/2006/relationships/slide" Target="slides/slide165.xml"/><Relationship Id="rId423" Type="http://schemas.openxmlformats.org/officeDocument/2006/relationships/slide" Target="slides/slide372.xml"/><Relationship Id="rId258" Type="http://schemas.openxmlformats.org/officeDocument/2006/relationships/slide" Target="slides/slide207.xml"/><Relationship Id="rId465" Type="http://schemas.openxmlformats.org/officeDocument/2006/relationships/slide" Target="slides/slide414.xml"/><Relationship Id="rId22" Type="http://schemas.openxmlformats.org/officeDocument/2006/relationships/slideMaster" Target="slideMasters/slideMaster22.xml"/><Relationship Id="rId64" Type="http://schemas.openxmlformats.org/officeDocument/2006/relationships/slide" Target="slides/slide13.xml"/><Relationship Id="rId118" Type="http://schemas.openxmlformats.org/officeDocument/2006/relationships/slide" Target="slides/slide67.xml"/><Relationship Id="rId325" Type="http://schemas.openxmlformats.org/officeDocument/2006/relationships/slide" Target="slides/slide274.xml"/><Relationship Id="rId367" Type="http://schemas.openxmlformats.org/officeDocument/2006/relationships/slide" Target="slides/slide316.xml"/><Relationship Id="rId532" Type="http://schemas.openxmlformats.org/officeDocument/2006/relationships/slide" Target="slides/slide481.xml"/><Relationship Id="rId171" Type="http://schemas.openxmlformats.org/officeDocument/2006/relationships/slide" Target="slides/slide120.xml"/><Relationship Id="rId227" Type="http://schemas.openxmlformats.org/officeDocument/2006/relationships/slide" Target="slides/slide176.xml"/><Relationship Id="rId269" Type="http://schemas.openxmlformats.org/officeDocument/2006/relationships/slide" Target="slides/slide218.xml"/><Relationship Id="rId434" Type="http://schemas.openxmlformats.org/officeDocument/2006/relationships/slide" Target="slides/slide383.xml"/><Relationship Id="rId476" Type="http://schemas.openxmlformats.org/officeDocument/2006/relationships/slide" Target="slides/slide425.xml"/><Relationship Id="rId33" Type="http://schemas.openxmlformats.org/officeDocument/2006/relationships/slideMaster" Target="slideMasters/slideMaster33.xml"/><Relationship Id="rId129" Type="http://schemas.openxmlformats.org/officeDocument/2006/relationships/slide" Target="slides/slide78.xml"/><Relationship Id="rId280" Type="http://schemas.openxmlformats.org/officeDocument/2006/relationships/slide" Target="slides/slide229.xml"/><Relationship Id="rId336" Type="http://schemas.openxmlformats.org/officeDocument/2006/relationships/slide" Target="slides/slide285.xml"/><Relationship Id="rId501" Type="http://schemas.openxmlformats.org/officeDocument/2006/relationships/slide" Target="slides/slide450.xml"/><Relationship Id="rId543" Type="http://schemas.openxmlformats.org/officeDocument/2006/relationships/slide" Target="slides/slide492.xml"/><Relationship Id="rId75" Type="http://schemas.openxmlformats.org/officeDocument/2006/relationships/slide" Target="slides/slide24.xml"/><Relationship Id="rId140" Type="http://schemas.openxmlformats.org/officeDocument/2006/relationships/slide" Target="slides/slide89.xml"/><Relationship Id="rId182" Type="http://schemas.openxmlformats.org/officeDocument/2006/relationships/slide" Target="slides/slide131.xml"/><Relationship Id="rId378" Type="http://schemas.openxmlformats.org/officeDocument/2006/relationships/slide" Target="slides/slide327.xml"/><Relationship Id="rId403" Type="http://schemas.openxmlformats.org/officeDocument/2006/relationships/slide" Target="slides/slide352.xml"/><Relationship Id="rId6" Type="http://schemas.openxmlformats.org/officeDocument/2006/relationships/slideMaster" Target="slideMasters/slideMaster6.xml"/><Relationship Id="rId238" Type="http://schemas.openxmlformats.org/officeDocument/2006/relationships/slide" Target="slides/slide187.xml"/><Relationship Id="rId445" Type="http://schemas.openxmlformats.org/officeDocument/2006/relationships/slide" Target="slides/slide394.xml"/><Relationship Id="rId487" Type="http://schemas.openxmlformats.org/officeDocument/2006/relationships/slide" Target="slides/slide436.xml"/><Relationship Id="rId291" Type="http://schemas.openxmlformats.org/officeDocument/2006/relationships/slide" Target="slides/slide240.xml"/><Relationship Id="rId305" Type="http://schemas.openxmlformats.org/officeDocument/2006/relationships/slide" Target="slides/slide254.xml"/><Relationship Id="rId347" Type="http://schemas.openxmlformats.org/officeDocument/2006/relationships/slide" Target="slides/slide296.xml"/><Relationship Id="rId512" Type="http://schemas.openxmlformats.org/officeDocument/2006/relationships/slide" Target="slides/slide461.xml"/><Relationship Id="rId44" Type="http://schemas.openxmlformats.org/officeDocument/2006/relationships/slideMaster" Target="slideMasters/slideMaster44.xml"/><Relationship Id="rId86" Type="http://schemas.openxmlformats.org/officeDocument/2006/relationships/slide" Target="slides/slide35.xml"/><Relationship Id="rId151" Type="http://schemas.openxmlformats.org/officeDocument/2006/relationships/slide" Target="slides/slide100.xml"/><Relationship Id="rId389" Type="http://schemas.openxmlformats.org/officeDocument/2006/relationships/slide" Target="slides/slide338.xml"/><Relationship Id="rId554" Type="http://schemas.openxmlformats.org/officeDocument/2006/relationships/presProps" Target="presProps.xml"/><Relationship Id="rId193" Type="http://schemas.openxmlformats.org/officeDocument/2006/relationships/slide" Target="slides/slide142.xml"/><Relationship Id="rId207" Type="http://schemas.openxmlformats.org/officeDocument/2006/relationships/slide" Target="slides/slide156.xml"/><Relationship Id="rId249" Type="http://schemas.openxmlformats.org/officeDocument/2006/relationships/slide" Target="slides/slide198.xml"/><Relationship Id="rId414" Type="http://schemas.openxmlformats.org/officeDocument/2006/relationships/slide" Target="slides/slide363.xml"/><Relationship Id="rId456" Type="http://schemas.openxmlformats.org/officeDocument/2006/relationships/slide" Target="slides/slide405.xml"/><Relationship Id="rId498" Type="http://schemas.openxmlformats.org/officeDocument/2006/relationships/slide" Target="slides/slide447.xml"/><Relationship Id="rId13" Type="http://schemas.openxmlformats.org/officeDocument/2006/relationships/slideMaster" Target="slideMasters/slideMaster13.xml"/><Relationship Id="rId109" Type="http://schemas.openxmlformats.org/officeDocument/2006/relationships/slide" Target="slides/slide58.xml"/><Relationship Id="rId260" Type="http://schemas.openxmlformats.org/officeDocument/2006/relationships/slide" Target="slides/slide209.xml"/><Relationship Id="rId316" Type="http://schemas.openxmlformats.org/officeDocument/2006/relationships/slide" Target="slides/slide265.xml"/><Relationship Id="rId523" Type="http://schemas.openxmlformats.org/officeDocument/2006/relationships/slide" Target="slides/slide472.xml"/><Relationship Id="rId55" Type="http://schemas.openxmlformats.org/officeDocument/2006/relationships/slide" Target="slides/slide4.xml"/><Relationship Id="rId97" Type="http://schemas.openxmlformats.org/officeDocument/2006/relationships/slide" Target="slides/slide46.xml"/><Relationship Id="rId120" Type="http://schemas.openxmlformats.org/officeDocument/2006/relationships/slide" Target="slides/slide69.xml"/><Relationship Id="rId358" Type="http://schemas.openxmlformats.org/officeDocument/2006/relationships/slide" Target="slides/slide307.xml"/><Relationship Id="rId162" Type="http://schemas.openxmlformats.org/officeDocument/2006/relationships/slide" Target="slides/slide111.xml"/><Relationship Id="rId218" Type="http://schemas.openxmlformats.org/officeDocument/2006/relationships/slide" Target="slides/slide167.xml"/><Relationship Id="rId425" Type="http://schemas.openxmlformats.org/officeDocument/2006/relationships/slide" Target="slides/slide374.xml"/><Relationship Id="rId467" Type="http://schemas.openxmlformats.org/officeDocument/2006/relationships/slide" Target="slides/slide416.xml"/><Relationship Id="rId271" Type="http://schemas.openxmlformats.org/officeDocument/2006/relationships/slide" Target="slides/slide220.xml"/><Relationship Id="rId24" Type="http://schemas.openxmlformats.org/officeDocument/2006/relationships/slideMaster" Target="slideMasters/slideMaster24.xml"/><Relationship Id="rId66" Type="http://schemas.openxmlformats.org/officeDocument/2006/relationships/slide" Target="slides/slide15.xml"/><Relationship Id="rId131" Type="http://schemas.openxmlformats.org/officeDocument/2006/relationships/slide" Target="slides/slide80.xml"/><Relationship Id="rId327" Type="http://schemas.openxmlformats.org/officeDocument/2006/relationships/slide" Target="slides/slide276.xml"/><Relationship Id="rId369" Type="http://schemas.openxmlformats.org/officeDocument/2006/relationships/slide" Target="slides/slide318.xml"/><Relationship Id="rId534" Type="http://schemas.openxmlformats.org/officeDocument/2006/relationships/slide" Target="slides/slide483.xml"/><Relationship Id="rId173" Type="http://schemas.openxmlformats.org/officeDocument/2006/relationships/slide" Target="slides/slide122.xml"/><Relationship Id="rId229" Type="http://schemas.openxmlformats.org/officeDocument/2006/relationships/slide" Target="slides/slide178.xml"/><Relationship Id="rId380" Type="http://schemas.openxmlformats.org/officeDocument/2006/relationships/slide" Target="slides/slide329.xml"/><Relationship Id="rId436" Type="http://schemas.openxmlformats.org/officeDocument/2006/relationships/slide" Target="slides/slide385.xml"/><Relationship Id="rId240" Type="http://schemas.openxmlformats.org/officeDocument/2006/relationships/slide" Target="slides/slide189.xml"/><Relationship Id="rId478" Type="http://schemas.openxmlformats.org/officeDocument/2006/relationships/slide" Target="slides/slide427.xml"/><Relationship Id="rId35" Type="http://schemas.openxmlformats.org/officeDocument/2006/relationships/slideMaster" Target="slideMasters/slideMaster35.xml"/><Relationship Id="rId77" Type="http://schemas.openxmlformats.org/officeDocument/2006/relationships/slide" Target="slides/slide26.xml"/><Relationship Id="rId100" Type="http://schemas.openxmlformats.org/officeDocument/2006/relationships/slide" Target="slides/slide49.xml"/><Relationship Id="rId282" Type="http://schemas.openxmlformats.org/officeDocument/2006/relationships/slide" Target="slides/slide231.xml"/><Relationship Id="rId338" Type="http://schemas.openxmlformats.org/officeDocument/2006/relationships/slide" Target="slides/slide287.xml"/><Relationship Id="rId503" Type="http://schemas.openxmlformats.org/officeDocument/2006/relationships/slide" Target="slides/slide452.xml"/><Relationship Id="rId545" Type="http://schemas.openxmlformats.org/officeDocument/2006/relationships/slide" Target="slides/slide494.xml"/><Relationship Id="rId8" Type="http://schemas.openxmlformats.org/officeDocument/2006/relationships/slideMaster" Target="slideMasters/slideMaster8.xml"/><Relationship Id="rId142" Type="http://schemas.openxmlformats.org/officeDocument/2006/relationships/slide" Target="slides/slide91.xml"/><Relationship Id="rId184" Type="http://schemas.openxmlformats.org/officeDocument/2006/relationships/slide" Target="slides/slide133.xml"/><Relationship Id="rId391" Type="http://schemas.openxmlformats.org/officeDocument/2006/relationships/slide" Target="slides/slide340.xml"/><Relationship Id="rId405" Type="http://schemas.openxmlformats.org/officeDocument/2006/relationships/slide" Target="slides/slide354.xml"/><Relationship Id="rId447" Type="http://schemas.openxmlformats.org/officeDocument/2006/relationships/slide" Target="slides/slide396.xml"/><Relationship Id="rId251" Type="http://schemas.openxmlformats.org/officeDocument/2006/relationships/slide" Target="slides/slide200.xml"/><Relationship Id="rId489" Type="http://schemas.openxmlformats.org/officeDocument/2006/relationships/slide" Target="slides/slide438.xml"/><Relationship Id="rId46" Type="http://schemas.openxmlformats.org/officeDocument/2006/relationships/slideMaster" Target="slideMasters/slideMaster46.xml"/><Relationship Id="rId293" Type="http://schemas.openxmlformats.org/officeDocument/2006/relationships/slide" Target="slides/slide242.xml"/><Relationship Id="rId307" Type="http://schemas.openxmlformats.org/officeDocument/2006/relationships/slide" Target="slides/slide256.xml"/><Relationship Id="rId349" Type="http://schemas.openxmlformats.org/officeDocument/2006/relationships/slide" Target="slides/slide298.xml"/><Relationship Id="rId514" Type="http://schemas.openxmlformats.org/officeDocument/2006/relationships/slide" Target="slides/slide463.xml"/><Relationship Id="rId556" Type="http://schemas.openxmlformats.org/officeDocument/2006/relationships/theme" Target="theme/theme1.xml"/><Relationship Id="rId88" Type="http://schemas.openxmlformats.org/officeDocument/2006/relationships/slide" Target="slides/slide37.xml"/><Relationship Id="rId111" Type="http://schemas.openxmlformats.org/officeDocument/2006/relationships/slide" Target="slides/slide60.xml"/><Relationship Id="rId153" Type="http://schemas.openxmlformats.org/officeDocument/2006/relationships/slide" Target="slides/slide102.xml"/><Relationship Id="rId195" Type="http://schemas.openxmlformats.org/officeDocument/2006/relationships/slide" Target="slides/slide144.xml"/><Relationship Id="rId209" Type="http://schemas.openxmlformats.org/officeDocument/2006/relationships/slide" Target="slides/slide158.xml"/><Relationship Id="rId360" Type="http://schemas.openxmlformats.org/officeDocument/2006/relationships/slide" Target="slides/slide309.xml"/><Relationship Id="rId416" Type="http://schemas.openxmlformats.org/officeDocument/2006/relationships/slide" Target="slides/slide365.xml"/><Relationship Id="rId220" Type="http://schemas.openxmlformats.org/officeDocument/2006/relationships/slide" Target="slides/slide169.xml"/><Relationship Id="rId458" Type="http://schemas.openxmlformats.org/officeDocument/2006/relationships/slide" Target="slides/slide40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5" Type="http://schemas.openxmlformats.org/officeDocument/2006/relationships/image" Target="../media/image70.wmf"/><Relationship Id="rId4" Type="http://schemas.openxmlformats.org/officeDocument/2006/relationships/image" Target="../media/image69.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477.wmf"/><Relationship Id="rId2" Type="http://schemas.openxmlformats.org/officeDocument/2006/relationships/image" Target="../media/image476.wmf"/><Relationship Id="rId1" Type="http://schemas.openxmlformats.org/officeDocument/2006/relationships/image" Target="../media/image475.wmf"/><Relationship Id="rId5" Type="http://schemas.openxmlformats.org/officeDocument/2006/relationships/image" Target="../media/image479.wmf"/><Relationship Id="rId4" Type="http://schemas.openxmlformats.org/officeDocument/2006/relationships/image" Target="../media/image478.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482.wmf"/><Relationship Id="rId2" Type="http://schemas.openxmlformats.org/officeDocument/2006/relationships/image" Target="../media/image481.emf"/><Relationship Id="rId1" Type="http://schemas.openxmlformats.org/officeDocument/2006/relationships/image" Target="../media/image480.wmf"/><Relationship Id="rId4" Type="http://schemas.openxmlformats.org/officeDocument/2006/relationships/image" Target="../media/image483.e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486.wmf"/><Relationship Id="rId2" Type="http://schemas.openxmlformats.org/officeDocument/2006/relationships/image" Target="../media/image485.wmf"/><Relationship Id="rId1" Type="http://schemas.openxmlformats.org/officeDocument/2006/relationships/image" Target="../media/image484.wmf"/><Relationship Id="rId4" Type="http://schemas.openxmlformats.org/officeDocument/2006/relationships/image" Target="../media/image487.w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489.emf"/><Relationship Id="rId1" Type="http://schemas.openxmlformats.org/officeDocument/2006/relationships/image" Target="../media/image488.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492.wmf"/><Relationship Id="rId2" Type="http://schemas.openxmlformats.org/officeDocument/2006/relationships/image" Target="../media/image491.wmf"/><Relationship Id="rId1" Type="http://schemas.openxmlformats.org/officeDocument/2006/relationships/image" Target="../media/image490.wmf"/><Relationship Id="rId6" Type="http://schemas.openxmlformats.org/officeDocument/2006/relationships/image" Target="../media/image495.wmf"/><Relationship Id="rId5" Type="http://schemas.openxmlformats.org/officeDocument/2006/relationships/image" Target="../media/image494.wmf"/><Relationship Id="rId4" Type="http://schemas.openxmlformats.org/officeDocument/2006/relationships/image" Target="../media/image493.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498.wmf"/><Relationship Id="rId2" Type="http://schemas.openxmlformats.org/officeDocument/2006/relationships/image" Target="../media/image497.wmf"/><Relationship Id="rId1" Type="http://schemas.openxmlformats.org/officeDocument/2006/relationships/image" Target="../media/image496.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501.wmf"/><Relationship Id="rId2" Type="http://schemas.openxmlformats.org/officeDocument/2006/relationships/image" Target="../media/image500.wmf"/><Relationship Id="rId1" Type="http://schemas.openxmlformats.org/officeDocument/2006/relationships/image" Target="../media/image499.wmf"/><Relationship Id="rId4" Type="http://schemas.openxmlformats.org/officeDocument/2006/relationships/image" Target="../media/image502.w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510.wmf"/><Relationship Id="rId3" Type="http://schemas.openxmlformats.org/officeDocument/2006/relationships/image" Target="../media/image505.wmf"/><Relationship Id="rId7" Type="http://schemas.openxmlformats.org/officeDocument/2006/relationships/image" Target="../media/image509.wmf"/><Relationship Id="rId2" Type="http://schemas.openxmlformats.org/officeDocument/2006/relationships/image" Target="../media/image504.wmf"/><Relationship Id="rId1" Type="http://schemas.openxmlformats.org/officeDocument/2006/relationships/image" Target="../media/image503.wmf"/><Relationship Id="rId6" Type="http://schemas.openxmlformats.org/officeDocument/2006/relationships/image" Target="../media/image508.wmf"/><Relationship Id="rId11" Type="http://schemas.openxmlformats.org/officeDocument/2006/relationships/image" Target="../media/image513.wmf"/><Relationship Id="rId5" Type="http://schemas.openxmlformats.org/officeDocument/2006/relationships/image" Target="../media/image507.wmf"/><Relationship Id="rId10" Type="http://schemas.openxmlformats.org/officeDocument/2006/relationships/image" Target="../media/image512.wmf"/><Relationship Id="rId4" Type="http://schemas.openxmlformats.org/officeDocument/2006/relationships/image" Target="../media/image506.wmf"/><Relationship Id="rId9" Type="http://schemas.openxmlformats.org/officeDocument/2006/relationships/image" Target="../media/image511.w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514.wmf"/><Relationship Id="rId1" Type="http://schemas.openxmlformats.org/officeDocument/2006/relationships/image" Target="../media/image465.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515.wmf"/><Relationship Id="rId7" Type="http://schemas.openxmlformats.org/officeDocument/2006/relationships/image" Target="../media/image519.wmf"/><Relationship Id="rId2" Type="http://schemas.openxmlformats.org/officeDocument/2006/relationships/image" Target="../media/image514.wmf"/><Relationship Id="rId1" Type="http://schemas.openxmlformats.org/officeDocument/2006/relationships/image" Target="../media/image465.wmf"/><Relationship Id="rId6" Type="http://schemas.openxmlformats.org/officeDocument/2006/relationships/image" Target="../media/image518.wmf"/><Relationship Id="rId5" Type="http://schemas.openxmlformats.org/officeDocument/2006/relationships/image" Target="../media/image517.wmf"/><Relationship Id="rId4" Type="http://schemas.openxmlformats.org/officeDocument/2006/relationships/image" Target="../media/image51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520.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523.emf"/><Relationship Id="rId2" Type="http://schemas.openxmlformats.org/officeDocument/2006/relationships/image" Target="../media/image522.emf"/><Relationship Id="rId1" Type="http://schemas.openxmlformats.org/officeDocument/2006/relationships/image" Target="../media/image521.emf"/><Relationship Id="rId5" Type="http://schemas.openxmlformats.org/officeDocument/2006/relationships/image" Target="../media/image525.emf"/><Relationship Id="rId4" Type="http://schemas.openxmlformats.org/officeDocument/2006/relationships/image" Target="../media/image524.e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528.wmf"/><Relationship Id="rId7" Type="http://schemas.openxmlformats.org/officeDocument/2006/relationships/image" Target="../media/image532.wmf"/><Relationship Id="rId2" Type="http://schemas.openxmlformats.org/officeDocument/2006/relationships/image" Target="../media/image527.wmf"/><Relationship Id="rId1" Type="http://schemas.openxmlformats.org/officeDocument/2006/relationships/image" Target="../media/image526.wmf"/><Relationship Id="rId6" Type="http://schemas.openxmlformats.org/officeDocument/2006/relationships/image" Target="../media/image531.wmf"/><Relationship Id="rId5" Type="http://schemas.openxmlformats.org/officeDocument/2006/relationships/image" Target="../media/image530.wmf"/><Relationship Id="rId4" Type="http://schemas.openxmlformats.org/officeDocument/2006/relationships/image" Target="../media/image529.w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466.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534.wmf"/><Relationship Id="rId7" Type="http://schemas.openxmlformats.org/officeDocument/2006/relationships/image" Target="../media/image538.wmf"/><Relationship Id="rId2" Type="http://schemas.openxmlformats.org/officeDocument/2006/relationships/image" Target="../media/image466.wmf"/><Relationship Id="rId1" Type="http://schemas.openxmlformats.org/officeDocument/2006/relationships/image" Target="../media/image533.wmf"/><Relationship Id="rId6" Type="http://schemas.openxmlformats.org/officeDocument/2006/relationships/image" Target="../media/image537.wmf"/><Relationship Id="rId5" Type="http://schemas.openxmlformats.org/officeDocument/2006/relationships/image" Target="../media/image536.wmf"/><Relationship Id="rId4" Type="http://schemas.openxmlformats.org/officeDocument/2006/relationships/image" Target="../media/image535.w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539.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541.wmf"/><Relationship Id="rId7" Type="http://schemas.openxmlformats.org/officeDocument/2006/relationships/image" Target="../media/image545.wmf"/><Relationship Id="rId2" Type="http://schemas.openxmlformats.org/officeDocument/2006/relationships/image" Target="../media/image540.wmf"/><Relationship Id="rId1" Type="http://schemas.openxmlformats.org/officeDocument/2006/relationships/image" Target="../media/image526.wmf"/><Relationship Id="rId6" Type="http://schemas.openxmlformats.org/officeDocument/2006/relationships/image" Target="../media/image544.wmf"/><Relationship Id="rId5" Type="http://schemas.openxmlformats.org/officeDocument/2006/relationships/image" Target="../media/image543.wmf"/><Relationship Id="rId4" Type="http://schemas.openxmlformats.org/officeDocument/2006/relationships/image" Target="../media/image542.w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548.emf"/><Relationship Id="rId2" Type="http://schemas.openxmlformats.org/officeDocument/2006/relationships/image" Target="../media/image547.emf"/><Relationship Id="rId1" Type="http://schemas.openxmlformats.org/officeDocument/2006/relationships/image" Target="../media/image546.emf"/><Relationship Id="rId4" Type="http://schemas.openxmlformats.org/officeDocument/2006/relationships/image" Target="../media/image549.emf"/></Relationships>
</file>

<file path=ppt/drawings/_rels/vmlDrawing118.vml.rels><?xml version="1.0" encoding="UTF-8" standalone="yes"?>
<Relationships xmlns="http://schemas.openxmlformats.org/package/2006/relationships"><Relationship Id="rId2" Type="http://schemas.openxmlformats.org/officeDocument/2006/relationships/image" Target="../media/image466.wmf"/><Relationship Id="rId1" Type="http://schemas.openxmlformats.org/officeDocument/2006/relationships/image" Target="../media/image465.wmf"/></Relationships>
</file>

<file path=ppt/drawings/_rels/vmlDrawing119.vml.rels><?xml version="1.0" encoding="UTF-8" standalone="yes"?>
<Relationships xmlns="http://schemas.openxmlformats.org/package/2006/relationships"><Relationship Id="rId8" Type="http://schemas.openxmlformats.org/officeDocument/2006/relationships/image" Target="../media/image555.wmf"/><Relationship Id="rId3" Type="http://schemas.openxmlformats.org/officeDocument/2006/relationships/image" Target="../media/image550.wmf"/><Relationship Id="rId7" Type="http://schemas.openxmlformats.org/officeDocument/2006/relationships/image" Target="../media/image554.wmf"/><Relationship Id="rId2" Type="http://schemas.openxmlformats.org/officeDocument/2006/relationships/image" Target="../media/image466.wmf"/><Relationship Id="rId1" Type="http://schemas.openxmlformats.org/officeDocument/2006/relationships/image" Target="../media/image465.wmf"/><Relationship Id="rId6" Type="http://schemas.openxmlformats.org/officeDocument/2006/relationships/image" Target="../media/image553.wmf"/><Relationship Id="rId11" Type="http://schemas.openxmlformats.org/officeDocument/2006/relationships/image" Target="../media/image558.wmf"/><Relationship Id="rId5" Type="http://schemas.openxmlformats.org/officeDocument/2006/relationships/image" Target="../media/image552.wmf"/><Relationship Id="rId10" Type="http://schemas.openxmlformats.org/officeDocument/2006/relationships/image" Target="../media/image557.wmf"/><Relationship Id="rId4" Type="http://schemas.openxmlformats.org/officeDocument/2006/relationships/image" Target="../media/image551.wmf"/><Relationship Id="rId9" Type="http://schemas.openxmlformats.org/officeDocument/2006/relationships/image" Target="../media/image5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561.wmf"/><Relationship Id="rId2" Type="http://schemas.openxmlformats.org/officeDocument/2006/relationships/image" Target="../media/image560.wmf"/><Relationship Id="rId1" Type="http://schemas.openxmlformats.org/officeDocument/2006/relationships/image" Target="../media/image559.w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564.wmf"/><Relationship Id="rId2" Type="http://schemas.openxmlformats.org/officeDocument/2006/relationships/image" Target="../media/image563.wmf"/><Relationship Id="rId1" Type="http://schemas.openxmlformats.org/officeDocument/2006/relationships/image" Target="../media/image562.wmf"/><Relationship Id="rId5" Type="http://schemas.openxmlformats.org/officeDocument/2006/relationships/image" Target="../media/image566.wmf"/><Relationship Id="rId4" Type="http://schemas.openxmlformats.org/officeDocument/2006/relationships/image" Target="../media/image565.wmf"/></Relationships>
</file>

<file path=ppt/drawings/_rels/vmlDrawing122.vml.rels><?xml version="1.0" encoding="UTF-8" standalone="yes"?>
<Relationships xmlns="http://schemas.openxmlformats.org/package/2006/relationships"><Relationship Id="rId2" Type="http://schemas.openxmlformats.org/officeDocument/2006/relationships/image" Target="../media/image568.wmf"/><Relationship Id="rId1" Type="http://schemas.openxmlformats.org/officeDocument/2006/relationships/image" Target="../media/image567.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571.wmf"/><Relationship Id="rId2" Type="http://schemas.openxmlformats.org/officeDocument/2006/relationships/image" Target="../media/image570.emf"/><Relationship Id="rId1" Type="http://schemas.openxmlformats.org/officeDocument/2006/relationships/image" Target="../media/image569.emf"/><Relationship Id="rId6" Type="http://schemas.openxmlformats.org/officeDocument/2006/relationships/image" Target="../media/image574.wmf"/><Relationship Id="rId5" Type="http://schemas.openxmlformats.org/officeDocument/2006/relationships/image" Target="../media/image573.wmf"/><Relationship Id="rId4" Type="http://schemas.openxmlformats.org/officeDocument/2006/relationships/image" Target="../media/image572.wmf"/></Relationships>
</file>

<file path=ppt/drawings/_rels/vmlDrawing124.vml.rels><?xml version="1.0" encoding="UTF-8" standalone="yes"?>
<Relationships xmlns="http://schemas.openxmlformats.org/package/2006/relationships"><Relationship Id="rId8" Type="http://schemas.openxmlformats.org/officeDocument/2006/relationships/image" Target="../media/image582.wmf"/><Relationship Id="rId3" Type="http://schemas.openxmlformats.org/officeDocument/2006/relationships/image" Target="../media/image577.wmf"/><Relationship Id="rId7" Type="http://schemas.openxmlformats.org/officeDocument/2006/relationships/image" Target="../media/image581.wmf"/><Relationship Id="rId2" Type="http://schemas.openxmlformats.org/officeDocument/2006/relationships/image" Target="../media/image576.wmf"/><Relationship Id="rId1" Type="http://schemas.openxmlformats.org/officeDocument/2006/relationships/image" Target="../media/image575.wmf"/><Relationship Id="rId6" Type="http://schemas.openxmlformats.org/officeDocument/2006/relationships/image" Target="../media/image580.wmf"/><Relationship Id="rId5" Type="http://schemas.openxmlformats.org/officeDocument/2006/relationships/image" Target="../media/image579.wmf"/><Relationship Id="rId4" Type="http://schemas.openxmlformats.org/officeDocument/2006/relationships/image" Target="../media/image578.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585.wmf"/><Relationship Id="rId2" Type="http://schemas.openxmlformats.org/officeDocument/2006/relationships/image" Target="../media/image584.wmf"/><Relationship Id="rId1" Type="http://schemas.openxmlformats.org/officeDocument/2006/relationships/image" Target="../media/image583.wmf"/><Relationship Id="rId4" Type="http://schemas.openxmlformats.org/officeDocument/2006/relationships/image" Target="../media/image586.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589.wmf"/><Relationship Id="rId2" Type="http://schemas.openxmlformats.org/officeDocument/2006/relationships/image" Target="../media/image588.wmf"/><Relationship Id="rId1" Type="http://schemas.openxmlformats.org/officeDocument/2006/relationships/image" Target="../media/image587.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592.wmf"/><Relationship Id="rId2" Type="http://schemas.openxmlformats.org/officeDocument/2006/relationships/image" Target="../media/image591.wmf"/><Relationship Id="rId1" Type="http://schemas.openxmlformats.org/officeDocument/2006/relationships/image" Target="../media/image590.wmf"/><Relationship Id="rId4" Type="http://schemas.openxmlformats.org/officeDocument/2006/relationships/image" Target="../media/image593.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596.wmf"/><Relationship Id="rId2" Type="http://schemas.openxmlformats.org/officeDocument/2006/relationships/image" Target="../media/image595.wmf"/><Relationship Id="rId1" Type="http://schemas.openxmlformats.org/officeDocument/2006/relationships/image" Target="../media/image594.wmf"/><Relationship Id="rId4" Type="http://schemas.openxmlformats.org/officeDocument/2006/relationships/image" Target="../media/image597.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600.wmf"/><Relationship Id="rId2" Type="http://schemas.openxmlformats.org/officeDocument/2006/relationships/image" Target="../media/image599.wmf"/><Relationship Id="rId1" Type="http://schemas.openxmlformats.org/officeDocument/2006/relationships/image" Target="../media/image59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30.vml.rels><?xml version="1.0" encoding="UTF-8" standalone="yes"?>
<Relationships xmlns="http://schemas.openxmlformats.org/package/2006/relationships"><Relationship Id="rId2" Type="http://schemas.openxmlformats.org/officeDocument/2006/relationships/image" Target="../media/image602.wmf"/><Relationship Id="rId1" Type="http://schemas.openxmlformats.org/officeDocument/2006/relationships/image" Target="../media/image601.w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605.wmf"/><Relationship Id="rId2" Type="http://schemas.openxmlformats.org/officeDocument/2006/relationships/image" Target="../media/image604.wmf"/><Relationship Id="rId1" Type="http://schemas.openxmlformats.org/officeDocument/2006/relationships/image" Target="../media/image603.wmf"/><Relationship Id="rId4" Type="http://schemas.openxmlformats.org/officeDocument/2006/relationships/image" Target="../media/image606.wmf"/></Relationships>
</file>

<file path=ppt/drawings/_rels/vmlDrawing132.vml.rels><?xml version="1.0" encoding="UTF-8" standalone="yes"?>
<Relationships xmlns="http://schemas.openxmlformats.org/package/2006/relationships"><Relationship Id="rId8" Type="http://schemas.openxmlformats.org/officeDocument/2006/relationships/image" Target="../media/image614.wmf"/><Relationship Id="rId3" Type="http://schemas.openxmlformats.org/officeDocument/2006/relationships/image" Target="../media/image609.wmf"/><Relationship Id="rId7" Type="http://schemas.openxmlformats.org/officeDocument/2006/relationships/image" Target="../media/image613.wmf"/><Relationship Id="rId12" Type="http://schemas.openxmlformats.org/officeDocument/2006/relationships/image" Target="../media/image618.wmf"/><Relationship Id="rId2" Type="http://schemas.openxmlformats.org/officeDocument/2006/relationships/image" Target="../media/image608.wmf"/><Relationship Id="rId1" Type="http://schemas.openxmlformats.org/officeDocument/2006/relationships/image" Target="../media/image607.wmf"/><Relationship Id="rId6" Type="http://schemas.openxmlformats.org/officeDocument/2006/relationships/image" Target="../media/image612.wmf"/><Relationship Id="rId11" Type="http://schemas.openxmlformats.org/officeDocument/2006/relationships/image" Target="../media/image617.wmf"/><Relationship Id="rId5" Type="http://schemas.openxmlformats.org/officeDocument/2006/relationships/image" Target="../media/image611.wmf"/><Relationship Id="rId10" Type="http://schemas.openxmlformats.org/officeDocument/2006/relationships/image" Target="../media/image616.wmf"/><Relationship Id="rId4" Type="http://schemas.openxmlformats.org/officeDocument/2006/relationships/image" Target="../media/image610.wmf"/><Relationship Id="rId9" Type="http://schemas.openxmlformats.org/officeDocument/2006/relationships/image" Target="../media/image615.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621.wmf"/><Relationship Id="rId2" Type="http://schemas.openxmlformats.org/officeDocument/2006/relationships/image" Target="../media/image620.wmf"/><Relationship Id="rId1" Type="http://schemas.openxmlformats.org/officeDocument/2006/relationships/image" Target="../media/image619.wmf"/><Relationship Id="rId4" Type="http://schemas.openxmlformats.org/officeDocument/2006/relationships/image" Target="../media/image622.wmf"/></Relationships>
</file>

<file path=ppt/drawings/_rels/vmlDrawing134.vml.rels><?xml version="1.0" encoding="UTF-8" standalone="yes"?>
<Relationships xmlns="http://schemas.openxmlformats.org/package/2006/relationships"><Relationship Id="rId2" Type="http://schemas.openxmlformats.org/officeDocument/2006/relationships/image" Target="../media/image624.wmf"/><Relationship Id="rId1" Type="http://schemas.openxmlformats.org/officeDocument/2006/relationships/image" Target="../media/image623.wmf"/></Relationships>
</file>

<file path=ppt/drawings/_rels/vmlDrawing135.vml.rels><?xml version="1.0" encoding="UTF-8" standalone="yes"?>
<Relationships xmlns="http://schemas.openxmlformats.org/package/2006/relationships"><Relationship Id="rId8" Type="http://schemas.openxmlformats.org/officeDocument/2006/relationships/image" Target="../media/image632.wmf"/><Relationship Id="rId3" Type="http://schemas.openxmlformats.org/officeDocument/2006/relationships/image" Target="../media/image627.wmf"/><Relationship Id="rId7" Type="http://schemas.openxmlformats.org/officeDocument/2006/relationships/image" Target="../media/image631.wmf"/><Relationship Id="rId2" Type="http://schemas.openxmlformats.org/officeDocument/2006/relationships/image" Target="../media/image626.wmf"/><Relationship Id="rId1" Type="http://schemas.openxmlformats.org/officeDocument/2006/relationships/image" Target="../media/image625.wmf"/><Relationship Id="rId6" Type="http://schemas.openxmlformats.org/officeDocument/2006/relationships/image" Target="../media/image630.wmf"/><Relationship Id="rId5" Type="http://schemas.openxmlformats.org/officeDocument/2006/relationships/image" Target="../media/image629.wmf"/><Relationship Id="rId4" Type="http://schemas.openxmlformats.org/officeDocument/2006/relationships/image" Target="../media/image628.wmf"/><Relationship Id="rId9" Type="http://schemas.openxmlformats.org/officeDocument/2006/relationships/image" Target="../media/image633.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636.wmf"/><Relationship Id="rId2" Type="http://schemas.openxmlformats.org/officeDocument/2006/relationships/image" Target="../media/image635.wmf"/><Relationship Id="rId1" Type="http://schemas.openxmlformats.org/officeDocument/2006/relationships/image" Target="../media/image634.wmf"/><Relationship Id="rId5" Type="http://schemas.openxmlformats.org/officeDocument/2006/relationships/image" Target="../media/image638.wmf"/><Relationship Id="rId4" Type="http://schemas.openxmlformats.org/officeDocument/2006/relationships/image" Target="../media/image637.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640.wmf"/><Relationship Id="rId7" Type="http://schemas.openxmlformats.org/officeDocument/2006/relationships/image" Target="../media/image644.wmf"/><Relationship Id="rId2" Type="http://schemas.openxmlformats.org/officeDocument/2006/relationships/image" Target="../media/image639.wmf"/><Relationship Id="rId1" Type="http://schemas.openxmlformats.org/officeDocument/2006/relationships/image" Target="../media/image634.wmf"/><Relationship Id="rId6" Type="http://schemas.openxmlformats.org/officeDocument/2006/relationships/image" Target="../media/image643.wmf"/><Relationship Id="rId5" Type="http://schemas.openxmlformats.org/officeDocument/2006/relationships/image" Target="../media/image642.wmf"/><Relationship Id="rId4" Type="http://schemas.openxmlformats.org/officeDocument/2006/relationships/image" Target="../media/image641.w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647.wmf"/><Relationship Id="rId2" Type="http://schemas.openxmlformats.org/officeDocument/2006/relationships/image" Target="../media/image646.wmf"/><Relationship Id="rId1" Type="http://schemas.openxmlformats.org/officeDocument/2006/relationships/image" Target="../media/image645.wmf"/><Relationship Id="rId5" Type="http://schemas.openxmlformats.org/officeDocument/2006/relationships/image" Target="../media/image649.wmf"/><Relationship Id="rId4" Type="http://schemas.openxmlformats.org/officeDocument/2006/relationships/image" Target="../media/image648.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652.wmf"/><Relationship Id="rId2" Type="http://schemas.openxmlformats.org/officeDocument/2006/relationships/image" Target="../media/image651.wmf"/><Relationship Id="rId1" Type="http://schemas.openxmlformats.org/officeDocument/2006/relationships/image" Target="../media/image650.wmf"/><Relationship Id="rId4" Type="http://schemas.openxmlformats.org/officeDocument/2006/relationships/image" Target="../media/image653.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140.vml.rels><?xml version="1.0" encoding="UTF-8" standalone="yes"?>
<Relationships xmlns="http://schemas.openxmlformats.org/package/2006/relationships"><Relationship Id="rId8" Type="http://schemas.openxmlformats.org/officeDocument/2006/relationships/image" Target="../media/image660.wmf"/><Relationship Id="rId3" Type="http://schemas.openxmlformats.org/officeDocument/2006/relationships/image" Target="../media/image655.wmf"/><Relationship Id="rId7" Type="http://schemas.openxmlformats.org/officeDocument/2006/relationships/image" Target="../media/image659.wmf"/><Relationship Id="rId2" Type="http://schemas.openxmlformats.org/officeDocument/2006/relationships/image" Target="../media/image653.wmf"/><Relationship Id="rId1" Type="http://schemas.openxmlformats.org/officeDocument/2006/relationships/image" Target="../media/image654.wmf"/><Relationship Id="rId6" Type="http://schemas.openxmlformats.org/officeDocument/2006/relationships/image" Target="../media/image658.wmf"/><Relationship Id="rId5" Type="http://schemas.openxmlformats.org/officeDocument/2006/relationships/image" Target="../media/image657.wmf"/><Relationship Id="rId10" Type="http://schemas.openxmlformats.org/officeDocument/2006/relationships/image" Target="../media/image662.wmf"/><Relationship Id="rId4" Type="http://schemas.openxmlformats.org/officeDocument/2006/relationships/image" Target="../media/image656.wmf"/><Relationship Id="rId9" Type="http://schemas.openxmlformats.org/officeDocument/2006/relationships/image" Target="../media/image661.wmf"/></Relationships>
</file>

<file path=ppt/drawings/_rels/vmlDrawing141.vml.rels><?xml version="1.0" encoding="UTF-8" standalone="yes"?>
<Relationships xmlns="http://schemas.openxmlformats.org/package/2006/relationships"><Relationship Id="rId8" Type="http://schemas.openxmlformats.org/officeDocument/2006/relationships/image" Target="../media/image670.wmf"/><Relationship Id="rId3" Type="http://schemas.openxmlformats.org/officeDocument/2006/relationships/image" Target="../media/image665.wmf"/><Relationship Id="rId7" Type="http://schemas.openxmlformats.org/officeDocument/2006/relationships/image" Target="../media/image669.wmf"/><Relationship Id="rId2" Type="http://schemas.openxmlformats.org/officeDocument/2006/relationships/image" Target="../media/image664.wmf"/><Relationship Id="rId1" Type="http://schemas.openxmlformats.org/officeDocument/2006/relationships/image" Target="../media/image663.wmf"/><Relationship Id="rId6" Type="http://schemas.openxmlformats.org/officeDocument/2006/relationships/image" Target="../media/image668.wmf"/><Relationship Id="rId5" Type="http://schemas.openxmlformats.org/officeDocument/2006/relationships/image" Target="../media/image667.wmf"/><Relationship Id="rId4" Type="http://schemas.openxmlformats.org/officeDocument/2006/relationships/image" Target="../media/image666.wmf"/><Relationship Id="rId9" Type="http://schemas.openxmlformats.org/officeDocument/2006/relationships/image" Target="../media/image671.w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672.w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673.wmf"/></Relationships>
</file>

<file path=ppt/drawings/_rels/vmlDrawing144.vml.rels><?xml version="1.0" encoding="UTF-8" standalone="yes"?>
<Relationships xmlns="http://schemas.openxmlformats.org/package/2006/relationships"><Relationship Id="rId8" Type="http://schemas.openxmlformats.org/officeDocument/2006/relationships/image" Target="../media/image651.wmf"/><Relationship Id="rId3" Type="http://schemas.openxmlformats.org/officeDocument/2006/relationships/image" Target="../media/image676.wmf"/><Relationship Id="rId7" Type="http://schemas.openxmlformats.org/officeDocument/2006/relationships/image" Target="../media/image680.wmf"/><Relationship Id="rId2" Type="http://schemas.openxmlformats.org/officeDocument/2006/relationships/image" Target="../media/image675.wmf"/><Relationship Id="rId1" Type="http://schemas.openxmlformats.org/officeDocument/2006/relationships/image" Target="../media/image674.wmf"/><Relationship Id="rId6" Type="http://schemas.openxmlformats.org/officeDocument/2006/relationships/image" Target="../media/image679.wmf"/><Relationship Id="rId5" Type="http://schemas.openxmlformats.org/officeDocument/2006/relationships/image" Target="../media/image678.wmf"/><Relationship Id="rId4" Type="http://schemas.openxmlformats.org/officeDocument/2006/relationships/image" Target="../media/image677.wmf"/><Relationship Id="rId9" Type="http://schemas.openxmlformats.org/officeDocument/2006/relationships/image" Target="../media/image652.wmf"/></Relationships>
</file>

<file path=ppt/drawings/_rels/vmlDrawing145.vml.rels><?xml version="1.0" encoding="UTF-8" standalone="yes"?>
<Relationships xmlns="http://schemas.openxmlformats.org/package/2006/relationships"><Relationship Id="rId2" Type="http://schemas.openxmlformats.org/officeDocument/2006/relationships/image" Target="../media/image682.wmf"/><Relationship Id="rId1" Type="http://schemas.openxmlformats.org/officeDocument/2006/relationships/image" Target="../media/image681.wmf"/></Relationships>
</file>

<file path=ppt/drawings/_rels/vmlDrawing146.vml.rels><?xml version="1.0" encoding="UTF-8" standalone="yes"?>
<Relationships xmlns="http://schemas.openxmlformats.org/package/2006/relationships"><Relationship Id="rId3" Type="http://schemas.openxmlformats.org/officeDocument/2006/relationships/image" Target="../media/image685.wmf"/><Relationship Id="rId2" Type="http://schemas.openxmlformats.org/officeDocument/2006/relationships/image" Target="../media/image684.wmf"/><Relationship Id="rId1" Type="http://schemas.openxmlformats.org/officeDocument/2006/relationships/image" Target="../media/image683.wmf"/><Relationship Id="rId5" Type="http://schemas.openxmlformats.org/officeDocument/2006/relationships/image" Target="../media/image687.wmf"/><Relationship Id="rId4" Type="http://schemas.openxmlformats.org/officeDocument/2006/relationships/image" Target="../media/image686.wmf"/></Relationships>
</file>

<file path=ppt/drawings/_rels/vmlDrawing147.vml.rels><?xml version="1.0" encoding="UTF-8" standalone="yes"?>
<Relationships xmlns="http://schemas.openxmlformats.org/package/2006/relationships"><Relationship Id="rId3" Type="http://schemas.openxmlformats.org/officeDocument/2006/relationships/image" Target="../media/image690.wmf"/><Relationship Id="rId2" Type="http://schemas.openxmlformats.org/officeDocument/2006/relationships/image" Target="../media/image689.wmf"/><Relationship Id="rId1" Type="http://schemas.openxmlformats.org/officeDocument/2006/relationships/image" Target="../media/image688.wmf"/><Relationship Id="rId4" Type="http://schemas.openxmlformats.org/officeDocument/2006/relationships/image" Target="../media/image691.wmf"/></Relationships>
</file>

<file path=ppt/drawings/_rels/vmlDrawing148.vml.rels><?xml version="1.0" encoding="UTF-8" standalone="yes"?>
<Relationships xmlns="http://schemas.openxmlformats.org/package/2006/relationships"><Relationship Id="rId3" Type="http://schemas.openxmlformats.org/officeDocument/2006/relationships/image" Target="../media/image694.wmf"/><Relationship Id="rId7" Type="http://schemas.openxmlformats.org/officeDocument/2006/relationships/image" Target="../media/image698.wmf"/><Relationship Id="rId2" Type="http://schemas.openxmlformats.org/officeDocument/2006/relationships/image" Target="../media/image693.wmf"/><Relationship Id="rId1" Type="http://schemas.openxmlformats.org/officeDocument/2006/relationships/image" Target="../media/image692.wmf"/><Relationship Id="rId6" Type="http://schemas.openxmlformats.org/officeDocument/2006/relationships/image" Target="../media/image697.wmf"/><Relationship Id="rId5" Type="http://schemas.openxmlformats.org/officeDocument/2006/relationships/image" Target="../media/image696.wmf"/><Relationship Id="rId4" Type="http://schemas.openxmlformats.org/officeDocument/2006/relationships/image" Target="../media/image695.wmf"/></Relationships>
</file>

<file path=ppt/drawings/_rels/vmlDrawing149.vml.rels><?xml version="1.0" encoding="UTF-8" standalone="yes"?>
<Relationships xmlns="http://schemas.openxmlformats.org/package/2006/relationships"><Relationship Id="rId2" Type="http://schemas.openxmlformats.org/officeDocument/2006/relationships/image" Target="../media/image700.wmf"/><Relationship Id="rId1" Type="http://schemas.openxmlformats.org/officeDocument/2006/relationships/image" Target="../media/image69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150.vml.rels><?xml version="1.0" encoding="UTF-8" standalone="yes"?>
<Relationships xmlns="http://schemas.openxmlformats.org/package/2006/relationships"><Relationship Id="rId2" Type="http://schemas.openxmlformats.org/officeDocument/2006/relationships/image" Target="../media/image702.wmf"/><Relationship Id="rId1" Type="http://schemas.openxmlformats.org/officeDocument/2006/relationships/image" Target="../media/image701.w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705.wmf"/><Relationship Id="rId2" Type="http://schemas.openxmlformats.org/officeDocument/2006/relationships/image" Target="../media/image704.wmf"/><Relationship Id="rId1" Type="http://schemas.openxmlformats.org/officeDocument/2006/relationships/image" Target="../media/image703.wmf"/></Relationships>
</file>

<file path=ppt/drawings/_rels/vmlDrawing152.vml.rels><?xml version="1.0" encoding="UTF-8" standalone="yes"?>
<Relationships xmlns="http://schemas.openxmlformats.org/package/2006/relationships"><Relationship Id="rId2" Type="http://schemas.openxmlformats.org/officeDocument/2006/relationships/image" Target="../media/image707.wmf"/><Relationship Id="rId1" Type="http://schemas.openxmlformats.org/officeDocument/2006/relationships/image" Target="../media/image706.w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650.wmf"/></Relationships>
</file>

<file path=ppt/drawings/_rels/vmlDrawing154.vml.rels><?xml version="1.0" encoding="UTF-8" standalone="yes"?>
<Relationships xmlns="http://schemas.openxmlformats.org/package/2006/relationships"><Relationship Id="rId8" Type="http://schemas.openxmlformats.org/officeDocument/2006/relationships/image" Target="../media/image715.wmf"/><Relationship Id="rId13" Type="http://schemas.openxmlformats.org/officeDocument/2006/relationships/image" Target="../media/image720.wmf"/><Relationship Id="rId3" Type="http://schemas.openxmlformats.org/officeDocument/2006/relationships/image" Target="../media/image710.wmf"/><Relationship Id="rId7" Type="http://schemas.openxmlformats.org/officeDocument/2006/relationships/image" Target="../media/image714.wmf"/><Relationship Id="rId12" Type="http://schemas.openxmlformats.org/officeDocument/2006/relationships/image" Target="../media/image719.wmf"/><Relationship Id="rId2" Type="http://schemas.openxmlformats.org/officeDocument/2006/relationships/image" Target="../media/image709.wmf"/><Relationship Id="rId1" Type="http://schemas.openxmlformats.org/officeDocument/2006/relationships/image" Target="../media/image708.wmf"/><Relationship Id="rId6" Type="http://schemas.openxmlformats.org/officeDocument/2006/relationships/image" Target="../media/image713.wmf"/><Relationship Id="rId11" Type="http://schemas.openxmlformats.org/officeDocument/2006/relationships/image" Target="../media/image718.wmf"/><Relationship Id="rId5" Type="http://schemas.openxmlformats.org/officeDocument/2006/relationships/image" Target="../media/image712.wmf"/><Relationship Id="rId10" Type="http://schemas.openxmlformats.org/officeDocument/2006/relationships/image" Target="../media/image717.wmf"/><Relationship Id="rId4" Type="http://schemas.openxmlformats.org/officeDocument/2006/relationships/image" Target="../media/image711.wmf"/><Relationship Id="rId9" Type="http://schemas.openxmlformats.org/officeDocument/2006/relationships/image" Target="../media/image716.wmf"/><Relationship Id="rId14" Type="http://schemas.openxmlformats.org/officeDocument/2006/relationships/image" Target="../media/image721.wmf"/></Relationships>
</file>

<file path=ppt/drawings/_rels/vmlDrawing155.vml.rels><?xml version="1.0" encoding="UTF-8" standalone="yes"?>
<Relationships xmlns="http://schemas.openxmlformats.org/package/2006/relationships"><Relationship Id="rId2" Type="http://schemas.openxmlformats.org/officeDocument/2006/relationships/image" Target="../media/image723.wmf"/><Relationship Id="rId1" Type="http://schemas.openxmlformats.org/officeDocument/2006/relationships/image" Target="../media/image722.wmf"/></Relationships>
</file>

<file path=ppt/drawings/_rels/vmlDrawing156.vml.rels><?xml version="1.0" encoding="UTF-8" standalone="yes"?>
<Relationships xmlns="http://schemas.openxmlformats.org/package/2006/relationships"><Relationship Id="rId8" Type="http://schemas.openxmlformats.org/officeDocument/2006/relationships/image" Target="../media/image728.wmf"/><Relationship Id="rId3" Type="http://schemas.openxmlformats.org/officeDocument/2006/relationships/image" Target="../media/image710.wmf"/><Relationship Id="rId7" Type="http://schemas.openxmlformats.org/officeDocument/2006/relationships/image" Target="../media/image727.wmf"/><Relationship Id="rId2" Type="http://schemas.openxmlformats.org/officeDocument/2006/relationships/image" Target="../media/image726.wmf"/><Relationship Id="rId1" Type="http://schemas.openxmlformats.org/officeDocument/2006/relationships/image" Target="../media/image725.wmf"/><Relationship Id="rId6" Type="http://schemas.openxmlformats.org/officeDocument/2006/relationships/image" Target="../media/image713.wmf"/><Relationship Id="rId5" Type="http://schemas.openxmlformats.org/officeDocument/2006/relationships/image" Target="../media/image712.wmf"/><Relationship Id="rId10" Type="http://schemas.openxmlformats.org/officeDocument/2006/relationships/image" Target="../media/image730.wmf"/><Relationship Id="rId4" Type="http://schemas.openxmlformats.org/officeDocument/2006/relationships/image" Target="../media/image711.wmf"/><Relationship Id="rId9" Type="http://schemas.openxmlformats.org/officeDocument/2006/relationships/image" Target="../media/image729.wmf"/></Relationships>
</file>

<file path=ppt/drawings/_rels/vmlDrawing157.vml.rels><?xml version="1.0" encoding="UTF-8" standalone="yes"?>
<Relationships xmlns="http://schemas.openxmlformats.org/package/2006/relationships"><Relationship Id="rId2" Type="http://schemas.openxmlformats.org/officeDocument/2006/relationships/image" Target="../media/image732.wmf"/><Relationship Id="rId1" Type="http://schemas.openxmlformats.org/officeDocument/2006/relationships/image" Target="../media/image731.wmf"/></Relationships>
</file>

<file path=ppt/drawings/_rels/vmlDrawing158.vml.rels><?xml version="1.0" encoding="UTF-8" standalone="yes"?>
<Relationships xmlns="http://schemas.openxmlformats.org/package/2006/relationships"><Relationship Id="rId3" Type="http://schemas.openxmlformats.org/officeDocument/2006/relationships/image" Target="../media/image736.wmf"/><Relationship Id="rId2" Type="http://schemas.openxmlformats.org/officeDocument/2006/relationships/image" Target="../media/image735.wmf"/><Relationship Id="rId1" Type="http://schemas.openxmlformats.org/officeDocument/2006/relationships/image" Target="../media/image734.wmf"/></Relationships>
</file>

<file path=ppt/drawings/_rels/vmlDrawing159.vml.rels><?xml version="1.0" encoding="UTF-8" standalone="yes"?>
<Relationships xmlns="http://schemas.openxmlformats.org/package/2006/relationships"><Relationship Id="rId3" Type="http://schemas.openxmlformats.org/officeDocument/2006/relationships/image" Target="../media/image739.wmf"/><Relationship Id="rId2" Type="http://schemas.openxmlformats.org/officeDocument/2006/relationships/image" Target="../media/image738.wmf"/><Relationship Id="rId1" Type="http://schemas.openxmlformats.org/officeDocument/2006/relationships/image" Target="../media/image73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85.wmf"/><Relationship Id="rId5" Type="http://schemas.openxmlformats.org/officeDocument/2006/relationships/image" Target="../media/image87.wmf"/><Relationship Id="rId4" Type="http://schemas.openxmlformats.org/officeDocument/2006/relationships/image" Target="../media/image86.wmf"/></Relationships>
</file>

<file path=ppt/drawings/_rels/vmlDrawing160.vml.rels><?xml version="1.0" encoding="UTF-8" standalone="yes"?>
<Relationships xmlns="http://schemas.openxmlformats.org/package/2006/relationships"><Relationship Id="rId2" Type="http://schemas.openxmlformats.org/officeDocument/2006/relationships/image" Target="../media/image741.wmf"/><Relationship Id="rId1" Type="http://schemas.openxmlformats.org/officeDocument/2006/relationships/image" Target="../media/image740.wmf"/></Relationships>
</file>

<file path=ppt/drawings/_rels/vmlDrawing161.vml.rels><?xml version="1.0" encoding="UTF-8" standalone="yes"?>
<Relationships xmlns="http://schemas.openxmlformats.org/package/2006/relationships"><Relationship Id="rId3" Type="http://schemas.openxmlformats.org/officeDocument/2006/relationships/image" Target="../media/image744.wmf"/><Relationship Id="rId2" Type="http://schemas.openxmlformats.org/officeDocument/2006/relationships/image" Target="../media/image743.wmf"/><Relationship Id="rId1" Type="http://schemas.openxmlformats.org/officeDocument/2006/relationships/image" Target="../media/image742.wmf"/><Relationship Id="rId4" Type="http://schemas.openxmlformats.org/officeDocument/2006/relationships/image" Target="../media/image745.w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746.wmf"/></Relationships>
</file>

<file path=ppt/drawings/_rels/vmlDrawing163.vml.rels><?xml version="1.0" encoding="UTF-8" standalone="yes"?>
<Relationships xmlns="http://schemas.openxmlformats.org/package/2006/relationships"><Relationship Id="rId2" Type="http://schemas.openxmlformats.org/officeDocument/2006/relationships/image" Target="../media/image748.wmf"/><Relationship Id="rId1" Type="http://schemas.openxmlformats.org/officeDocument/2006/relationships/image" Target="../media/image747.wmf"/></Relationships>
</file>

<file path=ppt/drawings/_rels/vmlDrawing164.vml.rels><?xml version="1.0" encoding="UTF-8" standalone="yes"?>
<Relationships xmlns="http://schemas.openxmlformats.org/package/2006/relationships"><Relationship Id="rId3" Type="http://schemas.openxmlformats.org/officeDocument/2006/relationships/image" Target="../media/image751.wmf"/><Relationship Id="rId2" Type="http://schemas.openxmlformats.org/officeDocument/2006/relationships/image" Target="../media/image750.wmf"/><Relationship Id="rId1" Type="http://schemas.openxmlformats.org/officeDocument/2006/relationships/image" Target="../media/image749.wmf"/><Relationship Id="rId5" Type="http://schemas.openxmlformats.org/officeDocument/2006/relationships/image" Target="../media/image753.wmf"/><Relationship Id="rId4" Type="http://schemas.openxmlformats.org/officeDocument/2006/relationships/image" Target="../media/image752.wmf"/></Relationships>
</file>

<file path=ppt/drawings/_rels/vmlDrawing165.vml.rels><?xml version="1.0" encoding="UTF-8" standalone="yes"?>
<Relationships xmlns="http://schemas.openxmlformats.org/package/2006/relationships"><Relationship Id="rId3" Type="http://schemas.openxmlformats.org/officeDocument/2006/relationships/image" Target="../media/image756.wmf"/><Relationship Id="rId2" Type="http://schemas.openxmlformats.org/officeDocument/2006/relationships/image" Target="../media/image755.wmf"/><Relationship Id="rId1" Type="http://schemas.openxmlformats.org/officeDocument/2006/relationships/image" Target="../media/image754.wmf"/><Relationship Id="rId4" Type="http://schemas.openxmlformats.org/officeDocument/2006/relationships/image" Target="../media/image757.w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416.w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758.wmf"/></Relationships>
</file>

<file path=ppt/drawings/_rels/vmlDrawing168.vml.rels><?xml version="1.0" encoding="UTF-8" standalone="yes"?>
<Relationships xmlns="http://schemas.openxmlformats.org/package/2006/relationships"><Relationship Id="rId2" Type="http://schemas.openxmlformats.org/officeDocument/2006/relationships/image" Target="../media/image760.wmf"/><Relationship Id="rId1" Type="http://schemas.openxmlformats.org/officeDocument/2006/relationships/image" Target="../media/image759.wmf"/></Relationships>
</file>

<file path=ppt/drawings/_rels/vmlDrawing169.vml.rels><?xml version="1.0" encoding="UTF-8" standalone="yes"?>
<Relationships xmlns="http://schemas.openxmlformats.org/package/2006/relationships"><Relationship Id="rId2" Type="http://schemas.openxmlformats.org/officeDocument/2006/relationships/image" Target="../media/image762.wmf"/><Relationship Id="rId1" Type="http://schemas.openxmlformats.org/officeDocument/2006/relationships/image" Target="../media/image76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51.wmf"/><Relationship Id="rId4" Type="http://schemas.openxmlformats.org/officeDocument/2006/relationships/image" Target="../media/image50.wmf"/></Relationships>
</file>

<file path=ppt/drawings/_rels/vmlDrawing170.vml.rels><?xml version="1.0" encoding="UTF-8" standalone="yes"?>
<Relationships xmlns="http://schemas.openxmlformats.org/package/2006/relationships"><Relationship Id="rId2" Type="http://schemas.openxmlformats.org/officeDocument/2006/relationships/image" Target="../media/image764.wmf"/><Relationship Id="rId1" Type="http://schemas.openxmlformats.org/officeDocument/2006/relationships/image" Target="../media/image763.wmf"/></Relationships>
</file>

<file path=ppt/drawings/_rels/vmlDrawing171.vml.rels><?xml version="1.0" encoding="UTF-8" standalone="yes"?>
<Relationships xmlns="http://schemas.openxmlformats.org/package/2006/relationships"><Relationship Id="rId2" Type="http://schemas.openxmlformats.org/officeDocument/2006/relationships/image" Target="../media/image766.wmf"/><Relationship Id="rId1" Type="http://schemas.openxmlformats.org/officeDocument/2006/relationships/image" Target="../media/image765.wmf"/></Relationships>
</file>

<file path=ppt/drawings/_rels/vmlDrawing172.vml.rels><?xml version="1.0" encoding="UTF-8" standalone="yes"?>
<Relationships xmlns="http://schemas.openxmlformats.org/package/2006/relationships"><Relationship Id="rId3" Type="http://schemas.openxmlformats.org/officeDocument/2006/relationships/image" Target="../media/image769.wmf"/><Relationship Id="rId2" Type="http://schemas.openxmlformats.org/officeDocument/2006/relationships/image" Target="../media/image768.wmf"/><Relationship Id="rId1" Type="http://schemas.openxmlformats.org/officeDocument/2006/relationships/image" Target="../media/image767.wmf"/><Relationship Id="rId4" Type="http://schemas.openxmlformats.org/officeDocument/2006/relationships/image" Target="../media/image770.wmf"/></Relationships>
</file>

<file path=ppt/drawings/_rels/vmlDrawing173.vml.rels><?xml version="1.0" encoding="UTF-8" standalone="yes"?>
<Relationships xmlns="http://schemas.openxmlformats.org/package/2006/relationships"><Relationship Id="rId8" Type="http://schemas.openxmlformats.org/officeDocument/2006/relationships/image" Target="../media/image778.wmf"/><Relationship Id="rId3" Type="http://schemas.openxmlformats.org/officeDocument/2006/relationships/image" Target="../media/image773.emf"/><Relationship Id="rId7" Type="http://schemas.openxmlformats.org/officeDocument/2006/relationships/image" Target="../media/image777.wmf"/><Relationship Id="rId2" Type="http://schemas.openxmlformats.org/officeDocument/2006/relationships/image" Target="../media/image772.emf"/><Relationship Id="rId1" Type="http://schemas.openxmlformats.org/officeDocument/2006/relationships/image" Target="../media/image771.emf"/><Relationship Id="rId6" Type="http://schemas.openxmlformats.org/officeDocument/2006/relationships/image" Target="../media/image776.wmf"/><Relationship Id="rId5" Type="http://schemas.openxmlformats.org/officeDocument/2006/relationships/image" Target="../media/image775.wmf"/><Relationship Id="rId4" Type="http://schemas.openxmlformats.org/officeDocument/2006/relationships/image" Target="../media/image774.wmf"/><Relationship Id="rId9" Type="http://schemas.openxmlformats.org/officeDocument/2006/relationships/image" Target="../media/image779.wmf"/></Relationships>
</file>

<file path=ppt/drawings/_rels/vmlDrawing174.vml.rels><?xml version="1.0" encoding="UTF-8" standalone="yes"?>
<Relationships xmlns="http://schemas.openxmlformats.org/package/2006/relationships"><Relationship Id="rId3" Type="http://schemas.openxmlformats.org/officeDocument/2006/relationships/image" Target="../media/image782.wmf"/><Relationship Id="rId2" Type="http://schemas.openxmlformats.org/officeDocument/2006/relationships/image" Target="../media/image781.wmf"/><Relationship Id="rId1" Type="http://schemas.openxmlformats.org/officeDocument/2006/relationships/image" Target="../media/image780.wmf"/></Relationships>
</file>

<file path=ppt/drawings/_rels/vmlDrawing175.vml.rels><?xml version="1.0" encoding="UTF-8" standalone="yes"?>
<Relationships xmlns="http://schemas.openxmlformats.org/package/2006/relationships"><Relationship Id="rId3" Type="http://schemas.openxmlformats.org/officeDocument/2006/relationships/image" Target="../media/image785.wmf"/><Relationship Id="rId2" Type="http://schemas.openxmlformats.org/officeDocument/2006/relationships/image" Target="../media/image784.wmf"/><Relationship Id="rId1" Type="http://schemas.openxmlformats.org/officeDocument/2006/relationships/image" Target="../media/image783.wmf"/><Relationship Id="rId6" Type="http://schemas.openxmlformats.org/officeDocument/2006/relationships/image" Target="../media/image788.wmf"/><Relationship Id="rId5" Type="http://schemas.openxmlformats.org/officeDocument/2006/relationships/image" Target="../media/image787.wmf"/><Relationship Id="rId4" Type="http://schemas.openxmlformats.org/officeDocument/2006/relationships/image" Target="../media/image786.wmf"/></Relationships>
</file>

<file path=ppt/drawings/_rels/vmlDrawing176.vml.rels><?xml version="1.0" encoding="UTF-8" standalone="yes"?>
<Relationships xmlns="http://schemas.openxmlformats.org/package/2006/relationships"><Relationship Id="rId3" Type="http://schemas.openxmlformats.org/officeDocument/2006/relationships/image" Target="../media/image791.wmf"/><Relationship Id="rId7" Type="http://schemas.openxmlformats.org/officeDocument/2006/relationships/image" Target="../media/image795.wmf"/><Relationship Id="rId2" Type="http://schemas.openxmlformats.org/officeDocument/2006/relationships/image" Target="../media/image790.wmf"/><Relationship Id="rId1" Type="http://schemas.openxmlformats.org/officeDocument/2006/relationships/image" Target="../media/image789.wmf"/><Relationship Id="rId6" Type="http://schemas.openxmlformats.org/officeDocument/2006/relationships/image" Target="../media/image794.wmf"/><Relationship Id="rId5" Type="http://schemas.openxmlformats.org/officeDocument/2006/relationships/image" Target="../media/image793.wmf"/><Relationship Id="rId4" Type="http://schemas.openxmlformats.org/officeDocument/2006/relationships/image" Target="../media/image792.wmf"/></Relationships>
</file>

<file path=ppt/drawings/_rels/vmlDrawing177.vml.rels><?xml version="1.0" encoding="UTF-8" standalone="yes"?>
<Relationships xmlns="http://schemas.openxmlformats.org/package/2006/relationships"><Relationship Id="rId3" Type="http://schemas.openxmlformats.org/officeDocument/2006/relationships/image" Target="../media/image798.wmf"/><Relationship Id="rId7" Type="http://schemas.openxmlformats.org/officeDocument/2006/relationships/image" Target="../media/image802.wmf"/><Relationship Id="rId2" Type="http://schemas.openxmlformats.org/officeDocument/2006/relationships/image" Target="../media/image797.wmf"/><Relationship Id="rId1" Type="http://schemas.openxmlformats.org/officeDocument/2006/relationships/image" Target="../media/image796.wmf"/><Relationship Id="rId6" Type="http://schemas.openxmlformats.org/officeDocument/2006/relationships/image" Target="../media/image801.wmf"/><Relationship Id="rId5" Type="http://schemas.openxmlformats.org/officeDocument/2006/relationships/image" Target="../media/image800.wmf"/><Relationship Id="rId4" Type="http://schemas.openxmlformats.org/officeDocument/2006/relationships/image" Target="../media/image799.wmf"/></Relationships>
</file>

<file path=ppt/drawings/_rels/vmlDrawing178.vml.rels><?xml version="1.0" encoding="UTF-8" standalone="yes"?>
<Relationships xmlns="http://schemas.openxmlformats.org/package/2006/relationships"><Relationship Id="rId3" Type="http://schemas.openxmlformats.org/officeDocument/2006/relationships/image" Target="../media/image805.wmf"/><Relationship Id="rId2" Type="http://schemas.openxmlformats.org/officeDocument/2006/relationships/image" Target="../media/image804.wmf"/><Relationship Id="rId1" Type="http://schemas.openxmlformats.org/officeDocument/2006/relationships/image" Target="../media/image803.wmf"/><Relationship Id="rId6" Type="http://schemas.openxmlformats.org/officeDocument/2006/relationships/image" Target="../media/image808.wmf"/><Relationship Id="rId5" Type="http://schemas.openxmlformats.org/officeDocument/2006/relationships/image" Target="../media/image807.wmf"/><Relationship Id="rId4" Type="http://schemas.openxmlformats.org/officeDocument/2006/relationships/image" Target="../media/image806.wmf"/></Relationships>
</file>

<file path=ppt/drawings/_rels/vmlDrawing179.vml.rels><?xml version="1.0" encoding="UTF-8" standalone="yes"?>
<Relationships xmlns="http://schemas.openxmlformats.org/package/2006/relationships"><Relationship Id="rId3" Type="http://schemas.openxmlformats.org/officeDocument/2006/relationships/image" Target="../media/image811.wmf"/><Relationship Id="rId2" Type="http://schemas.openxmlformats.org/officeDocument/2006/relationships/image" Target="../media/image810.wmf"/><Relationship Id="rId1" Type="http://schemas.openxmlformats.org/officeDocument/2006/relationships/image" Target="../media/image809.wmf"/><Relationship Id="rId5" Type="http://schemas.openxmlformats.org/officeDocument/2006/relationships/image" Target="../media/image813.wmf"/><Relationship Id="rId4" Type="http://schemas.openxmlformats.org/officeDocument/2006/relationships/image" Target="../media/image81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180.vml.rels><?xml version="1.0" encoding="UTF-8" standalone="yes"?>
<Relationships xmlns="http://schemas.openxmlformats.org/package/2006/relationships"><Relationship Id="rId3" Type="http://schemas.openxmlformats.org/officeDocument/2006/relationships/image" Target="../media/image769.wmf"/><Relationship Id="rId2" Type="http://schemas.openxmlformats.org/officeDocument/2006/relationships/image" Target="../media/image815.wmf"/><Relationship Id="rId1" Type="http://schemas.openxmlformats.org/officeDocument/2006/relationships/image" Target="../media/image814.wmf"/><Relationship Id="rId4" Type="http://schemas.openxmlformats.org/officeDocument/2006/relationships/image" Target="../media/image770.wmf"/></Relationships>
</file>

<file path=ppt/drawings/_rels/vmlDrawing181.vml.rels><?xml version="1.0" encoding="UTF-8" standalone="yes"?>
<Relationships xmlns="http://schemas.openxmlformats.org/package/2006/relationships"><Relationship Id="rId3" Type="http://schemas.openxmlformats.org/officeDocument/2006/relationships/image" Target="../media/image819.wmf"/><Relationship Id="rId2" Type="http://schemas.openxmlformats.org/officeDocument/2006/relationships/image" Target="../media/image818.wmf"/><Relationship Id="rId1" Type="http://schemas.openxmlformats.org/officeDocument/2006/relationships/image" Target="../media/image817.wmf"/><Relationship Id="rId4" Type="http://schemas.openxmlformats.org/officeDocument/2006/relationships/image" Target="../media/image820.wmf"/></Relationships>
</file>

<file path=ppt/drawings/_rels/vmlDrawing182.vml.rels><?xml version="1.0" encoding="UTF-8" standalone="yes"?>
<Relationships xmlns="http://schemas.openxmlformats.org/package/2006/relationships"><Relationship Id="rId8" Type="http://schemas.openxmlformats.org/officeDocument/2006/relationships/image" Target="../media/image828.wmf"/><Relationship Id="rId3" Type="http://schemas.openxmlformats.org/officeDocument/2006/relationships/image" Target="../media/image823.wmf"/><Relationship Id="rId7" Type="http://schemas.openxmlformats.org/officeDocument/2006/relationships/image" Target="../media/image827.wmf"/><Relationship Id="rId2" Type="http://schemas.openxmlformats.org/officeDocument/2006/relationships/image" Target="../media/image822.wmf"/><Relationship Id="rId1" Type="http://schemas.openxmlformats.org/officeDocument/2006/relationships/image" Target="../media/image821.wmf"/><Relationship Id="rId6" Type="http://schemas.openxmlformats.org/officeDocument/2006/relationships/image" Target="../media/image826.wmf"/><Relationship Id="rId5" Type="http://schemas.openxmlformats.org/officeDocument/2006/relationships/image" Target="../media/image825.wmf"/><Relationship Id="rId4" Type="http://schemas.openxmlformats.org/officeDocument/2006/relationships/image" Target="../media/image824.wmf"/></Relationships>
</file>

<file path=ppt/drawings/_rels/vmlDrawing183.vml.rels><?xml version="1.0" encoding="UTF-8" standalone="yes"?>
<Relationships xmlns="http://schemas.openxmlformats.org/package/2006/relationships"><Relationship Id="rId3" Type="http://schemas.openxmlformats.org/officeDocument/2006/relationships/image" Target="../media/image812.wmf"/><Relationship Id="rId2" Type="http://schemas.openxmlformats.org/officeDocument/2006/relationships/image" Target="../media/image810.wmf"/><Relationship Id="rId1" Type="http://schemas.openxmlformats.org/officeDocument/2006/relationships/image" Target="../media/image829.wmf"/><Relationship Id="rId4" Type="http://schemas.openxmlformats.org/officeDocument/2006/relationships/image" Target="../media/image813.wmf"/></Relationships>
</file>

<file path=ppt/drawings/_rels/vmlDrawing184.vml.rels><?xml version="1.0" encoding="UTF-8" standalone="yes"?>
<Relationships xmlns="http://schemas.openxmlformats.org/package/2006/relationships"><Relationship Id="rId3" Type="http://schemas.openxmlformats.org/officeDocument/2006/relationships/image" Target="../media/image832.wmf"/><Relationship Id="rId2" Type="http://schemas.openxmlformats.org/officeDocument/2006/relationships/image" Target="../media/image831.wmf"/><Relationship Id="rId1" Type="http://schemas.openxmlformats.org/officeDocument/2006/relationships/image" Target="../media/image830.wmf"/><Relationship Id="rId5" Type="http://schemas.openxmlformats.org/officeDocument/2006/relationships/image" Target="../media/image834.wmf"/><Relationship Id="rId4" Type="http://schemas.openxmlformats.org/officeDocument/2006/relationships/image" Target="../media/image833.w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835.wmf"/></Relationships>
</file>

<file path=ppt/drawings/_rels/vmlDrawing186.vml.rels><?xml version="1.0" encoding="UTF-8" standalone="yes"?>
<Relationships xmlns="http://schemas.openxmlformats.org/package/2006/relationships"><Relationship Id="rId8" Type="http://schemas.openxmlformats.org/officeDocument/2006/relationships/image" Target="../media/image843.wmf"/><Relationship Id="rId3" Type="http://schemas.openxmlformats.org/officeDocument/2006/relationships/image" Target="../media/image838.wmf"/><Relationship Id="rId7" Type="http://schemas.openxmlformats.org/officeDocument/2006/relationships/image" Target="../media/image842.wmf"/><Relationship Id="rId2" Type="http://schemas.openxmlformats.org/officeDocument/2006/relationships/image" Target="../media/image837.wmf"/><Relationship Id="rId1" Type="http://schemas.openxmlformats.org/officeDocument/2006/relationships/image" Target="../media/image836.wmf"/><Relationship Id="rId6" Type="http://schemas.openxmlformats.org/officeDocument/2006/relationships/image" Target="../media/image841.wmf"/><Relationship Id="rId5" Type="http://schemas.openxmlformats.org/officeDocument/2006/relationships/image" Target="../media/image840.wmf"/><Relationship Id="rId10" Type="http://schemas.openxmlformats.org/officeDocument/2006/relationships/image" Target="../media/image845.wmf"/><Relationship Id="rId4" Type="http://schemas.openxmlformats.org/officeDocument/2006/relationships/image" Target="../media/image839.wmf"/><Relationship Id="rId9" Type="http://schemas.openxmlformats.org/officeDocument/2006/relationships/image" Target="../media/image844.wmf"/></Relationships>
</file>

<file path=ppt/drawings/_rels/vmlDrawing187.vml.rels><?xml version="1.0" encoding="UTF-8" standalone="yes"?>
<Relationships xmlns="http://schemas.openxmlformats.org/package/2006/relationships"><Relationship Id="rId3" Type="http://schemas.openxmlformats.org/officeDocument/2006/relationships/image" Target="../media/image838.wmf"/><Relationship Id="rId7" Type="http://schemas.openxmlformats.org/officeDocument/2006/relationships/image" Target="../media/image845.wmf"/><Relationship Id="rId2" Type="http://schemas.openxmlformats.org/officeDocument/2006/relationships/image" Target="../media/image847.wmf"/><Relationship Id="rId1" Type="http://schemas.openxmlformats.org/officeDocument/2006/relationships/image" Target="../media/image846.wmf"/><Relationship Id="rId6" Type="http://schemas.openxmlformats.org/officeDocument/2006/relationships/image" Target="../media/image849.wmf"/><Relationship Id="rId5" Type="http://schemas.openxmlformats.org/officeDocument/2006/relationships/image" Target="../media/image848.wmf"/><Relationship Id="rId4" Type="http://schemas.openxmlformats.org/officeDocument/2006/relationships/image" Target="../media/image839.wmf"/></Relationships>
</file>

<file path=ppt/drawings/_rels/vmlDrawing188.vml.rels><?xml version="1.0" encoding="UTF-8" standalone="yes"?>
<Relationships xmlns="http://schemas.openxmlformats.org/package/2006/relationships"><Relationship Id="rId8" Type="http://schemas.openxmlformats.org/officeDocument/2006/relationships/image" Target="../media/image854.emf"/><Relationship Id="rId3" Type="http://schemas.openxmlformats.org/officeDocument/2006/relationships/image" Target="../media/image838.wmf"/><Relationship Id="rId7" Type="http://schemas.openxmlformats.org/officeDocument/2006/relationships/image" Target="../media/image845.wmf"/><Relationship Id="rId2" Type="http://schemas.openxmlformats.org/officeDocument/2006/relationships/image" Target="../media/image851.wmf"/><Relationship Id="rId1" Type="http://schemas.openxmlformats.org/officeDocument/2006/relationships/image" Target="../media/image850.wmf"/><Relationship Id="rId6" Type="http://schemas.openxmlformats.org/officeDocument/2006/relationships/image" Target="../media/image853.emf"/><Relationship Id="rId5" Type="http://schemas.openxmlformats.org/officeDocument/2006/relationships/image" Target="../media/image852.emf"/><Relationship Id="rId4" Type="http://schemas.openxmlformats.org/officeDocument/2006/relationships/image" Target="../media/image839.wmf"/><Relationship Id="rId9" Type="http://schemas.openxmlformats.org/officeDocument/2006/relationships/image" Target="../media/image855.wmf"/></Relationships>
</file>

<file path=ppt/drawings/_rels/vmlDrawing189.vml.rels><?xml version="1.0" encoding="UTF-8" standalone="yes"?>
<Relationships xmlns="http://schemas.openxmlformats.org/package/2006/relationships"><Relationship Id="rId3" Type="http://schemas.openxmlformats.org/officeDocument/2006/relationships/image" Target="../media/image858.wmf"/><Relationship Id="rId2" Type="http://schemas.openxmlformats.org/officeDocument/2006/relationships/image" Target="../media/image857.wmf"/><Relationship Id="rId1" Type="http://schemas.openxmlformats.org/officeDocument/2006/relationships/image" Target="../media/image856.wmf"/><Relationship Id="rId5" Type="http://schemas.openxmlformats.org/officeDocument/2006/relationships/image" Target="../media/image860.wmf"/><Relationship Id="rId4" Type="http://schemas.openxmlformats.org/officeDocument/2006/relationships/image" Target="../media/image85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190.vml.rels><?xml version="1.0" encoding="UTF-8" standalone="yes"?>
<Relationships xmlns="http://schemas.openxmlformats.org/package/2006/relationships"><Relationship Id="rId3" Type="http://schemas.openxmlformats.org/officeDocument/2006/relationships/image" Target="../media/image863.wmf"/><Relationship Id="rId2" Type="http://schemas.openxmlformats.org/officeDocument/2006/relationships/image" Target="../media/image862.wmf"/><Relationship Id="rId1" Type="http://schemas.openxmlformats.org/officeDocument/2006/relationships/image" Target="../media/image861.wmf"/><Relationship Id="rId5" Type="http://schemas.openxmlformats.org/officeDocument/2006/relationships/image" Target="../media/image865.wmf"/><Relationship Id="rId4" Type="http://schemas.openxmlformats.org/officeDocument/2006/relationships/image" Target="../media/image864.wmf"/></Relationships>
</file>

<file path=ppt/drawings/_rels/vmlDrawing191.vml.rels><?xml version="1.0" encoding="UTF-8" standalone="yes"?>
<Relationships xmlns="http://schemas.openxmlformats.org/package/2006/relationships"><Relationship Id="rId8" Type="http://schemas.openxmlformats.org/officeDocument/2006/relationships/image" Target="../media/image873.wmf"/><Relationship Id="rId3" Type="http://schemas.openxmlformats.org/officeDocument/2006/relationships/image" Target="../media/image868.emf"/><Relationship Id="rId7" Type="http://schemas.openxmlformats.org/officeDocument/2006/relationships/image" Target="../media/image872.emf"/><Relationship Id="rId12" Type="http://schemas.openxmlformats.org/officeDocument/2006/relationships/image" Target="../media/image877.wmf"/><Relationship Id="rId2" Type="http://schemas.openxmlformats.org/officeDocument/2006/relationships/image" Target="../media/image867.wmf"/><Relationship Id="rId1" Type="http://schemas.openxmlformats.org/officeDocument/2006/relationships/image" Target="../media/image866.emf"/><Relationship Id="rId6" Type="http://schemas.openxmlformats.org/officeDocument/2006/relationships/image" Target="../media/image871.wmf"/><Relationship Id="rId11" Type="http://schemas.openxmlformats.org/officeDocument/2006/relationships/image" Target="../media/image876.emf"/><Relationship Id="rId5" Type="http://schemas.openxmlformats.org/officeDocument/2006/relationships/image" Target="../media/image870.emf"/><Relationship Id="rId10" Type="http://schemas.openxmlformats.org/officeDocument/2006/relationships/image" Target="../media/image875.wmf"/><Relationship Id="rId4" Type="http://schemas.openxmlformats.org/officeDocument/2006/relationships/image" Target="../media/image869.wmf"/><Relationship Id="rId9" Type="http://schemas.openxmlformats.org/officeDocument/2006/relationships/image" Target="../media/image874.emf"/></Relationships>
</file>

<file path=ppt/drawings/_rels/vmlDrawing192.vml.rels><?xml version="1.0" encoding="UTF-8" standalone="yes"?>
<Relationships xmlns="http://schemas.openxmlformats.org/package/2006/relationships"><Relationship Id="rId8" Type="http://schemas.openxmlformats.org/officeDocument/2006/relationships/image" Target="../media/image880.wmf"/><Relationship Id="rId3" Type="http://schemas.openxmlformats.org/officeDocument/2006/relationships/image" Target="../media/image839.wmf"/><Relationship Id="rId7" Type="http://schemas.openxmlformats.org/officeDocument/2006/relationships/image" Target="../media/image879.wmf"/><Relationship Id="rId12" Type="http://schemas.openxmlformats.org/officeDocument/2006/relationships/image" Target="../media/image884.wmf"/><Relationship Id="rId2" Type="http://schemas.openxmlformats.org/officeDocument/2006/relationships/image" Target="../media/image837.wmf"/><Relationship Id="rId1" Type="http://schemas.openxmlformats.org/officeDocument/2006/relationships/image" Target="../media/image878.wmf"/><Relationship Id="rId6" Type="http://schemas.openxmlformats.org/officeDocument/2006/relationships/image" Target="../media/image842.wmf"/><Relationship Id="rId11" Type="http://schemas.openxmlformats.org/officeDocument/2006/relationships/image" Target="../media/image883.wmf"/><Relationship Id="rId5" Type="http://schemas.openxmlformats.org/officeDocument/2006/relationships/image" Target="../media/image841.wmf"/><Relationship Id="rId10" Type="http://schemas.openxmlformats.org/officeDocument/2006/relationships/image" Target="../media/image882.wmf"/><Relationship Id="rId4" Type="http://schemas.openxmlformats.org/officeDocument/2006/relationships/image" Target="../media/image840.wmf"/><Relationship Id="rId9" Type="http://schemas.openxmlformats.org/officeDocument/2006/relationships/image" Target="../media/image881.wmf"/></Relationships>
</file>

<file path=ppt/drawings/_rels/vmlDrawing193.vml.rels><?xml version="1.0" encoding="UTF-8" standalone="yes"?>
<Relationships xmlns="http://schemas.openxmlformats.org/package/2006/relationships"><Relationship Id="rId8" Type="http://schemas.openxmlformats.org/officeDocument/2006/relationships/image" Target="../media/image886.wmf"/><Relationship Id="rId3" Type="http://schemas.openxmlformats.org/officeDocument/2006/relationships/image" Target="../media/image839.wmf"/><Relationship Id="rId7" Type="http://schemas.openxmlformats.org/officeDocument/2006/relationships/image" Target="../media/image885.wmf"/><Relationship Id="rId12" Type="http://schemas.openxmlformats.org/officeDocument/2006/relationships/image" Target="../media/image890.wmf"/><Relationship Id="rId2" Type="http://schemas.openxmlformats.org/officeDocument/2006/relationships/image" Target="../media/image837.wmf"/><Relationship Id="rId1" Type="http://schemas.openxmlformats.org/officeDocument/2006/relationships/image" Target="../media/image878.wmf"/><Relationship Id="rId6" Type="http://schemas.openxmlformats.org/officeDocument/2006/relationships/image" Target="../media/image842.wmf"/><Relationship Id="rId11" Type="http://schemas.openxmlformats.org/officeDocument/2006/relationships/image" Target="../media/image889.wmf"/><Relationship Id="rId5" Type="http://schemas.openxmlformats.org/officeDocument/2006/relationships/image" Target="../media/image841.wmf"/><Relationship Id="rId10" Type="http://schemas.openxmlformats.org/officeDocument/2006/relationships/image" Target="../media/image888.wmf"/><Relationship Id="rId4" Type="http://schemas.openxmlformats.org/officeDocument/2006/relationships/image" Target="../media/image840.wmf"/><Relationship Id="rId9" Type="http://schemas.openxmlformats.org/officeDocument/2006/relationships/image" Target="../media/image887.wmf"/></Relationships>
</file>

<file path=ppt/drawings/_rels/vmlDrawing194.vml.rels><?xml version="1.0" encoding="UTF-8" standalone="yes"?>
<Relationships xmlns="http://schemas.openxmlformats.org/package/2006/relationships"><Relationship Id="rId8" Type="http://schemas.openxmlformats.org/officeDocument/2006/relationships/image" Target="../media/image893.wmf"/><Relationship Id="rId3" Type="http://schemas.openxmlformats.org/officeDocument/2006/relationships/image" Target="../media/image839.wmf"/><Relationship Id="rId7" Type="http://schemas.openxmlformats.org/officeDocument/2006/relationships/image" Target="../media/image892.wmf"/><Relationship Id="rId2" Type="http://schemas.openxmlformats.org/officeDocument/2006/relationships/image" Target="../media/image879.wmf"/><Relationship Id="rId1" Type="http://schemas.openxmlformats.org/officeDocument/2006/relationships/image" Target="../media/image878.wmf"/><Relationship Id="rId6" Type="http://schemas.openxmlformats.org/officeDocument/2006/relationships/image" Target="../media/image891.wmf"/><Relationship Id="rId11" Type="http://schemas.openxmlformats.org/officeDocument/2006/relationships/image" Target="../media/image895.wmf"/><Relationship Id="rId5" Type="http://schemas.openxmlformats.org/officeDocument/2006/relationships/image" Target="../media/image881.wmf"/><Relationship Id="rId10" Type="http://schemas.openxmlformats.org/officeDocument/2006/relationships/image" Target="../media/image894.wmf"/><Relationship Id="rId4" Type="http://schemas.openxmlformats.org/officeDocument/2006/relationships/image" Target="../media/image880.wmf"/><Relationship Id="rId9" Type="http://schemas.openxmlformats.org/officeDocument/2006/relationships/image" Target="../media/image888.wmf"/></Relationships>
</file>

<file path=ppt/drawings/_rels/vmlDrawing195.vml.rels><?xml version="1.0" encoding="UTF-8" standalone="yes"?>
<Relationships xmlns="http://schemas.openxmlformats.org/package/2006/relationships"><Relationship Id="rId8" Type="http://schemas.openxmlformats.org/officeDocument/2006/relationships/image" Target="../media/image882.wmf"/><Relationship Id="rId3" Type="http://schemas.openxmlformats.org/officeDocument/2006/relationships/image" Target="../media/image898.wmf"/><Relationship Id="rId7" Type="http://schemas.openxmlformats.org/officeDocument/2006/relationships/image" Target="../media/image878.wmf"/><Relationship Id="rId2" Type="http://schemas.openxmlformats.org/officeDocument/2006/relationships/image" Target="../media/image897.wmf"/><Relationship Id="rId1" Type="http://schemas.openxmlformats.org/officeDocument/2006/relationships/image" Target="../media/image896.wmf"/><Relationship Id="rId6" Type="http://schemas.openxmlformats.org/officeDocument/2006/relationships/image" Target="../media/image900.wmf"/><Relationship Id="rId11" Type="http://schemas.openxmlformats.org/officeDocument/2006/relationships/image" Target="../media/image902.wmf"/><Relationship Id="rId5" Type="http://schemas.openxmlformats.org/officeDocument/2006/relationships/image" Target="../media/image899.wmf"/><Relationship Id="rId10" Type="http://schemas.openxmlformats.org/officeDocument/2006/relationships/image" Target="../media/image901.wmf"/><Relationship Id="rId4" Type="http://schemas.openxmlformats.org/officeDocument/2006/relationships/image" Target="../media/image888.wmf"/><Relationship Id="rId9" Type="http://schemas.openxmlformats.org/officeDocument/2006/relationships/image" Target="../media/image839.wmf"/></Relationships>
</file>

<file path=ppt/drawings/_rels/vmlDrawing196.vml.rels><?xml version="1.0" encoding="UTF-8" standalone="yes"?>
<Relationships xmlns="http://schemas.openxmlformats.org/package/2006/relationships"><Relationship Id="rId3" Type="http://schemas.openxmlformats.org/officeDocument/2006/relationships/image" Target="../media/image905.wmf"/><Relationship Id="rId2" Type="http://schemas.openxmlformats.org/officeDocument/2006/relationships/image" Target="../media/image904.wmf"/><Relationship Id="rId1" Type="http://schemas.openxmlformats.org/officeDocument/2006/relationships/image" Target="../media/image903.w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906.wmf"/></Relationships>
</file>

<file path=ppt/drawings/_rels/vmlDrawing198.vml.rels><?xml version="1.0" encoding="UTF-8" standalone="yes"?>
<Relationships xmlns="http://schemas.openxmlformats.org/package/2006/relationships"><Relationship Id="rId3" Type="http://schemas.openxmlformats.org/officeDocument/2006/relationships/image" Target="../media/image909.wmf"/><Relationship Id="rId7" Type="http://schemas.openxmlformats.org/officeDocument/2006/relationships/image" Target="../media/image913.wmf"/><Relationship Id="rId2" Type="http://schemas.openxmlformats.org/officeDocument/2006/relationships/image" Target="../media/image908.wmf"/><Relationship Id="rId1" Type="http://schemas.openxmlformats.org/officeDocument/2006/relationships/image" Target="../media/image907.wmf"/><Relationship Id="rId6" Type="http://schemas.openxmlformats.org/officeDocument/2006/relationships/image" Target="../media/image912.wmf"/><Relationship Id="rId5" Type="http://schemas.openxmlformats.org/officeDocument/2006/relationships/image" Target="../media/image911.wmf"/><Relationship Id="rId4" Type="http://schemas.openxmlformats.org/officeDocument/2006/relationships/image" Target="../media/image910.wmf"/></Relationships>
</file>

<file path=ppt/drawings/_rels/vmlDrawing199.vml.rels><?xml version="1.0" encoding="UTF-8" standalone="yes"?>
<Relationships xmlns="http://schemas.openxmlformats.org/package/2006/relationships"><Relationship Id="rId3" Type="http://schemas.openxmlformats.org/officeDocument/2006/relationships/image" Target="../media/image916.wmf"/><Relationship Id="rId7" Type="http://schemas.openxmlformats.org/officeDocument/2006/relationships/image" Target="../media/image920.wmf"/><Relationship Id="rId2" Type="http://schemas.openxmlformats.org/officeDocument/2006/relationships/image" Target="../media/image915.wmf"/><Relationship Id="rId1" Type="http://schemas.openxmlformats.org/officeDocument/2006/relationships/image" Target="../media/image914.wmf"/><Relationship Id="rId6" Type="http://schemas.openxmlformats.org/officeDocument/2006/relationships/image" Target="../media/image919.wmf"/><Relationship Id="rId5" Type="http://schemas.openxmlformats.org/officeDocument/2006/relationships/image" Target="../media/image918.wmf"/><Relationship Id="rId4" Type="http://schemas.openxmlformats.org/officeDocument/2006/relationships/image" Target="../media/image9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s>
</file>

<file path=ppt/drawings/_rels/vmlDrawing200.vml.rels><?xml version="1.0" encoding="UTF-8" standalone="yes"?>
<Relationships xmlns="http://schemas.openxmlformats.org/package/2006/relationships"><Relationship Id="rId8" Type="http://schemas.openxmlformats.org/officeDocument/2006/relationships/image" Target="../media/image926.wmf"/><Relationship Id="rId3" Type="http://schemas.openxmlformats.org/officeDocument/2006/relationships/image" Target="../media/image920.wmf"/><Relationship Id="rId7" Type="http://schemas.openxmlformats.org/officeDocument/2006/relationships/image" Target="../media/image925.wmf"/><Relationship Id="rId2" Type="http://schemas.openxmlformats.org/officeDocument/2006/relationships/image" Target="../media/image919.wmf"/><Relationship Id="rId1" Type="http://schemas.openxmlformats.org/officeDocument/2006/relationships/image" Target="../media/image921.wmf"/><Relationship Id="rId6" Type="http://schemas.openxmlformats.org/officeDocument/2006/relationships/image" Target="../media/image924.wmf"/><Relationship Id="rId5" Type="http://schemas.openxmlformats.org/officeDocument/2006/relationships/image" Target="../media/image923.wmf"/><Relationship Id="rId10" Type="http://schemas.openxmlformats.org/officeDocument/2006/relationships/image" Target="../media/image928.wmf"/><Relationship Id="rId4" Type="http://schemas.openxmlformats.org/officeDocument/2006/relationships/image" Target="../media/image922.wmf"/><Relationship Id="rId9" Type="http://schemas.openxmlformats.org/officeDocument/2006/relationships/image" Target="../media/image927.wmf"/></Relationships>
</file>

<file path=ppt/drawings/_rels/vmlDrawing201.vml.rels><?xml version="1.0" encoding="UTF-8" standalone="yes"?>
<Relationships xmlns="http://schemas.openxmlformats.org/package/2006/relationships"><Relationship Id="rId3" Type="http://schemas.openxmlformats.org/officeDocument/2006/relationships/image" Target="../media/image931.wmf"/><Relationship Id="rId2" Type="http://schemas.openxmlformats.org/officeDocument/2006/relationships/image" Target="../media/image930.wmf"/><Relationship Id="rId1" Type="http://schemas.openxmlformats.org/officeDocument/2006/relationships/image" Target="../media/image929.wmf"/><Relationship Id="rId5" Type="http://schemas.openxmlformats.org/officeDocument/2006/relationships/image" Target="../media/image933.wmf"/><Relationship Id="rId4" Type="http://schemas.openxmlformats.org/officeDocument/2006/relationships/image" Target="../media/image932.wmf"/></Relationships>
</file>

<file path=ppt/drawings/_rels/vmlDrawing202.vml.rels><?xml version="1.0" encoding="UTF-8" standalone="yes"?>
<Relationships xmlns="http://schemas.openxmlformats.org/package/2006/relationships"><Relationship Id="rId3" Type="http://schemas.openxmlformats.org/officeDocument/2006/relationships/image" Target="../media/image936.wmf"/><Relationship Id="rId2" Type="http://schemas.openxmlformats.org/officeDocument/2006/relationships/image" Target="../media/image935.wmf"/><Relationship Id="rId1" Type="http://schemas.openxmlformats.org/officeDocument/2006/relationships/image" Target="../media/image934.wmf"/></Relationships>
</file>

<file path=ppt/drawings/_rels/vmlDrawing203.vml.rels><?xml version="1.0" encoding="UTF-8" standalone="yes"?>
<Relationships xmlns="http://schemas.openxmlformats.org/package/2006/relationships"><Relationship Id="rId8" Type="http://schemas.openxmlformats.org/officeDocument/2006/relationships/image" Target="../media/image923.wmf"/><Relationship Id="rId3" Type="http://schemas.openxmlformats.org/officeDocument/2006/relationships/image" Target="../media/image939.wmf"/><Relationship Id="rId7" Type="http://schemas.openxmlformats.org/officeDocument/2006/relationships/image" Target="../media/image920.wmf"/><Relationship Id="rId2" Type="http://schemas.openxmlformats.org/officeDocument/2006/relationships/image" Target="../media/image938.wmf"/><Relationship Id="rId1" Type="http://schemas.openxmlformats.org/officeDocument/2006/relationships/image" Target="../media/image937.wmf"/><Relationship Id="rId6" Type="http://schemas.openxmlformats.org/officeDocument/2006/relationships/image" Target="../media/image919.wmf"/><Relationship Id="rId5" Type="http://schemas.openxmlformats.org/officeDocument/2006/relationships/image" Target="../media/image918.wmf"/><Relationship Id="rId4" Type="http://schemas.openxmlformats.org/officeDocument/2006/relationships/image" Target="../media/image917.wmf"/><Relationship Id="rId9" Type="http://schemas.openxmlformats.org/officeDocument/2006/relationships/image" Target="../media/image924.wmf"/></Relationships>
</file>

<file path=ppt/drawings/_rels/vmlDrawing204.vml.rels><?xml version="1.0" encoding="UTF-8" standalone="yes"?>
<Relationships xmlns="http://schemas.openxmlformats.org/package/2006/relationships"><Relationship Id="rId3" Type="http://schemas.openxmlformats.org/officeDocument/2006/relationships/image" Target="../media/image942.wmf"/><Relationship Id="rId7" Type="http://schemas.openxmlformats.org/officeDocument/2006/relationships/image" Target="../media/image924.wmf"/><Relationship Id="rId2" Type="http://schemas.openxmlformats.org/officeDocument/2006/relationships/image" Target="../media/image941.wmf"/><Relationship Id="rId1" Type="http://schemas.openxmlformats.org/officeDocument/2006/relationships/image" Target="../media/image940.wmf"/><Relationship Id="rId6" Type="http://schemas.openxmlformats.org/officeDocument/2006/relationships/image" Target="../media/image923.wmf"/><Relationship Id="rId5" Type="http://schemas.openxmlformats.org/officeDocument/2006/relationships/image" Target="../media/image939.wmf"/><Relationship Id="rId4" Type="http://schemas.openxmlformats.org/officeDocument/2006/relationships/image" Target="../media/image943.wmf"/></Relationships>
</file>

<file path=ppt/drawings/_rels/vmlDrawing205.vml.rels><?xml version="1.0" encoding="UTF-8" standalone="yes"?>
<Relationships xmlns="http://schemas.openxmlformats.org/package/2006/relationships"><Relationship Id="rId8" Type="http://schemas.openxmlformats.org/officeDocument/2006/relationships/image" Target="../media/image951.wmf"/><Relationship Id="rId3" Type="http://schemas.openxmlformats.org/officeDocument/2006/relationships/image" Target="../media/image946.wmf"/><Relationship Id="rId7" Type="http://schemas.openxmlformats.org/officeDocument/2006/relationships/image" Target="../media/image950.wmf"/><Relationship Id="rId2" Type="http://schemas.openxmlformats.org/officeDocument/2006/relationships/image" Target="../media/image945.wmf"/><Relationship Id="rId1" Type="http://schemas.openxmlformats.org/officeDocument/2006/relationships/image" Target="../media/image944.wmf"/><Relationship Id="rId6" Type="http://schemas.openxmlformats.org/officeDocument/2006/relationships/image" Target="../media/image949.wmf"/><Relationship Id="rId5" Type="http://schemas.openxmlformats.org/officeDocument/2006/relationships/image" Target="../media/image948.wmf"/><Relationship Id="rId4" Type="http://schemas.openxmlformats.org/officeDocument/2006/relationships/image" Target="../media/image947.w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952.wmf"/></Relationships>
</file>

<file path=ppt/drawings/_rels/vmlDrawing207.vml.rels><?xml version="1.0" encoding="UTF-8" standalone="yes"?>
<Relationships xmlns="http://schemas.openxmlformats.org/package/2006/relationships"><Relationship Id="rId3" Type="http://schemas.openxmlformats.org/officeDocument/2006/relationships/image" Target="../media/image955.wmf"/><Relationship Id="rId2" Type="http://schemas.openxmlformats.org/officeDocument/2006/relationships/image" Target="../media/image954.wmf"/><Relationship Id="rId1" Type="http://schemas.openxmlformats.org/officeDocument/2006/relationships/image" Target="../media/image953.wmf"/><Relationship Id="rId6" Type="http://schemas.openxmlformats.org/officeDocument/2006/relationships/image" Target="../media/image958.wmf"/><Relationship Id="rId5" Type="http://schemas.openxmlformats.org/officeDocument/2006/relationships/image" Target="../media/image957.wmf"/><Relationship Id="rId4" Type="http://schemas.openxmlformats.org/officeDocument/2006/relationships/image" Target="../media/image956.wmf"/></Relationships>
</file>

<file path=ppt/drawings/_rels/vmlDrawing208.vml.rels><?xml version="1.0" encoding="UTF-8" standalone="yes"?>
<Relationships xmlns="http://schemas.openxmlformats.org/package/2006/relationships"><Relationship Id="rId3" Type="http://schemas.openxmlformats.org/officeDocument/2006/relationships/image" Target="../media/image961.wmf"/><Relationship Id="rId2" Type="http://schemas.openxmlformats.org/officeDocument/2006/relationships/image" Target="../media/image960.wmf"/><Relationship Id="rId1" Type="http://schemas.openxmlformats.org/officeDocument/2006/relationships/image" Target="../media/image959.wmf"/></Relationships>
</file>

<file path=ppt/drawings/_rels/vmlDrawing209.vml.rels><?xml version="1.0" encoding="UTF-8" standalone="yes"?>
<Relationships xmlns="http://schemas.openxmlformats.org/package/2006/relationships"><Relationship Id="rId3" Type="http://schemas.openxmlformats.org/officeDocument/2006/relationships/image" Target="../media/image955.wmf"/><Relationship Id="rId2" Type="http://schemas.openxmlformats.org/officeDocument/2006/relationships/image" Target="../media/image963.wmf"/><Relationship Id="rId1" Type="http://schemas.openxmlformats.org/officeDocument/2006/relationships/image" Target="../media/image962.wmf"/><Relationship Id="rId6" Type="http://schemas.openxmlformats.org/officeDocument/2006/relationships/image" Target="../media/image966.wmf"/><Relationship Id="rId5" Type="http://schemas.openxmlformats.org/officeDocument/2006/relationships/image" Target="../media/image965.wmf"/><Relationship Id="rId4" Type="http://schemas.openxmlformats.org/officeDocument/2006/relationships/image" Target="../media/image96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8.wmf"/><Relationship Id="rId7" Type="http://schemas.openxmlformats.org/officeDocument/2006/relationships/image" Target="../media/image112.wmf"/><Relationship Id="rId2" Type="http://schemas.openxmlformats.org/officeDocument/2006/relationships/image" Target="../media/image105.wmf"/><Relationship Id="rId1" Type="http://schemas.openxmlformats.org/officeDocument/2006/relationships/image" Target="../media/image106.wmf"/><Relationship Id="rId6" Type="http://schemas.openxmlformats.org/officeDocument/2006/relationships/image" Target="../media/image111.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10.vml.rels><?xml version="1.0" encoding="UTF-8" standalone="yes"?>
<Relationships xmlns="http://schemas.openxmlformats.org/package/2006/relationships"><Relationship Id="rId3" Type="http://schemas.openxmlformats.org/officeDocument/2006/relationships/image" Target="../media/image969.wmf"/><Relationship Id="rId2" Type="http://schemas.openxmlformats.org/officeDocument/2006/relationships/image" Target="../media/image968.wmf"/><Relationship Id="rId1" Type="http://schemas.openxmlformats.org/officeDocument/2006/relationships/image" Target="../media/image967.wmf"/></Relationships>
</file>

<file path=ppt/drawings/_rels/vmlDrawing211.vml.rels><?xml version="1.0" encoding="UTF-8" standalone="yes"?>
<Relationships xmlns="http://schemas.openxmlformats.org/package/2006/relationships"><Relationship Id="rId3" Type="http://schemas.openxmlformats.org/officeDocument/2006/relationships/image" Target="../media/image968.wmf"/><Relationship Id="rId2" Type="http://schemas.openxmlformats.org/officeDocument/2006/relationships/image" Target="../media/image970.wmf"/><Relationship Id="rId1" Type="http://schemas.openxmlformats.org/officeDocument/2006/relationships/image" Target="../media/image967.wmf"/></Relationships>
</file>

<file path=ppt/drawings/_rels/vmlDrawing212.vml.rels><?xml version="1.0" encoding="UTF-8" standalone="yes"?>
<Relationships xmlns="http://schemas.openxmlformats.org/package/2006/relationships"><Relationship Id="rId3" Type="http://schemas.openxmlformats.org/officeDocument/2006/relationships/image" Target="../media/image972.wmf"/><Relationship Id="rId2" Type="http://schemas.openxmlformats.org/officeDocument/2006/relationships/image" Target="../media/image971.wmf"/><Relationship Id="rId1" Type="http://schemas.openxmlformats.org/officeDocument/2006/relationships/image" Target="../media/image967.wmf"/><Relationship Id="rId5" Type="http://schemas.openxmlformats.org/officeDocument/2006/relationships/image" Target="../media/image968.wmf"/><Relationship Id="rId4" Type="http://schemas.openxmlformats.org/officeDocument/2006/relationships/image" Target="../media/image973.wmf"/></Relationships>
</file>

<file path=ppt/drawings/_rels/vmlDrawing213.vml.rels><?xml version="1.0" encoding="UTF-8" standalone="yes"?>
<Relationships xmlns="http://schemas.openxmlformats.org/package/2006/relationships"><Relationship Id="rId3" Type="http://schemas.openxmlformats.org/officeDocument/2006/relationships/image" Target="../media/image976.wmf"/><Relationship Id="rId2" Type="http://schemas.openxmlformats.org/officeDocument/2006/relationships/image" Target="../media/image975.wmf"/><Relationship Id="rId1" Type="http://schemas.openxmlformats.org/officeDocument/2006/relationships/image" Target="../media/image974.wmf"/></Relationships>
</file>

<file path=ppt/drawings/_rels/vmlDrawing214.vml.rels><?xml version="1.0" encoding="UTF-8" standalone="yes"?>
<Relationships xmlns="http://schemas.openxmlformats.org/package/2006/relationships"><Relationship Id="rId8" Type="http://schemas.openxmlformats.org/officeDocument/2006/relationships/image" Target="../media/image984.wmf"/><Relationship Id="rId3" Type="http://schemas.openxmlformats.org/officeDocument/2006/relationships/image" Target="../media/image979.wmf"/><Relationship Id="rId7" Type="http://schemas.openxmlformats.org/officeDocument/2006/relationships/image" Target="../media/image983.wmf"/><Relationship Id="rId2" Type="http://schemas.openxmlformats.org/officeDocument/2006/relationships/image" Target="../media/image978.wmf"/><Relationship Id="rId1" Type="http://schemas.openxmlformats.org/officeDocument/2006/relationships/image" Target="../media/image977.wmf"/><Relationship Id="rId6" Type="http://schemas.openxmlformats.org/officeDocument/2006/relationships/image" Target="../media/image982.wmf"/><Relationship Id="rId5" Type="http://schemas.openxmlformats.org/officeDocument/2006/relationships/image" Target="../media/image981.wmf"/><Relationship Id="rId10" Type="http://schemas.openxmlformats.org/officeDocument/2006/relationships/image" Target="../media/image986.wmf"/><Relationship Id="rId4" Type="http://schemas.openxmlformats.org/officeDocument/2006/relationships/image" Target="../media/image980.wmf"/><Relationship Id="rId9" Type="http://schemas.openxmlformats.org/officeDocument/2006/relationships/image" Target="../media/image985.wmf"/></Relationships>
</file>

<file path=ppt/drawings/_rels/vmlDrawing215.vml.rels><?xml version="1.0" encoding="UTF-8" standalone="yes"?>
<Relationships xmlns="http://schemas.openxmlformats.org/package/2006/relationships"><Relationship Id="rId3" Type="http://schemas.openxmlformats.org/officeDocument/2006/relationships/image" Target="../media/image988.wmf"/><Relationship Id="rId7" Type="http://schemas.openxmlformats.org/officeDocument/2006/relationships/image" Target="../media/image991.wmf"/><Relationship Id="rId2" Type="http://schemas.openxmlformats.org/officeDocument/2006/relationships/image" Target="../media/image964.wmf"/><Relationship Id="rId1" Type="http://schemas.openxmlformats.org/officeDocument/2006/relationships/image" Target="../media/image987.wmf"/><Relationship Id="rId6" Type="http://schemas.openxmlformats.org/officeDocument/2006/relationships/image" Target="../media/image990.wmf"/><Relationship Id="rId5" Type="http://schemas.openxmlformats.org/officeDocument/2006/relationships/image" Target="../media/image955.wmf"/><Relationship Id="rId4" Type="http://schemas.openxmlformats.org/officeDocument/2006/relationships/image" Target="../media/image989.wmf"/></Relationships>
</file>

<file path=ppt/drawings/_rels/vmlDrawing216.vml.rels><?xml version="1.0" encoding="UTF-8" standalone="yes"?>
<Relationships xmlns="http://schemas.openxmlformats.org/package/2006/relationships"><Relationship Id="rId8" Type="http://schemas.openxmlformats.org/officeDocument/2006/relationships/image" Target="../media/image996.wmf"/><Relationship Id="rId3" Type="http://schemas.openxmlformats.org/officeDocument/2006/relationships/image" Target="../media/image964.wmf"/><Relationship Id="rId7" Type="http://schemas.openxmlformats.org/officeDocument/2006/relationships/image" Target="../media/image955.wmf"/><Relationship Id="rId2" Type="http://schemas.openxmlformats.org/officeDocument/2006/relationships/image" Target="../media/image993.wmf"/><Relationship Id="rId1" Type="http://schemas.openxmlformats.org/officeDocument/2006/relationships/image" Target="../media/image992.wmf"/><Relationship Id="rId6" Type="http://schemas.openxmlformats.org/officeDocument/2006/relationships/image" Target="../media/image995.wmf"/><Relationship Id="rId5" Type="http://schemas.openxmlformats.org/officeDocument/2006/relationships/image" Target="../media/image994.emf"/><Relationship Id="rId4" Type="http://schemas.openxmlformats.org/officeDocument/2006/relationships/image" Target="../media/image988.wmf"/></Relationships>
</file>

<file path=ppt/drawings/_rels/vmlDrawing217.vml.rels><?xml version="1.0" encoding="UTF-8" standalone="yes"?>
<Relationships xmlns="http://schemas.openxmlformats.org/package/2006/relationships"><Relationship Id="rId3" Type="http://schemas.openxmlformats.org/officeDocument/2006/relationships/image" Target="../media/image999.wmf"/><Relationship Id="rId2" Type="http://schemas.openxmlformats.org/officeDocument/2006/relationships/image" Target="../media/image998.wmf"/><Relationship Id="rId1" Type="http://schemas.openxmlformats.org/officeDocument/2006/relationships/image" Target="../media/image997.w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000.w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97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5.wmf"/></Relationships>
</file>

<file path=ppt/drawings/_rels/vmlDrawing220.vml.rels><?xml version="1.0" encoding="UTF-8" standalone="yes"?>
<Relationships xmlns="http://schemas.openxmlformats.org/package/2006/relationships"><Relationship Id="rId3" Type="http://schemas.openxmlformats.org/officeDocument/2006/relationships/image" Target="../media/image1003.wmf"/><Relationship Id="rId2" Type="http://schemas.openxmlformats.org/officeDocument/2006/relationships/image" Target="../media/image1002.wmf"/><Relationship Id="rId1" Type="http://schemas.openxmlformats.org/officeDocument/2006/relationships/image" Target="../media/image1001.wmf"/></Relationships>
</file>

<file path=ppt/drawings/_rels/vmlDrawing221.vml.rels><?xml version="1.0" encoding="UTF-8" standalone="yes"?>
<Relationships xmlns="http://schemas.openxmlformats.org/package/2006/relationships"><Relationship Id="rId2" Type="http://schemas.openxmlformats.org/officeDocument/2006/relationships/image" Target="../media/image1005.wmf"/><Relationship Id="rId1" Type="http://schemas.openxmlformats.org/officeDocument/2006/relationships/image" Target="../media/image1004.wmf"/></Relationships>
</file>

<file path=ppt/drawings/_rels/vmlDrawing222.vml.rels><?xml version="1.0" encoding="UTF-8" standalone="yes"?>
<Relationships xmlns="http://schemas.openxmlformats.org/package/2006/relationships"><Relationship Id="rId3" Type="http://schemas.openxmlformats.org/officeDocument/2006/relationships/image" Target="../media/image1008.wmf"/><Relationship Id="rId2" Type="http://schemas.openxmlformats.org/officeDocument/2006/relationships/image" Target="../media/image1007.wmf"/><Relationship Id="rId1" Type="http://schemas.openxmlformats.org/officeDocument/2006/relationships/image" Target="../media/image1006.wmf"/><Relationship Id="rId4" Type="http://schemas.openxmlformats.org/officeDocument/2006/relationships/image" Target="../media/image1009.wmf"/></Relationships>
</file>

<file path=ppt/drawings/_rels/vmlDrawing223.vml.rels><?xml version="1.0" encoding="UTF-8" standalone="yes"?>
<Relationships xmlns="http://schemas.openxmlformats.org/package/2006/relationships"><Relationship Id="rId3" Type="http://schemas.openxmlformats.org/officeDocument/2006/relationships/image" Target="../media/image1017.wmf"/><Relationship Id="rId2" Type="http://schemas.openxmlformats.org/officeDocument/2006/relationships/image" Target="../media/image1016.wmf"/><Relationship Id="rId1" Type="http://schemas.openxmlformats.org/officeDocument/2006/relationships/image" Target="../media/image1015.wmf"/><Relationship Id="rId5" Type="http://schemas.openxmlformats.org/officeDocument/2006/relationships/image" Target="../media/image1019.wmf"/><Relationship Id="rId4" Type="http://schemas.openxmlformats.org/officeDocument/2006/relationships/image" Target="../media/image1018.wmf"/></Relationships>
</file>

<file path=ppt/drawings/_rels/vmlDrawing224.vml.rels><?xml version="1.0" encoding="UTF-8" standalone="yes"?>
<Relationships xmlns="http://schemas.openxmlformats.org/package/2006/relationships"><Relationship Id="rId3" Type="http://schemas.openxmlformats.org/officeDocument/2006/relationships/image" Target="../media/image812.wmf"/><Relationship Id="rId2" Type="http://schemas.openxmlformats.org/officeDocument/2006/relationships/image" Target="../media/image1021.wmf"/><Relationship Id="rId1" Type="http://schemas.openxmlformats.org/officeDocument/2006/relationships/image" Target="../media/image1020.wmf"/><Relationship Id="rId4" Type="http://schemas.openxmlformats.org/officeDocument/2006/relationships/image" Target="../media/image813.wmf"/></Relationships>
</file>

<file path=ppt/drawings/_rels/vmlDrawing225.vml.rels><?xml version="1.0" encoding="UTF-8" standalone="yes"?>
<Relationships xmlns="http://schemas.openxmlformats.org/package/2006/relationships"><Relationship Id="rId2" Type="http://schemas.openxmlformats.org/officeDocument/2006/relationships/image" Target="../media/image1023.wmf"/><Relationship Id="rId1" Type="http://schemas.openxmlformats.org/officeDocument/2006/relationships/image" Target="../media/image1022.wmf"/></Relationships>
</file>

<file path=ppt/drawings/_rels/vmlDrawing226.vml.rels><?xml version="1.0" encoding="UTF-8" standalone="yes"?>
<Relationships xmlns="http://schemas.openxmlformats.org/package/2006/relationships"><Relationship Id="rId3" Type="http://schemas.openxmlformats.org/officeDocument/2006/relationships/image" Target="../media/image1026.wmf"/><Relationship Id="rId2" Type="http://schemas.openxmlformats.org/officeDocument/2006/relationships/image" Target="../media/image1025.wmf"/><Relationship Id="rId1" Type="http://schemas.openxmlformats.org/officeDocument/2006/relationships/image" Target="../media/image1024.wmf"/><Relationship Id="rId4" Type="http://schemas.openxmlformats.org/officeDocument/2006/relationships/image" Target="../media/image1027.w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028.w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029.wmf"/></Relationships>
</file>

<file path=ppt/drawings/_rels/vmlDrawing229.vml.rels><?xml version="1.0" encoding="UTF-8" standalone="yes"?>
<Relationships xmlns="http://schemas.openxmlformats.org/package/2006/relationships"><Relationship Id="rId2" Type="http://schemas.openxmlformats.org/officeDocument/2006/relationships/image" Target="../media/image1029.wmf"/><Relationship Id="rId1" Type="http://schemas.openxmlformats.org/officeDocument/2006/relationships/image" Target="../media/image103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230.vml.rels><?xml version="1.0" encoding="UTF-8" standalone="yes"?>
<Relationships xmlns="http://schemas.openxmlformats.org/package/2006/relationships"><Relationship Id="rId3" Type="http://schemas.openxmlformats.org/officeDocument/2006/relationships/image" Target="../media/image1029.wmf"/><Relationship Id="rId7" Type="http://schemas.openxmlformats.org/officeDocument/2006/relationships/image" Target="../media/image1036.wmf"/><Relationship Id="rId2" Type="http://schemas.openxmlformats.org/officeDocument/2006/relationships/image" Target="../media/image1032.wmf"/><Relationship Id="rId1" Type="http://schemas.openxmlformats.org/officeDocument/2006/relationships/image" Target="../media/image1031.wmf"/><Relationship Id="rId6" Type="http://schemas.openxmlformats.org/officeDocument/2006/relationships/image" Target="../media/image1035.wmf"/><Relationship Id="rId5" Type="http://schemas.openxmlformats.org/officeDocument/2006/relationships/image" Target="../media/image1034.wmf"/><Relationship Id="rId4" Type="http://schemas.openxmlformats.org/officeDocument/2006/relationships/image" Target="../media/image1033.wmf"/></Relationships>
</file>

<file path=ppt/drawings/_rels/vmlDrawing231.vml.rels><?xml version="1.0" encoding="UTF-8" standalone="yes"?>
<Relationships xmlns="http://schemas.openxmlformats.org/package/2006/relationships"><Relationship Id="rId3" Type="http://schemas.openxmlformats.org/officeDocument/2006/relationships/image" Target="../media/image1038.wmf"/><Relationship Id="rId7" Type="http://schemas.openxmlformats.org/officeDocument/2006/relationships/image" Target="../media/image1033.wmf"/><Relationship Id="rId2" Type="http://schemas.openxmlformats.org/officeDocument/2006/relationships/image" Target="../media/image1032.wmf"/><Relationship Id="rId1" Type="http://schemas.openxmlformats.org/officeDocument/2006/relationships/image" Target="../media/image1037.wmf"/><Relationship Id="rId6" Type="http://schemas.openxmlformats.org/officeDocument/2006/relationships/image" Target="../media/image1039.wmf"/><Relationship Id="rId5" Type="http://schemas.openxmlformats.org/officeDocument/2006/relationships/image" Target="../media/image1031.wmf"/><Relationship Id="rId4" Type="http://schemas.openxmlformats.org/officeDocument/2006/relationships/image" Target="../media/image1029.wmf"/></Relationships>
</file>

<file path=ppt/drawings/_rels/vmlDrawing232.vml.rels><?xml version="1.0" encoding="UTF-8" standalone="yes"?>
<Relationships xmlns="http://schemas.openxmlformats.org/package/2006/relationships"><Relationship Id="rId3" Type="http://schemas.openxmlformats.org/officeDocument/2006/relationships/image" Target="../media/image1040.wmf"/><Relationship Id="rId2" Type="http://schemas.openxmlformats.org/officeDocument/2006/relationships/image" Target="../media/image1030.wmf"/><Relationship Id="rId1" Type="http://schemas.openxmlformats.org/officeDocument/2006/relationships/image" Target="../media/image1029.wmf"/><Relationship Id="rId4" Type="http://schemas.openxmlformats.org/officeDocument/2006/relationships/image" Target="../media/image1034.wmf"/></Relationships>
</file>

<file path=ppt/drawings/_rels/vmlDrawing233.vml.rels><?xml version="1.0" encoding="UTF-8" standalone="yes"?>
<Relationships xmlns="http://schemas.openxmlformats.org/package/2006/relationships"><Relationship Id="rId3" Type="http://schemas.openxmlformats.org/officeDocument/2006/relationships/image" Target="../media/image1043.wmf"/><Relationship Id="rId2" Type="http://schemas.openxmlformats.org/officeDocument/2006/relationships/image" Target="../media/image1042.wmf"/><Relationship Id="rId1" Type="http://schemas.openxmlformats.org/officeDocument/2006/relationships/image" Target="../media/image1041.wmf"/><Relationship Id="rId4" Type="http://schemas.openxmlformats.org/officeDocument/2006/relationships/image" Target="../media/image1044.wmf"/></Relationships>
</file>

<file path=ppt/drawings/_rels/vmlDrawing234.vml.rels><?xml version="1.0" encoding="UTF-8" standalone="yes"?>
<Relationships xmlns="http://schemas.openxmlformats.org/package/2006/relationships"><Relationship Id="rId2" Type="http://schemas.openxmlformats.org/officeDocument/2006/relationships/image" Target="../media/image1046.wmf"/><Relationship Id="rId1" Type="http://schemas.openxmlformats.org/officeDocument/2006/relationships/image" Target="../media/image1045.wmf"/></Relationships>
</file>

<file path=ppt/drawings/_rels/vmlDrawing235.vml.rels><?xml version="1.0" encoding="UTF-8" standalone="yes"?>
<Relationships xmlns="http://schemas.openxmlformats.org/package/2006/relationships"><Relationship Id="rId2" Type="http://schemas.openxmlformats.org/officeDocument/2006/relationships/image" Target="../media/image1047.wmf"/><Relationship Id="rId1" Type="http://schemas.openxmlformats.org/officeDocument/2006/relationships/image" Target="../media/image1046.wmf"/></Relationships>
</file>

<file path=ppt/drawings/_rels/vmlDrawing236.vml.rels><?xml version="1.0" encoding="UTF-8" standalone="yes"?>
<Relationships xmlns="http://schemas.openxmlformats.org/package/2006/relationships"><Relationship Id="rId3" Type="http://schemas.openxmlformats.org/officeDocument/2006/relationships/image" Target="../media/image1050.wmf"/><Relationship Id="rId2" Type="http://schemas.openxmlformats.org/officeDocument/2006/relationships/image" Target="../media/image1049.wmf"/><Relationship Id="rId1" Type="http://schemas.openxmlformats.org/officeDocument/2006/relationships/image" Target="../media/image1048.wmf"/><Relationship Id="rId4" Type="http://schemas.openxmlformats.org/officeDocument/2006/relationships/image" Target="../media/image1051.wmf"/></Relationships>
</file>

<file path=ppt/drawings/_rels/vmlDrawing237.vml.rels><?xml version="1.0" encoding="UTF-8" standalone="yes"?>
<Relationships xmlns="http://schemas.openxmlformats.org/package/2006/relationships"><Relationship Id="rId3" Type="http://schemas.openxmlformats.org/officeDocument/2006/relationships/image" Target="../media/image1053.wmf"/><Relationship Id="rId2" Type="http://schemas.openxmlformats.org/officeDocument/2006/relationships/image" Target="../media/image1052.wmf"/><Relationship Id="rId1" Type="http://schemas.openxmlformats.org/officeDocument/2006/relationships/image" Target="../media/image1046.wmf"/><Relationship Id="rId4" Type="http://schemas.openxmlformats.org/officeDocument/2006/relationships/image" Target="../media/image1054.wmf"/></Relationships>
</file>

<file path=ppt/drawings/_rels/vmlDrawing238.vml.rels><?xml version="1.0" encoding="UTF-8" standalone="yes"?>
<Relationships xmlns="http://schemas.openxmlformats.org/package/2006/relationships"><Relationship Id="rId2" Type="http://schemas.openxmlformats.org/officeDocument/2006/relationships/image" Target="../media/image1056.wmf"/><Relationship Id="rId1" Type="http://schemas.openxmlformats.org/officeDocument/2006/relationships/image" Target="../media/image1055.w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05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21.wmf"/><Relationship Id="rId1" Type="http://schemas.openxmlformats.org/officeDocument/2006/relationships/image" Target="../media/image120.w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058.wmf"/></Relationships>
</file>

<file path=ppt/drawings/_rels/vmlDrawing241.vml.rels><?xml version="1.0" encoding="UTF-8" standalone="yes"?>
<Relationships xmlns="http://schemas.openxmlformats.org/package/2006/relationships"><Relationship Id="rId3" Type="http://schemas.openxmlformats.org/officeDocument/2006/relationships/image" Target="../media/image1061.wmf"/><Relationship Id="rId2" Type="http://schemas.openxmlformats.org/officeDocument/2006/relationships/image" Target="../media/image1060.wmf"/><Relationship Id="rId1" Type="http://schemas.openxmlformats.org/officeDocument/2006/relationships/image" Target="../media/image1059.wmf"/><Relationship Id="rId5" Type="http://schemas.openxmlformats.org/officeDocument/2006/relationships/image" Target="../media/image1063.wmf"/><Relationship Id="rId4" Type="http://schemas.openxmlformats.org/officeDocument/2006/relationships/image" Target="../media/image1062.wmf"/></Relationships>
</file>

<file path=ppt/drawings/_rels/vmlDrawing242.vml.rels><?xml version="1.0" encoding="UTF-8" standalone="yes"?>
<Relationships xmlns="http://schemas.openxmlformats.org/package/2006/relationships"><Relationship Id="rId3" Type="http://schemas.openxmlformats.org/officeDocument/2006/relationships/image" Target="../media/image1066.wmf"/><Relationship Id="rId2" Type="http://schemas.openxmlformats.org/officeDocument/2006/relationships/image" Target="../media/image1065.wmf"/><Relationship Id="rId1" Type="http://schemas.openxmlformats.org/officeDocument/2006/relationships/image" Target="../media/image1064.w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067.w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068.wmf"/></Relationships>
</file>

<file path=ppt/drawings/_rels/vmlDrawing245.vml.rels><?xml version="1.0" encoding="UTF-8" standalone="yes"?>
<Relationships xmlns="http://schemas.openxmlformats.org/package/2006/relationships"><Relationship Id="rId2" Type="http://schemas.openxmlformats.org/officeDocument/2006/relationships/image" Target="../media/image1069.wmf"/><Relationship Id="rId1" Type="http://schemas.openxmlformats.org/officeDocument/2006/relationships/image" Target="../media/image1059.wmf"/></Relationships>
</file>

<file path=ppt/drawings/_rels/vmlDrawing246.vml.rels><?xml version="1.0" encoding="UTF-8" standalone="yes"?>
<Relationships xmlns="http://schemas.openxmlformats.org/package/2006/relationships"><Relationship Id="rId3" Type="http://schemas.openxmlformats.org/officeDocument/2006/relationships/image" Target="../media/image1072.wmf"/><Relationship Id="rId2" Type="http://schemas.openxmlformats.org/officeDocument/2006/relationships/image" Target="../media/image1071.wmf"/><Relationship Id="rId1" Type="http://schemas.openxmlformats.org/officeDocument/2006/relationships/image" Target="../media/image1070.wmf"/></Relationships>
</file>

<file path=ppt/drawings/_rels/vmlDrawing247.vml.rels><?xml version="1.0" encoding="UTF-8" standalone="yes"?>
<Relationships xmlns="http://schemas.openxmlformats.org/package/2006/relationships"><Relationship Id="rId3" Type="http://schemas.openxmlformats.org/officeDocument/2006/relationships/image" Target="../media/image1077.wmf"/><Relationship Id="rId2" Type="http://schemas.openxmlformats.org/officeDocument/2006/relationships/image" Target="../media/image1076.wmf"/><Relationship Id="rId1" Type="http://schemas.openxmlformats.org/officeDocument/2006/relationships/image" Target="../media/image1075.wmf"/><Relationship Id="rId4" Type="http://schemas.openxmlformats.org/officeDocument/2006/relationships/image" Target="../media/image1078.wmf"/></Relationships>
</file>

<file path=ppt/drawings/_rels/vmlDrawing248.vml.rels><?xml version="1.0" encoding="UTF-8" standalone="yes"?>
<Relationships xmlns="http://schemas.openxmlformats.org/package/2006/relationships"><Relationship Id="rId3" Type="http://schemas.openxmlformats.org/officeDocument/2006/relationships/image" Target="../media/image1081.wmf"/><Relationship Id="rId2" Type="http://schemas.openxmlformats.org/officeDocument/2006/relationships/image" Target="../media/image1080.wmf"/><Relationship Id="rId1" Type="http://schemas.openxmlformats.org/officeDocument/2006/relationships/image" Target="../media/image1079.wmf"/><Relationship Id="rId6" Type="http://schemas.openxmlformats.org/officeDocument/2006/relationships/image" Target="../media/image1083.wmf"/><Relationship Id="rId5" Type="http://schemas.openxmlformats.org/officeDocument/2006/relationships/image" Target="../media/image1078.wmf"/><Relationship Id="rId4" Type="http://schemas.openxmlformats.org/officeDocument/2006/relationships/image" Target="../media/image1082.wmf"/></Relationships>
</file>

<file path=ppt/drawings/_rels/vmlDrawing249.vml.rels><?xml version="1.0" encoding="UTF-8" standalone="yes"?>
<Relationships xmlns="http://schemas.openxmlformats.org/package/2006/relationships"><Relationship Id="rId2" Type="http://schemas.openxmlformats.org/officeDocument/2006/relationships/image" Target="../media/image1085.wmf"/><Relationship Id="rId1" Type="http://schemas.openxmlformats.org/officeDocument/2006/relationships/image" Target="../media/image108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5" Type="http://schemas.openxmlformats.org/officeDocument/2006/relationships/image" Target="../media/image126.wmf"/><Relationship Id="rId4" Type="http://schemas.openxmlformats.org/officeDocument/2006/relationships/image" Target="../media/image125.wmf"/></Relationships>
</file>

<file path=ppt/drawings/_rels/vmlDrawing250.vml.rels><?xml version="1.0" encoding="UTF-8" standalone="yes"?>
<Relationships xmlns="http://schemas.openxmlformats.org/package/2006/relationships"><Relationship Id="rId3" Type="http://schemas.openxmlformats.org/officeDocument/2006/relationships/image" Target="../media/image1088.emf"/><Relationship Id="rId2" Type="http://schemas.openxmlformats.org/officeDocument/2006/relationships/image" Target="../media/image1087.emf"/><Relationship Id="rId1" Type="http://schemas.openxmlformats.org/officeDocument/2006/relationships/image" Target="../media/image1086.wmf"/></Relationships>
</file>

<file path=ppt/drawings/_rels/vmlDrawing251.vml.rels><?xml version="1.0" encoding="UTF-8" standalone="yes"?>
<Relationships xmlns="http://schemas.openxmlformats.org/package/2006/relationships"><Relationship Id="rId3" Type="http://schemas.openxmlformats.org/officeDocument/2006/relationships/image" Target="../media/image1091.wmf"/><Relationship Id="rId2" Type="http://schemas.openxmlformats.org/officeDocument/2006/relationships/image" Target="../media/image1090.wmf"/><Relationship Id="rId1" Type="http://schemas.openxmlformats.org/officeDocument/2006/relationships/image" Target="../media/image1089.wmf"/><Relationship Id="rId6" Type="http://schemas.openxmlformats.org/officeDocument/2006/relationships/image" Target="../media/image1094.wmf"/><Relationship Id="rId5" Type="http://schemas.openxmlformats.org/officeDocument/2006/relationships/image" Target="../media/image1093.wmf"/><Relationship Id="rId4" Type="http://schemas.openxmlformats.org/officeDocument/2006/relationships/image" Target="../media/image1092.wmf"/></Relationships>
</file>

<file path=ppt/drawings/_rels/vmlDrawing252.vml.rels><?xml version="1.0" encoding="UTF-8" standalone="yes"?>
<Relationships xmlns="http://schemas.openxmlformats.org/package/2006/relationships"><Relationship Id="rId3" Type="http://schemas.openxmlformats.org/officeDocument/2006/relationships/image" Target="../media/image1096.wmf"/><Relationship Id="rId2" Type="http://schemas.openxmlformats.org/officeDocument/2006/relationships/image" Target="../media/image1094.wmf"/><Relationship Id="rId1" Type="http://schemas.openxmlformats.org/officeDocument/2006/relationships/image" Target="../media/image1095.wmf"/></Relationships>
</file>

<file path=ppt/drawings/_rels/vmlDrawing253.vml.rels><?xml version="1.0" encoding="UTF-8" standalone="yes"?>
<Relationships xmlns="http://schemas.openxmlformats.org/package/2006/relationships"><Relationship Id="rId3" Type="http://schemas.openxmlformats.org/officeDocument/2006/relationships/image" Target="../media/image1026.wmf"/><Relationship Id="rId2" Type="http://schemas.openxmlformats.org/officeDocument/2006/relationships/image" Target="../media/image1025.wmf"/><Relationship Id="rId1" Type="http://schemas.openxmlformats.org/officeDocument/2006/relationships/image" Target="../media/image1024.wmf"/><Relationship Id="rId6" Type="http://schemas.openxmlformats.org/officeDocument/2006/relationships/image" Target="../media/image1098.wmf"/><Relationship Id="rId5" Type="http://schemas.openxmlformats.org/officeDocument/2006/relationships/image" Target="../media/image1097.wmf"/><Relationship Id="rId4" Type="http://schemas.openxmlformats.org/officeDocument/2006/relationships/image" Target="../media/image1027.wmf"/></Relationships>
</file>

<file path=ppt/drawings/_rels/vmlDrawing254.vml.rels><?xml version="1.0" encoding="UTF-8" standalone="yes"?>
<Relationships xmlns="http://schemas.openxmlformats.org/package/2006/relationships"><Relationship Id="rId3" Type="http://schemas.openxmlformats.org/officeDocument/2006/relationships/image" Target="../media/image1101.wmf"/><Relationship Id="rId2" Type="http://schemas.openxmlformats.org/officeDocument/2006/relationships/image" Target="../media/image1100.wmf"/><Relationship Id="rId1" Type="http://schemas.openxmlformats.org/officeDocument/2006/relationships/image" Target="../media/image1099.wmf"/><Relationship Id="rId4" Type="http://schemas.openxmlformats.org/officeDocument/2006/relationships/image" Target="../media/image1102.wmf"/></Relationships>
</file>

<file path=ppt/drawings/_rels/vmlDrawing255.vml.rels><?xml version="1.0" encoding="UTF-8" standalone="yes"?>
<Relationships xmlns="http://schemas.openxmlformats.org/package/2006/relationships"><Relationship Id="rId2" Type="http://schemas.openxmlformats.org/officeDocument/2006/relationships/image" Target="../media/image1104.wmf"/><Relationship Id="rId1" Type="http://schemas.openxmlformats.org/officeDocument/2006/relationships/image" Target="../media/image1103.wmf"/></Relationships>
</file>

<file path=ppt/drawings/_rels/vmlDrawing256.vml.rels><?xml version="1.0" encoding="UTF-8" standalone="yes"?>
<Relationships xmlns="http://schemas.openxmlformats.org/package/2006/relationships"><Relationship Id="rId2" Type="http://schemas.openxmlformats.org/officeDocument/2006/relationships/image" Target="../media/image1106.wmf"/><Relationship Id="rId1" Type="http://schemas.openxmlformats.org/officeDocument/2006/relationships/image" Target="../media/image1105.wmf"/></Relationships>
</file>

<file path=ppt/drawings/_rels/vmlDrawing257.vml.rels><?xml version="1.0" encoding="UTF-8" standalone="yes"?>
<Relationships xmlns="http://schemas.openxmlformats.org/package/2006/relationships"><Relationship Id="rId2" Type="http://schemas.openxmlformats.org/officeDocument/2006/relationships/image" Target="../media/image1107.wmf"/><Relationship Id="rId1" Type="http://schemas.openxmlformats.org/officeDocument/2006/relationships/image" Target="../media/image1106.wmf"/></Relationships>
</file>

<file path=ppt/drawings/_rels/vmlDrawing258.vml.rels><?xml version="1.0" encoding="UTF-8" standalone="yes"?>
<Relationships xmlns="http://schemas.openxmlformats.org/package/2006/relationships"><Relationship Id="rId2" Type="http://schemas.openxmlformats.org/officeDocument/2006/relationships/image" Target="../media/image1109.wmf"/><Relationship Id="rId1" Type="http://schemas.openxmlformats.org/officeDocument/2006/relationships/image" Target="../media/image1108.wmf"/></Relationships>
</file>

<file path=ppt/drawings/_rels/vmlDrawing259.vml.rels><?xml version="1.0" encoding="UTF-8" standalone="yes"?>
<Relationships xmlns="http://schemas.openxmlformats.org/package/2006/relationships"><Relationship Id="rId2" Type="http://schemas.openxmlformats.org/officeDocument/2006/relationships/image" Target="../media/image1111.wmf"/><Relationship Id="rId1" Type="http://schemas.openxmlformats.org/officeDocument/2006/relationships/image" Target="../media/image1110.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drawings/_rels/vmlDrawing260.vml.rels><?xml version="1.0" encoding="UTF-8" standalone="yes"?>
<Relationships xmlns="http://schemas.openxmlformats.org/package/2006/relationships"><Relationship Id="rId3" Type="http://schemas.openxmlformats.org/officeDocument/2006/relationships/image" Target="../media/image1113.wmf"/><Relationship Id="rId2" Type="http://schemas.openxmlformats.org/officeDocument/2006/relationships/image" Target="../media/image1112.wmf"/><Relationship Id="rId1" Type="http://schemas.openxmlformats.org/officeDocument/2006/relationships/image" Target="../media/image1111.wmf"/></Relationships>
</file>

<file path=ppt/drawings/_rels/vmlDrawing261.vml.rels><?xml version="1.0" encoding="UTF-8" standalone="yes"?>
<Relationships xmlns="http://schemas.openxmlformats.org/package/2006/relationships"><Relationship Id="rId3" Type="http://schemas.openxmlformats.org/officeDocument/2006/relationships/image" Target="../media/image1115.wmf"/><Relationship Id="rId2" Type="http://schemas.openxmlformats.org/officeDocument/2006/relationships/image" Target="../media/image1114.wmf"/><Relationship Id="rId1" Type="http://schemas.openxmlformats.org/officeDocument/2006/relationships/image" Target="../media/image1102.wmf"/><Relationship Id="rId4" Type="http://schemas.openxmlformats.org/officeDocument/2006/relationships/image" Target="../media/image1116.wmf"/></Relationships>
</file>

<file path=ppt/drawings/_rels/vmlDrawing262.vml.rels><?xml version="1.0" encoding="UTF-8" standalone="yes"?>
<Relationships xmlns="http://schemas.openxmlformats.org/package/2006/relationships"><Relationship Id="rId1" Type="http://schemas.openxmlformats.org/officeDocument/2006/relationships/image" Target="../media/image1102.wmf"/></Relationships>
</file>

<file path=ppt/drawings/_rels/vmlDrawing263.vml.rels><?xml version="1.0" encoding="UTF-8" standalone="yes"?>
<Relationships xmlns="http://schemas.openxmlformats.org/package/2006/relationships"><Relationship Id="rId2" Type="http://schemas.openxmlformats.org/officeDocument/2006/relationships/image" Target="../media/image1117.wmf"/><Relationship Id="rId1" Type="http://schemas.openxmlformats.org/officeDocument/2006/relationships/image" Target="../media/image1089.wmf"/></Relationships>
</file>

<file path=ppt/drawings/_rels/vmlDrawing264.vml.rels><?xml version="1.0" encoding="UTF-8" standalone="yes"?>
<Relationships xmlns="http://schemas.openxmlformats.org/package/2006/relationships"><Relationship Id="rId2" Type="http://schemas.openxmlformats.org/officeDocument/2006/relationships/image" Target="../media/image1119.wmf"/><Relationship Id="rId1" Type="http://schemas.openxmlformats.org/officeDocument/2006/relationships/image" Target="../media/image1118.w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1120.w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1120.w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1121.wmf"/></Relationships>
</file>

<file path=ppt/drawings/_rels/vmlDrawing268.vml.rels><?xml version="1.0" encoding="UTF-8" standalone="yes"?>
<Relationships xmlns="http://schemas.openxmlformats.org/package/2006/relationships"><Relationship Id="rId3" Type="http://schemas.openxmlformats.org/officeDocument/2006/relationships/image" Target="../media/image1124.wmf"/><Relationship Id="rId2" Type="http://schemas.openxmlformats.org/officeDocument/2006/relationships/image" Target="../media/image1123.wmf"/><Relationship Id="rId1" Type="http://schemas.openxmlformats.org/officeDocument/2006/relationships/image" Target="../media/image1122.wmf"/></Relationships>
</file>

<file path=ppt/drawings/_rels/vmlDrawing269.vml.rels><?xml version="1.0" encoding="UTF-8" standalone="yes"?>
<Relationships xmlns="http://schemas.openxmlformats.org/package/2006/relationships"><Relationship Id="rId2" Type="http://schemas.openxmlformats.org/officeDocument/2006/relationships/image" Target="../media/image1126.wmf"/><Relationship Id="rId1" Type="http://schemas.openxmlformats.org/officeDocument/2006/relationships/image" Target="../media/image112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7.wmf"/><Relationship Id="rId1" Type="http://schemas.openxmlformats.org/officeDocument/2006/relationships/image" Target="../media/image129.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1125.wmf"/></Relationships>
</file>

<file path=ppt/drawings/_rels/vmlDrawing271.vml.rels><?xml version="1.0" encoding="UTF-8" standalone="yes"?>
<Relationships xmlns="http://schemas.openxmlformats.org/package/2006/relationships"><Relationship Id="rId2" Type="http://schemas.openxmlformats.org/officeDocument/2006/relationships/image" Target="../media/image1119.wmf"/><Relationship Id="rId1" Type="http://schemas.openxmlformats.org/officeDocument/2006/relationships/image" Target="../media/image1118.wmf"/></Relationships>
</file>

<file path=ppt/drawings/_rels/vmlDrawing272.vml.rels><?xml version="1.0" encoding="UTF-8" standalone="yes"?>
<Relationships xmlns="http://schemas.openxmlformats.org/package/2006/relationships"><Relationship Id="rId2" Type="http://schemas.openxmlformats.org/officeDocument/2006/relationships/image" Target="../media/image1128.wmf"/><Relationship Id="rId1" Type="http://schemas.openxmlformats.org/officeDocument/2006/relationships/image" Target="../media/image1127.wmf"/></Relationships>
</file>

<file path=ppt/drawings/_rels/vmlDrawing273.vml.rels><?xml version="1.0" encoding="UTF-8" standalone="yes"?>
<Relationships xmlns="http://schemas.openxmlformats.org/package/2006/relationships"><Relationship Id="rId2" Type="http://schemas.openxmlformats.org/officeDocument/2006/relationships/image" Target="../media/image1130.wmf"/><Relationship Id="rId1" Type="http://schemas.openxmlformats.org/officeDocument/2006/relationships/image" Target="../media/image1129.wmf"/></Relationships>
</file>

<file path=ppt/drawings/_rels/vmlDrawing274.vml.rels><?xml version="1.0" encoding="UTF-8" standalone="yes"?>
<Relationships xmlns="http://schemas.openxmlformats.org/package/2006/relationships"><Relationship Id="rId2" Type="http://schemas.openxmlformats.org/officeDocument/2006/relationships/image" Target="../media/image1131.wmf"/><Relationship Id="rId1" Type="http://schemas.openxmlformats.org/officeDocument/2006/relationships/image" Target="../media/image1121.wmf"/></Relationships>
</file>

<file path=ppt/drawings/_rels/vmlDrawing275.vml.rels><?xml version="1.0" encoding="UTF-8" standalone="yes"?>
<Relationships xmlns="http://schemas.openxmlformats.org/package/2006/relationships"><Relationship Id="rId3" Type="http://schemas.openxmlformats.org/officeDocument/2006/relationships/image" Target="../media/image1124.wmf"/><Relationship Id="rId2" Type="http://schemas.openxmlformats.org/officeDocument/2006/relationships/image" Target="../media/image1123.wmf"/><Relationship Id="rId1" Type="http://schemas.openxmlformats.org/officeDocument/2006/relationships/image" Target="../media/image1122.wmf"/></Relationships>
</file>

<file path=ppt/drawings/_rels/vmlDrawing276.vml.rels><?xml version="1.0" encoding="UTF-8" standalone="yes"?>
<Relationships xmlns="http://schemas.openxmlformats.org/package/2006/relationships"><Relationship Id="rId2" Type="http://schemas.openxmlformats.org/officeDocument/2006/relationships/image" Target="../media/image1125.wmf"/><Relationship Id="rId1" Type="http://schemas.openxmlformats.org/officeDocument/2006/relationships/image" Target="../media/image1126.wmf"/></Relationships>
</file>

<file path=ppt/drawings/_rels/vmlDrawing277.vml.rels><?xml version="1.0" encoding="UTF-8" standalone="yes"?>
<Relationships xmlns="http://schemas.openxmlformats.org/package/2006/relationships"><Relationship Id="rId1" Type="http://schemas.openxmlformats.org/officeDocument/2006/relationships/image" Target="../media/image1132.wmf"/></Relationships>
</file>

<file path=ppt/drawings/_rels/vmlDrawing278.vml.rels><?xml version="1.0" encoding="UTF-8" standalone="yes"?>
<Relationships xmlns="http://schemas.openxmlformats.org/package/2006/relationships"><Relationship Id="rId1" Type="http://schemas.openxmlformats.org/officeDocument/2006/relationships/image" Target="../media/image1133.w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113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4" Type="http://schemas.openxmlformats.org/officeDocument/2006/relationships/image" Target="../media/image138.wmf"/></Relationships>
</file>

<file path=ppt/drawings/_rels/vmlDrawing280.vml.rels><?xml version="1.0" encoding="UTF-8" standalone="yes"?>
<Relationships xmlns="http://schemas.openxmlformats.org/package/2006/relationships"><Relationship Id="rId1" Type="http://schemas.openxmlformats.org/officeDocument/2006/relationships/image" Target="../media/image1134.wmf"/></Relationships>
</file>

<file path=ppt/drawings/_rels/vmlDrawing281.vml.rels><?xml version="1.0" encoding="UTF-8" standalone="yes"?>
<Relationships xmlns="http://schemas.openxmlformats.org/package/2006/relationships"><Relationship Id="rId3" Type="http://schemas.openxmlformats.org/officeDocument/2006/relationships/image" Target="../media/image1137.wmf"/><Relationship Id="rId2" Type="http://schemas.openxmlformats.org/officeDocument/2006/relationships/image" Target="../media/image1136.wmf"/><Relationship Id="rId1" Type="http://schemas.openxmlformats.org/officeDocument/2006/relationships/image" Target="../media/image1135.wmf"/></Relationships>
</file>

<file path=ppt/drawings/_rels/vmlDrawing282.vml.rels><?xml version="1.0" encoding="UTF-8" standalone="yes"?>
<Relationships xmlns="http://schemas.openxmlformats.org/package/2006/relationships"><Relationship Id="rId3" Type="http://schemas.openxmlformats.org/officeDocument/2006/relationships/image" Target="../media/image1140.wmf"/><Relationship Id="rId2" Type="http://schemas.openxmlformats.org/officeDocument/2006/relationships/image" Target="../media/image1139.wmf"/><Relationship Id="rId1" Type="http://schemas.openxmlformats.org/officeDocument/2006/relationships/image" Target="../media/image1138.wmf"/></Relationships>
</file>

<file path=ppt/drawings/_rels/vmlDrawing283.vml.rels><?xml version="1.0" encoding="UTF-8" standalone="yes"?>
<Relationships xmlns="http://schemas.openxmlformats.org/package/2006/relationships"><Relationship Id="rId1" Type="http://schemas.openxmlformats.org/officeDocument/2006/relationships/image" Target="../media/image1141.wmf"/></Relationships>
</file>

<file path=ppt/drawings/_rels/vmlDrawing284.vml.rels><?xml version="1.0" encoding="UTF-8" standalone="yes"?>
<Relationships xmlns="http://schemas.openxmlformats.org/package/2006/relationships"><Relationship Id="rId3" Type="http://schemas.openxmlformats.org/officeDocument/2006/relationships/image" Target="../media/image1143.wmf"/><Relationship Id="rId2" Type="http://schemas.openxmlformats.org/officeDocument/2006/relationships/image" Target="../media/image1139.wmf"/><Relationship Id="rId1" Type="http://schemas.openxmlformats.org/officeDocument/2006/relationships/image" Target="../media/image1142.wmf"/></Relationships>
</file>

<file path=ppt/drawings/_rels/vmlDrawing285.vml.rels><?xml version="1.0" encoding="UTF-8" standalone="yes"?>
<Relationships xmlns="http://schemas.openxmlformats.org/package/2006/relationships"><Relationship Id="rId3" Type="http://schemas.openxmlformats.org/officeDocument/2006/relationships/image" Target="../media/image1146.wmf"/><Relationship Id="rId2" Type="http://schemas.openxmlformats.org/officeDocument/2006/relationships/image" Target="../media/image1145.wmf"/><Relationship Id="rId1" Type="http://schemas.openxmlformats.org/officeDocument/2006/relationships/image" Target="../media/image1144.wmf"/><Relationship Id="rId4" Type="http://schemas.openxmlformats.org/officeDocument/2006/relationships/image" Target="../media/image1147.wmf"/></Relationships>
</file>

<file path=ppt/drawings/_rels/vmlDrawing286.vml.rels><?xml version="1.0" encoding="UTF-8" standalone="yes"?>
<Relationships xmlns="http://schemas.openxmlformats.org/package/2006/relationships"><Relationship Id="rId3" Type="http://schemas.openxmlformats.org/officeDocument/2006/relationships/image" Target="../media/image1150.wmf"/><Relationship Id="rId2" Type="http://schemas.openxmlformats.org/officeDocument/2006/relationships/image" Target="../media/image1149.wmf"/><Relationship Id="rId1" Type="http://schemas.openxmlformats.org/officeDocument/2006/relationships/image" Target="../media/image1148.wmf"/><Relationship Id="rId4" Type="http://schemas.openxmlformats.org/officeDocument/2006/relationships/image" Target="../media/image1151.wmf"/></Relationships>
</file>

<file path=ppt/drawings/_rels/vmlDrawing287.vml.rels><?xml version="1.0" encoding="UTF-8" standalone="yes"?>
<Relationships xmlns="http://schemas.openxmlformats.org/package/2006/relationships"><Relationship Id="rId1" Type="http://schemas.openxmlformats.org/officeDocument/2006/relationships/image" Target="../media/image1152.wmf"/></Relationships>
</file>

<file path=ppt/drawings/_rels/vmlDrawing288.vml.rels><?xml version="1.0" encoding="UTF-8" standalone="yes"?>
<Relationships xmlns="http://schemas.openxmlformats.org/package/2006/relationships"><Relationship Id="rId3" Type="http://schemas.openxmlformats.org/officeDocument/2006/relationships/image" Target="../media/image1151.wmf"/><Relationship Id="rId2" Type="http://schemas.openxmlformats.org/officeDocument/2006/relationships/image" Target="../media/image1150.wmf"/><Relationship Id="rId1" Type="http://schemas.openxmlformats.org/officeDocument/2006/relationships/image" Target="../media/image1149.wmf"/><Relationship Id="rId6" Type="http://schemas.openxmlformats.org/officeDocument/2006/relationships/image" Target="../media/image1155.wmf"/><Relationship Id="rId5" Type="http://schemas.openxmlformats.org/officeDocument/2006/relationships/image" Target="../media/image1154.wmf"/><Relationship Id="rId4" Type="http://schemas.openxmlformats.org/officeDocument/2006/relationships/image" Target="../media/image1153.wmf"/></Relationships>
</file>

<file path=ppt/drawings/_rels/vmlDrawing289.vml.rels><?xml version="1.0" encoding="UTF-8" standalone="yes"?>
<Relationships xmlns="http://schemas.openxmlformats.org/package/2006/relationships"><Relationship Id="rId2" Type="http://schemas.openxmlformats.org/officeDocument/2006/relationships/image" Target="../media/image1156.wmf"/><Relationship Id="rId1" Type="http://schemas.openxmlformats.org/officeDocument/2006/relationships/image" Target="../media/image114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5" Type="http://schemas.openxmlformats.org/officeDocument/2006/relationships/image" Target="../media/image143.wmf"/><Relationship Id="rId4" Type="http://schemas.openxmlformats.org/officeDocument/2006/relationships/image" Target="../media/image142.wmf"/></Relationships>
</file>

<file path=ppt/drawings/_rels/vmlDrawing290.vml.rels><?xml version="1.0" encoding="UTF-8" standalone="yes"?>
<Relationships xmlns="http://schemas.openxmlformats.org/package/2006/relationships"><Relationship Id="rId3" Type="http://schemas.openxmlformats.org/officeDocument/2006/relationships/image" Target="../media/image1159.wmf"/><Relationship Id="rId2" Type="http://schemas.openxmlformats.org/officeDocument/2006/relationships/image" Target="../media/image1158.wmf"/><Relationship Id="rId1" Type="http://schemas.openxmlformats.org/officeDocument/2006/relationships/image" Target="../media/image1157.wmf"/><Relationship Id="rId4" Type="http://schemas.openxmlformats.org/officeDocument/2006/relationships/image" Target="../media/image1160.wmf"/></Relationships>
</file>

<file path=ppt/drawings/_rels/vmlDrawing291.vml.rels><?xml version="1.0" encoding="UTF-8" standalone="yes"?>
<Relationships xmlns="http://schemas.openxmlformats.org/package/2006/relationships"><Relationship Id="rId3" Type="http://schemas.openxmlformats.org/officeDocument/2006/relationships/image" Target="../media/image1148.wmf"/><Relationship Id="rId2" Type="http://schemas.openxmlformats.org/officeDocument/2006/relationships/image" Target="../media/image1162.wmf"/><Relationship Id="rId1" Type="http://schemas.openxmlformats.org/officeDocument/2006/relationships/image" Target="../media/image1161.wmf"/><Relationship Id="rId4" Type="http://schemas.openxmlformats.org/officeDocument/2006/relationships/image" Target="../media/image1155.wmf"/></Relationships>
</file>

<file path=ppt/drawings/_rels/vmlDrawing292.vml.rels><?xml version="1.0" encoding="UTF-8" standalone="yes"?>
<Relationships xmlns="http://schemas.openxmlformats.org/package/2006/relationships"><Relationship Id="rId1" Type="http://schemas.openxmlformats.org/officeDocument/2006/relationships/image" Target="../media/image1163.wmf"/></Relationships>
</file>

<file path=ppt/drawings/_rels/vmlDrawing293.vml.rels><?xml version="1.0" encoding="UTF-8" standalone="yes"?>
<Relationships xmlns="http://schemas.openxmlformats.org/package/2006/relationships"><Relationship Id="rId3" Type="http://schemas.openxmlformats.org/officeDocument/2006/relationships/image" Target="../media/image1091.wmf"/><Relationship Id="rId2" Type="http://schemas.openxmlformats.org/officeDocument/2006/relationships/image" Target="../media/image1090.wmf"/><Relationship Id="rId1" Type="http://schemas.openxmlformats.org/officeDocument/2006/relationships/image" Target="../media/image1089.wmf"/><Relationship Id="rId4" Type="http://schemas.openxmlformats.org/officeDocument/2006/relationships/image" Target="../media/image1092.wmf"/></Relationships>
</file>

<file path=ppt/drawings/_rels/vmlDrawing294.vml.rels><?xml version="1.0" encoding="UTF-8" standalone="yes"?>
<Relationships xmlns="http://schemas.openxmlformats.org/package/2006/relationships"><Relationship Id="rId3" Type="http://schemas.openxmlformats.org/officeDocument/2006/relationships/image" Target="../media/image1096.wmf"/><Relationship Id="rId2" Type="http://schemas.openxmlformats.org/officeDocument/2006/relationships/image" Target="../media/image1094.wmf"/><Relationship Id="rId1" Type="http://schemas.openxmlformats.org/officeDocument/2006/relationships/image" Target="../media/image1095.wmf"/></Relationships>
</file>

<file path=ppt/drawings/_rels/vmlDrawing295.vml.rels><?xml version="1.0" encoding="UTF-8" standalone="yes"?>
<Relationships xmlns="http://schemas.openxmlformats.org/package/2006/relationships"><Relationship Id="rId2" Type="http://schemas.openxmlformats.org/officeDocument/2006/relationships/image" Target="../media/image1165.wmf"/><Relationship Id="rId1" Type="http://schemas.openxmlformats.org/officeDocument/2006/relationships/image" Target="../media/image1164.wmf"/></Relationships>
</file>

<file path=ppt/drawings/_rels/vmlDrawing296.vml.rels><?xml version="1.0" encoding="UTF-8" standalone="yes"?>
<Relationships xmlns="http://schemas.openxmlformats.org/package/2006/relationships"><Relationship Id="rId2" Type="http://schemas.openxmlformats.org/officeDocument/2006/relationships/image" Target="../media/image1167.wmf"/><Relationship Id="rId1" Type="http://schemas.openxmlformats.org/officeDocument/2006/relationships/image" Target="../media/image1166.wmf"/></Relationships>
</file>

<file path=ppt/drawings/_rels/vmlDrawing297.vml.rels><?xml version="1.0" encoding="UTF-8" standalone="yes"?>
<Relationships xmlns="http://schemas.openxmlformats.org/package/2006/relationships"><Relationship Id="rId3" Type="http://schemas.openxmlformats.org/officeDocument/2006/relationships/image" Target="../media/image1169.wmf"/><Relationship Id="rId2" Type="http://schemas.openxmlformats.org/officeDocument/2006/relationships/image" Target="../media/image1168.wmf"/><Relationship Id="rId1" Type="http://schemas.openxmlformats.org/officeDocument/2006/relationships/image" Target="../media/image1166.wmf"/></Relationships>
</file>

<file path=ppt/drawings/_rels/vmlDrawing298.vml.rels><?xml version="1.0" encoding="UTF-8" standalone="yes"?>
<Relationships xmlns="http://schemas.openxmlformats.org/package/2006/relationships"><Relationship Id="rId2" Type="http://schemas.openxmlformats.org/officeDocument/2006/relationships/image" Target="../media/image1171.wmf"/><Relationship Id="rId1" Type="http://schemas.openxmlformats.org/officeDocument/2006/relationships/image" Target="../media/image1170.wmf"/></Relationships>
</file>

<file path=ppt/drawings/_rels/vmlDrawing299.vml.rels><?xml version="1.0" encoding="UTF-8" standalone="yes"?>
<Relationships xmlns="http://schemas.openxmlformats.org/package/2006/relationships"><Relationship Id="rId1" Type="http://schemas.openxmlformats.org/officeDocument/2006/relationships/image" Target="../media/image117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22.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 Id="rId4" Type="http://schemas.openxmlformats.org/officeDocument/2006/relationships/image" Target="../media/image147.wmf"/></Relationships>
</file>

<file path=ppt/drawings/_rels/vmlDrawing300.vml.rels><?xml version="1.0" encoding="UTF-8" standalone="yes"?>
<Relationships xmlns="http://schemas.openxmlformats.org/package/2006/relationships"><Relationship Id="rId3" Type="http://schemas.openxmlformats.org/officeDocument/2006/relationships/image" Target="../media/image1174.wmf"/><Relationship Id="rId2" Type="http://schemas.openxmlformats.org/officeDocument/2006/relationships/image" Target="../media/image1172.wmf"/><Relationship Id="rId1" Type="http://schemas.openxmlformats.org/officeDocument/2006/relationships/image" Target="../media/image1173.wmf"/><Relationship Id="rId4" Type="http://schemas.openxmlformats.org/officeDocument/2006/relationships/image" Target="../media/image1175.wmf"/></Relationships>
</file>

<file path=ppt/drawings/_rels/vmlDrawing301.vml.rels><?xml version="1.0" encoding="UTF-8" standalone="yes"?>
<Relationships xmlns="http://schemas.openxmlformats.org/package/2006/relationships"><Relationship Id="rId1" Type="http://schemas.openxmlformats.org/officeDocument/2006/relationships/image" Target="../media/image1176.wmf"/></Relationships>
</file>

<file path=ppt/drawings/_rels/vmlDrawing302.vml.rels><?xml version="1.0" encoding="UTF-8" standalone="yes"?>
<Relationships xmlns="http://schemas.openxmlformats.org/package/2006/relationships"><Relationship Id="rId2" Type="http://schemas.openxmlformats.org/officeDocument/2006/relationships/image" Target="../media/image1178.wmf"/><Relationship Id="rId1" Type="http://schemas.openxmlformats.org/officeDocument/2006/relationships/image" Target="../media/image1177.wmf"/></Relationships>
</file>

<file path=ppt/drawings/_rels/vmlDrawing303.vml.rels><?xml version="1.0" encoding="UTF-8" standalone="yes"?>
<Relationships xmlns="http://schemas.openxmlformats.org/package/2006/relationships"><Relationship Id="rId2" Type="http://schemas.openxmlformats.org/officeDocument/2006/relationships/image" Target="../media/image1180.wmf"/><Relationship Id="rId1" Type="http://schemas.openxmlformats.org/officeDocument/2006/relationships/image" Target="../media/image1179.wmf"/></Relationships>
</file>

<file path=ppt/drawings/_rels/vmlDrawing304.vml.rels><?xml version="1.0" encoding="UTF-8" standalone="yes"?>
<Relationships xmlns="http://schemas.openxmlformats.org/package/2006/relationships"><Relationship Id="rId3" Type="http://schemas.openxmlformats.org/officeDocument/2006/relationships/image" Target="../media/image1183.wmf"/><Relationship Id="rId2" Type="http://schemas.openxmlformats.org/officeDocument/2006/relationships/image" Target="../media/image1182.wmf"/><Relationship Id="rId1" Type="http://schemas.openxmlformats.org/officeDocument/2006/relationships/image" Target="../media/image1181.wmf"/></Relationships>
</file>

<file path=ppt/drawings/_rels/vmlDrawing305.vml.rels><?xml version="1.0" encoding="UTF-8" standalone="yes"?>
<Relationships xmlns="http://schemas.openxmlformats.org/package/2006/relationships"><Relationship Id="rId1" Type="http://schemas.openxmlformats.org/officeDocument/2006/relationships/image" Target="../media/image1184.wmf"/></Relationships>
</file>

<file path=ppt/drawings/_rels/vmlDrawing306.vml.rels><?xml version="1.0" encoding="UTF-8" standalone="yes"?>
<Relationships xmlns="http://schemas.openxmlformats.org/package/2006/relationships"><Relationship Id="rId3" Type="http://schemas.openxmlformats.org/officeDocument/2006/relationships/image" Target="../media/image1187.wmf"/><Relationship Id="rId2" Type="http://schemas.openxmlformats.org/officeDocument/2006/relationships/image" Target="../media/image1186.wmf"/><Relationship Id="rId1" Type="http://schemas.openxmlformats.org/officeDocument/2006/relationships/image" Target="../media/image1185.wmf"/></Relationships>
</file>

<file path=ppt/drawings/_rels/vmlDrawing307.vml.rels><?xml version="1.0" encoding="UTF-8" standalone="yes"?>
<Relationships xmlns="http://schemas.openxmlformats.org/package/2006/relationships"><Relationship Id="rId2" Type="http://schemas.openxmlformats.org/officeDocument/2006/relationships/image" Target="../media/image1189.wmf"/><Relationship Id="rId1" Type="http://schemas.openxmlformats.org/officeDocument/2006/relationships/image" Target="../media/image1188.wmf"/></Relationships>
</file>

<file path=ppt/drawings/_rels/vmlDrawing308.vml.rels><?xml version="1.0" encoding="UTF-8" standalone="yes"?>
<Relationships xmlns="http://schemas.openxmlformats.org/package/2006/relationships"><Relationship Id="rId3" Type="http://schemas.openxmlformats.org/officeDocument/2006/relationships/image" Target="../media/image1191.wmf"/><Relationship Id="rId2" Type="http://schemas.openxmlformats.org/officeDocument/2006/relationships/image" Target="../media/image1190.wmf"/><Relationship Id="rId1" Type="http://schemas.openxmlformats.org/officeDocument/2006/relationships/image" Target="../media/image1189.wmf"/><Relationship Id="rId5" Type="http://schemas.openxmlformats.org/officeDocument/2006/relationships/image" Target="../media/image1193.wmf"/><Relationship Id="rId4" Type="http://schemas.openxmlformats.org/officeDocument/2006/relationships/image" Target="../media/image1192.wmf"/></Relationships>
</file>

<file path=ppt/drawings/_rels/vmlDrawing309.vml.rels><?xml version="1.0" encoding="UTF-8" standalone="yes"?>
<Relationships xmlns="http://schemas.openxmlformats.org/package/2006/relationships"><Relationship Id="rId2" Type="http://schemas.openxmlformats.org/officeDocument/2006/relationships/image" Target="../media/image1195.wmf"/><Relationship Id="rId1" Type="http://schemas.openxmlformats.org/officeDocument/2006/relationships/image" Target="../media/image119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 Id="rId5" Type="http://schemas.openxmlformats.org/officeDocument/2006/relationships/image" Target="../media/image149.emf"/><Relationship Id="rId4" Type="http://schemas.openxmlformats.org/officeDocument/2006/relationships/image" Target="../media/image148.wmf"/></Relationships>
</file>

<file path=ppt/drawings/_rels/vmlDrawing310.vml.rels><?xml version="1.0" encoding="UTF-8" standalone="yes"?>
<Relationships xmlns="http://schemas.openxmlformats.org/package/2006/relationships"><Relationship Id="rId2" Type="http://schemas.openxmlformats.org/officeDocument/2006/relationships/image" Target="../media/image1197.wmf"/><Relationship Id="rId1" Type="http://schemas.openxmlformats.org/officeDocument/2006/relationships/image" Target="../media/image1196.wmf"/></Relationships>
</file>

<file path=ppt/drawings/_rels/vmlDrawing311.vml.rels><?xml version="1.0" encoding="UTF-8" standalone="yes"?>
<Relationships xmlns="http://schemas.openxmlformats.org/package/2006/relationships"><Relationship Id="rId2" Type="http://schemas.openxmlformats.org/officeDocument/2006/relationships/image" Target="../media/image1199.wmf"/><Relationship Id="rId1" Type="http://schemas.openxmlformats.org/officeDocument/2006/relationships/image" Target="../media/image1198.wmf"/></Relationships>
</file>

<file path=ppt/drawings/_rels/vmlDrawing312.vml.rels><?xml version="1.0" encoding="UTF-8" standalone="yes"?>
<Relationships xmlns="http://schemas.openxmlformats.org/package/2006/relationships"><Relationship Id="rId3" Type="http://schemas.openxmlformats.org/officeDocument/2006/relationships/image" Target="../media/image1202.wmf"/><Relationship Id="rId2" Type="http://schemas.openxmlformats.org/officeDocument/2006/relationships/image" Target="../media/image1201.wmf"/><Relationship Id="rId1" Type="http://schemas.openxmlformats.org/officeDocument/2006/relationships/image" Target="../media/image1200.wmf"/></Relationships>
</file>

<file path=ppt/drawings/_rels/vmlDrawing313.vml.rels><?xml version="1.0" encoding="UTF-8" standalone="yes"?>
<Relationships xmlns="http://schemas.openxmlformats.org/package/2006/relationships"><Relationship Id="rId3" Type="http://schemas.openxmlformats.org/officeDocument/2006/relationships/image" Target="../media/image1205.wmf"/><Relationship Id="rId2" Type="http://schemas.openxmlformats.org/officeDocument/2006/relationships/image" Target="../media/image1204.wmf"/><Relationship Id="rId1" Type="http://schemas.openxmlformats.org/officeDocument/2006/relationships/image" Target="../media/image1203.wmf"/><Relationship Id="rId5" Type="http://schemas.openxmlformats.org/officeDocument/2006/relationships/image" Target="../media/image1207.emf"/><Relationship Id="rId4" Type="http://schemas.openxmlformats.org/officeDocument/2006/relationships/image" Target="../media/image1206.emf"/></Relationships>
</file>

<file path=ppt/drawings/_rels/vmlDrawing314.vml.rels><?xml version="1.0" encoding="UTF-8" standalone="yes"?>
<Relationships xmlns="http://schemas.openxmlformats.org/package/2006/relationships"><Relationship Id="rId3" Type="http://schemas.openxmlformats.org/officeDocument/2006/relationships/image" Target="../media/image1201.wmf"/><Relationship Id="rId2" Type="http://schemas.openxmlformats.org/officeDocument/2006/relationships/image" Target="../media/image1200.wmf"/><Relationship Id="rId1" Type="http://schemas.openxmlformats.org/officeDocument/2006/relationships/image" Target="../media/image1208.wmf"/></Relationships>
</file>

<file path=ppt/drawings/_rels/vmlDrawing315.vml.rels><?xml version="1.0" encoding="UTF-8" standalone="yes"?>
<Relationships xmlns="http://schemas.openxmlformats.org/package/2006/relationships"><Relationship Id="rId3" Type="http://schemas.openxmlformats.org/officeDocument/2006/relationships/image" Target="../media/image1211.wmf"/><Relationship Id="rId2" Type="http://schemas.openxmlformats.org/officeDocument/2006/relationships/image" Target="../media/image1210.wmf"/><Relationship Id="rId1" Type="http://schemas.openxmlformats.org/officeDocument/2006/relationships/image" Target="../media/image1209.wmf"/></Relationships>
</file>

<file path=ppt/drawings/_rels/vmlDrawing316.vml.rels><?xml version="1.0" encoding="UTF-8" standalone="yes"?>
<Relationships xmlns="http://schemas.openxmlformats.org/package/2006/relationships"><Relationship Id="rId2" Type="http://schemas.openxmlformats.org/officeDocument/2006/relationships/image" Target="../media/image1213.wmf"/><Relationship Id="rId1" Type="http://schemas.openxmlformats.org/officeDocument/2006/relationships/image" Target="../media/image1212.wmf"/></Relationships>
</file>

<file path=ppt/drawings/_rels/vmlDrawing317.vml.rels><?xml version="1.0" encoding="UTF-8" standalone="yes"?>
<Relationships xmlns="http://schemas.openxmlformats.org/package/2006/relationships"><Relationship Id="rId2" Type="http://schemas.openxmlformats.org/officeDocument/2006/relationships/image" Target="../media/image1214.wmf"/><Relationship Id="rId1" Type="http://schemas.openxmlformats.org/officeDocument/2006/relationships/image" Target="../media/image1212.wmf"/></Relationships>
</file>

<file path=ppt/drawings/_rels/vmlDrawing318.vml.rels><?xml version="1.0" encoding="UTF-8" standalone="yes"?>
<Relationships xmlns="http://schemas.openxmlformats.org/package/2006/relationships"><Relationship Id="rId3" Type="http://schemas.openxmlformats.org/officeDocument/2006/relationships/image" Target="../media/image1217.wmf"/><Relationship Id="rId2" Type="http://schemas.openxmlformats.org/officeDocument/2006/relationships/image" Target="../media/image1216.wmf"/><Relationship Id="rId1" Type="http://schemas.openxmlformats.org/officeDocument/2006/relationships/image" Target="../media/image1215.wmf"/></Relationships>
</file>

<file path=ppt/drawings/_rels/vmlDrawing319.vml.rels><?xml version="1.0" encoding="UTF-8" standalone="yes"?>
<Relationships xmlns="http://schemas.openxmlformats.org/package/2006/relationships"><Relationship Id="rId2" Type="http://schemas.openxmlformats.org/officeDocument/2006/relationships/image" Target="../media/image1219.wmf"/><Relationship Id="rId1" Type="http://schemas.openxmlformats.org/officeDocument/2006/relationships/image" Target="../media/image1218.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image" Target="../media/image146.wmf"/><Relationship Id="rId7" Type="http://schemas.openxmlformats.org/officeDocument/2006/relationships/image" Target="../media/image153.wmf"/><Relationship Id="rId12" Type="http://schemas.openxmlformats.org/officeDocument/2006/relationships/image" Target="../media/image158.wmf"/><Relationship Id="rId2" Type="http://schemas.openxmlformats.org/officeDocument/2006/relationships/image" Target="../media/image145.wmf"/><Relationship Id="rId1" Type="http://schemas.openxmlformats.org/officeDocument/2006/relationships/image" Target="../media/image144.wmf"/><Relationship Id="rId6" Type="http://schemas.openxmlformats.org/officeDocument/2006/relationships/image" Target="../media/image152.wmf"/><Relationship Id="rId11" Type="http://schemas.openxmlformats.org/officeDocument/2006/relationships/image" Target="../media/image157.wmf"/><Relationship Id="rId5" Type="http://schemas.openxmlformats.org/officeDocument/2006/relationships/image" Target="../media/image151.wmf"/><Relationship Id="rId10" Type="http://schemas.openxmlformats.org/officeDocument/2006/relationships/image" Target="../media/image156.wmf"/><Relationship Id="rId4" Type="http://schemas.openxmlformats.org/officeDocument/2006/relationships/image" Target="../media/image150.wmf"/><Relationship Id="rId9" Type="http://schemas.openxmlformats.org/officeDocument/2006/relationships/image" Target="../media/image155.wmf"/></Relationships>
</file>

<file path=ppt/drawings/_rels/vmlDrawing320.vml.rels><?xml version="1.0" encoding="UTF-8" standalone="yes"?>
<Relationships xmlns="http://schemas.openxmlformats.org/package/2006/relationships"><Relationship Id="rId2" Type="http://schemas.openxmlformats.org/officeDocument/2006/relationships/image" Target="../media/image1221.wmf"/><Relationship Id="rId1" Type="http://schemas.openxmlformats.org/officeDocument/2006/relationships/image" Target="../media/image1220.wmf"/></Relationships>
</file>

<file path=ppt/drawings/_rels/vmlDrawing321.vml.rels><?xml version="1.0" encoding="UTF-8" standalone="yes"?>
<Relationships xmlns="http://schemas.openxmlformats.org/package/2006/relationships"><Relationship Id="rId2" Type="http://schemas.openxmlformats.org/officeDocument/2006/relationships/image" Target="../media/image1196.wmf"/><Relationship Id="rId1" Type="http://schemas.openxmlformats.org/officeDocument/2006/relationships/image" Target="../media/image1222.wmf"/></Relationships>
</file>

<file path=ppt/drawings/_rels/vmlDrawing322.vml.rels><?xml version="1.0" encoding="UTF-8" standalone="yes"?>
<Relationships xmlns="http://schemas.openxmlformats.org/package/2006/relationships"><Relationship Id="rId1" Type="http://schemas.openxmlformats.org/officeDocument/2006/relationships/image" Target="../media/image1223.wmf"/></Relationships>
</file>

<file path=ppt/drawings/_rels/vmlDrawing323.vml.rels><?xml version="1.0" encoding="UTF-8" standalone="yes"?>
<Relationships xmlns="http://schemas.openxmlformats.org/package/2006/relationships"><Relationship Id="rId3" Type="http://schemas.openxmlformats.org/officeDocument/2006/relationships/image" Target="../media/image492.wmf"/><Relationship Id="rId2" Type="http://schemas.openxmlformats.org/officeDocument/2006/relationships/image" Target="../media/image491.wmf"/><Relationship Id="rId1" Type="http://schemas.openxmlformats.org/officeDocument/2006/relationships/image" Target="../media/image490.wmf"/><Relationship Id="rId6" Type="http://schemas.openxmlformats.org/officeDocument/2006/relationships/image" Target="../media/image495.wmf"/><Relationship Id="rId5" Type="http://schemas.openxmlformats.org/officeDocument/2006/relationships/image" Target="../media/image494.wmf"/><Relationship Id="rId4" Type="http://schemas.openxmlformats.org/officeDocument/2006/relationships/image" Target="../media/image493.wmf"/></Relationships>
</file>

<file path=ppt/drawings/_rels/vmlDrawing324.vml.rels><?xml version="1.0" encoding="UTF-8" standalone="yes"?>
<Relationships xmlns="http://schemas.openxmlformats.org/package/2006/relationships"><Relationship Id="rId3" Type="http://schemas.openxmlformats.org/officeDocument/2006/relationships/image" Target="../media/image498.wmf"/><Relationship Id="rId2" Type="http://schemas.openxmlformats.org/officeDocument/2006/relationships/image" Target="../media/image497.wmf"/><Relationship Id="rId1" Type="http://schemas.openxmlformats.org/officeDocument/2006/relationships/image" Target="../media/image496.wmf"/></Relationships>
</file>

<file path=ppt/drawings/_rels/vmlDrawing325.vml.rels><?xml version="1.0" encoding="UTF-8" standalone="yes"?>
<Relationships xmlns="http://schemas.openxmlformats.org/package/2006/relationships"><Relationship Id="rId1" Type="http://schemas.openxmlformats.org/officeDocument/2006/relationships/image" Target="../media/image1224.wmf"/></Relationships>
</file>

<file path=ppt/drawings/_rels/vmlDrawing326.vml.rels><?xml version="1.0" encoding="UTF-8" standalone="yes"?>
<Relationships xmlns="http://schemas.openxmlformats.org/package/2006/relationships"><Relationship Id="rId3" Type="http://schemas.openxmlformats.org/officeDocument/2006/relationships/image" Target="../media/image1227.wmf"/><Relationship Id="rId2" Type="http://schemas.openxmlformats.org/officeDocument/2006/relationships/image" Target="../media/image1226.wmf"/><Relationship Id="rId1" Type="http://schemas.openxmlformats.org/officeDocument/2006/relationships/image" Target="../media/image1225.wmf"/></Relationships>
</file>

<file path=ppt/drawings/_rels/vmlDrawing327.vml.rels><?xml version="1.0" encoding="UTF-8" standalone="yes"?>
<Relationships xmlns="http://schemas.openxmlformats.org/package/2006/relationships"><Relationship Id="rId1" Type="http://schemas.openxmlformats.org/officeDocument/2006/relationships/image" Target="../media/image1228.wmf"/></Relationships>
</file>

<file path=ppt/drawings/_rels/vmlDrawing328.vml.rels><?xml version="1.0" encoding="UTF-8" standalone="yes"?>
<Relationships xmlns="http://schemas.openxmlformats.org/package/2006/relationships"><Relationship Id="rId3" Type="http://schemas.openxmlformats.org/officeDocument/2006/relationships/image" Target="../media/image1231.wmf"/><Relationship Id="rId2" Type="http://schemas.openxmlformats.org/officeDocument/2006/relationships/image" Target="../media/image1230.wmf"/><Relationship Id="rId1" Type="http://schemas.openxmlformats.org/officeDocument/2006/relationships/image" Target="../media/image1229.wmf"/><Relationship Id="rId5" Type="http://schemas.openxmlformats.org/officeDocument/2006/relationships/image" Target="../media/image1233.wmf"/><Relationship Id="rId4" Type="http://schemas.openxmlformats.org/officeDocument/2006/relationships/image" Target="../media/image1232.wmf"/></Relationships>
</file>

<file path=ppt/drawings/_rels/vmlDrawing329.vml.rels><?xml version="1.0" encoding="UTF-8" standalone="yes"?>
<Relationships xmlns="http://schemas.openxmlformats.org/package/2006/relationships"><Relationship Id="rId3" Type="http://schemas.openxmlformats.org/officeDocument/2006/relationships/image" Target="../media/image1234.wmf"/><Relationship Id="rId2" Type="http://schemas.openxmlformats.org/officeDocument/2006/relationships/image" Target="../media/image1230.wmf"/><Relationship Id="rId1" Type="http://schemas.openxmlformats.org/officeDocument/2006/relationships/image" Target="../media/image1229.wmf"/><Relationship Id="rId5" Type="http://schemas.openxmlformats.org/officeDocument/2006/relationships/image" Target="../media/image1236.wmf"/><Relationship Id="rId4" Type="http://schemas.openxmlformats.org/officeDocument/2006/relationships/image" Target="../media/image123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wmf"/></Relationships>
</file>

<file path=ppt/drawings/_rels/vmlDrawing330.vml.rels><?xml version="1.0" encoding="UTF-8" standalone="yes"?>
<Relationships xmlns="http://schemas.openxmlformats.org/package/2006/relationships"><Relationship Id="rId2" Type="http://schemas.openxmlformats.org/officeDocument/2006/relationships/image" Target="../media/image1238.wmf"/><Relationship Id="rId1" Type="http://schemas.openxmlformats.org/officeDocument/2006/relationships/image" Target="../media/image1237.wmf"/></Relationships>
</file>

<file path=ppt/drawings/_rels/vmlDrawing331.vml.rels><?xml version="1.0" encoding="UTF-8" standalone="yes"?>
<Relationships xmlns="http://schemas.openxmlformats.org/package/2006/relationships"><Relationship Id="rId3" Type="http://schemas.openxmlformats.org/officeDocument/2006/relationships/image" Target="../media/image1240.wmf"/><Relationship Id="rId2" Type="http://schemas.openxmlformats.org/officeDocument/2006/relationships/image" Target="../media/image1239.wmf"/><Relationship Id="rId1" Type="http://schemas.openxmlformats.org/officeDocument/2006/relationships/image" Target="../media/image1237.wmf"/></Relationships>
</file>

<file path=ppt/drawings/_rels/vmlDrawing332.vml.rels><?xml version="1.0" encoding="UTF-8" standalone="yes"?>
<Relationships xmlns="http://schemas.openxmlformats.org/package/2006/relationships"><Relationship Id="rId3" Type="http://schemas.openxmlformats.org/officeDocument/2006/relationships/image" Target="../media/image1242.wmf"/><Relationship Id="rId2" Type="http://schemas.openxmlformats.org/officeDocument/2006/relationships/image" Target="../media/image1241.wmf"/><Relationship Id="rId1" Type="http://schemas.openxmlformats.org/officeDocument/2006/relationships/image" Target="../media/image1237.wmf"/></Relationships>
</file>

<file path=ppt/drawings/_rels/vmlDrawing333.vml.rels><?xml version="1.0" encoding="UTF-8" standalone="yes"?>
<Relationships xmlns="http://schemas.openxmlformats.org/package/2006/relationships"><Relationship Id="rId2" Type="http://schemas.openxmlformats.org/officeDocument/2006/relationships/image" Target="../media/image1244.wmf"/><Relationship Id="rId1" Type="http://schemas.openxmlformats.org/officeDocument/2006/relationships/image" Target="../media/image1243.wmf"/></Relationships>
</file>

<file path=ppt/drawings/_rels/vmlDrawing334.vml.rels><?xml version="1.0" encoding="UTF-8" standalone="yes"?>
<Relationships xmlns="http://schemas.openxmlformats.org/package/2006/relationships"><Relationship Id="rId1" Type="http://schemas.openxmlformats.org/officeDocument/2006/relationships/image" Target="../media/image1245.wmf"/></Relationships>
</file>

<file path=ppt/drawings/_rels/vmlDrawing335.vml.rels><?xml version="1.0" encoding="UTF-8" standalone="yes"?>
<Relationships xmlns="http://schemas.openxmlformats.org/package/2006/relationships"><Relationship Id="rId1" Type="http://schemas.openxmlformats.org/officeDocument/2006/relationships/image" Target="../media/image1246.wmf"/></Relationships>
</file>

<file path=ppt/drawings/_rels/vmlDrawing336.vml.rels><?xml version="1.0" encoding="UTF-8" standalone="yes"?>
<Relationships xmlns="http://schemas.openxmlformats.org/package/2006/relationships"><Relationship Id="rId1" Type="http://schemas.openxmlformats.org/officeDocument/2006/relationships/image" Target="../media/image1247.wmf"/></Relationships>
</file>

<file path=ppt/drawings/_rels/vmlDrawing337.vml.rels><?xml version="1.0" encoding="UTF-8" standalone="yes"?>
<Relationships xmlns="http://schemas.openxmlformats.org/package/2006/relationships"><Relationship Id="rId1" Type="http://schemas.openxmlformats.org/officeDocument/2006/relationships/image" Target="../media/image1247.wmf"/></Relationships>
</file>

<file path=ppt/drawings/_rels/vmlDrawing338.vml.rels><?xml version="1.0" encoding="UTF-8" standalone="yes"?>
<Relationships xmlns="http://schemas.openxmlformats.org/package/2006/relationships"><Relationship Id="rId2" Type="http://schemas.openxmlformats.org/officeDocument/2006/relationships/image" Target="../media/image1249.wmf"/><Relationship Id="rId1" Type="http://schemas.openxmlformats.org/officeDocument/2006/relationships/image" Target="../media/image1248.wmf"/></Relationships>
</file>

<file path=ppt/drawings/_rels/vmlDrawing339.vml.rels><?xml version="1.0" encoding="UTF-8" standalone="yes"?>
<Relationships xmlns="http://schemas.openxmlformats.org/package/2006/relationships"><Relationship Id="rId3" Type="http://schemas.openxmlformats.org/officeDocument/2006/relationships/image" Target="../media/image1252.wmf"/><Relationship Id="rId2" Type="http://schemas.openxmlformats.org/officeDocument/2006/relationships/image" Target="../media/image1251.wmf"/><Relationship Id="rId1" Type="http://schemas.openxmlformats.org/officeDocument/2006/relationships/image" Target="../media/image1250.wmf"/><Relationship Id="rId6" Type="http://schemas.openxmlformats.org/officeDocument/2006/relationships/image" Target="../media/image1255.wmf"/><Relationship Id="rId5" Type="http://schemas.openxmlformats.org/officeDocument/2006/relationships/image" Target="../media/image1254.wmf"/><Relationship Id="rId4" Type="http://schemas.openxmlformats.org/officeDocument/2006/relationships/image" Target="../media/image125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 Id="rId5" Type="http://schemas.openxmlformats.org/officeDocument/2006/relationships/image" Target="../media/image165.wmf"/><Relationship Id="rId4" Type="http://schemas.openxmlformats.org/officeDocument/2006/relationships/image" Target="../media/image164.wmf"/></Relationships>
</file>

<file path=ppt/drawings/_rels/vmlDrawing340.vml.rels><?xml version="1.0" encoding="UTF-8" standalone="yes"?>
<Relationships xmlns="http://schemas.openxmlformats.org/package/2006/relationships"><Relationship Id="rId3" Type="http://schemas.openxmlformats.org/officeDocument/2006/relationships/image" Target="../media/image1257.wmf"/><Relationship Id="rId2" Type="http://schemas.openxmlformats.org/officeDocument/2006/relationships/image" Target="../media/image1253.wmf"/><Relationship Id="rId1" Type="http://schemas.openxmlformats.org/officeDocument/2006/relationships/image" Target="../media/image1256.wmf"/></Relationships>
</file>

<file path=ppt/drawings/_rels/vmlDrawing341.vml.rels><?xml version="1.0" encoding="UTF-8" standalone="yes"?>
<Relationships xmlns="http://schemas.openxmlformats.org/package/2006/relationships"><Relationship Id="rId3" Type="http://schemas.openxmlformats.org/officeDocument/2006/relationships/image" Target="../media/image1259.wmf"/><Relationship Id="rId2" Type="http://schemas.openxmlformats.org/officeDocument/2006/relationships/image" Target="../media/image1258.wmf"/><Relationship Id="rId1" Type="http://schemas.openxmlformats.org/officeDocument/2006/relationships/image" Target="../media/image1256.wmf"/><Relationship Id="rId4" Type="http://schemas.openxmlformats.org/officeDocument/2006/relationships/image" Target="../media/image1260.wmf"/></Relationships>
</file>

<file path=ppt/drawings/_rels/vmlDrawing342.vml.rels><?xml version="1.0" encoding="UTF-8" standalone="yes"?>
<Relationships xmlns="http://schemas.openxmlformats.org/package/2006/relationships"><Relationship Id="rId3" Type="http://schemas.openxmlformats.org/officeDocument/2006/relationships/image" Target="../media/image1262.wmf"/><Relationship Id="rId2" Type="http://schemas.openxmlformats.org/officeDocument/2006/relationships/image" Target="../media/image1260.wmf"/><Relationship Id="rId1" Type="http://schemas.openxmlformats.org/officeDocument/2006/relationships/image" Target="../media/image1261.wmf"/><Relationship Id="rId4" Type="http://schemas.openxmlformats.org/officeDocument/2006/relationships/image" Target="../media/image1255.wmf"/></Relationships>
</file>

<file path=ppt/drawings/_rels/vmlDrawing343.vml.rels><?xml version="1.0" encoding="UTF-8" standalone="yes"?>
<Relationships xmlns="http://schemas.openxmlformats.org/package/2006/relationships"><Relationship Id="rId3" Type="http://schemas.openxmlformats.org/officeDocument/2006/relationships/image" Target="../media/image1265.wmf"/><Relationship Id="rId2" Type="http://schemas.openxmlformats.org/officeDocument/2006/relationships/image" Target="../media/image1264.wmf"/><Relationship Id="rId1" Type="http://schemas.openxmlformats.org/officeDocument/2006/relationships/image" Target="../media/image1263.wmf"/><Relationship Id="rId4" Type="http://schemas.openxmlformats.org/officeDocument/2006/relationships/image" Target="../media/image1266.wmf"/></Relationships>
</file>

<file path=ppt/drawings/_rels/vmlDrawing344.vml.rels><?xml version="1.0" encoding="UTF-8" standalone="yes"?>
<Relationships xmlns="http://schemas.openxmlformats.org/package/2006/relationships"><Relationship Id="rId1" Type="http://schemas.openxmlformats.org/officeDocument/2006/relationships/image" Target="../media/image1246.wmf"/></Relationships>
</file>

<file path=ppt/drawings/_rels/vmlDrawing345.vml.rels><?xml version="1.0" encoding="UTF-8" standalone="yes"?>
<Relationships xmlns="http://schemas.openxmlformats.org/package/2006/relationships"><Relationship Id="rId3" Type="http://schemas.openxmlformats.org/officeDocument/2006/relationships/image" Target="../media/image1268.wmf"/><Relationship Id="rId2" Type="http://schemas.openxmlformats.org/officeDocument/2006/relationships/image" Target="../media/image1267.wmf"/><Relationship Id="rId1" Type="http://schemas.openxmlformats.org/officeDocument/2006/relationships/image" Target="../media/image1263.wmf"/><Relationship Id="rId4" Type="http://schemas.openxmlformats.org/officeDocument/2006/relationships/image" Target="../media/image1269.wmf"/></Relationships>
</file>

<file path=ppt/drawings/_rels/vmlDrawing346.vml.rels><?xml version="1.0" encoding="UTF-8" standalone="yes"?>
<Relationships xmlns="http://schemas.openxmlformats.org/package/2006/relationships"><Relationship Id="rId8" Type="http://schemas.openxmlformats.org/officeDocument/2006/relationships/image" Target="../media/image1277.wmf"/><Relationship Id="rId3" Type="http://schemas.openxmlformats.org/officeDocument/2006/relationships/image" Target="../media/image1272.wmf"/><Relationship Id="rId7" Type="http://schemas.openxmlformats.org/officeDocument/2006/relationships/image" Target="../media/image1276.wmf"/><Relationship Id="rId2" Type="http://schemas.openxmlformats.org/officeDocument/2006/relationships/image" Target="../media/image1271.wmf"/><Relationship Id="rId1" Type="http://schemas.openxmlformats.org/officeDocument/2006/relationships/image" Target="../media/image1270.wmf"/><Relationship Id="rId6" Type="http://schemas.openxmlformats.org/officeDocument/2006/relationships/image" Target="../media/image1275.wmf"/><Relationship Id="rId5" Type="http://schemas.openxmlformats.org/officeDocument/2006/relationships/image" Target="../media/image1274.wmf"/><Relationship Id="rId4" Type="http://schemas.openxmlformats.org/officeDocument/2006/relationships/image" Target="../media/image1273.wmf"/></Relationships>
</file>

<file path=ppt/drawings/_rels/vmlDrawing347.vml.rels><?xml version="1.0" encoding="UTF-8" standalone="yes"?>
<Relationships xmlns="http://schemas.openxmlformats.org/package/2006/relationships"><Relationship Id="rId3" Type="http://schemas.openxmlformats.org/officeDocument/2006/relationships/image" Target="../media/image1280.wmf"/><Relationship Id="rId2" Type="http://schemas.openxmlformats.org/officeDocument/2006/relationships/image" Target="../media/image1279.wmf"/><Relationship Id="rId1" Type="http://schemas.openxmlformats.org/officeDocument/2006/relationships/image" Target="../media/image1278.wmf"/></Relationships>
</file>

<file path=ppt/drawings/_rels/vmlDrawing348.vml.rels><?xml version="1.0" encoding="UTF-8" standalone="yes"?>
<Relationships xmlns="http://schemas.openxmlformats.org/package/2006/relationships"><Relationship Id="rId8" Type="http://schemas.openxmlformats.org/officeDocument/2006/relationships/image" Target="../media/image510.wmf"/><Relationship Id="rId13" Type="http://schemas.openxmlformats.org/officeDocument/2006/relationships/image" Target="../media/image513.wmf"/><Relationship Id="rId3" Type="http://schemas.openxmlformats.org/officeDocument/2006/relationships/image" Target="../media/image505.wmf"/><Relationship Id="rId7" Type="http://schemas.openxmlformats.org/officeDocument/2006/relationships/image" Target="../media/image509.wmf"/><Relationship Id="rId12" Type="http://schemas.openxmlformats.org/officeDocument/2006/relationships/image" Target="../media/image512.wmf"/><Relationship Id="rId2" Type="http://schemas.openxmlformats.org/officeDocument/2006/relationships/image" Target="../media/image504.wmf"/><Relationship Id="rId1" Type="http://schemas.openxmlformats.org/officeDocument/2006/relationships/image" Target="../media/image503.wmf"/><Relationship Id="rId6" Type="http://schemas.openxmlformats.org/officeDocument/2006/relationships/image" Target="../media/image508.wmf"/><Relationship Id="rId11" Type="http://schemas.openxmlformats.org/officeDocument/2006/relationships/image" Target="../media/image1283.wmf"/><Relationship Id="rId5" Type="http://schemas.openxmlformats.org/officeDocument/2006/relationships/image" Target="../media/image507.wmf"/><Relationship Id="rId10" Type="http://schemas.openxmlformats.org/officeDocument/2006/relationships/image" Target="../media/image1282.wmf"/><Relationship Id="rId4" Type="http://schemas.openxmlformats.org/officeDocument/2006/relationships/image" Target="../media/image506.wmf"/><Relationship Id="rId9" Type="http://schemas.openxmlformats.org/officeDocument/2006/relationships/image" Target="../media/image1281.wmf"/></Relationships>
</file>

<file path=ppt/drawings/_rels/vmlDrawing349.vml.rels><?xml version="1.0" encoding="UTF-8" standalone="yes"?>
<Relationships xmlns="http://schemas.openxmlformats.org/package/2006/relationships"><Relationship Id="rId2" Type="http://schemas.openxmlformats.org/officeDocument/2006/relationships/image" Target="../media/image1285.wmf"/><Relationship Id="rId1" Type="http://schemas.openxmlformats.org/officeDocument/2006/relationships/image" Target="../media/image1284.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image" Target="../media/image168.wmf"/><Relationship Id="rId7" Type="http://schemas.openxmlformats.org/officeDocument/2006/relationships/image" Target="../media/image172.wmf"/><Relationship Id="rId2" Type="http://schemas.openxmlformats.org/officeDocument/2006/relationships/image" Target="../media/image167.wmf"/><Relationship Id="rId1" Type="http://schemas.openxmlformats.org/officeDocument/2006/relationships/image" Target="../media/image166.wmf"/><Relationship Id="rId6" Type="http://schemas.openxmlformats.org/officeDocument/2006/relationships/image" Target="../media/image171.wmf"/><Relationship Id="rId11" Type="http://schemas.openxmlformats.org/officeDocument/2006/relationships/image" Target="../media/image176.wmf"/><Relationship Id="rId5" Type="http://schemas.openxmlformats.org/officeDocument/2006/relationships/image" Target="../media/image170.wmf"/><Relationship Id="rId10" Type="http://schemas.openxmlformats.org/officeDocument/2006/relationships/image" Target="../media/image175.wmf"/><Relationship Id="rId4" Type="http://schemas.openxmlformats.org/officeDocument/2006/relationships/image" Target="../media/image169.wmf"/><Relationship Id="rId9" Type="http://schemas.openxmlformats.org/officeDocument/2006/relationships/image" Target="../media/image174.wmf"/></Relationships>
</file>

<file path=ppt/drawings/_rels/vmlDrawing350.vml.rels><?xml version="1.0" encoding="UTF-8" standalone="yes"?>
<Relationships xmlns="http://schemas.openxmlformats.org/package/2006/relationships"><Relationship Id="rId1" Type="http://schemas.openxmlformats.org/officeDocument/2006/relationships/image" Target="../media/image1286.wmf"/></Relationships>
</file>

<file path=ppt/drawings/_rels/vmlDrawing351.vml.rels><?xml version="1.0" encoding="UTF-8" standalone="yes"?>
<Relationships xmlns="http://schemas.openxmlformats.org/package/2006/relationships"><Relationship Id="rId3" Type="http://schemas.openxmlformats.org/officeDocument/2006/relationships/image" Target="../media/image1289.emf"/><Relationship Id="rId7" Type="http://schemas.openxmlformats.org/officeDocument/2006/relationships/image" Target="../media/image1293.wmf"/><Relationship Id="rId2" Type="http://schemas.openxmlformats.org/officeDocument/2006/relationships/image" Target="../media/image1288.emf"/><Relationship Id="rId1" Type="http://schemas.openxmlformats.org/officeDocument/2006/relationships/image" Target="../media/image1287.wmf"/><Relationship Id="rId6" Type="http://schemas.openxmlformats.org/officeDocument/2006/relationships/image" Target="../media/image1292.wmf"/><Relationship Id="rId5" Type="http://schemas.openxmlformats.org/officeDocument/2006/relationships/image" Target="../media/image1291.wmf"/><Relationship Id="rId4" Type="http://schemas.openxmlformats.org/officeDocument/2006/relationships/image" Target="../media/image1290.emf"/></Relationships>
</file>

<file path=ppt/drawings/_rels/vmlDrawing352.vml.rels><?xml version="1.0" encoding="UTF-8" standalone="yes"?>
<Relationships xmlns="http://schemas.openxmlformats.org/package/2006/relationships"><Relationship Id="rId2" Type="http://schemas.openxmlformats.org/officeDocument/2006/relationships/image" Target="../media/image1295.wmf"/><Relationship Id="rId1" Type="http://schemas.openxmlformats.org/officeDocument/2006/relationships/image" Target="../media/image1294.wmf"/></Relationships>
</file>

<file path=ppt/drawings/_rels/vmlDrawing353.vml.rels><?xml version="1.0" encoding="UTF-8" standalone="yes"?>
<Relationships xmlns="http://schemas.openxmlformats.org/package/2006/relationships"><Relationship Id="rId1" Type="http://schemas.openxmlformats.org/officeDocument/2006/relationships/image" Target="../media/image1296.wmf"/></Relationships>
</file>

<file path=ppt/drawings/_rels/vmlDrawing354.vml.rels><?xml version="1.0" encoding="UTF-8" standalone="yes"?>
<Relationships xmlns="http://schemas.openxmlformats.org/package/2006/relationships"><Relationship Id="rId1" Type="http://schemas.openxmlformats.org/officeDocument/2006/relationships/image" Target="../media/image1297.wmf"/></Relationships>
</file>

<file path=ppt/drawings/_rels/vmlDrawing355.vml.rels><?xml version="1.0" encoding="UTF-8" standalone="yes"?>
<Relationships xmlns="http://schemas.openxmlformats.org/package/2006/relationships"><Relationship Id="rId2" Type="http://schemas.openxmlformats.org/officeDocument/2006/relationships/image" Target="../media/image1299.wmf"/><Relationship Id="rId1" Type="http://schemas.openxmlformats.org/officeDocument/2006/relationships/image" Target="../media/image1298.wmf"/></Relationships>
</file>

<file path=ppt/drawings/_rels/vmlDrawing356.vml.rels><?xml version="1.0" encoding="UTF-8" standalone="yes"?>
<Relationships xmlns="http://schemas.openxmlformats.org/package/2006/relationships"><Relationship Id="rId3" Type="http://schemas.openxmlformats.org/officeDocument/2006/relationships/image" Target="../media/image1255.wmf"/><Relationship Id="rId2" Type="http://schemas.openxmlformats.org/officeDocument/2006/relationships/image" Target="../media/image1300.wmf"/><Relationship Id="rId1" Type="http://schemas.openxmlformats.org/officeDocument/2006/relationships/image" Target="../media/image1248.wmf"/></Relationships>
</file>

<file path=ppt/drawings/_rels/vmlDrawing357.vml.rels><?xml version="1.0" encoding="UTF-8" standalone="yes"?>
<Relationships xmlns="http://schemas.openxmlformats.org/package/2006/relationships"><Relationship Id="rId3" Type="http://schemas.openxmlformats.org/officeDocument/2006/relationships/image" Target="../media/image1302.wmf"/><Relationship Id="rId2" Type="http://schemas.openxmlformats.org/officeDocument/2006/relationships/image" Target="../media/image1255.wmf"/><Relationship Id="rId1" Type="http://schemas.openxmlformats.org/officeDocument/2006/relationships/image" Target="../media/image130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image" Target="../media/image182.wmf"/><Relationship Id="rId7" Type="http://schemas.openxmlformats.org/officeDocument/2006/relationships/image" Target="../media/image186.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97.emf"/><Relationship Id="rId7" Type="http://schemas.openxmlformats.org/officeDocument/2006/relationships/image" Target="../media/image201.wmf"/><Relationship Id="rId2" Type="http://schemas.openxmlformats.org/officeDocument/2006/relationships/image" Target="../media/image196.emf"/><Relationship Id="rId1" Type="http://schemas.openxmlformats.org/officeDocument/2006/relationships/image" Target="../media/image195.emf"/><Relationship Id="rId6" Type="http://schemas.openxmlformats.org/officeDocument/2006/relationships/image" Target="../media/image200.emf"/><Relationship Id="rId5" Type="http://schemas.openxmlformats.org/officeDocument/2006/relationships/image" Target="../media/image199.emf"/><Relationship Id="rId4" Type="http://schemas.openxmlformats.org/officeDocument/2006/relationships/image" Target="../media/image198.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203.emf"/><Relationship Id="rId1" Type="http://schemas.openxmlformats.org/officeDocument/2006/relationships/image" Target="../media/image202.wmf"/><Relationship Id="rId5" Type="http://schemas.openxmlformats.org/officeDocument/2006/relationships/image" Target="../media/image206.wmf"/><Relationship Id="rId4" Type="http://schemas.openxmlformats.org/officeDocument/2006/relationships/image" Target="../media/image205.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wmf"/><Relationship Id="rId7" Type="http://schemas.openxmlformats.org/officeDocument/2006/relationships/image" Target="../media/image213.wmf"/><Relationship Id="rId2" Type="http://schemas.openxmlformats.org/officeDocument/2006/relationships/image" Target="../media/image208.wmf"/><Relationship Id="rId1" Type="http://schemas.openxmlformats.org/officeDocument/2006/relationships/image" Target="../media/image207.wmf"/><Relationship Id="rId6" Type="http://schemas.openxmlformats.org/officeDocument/2006/relationships/image" Target="../media/image212.wmf"/><Relationship Id="rId5" Type="http://schemas.openxmlformats.org/officeDocument/2006/relationships/image" Target="../media/image211.wmf"/><Relationship Id="rId10" Type="http://schemas.openxmlformats.org/officeDocument/2006/relationships/image" Target="../media/image216.emf"/><Relationship Id="rId4" Type="http://schemas.openxmlformats.org/officeDocument/2006/relationships/image" Target="../media/image210.wmf"/><Relationship Id="rId9" Type="http://schemas.openxmlformats.org/officeDocument/2006/relationships/image" Target="../media/image215.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19.emf"/><Relationship Id="rId7" Type="http://schemas.openxmlformats.org/officeDocument/2006/relationships/image" Target="../media/image223.emf"/><Relationship Id="rId2" Type="http://schemas.openxmlformats.org/officeDocument/2006/relationships/image" Target="../media/image218.wmf"/><Relationship Id="rId1" Type="http://schemas.openxmlformats.org/officeDocument/2006/relationships/image" Target="../media/image217.wmf"/><Relationship Id="rId6" Type="http://schemas.openxmlformats.org/officeDocument/2006/relationships/image" Target="../media/image222.emf"/><Relationship Id="rId5" Type="http://schemas.openxmlformats.org/officeDocument/2006/relationships/image" Target="../media/image221.emf"/><Relationship Id="rId4" Type="http://schemas.openxmlformats.org/officeDocument/2006/relationships/image" Target="../media/image220.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26.wmf"/><Relationship Id="rId7" Type="http://schemas.openxmlformats.org/officeDocument/2006/relationships/image" Target="../media/image230.emf"/><Relationship Id="rId2" Type="http://schemas.openxmlformats.org/officeDocument/2006/relationships/image" Target="../media/image225.wmf"/><Relationship Id="rId1" Type="http://schemas.openxmlformats.org/officeDocument/2006/relationships/image" Target="../media/image224.wmf"/><Relationship Id="rId6" Type="http://schemas.openxmlformats.org/officeDocument/2006/relationships/image" Target="../media/image229.emf"/><Relationship Id="rId5" Type="http://schemas.openxmlformats.org/officeDocument/2006/relationships/image" Target="../media/image228.emf"/><Relationship Id="rId4" Type="http://schemas.openxmlformats.org/officeDocument/2006/relationships/image" Target="../media/image227.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31.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image" Target="../media/image232.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5.wmf"/><Relationship Id="rId1" Type="http://schemas.openxmlformats.org/officeDocument/2006/relationships/image" Target="../media/image234.wmf"/><Relationship Id="rId4" Type="http://schemas.openxmlformats.org/officeDocument/2006/relationships/image" Target="../media/image23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40.wmf"/><Relationship Id="rId7" Type="http://schemas.openxmlformats.org/officeDocument/2006/relationships/image" Target="../media/image244.emf"/><Relationship Id="rId2" Type="http://schemas.openxmlformats.org/officeDocument/2006/relationships/image" Target="../media/image239.emf"/><Relationship Id="rId1" Type="http://schemas.openxmlformats.org/officeDocument/2006/relationships/image" Target="../media/image238.emf"/><Relationship Id="rId6" Type="http://schemas.openxmlformats.org/officeDocument/2006/relationships/image" Target="../media/image243.emf"/><Relationship Id="rId5" Type="http://schemas.openxmlformats.org/officeDocument/2006/relationships/image" Target="../media/image242.emf"/><Relationship Id="rId4" Type="http://schemas.openxmlformats.org/officeDocument/2006/relationships/image" Target="../media/image241.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image" Target="../media/image246.emf"/><Relationship Id="rId1" Type="http://schemas.openxmlformats.org/officeDocument/2006/relationships/image" Target="../media/image245.wmf"/><Relationship Id="rId4" Type="http://schemas.openxmlformats.org/officeDocument/2006/relationships/image" Target="../media/image248.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5.wmf"/><Relationship Id="rId4" Type="http://schemas.openxmlformats.org/officeDocument/2006/relationships/image" Target="../media/image249.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52.wmf"/><Relationship Id="rId7" Type="http://schemas.openxmlformats.org/officeDocument/2006/relationships/image" Target="../media/image255.wmf"/><Relationship Id="rId2" Type="http://schemas.openxmlformats.org/officeDocument/2006/relationships/image" Target="../media/image251.wmf"/><Relationship Id="rId1" Type="http://schemas.openxmlformats.org/officeDocument/2006/relationships/image" Target="../media/image250.wmf"/><Relationship Id="rId6" Type="http://schemas.openxmlformats.org/officeDocument/2006/relationships/image" Target="../media/image254.wmf"/><Relationship Id="rId5" Type="http://schemas.openxmlformats.org/officeDocument/2006/relationships/image" Target="../media/image253.wmf"/><Relationship Id="rId4" Type="http://schemas.openxmlformats.org/officeDocument/2006/relationships/image" Target="../media/image248.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57.wmf"/><Relationship Id="rId1" Type="http://schemas.openxmlformats.org/officeDocument/2006/relationships/image" Target="../media/image256.wmf"/><Relationship Id="rId6" Type="http://schemas.openxmlformats.org/officeDocument/2006/relationships/image" Target="../media/image260.wmf"/><Relationship Id="rId5" Type="http://schemas.openxmlformats.org/officeDocument/2006/relationships/image" Target="../media/image259.wmf"/><Relationship Id="rId4" Type="http://schemas.openxmlformats.org/officeDocument/2006/relationships/image" Target="../media/image248.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 Id="rId6" Type="http://schemas.openxmlformats.org/officeDocument/2006/relationships/image" Target="../media/image252.wmf"/><Relationship Id="rId5" Type="http://schemas.openxmlformats.org/officeDocument/2006/relationships/image" Target="../media/image248.wmf"/><Relationship Id="rId4" Type="http://schemas.openxmlformats.org/officeDocument/2006/relationships/image" Target="../media/image264.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48.wmf"/><Relationship Id="rId3" Type="http://schemas.openxmlformats.org/officeDocument/2006/relationships/image" Target="../media/image267.wmf"/><Relationship Id="rId7" Type="http://schemas.openxmlformats.org/officeDocument/2006/relationships/image" Target="../media/image271.wmf"/><Relationship Id="rId2" Type="http://schemas.openxmlformats.org/officeDocument/2006/relationships/image" Target="../media/image266.wmf"/><Relationship Id="rId1" Type="http://schemas.openxmlformats.org/officeDocument/2006/relationships/image" Target="../media/image265.wmf"/><Relationship Id="rId6" Type="http://schemas.openxmlformats.org/officeDocument/2006/relationships/image" Target="../media/image270.wmf"/><Relationship Id="rId5" Type="http://schemas.openxmlformats.org/officeDocument/2006/relationships/image" Target="../media/image269.wmf"/><Relationship Id="rId4" Type="http://schemas.openxmlformats.org/officeDocument/2006/relationships/image" Target="../media/image268.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image" Target="../media/image272.wmf"/><Relationship Id="rId5" Type="http://schemas.openxmlformats.org/officeDocument/2006/relationships/image" Target="../media/image276.wmf"/><Relationship Id="rId4" Type="http://schemas.openxmlformats.org/officeDocument/2006/relationships/image" Target="../media/image275.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wmf"/><Relationship Id="rId5" Type="http://schemas.openxmlformats.org/officeDocument/2006/relationships/image" Target="../media/image281.wmf"/><Relationship Id="rId4" Type="http://schemas.openxmlformats.org/officeDocument/2006/relationships/image" Target="../media/image280.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84.wmf"/><Relationship Id="rId2" Type="http://schemas.openxmlformats.org/officeDocument/2006/relationships/image" Target="../media/image283.wmf"/><Relationship Id="rId1" Type="http://schemas.openxmlformats.org/officeDocument/2006/relationships/image" Target="../media/image282.wmf"/><Relationship Id="rId4" Type="http://schemas.openxmlformats.org/officeDocument/2006/relationships/image" Target="../media/image28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8.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293.wmf"/><Relationship Id="rId3" Type="http://schemas.openxmlformats.org/officeDocument/2006/relationships/image" Target="../media/image288.wmf"/><Relationship Id="rId7" Type="http://schemas.openxmlformats.org/officeDocument/2006/relationships/image" Target="../media/image292.wmf"/><Relationship Id="rId2" Type="http://schemas.openxmlformats.org/officeDocument/2006/relationships/image" Target="../media/image287.wmf"/><Relationship Id="rId1" Type="http://schemas.openxmlformats.org/officeDocument/2006/relationships/image" Target="../media/image286.wmf"/><Relationship Id="rId6" Type="http://schemas.openxmlformats.org/officeDocument/2006/relationships/image" Target="../media/image291.wmf"/><Relationship Id="rId5" Type="http://schemas.openxmlformats.org/officeDocument/2006/relationships/image" Target="../media/image290.wmf"/><Relationship Id="rId4" Type="http://schemas.openxmlformats.org/officeDocument/2006/relationships/image" Target="../media/image289.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96.wmf"/><Relationship Id="rId2" Type="http://schemas.openxmlformats.org/officeDocument/2006/relationships/image" Target="../media/image295.wmf"/><Relationship Id="rId1" Type="http://schemas.openxmlformats.org/officeDocument/2006/relationships/image" Target="../media/image294.wmf"/><Relationship Id="rId5" Type="http://schemas.openxmlformats.org/officeDocument/2006/relationships/image" Target="../media/image291.wmf"/><Relationship Id="rId4" Type="http://schemas.openxmlformats.org/officeDocument/2006/relationships/image" Target="../media/image288.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298.wmf"/><Relationship Id="rId1" Type="http://schemas.openxmlformats.org/officeDocument/2006/relationships/image" Target="../media/image297.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300.wmf"/><Relationship Id="rId1" Type="http://schemas.openxmlformats.org/officeDocument/2006/relationships/image" Target="../media/image299.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06.wmf"/><Relationship Id="rId2" Type="http://schemas.openxmlformats.org/officeDocument/2006/relationships/image" Target="../media/image305.wmf"/><Relationship Id="rId1" Type="http://schemas.openxmlformats.org/officeDocument/2006/relationships/image" Target="../media/image304.wmf"/><Relationship Id="rId4" Type="http://schemas.openxmlformats.org/officeDocument/2006/relationships/image" Target="../media/image307.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315.wmf"/><Relationship Id="rId3" Type="http://schemas.openxmlformats.org/officeDocument/2006/relationships/image" Target="../media/image310.wmf"/><Relationship Id="rId7" Type="http://schemas.openxmlformats.org/officeDocument/2006/relationships/image" Target="../media/image314.wmf"/><Relationship Id="rId2" Type="http://schemas.openxmlformats.org/officeDocument/2006/relationships/image" Target="../media/image309.wmf"/><Relationship Id="rId1" Type="http://schemas.openxmlformats.org/officeDocument/2006/relationships/image" Target="../media/image308.wmf"/><Relationship Id="rId6" Type="http://schemas.openxmlformats.org/officeDocument/2006/relationships/image" Target="../media/image313.wmf"/><Relationship Id="rId5" Type="http://schemas.openxmlformats.org/officeDocument/2006/relationships/image" Target="../media/image312.wmf"/><Relationship Id="rId4" Type="http://schemas.openxmlformats.org/officeDocument/2006/relationships/image" Target="../media/image311.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18.wmf"/><Relationship Id="rId7" Type="http://schemas.openxmlformats.org/officeDocument/2006/relationships/image" Target="../media/image312.wmf"/><Relationship Id="rId2" Type="http://schemas.openxmlformats.org/officeDocument/2006/relationships/image" Target="../media/image317.wmf"/><Relationship Id="rId1" Type="http://schemas.openxmlformats.org/officeDocument/2006/relationships/image" Target="../media/image316.wmf"/><Relationship Id="rId6" Type="http://schemas.openxmlformats.org/officeDocument/2006/relationships/image" Target="../media/image313.wmf"/><Relationship Id="rId5" Type="http://schemas.openxmlformats.org/officeDocument/2006/relationships/image" Target="../media/image320.wmf"/><Relationship Id="rId4" Type="http://schemas.openxmlformats.org/officeDocument/2006/relationships/image" Target="../media/image319.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23.wmf"/><Relationship Id="rId2" Type="http://schemas.openxmlformats.org/officeDocument/2006/relationships/image" Target="../media/image322.wmf"/><Relationship Id="rId1" Type="http://schemas.openxmlformats.org/officeDocument/2006/relationships/image" Target="../media/image321.wmf"/><Relationship Id="rId5" Type="http://schemas.openxmlformats.org/officeDocument/2006/relationships/image" Target="../media/image325.wmf"/><Relationship Id="rId4" Type="http://schemas.openxmlformats.org/officeDocument/2006/relationships/image" Target="../media/image324.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28.emf"/><Relationship Id="rId2" Type="http://schemas.openxmlformats.org/officeDocument/2006/relationships/image" Target="../media/image327.emf"/><Relationship Id="rId1" Type="http://schemas.openxmlformats.org/officeDocument/2006/relationships/image" Target="../media/image326.emf"/><Relationship Id="rId5" Type="http://schemas.openxmlformats.org/officeDocument/2006/relationships/image" Target="../media/image330.emf"/><Relationship Id="rId4" Type="http://schemas.openxmlformats.org/officeDocument/2006/relationships/image" Target="../media/image32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33.emf"/><Relationship Id="rId2" Type="http://schemas.openxmlformats.org/officeDocument/2006/relationships/image" Target="../media/image332.emf"/><Relationship Id="rId1" Type="http://schemas.openxmlformats.org/officeDocument/2006/relationships/image" Target="../media/image331.e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341.wmf"/><Relationship Id="rId3" Type="http://schemas.openxmlformats.org/officeDocument/2006/relationships/image" Target="../media/image336.emf"/><Relationship Id="rId7" Type="http://schemas.openxmlformats.org/officeDocument/2006/relationships/image" Target="../media/image340.wmf"/><Relationship Id="rId2" Type="http://schemas.openxmlformats.org/officeDocument/2006/relationships/image" Target="../media/image335.emf"/><Relationship Id="rId1" Type="http://schemas.openxmlformats.org/officeDocument/2006/relationships/image" Target="../media/image334.emf"/><Relationship Id="rId6" Type="http://schemas.openxmlformats.org/officeDocument/2006/relationships/image" Target="../media/image339.emf"/><Relationship Id="rId5" Type="http://schemas.openxmlformats.org/officeDocument/2006/relationships/image" Target="../media/image338.emf"/><Relationship Id="rId10" Type="http://schemas.openxmlformats.org/officeDocument/2006/relationships/image" Target="../media/image343.wmf"/><Relationship Id="rId4" Type="http://schemas.openxmlformats.org/officeDocument/2006/relationships/image" Target="../media/image337.emf"/><Relationship Id="rId9" Type="http://schemas.openxmlformats.org/officeDocument/2006/relationships/image" Target="../media/image342.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344.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47.wmf"/><Relationship Id="rId7" Type="http://schemas.openxmlformats.org/officeDocument/2006/relationships/image" Target="../media/image351.emf"/><Relationship Id="rId2" Type="http://schemas.openxmlformats.org/officeDocument/2006/relationships/image" Target="../media/image346.wmf"/><Relationship Id="rId1" Type="http://schemas.openxmlformats.org/officeDocument/2006/relationships/image" Target="../media/image345.wmf"/><Relationship Id="rId6" Type="http://schemas.openxmlformats.org/officeDocument/2006/relationships/image" Target="../media/image350.emf"/><Relationship Id="rId5" Type="http://schemas.openxmlformats.org/officeDocument/2006/relationships/image" Target="../media/image349.wmf"/><Relationship Id="rId4" Type="http://schemas.openxmlformats.org/officeDocument/2006/relationships/image" Target="../media/image348.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359.wmf"/><Relationship Id="rId3" Type="http://schemas.openxmlformats.org/officeDocument/2006/relationships/image" Target="../media/image354.wmf"/><Relationship Id="rId7" Type="http://schemas.openxmlformats.org/officeDocument/2006/relationships/image" Target="../media/image358.wmf"/><Relationship Id="rId2" Type="http://schemas.openxmlformats.org/officeDocument/2006/relationships/image" Target="../media/image353.wmf"/><Relationship Id="rId1" Type="http://schemas.openxmlformats.org/officeDocument/2006/relationships/image" Target="../media/image352.wmf"/><Relationship Id="rId6" Type="http://schemas.openxmlformats.org/officeDocument/2006/relationships/image" Target="../media/image357.wmf"/><Relationship Id="rId5" Type="http://schemas.openxmlformats.org/officeDocument/2006/relationships/image" Target="../media/image356.wmf"/><Relationship Id="rId10" Type="http://schemas.openxmlformats.org/officeDocument/2006/relationships/image" Target="../media/image361.wmf"/><Relationship Id="rId4" Type="http://schemas.openxmlformats.org/officeDocument/2006/relationships/image" Target="../media/image355.wmf"/><Relationship Id="rId9" Type="http://schemas.openxmlformats.org/officeDocument/2006/relationships/image" Target="../media/image360.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64.wmf"/><Relationship Id="rId2" Type="http://schemas.openxmlformats.org/officeDocument/2006/relationships/image" Target="../media/image363.wmf"/><Relationship Id="rId1" Type="http://schemas.openxmlformats.org/officeDocument/2006/relationships/image" Target="../media/image362.wmf"/><Relationship Id="rId5" Type="http://schemas.openxmlformats.org/officeDocument/2006/relationships/image" Target="../media/image366.wmf"/><Relationship Id="rId4" Type="http://schemas.openxmlformats.org/officeDocument/2006/relationships/image" Target="../media/image365.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369.wmf"/><Relationship Id="rId2" Type="http://schemas.openxmlformats.org/officeDocument/2006/relationships/image" Target="../media/image368.wmf"/><Relationship Id="rId1" Type="http://schemas.openxmlformats.org/officeDocument/2006/relationships/image" Target="../media/image367.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72.wmf"/><Relationship Id="rId2" Type="http://schemas.openxmlformats.org/officeDocument/2006/relationships/image" Target="../media/image371.wmf"/><Relationship Id="rId1" Type="http://schemas.openxmlformats.org/officeDocument/2006/relationships/image" Target="../media/image370.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75.wmf"/><Relationship Id="rId2" Type="http://schemas.openxmlformats.org/officeDocument/2006/relationships/image" Target="../media/image374.emf"/><Relationship Id="rId1" Type="http://schemas.openxmlformats.org/officeDocument/2006/relationships/image" Target="../media/image373.emf"/><Relationship Id="rId5" Type="http://schemas.openxmlformats.org/officeDocument/2006/relationships/image" Target="../media/image377.wmf"/><Relationship Id="rId4" Type="http://schemas.openxmlformats.org/officeDocument/2006/relationships/image" Target="../media/image376.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80.emf"/><Relationship Id="rId2" Type="http://schemas.openxmlformats.org/officeDocument/2006/relationships/image" Target="../media/image379.emf"/><Relationship Id="rId1" Type="http://schemas.openxmlformats.org/officeDocument/2006/relationships/image" Target="../media/image378.emf"/><Relationship Id="rId4" Type="http://schemas.openxmlformats.org/officeDocument/2006/relationships/image" Target="../media/image38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59.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84.wmf"/><Relationship Id="rId2" Type="http://schemas.openxmlformats.org/officeDocument/2006/relationships/image" Target="../media/image383.wmf"/><Relationship Id="rId1" Type="http://schemas.openxmlformats.org/officeDocument/2006/relationships/image" Target="../media/image382.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387.wmf"/><Relationship Id="rId7" Type="http://schemas.openxmlformats.org/officeDocument/2006/relationships/image" Target="../media/image391.wmf"/><Relationship Id="rId2" Type="http://schemas.openxmlformats.org/officeDocument/2006/relationships/image" Target="../media/image386.wmf"/><Relationship Id="rId1" Type="http://schemas.openxmlformats.org/officeDocument/2006/relationships/image" Target="../media/image385.wmf"/><Relationship Id="rId6" Type="http://schemas.openxmlformats.org/officeDocument/2006/relationships/image" Target="../media/image390.wmf"/><Relationship Id="rId5" Type="http://schemas.openxmlformats.org/officeDocument/2006/relationships/image" Target="../media/image389.wmf"/><Relationship Id="rId4" Type="http://schemas.openxmlformats.org/officeDocument/2006/relationships/image" Target="../media/image388.wmf"/></Relationships>
</file>

<file path=ppt/drawings/_rels/vmlDrawing82.vml.rels><?xml version="1.0" encoding="UTF-8" standalone="yes"?>
<Relationships xmlns="http://schemas.openxmlformats.org/package/2006/relationships"><Relationship Id="rId8" Type="http://schemas.openxmlformats.org/officeDocument/2006/relationships/image" Target="../media/image399.wmf"/><Relationship Id="rId3" Type="http://schemas.openxmlformats.org/officeDocument/2006/relationships/image" Target="../media/image394.wmf"/><Relationship Id="rId7" Type="http://schemas.openxmlformats.org/officeDocument/2006/relationships/image" Target="../media/image398.emf"/><Relationship Id="rId2" Type="http://schemas.openxmlformats.org/officeDocument/2006/relationships/image" Target="../media/image393.wmf"/><Relationship Id="rId1" Type="http://schemas.openxmlformats.org/officeDocument/2006/relationships/image" Target="../media/image392.wmf"/><Relationship Id="rId6" Type="http://schemas.openxmlformats.org/officeDocument/2006/relationships/image" Target="../media/image397.emf"/><Relationship Id="rId5" Type="http://schemas.openxmlformats.org/officeDocument/2006/relationships/image" Target="../media/image396.wmf"/><Relationship Id="rId4" Type="http://schemas.openxmlformats.org/officeDocument/2006/relationships/image" Target="../media/image395.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407.wmf"/><Relationship Id="rId3" Type="http://schemas.openxmlformats.org/officeDocument/2006/relationships/image" Target="../media/image402.wmf"/><Relationship Id="rId7" Type="http://schemas.openxmlformats.org/officeDocument/2006/relationships/image" Target="../media/image406.wmf"/><Relationship Id="rId2" Type="http://schemas.openxmlformats.org/officeDocument/2006/relationships/image" Target="../media/image401.wmf"/><Relationship Id="rId1" Type="http://schemas.openxmlformats.org/officeDocument/2006/relationships/image" Target="../media/image400.wmf"/><Relationship Id="rId6" Type="http://schemas.openxmlformats.org/officeDocument/2006/relationships/image" Target="../media/image405.wmf"/><Relationship Id="rId5" Type="http://schemas.openxmlformats.org/officeDocument/2006/relationships/image" Target="../media/image404.wmf"/><Relationship Id="rId4" Type="http://schemas.openxmlformats.org/officeDocument/2006/relationships/image" Target="../media/image403.wmf"/><Relationship Id="rId9" Type="http://schemas.openxmlformats.org/officeDocument/2006/relationships/image" Target="../media/image408.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415.wmf"/><Relationship Id="rId3" Type="http://schemas.openxmlformats.org/officeDocument/2006/relationships/image" Target="../media/image402.wmf"/><Relationship Id="rId7" Type="http://schemas.openxmlformats.org/officeDocument/2006/relationships/image" Target="../media/image414.wmf"/><Relationship Id="rId2" Type="http://schemas.openxmlformats.org/officeDocument/2006/relationships/image" Target="../media/image410.wmf"/><Relationship Id="rId1" Type="http://schemas.openxmlformats.org/officeDocument/2006/relationships/image" Target="../media/image409.wmf"/><Relationship Id="rId6" Type="http://schemas.openxmlformats.org/officeDocument/2006/relationships/image" Target="../media/image413.wmf"/><Relationship Id="rId5" Type="http://schemas.openxmlformats.org/officeDocument/2006/relationships/image" Target="../media/image412.wmf"/><Relationship Id="rId4" Type="http://schemas.openxmlformats.org/officeDocument/2006/relationships/image" Target="../media/image411.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417.wmf"/><Relationship Id="rId1" Type="http://schemas.openxmlformats.org/officeDocument/2006/relationships/image" Target="../media/image416.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420.wmf"/><Relationship Id="rId2" Type="http://schemas.openxmlformats.org/officeDocument/2006/relationships/image" Target="../media/image419.wmf"/><Relationship Id="rId1" Type="http://schemas.openxmlformats.org/officeDocument/2006/relationships/image" Target="../media/image418.wmf"/><Relationship Id="rId6" Type="http://schemas.openxmlformats.org/officeDocument/2006/relationships/image" Target="../media/image423.wmf"/><Relationship Id="rId5" Type="http://schemas.openxmlformats.org/officeDocument/2006/relationships/image" Target="../media/image422.wmf"/><Relationship Id="rId4" Type="http://schemas.openxmlformats.org/officeDocument/2006/relationships/image" Target="../media/image421.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416.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426.wmf"/><Relationship Id="rId2" Type="http://schemas.openxmlformats.org/officeDocument/2006/relationships/image" Target="../media/image425.wmf"/><Relationship Id="rId1" Type="http://schemas.openxmlformats.org/officeDocument/2006/relationships/image" Target="../media/image424.wmf"/><Relationship Id="rId5" Type="http://schemas.openxmlformats.org/officeDocument/2006/relationships/image" Target="../media/image428.wmf"/><Relationship Id="rId4" Type="http://schemas.openxmlformats.org/officeDocument/2006/relationships/image" Target="../media/image42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431.wmf"/><Relationship Id="rId7" Type="http://schemas.openxmlformats.org/officeDocument/2006/relationships/image" Target="../media/image435.wmf"/><Relationship Id="rId2" Type="http://schemas.openxmlformats.org/officeDocument/2006/relationships/image" Target="../media/image430.wmf"/><Relationship Id="rId1" Type="http://schemas.openxmlformats.org/officeDocument/2006/relationships/image" Target="../media/image429.wmf"/><Relationship Id="rId6" Type="http://schemas.openxmlformats.org/officeDocument/2006/relationships/image" Target="../media/image434.wmf"/><Relationship Id="rId5" Type="http://schemas.openxmlformats.org/officeDocument/2006/relationships/image" Target="../media/image433.wmf"/><Relationship Id="rId4" Type="http://schemas.openxmlformats.org/officeDocument/2006/relationships/image" Target="../media/image432.w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438.wmf"/><Relationship Id="rId2" Type="http://schemas.openxmlformats.org/officeDocument/2006/relationships/image" Target="../media/image437.wmf"/><Relationship Id="rId1" Type="http://schemas.openxmlformats.org/officeDocument/2006/relationships/image" Target="../media/image436.wmf"/><Relationship Id="rId6" Type="http://schemas.openxmlformats.org/officeDocument/2006/relationships/image" Target="../media/image441.wmf"/><Relationship Id="rId5" Type="http://schemas.openxmlformats.org/officeDocument/2006/relationships/image" Target="../media/image440.wmf"/><Relationship Id="rId4" Type="http://schemas.openxmlformats.org/officeDocument/2006/relationships/image" Target="../media/image439.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442.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443.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446.wmf"/><Relationship Id="rId2" Type="http://schemas.openxmlformats.org/officeDocument/2006/relationships/image" Target="../media/image445.wmf"/><Relationship Id="rId1" Type="http://schemas.openxmlformats.org/officeDocument/2006/relationships/image" Target="../media/image444.wmf"/><Relationship Id="rId5" Type="http://schemas.openxmlformats.org/officeDocument/2006/relationships/image" Target="../media/image448.wmf"/><Relationship Id="rId4" Type="http://schemas.openxmlformats.org/officeDocument/2006/relationships/image" Target="../media/image447.w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456.wmf"/><Relationship Id="rId13" Type="http://schemas.openxmlformats.org/officeDocument/2006/relationships/image" Target="../media/image461.wmf"/><Relationship Id="rId3" Type="http://schemas.openxmlformats.org/officeDocument/2006/relationships/image" Target="../media/image451.wmf"/><Relationship Id="rId7" Type="http://schemas.openxmlformats.org/officeDocument/2006/relationships/image" Target="../media/image455.wmf"/><Relationship Id="rId12" Type="http://schemas.openxmlformats.org/officeDocument/2006/relationships/image" Target="../media/image460.wmf"/><Relationship Id="rId2" Type="http://schemas.openxmlformats.org/officeDocument/2006/relationships/image" Target="../media/image450.wmf"/><Relationship Id="rId16" Type="http://schemas.openxmlformats.org/officeDocument/2006/relationships/image" Target="../media/image464.wmf"/><Relationship Id="rId1" Type="http://schemas.openxmlformats.org/officeDocument/2006/relationships/image" Target="../media/image449.wmf"/><Relationship Id="rId6" Type="http://schemas.openxmlformats.org/officeDocument/2006/relationships/image" Target="../media/image454.wmf"/><Relationship Id="rId11" Type="http://schemas.openxmlformats.org/officeDocument/2006/relationships/image" Target="../media/image459.wmf"/><Relationship Id="rId5" Type="http://schemas.openxmlformats.org/officeDocument/2006/relationships/image" Target="../media/image453.wmf"/><Relationship Id="rId15" Type="http://schemas.openxmlformats.org/officeDocument/2006/relationships/image" Target="../media/image463.wmf"/><Relationship Id="rId10" Type="http://schemas.openxmlformats.org/officeDocument/2006/relationships/image" Target="../media/image458.wmf"/><Relationship Id="rId4" Type="http://schemas.openxmlformats.org/officeDocument/2006/relationships/image" Target="../media/image452.wmf"/><Relationship Id="rId9" Type="http://schemas.openxmlformats.org/officeDocument/2006/relationships/image" Target="../media/image457.wmf"/><Relationship Id="rId14" Type="http://schemas.openxmlformats.org/officeDocument/2006/relationships/image" Target="../media/image462.w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466.wmf"/><Relationship Id="rId1" Type="http://schemas.openxmlformats.org/officeDocument/2006/relationships/image" Target="../media/image465.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470.wmf"/><Relationship Id="rId2" Type="http://schemas.openxmlformats.org/officeDocument/2006/relationships/image" Target="../media/image469.wmf"/><Relationship Id="rId1" Type="http://schemas.openxmlformats.org/officeDocument/2006/relationships/image" Target="../media/image468.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471.wmf"/><Relationship Id="rId1" Type="http://schemas.openxmlformats.org/officeDocument/2006/relationships/image" Target="../media/image470.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473.wmf"/><Relationship Id="rId1" Type="http://schemas.openxmlformats.org/officeDocument/2006/relationships/image" Target="../media/image472.wmf"/><Relationship Id="rId4" Type="http://schemas.openxmlformats.org/officeDocument/2006/relationships/image" Target="../media/image47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2745E114-C510-4ADC-995D-F3E8AB49FC76}" type="datetimeFigureOut">
              <a:rPr lang="zh-CN" altLang="en-US"/>
              <a:pPr>
                <a:defRPr/>
              </a:pPr>
              <a:t>2020/9/24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D5587B3B-AA86-4ECC-8B74-F3D0145122BF}" type="slidenum">
              <a:rPr lang="zh-CN" altLang="en-US"/>
              <a:pPr>
                <a:defRPr/>
              </a:pPr>
              <a:t>‹#›</a:t>
            </a:fld>
            <a:endParaRPr lang="zh-CN" altLang="en-US"/>
          </a:p>
        </p:txBody>
      </p:sp>
    </p:spTree>
    <p:extLst>
      <p:ext uri="{BB962C8B-B14F-4D97-AF65-F5344CB8AC3E}">
        <p14:creationId xmlns:p14="http://schemas.microsoft.com/office/powerpoint/2010/main" val="27624603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CFD480-986A-4B4F-A79E-D9E0B3655DF4}" type="slidenum">
              <a:rPr lang="en-US" altLang="zh-CN">
                <a:solidFill>
                  <a:srgbClr val="000000"/>
                </a:solidFill>
              </a:rPr>
              <a:pPr fontAlgn="base">
                <a:spcBef>
                  <a:spcPct val="0"/>
                </a:spcBef>
                <a:spcAft>
                  <a:spcPct val="0"/>
                </a:spcAft>
              </a:pPr>
              <a:t>14</a:t>
            </a:fld>
            <a:endParaRPr lang="en-US" altLang="zh-CN">
              <a:solidFill>
                <a:srgbClr val="000000"/>
              </a:solidFill>
            </a:endParaRPr>
          </a:p>
        </p:txBody>
      </p:sp>
      <p:sp>
        <p:nvSpPr>
          <p:cNvPr id="63078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078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96D859-3CAB-4B3B-8A46-FB432853239B}" type="slidenum">
              <a:rPr lang="en-US" altLang="zh-CN">
                <a:solidFill>
                  <a:srgbClr val="000000"/>
                </a:solidFill>
              </a:rPr>
              <a:pPr fontAlgn="base">
                <a:spcBef>
                  <a:spcPct val="0"/>
                </a:spcBef>
                <a:spcAft>
                  <a:spcPct val="0"/>
                </a:spcAft>
              </a:pPr>
              <a:t>15</a:t>
            </a:fld>
            <a:endParaRPr lang="en-US" altLang="zh-CN">
              <a:solidFill>
                <a:srgbClr val="000000"/>
              </a:solidFill>
            </a:endParaRPr>
          </a:p>
        </p:txBody>
      </p:sp>
      <p:sp>
        <p:nvSpPr>
          <p:cNvPr id="6328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28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42F7ABA-0468-409F-9551-D200922BC27C}" type="slidenum">
              <a:rPr lang="en-US" altLang="zh-CN">
                <a:solidFill>
                  <a:srgbClr val="000000"/>
                </a:solidFill>
              </a:rPr>
              <a:pPr fontAlgn="base">
                <a:spcBef>
                  <a:spcPct val="0"/>
                </a:spcBef>
                <a:spcAft>
                  <a:spcPct val="0"/>
                </a:spcAft>
              </a:pPr>
              <a:t>31</a:t>
            </a:fld>
            <a:endParaRPr lang="en-US" altLang="zh-CN">
              <a:solidFill>
                <a:srgbClr val="000000"/>
              </a:solidFill>
            </a:endParaRPr>
          </a:p>
        </p:txBody>
      </p:sp>
      <p:sp>
        <p:nvSpPr>
          <p:cNvPr id="6625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25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200C616-ABDB-4ACD-A5A7-1B6E9126102D}" type="slidenum">
              <a:rPr lang="en-US" altLang="zh-CN">
                <a:solidFill>
                  <a:srgbClr val="000000"/>
                </a:solidFill>
              </a:rPr>
              <a:pPr fontAlgn="base">
                <a:spcBef>
                  <a:spcPct val="0"/>
                </a:spcBef>
                <a:spcAft>
                  <a:spcPct val="0"/>
                </a:spcAft>
              </a:pPr>
              <a:t>46</a:t>
            </a:fld>
            <a:endParaRPr lang="en-US" altLang="zh-CN">
              <a:solidFill>
                <a:srgbClr val="000000"/>
              </a:solidFill>
            </a:endParaRPr>
          </a:p>
        </p:txBody>
      </p:sp>
      <p:sp>
        <p:nvSpPr>
          <p:cNvPr id="69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2227"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1" name="幻灯片图像占位符 1"/>
          <p:cNvSpPr>
            <a:spLocks noGrp="1" noRot="1" noChangeAspect="1" noTextEdit="1"/>
          </p:cNvSpPr>
          <p:nvPr>
            <p:ph type="sldImg"/>
          </p:nvPr>
        </p:nvSpPr>
        <p:spPr bwMode="auto">
          <a:noFill/>
          <a:ln>
            <a:solidFill>
              <a:srgbClr val="000000"/>
            </a:solidFill>
            <a:miter lim="800000"/>
            <a:headEnd/>
            <a:tailEnd/>
          </a:ln>
        </p:spPr>
      </p:sp>
      <p:sp>
        <p:nvSpPr>
          <p:cNvPr id="13619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3619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ECCD87-AB63-4557-AC8D-5883AF951213}" type="slidenum">
              <a:rPr lang="zh-CN" altLang="en-US" b="1">
                <a:solidFill>
                  <a:srgbClr val="000000"/>
                </a:solidFill>
                <a:latin typeface="Times New Roman" pitchFamily="18" charset="0"/>
                <a:ea typeface="楷体_GB2312"/>
                <a:cs typeface="楷体_GB2312"/>
              </a:rPr>
              <a:pPr fontAlgn="base">
                <a:spcBef>
                  <a:spcPct val="0"/>
                </a:spcBef>
                <a:spcAft>
                  <a:spcPct val="0"/>
                </a:spcAft>
              </a:pPr>
              <a:t>422</a:t>
            </a:fld>
            <a:endParaRPr lang="en-US" altLang="zh-CN" b="1">
              <a:solidFill>
                <a:srgbClr val="000000"/>
              </a:solidFill>
              <a:latin typeface="Times New Roman" pitchFamily="18" charset="0"/>
              <a:ea typeface="楷体_GB2312"/>
              <a:cs typeface="楷体_GB231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B541346-03B3-432F-B186-D4B71456F675}" type="datetimeFigureOut">
              <a:rPr lang="zh-CN" altLang="en-US"/>
              <a:pPr>
                <a:defRPr/>
              </a:pPr>
              <a:t>2020/9/24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678008A-60DA-4ABB-8F78-95E16134BF82}"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E073256-CAA1-4000-B828-56675EFC1977}" type="datetimeFigureOut">
              <a:rPr lang="zh-CN" altLang="en-US"/>
              <a:pPr>
                <a:defRPr/>
              </a:pPr>
              <a:t>2020/9/24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DE880D9-D921-4921-9256-527B2EA43A34}" type="slidenum">
              <a:rPr lang="zh-CN" altLang="en-US"/>
              <a:pPr>
                <a:defRPr/>
              </a:pPr>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p>
                <a:pPr>
                  <a:defRPr/>
                </a:pPr>
                <a:endParaRPr lang="zh-CN" altLang="en-US">
                  <a:solidFill>
                    <a:srgbClr val="000000"/>
                  </a:solidFill>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p>
                <a:pPr>
                  <a:defRPr/>
                </a:pPr>
                <a:endParaRPr lang="zh-CN" altLang="en-US">
                  <a:solidFill>
                    <a:srgbClr val="000000"/>
                  </a:solidFill>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defRPr/>
              </a:pPr>
              <a:endParaRPr lang="zh-CN" altLang="en-US">
                <a:solidFill>
                  <a:srgbClr val="000000"/>
                </a:solidFill>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p>
              <a:pPr>
                <a:defRPr/>
              </a:pPr>
              <a:endParaRPr lang="zh-CN" altLang="en-US">
                <a:solidFill>
                  <a:srgbClr val="000000"/>
                </a:solidFill>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18444"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1844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333333"/>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333333"/>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333333"/>
                </a:solidFill>
              </a:defRPr>
            </a:lvl1pPr>
          </a:lstStyle>
          <a:p>
            <a:pPr>
              <a:defRPr/>
            </a:pPr>
            <a:fld id="{3AEEE7B4-F62B-4E0A-B75F-B1D85D893262}" type="slidenum">
              <a:rPr lang="en-US" altLang="zh-CN"/>
              <a:pPr>
                <a:defRPr/>
              </a:pPr>
              <a:t>‹#›</a:t>
            </a:fld>
            <a:endParaRPr lang="en-US" altLang="zh-CN"/>
          </a:p>
        </p:txBody>
      </p:sp>
    </p:spTree>
  </p:cSld>
  <p:clrMapOvr>
    <a:masterClrMapping/>
  </p:clrMapOvr>
  <p:transition spd="slow"/>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9CFFFB81-1523-400E-9B1C-757C93DE2399}" type="slidenum">
              <a:rPr lang="en-US" altLang="zh-CN"/>
              <a:pPr>
                <a:defRPr/>
              </a:pPr>
              <a:t>‹#›</a:t>
            </a:fld>
            <a:endParaRPr lang="en-US" altLang="zh-CN"/>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C76EB7D6-560F-4D82-AC78-9300FB579D67}" type="slidenum">
              <a:rPr lang="en-US" altLang="zh-CN"/>
              <a:pPr>
                <a:defRPr/>
              </a:pPr>
              <a:t>‹#›</a:t>
            </a:fld>
            <a:endParaRPr lang="en-US" altLang="zh-CN"/>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A5C96A55-6757-48FC-9DED-E915BBBE1B84}" type="slidenum">
              <a:rPr lang="en-US" altLang="zh-CN"/>
              <a:pPr>
                <a:defRPr/>
              </a:pPr>
              <a:t>‹#›</a:t>
            </a:fld>
            <a:endParaRPr lang="en-US" altLang="zh-CN"/>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灯片编号占位符 8"/>
          <p:cNvSpPr>
            <a:spLocks noGrp="1"/>
          </p:cNvSpPr>
          <p:nvPr>
            <p:ph type="sldNum" sz="quarter" idx="12"/>
          </p:nvPr>
        </p:nvSpPr>
        <p:spPr/>
        <p:txBody>
          <a:bodyPr/>
          <a:lstStyle>
            <a:lvl1pPr fontAlgn="auto">
              <a:spcBef>
                <a:spcPts val="0"/>
              </a:spcBef>
              <a:spcAft>
                <a:spcPts val="0"/>
              </a:spcAft>
              <a:defRPr/>
            </a:lvl1pPr>
          </a:lstStyle>
          <a:p>
            <a:pPr>
              <a:defRPr/>
            </a:pPr>
            <a:fld id="{2A5CB5C0-86C3-4527-9F46-5FECE0D40A1C}" type="slidenum">
              <a:rPr lang="en-US" altLang="zh-CN"/>
              <a:pPr>
                <a:defRPr/>
              </a:pPr>
              <a:t>‹#›</a:t>
            </a:fld>
            <a:endParaRPr lang="en-US" altLang="zh-CN"/>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2"/>
          </p:nvPr>
        </p:nvSpPr>
        <p:spPr/>
        <p:txBody>
          <a:bodyPr/>
          <a:lstStyle>
            <a:lvl1pPr fontAlgn="auto">
              <a:spcBef>
                <a:spcPts val="0"/>
              </a:spcBef>
              <a:spcAft>
                <a:spcPts val="0"/>
              </a:spcAft>
              <a:defRPr/>
            </a:lvl1pPr>
          </a:lstStyle>
          <a:p>
            <a:pPr>
              <a:defRPr/>
            </a:pPr>
            <a:fld id="{F715A1E0-4D34-48C6-B95E-FF739BD44847}" type="slidenum">
              <a:rPr lang="en-US" altLang="zh-CN"/>
              <a:pPr>
                <a:defRPr/>
              </a:pPr>
              <a:t>‹#›</a:t>
            </a:fld>
            <a:endParaRPr lang="en-US" altLang="zh-CN"/>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2"/>
          </p:nvPr>
        </p:nvSpPr>
        <p:spPr/>
        <p:txBody>
          <a:bodyPr/>
          <a:lstStyle>
            <a:lvl1pPr fontAlgn="auto">
              <a:spcBef>
                <a:spcPts val="0"/>
              </a:spcBef>
              <a:spcAft>
                <a:spcPts val="0"/>
              </a:spcAft>
              <a:defRPr/>
            </a:lvl1pPr>
          </a:lstStyle>
          <a:p>
            <a:pPr>
              <a:defRPr/>
            </a:pPr>
            <a:fld id="{FF2E913E-6B04-401F-A8FC-C6E38D5C902B}" type="slidenum">
              <a:rPr lang="en-US" altLang="zh-CN"/>
              <a:pPr>
                <a:defRPr/>
              </a:pPr>
              <a:t>‹#›</a:t>
            </a:fld>
            <a:endParaRPr lang="en-US" altLang="zh-CN"/>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764BB724-8DBA-434E-A131-3180C48366B0}" type="slidenum">
              <a:rPr lang="en-US" altLang="zh-CN"/>
              <a:pPr>
                <a:defRPr/>
              </a:pPr>
              <a:t>‹#›</a:t>
            </a:fld>
            <a:endParaRPr lang="en-US" altLang="zh-CN"/>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3FBEAC38-6B10-43D8-BCCE-48C3D49EE41D}" type="slidenum">
              <a:rPr lang="en-US" altLang="zh-CN"/>
              <a:pPr>
                <a:defRPr/>
              </a:pPr>
              <a:t>‹#›</a:t>
            </a:fld>
            <a:endParaRPr lang="en-US" altLang="zh-CN"/>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687784A6-412B-4105-A857-33FD0A1C19E1}"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791C3DA-D56C-47AA-A570-40FF9002133D}" type="datetimeFigureOut">
              <a:rPr lang="zh-CN" altLang="en-US"/>
              <a:pPr>
                <a:defRPr/>
              </a:pPr>
              <a:t>2020/9/24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D674EF9-88AF-45DF-8C74-E13C471F09FE}" type="slidenum">
              <a:rPr lang="zh-CN" altLang="en-US"/>
              <a:pPr>
                <a:defRPr/>
              </a:pPr>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2D332F1-8ED3-49B9-AAD4-37D8E1931217}" type="slidenum">
              <a:rPr lang="en-US" altLang="zh-CN"/>
              <a:pPr>
                <a:defRPr/>
              </a:pPr>
              <a:t>‹#›</a:t>
            </a:fld>
            <a:endParaRPr lang="en-US" altLang="zh-CN"/>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grpSp>
      </p:grpSp>
      <p:sp>
        <p:nvSpPr>
          <p:cNvPr id="2152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p>
        </p:txBody>
      </p:sp>
      <p:sp>
        <p:nvSpPr>
          <p:cNvPr id="2152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smtClean="0"/>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41A6DB1B-F8FF-4CC2-8767-2233C9419020}" type="slidenum">
              <a:rPr lang="en-US" altLang="zh-CN"/>
              <a:pPr>
                <a:defRPr/>
              </a:pPr>
              <a:t>‹#›</a:t>
            </a:fld>
            <a:endParaRPr lang="en-US" altLang="zh-CN"/>
          </a:p>
        </p:txBody>
      </p:sp>
    </p:spTree>
  </p:cSld>
  <p:clrMapOvr>
    <a:masterClrMapping/>
  </p:clrMapOvr>
  <p:transition spd="slow"/>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29492CDF-38F4-4099-8955-00C7A06B4395}"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B1778726-B3C0-4ED1-A011-029A8C093578}"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8172E263-2DFA-4DF2-BE70-8667BCC48060}"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灯片编号占位符 7"/>
          <p:cNvSpPr>
            <a:spLocks noGrp="1"/>
          </p:cNvSpPr>
          <p:nvPr>
            <p:ph type="sldNum" sz="quarter" idx="11"/>
          </p:nvPr>
        </p:nvSpPr>
        <p:spPr/>
        <p:txBody>
          <a:bodyPr/>
          <a:lstStyle>
            <a:lvl1pPr fontAlgn="auto">
              <a:spcBef>
                <a:spcPts val="0"/>
              </a:spcBef>
              <a:spcAft>
                <a:spcPts val="0"/>
              </a:spcAft>
              <a:defRPr/>
            </a:lvl1pPr>
          </a:lstStyle>
          <a:p>
            <a:pPr>
              <a:defRPr/>
            </a:pPr>
            <a:fld id="{ADBCE8D8-2124-48D8-B39F-9155FEACFF81}" type="slidenum">
              <a:rPr lang="en-US" altLang="zh-CN"/>
              <a:pPr>
                <a:defRPr/>
              </a:pPr>
              <a:t>‹#›</a:t>
            </a:fld>
            <a:endParaRPr lang="en-US" altLang="zh-CN"/>
          </a:p>
        </p:txBody>
      </p:sp>
      <p:sp>
        <p:nvSpPr>
          <p:cNvPr id="9" name="日期占位符 8"/>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1"/>
          </p:nvPr>
        </p:nvSpPr>
        <p:spPr/>
        <p:txBody>
          <a:bodyPr/>
          <a:lstStyle>
            <a:lvl1pPr fontAlgn="auto">
              <a:spcBef>
                <a:spcPts val="0"/>
              </a:spcBef>
              <a:spcAft>
                <a:spcPts val="0"/>
              </a:spcAft>
              <a:defRPr/>
            </a:lvl1pPr>
          </a:lstStyle>
          <a:p>
            <a:pPr>
              <a:defRPr/>
            </a:pPr>
            <a:fld id="{8E2FBDB7-6FB7-4D99-B947-E3B84006A16E}" type="slidenum">
              <a:rPr lang="en-US" altLang="zh-CN"/>
              <a:pPr>
                <a:defRPr/>
              </a:pPr>
              <a:t>‹#›</a:t>
            </a:fld>
            <a:endParaRPr lang="en-US" altLang="zh-CN"/>
          </a:p>
        </p:txBody>
      </p:sp>
      <p:sp>
        <p:nvSpPr>
          <p:cNvPr id="5" name="日期占位符 4"/>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灯片编号占位符 2"/>
          <p:cNvSpPr>
            <a:spLocks noGrp="1"/>
          </p:cNvSpPr>
          <p:nvPr>
            <p:ph type="sldNum" sz="quarter" idx="11"/>
          </p:nvPr>
        </p:nvSpPr>
        <p:spPr/>
        <p:txBody>
          <a:bodyPr/>
          <a:lstStyle>
            <a:lvl1pPr fontAlgn="auto">
              <a:spcBef>
                <a:spcPts val="0"/>
              </a:spcBef>
              <a:spcAft>
                <a:spcPts val="0"/>
              </a:spcAft>
              <a:defRPr/>
            </a:lvl1pPr>
          </a:lstStyle>
          <a:p>
            <a:pPr>
              <a:defRPr/>
            </a:pPr>
            <a:fld id="{A7882429-12EE-4953-882A-1C8C1A53F176}" type="slidenum">
              <a:rPr lang="en-US" altLang="zh-CN"/>
              <a:pPr>
                <a:defRPr/>
              </a:pPr>
              <a:t>‹#›</a:t>
            </a:fld>
            <a:endParaRPr lang="en-US" altLang="zh-CN"/>
          </a:p>
        </p:txBody>
      </p:sp>
      <p:sp>
        <p:nvSpPr>
          <p:cNvPr id="4" name="日期占位符 3"/>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11F58D56-F632-46A8-BC86-925B68C2BA45}"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48383AB6-6AF3-49EF-AA31-5678B7ABEF43}"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grpSp>
      </p:grpSp>
      <p:sp>
        <p:nvSpPr>
          <p:cNvPr id="2254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p>
        </p:txBody>
      </p:sp>
      <p:sp>
        <p:nvSpPr>
          <p:cNvPr id="2254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smtClean="0"/>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00DB7EF8-BDB0-4D85-9DFA-A16A9B0D3AF2}" type="slidenum">
              <a:rPr lang="en-US" altLang="zh-CN"/>
              <a:pPr>
                <a:defRPr/>
              </a:pPr>
              <a:t>‹#›</a:t>
            </a:fld>
            <a:endParaRPr lang="en-US" altLang="zh-CN"/>
          </a:p>
        </p:txBody>
      </p:sp>
      <p:pic>
        <p:nvPicPr>
          <p:cNvPr id="366594" name="Picture 2" descr="https://timgsa.baidu.com/timg?image&amp;quality=80&amp;size=b9999_10000&amp;sec=1570513271855&amp;di=09a94e19f2476a600b473cde073ff4c5&amp;imgtype=0&amp;src=http%3A%2F%2Fimgup.100ye.com%2Fimg1%2F0%2F1%2F84%2F1584%2Fnewsimage%2F0fe69cb5c7501c3212f60635afa6b783.jpe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36366" y="188640"/>
            <a:ext cx="1915384" cy="13407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1208F5BA-7EBB-453D-BFF4-80DFC8528579}"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1F3FE410-3A24-4759-977B-E8BA67A79B44}"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p>
                <a:pPr>
                  <a:defRPr/>
                </a:pPr>
                <a:endParaRPr lang="zh-CN" altLang="en-US">
                  <a:solidFill>
                    <a:srgbClr val="000000"/>
                  </a:solidFill>
                  <a:ea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p>
                <a:pPr>
                  <a:defRPr/>
                </a:pPr>
                <a:endParaRPr lang="zh-CN" altLang="en-US">
                  <a:solidFill>
                    <a:srgbClr val="000000"/>
                  </a:solidFill>
                  <a:ea typeface="宋体" pitchFamily="2" charset="-122"/>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p>
                <a:pPr>
                  <a:defRPr/>
                </a:pPr>
                <a:endParaRPr lang="zh-CN" altLang="en-US">
                  <a:solidFill>
                    <a:srgbClr val="000000"/>
                  </a:solidFill>
                  <a:ea typeface="宋体" pitchFamily="2" charset="-122"/>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p>
                <a:pPr>
                  <a:defRPr/>
                </a:pPr>
                <a:endParaRPr lang="zh-CN" altLang="en-US">
                  <a:solidFill>
                    <a:srgbClr val="000000"/>
                  </a:solidFill>
                  <a:ea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defRPr/>
              </a:pPr>
              <a:endParaRPr lang="zh-CN" altLang="en-US">
                <a:solidFill>
                  <a:srgbClr val="000000"/>
                </a:solidFill>
                <a:ea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p>
              <a:pPr>
                <a:defRPr/>
              </a:pPr>
              <a:endParaRPr lang="zh-CN" altLang="en-US">
                <a:solidFill>
                  <a:srgbClr val="000000"/>
                </a:solidFill>
                <a:ea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p>
              <a:pPr>
                <a:defRPr/>
              </a:pPr>
              <a:endParaRPr lang="zh-CN" altLang="en-US">
                <a:solidFill>
                  <a:srgbClr val="000000"/>
                </a:solidFill>
                <a:ea typeface="宋体" pitchFamily="2" charset="-122"/>
              </a:endParaRPr>
            </a:p>
          </p:txBody>
        </p:sp>
      </p:grpSp>
      <p:sp>
        <p:nvSpPr>
          <p:cNvPr id="5121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5121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333333"/>
                </a:solidFill>
                <a:ea typeface="+mn-ea"/>
              </a:defRPr>
            </a:lvl1pPr>
          </a:lstStyle>
          <a:p>
            <a:pPr>
              <a:defRPr/>
            </a:pPr>
            <a:fld id="{CDE7B8A2-F404-4421-B1C2-254C980C878F}" type="datetimeFigureOut">
              <a:rPr lang="zh-CN" altLang="en-US"/>
              <a:pPr>
                <a:defRPr/>
              </a:pPr>
              <a:t>2020/9/24</a:t>
            </a:fld>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333333"/>
                </a:solidFill>
                <a:ea typeface="+mn-ea"/>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333333"/>
                </a:solidFill>
                <a:ea typeface="+mn-ea"/>
              </a:defRPr>
            </a:lvl1pPr>
          </a:lstStyle>
          <a:p>
            <a:pPr>
              <a:defRPr/>
            </a:pPr>
            <a:fld id="{2BB8EED5-85D3-4757-A3D7-5D738491E5CB}" type="slidenum">
              <a:rPr lang="zh-CN" altLang="en-US"/>
              <a:pPr>
                <a:defRPr/>
              </a:pPr>
              <a:t>‹#›</a:t>
            </a:fld>
            <a:endParaRPr lang="en-US" altLang="zh-CN"/>
          </a:p>
        </p:txBody>
      </p:sp>
    </p:spTree>
  </p:cSld>
  <p:clrMapOvr>
    <a:masterClrMapping/>
  </p:clrMapOvr>
  <p:transition spd="slow"/>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ea typeface="+mn-ea"/>
              </a:defRPr>
            </a:lvl1pPr>
          </a:lstStyle>
          <a:p>
            <a:pPr>
              <a:defRPr/>
            </a:pPr>
            <a:fld id="{921B42D8-9460-4201-B569-FAEB386D5B6B}" type="datetimeFigureOut">
              <a:rPr lang="zh-CN" altLang="en-US"/>
              <a:pPr>
                <a:defRPr/>
              </a:pPr>
              <a:t>2020/9/24</a:t>
            </a:fld>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ea typeface="+mn-ea"/>
              </a:defRPr>
            </a:lvl1pPr>
          </a:lstStyle>
          <a:p>
            <a:pPr>
              <a:defRPr/>
            </a:pPr>
            <a:fld id="{63127E13-BFBF-4EC6-9993-CD0C447F41F0}" type="slidenum">
              <a:rPr lang="zh-CN" altLang="en-US"/>
              <a:pPr>
                <a:defRPr/>
              </a:pPr>
              <a:t>‹#›</a:t>
            </a:fld>
            <a:endParaRPr lang="en-US" altLang="zh-CN"/>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ea typeface="+mn-ea"/>
              </a:defRPr>
            </a:lvl1pPr>
          </a:lstStyle>
          <a:p>
            <a:pPr>
              <a:defRPr/>
            </a:pPr>
            <a:fld id="{FB0275EA-1223-46E2-99A6-F437142E2101}" type="datetimeFigureOut">
              <a:rPr lang="zh-CN" altLang="en-US"/>
              <a:pPr>
                <a:defRPr/>
              </a:pPr>
              <a:t>2020/9/24</a:t>
            </a:fld>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ea typeface="+mn-ea"/>
              </a:defRPr>
            </a:lvl1pPr>
          </a:lstStyle>
          <a:p>
            <a:pPr>
              <a:defRPr/>
            </a:pPr>
            <a:fld id="{54CBA6BC-8963-4739-8AA4-D39DDF5E6F03}" type="slidenum">
              <a:rPr lang="zh-CN" altLang="en-US"/>
              <a:pPr>
                <a:defRPr/>
              </a:pPr>
              <a:t>‹#›</a:t>
            </a:fld>
            <a:endParaRPr lang="en-US" altLang="zh-CN"/>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ea typeface="+mn-ea"/>
              </a:defRPr>
            </a:lvl1pPr>
          </a:lstStyle>
          <a:p>
            <a:pPr>
              <a:defRPr/>
            </a:pPr>
            <a:fld id="{8DE72534-4348-4710-8BC3-186A839A84BF}" type="datetimeFigureOut">
              <a:rPr lang="zh-CN" altLang="en-US"/>
              <a:pPr>
                <a:defRPr/>
              </a:pPr>
              <a:t>2020/9/24</a:t>
            </a:fld>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ea typeface="+mn-ea"/>
              </a:defRPr>
            </a:lvl1pPr>
          </a:lstStyle>
          <a:p>
            <a:pPr>
              <a:defRPr/>
            </a:pPr>
            <a:fld id="{EBD5A368-0D43-4EA3-A419-4CC52D41F3F8}" type="slidenum">
              <a:rPr lang="zh-CN" altLang="en-US"/>
              <a:pPr>
                <a:defRPr/>
              </a:pPr>
              <a:t>‹#›</a:t>
            </a:fld>
            <a:endParaRPr lang="en-US" altLang="zh-CN"/>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ea typeface="+mn-ea"/>
              </a:defRPr>
            </a:lvl1pPr>
          </a:lstStyle>
          <a:p>
            <a:pPr>
              <a:defRPr/>
            </a:pPr>
            <a:fld id="{71D6FDD9-BB22-4A32-8543-2EF18F921A97}" type="datetimeFigureOut">
              <a:rPr lang="zh-CN" altLang="en-US"/>
              <a:pPr>
                <a:defRPr/>
              </a:pPr>
              <a:t>2020/9/24</a:t>
            </a:fld>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9" name="灯片编号占位符 8"/>
          <p:cNvSpPr>
            <a:spLocks noGrp="1"/>
          </p:cNvSpPr>
          <p:nvPr>
            <p:ph type="sldNum" sz="quarter" idx="12"/>
          </p:nvPr>
        </p:nvSpPr>
        <p:spPr/>
        <p:txBody>
          <a:bodyPr/>
          <a:lstStyle>
            <a:lvl1pPr fontAlgn="auto">
              <a:spcBef>
                <a:spcPts val="0"/>
              </a:spcBef>
              <a:spcAft>
                <a:spcPts val="0"/>
              </a:spcAft>
              <a:defRPr>
                <a:ea typeface="+mn-ea"/>
              </a:defRPr>
            </a:lvl1pPr>
          </a:lstStyle>
          <a:p>
            <a:pPr>
              <a:defRPr/>
            </a:pPr>
            <a:fld id="{1839BEB9-7F10-4254-AC36-64DB8453E5DD}" type="slidenum">
              <a:rPr lang="zh-CN" altLang="en-US"/>
              <a:pPr>
                <a:defRPr/>
              </a:pPr>
              <a:t>‹#›</a:t>
            </a:fld>
            <a:endParaRPr lang="en-US" altLang="zh-CN"/>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ea typeface="+mn-ea"/>
              </a:defRPr>
            </a:lvl1pPr>
          </a:lstStyle>
          <a:p>
            <a:pPr>
              <a:defRPr/>
            </a:pPr>
            <a:fld id="{0865BCBB-EF1D-482F-BF0B-4C8BA0AF3C37}" type="datetimeFigureOut">
              <a:rPr lang="zh-CN" altLang="en-US"/>
              <a:pPr>
                <a:defRPr/>
              </a:pPr>
              <a:t>2020/9/24</a:t>
            </a:fld>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5" name="灯片编号占位符 4"/>
          <p:cNvSpPr>
            <a:spLocks noGrp="1"/>
          </p:cNvSpPr>
          <p:nvPr>
            <p:ph type="sldNum" sz="quarter" idx="12"/>
          </p:nvPr>
        </p:nvSpPr>
        <p:spPr/>
        <p:txBody>
          <a:bodyPr/>
          <a:lstStyle>
            <a:lvl1pPr fontAlgn="auto">
              <a:spcBef>
                <a:spcPts val="0"/>
              </a:spcBef>
              <a:spcAft>
                <a:spcPts val="0"/>
              </a:spcAft>
              <a:defRPr>
                <a:ea typeface="+mn-ea"/>
              </a:defRPr>
            </a:lvl1pPr>
          </a:lstStyle>
          <a:p>
            <a:pPr>
              <a:defRPr/>
            </a:pPr>
            <a:fld id="{6AA08153-5E89-4F36-ABC7-9B22CA4DC998}" type="slidenum">
              <a:rPr lang="zh-CN" altLang="en-US"/>
              <a:pPr>
                <a:defRPr/>
              </a:pPr>
              <a:t>‹#›</a:t>
            </a:fld>
            <a:endParaRPr lang="en-US" altLang="zh-CN"/>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ea typeface="+mn-ea"/>
              </a:defRPr>
            </a:lvl1pPr>
          </a:lstStyle>
          <a:p>
            <a:pPr>
              <a:defRPr/>
            </a:pPr>
            <a:fld id="{EB5356BE-9FF1-4891-9FFC-08FC5FA428FB}" type="datetimeFigureOut">
              <a:rPr lang="zh-CN" altLang="en-US"/>
              <a:pPr>
                <a:defRPr/>
              </a:pPr>
              <a:t>2020/9/24</a:t>
            </a:fld>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4" name="灯片编号占位符 3"/>
          <p:cNvSpPr>
            <a:spLocks noGrp="1"/>
          </p:cNvSpPr>
          <p:nvPr>
            <p:ph type="sldNum" sz="quarter" idx="12"/>
          </p:nvPr>
        </p:nvSpPr>
        <p:spPr/>
        <p:txBody>
          <a:bodyPr/>
          <a:lstStyle>
            <a:lvl1pPr fontAlgn="auto">
              <a:spcBef>
                <a:spcPts val="0"/>
              </a:spcBef>
              <a:spcAft>
                <a:spcPts val="0"/>
              </a:spcAft>
              <a:defRPr>
                <a:ea typeface="+mn-ea"/>
              </a:defRPr>
            </a:lvl1pPr>
          </a:lstStyle>
          <a:p>
            <a:pPr>
              <a:defRPr/>
            </a:pPr>
            <a:fld id="{E3B71FB7-2A7B-4AB0-9618-A850E18BCB1F}" type="slidenum">
              <a:rPr lang="zh-CN" altLang="en-US"/>
              <a:pPr>
                <a:defRPr/>
              </a:pPr>
              <a:t>‹#›</a:t>
            </a:fld>
            <a:endParaRPr lang="en-US" altLang="zh-CN"/>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ea typeface="+mn-ea"/>
              </a:defRPr>
            </a:lvl1pPr>
          </a:lstStyle>
          <a:p>
            <a:pPr>
              <a:defRPr/>
            </a:pPr>
            <a:fld id="{81C207F7-22A1-4715-B707-398ADBBCC137}" type="datetimeFigureOut">
              <a:rPr lang="zh-CN" altLang="en-US"/>
              <a:pPr>
                <a:defRPr/>
              </a:pPr>
              <a:t>2020/9/24</a:t>
            </a:fld>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ea typeface="+mn-ea"/>
              </a:defRPr>
            </a:lvl1pPr>
          </a:lstStyle>
          <a:p>
            <a:pPr>
              <a:defRPr/>
            </a:pPr>
            <a:fld id="{08AAD1FC-141D-42DF-9A02-3BFF35E51AC1}"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D2209326-CE4C-4431-A327-5C00FA45D93E}"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pic>
        <p:nvPicPr>
          <p:cNvPr id="36761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ea typeface="+mn-ea"/>
              </a:defRPr>
            </a:lvl1pPr>
          </a:lstStyle>
          <a:p>
            <a:pPr>
              <a:defRPr/>
            </a:pPr>
            <a:fld id="{8964BBB0-0240-492E-96E4-F86E475E0C9D}" type="datetimeFigureOut">
              <a:rPr lang="zh-CN" altLang="en-US"/>
              <a:pPr>
                <a:defRPr/>
              </a:pPr>
              <a:t>2020/9/24</a:t>
            </a:fld>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ea typeface="+mn-ea"/>
              </a:defRPr>
            </a:lvl1pPr>
          </a:lstStyle>
          <a:p>
            <a:pPr>
              <a:defRPr/>
            </a:pPr>
            <a:fld id="{8259417F-A5D9-482A-857A-CBDF240FD4A2}" type="slidenum">
              <a:rPr lang="zh-CN" altLang="en-US"/>
              <a:pPr>
                <a:defRPr/>
              </a:pPr>
              <a:t>‹#›</a:t>
            </a:fld>
            <a:endParaRPr lang="en-US" altLang="zh-CN"/>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ea typeface="+mn-ea"/>
              </a:defRPr>
            </a:lvl1pPr>
          </a:lstStyle>
          <a:p>
            <a:pPr>
              <a:defRPr/>
            </a:pPr>
            <a:fld id="{D3E5F7EB-0151-42A4-88C9-DEB0765A5150}" type="datetimeFigureOut">
              <a:rPr lang="zh-CN" altLang="en-US"/>
              <a:pPr>
                <a:defRPr/>
              </a:pPr>
              <a:t>2020/9/24</a:t>
            </a:fld>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ea typeface="+mn-ea"/>
              </a:defRPr>
            </a:lvl1pPr>
          </a:lstStyle>
          <a:p>
            <a:pPr>
              <a:defRPr/>
            </a:pPr>
            <a:fld id="{EB69A40D-44B3-4A13-B7D2-3E4C572FCF36}" type="slidenum">
              <a:rPr lang="zh-CN" altLang="en-US"/>
              <a:pPr>
                <a:defRPr/>
              </a:pPr>
              <a:t>‹#›</a:t>
            </a:fld>
            <a:endParaRPr lang="en-US" altLang="zh-CN"/>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ea typeface="+mn-ea"/>
              </a:defRPr>
            </a:lvl1pPr>
          </a:lstStyle>
          <a:p>
            <a:pPr>
              <a:defRPr/>
            </a:pPr>
            <a:fld id="{5B7681AC-E532-4C51-9B25-AA670E31841B}" type="datetimeFigureOut">
              <a:rPr lang="zh-CN" altLang="en-US"/>
              <a:pPr>
                <a:defRPr/>
              </a:pPr>
              <a:t>2020/9/24</a:t>
            </a:fld>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ea typeface="+mn-ea"/>
              </a:defRPr>
            </a:lvl1pPr>
          </a:lstStyle>
          <a:p>
            <a:pPr>
              <a:defRPr/>
            </a:pPr>
            <a:fld id="{7B87153A-0430-487A-910D-528BEB2A0D1E}" type="slidenum">
              <a:rPr lang="zh-CN" altLang="en-US"/>
              <a:pPr>
                <a:defRPr/>
              </a:pPr>
              <a:t>‹#›</a:t>
            </a:fld>
            <a:endParaRPr lang="en-US" altLang="zh-CN"/>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F4E10A4D-A340-4A16-947A-A8BFC0F8860C}"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9606C996-DDB5-44EC-B8CA-01FE8E1163F1}"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80D28B3-A8A2-468B-B63C-1F941A4FA5BB}"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9A99BB3-9186-480C-8F03-5CD452DCD4D4}"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61400CE-BEC3-40EB-98D2-7F86E2C77EE5}"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F49563FF-BAE1-4140-9D38-7EDF47DB50F4}"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842E1A87-9266-472A-BFFC-D52D2890FD87}"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dirty="0"/>
          </a:p>
        </p:txBody>
      </p:sp>
      <p:sp>
        <p:nvSpPr>
          <p:cNvPr id="5" name="灯片编号占位符 4"/>
          <p:cNvSpPr>
            <a:spLocks noGrp="1"/>
          </p:cNvSpPr>
          <p:nvPr>
            <p:ph type="sldNum" sz="quarter" idx="11"/>
          </p:nvPr>
        </p:nvSpPr>
        <p:spPr/>
        <p:txBody>
          <a:bodyPr/>
          <a:lstStyle>
            <a:lvl1pPr fontAlgn="auto">
              <a:spcBef>
                <a:spcPts val="0"/>
              </a:spcBef>
              <a:spcAft>
                <a:spcPts val="0"/>
              </a:spcAft>
              <a:defRPr b="1">
                <a:latin typeface="楷体" panose="02010609060101010101" pitchFamily="49" charset="-122"/>
                <a:ea typeface="楷体" panose="02010609060101010101" pitchFamily="49" charset="-122"/>
              </a:defRPr>
            </a:lvl1pPr>
          </a:lstStyle>
          <a:p>
            <a:pPr>
              <a:defRPr/>
            </a:pPr>
            <a:r>
              <a:rPr lang="zh-CN" altLang="en-US" dirty="0" smtClean="0"/>
              <a:t>主讲：徐伟华</a:t>
            </a:r>
            <a:endParaRPr lang="en-US" altLang="zh-CN" dirty="0"/>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dirty="0"/>
          </a:p>
        </p:txBody>
      </p:sp>
      <p:pic>
        <p:nvPicPr>
          <p:cNvPr id="7"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350AA6A-8E44-46E1-AF07-8E5C79EA6576}"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B944DE56-6FAF-42DB-B02C-96029B540E00}"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3ACDBD12-733D-486B-9B5F-3486E15D4169}"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p>
                <a:pPr>
                  <a:defRPr/>
                </a:pPr>
                <a:endParaRPr lang="zh-CN" altLang="en-US">
                  <a:solidFill>
                    <a:srgbClr val="000000"/>
                  </a:solidFill>
                  <a:ea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p>
                <a:pPr>
                  <a:defRPr/>
                </a:pPr>
                <a:endParaRPr lang="zh-CN" altLang="en-US">
                  <a:solidFill>
                    <a:srgbClr val="000000"/>
                  </a:solidFill>
                  <a:ea typeface="宋体" pitchFamily="2" charset="-122"/>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p>
                <a:pPr>
                  <a:defRPr/>
                </a:pPr>
                <a:endParaRPr lang="zh-CN" altLang="en-US">
                  <a:solidFill>
                    <a:srgbClr val="000000"/>
                  </a:solidFill>
                  <a:ea typeface="宋体" pitchFamily="2" charset="-122"/>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p>
                <a:pPr>
                  <a:defRPr/>
                </a:pPr>
                <a:endParaRPr lang="zh-CN" altLang="en-US">
                  <a:solidFill>
                    <a:srgbClr val="000000"/>
                  </a:solidFill>
                  <a:ea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defRPr/>
              </a:pPr>
              <a:endParaRPr lang="zh-CN" altLang="en-US">
                <a:solidFill>
                  <a:srgbClr val="000000"/>
                </a:solidFill>
                <a:ea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p>
              <a:pPr>
                <a:defRPr/>
              </a:pPr>
              <a:endParaRPr lang="zh-CN" altLang="en-US">
                <a:solidFill>
                  <a:srgbClr val="000000"/>
                </a:solidFill>
                <a:ea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p>
              <a:pPr>
                <a:defRPr/>
              </a:pPr>
              <a:endParaRPr lang="zh-CN" altLang="en-US">
                <a:solidFill>
                  <a:srgbClr val="000000"/>
                </a:solidFill>
                <a:ea typeface="宋体" pitchFamily="2" charset="-122"/>
              </a:endParaRPr>
            </a:p>
          </p:txBody>
        </p:sp>
      </p:grpSp>
      <p:sp>
        <p:nvSpPr>
          <p:cNvPr id="45068"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4506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ea typeface="+mn-ea"/>
              </a:defRPr>
            </a:lvl1pPr>
          </a:lstStyle>
          <a:p>
            <a:pPr>
              <a:defRPr/>
            </a:pPr>
            <a:fld id="{450996BC-D27B-4401-9F67-CAC129A6DE58}" type="datetimeFigureOut">
              <a:rPr lang="zh-CN" altLang="en-US"/>
              <a:pPr>
                <a:defRPr/>
              </a:pPr>
              <a:t>2020/9/24</a:t>
            </a:fld>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ea typeface="+mn-ea"/>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ea typeface="+mn-ea"/>
              </a:defRPr>
            </a:lvl1pPr>
          </a:lstStyle>
          <a:p>
            <a:pPr>
              <a:defRPr/>
            </a:pPr>
            <a:fld id="{3D895FC0-ABEA-49FB-9BF1-7563B30D39F2}" type="slidenum">
              <a:rPr lang="zh-CN" altLang="en-US"/>
              <a:pPr>
                <a:defRPr/>
              </a:pPr>
              <a:t>‹#›</a:t>
            </a:fld>
            <a:endParaRPr lang="en-US" altLang="zh-CN"/>
          </a:p>
        </p:txBody>
      </p:sp>
    </p:spTree>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ea typeface="+mn-ea"/>
              </a:defRPr>
            </a:lvl1pPr>
          </a:lstStyle>
          <a:p>
            <a:pPr>
              <a:defRPr/>
            </a:pPr>
            <a:fld id="{7086EB5F-DE23-4692-8304-A52621D764AC}" type="datetimeFigureOut">
              <a:rPr lang="zh-CN" altLang="en-US"/>
              <a:pPr>
                <a:defRPr/>
              </a:pPr>
              <a:t>2020/9/24</a:t>
            </a:fld>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ea typeface="+mn-ea"/>
              </a:defRPr>
            </a:lvl1pPr>
          </a:lstStyle>
          <a:p>
            <a:pPr>
              <a:defRPr/>
            </a:pPr>
            <a:fld id="{B25C5A6F-0186-4EF7-A862-3AC59F6C7172}" type="slidenum">
              <a:rPr lang="zh-CN" altLang="en-US"/>
              <a:pPr>
                <a:defRPr/>
              </a:pPr>
              <a:t>‹#›</a:t>
            </a:fld>
            <a:endParaRPr lang="en-US" altLang="zh-CN"/>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ea typeface="+mn-ea"/>
              </a:defRPr>
            </a:lvl1pPr>
          </a:lstStyle>
          <a:p>
            <a:pPr>
              <a:defRPr/>
            </a:pPr>
            <a:fld id="{1A2D9ED0-EDB6-49C1-AD3A-26BD69025388}" type="datetimeFigureOut">
              <a:rPr lang="zh-CN" altLang="en-US"/>
              <a:pPr>
                <a:defRPr/>
              </a:pPr>
              <a:t>2020/9/24</a:t>
            </a:fld>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ea typeface="+mn-ea"/>
              </a:defRPr>
            </a:lvl1pPr>
          </a:lstStyle>
          <a:p>
            <a:pPr>
              <a:defRPr/>
            </a:pPr>
            <a:fld id="{4AD48685-10A4-480A-9ABD-761F6EAE5A95}" type="slidenum">
              <a:rPr lang="zh-CN" altLang="en-US"/>
              <a:pPr>
                <a:defRPr/>
              </a:pPr>
              <a:t>‹#›</a:t>
            </a:fld>
            <a:endParaRPr lang="en-US" altLang="zh-CN"/>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ea typeface="+mn-ea"/>
              </a:defRPr>
            </a:lvl1pPr>
          </a:lstStyle>
          <a:p>
            <a:pPr>
              <a:defRPr/>
            </a:pPr>
            <a:fld id="{B360C975-38BE-4D4A-8522-451E8338820D}" type="datetimeFigureOut">
              <a:rPr lang="zh-CN" altLang="en-US"/>
              <a:pPr>
                <a:defRPr/>
              </a:pPr>
              <a:t>2020/9/24</a:t>
            </a:fld>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ea typeface="+mn-ea"/>
              </a:defRPr>
            </a:lvl1pPr>
          </a:lstStyle>
          <a:p>
            <a:pPr>
              <a:defRPr/>
            </a:pPr>
            <a:fld id="{751D6905-8BAC-4DEF-820C-8DB214A7A064}" type="slidenum">
              <a:rPr lang="zh-CN" altLang="en-US"/>
              <a:pPr>
                <a:defRPr/>
              </a:pPr>
              <a:t>‹#›</a:t>
            </a:fld>
            <a:endParaRPr lang="en-US" altLang="zh-CN"/>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ea typeface="+mn-ea"/>
              </a:defRPr>
            </a:lvl1pPr>
          </a:lstStyle>
          <a:p>
            <a:pPr>
              <a:defRPr/>
            </a:pPr>
            <a:fld id="{1A0FD233-E811-4D97-AD5F-A3FD96949B6E}" type="datetimeFigureOut">
              <a:rPr lang="zh-CN" altLang="en-US"/>
              <a:pPr>
                <a:defRPr/>
              </a:pPr>
              <a:t>2020/9/24</a:t>
            </a:fld>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9" name="灯片编号占位符 8"/>
          <p:cNvSpPr>
            <a:spLocks noGrp="1"/>
          </p:cNvSpPr>
          <p:nvPr>
            <p:ph type="sldNum" sz="quarter" idx="12"/>
          </p:nvPr>
        </p:nvSpPr>
        <p:spPr/>
        <p:txBody>
          <a:bodyPr/>
          <a:lstStyle>
            <a:lvl1pPr fontAlgn="auto">
              <a:spcBef>
                <a:spcPts val="0"/>
              </a:spcBef>
              <a:spcAft>
                <a:spcPts val="0"/>
              </a:spcAft>
              <a:defRPr>
                <a:ea typeface="+mn-ea"/>
              </a:defRPr>
            </a:lvl1pPr>
          </a:lstStyle>
          <a:p>
            <a:pPr>
              <a:defRPr/>
            </a:pPr>
            <a:fld id="{E9486ECE-58A5-469E-9619-4F24BE792AD5}" type="slidenum">
              <a:rPr lang="zh-CN" altLang="en-US"/>
              <a:pPr>
                <a:defRPr/>
              </a:pPr>
              <a:t>‹#›</a:t>
            </a:fld>
            <a:endParaRPr lang="en-US" altLang="zh-CN"/>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ea typeface="+mn-ea"/>
              </a:defRPr>
            </a:lvl1pPr>
          </a:lstStyle>
          <a:p>
            <a:pPr>
              <a:defRPr/>
            </a:pPr>
            <a:fld id="{7FD1F69E-BF13-46D1-A277-71C857397091}" type="datetimeFigureOut">
              <a:rPr lang="zh-CN" altLang="en-US"/>
              <a:pPr>
                <a:defRPr/>
              </a:pPr>
              <a:t>2020/9/24</a:t>
            </a:fld>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5" name="灯片编号占位符 4"/>
          <p:cNvSpPr>
            <a:spLocks noGrp="1"/>
          </p:cNvSpPr>
          <p:nvPr>
            <p:ph type="sldNum" sz="quarter" idx="12"/>
          </p:nvPr>
        </p:nvSpPr>
        <p:spPr/>
        <p:txBody>
          <a:bodyPr/>
          <a:lstStyle>
            <a:lvl1pPr fontAlgn="auto">
              <a:spcBef>
                <a:spcPts val="0"/>
              </a:spcBef>
              <a:spcAft>
                <a:spcPts val="0"/>
              </a:spcAft>
              <a:defRPr>
                <a:ea typeface="+mn-ea"/>
              </a:defRPr>
            </a:lvl1pPr>
          </a:lstStyle>
          <a:p>
            <a:pPr>
              <a:defRPr/>
            </a:pPr>
            <a:fld id="{3B840BB1-1E8E-46FC-B376-C8CD7F1054A3}" type="slidenum">
              <a:rPr lang="zh-CN" altLang="en-US"/>
              <a:pPr>
                <a:defRPr/>
              </a:pPr>
              <a:t>‹#›</a:t>
            </a:fld>
            <a:endParaRPr lang="en-US" altLang="zh-CN"/>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ea typeface="+mn-ea"/>
              </a:defRPr>
            </a:lvl1pPr>
          </a:lstStyle>
          <a:p>
            <a:pPr>
              <a:defRPr/>
            </a:pPr>
            <a:fld id="{A081B0E5-E346-4F97-A61F-AD74BAADD331}" type="datetimeFigureOut">
              <a:rPr lang="zh-CN" altLang="en-US"/>
              <a:pPr>
                <a:defRPr/>
              </a:pPr>
              <a:t>2020/9/24</a:t>
            </a:fld>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4" name="灯片编号占位符 3"/>
          <p:cNvSpPr>
            <a:spLocks noGrp="1"/>
          </p:cNvSpPr>
          <p:nvPr>
            <p:ph type="sldNum" sz="quarter" idx="12"/>
          </p:nvPr>
        </p:nvSpPr>
        <p:spPr/>
        <p:txBody>
          <a:bodyPr/>
          <a:lstStyle>
            <a:lvl1pPr fontAlgn="auto">
              <a:spcBef>
                <a:spcPts val="0"/>
              </a:spcBef>
              <a:spcAft>
                <a:spcPts val="0"/>
              </a:spcAft>
              <a:defRPr>
                <a:ea typeface="+mn-ea"/>
              </a:defRPr>
            </a:lvl1pPr>
          </a:lstStyle>
          <a:p>
            <a:pPr>
              <a:defRPr/>
            </a:pPr>
            <a:fld id="{1EE70946-FCE0-441B-AA71-8A61AC6E1FF0}"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b="1">
                <a:latin typeface="楷体" panose="02010609060101010101" pitchFamily="49" charset="-122"/>
                <a:ea typeface="楷体" panose="02010609060101010101" pitchFamily="49" charset="-122"/>
              </a:defRPr>
            </a:lvl1pPr>
          </a:lstStyle>
          <a:p>
            <a:pPr>
              <a:defRPr/>
            </a:pPr>
            <a:r>
              <a:rPr lang="zh-CN" altLang="en-US" dirty="0" smtClean="0"/>
              <a:t>主讲：徐伟华</a:t>
            </a:r>
            <a:endParaRPr lang="en-US" altLang="zh-CN" dirty="0"/>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pic>
        <p:nvPicPr>
          <p:cNvPr id="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ea typeface="+mn-ea"/>
              </a:defRPr>
            </a:lvl1pPr>
          </a:lstStyle>
          <a:p>
            <a:pPr>
              <a:defRPr/>
            </a:pPr>
            <a:fld id="{8A17B471-E629-420F-823F-547901F4C837}" type="datetimeFigureOut">
              <a:rPr lang="zh-CN" altLang="en-US"/>
              <a:pPr>
                <a:defRPr/>
              </a:pPr>
              <a:t>2020/9/24</a:t>
            </a:fld>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ea typeface="+mn-ea"/>
              </a:defRPr>
            </a:lvl1pPr>
          </a:lstStyle>
          <a:p>
            <a:pPr>
              <a:defRPr/>
            </a:pPr>
            <a:fld id="{6431664A-11DC-476C-B3DE-3A257C09035F}" type="slidenum">
              <a:rPr lang="zh-CN" altLang="en-US"/>
              <a:pPr>
                <a:defRPr/>
              </a:pPr>
              <a:t>‹#›</a:t>
            </a:fld>
            <a:endParaRPr lang="en-US" altLang="zh-CN"/>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ea typeface="+mn-ea"/>
              </a:defRPr>
            </a:lvl1pPr>
          </a:lstStyle>
          <a:p>
            <a:pPr>
              <a:defRPr/>
            </a:pPr>
            <a:fld id="{51E78AB1-08A4-428F-9A13-3AF5F88F206D}" type="datetimeFigureOut">
              <a:rPr lang="zh-CN" altLang="en-US"/>
              <a:pPr>
                <a:defRPr/>
              </a:pPr>
              <a:t>2020/9/24</a:t>
            </a:fld>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ea typeface="+mn-ea"/>
              </a:defRPr>
            </a:lvl1pPr>
          </a:lstStyle>
          <a:p>
            <a:pPr>
              <a:defRPr/>
            </a:pPr>
            <a:fld id="{9FE66085-9C76-45FC-87E3-92AB5C37EADD}" type="slidenum">
              <a:rPr lang="zh-CN" altLang="en-US"/>
              <a:pPr>
                <a:defRPr/>
              </a:pPr>
              <a:t>‹#›</a:t>
            </a:fld>
            <a:endParaRPr lang="en-US" altLang="zh-CN"/>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ea typeface="+mn-ea"/>
              </a:defRPr>
            </a:lvl1pPr>
          </a:lstStyle>
          <a:p>
            <a:pPr>
              <a:defRPr/>
            </a:pPr>
            <a:fld id="{DC180084-413C-43B7-A81D-16B635C9AB83}" type="datetimeFigureOut">
              <a:rPr lang="zh-CN" altLang="en-US"/>
              <a:pPr>
                <a:defRPr/>
              </a:pPr>
              <a:t>2020/9/24</a:t>
            </a:fld>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ea typeface="+mn-ea"/>
              </a:defRPr>
            </a:lvl1pPr>
          </a:lstStyle>
          <a:p>
            <a:pPr>
              <a:defRPr/>
            </a:pPr>
            <a:fld id="{7743158B-396C-458C-AE07-4F9434EE646D}" type="slidenum">
              <a:rPr lang="zh-CN" altLang="en-US"/>
              <a:pPr>
                <a:defRPr/>
              </a:pPr>
              <a:t>‹#›</a:t>
            </a:fld>
            <a:endParaRPr lang="en-US" altLang="zh-CN"/>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ea typeface="+mn-ea"/>
              </a:defRPr>
            </a:lvl1pPr>
          </a:lstStyle>
          <a:p>
            <a:pPr>
              <a:defRPr/>
            </a:pPr>
            <a:fld id="{17C8985D-25B0-42D3-A5B7-A3E90B969F98}" type="datetimeFigureOut">
              <a:rPr lang="zh-CN" altLang="en-US"/>
              <a:pPr>
                <a:defRPr/>
              </a:pPr>
              <a:t>2020/9/24</a:t>
            </a:fld>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ea typeface="+mn-ea"/>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ea typeface="+mn-ea"/>
              </a:defRPr>
            </a:lvl1pPr>
          </a:lstStyle>
          <a:p>
            <a:pPr>
              <a:defRPr/>
            </a:pPr>
            <a:fld id="{BD22B010-66D4-453B-B58D-0E978B276B8D}" type="slidenum">
              <a:rPr lang="zh-CN" altLang="en-US"/>
              <a:pPr>
                <a:defRPr/>
              </a:pPr>
              <a:t>‹#›</a:t>
            </a:fld>
            <a:endParaRPr lang="en-US" altLang="zh-CN"/>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689E23BA-B3F2-40CB-9286-10D1B49901E0}"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80EE0419-83C5-4496-AF4E-80167B6151AE}"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6426CD8B-F690-4181-B42A-0D5C9D869083}"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83F9B89-AE8F-478D-8BE7-3191FB98EA96}"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259A4B44-CE4A-4486-AD47-704E506611A4}"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F3376842-997B-4904-84DA-DF539FFD4BE2}"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灯片编号占位符 7"/>
          <p:cNvSpPr>
            <a:spLocks noGrp="1"/>
          </p:cNvSpPr>
          <p:nvPr>
            <p:ph type="sldNum" sz="quarter" idx="11"/>
          </p:nvPr>
        </p:nvSpPr>
        <p:spPr/>
        <p:txBody>
          <a:bodyPr/>
          <a:lstStyle>
            <a:lvl1pPr fontAlgn="auto">
              <a:spcBef>
                <a:spcPts val="0"/>
              </a:spcBef>
              <a:spcAft>
                <a:spcPts val="0"/>
              </a:spcAft>
              <a:defRPr/>
            </a:lvl1pPr>
          </a:lstStyle>
          <a:p>
            <a:pPr>
              <a:defRPr/>
            </a:pPr>
            <a:fld id="{C2E9F541-DA06-4860-827C-10677ED534A2}" type="slidenum">
              <a:rPr lang="en-US" altLang="zh-CN"/>
              <a:pPr>
                <a:defRPr/>
              </a:pPr>
              <a:t>‹#›</a:t>
            </a:fld>
            <a:endParaRPr lang="en-US" altLang="zh-CN"/>
          </a:p>
        </p:txBody>
      </p:sp>
      <p:sp>
        <p:nvSpPr>
          <p:cNvPr id="9" name="日期占位符 8"/>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pic>
        <p:nvPicPr>
          <p:cNvPr id="10"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45DC0C57-5F90-4E4C-9203-C024BE425489}"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078822A-6329-428C-B895-797F56DE237B}"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20F9C4E-8007-4CB3-B56F-5AD62740DFAE}"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419B26C2-DBD7-440A-BF6B-FC464C555184}"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a:noFill/>
          </a:ln>
          <a:effectLst/>
          <a:extLst/>
        </p:spPr>
        <p:txBody>
          <a:bodyPr wrap="none" anchor="ctr"/>
          <a:lstStyle/>
          <a:p>
            <a:pPr>
              <a:defRPr/>
            </a:pPr>
            <a:endParaRPr lang="zh-CN" altLang="en-US">
              <a:solidFill>
                <a:srgbClr val="000000"/>
              </a:solidFill>
              <a:latin typeface="+mn-lt"/>
              <a:ea typeface="+mn-ea"/>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a:noFill/>
          </a:ln>
          <a:effectLst/>
          <a:extLst/>
        </p:spPr>
        <p:txBody>
          <a:bodyPr wrap="none" anchor="ctr"/>
          <a:lstStyle/>
          <a:p>
            <a:pPr>
              <a:defRPr/>
            </a:pPr>
            <a:endParaRPr lang="zh-CN" altLang="en-US">
              <a:solidFill>
                <a:srgbClr val="000000"/>
              </a:solidFill>
              <a:latin typeface="+mn-lt"/>
              <a:ea typeface="+mn-ea"/>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a:noFill/>
          </a:ln>
          <a:effectLst/>
          <a:extLst/>
        </p:spPr>
        <p:txBody>
          <a:bodyPr wrap="none" anchor="ctr"/>
          <a:lstStyle/>
          <a:p>
            <a:pPr>
              <a:defRPr/>
            </a:pPr>
            <a:endParaRPr lang="zh-CN" altLang="en-US">
              <a:solidFill>
                <a:srgbClr val="000000"/>
              </a:solidFill>
              <a:latin typeface="+mn-lt"/>
              <a:ea typeface="+mn-ea"/>
            </a:endParaRPr>
          </a:p>
        </p:txBody>
      </p:sp>
      <p:sp>
        <p:nvSpPr>
          <p:cNvPr id="3688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p>
        </p:txBody>
      </p:sp>
      <p:sp>
        <p:nvSpPr>
          <p:cNvPr id="3688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smtClean="0"/>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74C2EBAE-803A-4E2F-9441-5B4368097C2B}" type="slidenum">
              <a:rPr lang="en-US" altLang="zh-CN"/>
              <a:pPr>
                <a:defRPr/>
              </a:pPr>
              <a:t>‹#›</a:t>
            </a:fld>
            <a:endParaRPr lang="en-US" altLang="zh-CN"/>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D19955E1-A835-4FE0-9D88-ADB002E19153}"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BC6DE860-5FB4-4DED-BD2B-E9A502043F0E}"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E4F65859-16DA-41A5-85DD-542FDB584CF9}"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灯片编号占位符 7"/>
          <p:cNvSpPr>
            <a:spLocks noGrp="1"/>
          </p:cNvSpPr>
          <p:nvPr>
            <p:ph type="sldNum" sz="quarter" idx="11"/>
          </p:nvPr>
        </p:nvSpPr>
        <p:spPr/>
        <p:txBody>
          <a:bodyPr/>
          <a:lstStyle>
            <a:lvl1pPr fontAlgn="auto">
              <a:spcBef>
                <a:spcPts val="0"/>
              </a:spcBef>
              <a:spcAft>
                <a:spcPts val="0"/>
              </a:spcAft>
              <a:defRPr/>
            </a:lvl1pPr>
          </a:lstStyle>
          <a:p>
            <a:pPr>
              <a:defRPr/>
            </a:pPr>
            <a:fld id="{916758D4-C32C-40A0-B99F-17C384722C69}" type="slidenum">
              <a:rPr lang="en-US" altLang="zh-CN"/>
              <a:pPr>
                <a:defRPr/>
              </a:pPr>
              <a:t>‹#›</a:t>
            </a:fld>
            <a:endParaRPr lang="en-US" altLang="zh-CN"/>
          </a:p>
        </p:txBody>
      </p:sp>
      <p:sp>
        <p:nvSpPr>
          <p:cNvPr id="9" name="日期占位符 8"/>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1"/>
          </p:nvPr>
        </p:nvSpPr>
        <p:spPr/>
        <p:txBody>
          <a:bodyPr/>
          <a:lstStyle>
            <a:lvl1pPr fontAlgn="auto">
              <a:spcBef>
                <a:spcPts val="0"/>
              </a:spcBef>
              <a:spcAft>
                <a:spcPts val="0"/>
              </a:spcAft>
              <a:defRPr/>
            </a:lvl1pPr>
          </a:lstStyle>
          <a:p>
            <a:pPr>
              <a:defRPr/>
            </a:pPr>
            <a:fld id="{B0E1597B-1AFE-4776-A654-6990C0D8FA7B}" type="slidenum">
              <a:rPr lang="en-US" altLang="zh-CN"/>
              <a:pPr>
                <a:defRPr/>
              </a:pPr>
              <a:t>‹#›</a:t>
            </a:fld>
            <a:endParaRPr lang="en-US" altLang="zh-CN"/>
          </a:p>
        </p:txBody>
      </p:sp>
      <p:sp>
        <p:nvSpPr>
          <p:cNvPr id="5" name="日期占位符 4"/>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日期占位符 4"/>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pic>
        <p:nvPicPr>
          <p:cNvPr id="6"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chemeClr val="accent1">
                    <a:lumMod val="25000"/>
                  </a:schemeClr>
                </a:solidFill>
                <a:latin typeface="楷体" panose="02010609060101010101" pitchFamily="49" charset="-122"/>
                <a:ea typeface="楷体" panose="02010609060101010101" pitchFamily="49" charset="-122"/>
              </a:rPr>
              <a:t>主讲：徐伟华</a:t>
            </a:r>
            <a:endParaRPr lang="en-US" altLang="zh-CN" b="1" dirty="0">
              <a:solidFill>
                <a:schemeClr val="accent1">
                  <a:lumMod val="25000"/>
                </a:schemeClr>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灯片编号占位符 2"/>
          <p:cNvSpPr>
            <a:spLocks noGrp="1"/>
          </p:cNvSpPr>
          <p:nvPr>
            <p:ph type="sldNum" sz="quarter" idx="11"/>
          </p:nvPr>
        </p:nvSpPr>
        <p:spPr/>
        <p:txBody>
          <a:bodyPr/>
          <a:lstStyle>
            <a:lvl1pPr fontAlgn="auto">
              <a:spcBef>
                <a:spcPts val="0"/>
              </a:spcBef>
              <a:spcAft>
                <a:spcPts val="0"/>
              </a:spcAft>
              <a:defRPr/>
            </a:lvl1pPr>
          </a:lstStyle>
          <a:p>
            <a:pPr>
              <a:defRPr/>
            </a:pPr>
            <a:fld id="{F9B6D593-887C-40E0-8935-BFC8BE270CB4}" type="slidenum">
              <a:rPr lang="en-US" altLang="zh-CN"/>
              <a:pPr>
                <a:defRPr/>
              </a:pPr>
              <a:t>‹#›</a:t>
            </a:fld>
            <a:endParaRPr lang="en-US" altLang="zh-CN"/>
          </a:p>
        </p:txBody>
      </p:sp>
      <p:sp>
        <p:nvSpPr>
          <p:cNvPr id="4" name="日期占位符 3"/>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7102B072-848C-4DFD-8435-0CB36EED4850}"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8A91529B-BC96-4878-9B03-567E2F31BAE5}"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56285D0E-B482-440D-8F58-7EC6AC1900FA}"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A92AD1A4-C92C-4D8C-A3C8-83F9943CCD8C}"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410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页脚占位符 2"/>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1"/>
          </p:nvPr>
        </p:nvSpPr>
        <p:spPr/>
        <p:txBody>
          <a:bodyPr/>
          <a:lstStyle>
            <a:lvl1pPr fontAlgn="auto">
              <a:spcBef>
                <a:spcPts val="0"/>
              </a:spcBef>
              <a:spcAft>
                <a:spcPts val="0"/>
              </a:spcAft>
              <a:defRPr/>
            </a:lvl1pPr>
          </a:lstStyle>
          <a:p>
            <a:pPr>
              <a:defRPr/>
            </a:pPr>
            <a:fld id="{C8EBED48-B763-4B88-9294-512C548514F9}" type="slidenum">
              <a:rPr lang="en-US" altLang="zh-CN"/>
              <a:pPr>
                <a:defRPr/>
              </a:pPr>
              <a:t>‹#›</a:t>
            </a:fld>
            <a:endParaRPr lang="en-US" altLang="zh-CN"/>
          </a:p>
        </p:txBody>
      </p:sp>
      <p:sp>
        <p:nvSpPr>
          <p:cNvPr id="5" name="日期占位符 4"/>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p>
                <a:pPr>
                  <a:defRPr/>
                </a:pPr>
                <a:endParaRPr lang="zh-CN" altLang="en-US">
                  <a:solidFill>
                    <a:srgbClr val="000000"/>
                  </a:solidFill>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p>
                <a:pPr>
                  <a:defRPr/>
                </a:pPr>
                <a:endParaRPr lang="zh-CN" altLang="en-US">
                  <a:solidFill>
                    <a:srgbClr val="000000"/>
                  </a:solidFill>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defRPr/>
              </a:pPr>
              <a:endParaRPr lang="zh-CN" altLang="en-US">
                <a:solidFill>
                  <a:srgbClr val="000000"/>
                </a:solidFill>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p>
              <a:pPr>
                <a:defRPr/>
              </a:pPr>
              <a:endParaRPr lang="zh-CN" altLang="en-US">
                <a:solidFill>
                  <a:srgbClr val="000000"/>
                </a:solidFill>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65548"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8F9B0606-8041-4768-BF42-B09944916F45}" type="slidenum">
              <a:rPr lang="en-US" altLang="zh-CN"/>
              <a:pPr>
                <a:defRPr/>
              </a:pPr>
              <a:t>‹#›</a:t>
            </a:fld>
            <a:endParaRPr lang="en-US" altLang="zh-CN"/>
          </a:p>
        </p:txBody>
      </p:sp>
    </p:spTree>
  </p:cSld>
  <p:clrMapOvr>
    <a:masterClrMapping/>
  </p:clrMapOvr>
  <p:transition spd="slow"/>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58637E9C-3C25-4C5F-8FCE-83CC2052DE92}" type="slidenum">
              <a:rPr lang="en-US" altLang="zh-CN"/>
              <a:pPr>
                <a:defRPr/>
              </a:pPr>
              <a:t>‹#›</a:t>
            </a:fld>
            <a:endParaRPr lang="en-US" altLang="zh-CN"/>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004154D2-54EA-452E-8999-206A85C17C39}" type="slidenum">
              <a:rPr lang="en-US" altLang="zh-CN"/>
              <a:pPr>
                <a:defRPr/>
              </a:pPr>
              <a:t>‹#›</a:t>
            </a:fld>
            <a:endParaRPr lang="en-US" altLang="zh-CN"/>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BC160EF2-2C23-4FB7-BDB6-684698D33392}" type="slidenum">
              <a:rPr lang="en-US" altLang="zh-CN"/>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日期占位符 3"/>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pic>
        <p:nvPicPr>
          <p:cNvPr id="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userDrawn="1"/>
        </p:nvSpPr>
        <p:spPr>
          <a:xfrm>
            <a:off x="7164288" y="6278479"/>
            <a:ext cx="1569660" cy="369332"/>
          </a:xfrm>
          <a:prstGeom prst="rect">
            <a:avLst/>
          </a:prstGeom>
        </p:spPr>
        <p:txBody>
          <a:bodyPr wrap="none">
            <a:spAutoFit/>
          </a:bodyPr>
          <a:lstStyle/>
          <a:p>
            <a:pPr>
              <a:defRPr/>
            </a:pPr>
            <a:r>
              <a:rPr lang="zh-CN" altLang="en-US" b="1" dirty="0" smtClean="0">
                <a:solidFill>
                  <a:schemeClr val="accent1">
                    <a:lumMod val="25000"/>
                  </a:schemeClr>
                </a:solidFill>
                <a:latin typeface="楷体" panose="02010609060101010101" pitchFamily="49" charset="-122"/>
                <a:ea typeface="楷体" panose="02010609060101010101" pitchFamily="49" charset="-122"/>
              </a:rPr>
              <a:t>主讲：徐伟华</a:t>
            </a:r>
            <a:endParaRPr lang="en-US" altLang="zh-CN" b="1" dirty="0">
              <a:solidFill>
                <a:schemeClr val="accent1">
                  <a:lumMod val="25000"/>
                </a:schemeClr>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灯片编号占位符 8"/>
          <p:cNvSpPr>
            <a:spLocks noGrp="1"/>
          </p:cNvSpPr>
          <p:nvPr>
            <p:ph type="sldNum" sz="quarter" idx="12"/>
          </p:nvPr>
        </p:nvSpPr>
        <p:spPr/>
        <p:txBody>
          <a:bodyPr/>
          <a:lstStyle>
            <a:lvl1pPr fontAlgn="auto">
              <a:spcBef>
                <a:spcPts val="0"/>
              </a:spcBef>
              <a:spcAft>
                <a:spcPts val="0"/>
              </a:spcAft>
              <a:defRPr/>
            </a:lvl1pPr>
          </a:lstStyle>
          <a:p>
            <a:pPr>
              <a:defRPr/>
            </a:pPr>
            <a:fld id="{4A0C1DE6-2A3B-4A16-ADCE-5181D92493BD}" type="slidenum">
              <a:rPr lang="en-US" altLang="zh-CN"/>
              <a:pPr>
                <a:defRPr/>
              </a:pPr>
              <a:t>‹#›</a:t>
            </a:fld>
            <a:endParaRPr lang="en-US" altLang="zh-CN"/>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2"/>
          </p:nvPr>
        </p:nvSpPr>
        <p:spPr/>
        <p:txBody>
          <a:bodyPr/>
          <a:lstStyle>
            <a:lvl1pPr fontAlgn="auto">
              <a:spcBef>
                <a:spcPts val="0"/>
              </a:spcBef>
              <a:spcAft>
                <a:spcPts val="0"/>
              </a:spcAft>
              <a:defRPr/>
            </a:lvl1pPr>
          </a:lstStyle>
          <a:p>
            <a:pPr>
              <a:defRPr/>
            </a:pPr>
            <a:fld id="{9B39327B-5AD4-4D95-B023-3B4CA5E57B5D}" type="slidenum">
              <a:rPr lang="en-US" altLang="zh-CN"/>
              <a:pPr>
                <a:defRPr/>
              </a:pPr>
              <a:t>‹#›</a:t>
            </a:fld>
            <a:endParaRPr lang="en-US" altLang="zh-CN"/>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2"/>
          </p:nvPr>
        </p:nvSpPr>
        <p:spPr/>
        <p:txBody>
          <a:bodyPr/>
          <a:lstStyle>
            <a:lvl1pPr fontAlgn="auto">
              <a:spcBef>
                <a:spcPts val="0"/>
              </a:spcBef>
              <a:spcAft>
                <a:spcPts val="0"/>
              </a:spcAft>
              <a:defRPr/>
            </a:lvl1pPr>
          </a:lstStyle>
          <a:p>
            <a:pPr>
              <a:defRPr/>
            </a:pPr>
            <a:fld id="{2ACFC731-B54E-4600-9D2A-71315C0B7C30}" type="slidenum">
              <a:rPr lang="en-US" altLang="zh-CN"/>
              <a:pPr>
                <a:defRPr/>
              </a:pPr>
              <a:t>‹#›</a:t>
            </a:fld>
            <a:endParaRPr lang="en-US" altLang="zh-CN"/>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67484EC3-EB11-4F63-8B13-0FA1915688D1}" type="slidenum">
              <a:rPr lang="en-US" altLang="zh-CN"/>
              <a:pPr>
                <a:defRPr/>
              </a:pPr>
              <a:t>‹#›</a:t>
            </a:fld>
            <a:endParaRPr lang="en-US" altLang="zh-CN"/>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3CADFD04-73D2-438D-8EC7-E7E53AAACB3D}" type="slidenum">
              <a:rPr lang="en-US" altLang="zh-CN"/>
              <a:pPr>
                <a:defRPr/>
              </a:pPr>
              <a:t>‹#›</a:t>
            </a:fld>
            <a:endParaRPr lang="en-US" altLang="zh-CN"/>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EE555C9-7A8B-4375-9122-0F29849DE79C}" type="slidenum">
              <a:rPr lang="en-US" altLang="zh-CN"/>
              <a:pPr>
                <a:defRPr/>
              </a:pPr>
              <a:t>‹#›</a:t>
            </a:fld>
            <a:endParaRPr lang="en-US" altLang="zh-CN"/>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272A016-088C-4E3C-AE61-23A8F00086E1}" type="slidenum">
              <a:rPr lang="en-US" altLang="zh-CN"/>
              <a:pPr>
                <a:defRPr/>
              </a:pPr>
              <a:t>‹#›</a:t>
            </a:fld>
            <a:endParaRPr lang="en-US" altLang="zh-CN"/>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p>
                <a:pPr>
                  <a:defRPr/>
                </a:pPr>
                <a:endParaRPr kumimoji="1" lang="zh-CN" altLang="en-US" sz="2400">
                  <a:solidFill>
                    <a:srgbClr val="000000"/>
                  </a:solidFill>
                  <a:latin typeface="Times New Roman" pitchFamily="18" charset="0"/>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p>
                <a:pPr>
                  <a:defRPr/>
                </a:pPr>
                <a:endParaRPr kumimoji="1" lang="zh-CN" altLang="en-US" sz="2400">
                  <a:solidFill>
                    <a:srgbClr val="000000"/>
                  </a:solidFill>
                  <a:latin typeface="Times New Roman" pitchFamily="18" charset="0"/>
                  <a:ea typeface="+mn-ea"/>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p>
                <a:pPr>
                  <a:defRPr/>
                </a:pPr>
                <a:endParaRPr kumimoji="1" lang="zh-CN" altLang="en-US" sz="2400">
                  <a:solidFill>
                    <a:srgbClr val="000000"/>
                  </a:solidFill>
                  <a:latin typeface="Times New Roman" pitchFamily="18" charset="0"/>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p>
                <a:pPr>
                  <a:defRPr/>
                </a:pPr>
                <a:endParaRPr kumimoji="1" lang="zh-CN" altLang="en-US" sz="2400">
                  <a:solidFill>
                    <a:srgbClr val="000000"/>
                  </a:solidFill>
                  <a:latin typeface="Times New Roman" pitchFamily="18" charset="0"/>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defRPr/>
              </a:pPr>
              <a:endParaRPr kumimoji="1" lang="zh-CN" altLang="en-US" sz="2400">
                <a:solidFill>
                  <a:srgbClr val="000000"/>
                </a:solidFill>
                <a:latin typeface="Times New Roman" pitchFamily="18" charset="0"/>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p>
              <a:pPr>
                <a:defRPr/>
              </a:pPr>
              <a:endParaRPr kumimoji="1" lang="zh-CN" altLang="en-US" sz="2400">
                <a:solidFill>
                  <a:srgbClr val="000000"/>
                </a:solidFill>
                <a:latin typeface="Times New Roman" pitchFamily="18" charset="0"/>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p>
              <a:pPr>
                <a:defRPr/>
              </a:pPr>
              <a:endParaRPr kumimoji="1" lang="zh-CN" altLang="en-US" sz="2400">
                <a:solidFill>
                  <a:srgbClr val="000000"/>
                </a:solidFill>
                <a:latin typeface="Times New Roman" pitchFamily="18" charset="0"/>
                <a:ea typeface="+mn-ea"/>
              </a:endParaRPr>
            </a:p>
          </p:txBody>
        </p:sp>
      </p:grpSp>
      <p:sp>
        <p:nvSpPr>
          <p:cNvPr id="563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5633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D6EE7E4C-8BDA-400D-91AA-E649288078A9}" type="slidenum">
              <a:rPr lang="en-US" altLang="zh-CN"/>
              <a:pPr>
                <a:defRPr/>
              </a:pPr>
              <a:t>‹#›</a:t>
            </a:fld>
            <a:endParaRPr lang="en-US" altLang="zh-CN"/>
          </a:p>
        </p:txBody>
      </p:sp>
    </p:spTree>
  </p:cSld>
  <p:clrMapOvr>
    <a:masterClrMapping/>
  </p:clrMapOvr>
  <p:transition spd="slow"/>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04283B0A-9E80-4B3C-BD9B-9CBCE1BB7A99}" type="slidenum">
              <a:rPr lang="en-US" altLang="zh-CN"/>
              <a:pPr>
                <a:defRPr/>
              </a:pPr>
              <a:t>‹#›</a:t>
            </a:fld>
            <a:endParaRPr lang="en-US" altLang="zh-CN"/>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4C5A8BC9-C5E3-46DC-9EA8-654B9AB219B8}" type="slidenum">
              <a:rPr lang="en-US" altLang="zh-CN"/>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pic>
        <p:nvPicPr>
          <p:cNvPr id="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userDrawn="1"/>
        </p:nvSpPr>
        <p:spPr>
          <a:xfrm>
            <a:off x="7164288" y="6278479"/>
            <a:ext cx="1569660" cy="369332"/>
          </a:xfrm>
          <a:prstGeom prst="rect">
            <a:avLst/>
          </a:prstGeom>
        </p:spPr>
        <p:txBody>
          <a:bodyPr wrap="none">
            <a:spAutoFit/>
          </a:bodyPr>
          <a:lstStyle/>
          <a:p>
            <a:pPr>
              <a:defRPr/>
            </a:pPr>
            <a:r>
              <a:rPr lang="zh-CN" altLang="en-US" b="1" dirty="0" smtClean="0">
                <a:solidFill>
                  <a:schemeClr val="accent1">
                    <a:lumMod val="25000"/>
                  </a:schemeClr>
                </a:solidFill>
                <a:latin typeface="楷体" panose="02010609060101010101" pitchFamily="49" charset="-122"/>
                <a:ea typeface="楷体" panose="02010609060101010101" pitchFamily="49" charset="-122"/>
              </a:rPr>
              <a:t>主讲：徐伟华</a:t>
            </a:r>
            <a:endParaRPr lang="en-US" altLang="zh-CN" b="1" dirty="0">
              <a:solidFill>
                <a:schemeClr val="accent1">
                  <a:lumMod val="25000"/>
                </a:schemeClr>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2EC13E73-7EEC-4D7B-954B-8BF2B1ACCE60}" type="slidenum">
              <a:rPr lang="en-US" altLang="zh-CN"/>
              <a:pPr>
                <a:defRPr/>
              </a:pPr>
              <a:t>‹#›</a:t>
            </a:fld>
            <a:endParaRPr lang="en-US" altLang="zh-CN"/>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灯片编号占位符 8"/>
          <p:cNvSpPr>
            <a:spLocks noGrp="1"/>
          </p:cNvSpPr>
          <p:nvPr>
            <p:ph type="sldNum" sz="quarter" idx="12"/>
          </p:nvPr>
        </p:nvSpPr>
        <p:spPr/>
        <p:txBody>
          <a:bodyPr/>
          <a:lstStyle>
            <a:lvl1pPr fontAlgn="auto">
              <a:spcBef>
                <a:spcPts val="0"/>
              </a:spcBef>
              <a:spcAft>
                <a:spcPts val="0"/>
              </a:spcAft>
              <a:defRPr/>
            </a:lvl1pPr>
          </a:lstStyle>
          <a:p>
            <a:pPr>
              <a:defRPr/>
            </a:pPr>
            <a:fld id="{1957884C-20CA-4975-9361-9B3BFD2B4D27}" type="slidenum">
              <a:rPr lang="en-US" altLang="zh-CN"/>
              <a:pPr>
                <a:defRPr/>
              </a:pPr>
              <a:t>‹#›</a:t>
            </a:fld>
            <a:endParaRPr lang="en-US" altLang="zh-CN"/>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2"/>
          </p:nvPr>
        </p:nvSpPr>
        <p:spPr/>
        <p:txBody>
          <a:bodyPr/>
          <a:lstStyle>
            <a:lvl1pPr fontAlgn="auto">
              <a:spcBef>
                <a:spcPts val="0"/>
              </a:spcBef>
              <a:spcAft>
                <a:spcPts val="0"/>
              </a:spcAft>
              <a:defRPr/>
            </a:lvl1pPr>
          </a:lstStyle>
          <a:p>
            <a:pPr>
              <a:defRPr/>
            </a:pPr>
            <a:fld id="{70D4CDBE-7E60-43FB-814D-04BECE3C2C05}" type="slidenum">
              <a:rPr lang="en-US" altLang="zh-CN"/>
              <a:pPr>
                <a:defRPr/>
              </a:pPr>
              <a:t>‹#›</a:t>
            </a:fld>
            <a:endParaRPr lang="en-US" altLang="zh-CN"/>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2"/>
          </p:nvPr>
        </p:nvSpPr>
        <p:spPr/>
        <p:txBody>
          <a:bodyPr/>
          <a:lstStyle>
            <a:lvl1pPr fontAlgn="auto">
              <a:spcBef>
                <a:spcPts val="0"/>
              </a:spcBef>
              <a:spcAft>
                <a:spcPts val="0"/>
              </a:spcAft>
              <a:defRPr/>
            </a:lvl1pPr>
          </a:lstStyle>
          <a:p>
            <a:pPr>
              <a:defRPr/>
            </a:pPr>
            <a:fld id="{94CC9EED-AE39-49F1-84A2-05628232B7D1}" type="slidenum">
              <a:rPr lang="en-US" altLang="zh-CN"/>
              <a:pPr>
                <a:defRPr/>
              </a:pPr>
              <a:t>‹#›</a:t>
            </a:fld>
            <a:endParaRPr lang="en-US" altLang="zh-CN"/>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A26C4415-E64A-4B38-A7F1-3EF0594AB21D}" type="slidenum">
              <a:rPr lang="en-US" altLang="zh-CN"/>
              <a:pPr>
                <a:defRPr/>
              </a:pPr>
              <a:t>‹#›</a:t>
            </a:fld>
            <a:endParaRPr lang="en-US" altLang="zh-CN"/>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571C4EE0-52AC-466A-AF1D-A0D19FAC2A6D}" type="slidenum">
              <a:rPr lang="en-US" altLang="zh-CN"/>
              <a:pPr>
                <a:defRPr/>
              </a:pPr>
              <a:t>‹#›</a:t>
            </a:fld>
            <a:endParaRPr lang="en-US" altLang="zh-CN"/>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20C4484C-B834-454B-8A25-01680BDEB662}" type="slidenum">
              <a:rPr lang="en-US" altLang="zh-CN"/>
              <a:pPr>
                <a:defRPr/>
              </a:pPr>
              <a:t>‹#›</a:t>
            </a:fld>
            <a:endParaRPr lang="en-US" altLang="zh-CN"/>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41B94BD5-A980-45A8-AD02-77AE12AAB99D}" type="slidenum">
              <a:rPr lang="en-US" altLang="zh-CN"/>
              <a:pPr>
                <a:defRPr/>
              </a:pPr>
              <a:t>‹#›</a:t>
            </a:fld>
            <a:endParaRPr lang="en-US" altLang="zh-CN"/>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grpSp>
      </p:grpSp>
      <p:sp>
        <p:nvSpPr>
          <p:cNvPr id="61459"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p>
        </p:txBody>
      </p:sp>
      <p:sp>
        <p:nvSpPr>
          <p:cNvPr id="61460"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smtClean="0"/>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965D14AC-FA12-4E74-83C4-DAD6A3D8B11F}" type="slidenum">
              <a:rPr lang="en-US" altLang="zh-CN"/>
              <a:pPr>
                <a:defRPr/>
              </a:pPr>
              <a:t>‹#›</a:t>
            </a:fld>
            <a:endParaRPr lang="en-US" altLang="zh-CN"/>
          </a:p>
        </p:txBody>
      </p:sp>
    </p:spTree>
  </p:cSld>
  <p:clrMapOvr>
    <a:masterClrMapping/>
  </p:clrMapOvr>
  <p:transition spd="slow"/>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1C1B289F-C98B-446F-97B0-25B01FF1F696}"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B5E2F55-D8C1-4386-9D47-069788EA2AE1}" type="datetimeFigureOut">
              <a:rPr lang="zh-CN" altLang="en-US"/>
              <a:pPr>
                <a:defRPr/>
              </a:pPr>
              <a:t>2020/9/24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93A92FC-2347-4197-BE67-92D08AE9F429}"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630C32EB-7300-4980-BA73-8C0FAEC24108}"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pic>
        <p:nvPicPr>
          <p:cNvPr id="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2D0906FD-0D47-4D62-99A4-661D66CEB65A}"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42F5022D-4167-4AF1-A2B6-E202CE1B8EA1}"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灯片编号占位符 7"/>
          <p:cNvSpPr>
            <a:spLocks noGrp="1"/>
          </p:cNvSpPr>
          <p:nvPr>
            <p:ph type="sldNum" sz="quarter" idx="11"/>
          </p:nvPr>
        </p:nvSpPr>
        <p:spPr/>
        <p:txBody>
          <a:bodyPr/>
          <a:lstStyle>
            <a:lvl1pPr fontAlgn="auto">
              <a:spcBef>
                <a:spcPts val="0"/>
              </a:spcBef>
              <a:spcAft>
                <a:spcPts val="0"/>
              </a:spcAft>
              <a:defRPr/>
            </a:lvl1pPr>
          </a:lstStyle>
          <a:p>
            <a:pPr>
              <a:defRPr/>
            </a:pPr>
            <a:fld id="{FAF3D664-A840-4ECE-AA1F-0470525BACDC}" type="slidenum">
              <a:rPr lang="en-US" altLang="zh-CN"/>
              <a:pPr>
                <a:defRPr/>
              </a:pPr>
              <a:t>‹#›</a:t>
            </a:fld>
            <a:endParaRPr lang="en-US" altLang="zh-CN"/>
          </a:p>
        </p:txBody>
      </p:sp>
      <p:sp>
        <p:nvSpPr>
          <p:cNvPr id="9" name="日期占位符 8"/>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1"/>
          </p:nvPr>
        </p:nvSpPr>
        <p:spPr/>
        <p:txBody>
          <a:bodyPr/>
          <a:lstStyle>
            <a:lvl1pPr fontAlgn="auto">
              <a:spcBef>
                <a:spcPts val="0"/>
              </a:spcBef>
              <a:spcAft>
                <a:spcPts val="0"/>
              </a:spcAft>
              <a:defRPr/>
            </a:lvl1pPr>
          </a:lstStyle>
          <a:p>
            <a:pPr>
              <a:defRPr/>
            </a:pPr>
            <a:fld id="{3EBE1639-B45C-4FD0-B8D9-16B007301704}" type="slidenum">
              <a:rPr lang="en-US" altLang="zh-CN"/>
              <a:pPr>
                <a:defRPr/>
              </a:pPr>
              <a:t>‹#›</a:t>
            </a:fld>
            <a:endParaRPr lang="en-US" altLang="zh-CN"/>
          </a:p>
        </p:txBody>
      </p:sp>
      <p:sp>
        <p:nvSpPr>
          <p:cNvPr id="5" name="日期占位符 4"/>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灯片编号占位符 2"/>
          <p:cNvSpPr>
            <a:spLocks noGrp="1"/>
          </p:cNvSpPr>
          <p:nvPr>
            <p:ph type="sldNum" sz="quarter" idx="11"/>
          </p:nvPr>
        </p:nvSpPr>
        <p:spPr/>
        <p:txBody>
          <a:bodyPr/>
          <a:lstStyle>
            <a:lvl1pPr fontAlgn="auto">
              <a:spcBef>
                <a:spcPts val="0"/>
              </a:spcBef>
              <a:spcAft>
                <a:spcPts val="0"/>
              </a:spcAft>
              <a:defRPr/>
            </a:lvl1pPr>
          </a:lstStyle>
          <a:p>
            <a:pPr>
              <a:defRPr/>
            </a:pPr>
            <a:fld id="{3C142EDC-7253-4C5F-A2E9-7D0F67A33054}" type="slidenum">
              <a:rPr lang="en-US" altLang="zh-CN"/>
              <a:pPr>
                <a:defRPr/>
              </a:pPr>
              <a:t>‹#›</a:t>
            </a:fld>
            <a:endParaRPr lang="en-US" altLang="zh-CN"/>
          </a:p>
        </p:txBody>
      </p:sp>
      <p:sp>
        <p:nvSpPr>
          <p:cNvPr id="4" name="日期占位符 3"/>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BCFC483F-33FC-41B7-862B-90ED21DF04DC}"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0FB03994-D7A3-42C4-B4D3-2929134015BB}"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D633E0BB-B548-4C41-B5DB-101F1123484F}"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20424BBC-71F3-42DE-85D4-52198D850F73}"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3807CC10-EC9F-41C6-8312-3F207A5893D2}" type="slidenum">
              <a:rPr lang="en-US" altLang="zh-CN"/>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pic>
        <p:nvPicPr>
          <p:cNvPr id="7"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7164288" y="6278479"/>
            <a:ext cx="1569660" cy="369332"/>
          </a:xfrm>
          <a:prstGeom prst="rect">
            <a:avLst/>
          </a:prstGeom>
        </p:spPr>
        <p:txBody>
          <a:bodyPr wrap="none">
            <a:spAutoFit/>
          </a:bodyPr>
          <a:lstStyle/>
          <a:p>
            <a:pPr>
              <a:defRPr/>
            </a:pPr>
            <a:r>
              <a:rPr lang="zh-CN" altLang="en-US" b="1" dirty="0" smtClean="0">
                <a:solidFill>
                  <a:schemeClr val="accent1">
                    <a:lumMod val="25000"/>
                  </a:schemeClr>
                </a:solidFill>
                <a:latin typeface="楷体" panose="02010609060101010101" pitchFamily="49" charset="-122"/>
                <a:ea typeface="楷体" panose="02010609060101010101" pitchFamily="49" charset="-122"/>
              </a:rPr>
              <a:t>主讲：徐伟华</a:t>
            </a:r>
            <a:endParaRPr lang="en-US" altLang="zh-CN" b="1" dirty="0">
              <a:solidFill>
                <a:schemeClr val="accent1">
                  <a:lumMod val="25000"/>
                </a:schemeClr>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42238DB1-9578-41B4-A9DF-56EE444A3E70}" type="slidenum">
              <a:rPr lang="en-US" altLang="zh-CN"/>
              <a:pPr>
                <a:defRPr/>
              </a:pPr>
              <a:t>‹#›</a:t>
            </a:fld>
            <a:endParaRPr lang="en-US" altLang="zh-CN"/>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6CA5D907-BCE4-4F91-ABFA-69177E701CFB}" type="slidenum">
              <a:rPr lang="en-US" altLang="zh-CN"/>
              <a:pPr>
                <a:defRPr/>
              </a:pPr>
              <a:t>‹#›</a:t>
            </a:fld>
            <a:endParaRPr lang="en-US" altLang="zh-CN"/>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AC019836-5CD2-4A9F-9A34-817C5CA6CB03}" type="slidenum">
              <a:rPr lang="en-US" altLang="zh-CN"/>
              <a:pPr>
                <a:defRPr/>
              </a:pPr>
              <a:t>‹#›</a:t>
            </a:fld>
            <a:endParaRPr lang="en-US" altLang="zh-CN"/>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灯片编号占位符 8"/>
          <p:cNvSpPr>
            <a:spLocks noGrp="1"/>
          </p:cNvSpPr>
          <p:nvPr>
            <p:ph type="sldNum" sz="quarter" idx="12"/>
          </p:nvPr>
        </p:nvSpPr>
        <p:spPr/>
        <p:txBody>
          <a:bodyPr/>
          <a:lstStyle>
            <a:lvl1pPr fontAlgn="auto">
              <a:spcBef>
                <a:spcPts val="0"/>
              </a:spcBef>
              <a:spcAft>
                <a:spcPts val="0"/>
              </a:spcAft>
              <a:defRPr/>
            </a:lvl1pPr>
          </a:lstStyle>
          <a:p>
            <a:pPr>
              <a:defRPr/>
            </a:pPr>
            <a:fld id="{B3C047AD-2661-480F-A997-C8F080ECD27A}" type="slidenum">
              <a:rPr lang="en-US" altLang="zh-CN"/>
              <a:pPr>
                <a:defRPr/>
              </a:pPr>
              <a:t>‹#›</a:t>
            </a:fld>
            <a:endParaRPr lang="en-US" altLang="zh-CN"/>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2"/>
          </p:nvPr>
        </p:nvSpPr>
        <p:spPr/>
        <p:txBody>
          <a:bodyPr/>
          <a:lstStyle>
            <a:lvl1pPr fontAlgn="auto">
              <a:spcBef>
                <a:spcPts val="0"/>
              </a:spcBef>
              <a:spcAft>
                <a:spcPts val="0"/>
              </a:spcAft>
              <a:defRPr/>
            </a:lvl1pPr>
          </a:lstStyle>
          <a:p>
            <a:pPr>
              <a:defRPr/>
            </a:pPr>
            <a:fld id="{F48B4CDD-24C0-44A3-A3AA-5B3EE8335051}" type="slidenum">
              <a:rPr lang="en-US" altLang="zh-CN"/>
              <a:pPr>
                <a:defRPr/>
              </a:pPr>
              <a:t>‹#›</a:t>
            </a:fld>
            <a:endParaRPr lang="en-US" altLang="zh-CN"/>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2"/>
          </p:nvPr>
        </p:nvSpPr>
        <p:spPr/>
        <p:txBody>
          <a:bodyPr/>
          <a:lstStyle>
            <a:lvl1pPr fontAlgn="auto">
              <a:spcBef>
                <a:spcPts val="0"/>
              </a:spcBef>
              <a:spcAft>
                <a:spcPts val="0"/>
              </a:spcAft>
              <a:defRPr/>
            </a:lvl1pPr>
          </a:lstStyle>
          <a:p>
            <a:pPr>
              <a:defRPr/>
            </a:pPr>
            <a:fld id="{1AC15E20-A9B8-49C8-AF6B-5EAC2CC1D1AB}" type="slidenum">
              <a:rPr lang="en-US" altLang="zh-CN"/>
              <a:pPr>
                <a:defRPr/>
              </a:pPr>
              <a:t>‹#›</a:t>
            </a:fld>
            <a:endParaRPr lang="en-US" altLang="zh-CN"/>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D19F3B7D-981B-4B3E-A824-5FF212849D6F}" type="slidenum">
              <a:rPr lang="en-US" altLang="zh-CN"/>
              <a:pPr>
                <a:defRPr/>
              </a:pPr>
              <a:t>‹#›</a:t>
            </a:fld>
            <a:endParaRPr lang="en-US" altLang="zh-CN"/>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32C45172-3218-4037-B28D-74CE802B2901}" type="slidenum">
              <a:rPr lang="en-US" altLang="zh-CN"/>
              <a:pPr>
                <a:defRPr/>
              </a:pPr>
              <a:t>‹#›</a:t>
            </a:fld>
            <a:endParaRPr lang="en-US" altLang="zh-CN"/>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66E23C3C-7300-4F23-9645-4F2EE4C1658D}" type="slidenum">
              <a:rPr lang="en-US" altLang="zh-CN"/>
              <a:pPr>
                <a:defRPr/>
              </a:pPr>
              <a:t>‹#›</a:t>
            </a:fld>
            <a:endParaRPr lang="en-US" altLang="zh-CN"/>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6836A252-A996-48DA-BAFB-3653D3F84996}" type="slidenum">
              <a:rPr lang="en-US" altLang="zh-CN"/>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pic>
        <p:nvPicPr>
          <p:cNvPr id="7"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7164288" y="6278479"/>
            <a:ext cx="1569660" cy="369332"/>
          </a:xfrm>
          <a:prstGeom prst="rect">
            <a:avLst/>
          </a:prstGeom>
        </p:spPr>
        <p:txBody>
          <a:bodyPr wrap="none">
            <a:spAutoFit/>
          </a:bodyPr>
          <a:lstStyle/>
          <a:p>
            <a:pPr>
              <a:defRPr/>
            </a:pPr>
            <a:r>
              <a:rPr lang="zh-CN" altLang="en-US" b="1" dirty="0" smtClean="0">
                <a:solidFill>
                  <a:schemeClr val="accent1">
                    <a:lumMod val="25000"/>
                  </a:schemeClr>
                </a:solidFill>
                <a:latin typeface="楷体" panose="02010609060101010101" pitchFamily="49" charset="-122"/>
                <a:ea typeface="楷体" panose="02010609060101010101" pitchFamily="49" charset="-122"/>
              </a:rPr>
              <a:t>主讲：徐伟华</a:t>
            </a:r>
            <a:endParaRPr lang="en-US" altLang="zh-CN" b="1" dirty="0">
              <a:solidFill>
                <a:schemeClr val="accent1">
                  <a:lumMod val="25000"/>
                </a:schemeClr>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p>
                <a:pPr>
                  <a:defRPr/>
                </a:pPr>
                <a:endParaRPr lang="zh-CN" altLang="en-US">
                  <a:solidFill>
                    <a:srgbClr val="000000"/>
                  </a:solidFill>
                  <a:latin typeface="Times New Roman" pitchFamily="18" charset="0"/>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p>
                <a:pPr>
                  <a:defRPr/>
                </a:pPr>
                <a:endParaRPr lang="zh-CN" altLang="en-US">
                  <a:solidFill>
                    <a:srgbClr val="000000"/>
                  </a:solidFill>
                  <a:latin typeface="Times New Roman" pitchFamily="18" charset="0"/>
                  <a:ea typeface="+mn-ea"/>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p>
                <a:pPr>
                  <a:defRPr/>
                </a:pPr>
                <a:endParaRPr lang="zh-CN" altLang="en-US">
                  <a:solidFill>
                    <a:srgbClr val="000000"/>
                  </a:solidFill>
                  <a:latin typeface="Times New Roman" pitchFamily="18" charset="0"/>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p>
                <a:pPr>
                  <a:defRPr/>
                </a:pPr>
                <a:endParaRPr lang="zh-CN" altLang="en-US">
                  <a:solidFill>
                    <a:srgbClr val="000000"/>
                  </a:solidFill>
                  <a:latin typeface="Times New Roman" pitchFamily="18" charset="0"/>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defRPr/>
              </a:pPr>
              <a:endParaRPr lang="zh-CN" altLang="en-US">
                <a:solidFill>
                  <a:srgbClr val="000000"/>
                </a:solidFill>
                <a:latin typeface="Times New Roman" pitchFamily="18" charset="0"/>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p>
              <a:pPr>
                <a:defRPr/>
              </a:pPr>
              <a:endParaRPr lang="zh-CN" altLang="en-US">
                <a:solidFill>
                  <a:srgbClr val="000000"/>
                </a:solidFill>
                <a:latin typeface="Times New Roman" pitchFamily="18" charset="0"/>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p>
              <a:pPr>
                <a:defRPr/>
              </a:pPr>
              <a:endParaRPr lang="zh-CN" altLang="en-US">
                <a:solidFill>
                  <a:srgbClr val="000000"/>
                </a:solidFill>
                <a:latin typeface="Times New Roman" pitchFamily="18" charset="0"/>
                <a:ea typeface="+mn-ea"/>
              </a:endParaRPr>
            </a:p>
          </p:txBody>
        </p:sp>
      </p:grpSp>
      <p:sp>
        <p:nvSpPr>
          <p:cNvPr id="27660" name="Rectangle 12"/>
          <p:cNvSpPr>
            <a:spLocks noGrp="1" noChangeArrowheads="1"/>
          </p:cNvSpPr>
          <p:nvPr>
            <p:ph type="ctrTitle"/>
          </p:nvPr>
        </p:nvSpPr>
        <p:spPr>
          <a:xfrm>
            <a:off x="990600" y="1676400"/>
            <a:ext cx="7772400" cy="1462088"/>
          </a:xfrm>
        </p:spPr>
        <p:txBody>
          <a:bodyPr/>
          <a:lstStyle>
            <a:lvl1pPr>
              <a:defRPr b="1">
                <a:latin typeface="Times New Roman" pitchFamily="18" charset="0"/>
              </a:defRPr>
            </a:lvl1pPr>
          </a:lstStyle>
          <a:p>
            <a:pPr lvl="0"/>
            <a:r>
              <a:rPr lang="zh-CN" altLang="en-US" noProof="0" smtClean="0"/>
              <a:t>单击此处编辑母版标题样式</a:t>
            </a:r>
          </a:p>
        </p:txBody>
      </p:sp>
      <p:sp>
        <p:nvSpPr>
          <p:cNvPr id="27661"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D83486BD-9792-45D9-915E-37FB75A81091}" type="slidenum">
              <a:rPr lang="en-US" altLang="zh-CN"/>
              <a:pPr>
                <a:defRPr/>
              </a:pPr>
              <a:t>‹#›</a:t>
            </a:fld>
            <a:endParaRPr lang="en-US" altLang="zh-CN"/>
          </a:p>
        </p:txBody>
      </p:sp>
    </p:spTree>
  </p:cSld>
  <p:clrMapOvr>
    <a:masterClrMapping/>
  </p:clrMapOvr>
  <p:transition spd="slow"/>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186F91C4-8CED-40C4-A532-53E9374FDBD6}" type="slidenum">
              <a:rPr lang="en-US" altLang="zh-CN"/>
              <a:pPr>
                <a:defRPr/>
              </a:pPr>
              <a:t>‹#›</a:t>
            </a:fld>
            <a:endParaRPr lang="en-US" altLang="zh-CN"/>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EBD0F3FC-2F9A-44B2-9F39-993C8CFC9DFE}" type="slidenum">
              <a:rPr lang="en-US" altLang="zh-CN"/>
              <a:pPr>
                <a:defRPr/>
              </a:pPr>
              <a:t>‹#›</a:t>
            </a:fld>
            <a:endParaRPr lang="en-US" altLang="zh-CN"/>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0E74179F-4044-4FA3-857E-D09968664687}" type="slidenum">
              <a:rPr lang="en-US" altLang="zh-CN"/>
              <a:pPr>
                <a:defRPr/>
              </a:pPr>
              <a:t>‹#›</a:t>
            </a:fld>
            <a:endParaRPr lang="en-US" altLang="zh-CN"/>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灯片编号占位符 8"/>
          <p:cNvSpPr>
            <a:spLocks noGrp="1"/>
          </p:cNvSpPr>
          <p:nvPr>
            <p:ph type="sldNum" sz="quarter" idx="12"/>
          </p:nvPr>
        </p:nvSpPr>
        <p:spPr/>
        <p:txBody>
          <a:bodyPr/>
          <a:lstStyle>
            <a:lvl1pPr fontAlgn="auto">
              <a:spcBef>
                <a:spcPts val="0"/>
              </a:spcBef>
              <a:spcAft>
                <a:spcPts val="0"/>
              </a:spcAft>
              <a:defRPr/>
            </a:lvl1pPr>
          </a:lstStyle>
          <a:p>
            <a:pPr>
              <a:defRPr/>
            </a:pPr>
            <a:fld id="{FE63AC43-7348-4362-8EC6-401297722B32}" type="slidenum">
              <a:rPr lang="en-US" altLang="zh-CN"/>
              <a:pPr>
                <a:defRPr/>
              </a:pPr>
              <a:t>‹#›</a:t>
            </a:fld>
            <a:endParaRPr lang="en-US" altLang="zh-CN"/>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2"/>
          </p:nvPr>
        </p:nvSpPr>
        <p:spPr/>
        <p:txBody>
          <a:bodyPr/>
          <a:lstStyle>
            <a:lvl1pPr fontAlgn="auto">
              <a:spcBef>
                <a:spcPts val="0"/>
              </a:spcBef>
              <a:spcAft>
                <a:spcPts val="0"/>
              </a:spcAft>
              <a:defRPr/>
            </a:lvl1pPr>
          </a:lstStyle>
          <a:p>
            <a:pPr>
              <a:defRPr/>
            </a:pPr>
            <a:fld id="{6221F89C-9CDC-4B4E-80BB-CB7DBF579D44}" type="slidenum">
              <a:rPr lang="en-US" altLang="zh-CN"/>
              <a:pPr>
                <a:defRPr/>
              </a:pPr>
              <a:t>‹#›</a:t>
            </a:fld>
            <a:endParaRPr lang="en-US" altLang="zh-CN"/>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2"/>
          </p:nvPr>
        </p:nvSpPr>
        <p:spPr/>
        <p:txBody>
          <a:bodyPr/>
          <a:lstStyle>
            <a:lvl1pPr fontAlgn="auto">
              <a:spcBef>
                <a:spcPts val="0"/>
              </a:spcBef>
              <a:spcAft>
                <a:spcPts val="0"/>
              </a:spcAft>
              <a:defRPr/>
            </a:lvl1pPr>
          </a:lstStyle>
          <a:p>
            <a:pPr>
              <a:defRPr/>
            </a:pPr>
            <a:fld id="{6C1930B5-7761-4355-8E50-E719A40E9975}" type="slidenum">
              <a:rPr lang="en-US" altLang="zh-CN"/>
              <a:pPr>
                <a:defRPr/>
              </a:pPr>
              <a:t>‹#›</a:t>
            </a:fld>
            <a:endParaRPr lang="en-US" altLang="zh-CN"/>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55222447-10AB-4326-B55A-7FDDDE7B5B81}" type="slidenum">
              <a:rPr lang="en-US" altLang="zh-CN"/>
              <a:pPr>
                <a:defRPr/>
              </a:pPr>
              <a:t>‹#›</a:t>
            </a:fld>
            <a:endParaRPr lang="en-US" altLang="zh-CN"/>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E6181B13-1039-4501-8E9B-6CB4C3F03B7C}" type="slidenum">
              <a:rPr lang="en-US" altLang="zh-CN"/>
              <a:pPr>
                <a:defRPr/>
              </a:pPr>
              <a:t>‹#›</a:t>
            </a:fld>
            <a:endParaRPr lang="en-US" altLang="zh-CN"/>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877DEF36-822A-4B0F-A9C6-DE036333AA63}" type="slidenum">
              <a:rPr lang="en-US" altLang="zh-CN"/>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p>
                <a:pPr>
                  <a:defRPr/>
                </a:pPr>
                <a:endParaRPr lang="zh-CN" altLang="en-US">
                  <a:solidFill>
                    <a:srgbClr val="000000"/>
                  </a:solidFill>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p>
                <a:pPr>
                  <a:defRPr/>
                </a:pPr>
                <a:endParaRPr lang="zh-CN" altLang="en-US">
                  <a:solidFill>
                    <a:srgbClr val="000000"/>
                  </a:solidFill>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defRPr/>
              </a:pPr>
              <a:endParaRPr lang="zh-CN" altLang="en-US">
                <a:solidFill>
                  <a:srgbClr val="000000"/>
                </a:solidFill>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p>
              <a:pPr>
                <a:defRPr/>
              </a:pPr>
              <a:endParaRPr lang="zh-CN" altLang="en-US">
                <a:solidFill>
                  <a:srgbClr val="000000"/>
                </a:solidFill>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307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3073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pic>
        <p:nvPicPr>
          <p:cNvPr id="17"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D10AAD61-41ED-4815-8137-DC410D6CE17E}" type="slidenum">
              <a:rPr lang="en-US" altLang="zh-CN"/>
              <a:pPr>
                <a:defRPr/>
              </a:pPr>
              <a:t>‹#›</a:t>
            </a:fld>
            <a:endParaRPr lang="en-US" altLang="zh-CN"/>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grpSp>
      </p:grpSp>
      <p:sp>
        <p:nvSpPr>
          <p:cNvPr id="2152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p>
        </p:txBody>
      </p:sp>
      <p:sp>
        <p:nvSpPr>
          <p:cNvPr id="2152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smtClean="0"/>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930DCECF-314C-45DD-84D0-1B0FC72311E2}" type="slidenum">
              <a:rPr lang="en-US" altLang="zh-CN"/>
              <a:pPr>
                <a:defRPr/>
              </a:pPr>
              <a:t>‹#›</a:t>
            </a:fld>
            <a:endParaRPr lang="en-US" altLang="zh-CN"/>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E34E0763-D317-4CF5-8C16-777EC4EDA596}"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DD58D599-71E9-4C7A-88C8-9F441E8BB3A3}"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28E9C847-500B-48B5-9A01-8AEA9D259291}"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灯片编号占位符 7"/>
          <p:cNvSpPr>
            <a:spLocks noGrp="1"/>
          </p:cNvSpPr>
          <p:nvPr>
            <p:ph type="sldNum" sz="quarter" idx="11"/>
          </p:nvPr>
        </p:nvSpPr>
        <p:spPr/>
        <p:txBody>
          <a:bodyPr/>
          <a:lstStyle>
            <a:lvl1pPr fontAlgn="auto">
              <a:spcBef>
                <a:spcPts val="0"/>
              </a:spcBef>
              <a:spcAft>
                <a:spcPts val="0"/>
              </a:spcAft>
              <a:defRPr/>
            </a:lvl1pPr>
          </a:lstStyle>
          <a:p>
            <a:pPr>
              <a:defRPr/>
            </a:pPr>
            <a:fld id="{5F9338A5-AE14-47A3-B0FE-5EBAD64BB81B}" type="slidenum">
              <a:rPr lang="en-US" altLang="zh-CN"/>
              <a:pPr>
                <a:defRPr/>
              </a:pPr>
              <a:t>‹#›</a:t>
            </a:fld>
            <a:endParaRPr lang="en-US" altLang="zh-CN"/>
          </a:p>
        </p:txBody>
      </p:sp>
      <p:sp>
        <p:nvSpPr>
          <p:cNvPr id="9" name="日期占位符 8"/>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1"/>
          </p:nvPr>
        </p:nvSpPr>
        <p:spPr/>
        <p:txBody>
          <a:bodyPr/>
          <a:lstStyle>
            <a:lvl1pPr fontAlgn="auto">
              <a:spcBef>
                <a:spcPts val="0"/>
              </a:spcBef>
              <a:spcAft>
                <a:spcPts val="0"/>
              </a:spcAft>
              <a:defRPr/>
            </a:lvl1pPr>
          </a:lstStyle>
          <a:p>
            <a:pPr>
              <a:defRPr/>
            </a:pPr>
            <a:fld id="{5E666F55-B220-4302-B602-9B4030931A44}" type="slidenum">
              <a:rPr lang="en-US" altLang="zh-CN"/>
              <a:pPr>
                <a:defRPr/>
              </a:pPr>
              <a:t>‹#›</a:t>
            </a:fld>
            <a:endParaRPr lang="en-US" altLang="zh-CN"/>
          </a:p>
        </p:txBody>
      </p:sp>
      <p:sp>
        <p:nvSpPr>
          <p:cNvPr id="5" name="日期占位符 4"/>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灯片编号占位符 2"/>
          <p:cNvSpPr>
            <a:spLocks noGrp="1"/>
          </p:cNvSpPr>
          <p:nvPr>
            <p:ph type="sldNum" sz="quarter" idx="11"/>
          </p:nvPr>
        </p:nvSpPr>
        <p:spPr/>
        <p:txBody>
          <a:bodyPr/>
          <a:lstStyle>
            <a:lvl1pPr fontAlgn="auto">
              <a:spcBef>
                <a:spcPts val="0"/>
              </a:spcBef>
              <a:spcAft>
                <a:spcPts val="0"/>
              </a:spcAft>
              <a:defRPr/>
            </a:lvl1pPr>
          </a:lstStyle>
          <a:p>
            <a:pPr>
              <a:defRPr/>
            </a:pPr>
            <a:fld id="{B623E703-AAB9-4D7A-804E-2B3C5737B216}" type="slidenum">
              <a:rPr lang="en-US" altLang="zh-CN"/>
              <a:pPr>
                <a:defRPr/>
              </a:pPr>
              <a:t>‹#›</a:t>
            </a:fld>
            <a:endParaRPr lang="en-US" altLang="zh-CN"/>
          </a:p>
        </p:txBody>
      </p:sp>
      <p:sp>
        <p:nvSpPr>
          <p:cNvPr id="4" name="日期占位符 3"/>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853D9382-7E8C-42A8-B626-B72BB7E5A197}"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90277332-F1E9-42DC-9C15-76E21B1539F8}"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2CA1B5D2-E7D3-43E2-9C0A-1F1BBD26C8C2}" type="slidenum">
              <a:rPr lang="en-US" altLang="zh-CN"/>
              <a:pPr>
                <a:defRPr/>
              </a:pPr>
              <a:t>‹#›</a:t>
            </a:fld>
            <a:endParaRPr lang="en-US" altLang="zh-CN"/>
          </a:p>
        </p:txBody>
      </p:sp>
      <p:pic>
        <p:nvPicPr>
          <p:cNvPr id="7"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89CEAC94-9ADA-41D9-916F-D8BEF92540E0}"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69DA3363-4DFE-4BC8-B2C0-523EFCB47D76}"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sp>
        <p:nvSpPr>
          <p:cNvPr id="24588" name="Rectangle 12"/>
          <p:cNvSpPr>
            <a:spLocks noGrp="1" noChangeArrowheads="1"/>
          </p:cNvSpPr>
          <p:nvPr>
            <p:ph type="ctrTitle"/>
          </p:nvPr>
        </p:nvSpPr>
        <p:spPr>
          <a:xfrm>
            <a:off x="990600" y="1676400"/>
            <a:ext cx="7772400" cy="1462088"/>
          </a:xfrm>
        </p:spPr>
        <p:txBody>
          <a:bodyPr/>
          <a:lstStyle>
            <a:lvl1pPr>
              <a:defRPr b="0"/>
            </a:lvl1pPr>
          </a:lstStyle>
          <a:p>
            <a:r>
              <a:rPr lang="zh-CN" altLang="en-US"/>
              <a:t>单击此处编辑母版标题样式</a:t>
            </a:r>
          </a:p>
        </p:txBody>
      </p:sp>
      <p:sp>
        <p:nvSpPr>
          <p:cNvPr id="2458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b="0"/>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72051ECF-2121-4A71-ACEA-FD0F5E889DC0}" type="slidenum">
              <a:rPr lang="en-US" altLang="zh-CN"/>
              <a:pPr>
                <a:defRPr/>
              </a:pPr>
              <a:t>‹#›</a:t>
            </a:fld>
            <a:endParaRPr lang="en-US" altLang="zh-CN"/>
          </a:p>
        </p:txBody>
      </p:sp>
    </p:spTree>
  </p:cSld>
  <p:clrMapOvr>
    <a:masterClrMapping/>
  </p:clrMapOvr>
  <p:transition spd="slow"/>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340CA6CD-6AF3-48DE-A7F0-24C256C220C3}" type="slidenum">
              <a:rPr lang="en-US" altLang="zh-CN"/>
              <a:pPr>
                <a:defRPr/>
              </a:pPr>
              <a:t>‹#›</a:t>
            </a:fld>
            <a:endParaRPr lang="en-US" altLang="zh-CN"/>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6A0F9E1-1772-4256-BEA7-656C71E4C5BD}" type="slidenum">
              <a:rPr lang="en-US" altLang="zh-CN"/>
              <a:pPr>
                <a:defRPr/>
              </a:pPr>
              <a:t>‹#›</a:t>
            </a:fld>
            <a:endParaRPr lang="en-US" altLang="zh-CN"/>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21E7B284-781B-483B-BECC-810656E1F398}" type="slidenum">
              <a:rPr lang="en-US" altLang="zh-CN"/>
              <a:pPr>
                <a:defRPr/>
              </a:pPr>
              <a:t>‹#›</a:t>
            </a:fld>
            <a:endParaRPr lang="en-US" altLang="zh-CN"/>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F6A0B5F1-A2F5-40B4-ADCD-C689FC07BA8E}" type="slidenum">
              <a:rPr lang="en-US" altLang="zh-CN"/>
              <a:pPr>
                <a:defRPr/>
              </a:pPr>
              <a:t>‹#›</a:t>
            </a:fld>
            <a:endParaRPr lang="en-US" altLang="zh-CN"/>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5C1FEA2-C364-4545-B85B-508A0262A4E5}" type="slidenum">
              <a:rPr lang="en-US" altLang="zh-CN"/>
              <a:pPr>
                <a:defRPr/>
              </a:pPr>
              <a:t>‹#›</a:t>
            </a:fld>
            <a:endParaRPr lang="en-US" altLang="zh-CN"/>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60F87EE7-FBC7-4200-BD51-B99015019F2C}" type="slidenum">
              <a:rPr lang="en-US" altLang="zh-CN"/>
              <a:pPr>
                <a:defRPr/>
              </a:pPr>
              <a:t>‹#›</a:t>
            </a:fld>
            <a:endParaRPr lang="en-US" altLang="zh-CN"/>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9D01A1DA-2E04-4FC5-8B82-48B537E7E305}" type="slidenum">
              <a:rPr lang="en-US" altLang="zh-CN"/>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8B4AC1C8-9383-4F8B-80B4-C88B7AC8CEDE}" type="slidenum">
              <a:rPr lang="en-US" altLang="zh-CN"/>
              <a:pPr>
                <a:defRPr/>
              </a:pPr>
              <a:t>‹#›</a:t>
            </a:fld>
            <a:endParaRPr lang="en-US" altLang="zh-CN"/>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4F80F0BF-8E33-4761-9BDD-704CAC2710CC}" type="slidenum">
              <a:rPr lang="en-US" altLang="zh-CN"/>
              <a:pPr>
                <a:defRPr/>
              </a:pPr>
              <a:t>‹#›</a:t>
            </a:fld>
            <a:endParaRPr lang="en-US" altLang="zh-CN"/>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6351F529-3F51-498D-AD28-9A24AC1541AA}" type="slidenum">
              <a:rPr lang="en-US" altLang="zh-CN"/>
              <a:pPr>
                <a:defRPr/>
              </a:pPr>
              <a:t>‹#›</a:t>
            </a:fld>
            <a:endParaRPr lang="en-US" altLang="zh-CN"/>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C888BFA-78A0-4C62-9593-A6D87B2581EB}" type="slidenum">
              <a:rPr lang="en-US" altLang="zh-CN"/>
              <a:pPr>
                <a:defRPr/>
              </a:pPr>
              <a:t>‹#›</a:t>
            </a:fld>
            <a:endParaRPr lang="en-US" altLang="zh-CN"/>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宋体" pitchFamily="2" charset="-122"/>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grpSp>
      </p:grpSp>
      <p:sp>
        <p:nvSpPr>
          <p:cNvPr id="616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zh-CN" altLang="en-US"/>
              <a:t>单击此处编辑母版标题样式</a:t>
            </a:r>
          </a:p>
        </p:txBody>
      </p:sp>
      <p:sp>
        <p:nvSpPr>
          <p:cNvPr id="616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atin typeface="+mn-lt"/>
                <a:ea typeface="+mn-ea"/>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fontAlgn="auto">
              <a:spcBef>
                <a:spcPts val="0"/>
              </a:spcBef>
              <a:spcAft>
                <a:spcPts val="0"/>
              </a:spcAft>
              <a:defRPr>
                <a:latin typeface="+mn-lt"/>
                <a:ea typeface="+mn-ea"/>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fontAlgn="auto">
              <a:spcBef>
                <a:spcPts val="0"/>
              </a:spcBef>
              <a:spcAft>
                <a:spcPts val="0"/>
              </a:spcAft>
              <a:defRPr>
                <a:ea typeface="+mn-ea"/>
              </a:defRPr>
            </a:lvl1pPr>
          </a:lstStyle>
          <a:p>
            <a:pPr>
              <a:defRPr/>
            </a:pPr>
            <a:fld id="{5BD601EB-89D7-4048-AC16-6416DF81A604}" type="slidenum">
              <a:rPr lang="en-US" altLang="zh-CN"/>
              <a:pPr>
                <a:defRPr/>
              </a:pPr>
              <a:t>‹#›</a:t>
            </a:fld>
            <a:endParaRPr lang="en-US" altLang="zh-CN"/>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ea typeface="+mn-ea"/>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ea typeface="+mn-ea"/>
              </a:defRPr>
            </a:lvl1pPr>
          </a:lstStyle>
          <a:p>
            <a:pPr>
              <a:defRPr/>
            </a:pPr>
            <a:fld id="{C6393ECC-79AF-4CFB-A9EB-7238DD4571A3}"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ea typeface="+mn-ea"/>
              </a:defRPr>
            </a:lvl1pPr>
          </a:lstStyle>
          <a:p>
            <a:pPr>
              <a:defRPr/>
            </a:pPr>
            <a:endParaRPr lang="en-US" altLang="zh-CN"/>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ea typeface="+mn-ea"/>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ea typeface="+mn-ea"/>
              </a:defRPr>
            </a:lvl1pPr>
          </a:lstStyle>
          <a:p>
            <a:pPr>
              <a:defRPr/>
            </a:pPr>
            <a:fld id="{6048FE20-264D-4611-8BF6-E416CE946F82}"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ea typeface="+mn-ea"/>
              </a:defRPr>
            </a:lvl1pPr>
          </a:lstStyle>
          <a:p>
            <a:pPr>
              <a:defRPr/>
            </a:pPr>
            <a:endParaRPr lang="en-US" altLang="zh-CN"/>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39888"/>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39888"/>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atin typeface="+mn-lt"/>
                <a:ea typeface="+mn-ea"/>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ea typeface="+mn-ea"/>
              </a:defRPr>
            </a:lvl1pPr>
          </a:lstStyle>
          <a:p>
            <a:pPr>
              <a:defRPr/>
            </a:pPr>
            <a:fld id="{089860A3-A201-440E-A346-DF09775D1E5C}"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atin typeface="+mn-lt"/>
                <a:ea typeface="+mn-ea"/>
              </a:defRPr>
            </a:lvl1pPr>
          </a:lstStyle>
          <a:p>
            <a:pPr>
              <a:defRPr/>
            </a:pPr>
            <a:endParaRPr lang="en-US" altLang="zh-CN"/>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atin typeface="+mn-lt"/>
                <a:ea typeface="+mn-ea"/>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ea typeface="+mn-ea"/>
              </a:defRPr>
            </a:lvl1pPr>
          </a:lstStyle>
          <a:p>
            <a:pPr>
              <a:defRPr/>
            </a:pPr>
            <a:fld id="{5A1A4341-4458-4AFF-9061-573054961ACE}"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atin typeface="+mn-lt"/>
                <a:ea typeface="+mn-ea"/>
              </a:defRPr>
            </a:lvl1pPr>
          </a:lstStyle>
          <a:p>
            <a:pPr>
              <a:defRPr/>
            </a:pPr>
            <a:endParaRPr lang="en-US" altLang="zh-CN"/>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atin typeface="+mn-lt"/>
                <a:ea typeface="+mn-ea"/>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ea typeface="+mn-ea"/>
              </a:defRPr>
            </a:lvl1pPr>
          </a:lstStyle>
          <a:p>
            <a:pPr>
              <a:defRPr/>
            </a:pPr>
            <a:fld id="{955D9772-0B67-420A-BCA3-EB8CD2E8C92B}"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atin typeface="+mn-lt"/>
                <a:ea typeface="+mn-ea"/>
              </a:defRPr>
            </a:lvl1pPr>
          </a:lstStyle>
          <a:p>
            <a:pPr>
              <a:defRPr/>
            </a:pPr>
            <a:endParaRPr lang="en-US" altLang="zh-CN"/>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atin typeface="+mn-lt"/>
                <a:ea typeface="+mn-ea"/>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ea typeface="+mn-ea"/>
              </a:defRPr>
            </a:lvl1pPr>
          </a:lstStyle>
          <a:p>
            <a:pPr>
              <a:defRPr/>
            </a:pPr>
            <a:fld id="{1E0FE62C-6C95-4648-AB24-3976AF2D6BBA}"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atin typeface="+mn-lt"/>
                <a:ea typeface="+mn-ea"/>
              </a:defRPr>
            </a:lvl1pPr>
          </a:lstStyle>
          <a:p>
            <a:pPr>
              <a:defRPr/>
            </a:pPr>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A106B805-E8F5-4429-8474-60E940948531}" type="slidenum">
              <a:rPr lang="en-US" altLang="zh-CN"/>
              <a:pPr>
                <a:defRPr/>
              </a:pPr>
              <a:t>‹#›</a:t>
            </a:fld>
            <a:endParaRPr lang="en-US" altLang="zh-CN"/>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atin typeface="+mn-lt"/>
                <a:ea typeface="+mn-ea"/>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ea typeface="+mn-ea"/>
              </a:defRPr>
            </a:lvl1pPr>
          </a:lstStyle>
          <a:p>
            <a:pPr>
              <a:defRPr/>
            </a:pPr>
            <a:fld id="{17603B49-0436-42AB-B63C-B8D4D0583F1C}"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atin typeface="+mn-lt"/>
                <a:ea typeface="+mn-ea"/>
              </a:defRPr>
            </a:lvl1pPr>
          </a:lstStyle>
          <a:p>
            <a:pPr>
              <a:defRPr/>
            </a:pPr>
            <a:endParaRPr lang="en-US" altLang="zh-CN"/>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atin typeface="+mn-lt"/>
                <a:ea typeface="+mn-ea"/>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ea typeface="+mn-ea"/>
              </a:defRPr>
            </a:lvl1pPr>
          </a:lstStyle>
          <a:p>
            <a:pPr>
              <a:defRPr/>
            </a:pPr>
            <a:fld id="{7AFA6A6C-4550-4BE5-B076-C7A2D659C3AC}"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atin typeface="+mn-lt"/>
                <a:ea typeface="+mn-ea"/>
              </a:defRPr>
            </a:lvl1pPr>
          </a:lstStyle>
          <a:p>
            <a:pPr>
              <a:defRPr/>
            </a:pPr>
            <a:endParaRPr lang="en-US" altLang="zh-CN"/>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ea typeface="+mn-ea"/>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ea typeface="+mn-ea"/>
              </a:defRPr>
            </a:lvl1pPr>
          </a:lstStyle>
          <a:p>
            <a:pPr>
              <a:defRPr/>
            </a:pPr>
            <a:fld id="{845E21F8-485D-4A6B-8CFF-6CEF2FD245E9}"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ea typeface="+mn-ea"/>
              </a:defRPr>
            </a:lvl1pPr>
          </a:lstStyle>
          <a:p>
            <a:pPr>
              <a:defRPr/>
            </a:pPr>
            <a:endParaRPr lang="en-US" altLang="zh-CN"/>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5888"/>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5888"/>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ea typeface="+mn-ea"/>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ea typeface="+mn-ea"/>
              </a:defRPr>
            </a:lvl1pPr>
          </a:lstStyle>
          <a:p>
            <a:pPr>
              <a:defRPr/>
            </a:pPr>
            <a:fld id="{491F292E-7B7F-4460-8144-58CBCE5F9D44}"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ea typeface="+mn-ea"/>
              </a:defRPr>
            </a:lvl1pPr>
          </a:lstStyle>
          <a:p>
            <a:pPr>
              <a:defRPr/>
            </a:pPr>
            <a:endParaRPr lang="en-US" altLang="zh-CN"/>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a:noFill/>
          </a:ln>
          <a:effectLst/>
          <a:extLst/>
        </p:spPr>
        <p:txBody>
          <a:bodyPr wrap="none" anchor="ctr"/>
          <a:lstStyle/>
          <a:p>
            <a:pPr>
              <a:defRPr/>
            </a:pPr>
            <a:endParaRPr lang="zh-CN" altLang="en-US" b="1">
              <a:solidFill>
                <a:srgbClr val="000000"/>
              </a:solidFill>
              <a:latin typeface="+mn-lt"/>
              <a:ea typeface="+mn-ea"/>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a:noFill/>
          </a:ln>
          <a:effectLst/>
          <a:extLst/>
        </p:spPr>
        <p:txBody>
          <a:bodyPr wrap="none" anchor="ctr"/>
          <a:lstStyle/>
          <a:p>
            <a:pPr>
              <a:defRPr/>
            </a:pPr>
            <a:endParaRPr lang="zh-CN" altLang="en-US" b="1">
              <a:solidFill>
                <a:srgbClr val="000000"/>
              </a:solidFill>
              <a:latin typeface="+mn-lt"/>
              <a:ea typeface="+mn-ea"/>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a:noFill/>
          </a:ln>
          <a:effectLst/>
          <a:extLst/>
        </p:spPr>
        <p:txBody>
          <a:bodyPr wrap="none" anchor="ctr"/>
          <a:lstStyle/>
          <a:p>
            <a:pPr>
              <a:defRPr/>
            </a:pPr>
            <a:endParaRPr lang="zh-CN" altLang="en-US" b="1">
              <a:solidFill>
                <a:srgbClr val="000000"/>
              </a:solidFill>
              <a:latin typeface="+mn-lt"/>
              <a:ea typeface="+mn-ea"/>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smtClean="0"/>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0A131B4D-6DBD-4605-9688-0F392408F408}" type="slidenum">
              <a:rPr lang="en-US" altLang="zh-CN"/>
              <a:pPr>
                <a:defRPr/>
              </a:pPr>
              <a:t>‹#›</a:t>
            </a:fld>
            <a:endParaRPr lang="en-US" altLang="zh-CN"/>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CB87D26-16CB-4CE8-B3CF-009E922CCB1A}"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E1DE960-DC76-4B3C-B7D7-A9F03C36868C}"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AD759B78-E72A-4DEA-B3B5-7C6082372B9A}"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F74C761-CEF7-4B67-BF02-ED7C83C7EFD2}"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40A5AD3-5125-4041-9E98-34F9E66C08B0}"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灯片编号占位符 8"/>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B771A084-A717-4EA5-8B03-7D842F4ED733}" type="slidenum">
              <a:rPr lang="en-US" altLang="zh-CN"/>
              <a:pPr>
                <a:defRPr/>
              </a:pPr>
              <a:t>‹#›</a:t>
            </a:fld>
            <a:endParaRPr lang="en-US" altLang="zh-CN"/>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6A0C61CB-3594-4D25-902F-45A798839DD9}"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258069D3-E606-4983-8AC9-69B5484B2024}"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9FB9DD80-E049-4DD9-92DD-310AF5689AB8}"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8997C97-0B6F-4CAD-8211-C18F73328116}"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BF3F0E5-AE75-4342-936B-23DB314274D9}"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p>
                <a:pPr>
                  <a:defRPr/>
                </a:pPr>
                <a:endParaRPr lang="zh-CN" altLang="en-US" b="1">
                  <a:solidFill>
                    <a:srgbClr val="000000"/>
                  </a:solidFill>
                  <a:latin typeface="+mn-lt"/>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p>
                <a:pPr>
                  <a:defRPr/>
                </a:pPr>
                <a:endParaRPr lang="zh-CN" altLang="en-US" b="1">
                  <a:solidFill>
                    <a:srgbClr val="000000"/>
                  </a:solidFill>
                  <a:latin typeface="+mn-lt"/>
                  <a:ea typeface="+mn-ea"/>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p>
                <a:pPr>
                  <a:defRPr/>
                </a:pPr>
                <a:endParaRPr lang="zh-CN" altLang="en-US" b="1">
                  <a:solidFill>
                    <a:srgbClr val="000000"/>
                  </a:solidFill>
                  <a:latin typeface="+mn-lt"/>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p>
                <a:pPr>
                  <a:defRPr/>
                </a:pPr>
                <a:endParaRPr lang="zh-CN" altLang="en-US" b="1">
                  <a:solidFill>
                    <a:srgbClr val="000000"/>
                  </a:solidFill>
                  <a:latin typeface="+mn-lt"/>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defRPr/>
              </a:pPr>
              <a:endParaRPr lang="zh-CN" altLang="en-US" b="1">
                <a:solidFill>
                  <a:srgbClr val="000000"/>
                </a:solidFill>
                <a:latin typeface="+mn-lt"/>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p>
              <a:pPr>
                <a:defRPr/>
              </a:pPr>
              <a:endParaRPr lang="zh-CN" altLang="en-US" b="1">
                <a:solidFill>
                  <a:srgbClr val="000000"/>
                </a:solidFill>
                <a:latin typeface="+mn-lt"/>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p>
              <a:pPr>
                <a:defRPr/>
              </a:pPr>
              <a:endParaRPr lang="zh-CN" altLang="en-US" b="1">
                <a:solidFill>
                  <a:srgbClr val="000000"/>
                </a:solidFill>
                <a:latin typeface="+mn-lt"/>
                <a:ea typeface="+mn-ea"/>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C7154D34-44A5-4470-8129-8047BB62E512}" type="slidenum">
              <a:rPr lang="en-US" altLang="zh-CN"/>
              <a:pPr>
                <a:defRPr/>
              </a:pPr>
              <a:t>‹#›</a:t>
            </a:fld>
            <a:endParaRPr lang="en-US" altLang="zh-CN"/>
          </a:p>
        </p:txBody>
      </p:sp>
    </p:spTree>
  </p:cSld>
  <p:clrMapOvr>
    <a:masterClrMapping/>
  </p:clrMapOvr>
  <p:transition spd="slow"/>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1B018466-CB75-471C-92B6-4F7064557544}" type="slidenum">
              <a:rPr lang="en-US" altLang="zh-CN"/>
              <a:pPr>
                <a:defRPr/>
              </a:pPr>
              <a:t>‹#›</a:t>
            </a:fld>
            <a:endParaRPr lang="en-US" altLang="zh-CN"/>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A977FBB-04C1-4A8C-9D44-C4264943F180}" type="slidenum">
              <a:rPr lang="en-US" altLang="zh-CN"/>
              <a:pPr>
                <a:defRPr/>
              </a:pPr>
              <a:t>‹#›</a:t>
            </a:fld>
            <a:endParaRPr lang="en-US" altLang="zh-CN"/>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03004EE-1DD2-43DE-88D9-A1CAB1B15A75}" type="slidenum">
              <a:rPr lang="en-US" altLang="zh-CN"/>
              <a:pPr>
                <a:defRPr/>
              </a:pPr>
              <a:t>‹#›</a:t>
            </a:fld>
            <a:endParaRPr lang="en-US" altLang="zh-CN"/>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01786639-0003-48A3-9D0E-B21B21CF7318}" type="slidenum">
              <a:rPr lang="en-US" altLang="zh-CN"/>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D9C038E5-7062-486D-AE58-F7C7AB7E4C13}" type="slidenum">
              <a:rPr lang="en-US" altLang="zh-CN"/>
              <a:pPr>
                <a:defRPr/>
              </a:pPr>
              <a:t>‹#›</a:t>
            </a:fld>
            <a:endParaRPr lang="en-US" altLang="zh-CN"/>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3381879-6751-4292-A9C2-48B3B02B9656}" type="slidenum">
              <a:rPr lang="en-US" altLang="zh-CN"/>
              <a:pPr>
                <a:defRPr/>
              </a:pPr>
              <a:t>‹#›</a:t>
            </a:fld>
            <a:endParaRPr lang="en-US" altLang="zh-CN"/>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3BF5E16-AA8D-46A6-9AD5-B01E93B85507}" type="slidenum">
              <a:rPr lang="en-US" altLang="zh-CN"/>
              <a:pPr>
                <a:defRPr/>
              </a:pPr>
              <a:t>‹#›</a:t>
            </a:fld>
            <a:endParaRPr lang="en-US" altLang="zh-CN"/>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01533E59-5067-4C41-B8F2-802FD9D0E979}" type="slidenum">
              <a:rPr lang="en-US" altLang="zh-CN"/>
              <a:pPr>
                <a:defRPr/>
              </a:pPr>
              <a:t>‹#›</a:t>
            </a:fld>
            <a:endParaRPr lang="en-US" altLang="zh-CN"/>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C0BFE7DB-6E64-48C2-84BA-D84A4899CC4D}" type="slidenum">
              <a:rPr lang="en-US" altLang="zh-CN"/>
              <a:pPr>
                <a:defRPr/>
              </a:pPr>
              <a:t>‹#›</a:t>
            </a:fld>
            <a:endParaRPr lang="en-US" altLang="zh-CN"/>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406F878A-100E-4796-8A3B-B6C630C27772}" type="slidenum">
              <a:rPr lang="en-US" altLang="zh-CN"/>
              <a:pPr>
                <a:defRPr/>
              </a:pPr>
              <a:t>‹#›</a:t>
            </a:fld>
            <a:endParaRPr lang="en-US" altLang="zh-CN"/>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330AA2D3-A402-40D2-B7FD-D605BA606517}" type="slidenum">
              <a:rPr lang="en-US" altLang="zh-CN"/>
              <a:pPr>
                <a:defRPr/>
              </a:pPr>
              <a:t>‹#›</a:t>
            </a:fld>
            <a:endParaRPr lang="en-US" altLang="zh-CN"/>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p>
                <a:pPr>
                  <a:defRPr/>
                </a:pPr>
                <a:endParaRPr lang="zh-CN" altLang="en-US" b="1">
                  <a:solidFill>
                    <a:srgbClr val="000000"/>
                  </a:solidFill>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p>
                <a:pPr>
                  <a:defRPr/>
                </a:pPr>
                <a:endParaRPr lang="zh-CN" altLang="en-US" b="1">
                  <a:solidFill>
                    <a:srgbClr val="000000"/>
                  </a:solidFill>
                  <a:ea typeface="+mn-ea"/>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p>
                <a:pPr>
                  <a:defRPr/>
                </a:pPr>
                <a:endParaRPr lang="zh-CN" altLang="en-US" b="1">
                  <a:solidFill>
                    <a:srgbClr val="000000"/>
                  </a:solidFill>
                  <a:ea typeface="+mn-ea"/>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p>
                <a:pPr>
                  <a:defRPr/>
                </a:pPr>
                <a:endParaRPr lang="zh-CN" altLang="en-US" b="1">
                  <a:solidFill>
                    <a:srgbClr val="000000"/>
                  </a:solidFill>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p>
              <a:pPr>
                <a:defRPr/>
              </a:pPr>
              <a:endParaRPr lang="zh-CN" altLang="en-US" b="1">
                <a:solidFill>
                  <a:srgbClr val="000000"/>
                </a:solidFill>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p>
              <a:pPr>
                <a:defRPr/>
              </a:pPr>
              <a:endParaRPr lang="zh-CN" altLang="en-US" b="1">
                <a:solidFill>
                  <a:srgbClr val="000000"/>
                </a:solidFill>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p>
              <a:pPr>
                <a:defRPr/>
              </a:pPr>
              <a:endParaRPr lang="zh-CN" altLang="en-US" b="1">
                <a:solidFill>
                  <a:srgbClr val="000000"/>
                </a:solidFill>
                <a:ea typeface="+mn-ea"/>
              </a:endParaRPr>
            </a:p>
          </p:txBody>
        </p:sp>
      </p:grpSp>
      <p:sp>
        <p:nvSpPr>
          <p:cNvPr id="8204"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820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C5C5667E-BC5E-45F8-8003-41E86B59DBD3}" type="slidenum">
              <a:rPr lang="en-US" altLang="zh-CN"/>
              <a:pPr>
                <a:defRPr/>
              </a:pPr>
              <a:t>‹#›</a:t>
            </a:fld>
            <a:endParaRPr lang="en-US" altLang="zh-CN"/>
          </a:p>
        </p:txBody>
      </p:sp>
    </p:spTree>
  </p:cSld>
  <p:clrMapOvr>
    <a:masterClrMapping/>
  </p:clrMapOvr>
  <p:transition spd="slow"/>
</p:sldLayout>
</file>

<file path=ppt/slideLayouts/slideLayout2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5B229FC-5391-4A30-8635-6223251131B2}" type="slidenum">
              <a:rPr lang="en-US" altLang="zh-CN"/>
              <a:pPr>
                <a:defRPr/>
              </a:pPr>
              <a:t>‹#›</a:t>
            </a:fld>
            <a:endParaRPr lang="en-US" altLang="zh-CN"/>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79C961C3-56FA-4567-A7FB-F18CA9E81BEC}" type="slidenum">
              <a:rPr lang="en-US" altLang="zh-CN"/>
              <a:pPr>
                <a:defRPr/>
              </a:pPr>
              <a:t>‹#›</a:t>
            </a:fld>
            <a:endParaRPr lang="en-US" altLang="zh-CN"/>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87EA0B2-E833-48E5-B486-118AB0CDB69F}" type="slidenum">
              <a:rPr lang="en-US" altLang="zh-CN"/>
              <a:pPr>
                <a:defRPr/>
              </a:pPr>
              <a:t>‹#›</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A9753716-8059-4952-821F-180AD9F6E7E9}" type="slidenum">
              <a:rPr lang="en-US" altLang="zh-CN"/>
              <a:pPr>
                <a:defRPr/>
              </a:pPr>
              <a:t>‹#›</a:t>
            </a:fld>
            <a:endParaRPr lang="en-US" altLang="zh-CN"/>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C86A6BFC-DB48-4F05-9B0A-4041FD295D10}" type="slidenum">
              <a:rPr lang="en-US" altLang="zh-CN"/>
              <a:pPr>
                <a:defRPr/>
              </a:pPr>
              <a:t>‹#›</a:t>
            </a:fld>
            <a:endParaRPr lang="en-US" altLang="zh-CN"/>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D077197F-A650-46BD-ADFC-3E79ED9AAD8B}" type="slidenum">
              <a:rPr lang="en-US" altLang="zh-CN"/>
              <a:pPr>
                <a:defRPr/>
              </a:pPr>
              <a:t>‹#›</a:t>
            </a:fld>
            <a:endParaRPr lang="en-US" altLang="zh-CN"/>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C80499A4-A332-4C12-B616-4E3A11D5F55B}" type="slidenum">
              <a:rPr lang="en-US" altLang="zh-CN"/>
              <a:pPr>
                <a:defRPr/>
              </a:pPr>
              <a:t>‹#›</a:t>
            </a:fld>
            <a:endParaRPr lang="en-US" altLang="zh-CN"/>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04380C3-EEDD-4A0B-A942-18A00946A267}" type="slidenum">
              <a:rPr lang="en-US" altLang="zh-CN"/>
              <a:pPr>
                <a:defRPr/>
              </a:pPr>
              <a:t>‹#›</a:t>
            </a:fld>
            <a:endParaRPr lang="en-US" altLang="zh-CN"/>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DC5B6CAA-F17E-4F4A-9F76-192D9FDDEA42}" type="slidenum">
              <a:rPr lang="en-US" altLang="zh-CN"/>
              <a:pPr>
                <a:defRPr/>
              </a:pPr>
              <a:t>‹#›</a:t>
            </a:fld>
            <a:endParaRPr lang="en-US" altLang="zh-CN"/>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356C75D-444A-4E95-B5B1-BD5D28A2B370}" type="slidenum">
              <a:rPr lang="en-US" altLang="zh-CN"/>
              <a:pPr>
                <a:defRPr/>
              </a:pPr>
              <a:t>‹#›</a:t>
            </a:fld>
            <a:endParaRPr lang="en-US" altLang="zh-CN"/>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C5C8316-ACD7-43CA-B62E-E0A220A9E8C7}" type="slidenum">
              <a:rPr lang="en-US" altLang="zh-CN"/>
              <a:pPr>
                <a:defRPr/>
              </a:pPr>
              <a:t>‹#›</a:t>
            </a:fld>
            <a:endParaRPr lang="en-US" altLang="zh-CN"/>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x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p>
                <a:pPr>
                  <a:defRPr/>
                </a:pPr>
                <a:endParaRPr lang="zh-CN" altLang="zh-CN" sz="2400">
                  <a:solidFill>
                    <a:srgbClr val="000000"/>
                  </a:solidFill>
                  <a:latin typeface="+mn-lt"/>
                  <a:ea typeface="+mn-ea"/>
                </a:endParaRPr>
              </a:p>
            </p:txBody>
          </p:sp>
        </p:grpSp>
      </p:grpSp>
      <p:sp>
        <p:nvSpPr>
          <p:cNvPr id="13331" name="Rectangle 19"/>
          <p:cNvSpPr>
            <a:spLocks noGrp="1" noChangeArrowheads="1"/>
          </p:cNvSpPr>
          <p:nvPr>
            <p:ph type="ctrTitle"/>
          </p:nvPr>
        </p:nvSpPr>
        <p:spPr>
          <a:xfrm>
            <a:off x="2971800" y="1828800"/>
            <a:ext cx="6019800" cy="2209800"/>
          </a:xfrm>
        </p:spPr>
        <p:txBody>
          <a:bodyPr/>
          <a:lstStyle>
            <a:lvl1pPr>
              <a:defRPr sz="4200">
                <a:solidFill>
                  <a:srgbClr val="FFFFFF"/>
                </a:solidFill>
              </a:defRPr>
            </a:lvl1pPr>
          </a:lstStyle>
          <a:p>
            <a:r>
              <a:rPr lang="zh-CN" altLang="en-US"/>
              <a:t>单击此处编辑母版标题样式</a:t>
            </a:r>
          </a:p>
        </p:txBody>
      </p:sp>
      <p:sp>
        <p:nvSpPr>
          <p:cNvPr id="13332"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atin typeface="+mn-lt"/>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fontAlgn="auto">
              <a:spcBef>
                <a:spcPts val="0"/>
              </a:spcBef>
              <a:spcAft>
                <a:spcPts val="0"/>
              </a:spcAft>
              <a:defRPr>
                <a:latin typeface="+mn-lt"/>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2A12BF1E-8BDC-49B5-B930-E32AB14F57A4}" type="slidenum">
              <a:rPr lang="en-US" altLang="zh-CN"/>
              <a:pPr>
                <a:defRPr/>
              </a:pPr>
              <a:t>‹#›</a:t>
            </a:fld>
            <a:endParaRPr lang="en-US" altLang="zh-CN"/>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F3DB773-AF14-4CC7-B548-BAA68B37B300}"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FDE529F5-5931-48DE-8237-930E549006BC}"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5194E0A-E126-42A2-9E0D-4405A52B7F20}" type="datetimeFigureOut">
              <a:rPr lang="zh-CN" altLang="en-US"/>
              <a:pPr>
                <a:defRPr/>
              </a:pPr>
              <a:t>2020/9/24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34A18B3-992D-4EFE-9C02-49C91C15D3BE}" type="slidenum">
              <a:rPr lang="zh-CN" altLang="en-US"/>
              <a:pPr>
                <a:defRPr/>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799B007E-A7FE-4DBA-925C-65C7793C5813}" type="slidenum">
              <a:rPr lang="en-US" altLang="zh-CN"/>
              <a:pPr>
                <a:defRPr/>
              </a:pPr>
              <a:t>‹#›</a:t>
            </a:fld>
            <a:endParaRPr lang="en-US" altLang="zh-CN"/>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240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5240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5ADC242A-DC08-4C01-9517-A9C83DA1ABFF}"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3E34EC01-2864-4D48-96A5-DDD42EBD2CDD}"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0DE2EBEE-F1DE-4D88-A6C1-504419AC05CF}"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E62E31AA-ADBF-400E-A8EC-D58DA1B97BA6}"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09891DA1-5FA9-4667-8E1A-14A676202FF0}"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952E8109-8865-4589-BE0E-DB8D55D4C6FA}"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4E8B2873-0FFA-493F-AAAD-FDB4702DF989}"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6200"/>
            <a:ext cx="2057400" cy="5334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76200"/>
            <a:ext cx="6019800" cy="5334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DADA7FB-7021-4A8D-B5B8-A54070C62719}"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p>
                <a:pPr>
                  <a:defRPr/>
                </a:pPr>
                <a:endParaRPr lang="zh-CN" altLang="en-US">
                  <a:solidFill>
                    <a:srgbClr val="000000"/>
                  </a:solidFill>
                  <a:ea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p>
                <a:pPr>
                  <a:defRPr/>
                </a:pPr>
                <a:endParaRPr lang="zh-CN" altLang="en-US">
                  <a:solidFill>
                    <a:srgbClr val="000000"/>
                  </a:solidFill>
                  <a:ea typeface="宋体" pitchFamily="2" charset="-122"/>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p>
                <a:pPr>
                  <a:defRPr/>
                </a:pPr>
                <a:endParaRPr lang="zh-CN" altLang="en-US">
                  <a:solidFill>
                    <a:srgbClr val="000000"/>
                  </a:solidFill>
                  <a:ea typeface="宋体"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p>
                <a:pPr>
                  <a:defRPr/>
                </a:pPr>
                <a:endParaRPr lang="zh-CN" altLang="en-US">
                  <a:solidFill>
                    <a:srgbClr val="000000"/>
                  </a:solidFill>
                  <a:ea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p>
              <a:pPr>
                <a:defRPr/>
              </a:pPr>
              <a:endParaRPr lang="zh-CN" altLang="en-US">
                <a:solidFill>
                  <a:srgbClr val="000000"/>
                </a:solidFill>
                <a:ea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p>
              <a:pPr>
                <a:defRPr/>
              </a:pPr>
              <a:endParaRPr lang="zh-CN" altLang="en-US">
                <a:solidFill>
                  <a:srgbClr val="000000"/>
                </a:solidFill>
                <a:ea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p>
              <a:pPr>
                <a:defRPr/>
              </a:pPr>
              <a:endParaRPr lang="zh-CN" altLang="en-US">
                <a:solidFill>
                  <a:srgbClr val="000000"/>
                </a:solidFill>
                <a:ea typeface="宋体" pitchFamily="2" charset="-122"/>
              </a:endParaRPr>
            </a:p>
          </p:txBody>
        </p:sp>
      </p:grpSp>
      <p:sp>
        <p:nvSpPr>
          <p:cNvPr id="10252"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1025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3F76D86F-1FD6-4234-95BD-C2EF1DE61664}" type="slidenum">
              <a:rPr lang="en-US" altLang="zh-CN"/>
              <a:pPr>
                <a:defRPr/>
              </a:pPr>
              <a:t>‹#›</a:t>
            </a:fld>
            <a:endParaRPr lang="en-US" altLang="zh-CN"/>
          </a:p>
        </p:txBody>
      </p:sp>
    </p:spTree>
  </p:cSld>
  <p:clrMapOvr>
    <a:masterClrMapping/>
  </p:clrMapOvr>
  <p:transition spd="slow"/>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24FFA52B-FDED-47E7-A989-EAA8C96C6376}" type="slidenum">
              <a:rPr lang="en-US" altLang="zh-CN"/>
              <a:pPr>
                <a:defRPr/>
              </a:pPr>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30624D8A-33CC-4AFD-850B-66F488C098C6}" type="slidenum">
              <a:rPr lang="en-US" altLang="zh-CN"/>
              <a:pPr>
                <a:defRPr/>
              </a:pPr>
              <a:t>‹#›</a:t>
            </a:fld>
            <a:endParaRPr lang="en-US" altLang="zh-CN"/>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B00EEC2-345F-480D-BA34-091964725AD0}" type="slidenum">
              <a:rPr lang="en-US" altLang="zh-CN"/>
              <a:pPr>
                <a:defRPr/>
              </a:pPr>
              <a:t>‹#›</a:t>
            </a:fld>
            <a:endParaRPr lang="en-US" altLang="zh-CN"/>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DEB7C93F-7F92-4350-ACC3-08A9968AC65B}" type="slidenum">
              <a:rPr lang="en-US" altLang="zh-CN"/>
              <a:pPr>
                <a:defRPr/>
              </a:pPr>
              <a:t>‹#›</a:t>
            </a:fld>
            <a:endParaRPr lang="en-US" altLang="zh-CN"/>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7F26FACC-70E2-4E08-923B-8A0693445344}" type="slidenum">
              <a:rPr lang="en-US" altLang="zh-CN"/>
              <a:pPr>
                <a:defRPr/>
              </a:pPr>
              <a:t>‹#›</a:t>
            </a:fld>
            <a:endParaRPr lang="en-US" altLang="zh-CN"/>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23FEAC0-3639-424F-BAFB-5C610046701A}" type="slidenum">
              <a:rPr lang="en-US" altLang="zh-CN"/>
              <a:pPr>
                <a:defRPr/>
              </a:pPr>
              <a:t>‹#›</a:t>
            </a:fld>
            <a:endParaRPr lang="en-US" altLang="zh-CN"/>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9A8CFF3-3077-4F1F-B1F0-41B971361D98}" type="slidenum">
              <a:rPr lang="en-US" altLang="zh-CN"/>
              <a:pPr>
                <a:defRPr/>
              </a:pPr>
              <a:t>‹#›</a:t>
            </a:fld>
            <a:endParaRPr lang="en-US" altLang="zh-CN"/>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8EE767A-1A09-4337-96A9-39FCE1CE2723}" type="slidenum">
              <a:rPr lang="en-US" altLang="zh-CN"/>
              <a:pPr>
                <a:defRPr/>
              </a:pPr>
              <a:t>‹#›</a:t>
            </a:fld>
            <a:endParaRPr lang="en-US" altLang="zh-CN"/>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01EB876D-7768-4510-B595-8B4ABDD13783}" type="slidenum">
              <a:rPr lang="en-US" altLang="zh-CN"/>
              <a:pPr>
                <a:defRPr/>
              </a:pPr>
              <a:t>‹#›</a:t>
            </a:fld>
            <a:endParaRPr lang="en-US" altLang="zh-CN"/>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F07FB95-B455-45C9-A900-11F0662DE890}" type="slidenum">
              <a:rPr lang="en-US" altLang="zh-CN"/>
              <a:pPr>
                <a:defRPr/>
              </a:pPr>
              <a:t>‹#›</a:t>
            </a:fld>
            <a:endParaRPr lang="en-US" altLang="zh-CN"/>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7710C83F-5009-4DDC-906C-BBCF6A8DB542}" type="slidenum">
              <a:rPr lang="en-US" altLang="zh-CN"/>
              <a:pPr>
                <a:defRPr/>
              </a:pPr>
              <a:t>‹#›</a:t>
            </a:fld>
            <a:endParaRPr lang="en-US" altLang="zh-CN"/>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xtLst/>
          </p:spPr>
          <p:txBody>
            <a:bodyPr wrap="none" anchor="ctr"/>
            <a:lstStyle/>
            <a:p>
              <a:pPr algn="ctr">
                <a:defRPr/>
              </a:pPr>
              <a:endParaRPr lang="zh-CN" altLang="zh-CN" sz="2400">
                <a:solidFill>
                  <a:srgbClr val="000000"/>
                </a:solidFill>
                <a:latin typeface="+mn-lt"/>
                <a:ea typeface="宋体" pitchFamily="2" charset="-122"/>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p>
              <a:pPr>
                <a:defRPr/>
              </a:pPr>
              <a:endParaRPr lang="zh-CN" altLang="zh-CN" sz="2400">
                <a:solidFill>
                  <a:srgbClr val="000000"/>
                </a:solidFill>
                <a:latin typeface="+mn-lt"/>
                <a:ea typeface="宋体" pitchFamily="2" charset="-122"/>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p>
                <a:pPr>
                  <a:defRPr/>
                </a:pPr>
                <a:endParaRPr lang="zh-CN" altLang="zh-CN" sz="2400">
                  <a:solidFill>
                    <a:srgbClr val="000000"/>
                  </a:solidFill>
                  <a:latin typeface="+mn-lt"/>
                  <a:ea typeface="宋体" pitchFamily="2" charset="-122"/>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p>
                <a:pPr>
                  <a:defRPr/>
                </a:pPr>
                <a:endParaRPr lang="zh-CN" altLang="zh-CN" sz="2400">
                  <a:solidFill>
                    <a:srgbClr val="000000"/>
                  </a:solidFill>
                  <a:latin typeface="+mn-lt"/>
                  <a:ea typeface="宋体" pitchFamily="2" charset="-122"/>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p>
                <a:pPr>
                  <a:defRPr/>
                </a:pPr>
                <a:endParaRPr lang="zh-CN" altLang="zh-CN" sz="2400">
                  <a:solidFill>
                    <a:srgbClr val="000000"/>
                  </a:solidFill>
                  <a:latin typeface="+mn-lt"/>
                  <a:ea typeface="宋体" pitchFamily="2" charset="-122"/>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p>
                <a:pPr>
                  <a:defRPr/>
                </a:pPr>
                <a:endParaRPr lang="zh-CN" altLang="zh-CN" sz="2400">
                  <a:solidFill>
                    <a:srgbClr val="000000"/>
                  </a:solidFill>
                  <a:latin typeface="+mn-lt"/>
                  <a:ea typeface="宋体" pitchFamily="2" charset="-122"/>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p>
                <a:pPr>
                  <a:defRPr/>
                </a:pPr>
                <a:endParaRPr lang="zh-CN" altLang="zh-CN" sz="2400">
                  <a:solidFill>
                    <a:srgbClr val="000000"/>
                  </a:solidFill>
                  <a:latin typeface="+mn-lt"/>
                  <a:ea typeface="宋体" pitchFamily="2" charset="-122"/>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p>
                <a:pPr>
                  <a:defRPr/>
                </a:pPr>
                <a:endParaRPr lang="zh-CN" altLang="zh-CN" sz="2400">
                  <a:solidFill>
                    <a:srgbClr val="000000"/>
                  </a:solidFill>
                  <a:latin typeface="+mn-lt"/>
                  <a:ea typeface="宋体" pitchFamily="2" charset="-122"/>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p>
                <a:pPr>
                  <a:defRPr/>
                </a:pPr>
                <a:endParaRPr lang="zh-CN" altLang="zh-CN" sz="2400">
                  <a:solidFill>
                    <a:srgbClr val="000000"/>
                  </a:solidFill>
                  <a:latin typeface="+mn-lt"/>
                  <a:ea typeface="宋体" pitchFamily="2" charset="-122"/>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p>
                <a:pPr>
                  <a:defRPr/>
                </a:pPr>
                <a:endParaRPr lang="zh-CN" altLang="zh-CN" sz="2400">
                  <a:solidFill>
                    <a:srgbClr val="000000"/>
                  </a:solidFill>
                  <a:latin typeface="+mn-lt"/>
                  <a:ea typeface="宋体" pitchFamily="2" charset="-122"/>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p>
                <a:pPr>
                  <a:defRPr/>
                </a:pPr>
                <a:endParaRPr lang="zh-CN" altLang="zh-CN" sz="2400">
                  <a:solidFill>
                    <a:srgbClr val="000000"/>
                  </a:solidFill>
                  <a:latin typeface="+mn-lt"/>
                  <a:ea typeface="宋体" pitchFamily="2" charset="-122"/>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p>
                <a:pPr>
                  <a:defRPr/>
                </a:pPr>
                <a:endParaRPr lang="zh-CN" altLang="zh-CN" sz="2400">
                  <a:solidFill>
                    <a:srgbClr val="000000"/>
                  </a:solidFill>
                  <a:latin typeface="+mn-lt"/>
                  <a:ea typeface="宋体" pitchFamily="2" charset="-122"/>
                </a:endParaRPr>
              </a:p>
            </p:txBody>
          </p:sp>
        </p:grpSp>
      </p:grpSp>
      <p:sp>
        <p:nvSpPr>
          <p:cNvPr id="5139" name="Rectangle 19"/>
          <p:cNvSpPr>
            <a:spLocks noGrp="1" noChangeArrowheads="1"/>
          </p:cNvSpPr>
          <p:nvPr>
            <p:ph type="ctrTitle"/>
          </p:nvPr>
        </p:nvSpPr>
        <p:spPr>
          <a:xfrm>
            <a:off x="2971800" y="1828800"/>
            <a:ext cx="6019800" cy="2209800"/>
          </a:xfrm>
        </p:spPr>
        <p:txBody>
          <a:bodyPr/>
          <a:lstStyle>
            <a:lvl1pPr>
              <a:defRPr sz="4200">
                <a:solidFill>
                  <a:srgbClr val="FFFFFF"/>
                </a:solidFill>
              </a:defRPr>
            </a:lvl1pPr>
          </a:lstStyle>
          <a:p>
            <a:r>
              <a:rPr lang="zh-CN" altLang="en-US"/>
              <a:t>单击此处编辑母版标题样式</a:t>
            </a:r>
          </a:p>
        </p:txBody>
      </p:sp>
      <p:sp>
        <p:nvSpPr>
          <p:cNvPr id="5140"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atin typeface="+mn-lt"/>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fontAlgn="auto">
              <a:spcBef>
                <a:spcPts val="0"/>
              </a:spcBef>
              <a:spcAft>
                <a:spcPts val="0"/>
              </a:spcAft>
              <a:defRPr>
                <a:latin typeface="+mn-lt"/>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6A95CC12-23A3-4C1F-AAED-073317B8E613}" type="slidenum">
              <a:rPr lang="en-US" altLang="zh-CN"/>
              <a:pPr>
                <a:defRPr/>
              </a:pPr>
              <a:t>‹#›</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FA1C607C-57FF-4AAD-9F41-DE31099DEF7D}" type="slidenum">
              <a:rPr lang="en-US" altLang="zh-CN"/>
              <a:pPr>
                <a:defRPr/>
              </a:pPr>
              <a:t>‹#›</a:t>
            </a:fld>
            <a:endParaRPr lang="en-US" altLang="zh-CN"/>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C499178-ECCD-4C62-9A64-9215DE1F659E}"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08F15BDC-9B76-4C3E-B4C0-E5FD7F7AD786}"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346EA684-295D-48E9-9F54-FD8FD68E6AB8}"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98114A7E-F3BB-4CC9-B67F-5083A2C08B2C}"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7C2C6E4-5889-4E7A-A8C2-16D37F379C4F}"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1DB8DDE-BE51-42ED-B848-9AB5ED95E44C}"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A12B9605-F804-481F-AA31-C5DD5719D74E}"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806BA3A-A636-4585-A791-A7D8A382D6E8}"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E60DF0AC-2BF0-415A-825C-0055EB980A44}"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5888"/>
            <a:ext cx="2057400" cy="5751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5888"/>
            <a:ext cx="6019800" cy="57515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atin typeface="+mn-l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EF9D233D-F256-41EE-B445-F53C3F7BD07C}"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atin typeface="+mn-lt"/>
              </a:defRPr>
            </a:lvl1pPr>
          </a:lstStyle>
          <a:p>
            <a:pPr>
              <a:defRPr/>
            </a:pPr>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dirty="0"/>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27282B96-5A01-4D9F-82C9-A5C2C1C0CC03}" type="slidenum">
              <a:rPr lang="en-US" altLang="zh-CN"/>
              <a:pPr>
                <a:defRPr/>
              </a:pPr>
              <a:t>‹#›</a:t>
            </a:fld>
            <a:endParaRPr lang="en-US" altLang="zh-CN"/>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C1FB8274-62A2-4086-8A05-31BB48B05440}" type="slidenum">
              <a:rPr lang="en-US" altLang="zh-CN"/>
              <a:pPr>
                <a:defRPr/>
              </a:pPr>
              <a:t>‹#›</a:t>
            </a:fld>
            <a:endParaRPr lang="en-US" altLang="zh-CN"/>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7AB7EE5-14C9-4C96-9238-C3F564443E77}"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89C8B0EE-27DC-41E0-8398-51734822F964}"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412E7B68-5A2A-47D9-8C10-3235DD93550C}"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42549E4-2D1F-4E29-9664-3D26C254CA09}"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8CF9F72-7C4F-43B3-A4D0-53081B0D9FA2}"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635FDBD-ED61-4D40-A332-DB303DBCA409}"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3E7CA6B8-87B1-4573-9197-508FF16DB5AD}"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49A5E00-7CA2-4686-A89C-DE356B7C60F2}"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B0BBED41-4A3A-4527-9E5C-1ADC7BB60BFB}"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p>
                <a:pPr>
                  <a:defRPr/>
                </a:pPr>
                <a:endParaRPr lang="zh-CN" altLang="en-US">
                  <a:solidFill>
                    <a:srgbClr val="000000"/>
                  </a:solidFill>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p>
                <a:pPr>
                  <a:defRPr/>
                </a:pPr>
                <a:endParaRPr lang="zh-CN" altLang="en-US">
                  <a:solidFill>
                    <a:srgbClr val="000000"/>
                  </a:solidFill>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defRPr/>
              </a:pPr>
              <a:endParaRPr lang="zh-CN" altLang="en-US">
                <a:solidFill>
                  <a:srgbClr val="000000"/>
                </a:solidFill>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p>
              <a:pPr>
                <a:defRPr/>
              </a:pPr>
              <a:endParaRPr lang="zh-CN" altLang="en-US">
                <a:solidFill>
                  <a:srgbClr val="000000"/>
                </a:solidFill>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14348"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143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333333"/>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333333"/>
                </a:solidFill>
              </a:defRPr>
            </a:lvl1pPr>
          </a:lstStyle>
          <a:p>
            <a:pPr>
              <a:defRPr/>
            </a:pPr>
            <a:endParaRPr lang="en-US" altLang="zh-CN"/>
          </a:p>
        </p:txBody>
      </p:sp>
      <p:pic>
        <p:nvPicPr>
          <p:cNvPr id="17"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B9930E0-ADC2-4363-891D-B31424D673EC}"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32008D1A-86C4-44F1-BB29-6B0F3DEFA9C3}" type="slidenum">
              <a:rPr lang="en-US" altLang="zh-CN"/>
              <a:pPr>
                <a:defRPr/>
              </a:pPr>
              <a:t>‹#›</a:t>
            </a:fld>
            <a:endParaRPr lang="en-US" altLang="zh-CN"/>
          </a:p>
        </p:txBody>
      </p:sp>
    </p:spTree>
  </p:cSld>
  <p:clrMapOvr>
    <a:masterClrMapping/>
  </p:clrMapOvr>
  <p:transition spd="slow"/>
</p:sldLayout>
</file>

<file path=ppt/slideLayouts/slideLayout3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3C2AA32-3585-44CC-88B5-62D6301C6D3A}" type="slidenum">
              <a:rPr lang="en-US" altLang="zh-CN"/>
              <a:pPr>
                <a:defRPr/>
              </a:pPr>
              <a:t>‹#›</a:t>
            </a:fld>
            <a:endParaRPr lang="en-US" altLang="zh-CN"/>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C898BF2-8167-424D-B966-3947333797FA}" type="slidenum">
              <a:rPr lang="en-US" altLang="zh-CN"/>
              <a:pPr>
                <a:defRPr/>
              </a:pPr>
              <a:t>‹#›</a:t>
            </a:fld>
            <a:endParaRPr lang="en-US" altLang="zh-CN"/>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92522881-F108-4226-A50C-B70F0C763409}" type="slidenum">
              <a:rPr lang="en-US" altLang="zh-CN"/>
              <a:pPr>
                <a:defRPr/>
              </a:pPr>
              <a:t>‹#›</a:t>
            </a:fld>
            <a:endParaRPr lang="en-US" altLang="zh-CN"/>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E1E9545-8078-4CC7-8078-EBAD34619E82}" type="slidenum">
              <a:rPr lang="en-US" altLang="zh-CN"/>
              <a:pPr>
                <a:defRPr/>
              </a:pPr>
              <a:t>‹#›</a:t>
            </a:fld>
            <a:endParaRPr lang="en-US" altLang="zh-CN"/>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0C2CB46D-9AF3-4ADB-A930-F63EE49C6B22}" type="slidenum">
              <a:rPr lang="en-US" altLang="zh-CN"/>
              <a:pPr>
                <a:defRPr/>
              </a:pPr>
              <a:t>‹#›</a:t>
            </a:fld>
            <a:endParaRPr lang="en-US" altLang="zh-CN"/>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CC4BDCBA-1EB2-4BED-800A-42A73D045A6B}" type="slidenum">
              <a:rPr lang="en-US" altLang="zh-CN"/>
              <a:pPr>
                <a:defRPr/>
              </a:pPr>
              <a:t>‹#›</a:t>
            </a:fld>
            <a:endParaRPr lang="en-US" altLang="zh-CN"/>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E73FF74-0483-4619-8961-8A0341658BE5}" type="slidenum">
              <a:rPr lang="en-US" altLang="zh-CN"/>
              <a:pPr>
                <a:defRPr/>
              </a:pPr>
              <a:t>‹#›</a:t>
            </a:fld>
            <a:endParaRPr lang="en-US" altLang="zh-CN"/>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2E10CB86-3FF5-440B-878A-A04C089E9B88}" type="slidenum">
              <a:rPr lang="en-US" altLang="zh-CN"/>
              <a:pPr>
                <a:defRPr/>
              </a:pPr>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96B7C390-AE2C-4298-991B-6D1AD8E59384}" type="slidenum">
              <a:rPr lang="en-US" altLang="zh-CN"/>
              <a:pPr>
                <a:defRPr/>
              </a:pPr>
              <a:t>‹#›</a:t>
            </a:fld>
            <a:endParaRPr lang="en-US" altLang="zh-CN"/>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10BD575-729D-43BF-9C03-0A9160171DB2}" type="slidenum">
              <a:rPr lang="en-US" altLang="zh-CN"/>
              <a:pPr>
                <a:defRPr/>
              </a:pPr>
              <a:t>‹#›</a:t>
            </a:fld>
            <a:endParaRPr lang="en-US" altLang="zh-CN"/>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4E2DD40-B406-4476-B740-5486123A4F1F}" type="slidenum">
              <a:rPr lang="en-US" altLang="zh-CN"/>
              <a:pPr>
                <a:defRPr/>
              </a:pPr>
              <a:t>‹#›</a:t>
            </a:fld>
            <a:endParaRPr lang="en-US" altLang="zh-CN"/>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ndParaRPr>
            </a:p>
          </p:txBody>
        </p:sp>
      </p:grpSp>
      <p:sp>
        <p:nvSpPr>
          <p:cNvPr id="9228"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F36A515C-2503-411C-B6BF-C86F1C831679}" type="slidenum">
              <a:rPr lang="en-US" altLang="zh-CN"/>
              <a:pPr>
                <a:defRPr/>
              </a:pPr>
              <a:t>‹#›</a:t>
            </a:fld>
            <a:endParaRPr lang="en-US" altLang="zh-CN"/>
          </a:p>
        </p:txBody>
      </p:sp>
    </p:spTree>
  </p:cSld>
  <p:clrMapOvr>
    <a:masterClrMapping/>
  </p:clrMapOvr>
  <p:transition spd="slow"/>
</p:sldLayout>
</file>

<file path=ppt/slideLayouts/slideLayout3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90E3408-9631-475C-AF77-D4A677D5DC04}" type="slidenum">
              <a:rPr lang="en-US" altLang="zh-CN"/>
              <a:pPr>
                <a:defRPr/>
              </a:pPr>
              <a:t>‹#›</a:t>
            </a:fld>
            <a:endParaRPr lang="en-US" altLang="zh-CN"/>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637198D3-F576-4C1B-8AA1-BC3EA963B7D8}" type="slidenum">
              <a:rPr lang="en-US" altLang="zh-CN"/>
              <a:pPr>
                <a:defRPr/>
              </a:pPr>
              <a:t>‹#›</a:t>
            </a:fld>
            <a:endParaRPr lang="en-US" altLang="zh-CN"/>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17D2775-C0A1-42E8-A485-C29629E867A5}" type="slidenum">
              <a:rPr lang="en-US" altLang="zh-CN"/>
              <a:pPr>
                <a:defRPr/>
              </a:pPr>
              <a:t>‹#›</a:t>
            </a:fld>
            <a:endParaRPr lang="en-US" altLang="zh-CN"/>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DC1FF63E-747A-4189-878F-7019FBFC7A1B}" type="slidenum">
              <a:rPr lang="en-US" altLang="zh-CN"/>
              <a:pPr>
                <a:defRPr/>
              </a:pPr>
              <a:t>‹#›</a:t>
            </a:fld>
            <a:endParaRPr lang="en-US" altLang="zh-CN"/>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18557479-D6B8-475C-B9DF-859D9F4C636B}" type="slidenum">
              <a:rPr lang="en-US" altLang="zh-CN"/>
              <a:pPr>
                <a:defRPr/>
              </a:pPr>
              <a:t>‹#›</a:t>
            </a:fld>
            <a:endParaRPr lang="en-US" altLang="zh-CN"/>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412EFAD-AD4F-4F9C-A50F-8D7C8EEF622D}" type="slidenum">
              <a:rPr lang="en-US" altLang="zh-CN"/>
              <a:pPr>
                <a:defRPr/>
              </a:pPr>
              <a:t>‹#›</a:t>
            </a:fld>
            <a:endParaRPr lang="en-US" altLang="zh-CN"/>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3BF8576-6583-4855-A47D-047E97550C2E}" type="slidenum">
              <a:rPr lang="en-US" altLang="zh-CN"/>
              <a:pPr>
                <a:defRPr/>
              </a:pPr>
              <a:t>‹#›</a:t>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C5DD95DF-3D7A-445D-AB83-E2011729B524}" type="slidenum">
              <a:rPr lang="en-US" altLang="zh-CN"/>
              <a:pPr>
                <a:defRPr/>
              </a:pPr>
              <a:t>‹#›</a:t>
            </a:fld>
            <a:endParaRPr lang="en-US" altLang="zh-CN"/>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728C4B9-714C-45D0-8244-7C75663CE190}" type="slidenum">
              <a:rPr lang="en-US" altLang="zh-CN"/>
              <a:pPr>
                <a:defRPr/>
              </a:pPr>
              <a:t>‹#›</a:t>
            </a:fld>
            <a:endParaRPr lang="en-US" altLang="zh-CN"/>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9C13C00C-40DB-47FD-BD0F-F25AE9EB13E5}" type="slidenum">
              <a:rPr lang="en-US" altLang="zh-CN"/>
              <a:pPr>
                <a:defRPr/>
              </a:pPr>
              <a:t>‹#›</a:t>
            </a:fld>
            <a:endParaRPr lang="en-US" altLang="zh-CN"/>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5BCB1DE-4EAF-4C2E-A0B2-2164FFC1D1A8}" type="slidenum">
              <a:rPr lang="en-US" altLang="zh-CN"/>
              <a:pPr>
                <a:defRPr/>
              </a:pPr>
              <a:t>‹#›</a:t>
            </a:fld>
            <a:endParaRPr lang="en-US" altLang="zh-CN"/>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ndParaRPr>
          </a:p>
        </p:txBody>
      </p:sp>
      <p:sp>
        <p:nvSpPr>
          <p:cNvPr id="6163"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p>
        </p:txBody>
      </p:sp>
      <p:sp>
        <p:nvSpPr>
          <p:cNvPr id="616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F4BDA23C-10CC-4BEB-9215-6F3A5BE46F02}" type="slidenum">
              <a:rPr lang="en-US" altLang="zh-CN"/>
              <a:pPr>
                <a:defRPr/>
              </a:pPr>
              <a:t>‹#›</a:t>
            </a:fld>
            <a:endParaRPr lang="en-US" altLang="zh-CN"/>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49836DBF-CBA6-4325-92A7-B43F665E96EA}"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ADED120-F4C4-42A1-83F0-A88EB50FE25A}"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60BBDC9-EA98-4633-A9E0-69A1C94D05DE}"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EE78C8C0-DD52-4BD7-956D-46FF7301545A}"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2BB852B-B1AF-4956-ACA2-1914F98CB3DF}"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1945D34-FA75-4A22-A118-011EF2EF56DB}"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B7603310-516D-41D1-93F8-333CBC1882CA}" type="slidenum">
              <a:rPr lang="en-US" altLang="zh-CN"/>
              <a:pPr>
                <a:defRPr/>
              </a:pPr>
              <a:t>‹#›</a:t>
            </a:fld>
            <a:endParaRPr lang="en-US" altLang="zh-CN"/>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5A2CC82C-4C0F-47C9-8BB0-5897BB0AFD04}"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0DCAB2EB-6565-4823-97AC-5E8712BCB65B}"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2428A188-899E-4E63-B2A0-62804DC6CF92}"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2D8DA032-A08C-48F4-B0CB-CC4FCDF40CD7}"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sp>
        <p:nvSpPr>
          <p:cNvPr id="9228"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8710889E-4540-4333-9B02-9A9F5938825E}" type="slidenum">
              <a:rPr lang="en-US" altLang="zh-CN"/>
              <a:pPr>
                <a:defRPr/>
              </a:pPr>
              <a:t>‹#›</a:t>
            </a:fld>
            <a:endParaRPr lang="en-US" altLang="zh-CN"/>
          </a:p>
        </p:txBody>
      </p:sp>
    </p:spTree>
  </p:cSld>
  <p:clrMapOvr>
    <a:masterClrMapping/>
  </p:clrMapOvr>
  <p:transition spd="slow"/>
</p:sldLayout>
</file>

<file path=ppt/slideLayouts/slideLayout3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B2F7BCB-F371-490C-ADFB-1A4E7D28E6D0}" type="slidenum">
              <a:rPr lang="en-US" altLang="zh-CN"/>
              <a:pPr>
                <a:defRPr/>
              </a:pPr>
              <a:t>‹#›</a:t>
            </a:fld>
            <a:endParaRPr lang="en-US" altLang="zh-CN"/>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F1DE8887-6C84-460F-A939-FD43891FEE79}" type="slidenum">
              <a:rPr lang="en-US" altLang="zh-CN"/>
              <a:pPr>
                <a:defRPr/>
              </a:pPr>
              <a:t>‹#›</a:t>
            </a:fld>
            <a:endParaRPr lang="en-US" altLang="zh-CN"/>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1A788044-D92C-4109-9F58-985CEECE2F5E}" type="slidenum">
              <a:rPr lang="en-US" altLang="zh-CN"/>
              <a:pPr>
                <a:defRPr/>
              </a:pPr>
              <a:t>‹#›</a:t>
            </a:fld>
            <a:endParaRPr lang="en-US" altLang="zh-CN"/>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577514D-8B8B-44E1-85AC-C907F713D5EB}" type="slidenum">
              <a:rPr lang="en-US" altLang="zh-CN"/>
              <a:pPr>
                <a:defRPr/>
              </a:pPr>
              <a:t>‹#›</a:t>
            </a:fld>
            <a:endParaRPr lang="en-US" altLang="zh-CN"/>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61AD363E-4980-4784-9ADC-D3A970DFB4E5}" type="slidenum">
              <a:rPr lang="en-US" altLang="zh-CN"/>
              <a:pPr>
                <a:defRPr/>
              </a:pPr>
              <a:t>‹#›</a:t>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灯片编号占位符 8"/>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CDF6C32F-4909-4C3D-AB02-FBF942CEB3D6}" type="slidenum">
              <a:rPr lang="en-US" altLang="zh-CN"/>
              <a:pPr>
                <a:defRPr/>
              </a:pPr>
              <a:t>‹#›</a:t>
            </a:fld>
            <a:endParaRPr lang="en-US" altLang="zh-CN"/>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AF6637E-D533-4A1B-9B5D-A4E71C0EE6CB}" type="slidenum">
              <a:rPr lang="en-US" altLang="zh-CN"/>
              <a:pPr>
                <a:defRPr/>
              </a:pPr>
              <a:t>‹#›</a:t>
            </a:fld>
            <a:endParaRPr lang="en-US" altLang="zh-CN"/>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924AEFE-B540-4E74-9273-FF5A94FEBD6C}" type="slidenum">
              <a:rPr lang="en-US" altLang="zh-CN"/>
              <a:pPr>
                <a:defRPr/>
              </a:pPr>
              <a:t>‹#›</a:t>
            </a:fld>
            <a:endParaRPr lang="en-US" altLang="zh-CN"/>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8699BC1-9C0D-4CB5-ACDE-5BE810562757}" type="slidenum">
              <a:rPr lang="en-US" altLang="zh-CN"/>
              <a:pPr>
                <a:defRPr/>
              </a:pPr>
              <a:t>‹#›</a:t>
            </a:fld>
            <a:endParaRPr lang="en-US" altLang="zh-CN"/>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D884632C-55C8-44E6-A587-AE793E0521CD}" type="slidenum">
              <a:rPr lang="en-US" altLang="zh-CN"/>
              <a:pPr>
                <a:defRPr/>
              </a:pPr>
              <a:t>‹#›</a:t>
            </a:fld>
            <a:endParaRPr lang="en-US" altLang="zh-CN"/>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D92BD3A-D7AE-4A1E-9DE5-CFC6D3B5C8D2}" type="slidenum">
              <a:rPr lang="en-US" altLang="zh-CN"/>
              <a:pPr>
                <a:defRPr/>
              </a:pPr>
              <a:t>‹#›</a:t>
            </a:fld>
            <a:endParaRPr lang="en-US" altLang="zh-CN"/>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6163"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p>
        </p:txBody>
      </p:sp>
      <p:sp>
        <p:nvSpPr>
          <p:cNvPr id="616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12B535E6-90B5-49E2-9D70-A1FB690DA089}" type="slidenum">
              <a:rPr lang="en-US" altLang="zh-CN"/>
              <a:pPr>
                <a:defRPr/>
              </a:pPr>
              <a:t>‹#›</a:t>
            </a:fld>
            <a:endParaRPr lang="en-US" altLang="zh-CN"/>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FBF7C63-4B39-4175-A1A8-5047609405C9}"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2E422100-0283-4CF8-9659-747308F0691C}"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4540F626-7FAF-4E8D-A774-FB2F60EA05B2}"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7262599-6712-4798-83AF-FB6B8BF5B88C}"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8011B9F5-309B-42CA-92DF-898342622A51}" type="slidenum">
              <a:rPr lang="en-US" altLang="zh-CN"/>
              <a:pPr>
                <a:defRPr/>
              </a:pPr>
              <a:t>‹#›</a:t>
            </a:fld>
            <a:endParaRPr lang="en-US" altLang="zh-CN"/>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18F9BDD-FED1-4AF2-8F6A-EBF5FF8CE9EA}"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94695B2-96C9-48E8-821B-55A375CB604D}"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F5B63E16-DC29-459D-9D01-E3DE34A3D723}"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963FA865-7194-4C3D-939B-6215BE4DA80E}"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79DCF3C-DA7D-4498-AB38-221CAC51025B}"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56516B5F-A071-4D95-9587-2EEE88867B8F}"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sp>
        <p:nvSpPr>
          <p:cNvPr id="9228"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24D58071-278E-4BF1-9A59-B1E530425484}" type="slidenum">
              <a:rPr lang="en-US" altLang="zh-CN"/>
              <a:pPr>
                <a:defRPr/>
              </a:pPr>
              <a:t>‹#›</a:t>
            </a:fld>
            <a:endParaRPr lang="en-US" altLang="zh-CN"/>
          </a:p>
        </p:txBody>
      </p:sp>
    </p:spTree>
  </p:cSld>
  <p:clrMapOvr>
    <a:masterClrMapping/>
  </p:clrMapOvr>
  <p:transition spd="slow"/>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FA1E1E79-92B1-42E8-80F8-1B0A335931D4}" type="slidenum">
              <a:rPr lang="en-US" altLang="zh-CN"/>
              <a:pPr>
                <a:defRPr/>
              </a:pPr>
              <a:t>‹#›</a:t>
            </a:fld>
            <a:endParaRPr lang="en-US" altLang="zh-CN"/>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6EA619C-0B0B-4D6A-A434-57540AF8D700}" type="slidenum">
              <a:rPr lang="en-US" altLang="zh-CN"/>
              <a:pPr>
                <a:defRPr/>
              </a:pPr>
              <a:t>‹#›</a:t>
            </a:fld>
            <a:endParaRPr lang="en-US" altLang="zh-CN"/>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FC953CF9-F067-45FD-90C6-694C20C2F65C}"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A8AE54B-FDAA-47C0-87E4-451EC48319CE}" type="datetimeFigureOut">
              <a:rPr lang="zh-CN" altLang="en-US"/>
              <a:pPr>
                <a:defRPr/>
              </a:pPr>
              <a:t>2020/9/24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8D1779D7-0234-4D3D-A9BC-595778BDE1E4}" type="slidenum">
              <a:rPr lang="zh-CN" altLang="en-US"/>
              <a:pPr>
                <a:defRPr/>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F926A849-C8BF-467E-BC13-A6982C12D0C4}" type="slidenum">
              <a:rPr lang="en-US" altLang="zh-CN"/>
              <a:pPr>
                <a:defRPr/>
              </a:pPr>
              <a:t>‹#›</a:t>
            </a:fld>
            <a:endParaRPr lang="en-US" altLang="zh-CN"/>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9DB0CDE3-8862-4EE5-BBA6-42A01A60C0BA}" type="slidenum">
              <a:rPr lang="en-US" altLang="zh-CN"/>
              <a:pPr>
                <a:defRPr/>
              </a:pPr>
              <a:t>‹#›</a:t>
            </a:fld>
            <a:endParaRPr lang="en-US" altLang="zh-CN"/>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C99200DC-3D15-4E65-B30B-7A2BE1C905F8}" type="slidenum">
              <a:rPr lang="en-US" altLang="zh-CN"/>
              <a:pPr>
                <a:defRPr/>
              </a:pPr>
              <a:t>‹#›</a:t>
            </a:fld>
            <a:endParaRPr lang="en-US" altLang="zh-CN"/>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D135B786-5002-4ED0-8A1C-1D7DF98A5466}" type="slidenum">
              <a:rPr lang="en-US" altLang="zh-CN"/>
              <a:pPr>
                <a:defRPr/>
              </a:pPr>
              <a:t>‹#›</a:t>
            </a:fld>
            <a:endParaRPr lang="en-US" altLang="zh-CN"/>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9306A542-E0CA-4E00-BB47-B92171520431}" type="slidenum">
              <a:rPr lang="en-US" altLang="zh-CN"/>
              <a:pPr>
                <a:defRPr/>
              </a:pPr>
              <a:t>‹#›</a:t>
            </a:fld>
            <a:endParaRPr lang="en-US" altLang="zh-CN"/>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D17E577-8189-4FFF-B91E-9E665EF1CF5A}" type="slidenum">
              <a:rPr lang="en-US" altLang="zh-CN"/>
              <a:pPr>
                <a:defRPr/>
              </a:pPr>
              <a:t>‹#›</a:t>
            </a:fld>
            <a:endParaRPr lang="en-US" altLang="zh-CN"/>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3E1630E1-04FC-4217-98C6-3F724403797D}" type="slidenum">
              <a:rPr lang="en-US" altLang="zh-CN"/>
              <a:pPr>
                <a:defRPr/>
              </a:pPr>
              <a:t>‹#›</a:t>
            </a:fld>
            <a:endParaRPr lang="en-US" altLang="zh-CN"/>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982DD4B5-AFB9-4A30-BF5A-73F5B705F513}" type="slidenum">
              <a:rPr lang="en-US" altLang="zh-CN"/>
              <a:pPr>
                <a:defRPr/>
              </a:pPr>
              <a:t>‹#›</a:t>
            </a:fld>
            <a:endParaRPr lang="en-US" altLang="zh-CN"/>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6163"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p>
        </p:txBody>
      </p:sp>
      <p:sp>
        <p:nvSpPr>
          <p:cNvPr id="616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2CC3595D-3890-44FF-AF55-A5A50B2E0B76}" type="slidenum">
              <a:rPr lang="en-US" altLang="zh-CN"/>
              <a:pPr>
                <a:defRPr/>
              </a:pPr>
              <a:t>‹#›</a:t>
            </a:fld>
            <a:endParaRPr lang="en-US" altLang="zh-CN"/>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A7E8BC0E-94CF-4D79-BB62-D40D4833E113}"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E9B6F26A-7A98-424B-A4B5-59142C7811D2}"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95E34D40-4589-4B77-9AB7-694BE6BCED7E}" type="slidenum">
              <a:rPr lang="en-US" altLang="zh-CN"/>
              <a:pPr>
                <a:defRPr/>
              </a:pPr>
              <a:t>‹#›</a:t>
            </a:fld>
            <a:endParaRPr lang="en-US" altLang="zh-CN"/>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F500094-9553-4F04-9B12-AA794F33AB1C}"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2C6EFB21-EF4D-40D6-B79C-EAD6F7108748}"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936CAF0D-F3C2-4F96-87A4-A9CB584B0598}"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2CD28102-F4C8-4544-B7CA-173C0CEE1D97}"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6F45CFD-DD50-4AE0-99AA-913C57164C86}"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5A100C3A-EECC-4A7D-8619-7D3CC64D4E16}"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036A45CC-8280-492E-AB43-8FFCA788FE0D}"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2A256707-82E6-4F49-BD38-DDFC1B10CEC9}"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grpSp>
      <p:sp>
        <p:nvSpPr>
          <p:cNvPr id="9228"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90C052B9-6720-4B70-867B-02FA7E8FEB0E}" type="slidenum">
              <a:rPr lang="en-US" altLang="zh-CN"/>
              <a:pPr>
                <a:defRPr/>
              </a:pPr>
              <a:t>‹#›</a:t>
            </a:fld>
            <a:endParaRPr lang="en-US" altLang="zh-CN"/>
          </a:p>
        </p:txBody>
      </p:sp>
    </p:spTree>
  </p:cSld>
  <p:clrMapOvr>
    <a:masterClrMapping/>
  </p:clrMapOvr>
  <p:transition spd="slow"/>
</p:sldLayout>
</file>

<file path=ppt/slideLayouts/slideLayout4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168710BF-6C3D-4B40-9227-30E1B0459626}" type="slidenum">
              <a:rPr lang="en-US" altLang="zh-CN"/>
              <a:pPr>
                <a:defRPr/>
              </a:pPr>
              <a:t>‹#›</a:t>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2880E25F-AF9D-423B-9C7D-B29F31589FB8}" type="slidenum">
              <a:rPr lang="en-US" altLang="zh-CN"/>
              <a:pPr>
                <a:defRPr/>
              </a:pPr>
              <a:t>‹#›</a:t>
            </a:fld>
            <a:endParaRPr lang="en-US" altLang="zh-CN"/>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1F91EEB0-CC93-4D6E-BFCD-4BC5E57F6B6B}" type="slidenum">
              <a:rPr lang="en-US" altLang="zh-CN"/>
              <a:pPr>
                <a:defRPr/>
              </a:pPr>
              <a:t>‹#›</a:t>
            </a:fld>
            <a:endParaRPr lang="en-US" altLang="zh-CN"/>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D4E7150A-66C7-413E-A8C0-1997A8FEC49C}" type="slidenum">
              <a:rPr lang="en-US" altLang="zh-CN"/>
              <a:pPr>
                <a:defRPr/>
              </a:pPr>
              <a:t>‹#›</a:t>
            </a:fld>
            <a:endParaRPr lang="en-US" altLang="zh-CN"/>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B94F4E0-CE6D-419C-8EFD-3905FE7414D8}" type="slidenum">
              <a:rPr lang="en-US" altLang="zh-CN"/>
              <a:pPr>
                <a:defRPr/>
              </a:pPr>
              <a:t>‹#›</a:t>
            </a:fld>
            <a:endParaRPr lang="en-US" altLang="zh-CN"/>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E506B5A-48D5-4849-B31E-5544455209E9}" type="slidenum">
              <a:rPr lang="en-US" altLang="zh-CN"/>
              <a:pPr>
                <a:defRPr/>
              </a:pPr>
              <a:t>‹#›</a:t>
            </a:fld>
            <a:endParaRPr lang="en-US" altLang="zh-CN"/>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494F5ED9-E4A6-42D5-A71A-89395448C534}" type="slidenum">
              <a:rPr lang="en-US" altLang="zh-CN"/>
              <a:pPr>
                <a:defRPr/>
              </a:pPr>
              <a:t>‹#›</a:t>
            </a:fld>
            <a:endParaRPr lang="en-US" altLang="zh-CN"/>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518F86A-79DB-47FC-A3CD-313D7E603897}" type="slidenum">
              <a:rPr lang="en-US" altLang="zh-CN"/>
              <a:pPr>
                <a:defRPr/>
              </a:pPr>
              <a:t>‹#›</a:t>
            </a:fld>
            <a:endParaRPr lang="en-US" altLang="zh-CN"/>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3CB69D6-6923-462D-867E-B43AF2BCF3F2}" type="slidenum">
              <a:rPr lang="en-US" altLang="zh-CN"/>
              <a:pPr>
                <a:defRPr/>
              </a:pPr>
              <a:t>‹#›</a:t>
            </a:fld>
            <a:endParaRPr lang="en-US" altLang="zh-CN"/>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0AC96DE-94F5-4EFF-AECB-502FE9FED8AD}" type="slidenum">
              <a:rPr lang="en-US" altLang="zh-CN"/>
              <a:pPr>
                <a:defRPr/>
              </a:pPr>
              <a:t>‹#›</a:t>
            </a:fld>
            <a:endParaRPr lang="en-US" altLang="zh-CN"/>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9A5FC29-50DE-4055-8366-31F21A20A163}" type="slidenum">
              <a:rPr lang="en-US" altLang="zh-CN"/>
              <a:pPr>
                <a:defRPr/>
              </a:pPr>
              <a:t>‹#›</a:t>
            </a:fld>
            <a:endParaRPr lang="en-US" altLang="zh-CN"/>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6163"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p>
        </p:txBody>
      </p:sp>
      <p:sp>
        <p:nvSpPr>
          <p:cNvPr id="616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70E91D96-8CBF-4433-994D-A789FB6B435E}" type="slidenum">
              <a:rPr lang="en-US" altLang="zh-CN"/>
              <a:pPr>
                <a:defRPr/>
              </a:pPr>
              <a:t>‹#›</a:t>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9CE5D7DC-8319-40C2-80C9-90C6A541D06A}" type="slidenum">
              <a:rPr lang="en-US" altLang="zh-CN"/>
              <a:pPr>
                <a:defRPr/>
              </a:pPr>
              <a:t>‹#›</a:t>
            </a:fld>
            <a:endParaRPr lang="en-US" altLang="zh-CN"/>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4DE0CA5-1E2E-46BB-81B7-EB980465492E}"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BEBF17BB-4E49-4AB4-B6E1-FA86C5078A20}"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564F127-C21D-4F68-9108-9C532A171025}"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F1262783-E1AD-461C-B73E-E2AC5D78C4FF}"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B35FF76-71B6-41B4-82B6-140969D58892}"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71F2702-364A-47AE-B5CD-48ED6804DEC4}"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66C6427D-F90A-44DA-9174-3E389E80FEA1}"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04201D4B-4A42-452C-92A1-C58953487667}"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07974994-B3B8-42E1-AF97-7D7A5979D8AB}"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B30B9421-9F4E-49FD-9980-A7FD8648B4C7}"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dirty="0"/>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a:xfrm>
            <a:off x="7042150" y="6243638"/>
            <a:ext cx="1905000" cy="457200"/>
          </a:xfrm>
          <a:prstGeom prst="rect">
            <a:avLst/>
          </a:prstGeom>
        </p:spPr>
        <p:txBody>
          <a:bodyPr/>
          <a:lstStyle>
            <a:lvl1pPr fontAlgn="auto">
              <a:spcBef>
                <a:spcPts val="0"/>
              </a:spcBef>
              <a:spcAft>
                <a:spcPts val="0"/>
              </a:spcAft>
              <a:defRPr/>
            </a:lvl1pPr>
          </a:lstStyle>
          <a:p>
            <a:pPr>
              <a:defRPr/>
            </a:pPr>
            <a:fld id="{929404A8-5ED9-4BE3-8ACA-2951C649BF6C}" type="slidenum">
              <a:rPr lang="en-US" altLang="zh-CN"/>
              <a:pPr>
                <a:defRPr/>
              </a:pPr>
              <a:t>‹#›</a:t>
            </a:fld>
            <a:endParaRPr lang="en-US" altLang="zh-CN"/>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AB740061-BC0E-41D9-808D-C6BA69C937A0}" type="slidenum">
              <a:rPr lang="en-US" altLang="zh-CN"/>
              <a:pPr>
                <a:defRPr/>
              </a:pPr>
              <a:t>‹#›</a:t>
            </a:fld>
            <a:endParaRPr lang="en-US" altLang="zh-CN"/>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9E6EA64B-AEEE-4EFD-A580-F0CA25D69B1A}"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BE55CF38-F710-4F34-B11D-422402ADAA13}"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066308D1-EC09-47A0-B28C-0198AD6E3885}"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3E89A791-F419-469B-8E59-FFE940389F86}"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72C936C-08AA-4A86-9AFA-BB4261A4471E}"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E85982BC-84E8-4E94-8CE6-3FA33907EC0D}"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9CA470C-26E0-44A4-86EC-9475F03825BD}"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22348AFF-45DB-4FA6-90E1-67BA76D41BC4}"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A37FDEB-0D43-4D91-80E5-8D64AAA7321F}"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grpSp>
      </p:grpSp>
      <p:sp>
        <p:nvSpPr>
          <p:cNvPr id="1742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p>
        </p:txBody>
      </p:sp>
      <p:sp>
        <p:nvSpPr>
          <p:cNvPr id="1742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smtClean="0"/>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7805442A-E64F-42A1-ADD6-11D8504E09D2}" type="slidenum">
              <a:rPr lang="en-US" altLang="zh-CN"/>
              <a:pPr>
                <a:defRPr/>
              </a:pPr>
              <a:t>‹#›</a:t>
            </a:fld>
            <a:endParaRPr lang="en-US" altLang="zh-CN"/>
          </a:p>
        </p:txBody>
      </p:sp>
    </p:spTree>
  </p:cSld>
  <p:clrMapOvr>
    <a:masterClrMapping/>
  </p:clrMapOvr>
  <p:transition spd="slow"/>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33ECEED7-FCDF-4376-B99B-DA6292902E61}"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ABC5CC27-C5D4-452C-853F-8EB2808FE913}" type="slidenum">
              <a:rPr lang="en-US" altLang="zh-CN"/>
              <a:pPr>
                <a:defRPr/>
              </a:pPr>
              <a:t>‹#›</a:t>
            </a:fld>
            <a:endParaRPr lang="en-US" altLang="zh-CN"/>
          </a:p>
        </p:txBody>
      </p:sp>
    </p:spTree>
  </p:cSld>
  <p:clrMapOvr>
    <a:masterClrMapping/>
  </p:clrMapOvr>
  <p:transition spd="slow"/>
</p:sldLayout>
</file>

<file path=ppt/slideLayouts/slideLayout4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EF6C17E-6938-4006-B031-2F23E424914A}" type="slidenum">
              <a:rPr lang="en-US" altLang="zh-CN"/>
              <a:pPr>
                <a:defRPr/>
              </a:pPr>
              <a:t>‹#›</a:t>
            </a:fld>
            <a:endParaRPr lang="en-US" altLang="zh-CN"/>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F0E17994-129C-4FD6-9FF9-1F19A5D8D607}" type="slidenum">
              <a:rPr lang="en-US" altLang="zh-CN"/>
              <a:pPr>
                <a:defRPr/>
              </a:pPr>
              <a:t>‹#›</a:t>
            </a:fld>
            <a:endParaRPr lang="en-US" altLang="zh-CN"/>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CF399C16-7643-4E9B-AC81-A54B3FEDE15B}" type="slidenum">
              <a:rPr lang="en-US" altLang="zh-CN"/>
              <a:pPr>
                <a:defRPr/>
              </a:pPr>
              <a:t>‹#›</a:t>
            </a:fld>
            <a:endParaRPr lang="en-US" altLang="zh-CN"/>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0A1C5B09-BDFD-44E9-878F-3EA1495EF0E7}" type="slidenum">
              <a:rPr lang="en-US" altLang="zh-CN"/>
              <a:pPr>
                <a:defRPr/>
              </a:pPr>
              <a:t>‹#›</a:t>
            </a:fld>
            <a:endParaRPr lang="en-US" altLang="zh-CN"/>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9BB88DFA-9CDB-492E-AE62-958CF3D477FE}" type="slidenum">
              <a:rPr lang="en-US" altLang="zh-CN"/>
              <a:pPr>
                <a:defRPr/>
              </a:pPr>
              <a:t>‹#›</a:t>
            </a:fld>
            <a:endParaRPr lang="en-US" altLang="zh-CN"/>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139458BB-58BD-41EF-B832-E2482F58D2C9}" type="slidenum">
              <a:rPr lang="en-US" altLang="zh-CN"/>
              <a:pPr>
                <a:defRPr/>
              </a:pPr>
              <a:t>‹#›</a:t>
            </a:fld>
            <a:endParaRPr lang="en-US" altLang="zh-CN"/>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C23913D2-2627-4E00-9616-BA1B1E2F45AC}" type="slidenum">
              <a:rPr lang="en-US" altLang="zh-CN"/>
              <a:pPr>
                <a:defRPr/>
              </a:pPr>
              <a:t>‹#›</a:t>
            </a:fld>
            <a:endParaRPr lang="en-US" altLang="zh-CN"/>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2FE4973-F055-4B81-A82E-EEAE82513321}" type="slidenum">
              <a:rPr lang="en-US" altLang="zh-CN"/>
              <a:pPr>
                <a:defRPr/>
              </a:pPr>
              <a:t>‹#›</a:t>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
        <p:nvSpPr>
          <p:cNvPr id="7" name="矩形 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4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530343F-D444-452B-B7FC-4938D38C392D}" type="slidenum">
              <a:rPr lang="en-US" altLang="zh-CN"/>
              <a:pPr>
                <a:defRPr/>
              </a:pPr>
              <a:t>‹#›</a:t>
            </a:fld>
            <a:endParaRPr lang="en-US" altLang="zh-CN"/>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D18A8DD8-E7FC-438A-8733-B7CDF4181567}" type="slidenum">
              <a:rPr lang="en-US" altLang="zh-CN"/>
              <a:pPr>
                <a:defRPr/>
              </a:pPr>
              <a:t>‹#›</a:t>
            </a:fld>
            <a:endParaRPr lang="en-US" altLang="zh-CN"/>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9D5A30A0-F50B-41ED-A32F-8758C8275603}" type="slidenum">
              <a:rPr lang="en-US" altLang="zh-CN"/>
              <a:pPr>
                <a:defRPr/>
              </a:pPr>
              <a:t>‹#›</a:t>
            </a:fld>
            <a:endParaRPr lang="en-US" altLang="zh-CN"/>
          </a:p>
        </p:txBody>
      </p:sp>
    </p:spTree>
  </p:cSld>
  <p:clrMapOvr>
    <a:masterClrMapping/>
  </p:clrMapOvr>
  <p:transition spd="slow"/>
</p:sldLayout>
</file>

<file path=ppt/slideLayouts/slideLayout4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7528959-1E4D-4052-9906-FD3E43FE4715}" type="slidenum">
              <a:rPr lang="en-US" altLang="zh-CN"/>
              <a:pPr>
                <a:defRPr/>
              </a:pPr>
              <a:t>‹#›</a:t>
            </a:fld>
            <a:endParaRPr lang="en-US" altLang="zh-CN"/>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6EBD358-DDD4-4EE4-9F0C-2E15DC121267}" type="slidenum">
              <a:rPr lang="en-US" altLang="zh-CN"/>
              <a:pPr>
                <a:defRPr/>
              </a:pPr>
              <a:t>‹#›</a:t>
            </a:fld>
            <a:endParaRPr lang="en-US" altLang="zh-CN"/>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0199B6B-4303-4975-B780-D2B4D9CCE06F}" type="slidenum">
              <a:rPr lang="en-US" altLang="zh-CN"/>
              <a:pPr>
                <a:defRPr/>
              </a:pPr>
              <a:t>‹#›</a:t>
            </a:fld>
            <a:endParaRPr lang="en-US" altLang="zh-CN"/>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336E750-1505-44B0-BB02-7770FECD573C}" type="slidenum">
              <a:rPr lang="en-US" altLang="zh-CN"/>
              <a:pPr>
                <a:defRPr/>
              </a:pPr>
              <a:t>‹#›</a:t>
            </a:fld>
            <a:endParaRPr lang="en-US" altLang="zh-CN"/>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7D956F41-5AC8-4026-86D3-BDC1F8AF3646}" type="slidenum">
              <a:rPr lang="en-US" altLang="zh-CN"/>
              <a:pPr>
                <a:defRPr/>
              </a:pPr>
              <a:t>‹#›</a:t>
            </a:fld>
            <a:endParaRPr lang="en-US" altLang="zh-CN"/>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41AAEAEB-32FB-40FC-A711-EB7297EAD4BE}" type="slidenum">
              <a:rPr lang="en-US" altLang="zh-CN"/>
              <a:pPr>
                <a:defRPr/>
              </a:pPr>
              <a:t>‹#›</a:t>
            </a:fld>
            <a:endParaRPr lang="en-US" altLang="zh-CN"/>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1A37689C-AF6F-4E7C-84B1-4A61F3D1EDF9}" type="slidenum">
              <a:rPr lang="en-US" altLang="zh-CN"/>
              <a:pPr>
                <a:defRPr/>
              </a:pPr>
              <a:t>‹#›</a:t>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
        <p:nvSpPr>
          <p:cNvPr id="7" name="矩形 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4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ED6BBFDB-4AC0-406C-9A1C-1D5C759F7242}" type="slidenum">
              <a:rPr lang="en-US" altLang="zh-CN"/>
              <a:pPr>
                <a:defRPr/>
              </a:pPr>
              <a:t>‹#›</a:t>
            </a:fld>
            <a:endParaRPr lang="en-US" altLang="zh-CN"/>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28563A0-54A9-4552-90BF-3E757EE1E90D}" type="slidenum">
              <a:rPr lang="en-US" altLang="zh-CN"/>
              <a:pPr>
                <a:defRPr/>
              </a:pPr>
              <a:t>‹#›</a:t>
            </a:fld>
            <a:endParaRPr lang="en-US" altLang="zh-CN"/>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54FF598-6E82-4E72-96C5-CEE1AE9081BB}" type="slidenum">
              <a:rPr lang="en-US" altLang="zh-CN"/>
              <a:pPr>
                <a:defRPr/>
              </a:pPr>
              <a:t>‹#›</a:t>
            </a:fld>
            <a:endParaRPr lang="en-US" altLang="zh-CN"/>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CD0C6C25-A45E-4901-A8C1-4F344D3B94FA}" type="slidenum">
              <a:rPr lang="en-US" altLang="zh-CN"/>
              <a:pPr>
                <a:defRPr/>
              </a:pPr>
              <a:t>‹#›</a:t>
            </a:fld>
            <a:endParaRPr lang="en-US" altLang="zh-CN"/>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D779D32-E259-4B24-902D-0390F6AA8528}"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6B8A4986-C18F-41A9-ADC6-F8E45F38C438}"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59FD340-CFC4-488E-9ACB-BE1ABB51F4B2}"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A2680BC1-9F6B-4D92-B895-DF8A74791698}"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6E2119A3-F702-48C4-99C0-1DEDA7E01E4E}"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9D958A7-A742-4ED2-BB2C-7A0A838C2292}"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
        <p:nvSpPr>
          <p:cNvPr id="8" name="矩形 7"/>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4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9F0FAA9-803F-4FB1-AF02-08F8CE167214}"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D0B9CFB-34D9-4952-A730-9BBC56F9651A}"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0FE9150F-5BB6-4CAF-AA3C-24931A40C1F7}"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2CBD9DF9-18BC-4712-A28C-AB1667659AA1}"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B8D95B88-9055-4249-81DF-1801EEEAFFAD}" type="slidenum">
              <a:rPr lang="en-US" altLang="zh-CN"/>
              <a:pPr>
                <a:defRPr/>
              </a:pPr>
              <a:t>‹#›</a:t>
            </a:fld>
            <a:endParaRPr lang="en-US" altLang="zh-CN"/>
          </a:p>
        </p:txBody>
      </p:sp>
    </p:spTree>
  </p:cSld>
  <p:clrMapOvr>
    <a:masterClrMapping/>
  </p:clrMapOvr>
  <p:transition spd="slow"/>
</p:sldLayout>
</file>

<file path=ppt/slideLayouts/slideLayout4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5764130-84FA-4BD9-A19C-74C7AF842D4D}" type="slidenum">
              <a:rPr lang="en-US" altLang="zh-CN"/>
              <a:pPr>
                <a:defRPr/>
              </a:pPr>
              <a:t>‹#›</a:t>
            </a:fld>
            <a:endParaRPr lang="en-US" altLang="zh-CN"/>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AA5B118-80B7-43AF-AD18-DDEB7FE6DEF3}" type="slidenum">
              <a:rPr lang="en-US" altLang="zh-CN"/>
              <a:pPr>
                <a:defRPr/>
              </a:pPr>
              <a:t>‹#›</a:t>
            </a:fld>
            <a:endParaRPr lang="en-US" altLang="zh-CN"/>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7117BB83-5932-41F6-9180-A85358C3ADBC}" type="slidenum">
              <a:rPr lang="en-US" altLang="zh-CN"/>
              <a:pPr>
                <a:defRPr/>
              </a:pPr>
              <a:t>‹#›</a:t>
            </a:fld>
            <a:endParaRPr lang="en-US" altLang="zh-CN"/>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13869BA-330D-4D23-9B60-95F66978FAB6}" type="slidenum">
              <a:rPr lang="en-US" altLang="zh-CN"/>
              <a:pPr>
                <a:defRPr/>
              </a:pPr>
              <a:t>‹#›</a:t>
            </a:fld>
            <a:endParaRPr lang="en-US" altLang="zh-CN"/>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7E719DB-C642-4702-8A20-7C66440B8CDC}" type="slidenum">
              <a:rPr lang="en-US" altLang="zh-CN"/>
              <a:pPr>
                <a:defRPr/>
              </a:pPr>
              <a:t>‹#›</a:t>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9" name="日期占位符 8"/>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
        <p:nvSpPr>
          <p:cNvPr id="10" name="矩形 9"/>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4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99BCAFC7-FB90-4036-8705-26192D5D690F}" type="slidenum">
              <a:rPr lang="en-US" altLang="zh-CN"/>
              <a:pPr>
                <a:defRPr/>
              </a:pPr>
              <a:t>‹#›</a:t>
            </a:fld>
            <a:endParaRPr lang="en-US" altLang="zh-CN"/>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9C2CA681-9476-44C9-B29A-88C65DA6B5C6}" type="slidenum">
              <a:rPr lang="en-US" altLang="zh-CN"/>
              <a:pPr>
                <a:defRPr/>
              </a:pPr>
              <a:t>‹#›</a:t>
            </a:fld>
            <a:endParaRPr lang="en-US" altLang="zh-CN"/>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29EC278C-62E8-4BFF-8779-EA6422FACEE8}" type="slidenum">
              <a:rPr lang="en-US" altLang="zh-CN"/>
              <a:pPr>
                <a:defRPr/>
              </a:pPr>
              <a:t>‹#›</a:t>
            </a:fld>
            <a:endParaRPr lang="en-US" altLang="zh-CN"/>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CB38F577-8879-403A-AA62-91E0A3D2504C}" type="slidenum">
              <a:rPr lang="en-US" altLang="zh-CN"/>
              <a:pPr>
                <a:defRPr/>
              </a:pPr>
              <a:t>‹#›</a:t>
            </a:fld>
            <a:endParaRPr lang="en-US" altLang="zh-CN"/>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F85DF190-B0DB-4E42-908A-609AC887181F}" type="slidenum">
              <a:rPr lang="en-US" altLang="zh-CN"/>
              <a:pPr>
                <a:defRPr/>
              </a:pPr>
              <a:t>‹#›</a:t>
            </a:fld>
            <a:endParaRPr lang="en-US" altLang="zh-CN"/>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A1CE2678-D030-4742-A023-675CCA3FC53E}" type="slidenum">
              <a:rPr lang="en-US" altLang="zh-CN"/>
              <a:pPr>
                <a:defRPr/>
              </a:pPr>
              <a:t>‹#›</a:t>
            </a:fld>
            <a:endParaRPr lang="en-US" altLang="zh-CN"/>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5E4AA82E-87C2-4A59-B3FC-3857312CD07B}"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33377C3-5ED0-4F8F-BD2E-78747E2EF58B}"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BDA8CE33-1683-4038-8823-4A68FB5EDC68}"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55D5057-CBA0-4F24-8A11-9564C7FDC245}"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53BF7975-7749-4D8D-936C-D676615333FD}" type="datetimeFigureOut">
              <a:rPr lang="zh-CN" altLang="en-US"/>
              <a:pPr>
                <a:defRPr/>
              </a:pPr>
              <a:t>2020/9/24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2E511F03-9202-42E8-8475-599C2A3E6A9A}" type="slidenum">
              <a:rPr lang="zh-CN" altLang="en-US"/>
              <a:pPr>
                <a:defRPr/>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日期占位符 4"/>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
        <p:nvSpPr>
          <p:cNvPr id="6" name="矩形 5"/>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9D088BFE-6535-45F0-A84E-874C5FF788A8}"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FA597F83-1432-4D6F-9605-5B005E0860F1}"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7E9BB648-BB02-426A-B535-54836DA1F6AC}"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F1A76FF4-A4E8-4AD5-B407-762995DDF036}"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FD02A7CB-67E3-46FD-B733-C573C3CE2C8B}"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9F640B03-BA1C-4442-BEA5-738C5CB0346E}"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D4702607-D64A-43FA-B79D-1AFBC89F4056}" type="slidenum">
              <a:rPr lang="en-US" altLang="zh-CN"/>
              <a:pPr>
                <a:defRPr/>
              </a:pPr>
              <a:t>‹#›</a:t>
            </a:fld>
            <a:endParaRPr lang="en-US" altLang="zh-CN"/>
          </a:p>
        </p:txBody>
      </p:sp>
    </p:spTree>
  </p:cSld>
  <p:clrMapOvr>
    <a:masterClrMapping/>
  </p:clrMapOvr>
  <p:transition spd="slow"/>
</p:sldLayout>
</file>

<file path=ppt/slideLayouts/slideLayout5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144F0E4F-E36A-41FA-A8B3-592413E9E581}" type="slidenum">
              <a:rPr lang="en-US" altLang="zh-CN"/>
              <a:pPr>
                <a:defRPr/>
              </a:pPr>
              <a:t>‹#›</a:t>
            </a:fld>
            <a:endParaRPr lang="en-US" altLang="zh-CN"/>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CA0D2B7E-AA53-4A71-BD60-4F1E7F91707E}" type="slidenum">
              <a:rPr lang="en-US" altLang="zh-CN"/>
              <a:pPr>
                <a:defRPr/>
              </a:pPr>
              <a:t>‹#›</a:t>
            </a:fld>
            <a:endParaRPr lang="en-US" altLang="zh-CN"/>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2A9D1919-9A3D-4F56-A095-CC5DBEBF884A}" type="slidenum">
              <a:rPr lang="en-US" altLang="zh-CN"/>
              <a:pPr>
                <a:defRPr/>
              </a:pPr>
              <a:t>‹#›</a:t>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日期占位符 3"/>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
        <p:nvSpPr>
          <p:cNvPr id="5" name="矩形 4"/>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473E4E30-A005-4AB3-9B04-B5FF477013BE}" type="slidenum">
              <a:rPr lang="en-US" altLang="zh-CN"/>
              <a:pPr>
                <a:defRPr/>
              </a:pPr>
              <a:t>‹#›</a:t>
            </a:fld>
            <a:endParaRPr lang="en-US" altLang="zh-CN"/>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4942A00-E2CF-4964-AAB6-077B41014508}" type="slidenum">
              <a:rPr lang="en-US" altLang="zh-CN"/>
              <a:pPr>
                <a:defRPr/>
              </a:pPr>
              <a:t>‹#›</a:t>
            </a:fld>
            <a:endParaRPr lang="en-US" altLang="zh-CN"/>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0FB27FE4-6A24-43C7-8C5F-1C731B50C1D3}" type="slidenum">
              <a:rPr lang="en-US" altLang="zh-CN"/>
              <a:pPr>
                <a:defRPr/>
              </a:pPr>
              <a:t>‹#›</a:t>
            </a:fld>
            <a:endParaRPr lang="en-US" altLang="zh-CN"/>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30FA752-5DB1-4F89-8492-70AFB670706E}" type="slidenum">
              <a:rPr lang="en-US" altLang="zh-CN"/>
              <a:pPr>
                <a:defRPr/>
              </a:pPr>
              <a:t>‹#›</a:t>
            </a:fld>
            <a:endParaRPr lang="en-US" altLang="zh-CN"/>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9678196-2B95-454D-80B5-C38BD0C54E55}" type="slidenum">
              <a:rPr lang="en-US" altLang="zh-CN"/>
              <a:pPr>
                <a:defRPr/>
              </a:pPr>
              <a:t>‹#›</a:t>
            </a:fld>
            <a:endParaRPr lang="en-US" altLang="zh-CN"/>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EE2EBB2-2BF2-4A6A-9889-5041CA6A3803}" type="slidenum">
              <a:rPr lang="en-US" altLang="zh-CN"/>
              <a:pPr>
                <a:defRPr/>
              </a:pPr>
              <a:t>‹#›</a:t>
            </a:fld>
            <a:endParaRPr lang="en-US" altLang="zh-CN"/>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67E10CC5-6167-481E-837C-A60FF05183F8}" type="slidenum">
              <a:rPr lang="en-US" altLang="zh-CN"/>
              <a:pPr>
                <a:defRPr/>
              </a:pPr>
              <a:t>‹#›</a:t>
            </a:fld>
            <a:endParaRPr lang="en-US" altLang="zh-CN"/>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BDBE8D38-043E-43BC-A9BA-1F28D9E45AAF}" type="slidenum">
              <a:rPr lang="en-US" altLang="zh-CN"/>
              <a:pPr>
                <a:defRPr/>
              </a:pPr>
              <a:t>‹#›</a:t>
            </a:fld>
            <a:endParaRPr lang="en-US" altLang="zh-CN"/>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963F07BE-519D-41F7-9A3E-FD5FE06EFB88}"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46AFC6E7-0C71-4E60-8C49-57120E207FA0}"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
        <p:nvSpPr>
          <p:cNvPr id="8" name="矩形 7"/>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spTree>
  </p:cSld>
  <p:clrMapOvr>
    <a:masterClrMapping/>
  </p:clrMapOvr>
  <p:transition spd="slow"/>
</p:sldLayout>
</file>

<file path=ppt/slideLayouts/slideLayout5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A8F4B2A4-6FE1-4FF5-92F8-C19AFF9B2DF8}"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7958EED-3E26-44F3-9A64-084BC64E1BD5}"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A9A22220-F8B3-4705-8D61-5DCE045C67F4}"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BB4A575-A3EC-46F3-AB35-BF805F49091F}"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8E5444DC-BDA1-41C3-BE12-02F6E84BFF53}"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B51ECEB3-FC7C-45FD-94E8-1F57BEF36165}"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13CC1113-2134-4F85-B5BD-115C9CB2D652}"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A81C8D3F-AC44-48FC-851E-81C440F1C53A}"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AC4FDDD5-285E-4C98-BF88-DF92126AD1AF}" type="slidenum">
              <a:rPr lang="en-US" altLang="zh-CN"/>
              <a:pPr>
                <a:defRPr/>
              </a:pPr>
              <a:t>‹#›</a:t>
            </a:fld>
            <a:endParaRPr lang="en-US" altLang="zh-CN"/>
          </a:p>
        </p:txBody>
      </p:sp>
    </p:spTree>
  </p:cSld>
  <p:clrMapOvr>
    <a:masterClrMapping/>
  </p:clrMapOvr>
  <p:transition spd="slow"/>
</p:sldLayout>
</file>

<file path=ppt/slideLayouts/slideLayout5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B6113AE3-3E52-4887-90C4-BADE61C61A79}" type="slidenum">
              <a:rPr lang="en-US" altLang="zh-CN"/>
              <a:pPr>
                <a:defRPr/>
              </a:pPr>
              <a:t>‹#›</a:t>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D59CAB56-EAB1-45D7-97B0-1432D6B70FF1}"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5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9AD38028-EEC9-4017-876B-87DE87C1DF39}" type="slidenum">
              <a:rPr lang="en-US" altLang="zh-CN"/>
              <a:pPr>
                <a:defRPr/>
              </a:pPr>
              <a:t>‹#›</a:t>
            </a:fld>
            <a:endParaRPr lang="en-US" altLang="zh-CN"/>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736705CB-1E7E-447E-A3F9-236E3FD01ABB}" type="slidenum">
              <a:rPr lang="en-US" altLang="zh-CN"/>
              <a:pPr>
                <a:defRPr/>
              </a:pPr>
              <a:t>‹#›</a:t>
            </a:fld>
            <a:endParaRPr lang="en-US" altLang="zh-CN"/>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64208A50-A2FE-4CDF-87CF-DFF1C44F1598}" type="slidenum">
              <a:rPr lang="en-US" altLang="zh-CN"/>
              <a:pPr>
                <a:defRPr/>
              </a:pPr>
              <a:t>‹#›</a:t>
            </a:fld>
            <a:endParaRPr lang="en-US" altLang="zh-CN"/>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77A91982-D78E-436F-96A5-7C17B215A974}" type="slidenum">
              <a:rPr lang="en-US" altLang="zh-CN"/>
              <a:pPr>
                <a:defRPr/>
              </a:pPr>
              <a:t>‹#›</a:t>
            </a:fld>
            <a:endParaRPr lang="en-US" altLang="zh-CN"/>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2EAA4D19-9BC8-4EFF-B60B-3B4DE56F06F9}" type="slidenum">
              <a:rPr lang="en-US" altLang="zh-CN"/>
              <a:pPr>
                <a:defRPr/>
              </a:pPr>
              <a:t>‹#›</a:t>
            </a:fld>
            <a:endParaRPr lang="en-US" altLang="zh-CN"/>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86EAF512-AB32-4D86-AC57-75BD55557935}" type="slidenum">
              <a:rPr lang="en-US" altLang="zh-CN"/>
              <a:pPr>
                <a:defRPr/>
              </a:pPr>
              <a:t>‹#›</a:t>
            </a:fld>
            <a:endParaRPr lang="en-US" altLang="zh-CN"/>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7F93773B-CD84-447E-8243-4CEC62A1D843}" type="slidenum">
              <a:rPr lang="en-US" altLang="zh-CN"/>
              <a:pPr>
                <a:defRPr/>
              </a:pPr>
              <a:t>‹#›</a:t>
            </a:fld>
            <a:endParaRPr lang="en-US" altLang="zh-CN"/>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AC6611A0-3D8A-4016-BD82-3E7E8967B7A2}" type="slidenum">
              <a:rPr lang="en-US" altLang="zh-CN"/>
              <a:pPr>
                <a:defRPr/>
              </a:pPr>
              <a:t>‹#›</a:t>
            </a:fld>
            <a:endParaRPr lang="en-US" altLang="zh-CN"/>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fontAlgn="auto">
              <a:spcBef>
                <a:spcPts val="0"/>
              </a:spcBef>
              <a:spcAft>
                <a:spcPts val="0"/>
              </a:spcAft>
              <a:defRPr/>
            </a:lvl1pPr>
          </a:lstStyle>
          <a:p>
            <a:pPr>
              <a:defRPr/>
            </a:pPr>
            <a:fld id="{588A2C59-F435-4439-954E-044DF8688E99}" type="slidenum">
              <a:rPr lang="en-US" altLang="zh-CN"/>
              <a:pPr>
                <a:defRPr/>
              </a:pPr>
              <a:t>‹#›</a:t>
            </a:fld>
            <a:endParaRPr lang="en-US" altLang="zh-CN"/>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b="1">
                <a:solidFill>
                  <a:srgbClr val="000000"/>
                </a:solidFill>
                <a:latin typeface="Times New Roman" pitchFamily="18" charset="0"/>
                <a:ea typeface="楷体_GB2312" pitchFamily="49" charset="-122"/>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Times New Roman" pitchFamily="18" charset="0"/>
              <a:ea typeface="楷体_GB2312" pitchFamily="49" charset="-122"/>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Times New Roman" pitchFamily="18" charset="0"/>
              <a:ea typeface="楷体_GB2312" pitchFamily="49" charset="-122"/>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Times New Roman" pitchFamily="18" charset="0"/>
              <a:ea typeface="楷体_GB2312" pitchFamily="49" charset="-122"/>
            </a:endParaRPr>
          </a:p>
        </p:txBody>
      </p:sp>
      <p:sp>
        <p:nvSpPr>
          <p:cNvPr id="3688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zh-CN" altLang="en-US"/>
              <a:t>单击此处编辑母版标题样式</a:t>
            </a:r>
          </a:p>
        </p:txBody>
      </p:sp>
      <p:sp>
        <p:nvSpPr>
          <p:cNvPr id="36884"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b="0">
                <a:latin typeface="+mn-lt"/>
                <a:ea typeface="+mn-ea"/>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b="0">
                <a:ea typeface="+mn-ea"/>
              </a:defRPr>
            </a:lvl1pPr>
          </a:lstStyle>
          <a:p>
            <a:pPr>
              <a:defRPr/>
            </a:pPr>
            <a:fld id="{F5704449-36B2-41D9-9214-CC68DEED3EE0}" type="slidenum">
              <a:rPr lang="en-US" altLang="zh-CN"/>
              <a:pPr>
                <a:defRPr/>
              </a:pPr>
              <a:t>‹#›</a:t>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91613250-E145-4045-B399-E1BB26333A1D}"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5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b="0">
                <a:ea typeface="+mn-ea"/>
              </a:defRPr>
            </a:lvl1pPr>
          </a:lstStyle>
          <a:p>
            <a:pPr>
              <a:defRPr/>
            </a:pPr>
            <a:fld id="{03DAFB8B-1FDC-417B-ADDD-EC34BF9A511F}"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b="0">
                <a:latin typeface="+mn-lt"/>
                <a:ea typeface="+mn-ea"/>
              </a:defRPr>
            </a:lvl1pPr>
          </a:lstStyle>
          <a:p>
            <a:pPr>
              <a:defRPr/>
            </a:pPr>
            <a:endParaRPr lang="en-US" altLang="zh-CN"/>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b="0">
                <a:ea typeface="+mn-ea"/>
              </a:defRPr>
            </a:lvl1pPr>
          </a:lstStyle>
          <a:p>
            <a:pPr>
              <a:defRPr/>
            </a:pPr>
            <a:fld id="{B5A43ABF-A7F4-4A70-96AD-C330C8370709}"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b="0">
                <a:latin typeface="+mn-lt"/>
                <a:ea typeface="+mn-ea"/>
              </a:defRPr>
            </a:lvl1pPr>
          </a:lstStyle>
          <a:p>
            <a:pPr>
              <a:defRPr/>
            </a:pPr>
            <a:endParaRPr lang="en-US" altLang="zh-CN"/>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b="0">
                <a:ea typeface="+mn-ea"/>
              </a:defRPr>
            </a:lvl1pPr>
          </a:lstStyle>
          <a:p>
            <a:pPr>
              <a:defRPr/>
            </a:pPr>
            <a:fld id="{80491A01-8B5D-4621-A35A-F9A665DD1636}"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b="0">
                <a:latin typeface="+mn-lt"/>
                <a:ea typeface="+mn-ea"/>
              </a:defRPr>
            </a:lvl1pPr>
          </a:lstStyle>
          <a:p>
            <a:pPr>
              <a:defRPr/>
            </a:pPr>
            <a:endParaRPr lang="en-US" altLang="zh-CN"/>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b="0">
                <a:ea typeface="+mn-ea"/>
              </a:defRPr>
            </a:lvl1pPr>
          </a:lstStyle>
          <a:p>
            <a:pPr>
              <a:defRPr/>
            </a:pPr>
            <a:fld id="{01BB49C7-A314-4A38-8B4F-C293CF5DE95B}"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b="0">
                <a:latin typeface="+mn-lt"/>
                <a:ea typeface="+mn-ea"/>
              </a:defRPr>
            </a:lvl1pPr>
          </a:lstStyle>
          <a:p>
            <a:pPr>
              <a:defRPr/>
            </a:pPr>
            <a:endParaRPr lang="en-US" altLang="zh-CN"/>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b="0">
                <a:ea typeface="+mn-ea"/>
              </a:defRPr>
            </a:lvl1pPr>
          </a:lstStyle>
          <a:p>
            <a:pPr>
              <a:defRPr/>
            </a:pPr>
            <a:fld id="{F9244850-1BA1-48F0-9476-13ED6058867C}"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b="0">
                <a:latin typeface="+mn-lt"/>
                <a:ea typeface="+mn-ea"/>
              </a:defRPr>
            </a:lvl1pPr>
          </a:lstStyle>
          <a:p>
            <a:pPr>
              <a:defRPr/>
            </a:pPr>
            <a:endParaRPr lang="en-US" altLang="zh-CN"/>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b="0">
                <a:ea typeface="+mn-ea"/>
              </a:defRPr>
            </a:lvl1pPr>
          </a:lstStyle>
          <a:p>
            <a:pPr>
              <a:defRPr/>
            </a:pPr>
            <a:fld id="{97EC2F82-3CC5-4CDE-8E1C-2C4B99BBD1E8}"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b="0">
                <a:latin typeface="+mn-lt"/>
                <a:ea typeface="+mn-ea"/>
              </a:defRPr>
            </a:lvl1pPr>
          </a:lstStyle>
          <a:p>
            <a:pPr>
              <a:defRPr/>
            </a:pPr>
            <a:endParaRPr lang="en-US" altLang="zh-CN"/>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b="0">
                <a:ea typeface="+mn-ea"/>
              </a:defRPr>
            </a:lvl1pPr>
          </a:lstStyle>
          <a:p>
            <a:pPr>
              <a:defRPr/>
            </a:pPr>
            <a:fld id="{63017533-C48C-4D9B-B2F2-3D7EC40C6F53}"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b="0">
                <a:latin typeface="+mn-lt"/>
                <a:ea typeface="+mn-ea"/>
              </a:defRPr>
            </a:lvl1pPr>
          </a:lstStyle>
          <a:p>
            <a:pPr>
              <a:defRPr/>
            </a:pPr>
            <a:endParaRPr lang="en-US" altLang="zh-CN"/>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b="0">
                <a:ea typeface="+mn-ea"/>
              </a:defRPr>
            </a:lvl1pPr>
          </a:lstStyle>
          <a:p>
            <a:pPr>
              <a:defRPr/>
            </a:pPr>
            <a:fld id="{FF1E7851-CBB9-466A-AEA1-1A9B3F1362FE}"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b="0">
                <a:latin typeface="+mn-lt"/>
                <a:ea typeface="+mn-ea"/>
              </a:defRPr>
            </a:lvl1pPr>
          </a:lstStyle>
          <a:p>
            <a:pPr>
              <a:defRPr/>
            </a:pPr>
            <a:endParaRPr lang="en-US" altLang="zh-CN"/>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b="0">
                <a:ea typeface="+mn-ea"/>
              </a:defRPr>
            </a:lvl1pPr>
          </a:lstStyle>
          <a:p>
            <a:pPr>
              <a:defRPr/>
            </a:pPr>
            <a:fld id="{37654F3F-E70D-4F7E-A5EC-3449A51FA45B}"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b="0">
                <a:latin typeface="+mn-lt"/>
                <a:ea typeface="+mn-ea"/>
              </a:defRPr>
            </a:lvl1pPr>
          </a:lstStyle>
          <a:p>
            <a:pPr>
              <a:defRPr/>
            </a:pPr>
            <a:endParaRPr lang="en-US" altLang="zh-CN"/>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b="0">
                <a:ea typeface="+mn-ea"/>
              </a:defRPr>
            </a:lvl1pPr>
          </a:lstStyle>
          <a:p>
            <a:pPr>
              <a:defRPr/>
            </a:pPr>
            <a:fld id="{4B08CDF0-4C2F-408C-BE79-DD62D6CB2DD0}"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b="0">
                <a:latin typeface="+mn-lt"/>
                <a:ea typeface="+mn-ea"/>
              </a:defRPr>
            </a:lvl1pPr>
          </a:lstStyle>
          <a:p>
            <a:pPr>
              <a:defRPr/>
            </a:pPr>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42B43524-FBF0-4311-B60D-3A9793DED2FB}"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5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410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b="0">
                <a:latin typeface="+mn-lt"/>
                <a:ea typeface="+mn-ea"/>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b="0">
                <a:ea typeface="+mn-ea"/>
              </a:defRPr>
            </a:lvl1pPr>
          </a:lstStyle>
          <a:p>
            <a:pPr>
              <a:defRPr/>
            </a:pPr>
            <a:fld id="{95970DB8-E796-4790-AE4A-6C3807FC96B7}"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b="0">
                <a:latin typeface="+mn-lt"/>
                <a:ea typeface="+mn-ea"/>
              </a:defRPr>
            </a:lvl1pPr>
          </a:lstStyle>
          <a:p>
            <a:pPr>
              <a:defRPr/>
            </a:pPr>
            <a:endParaRPr lang="en-US" altLang="zh-CN"/>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solidFill>
                    <a:srgbClr val="000000"/>
                  </a:solidFill>
                  <a:latin typeface="+mn-lt"/>
                  <a:ea typeface="+mn-ea"/>
                </a:endParaRPr>
              </a:p>
            </p:txBody>
          </p:sp>
        </p:grpSp>
      </p:grpSp>
      <p:sp>
        <p:nvSpPr>
          <p:cNvPr id="18" name="Rectangle 21">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 name="Rectangle 22">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20" name="Rectangle 23">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C9C64E64-2C17-47EE-AF5E-9396EB11EA82}" type="slidenum">
              <a:rPr lang="en-US" altLang="zh-CN"/>
              <a:pPr>
                <a:defRPr/>
              </a:pPr>
              <a:t>‹#›</a:t>
            </a:fld>
            <a:endParaRPr lang="en-US" altLang="zh-CN"/>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A037A36F-8E02-405F-8351-B728D7D85439}"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3CF74F3E-F4DE-4F4D-B4C0-3E42EB5239D3}"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E68C8575-BA4C-4A44-BE50-56432763CFA4}"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4E9267A0-574C-437F-8E88-5B34186A6FE3}" type="slidenum">
              <a:rPr lang="en-US" altLang="zh-CN"/>
              <a:pPr>
                <a:defRPr/>
              </a:pPr>
              <a:t>‹#›</a:t>
            </a:fld>
            <a:endParaRPr lang="en-US" altLang="zh-CN"/>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8FAC7175-C6A6-4505-979D-031CB0B9702F}" type="slidenum">
              <a:rPr lang="en-US" altLang="zh-CN"/>
              <a:pPr>
                <a:defRPr/>
              </a:pPr>
              <a:t>‹#›</a:t>
            </a:fld>
            <a:endParaRPr lang="en-US" altLang="zh-CN"/>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537A9A2-87D5-4B96-A1A9-22111AB46A76}" type="slidenum">
              <a:rPr lang="en-US" altLang="zh-CN"/>
              <a:pPr>
                <a:defRPr/>
              </a:pPr>
              <a:t>‹#›</a:t>
            </a:fld>
            <a:endParaRPr lang="en-US" altLang="zh-CN"/>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F6B13FBE-16AF-439E-9C46-DF7E3135FFEE}"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9A7DBA96-3249-464E-A54E-FC2F8A64EB58}" type="slidenum">
              <a:rPr lang="en-US" altLang="zh-CN"/>
              <a:pPr>
                <a:defRPr/>
              </a:pPr>
              <a:t>‹#›</a:t>
            </a:fld>
            <a:endParaRPr lang="en-US" altLang="zh-CN"/>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p>
                <a:pPr>
                  <a:defRPr/>
                </a:pPr>
                <a:endParaRPr lang="zh-CN" altLang="en-US">
                  <a:solidFill>
                    <a:srgbClr val="000000"/>
                  </a:solidFill>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p>
                <a:pPr>
                  <a:defRPr/>
                </a:pPr>
                <a:endParaRPr lang="zh-CN" altLang="en-US">
                  <a:solidFill>
                    <a:srgbClr val="000000"/>
                  </a:solidFill>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defRPr/>
              </a:pPr>
              <a:endParaRPr lang="zh-CN" altLang="en-US">
                <a:solidFill>
                  <a:srgbClr val="000000"/>
                </a:solidFill>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p>
              <a:pPr>
                <a:defRPr/>
              </a:pPr>
              <a:endParaRPr lang="zh-CN" altLang="en-US">
                <a:solidFill>
                  <a:srgbClr val="000000"/>
                </a:solidFill>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19468"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1946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333333"/>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333333"/>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333333"/>
                </a:solidFill>
              </a:defRPr>
            </a:lvl1pPr>
          </a:lstStyle>
          <a:p>
            <a:pPr>
              <a:defRPr/>
            </a:pPr>
            <a:fld id="{9CA8F749-C622-4411-8EF7-89027EF4AC1B}" type="slidenum">
              <a:rPr lang="en-US" altLang="zh-CN"/>
              <a:pPr>
                <a:defRPr/>
              </a:pPr>
              <a:t>‹#›</a:t>
            </a:fld>
            <a:endParaRPr lang="en-US" altLang="zh-CN"/>
          </a:p>
        </p:txBody>
      </p:sp>
    </p:spTree>
  </p:cSld>
  <p:clrMapOvr>
    <a:masterClrMapping/>
  </p:clrMapOvr>
  <p:transition spd="slow"/>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C950121-5E03-4F15-8089-2E32C5621814}"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3DD1B2CC-6DEB-4351-9205-6C4435F22B8E}" type="slidenum">
              <a:rPr lang="en-US" altLang="zh-CN"/>
              <a:pPr>
                <a:defRPr/>
              </a:pPr>
              <a:t>‹#›</a:t>
            </a:fld>
            <a:endParaRPr lang="en-US" altLang="zh-CN"/>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EF766806-6FD6-4B26-BA96-6C378698990F}" type="slidenum">
              <a:rPr lang="en-US" altLang="zh-CN"/>
              <a:pPr>
                <a:defRPr/>
              </a:pPr>
              <a:t>‹#›</a:t>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1B114651-93D4-43FA-9D5B-BF4729086387}" type="slidenum">
              <a:rPr lang="en-US" altLang="zh-CN"/>
              <a:pPr>
                <a:defRPr/>
              </a:pPr>
              <a:t>‹#›</a:t>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C08C7774-73AF-49C3-9ED5-3E9C89475E15}"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CE6AAE99-A55A-4E03-AA32-AE042EAA58C5}" type="datetimeFigureOut">
              <a:rPr lang="zh-CN" altLang="en-US"/>
              <a:pPr>
                <a:defRPr/>
              </a:pPr>
              <a:t>2020/9/24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C380340-F1FB-4082-8389-E1C676579C0E}" type="slidenum">
              <a:rPr lang="zh-CN" altLang="en-US"/>
              <a:pPr>
                <a:defRPr/>
              </a:pPr>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灯片编号占位符 8"/>
          <p:cNvSpPr>
            <a:spLocks noGrp="1"/>
          </p:cNvSpPr>
          <p:nvPr>
            <p:ph type="sldNum" sz="quarter" idx="12"/>
          </p:nvPr>
        </p:nvSpPr>
        <p:spPr/>
        <p:txBody>
          <a:bodyPr/>
          <a:lstStyle>
            <a:lvl1pPr fontAlgn="auto">
              <a:spcBef>
                <a:spcPts val="0"/>
              </a:spcBef>
              <a:spcAft>
                <a:spcPts val="0"/>
              </a:spcAft>
              <a:defRPr/>
            </a:lvl1pPr>
          </a:lstStyle>
          <a:p>
            <a:pPr>
              <a:defRPr/>
            </a:pPr>
            <a:fld id="{5C9AEAA6-48DD-4A64-A90D-AD15EBAA704C}" type="slidenum">
              <a:rPr lang="en-US" altLang="zh-CN"/>
              <a:pPr>
                <a:defRPr/>
              </a:pPr>
              <a:t>‹#›</a:t>
            </a:fld>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2"/>
          </p:nvPr>
        </p:nvSpPr>
        <p:spPr/>
        <p:txBody>
          <a:bodyPr/>
          <a:lstStyle>
            <a:lvl1pPr fontAlgn="auto">
              <a:spcBef>
                <a:spcPts val="0"/>
              </a:spcBef>
              <a:spcAft>
                <a:spcPts val="0"/>
              </a:spcAft>
              <a:defRPr/>
            </a:lvl1pPr>
          </a:lstStyle>
          <a:p>
            <a:pPr>
              <a:defRPr/>
            </a:pPr>
            <a:fld id="{95DCA211-AE82-4A0F-8446-FDAFD54053B7}" type="slidenum">
              <a:rPr lang="en-US" altLang="zh-CN"/>
              <a:pPr>
                <a:defRPr/>
              </a:pPr>
              <a:t>‹#›</a:t>
            </a:fld>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2"/>
          </p:nvPr>
        </p:nvSpPr>
        <p:spPr/>
        <p:txBody>
          <a:bodyPr/>
          <a:lstStyle>
            <a:lvl1pPr fontAlgn="auto">
              <a:spcBef>
                <a:spcPts val="0"/>
              </a:spcBef>
              <a:spcAft>
                <a:spcPts val="0"/>
              </a:spcAft>
              <a:defRPr/>
            </a:lvl1pPr>
          </a:lstStyle>
          <a:p>
            <a:pPr>
              <a:defRPr/>
            </a:pPr>
            <a:fld id="{552EF5A0-FA78-4EC8-8EAE-119238CB10A9}" type="slidenum">
              <a:rPr lang="en-US" altLang="zh-CN"/>
              <a:pPr>
                <a:defRPr/>
              </a:pPr>
              <a:t>‹#›</a:t>
            </a:fld>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850FF5F5-EE6A-4E28-97E1-DE564B7A6D6D}" type="slidenum">
              <a:rPr lang="en-US" altLang="zh-CN"/>
              <a:pPr>
                <a:defRPr/>
              </a:pPr>
              <a:t>‹#›</a:t>
            </a:fld>
            <a:endParaRPr lang="en-US" altLang="zh-C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89245068-3EDC-4DCE-B002-243EF1C78368}" type="slidenum">
              <a:rPr lang="en-US" altLang="zh-CN"/>
              <a:pPr>
                <a:defRPr/>
              </a:pPr>
              <a:t>‹#›</a:t>
            </a:fld>
            <a:endParaRPr lang="en-US" altLang="zh-C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EBA49825-89AC-49E8-94AB-14F0235245EC}" type="slidenum">
              <a:rPr lang="en-US" altLang="zh-CN"/>
              <a:pPr>
                <a:defRPr/>
              </a:pPr>
              <a:t>‹#›</a:t>
            </a:fld>
            <a:endParaRPr lang="en-US" altLang="zh-C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8F55F649-28D4-460F-A6D2-4BE6572FDB7B}" type="slidenum">
              <a:rPr lang="en-US" altLang="zh-CN"/>
              <a:pPr>
                <a:defRPr/>
              </a:pPr>
              <a:t>‹#›</a:t>
            </a:fld>
            <a:endParaRPr lang="en-US" altLang="zh-C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grpSp>
      </p:grpSp>
      <p:sp>
        <p:nvSpPr>
          <p:cNvPr id="2254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p>
        </p:txBody>
      </p:sp>
      <p:sp>
        <p:nvSpPr>
          <p:cNvPr id="2254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smtClean="0"/>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C5B12DB7-802A-4A02-9C07-AC31B1C597FF}" type="slidenum">
              <a:rPr lang="en-US" altLang="zh-CN"/>
              <a:pPr>
                <a:defRPr/>
              </a:pPr>
              <a:t>‹#›</a:t>
            </a:fld>
            <a:endParaRPr lang="en-US" altLang="zh-CN"/>
          </a:p>
        </p:txBody>
      </p:sp>
      <p:sp>
        <p:nvSpPr>
          <p:cNvPr id="21" name="矩形 20"/>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22"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4CCDA30C-CA65-481F-873B-5331AF352BEF}"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
        <p:nvSpPr>
          <p:cNvPr id="7" name="矩形 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A8050D39-AE71-4BD5-BAC6-F7AB243BEF31}"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
        <p:nvSpPr>
          <p:cNvPr id="7" name="矩形 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5AD972F-90A5-447C-9D71-06672CAFA664}" type="datetimeFigureOut">
              <a:rPr lang="zh-CN" altLang="en-US"/>
              <a:pPr>
                <a:defRPr/>
              </a:pPr>
              <a:t>2020/9/24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F41A42C-BAC1-4816-8B43-813EE63E7299}" type="slidenum">
              <a:rPr lang="zh-CN" altLang="en-US"/>
              <a:pPr>
                <a:defRPr/>
              </a:pPr>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CC594926-E3FC-4FB8-8468-7A9BAE93B1C6}"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灯片编号占位符 7"/>
          <p:cNvSpPr>
            <a:spLocks noGrp="1"/>
          </p:cNvSpPr>
          <p:nvPr>
            <p:ph type="sldNum" sz="quarter" idx="11"/>
          </p:nvPr>
        </p:nvSpPr>
        <p:spPr/>
        <p:txBody>
          <a:bodyPr/>
          <a:lstStyle>
            <a:lvl1pPr fontAlgn="auto">
              <a:spcBef>
                <a:spcPts val="0"/>
              </a:spcBef>
              <a:spcAft>
                <a:spcPts val="0"/>
              </a:spcAft>
              <a:defRPr/>
            </a:lvl1pPr>
          </a:lstStyle>
          <a:p>
            <a:pPr>
              <a:defRPr/>
            </a:pPr>
            <a:fld id="{2D6451BA-6EC4-4416-A717-F9298C85E409}" type="slidenum">
              <a:rPr lang="en-US" altLang="zh-CN"/>
              <a:pPr>
                <a:defRPr/>
              </a:pPr>
              <a:t>‹#›</a:t>
            </a:fld>
            <a:endParaRPr lang="en-US" altLang="zh-CN"/>
          </a:p>
        </p:txBody>
      </p:sp>
      <p:sp>
        <p:nvSpPr>
          <p:cNvPr id="9" name="日期占位符 8"/>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1"/>
          </p:nvPr>
        </p:nvSpPr>
        <p:spPr/>
        <p:txBody>
          <a:bodyPr/>
          <a:lstStyle>
            <a:lvl1pPr fontAlgn="auto">
              <a:spcBef>
                <a:spcPts val="0"/>
              </a:spcBef>
              <a:spcAft>
                <a:spcPts val="0"/>
              </a:spcAft>
              <a:defRPr/>
            </a:lvl1pPr>
          </a:lstStyle>
          <a:p>
            <a:pPr>
              <a:defRPr/>
            </a:pPr>
            <a:fld id="{B307DD45-694C-42C8-8401-6C2CA85F1CFF}" type="slidenum">
              <a:rPr lang="en-US" altLang="zh-CN"/>
              <a:pPr>
                <a:defRPr/>
              </a:pPr>
              <a:t>‹#›</a:t>
            </a:fld>
            <a:endParaRPr lang="en-US" altLang="zh-CN"/>
          </a:p>
        </p:txBody>
      </p:sp>
      <p:sp>
        <p:nvSpPr>
          <p:cNvPr id="5" name="日期占位符 4"/>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灯片编号占位符 2"/>
          <p:cNvSpPr>
            <a:spLocks noGrp="1"/>
          </p:cNvSpPr>
          <p:nvPr>
            <p:ph type="sldNum" sz="quarter" idx="11"/>
          </p:nvPr>
        </p:nvSpPr>
        <p:spPr/>
        <p:txBody>
          <a:bodyPr/>
          <a:lstStyle>
            <a:lvl1pPr fontAlgn="auto">
              <a:spcBef>
                <a:spcPts val="0"/>
              </a:spcBef>
              <a:spcAft>
                <a:spcPts val="0"/>
              </a:spcAft>
              <a:defRPr/>
            </a:lvl1pPr>
          </a:lstStyle>
          <a:p>
            <a:pPr>
              <a:defRPr/>
            </a:pPr>
            <a:fld id="{9382C3B7-709E-49D1-AC2F-FCC1ED2E6658}" type="slidenum">
              <a:rPr lang="en-US" altLang="zh-CN"/>
              <a:pPr>
                <a:defRPr/>
              </a:pPr>
              <a:t>‹#›</a:t>
            </a:fld>
            <a:endParaRPr lang="en-US" altLang="zh-CN"/>
          </a:p>
        </p:txBody>
      </p:sp>
      <p:sp>
        <p:nvSpPr>
          <p:cNvPr id="4" name="日期占位符 3"/>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E8B4B9B8-A311-4BA1-A431-4945A74F098B}"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E706F60A-7669-44D6-B44F-4D06D56D2A39}"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9323CDA0-9DC5-43C2-B93E-32A6CBFD31F5}"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C4D13218-CACF-43E8-BCF1-0459B958F40D}"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p>
                <a:pPr>
                  <a:defRPr/>
                </a:pPr>
                <a:endParaRPr lang="zh-CN" altLang="en-US">
                  <a:solidFill>
                    <a:srgbClr val="000000"/>
                  </a:solidFill>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p>
                <a:pPr>
                  <a:defRPr/>
                </a:pPr>
                <a:endParaRPr lang="zh-CN" altLang="en-US">
                  <a:solidFill>
                    <a:srgbClr val="000000"/>
                  </a:solidFill>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defRPr/>
              </a:pPr>
              <a:endParaRPr lang="zh-CN" altLang="en-US">
                <a:solidFill>
                  <a:srgbClr val="000000"/>
                </a:solidFill>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p>
              <a:pPr>
                <a:defRPr/>
              </a:pPr>
              <a:endParaRPr lang="zh-CN" altLang="en-US">
                <a:solidFill>
                  <a:srgbClr val="000000"/>
                </a:solidFill>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p>
              <a:pPr>
                <a:defRPr/>
              </a:pPr>
              <a:endParaRPr lang="zh-CN" altLang="en-US">
                <a:solidFill>
                  <a:srgbClr val="000000"/>
                </a:solidFill>
                <a:ea typeface="+mn-ea"/>
              </a:endParaRPr>
            </a:p>
          </p:txBody>
        </p:sp>
      </p:grpSp>
      <p:sp>
        <p:nvSpPr>
          <p:cNvPr id="29708"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297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fontAlgn="auto">
              <a:spcBef>
                <a:spcPts val="0"/>
              </a:spcBef>
              <a:spcAft>
                <a:spcPts val="0"/>
              </a:spcAft>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fontAlgn="auto">
              <a:spcBef>
                <a:spcPts val="0"/>
              </a:spcBef>
              <a:spcAft>
                <a:spcPts val="0"/>
              </a:spcAft>
              <a:defRPr>
                <a:solidFill>
                  <a:srgbClr val="1C1C1C"/>
                </a:solidFill>
              </a:defRPr>
            </a:lvl1pPr>
          </a:lstStyle>
          <a:p>
            <a:pPr>
              <a:defRPr/>
            </a:pPr>
            <a:fld id="{FCF279D6-474B-40AF-AC4F-71E3C526BCA4}" type="slidenum">
              <a:rPr lang="en-US" altLang="zh-CN"/>
              <a:pPr>
                <a:defRPr/>
              </a:pPr>
              <a:t>‹#›</a:t>
            </a:fld>
            <a:endParaRPr lang="en-US" altLang="zh-CN"/>
          </a:p>
        </p:txBody>
      </p:sp>
    </p:spTree>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31F9923B-1FF5-44AD-94DC-6D522E5FB7DC}"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9026B58-F661-4F6D-89C6-3E049CAA77AE}" type="datetimeFigureOut">
              <a:rPr lang="zh-CN" altLang="en-US"/>
              <a:pPr>
                <a:defRPr/>
              </a:pPr>
              <a:t>2020/9/24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4C3609F-16AB-40E9-A37B-CDFFB467B627}" type="slidenum">
              <a:rPr lang="zh-CN" altLang="en-US"/>
              <a:pPr>
                <a:defRPr/>
              </a:pPr>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7CD1089-40BB-4186-B9D0-5A8E820DE373}" type="slidenum">
              <a:rPr lang="en-US" altLang="zh-CN"/>
              <a:pPr>
                <a:defRPr/>
              </a:pPr>
              <a:t>‹#›</a:t>
            </a:fld>
            <a:endParaRPr lang="en-US" altLang="zh-CN"/>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7BE3A84C-7F96-4BEC-938E-463A842A0513}" type="slidenum">
              <a:rPr lang="en-US" altLang="zh-CN"/>
              <a:pPr>
                <a:defRPr/>
              </a:pPr>
              <a:t>‹#›</a:t>
            </a:fld>
            <a:endParaRPr lang="en-US" altLang="zh-CN"/>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页脚占位符 7"/>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灯片编号占位符 8"/>
          <p:cNvSpPr>
            <a:spLocks noGrp="1"/>
          </p:cNvSpPr>
          <p:nvPr>
            <p:ph type="sldNum" sz="quarter" idx="12"/>
          </p:nvPr>
        </p:nvSpPr>
        <p:spPr/>
        <p:txBody>
          <a:bodyPr/>
          <a:lstStyle>
            <a:lvl1pPr fontAlgn="auto">
              <a:spcBef>
                <a:spcPts val="0"/>
              </a:spcBef>
              <a:spcAft>
                <a:spcPts val="0"/>
              </a:spcAft>
              <a:defRPr/>
            </a:lvl1pPr>
          </a:lstStyle>
          <a:p>
            <a:pPr>
              <a:defRPr/>
            </a:pPr>
            <a:fld id="{48C806EB-A6A6-4E48-9996-A8E661AA92EB}" type="slidenum">
              <a:rPr lang="en-US" altLang="zh-CN"/>
              <a:pPr>
                <a:defRPr/>
              </a:pPr>
              <a:t>‹#›</a:t>
            </a:fld>
            <a:endParaRPr lang="en-US" altLang="zh-CN"/>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页脚占位符 3"/>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2"/>
          </p:nvPr>
        </p:nvSpPr>
        <p:spPr/>
        <p:txBody>
          <a:bodyPr/>
          <a:lstStyle>
            <a:lvl1pPr fontAlgn="auto">
              <a:spcBef>
                <a:spcPts val="0"/>
              </a:spcBef>
              <a:spcAft>
                <a:spcPts val="0"/>
              </a:spcAft>
              <a:defRPr/>
            </a:lvl1pPr>
          </a:lstStyle>
          <a:p>
            <a:pPr>
              <a:defRPr/>
            </a:pPr>
            <a:fld id="{1E37E77F-3E2E-434E-9815-F55F72CEF144}" type="slidenum">
              <a:rPr lang="en-US" altLang="zh-CN"/>
              <a:pPr>
                <a:defRPr/>
              </a:pPr>
              <a:t>‹#›</a:t>
            </a:fld>
            <a:endParaRPr lang="en-US" altLang="zh-CN"/>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3" name="页脚占位符 2"/>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2"/>
          </p:nvPr>
        </p:nvSpPr>
        <p:spPr/>
        <p:txBody>
          <a:bodyPr/>
          <a:lstStyle>
            <a:lvl1pPr fontAlgn="auto">
              <a:spcBef>
                <a:spcPts val="0"/>
              </a:spcBef>
              <a:spcAft>
                <a:spcPts val="0"/>
              </a:spcAft>
              <a:defRPr/>
            </a:lvl1pPr>
          </a:lstStyle>
          <a:p>
            <a:pPr>
              <a:defRPr/>
            </a:pPr>
            <a:fld id="{DAD35DB7-3AC3-4787-B0B6-384D0A199AA6}" type="slidenum">
              <a:rPr lang="en-US" altLang="zh-CN"/>
              <a:pPr>
                <a:defRPr/>
              </a:pPr>
              <a:t>‹#›</a:t>
            </a:fld>
            <a:endParaRPr lang="en-US" altLang="zh-CN"/>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D446A4A6-C462-412F-95CE-8C1FE73C3F68}" type="slidenum">
              <a:rPr lang="en-US" altLang="zh-CN"/>
              <a:pPr>
                <a:defRPr/>
              </a:pPr>
              <a:t>‹#›</a:t>
            </a:fld>
            <a:endParaRPr lang="en-US" altLang="zh-CN"/>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A8ED6325-6588-4D0E-AE41-C9BDA49E5D33}" type="slidenum">
              <a:rPr lang="en-US" altLang="zh-CN"/>
              <a:pPr>
                <a:defRPr/>
              </a:pPr>
              <a:t>‹#›</a:t>
            </a:fld>
            <a:endParaRPr lang="en-US" altLang="zh-CN"/>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8179F179-2235-4F44-B8E8-0466A2799914}" type="slidenum">
              <a:rPr lang="en-US" altLang="zh-CN"/>
              <a:pPr>
                <a:defRPr/>
              </a:pPr>
              <a:t>‹#›</a:t>
            </a:fld>
            <a:endParaRPr lang="en-US" altLang="zh-CN"/>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E3053E3A-F1C2-4B5A-B4DF-501A2F602027}" type="slidenum">
              <a:rPr lang="en-US" altLang="zh-CN"/>
              <a:pPr>
                <a:defRPr/>
              </a:pPr>
              <a:t>‹#›</a:t>
            </a:fld>
            <a:endParaRPr lang="en-US" altLang="zh-CN"/>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p:spPr>
            <p:txBody>
              <a:bodyPr/>
              <a:lstStyle/>
              <a:p>
                <a:pPr>
                  <a:defRPr/>
                </a:pPr>
                <a:endParaRPr lang="zh-CN" altLang="zh-CN" sz="2400">
                  <a:solidFill>
                    <a:srgbClr val="000000"/>
                  </a:solidFill>
                  <a:latin typeface="Times New Roman" pitchFamily="18" charset="0"/>
                  <a:ea typeface="+mn-ea"/>
                </a:endParaRPr>
              </a:p>
            </p:txBody>
          </p:sp>
        </p:grpSp>
      </p:grpSp>
      <p:sp>
        <p:nvSpPr>
          <p:cNvPr id="3278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p>
        </p:txBody>
      </p:sp>
      <p:sp>
        <p:nvSpPr>
          <p:cNvPr id="3278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smtClean="0"/>
              <a:t>单击此处编辑母版副标题样式</a:t>
            </a:r>
          </a:p>
        </p:txBody>
      </p:sp>
      <p:sp>
        <p:nvSpPr>
          <p:cNvPr id="18"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4D79480C-C581-446E-9990-74A3B360547B}" type="slidenum">
              <a:rPr lang="en-US" altLang="zh-CN"/>
              <a:pPr>
                <a:defRPr/>
              </a:pPr>
              <a:t>‹#›</a:t>
            </a:fld>
            <a:endParaRPr lang="en-US" altLang="zh-CN"/>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C40A555-DE29-4B03-B2E6-796F4C5C025E}" type="datetimeFigureOut">
              <a:rPr lang="zh-CN" altLang="en-US"/>
              <a:pPr>
                <a:defRPr/>
              </a:pPr>
              <a:t>2020/9/24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F208AB-A45D-40C8-A524-21A5AB1FC881}" type="slidenum">
              <a:rPr lang="zh-CN" altLang="en-US"/>
              <a:pPr>
                <a:defRPr/>
              </a:pPr>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6858A71C-8FB8-45B9-A558-167CF3C03BB7}"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AB03CC18-1A32-4D51-A483-5A822D497A29}"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2CBDE2D3-AEF4-4804-97AC-79B8F038AB4F}"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8" name="灯片编号占位符 7"/>
          <p:cNvSpPr>
            <a:spLocks noGrp="1"/>
          </p:cNvSpPr>
          <p:nvPr>
            <p:ph type="sldNum" sz="quarter" idx="11"/>
          </p:nvPr>
        </p:nvSpPr>
        <p:spPr/>
        <p:txBody>
          <a:bodyPr/>
          <a:lstStyle>
            <a:lvl1pPr fontAlgn="auto">
              <a:spcBef>
                <a:spcPts val="0"/>
              </a:spcBef>
              <a:spcAft>
                <a:spcPts val="0"/>
              </a:spcAft>
              <a:defRPr/>
            </a:lvl1pPr>
          </a:lstStyle>
          <a:p>
            <a:pPr>
              <a:defRPr/>
            </a:pPr>
            <a:fld id="{FAD5858C-9CA2-46E4-9245-BC417E98DB8A}" type="slidenum">
              <a:rPr lang="en-US" altLang="zh-CN"/>
              <a:pPr>
                <a:defRPr/>
              </a:pPr>
              <a:t>‹#›</a:t>
            </a:fld>
            <a:endParaRPr lang="en-US" altLang="zh-CN"/>
          </a:p>
        </p:txBody>
      </p:sp>
      <p:sp>
        <p:nvSpPr>
          <p:cNvPr id="9" name="日期占位符 8"/>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4" name="灯片编号占位符 3"/>
          <p:cNvSpPr>
            <a:spLocks noGrp="1"/>
          </p:cNvSpPr>
          <p:nvPr>
            <p:ph type="sldNum" sz="quarter" idx="11"/>
          </p:nvPr>
        </p:nvSpPr>
        <p:spPr/>
        <p:txBody>
          <a:bodyPr/>
          <a:lstStyle>
            <a:lvl1pPr fontAlgn="auto">
              <a:spcBef>
                <a:spcPts val="0"/>
              </a:spcBef>
              <a:spcAft>
                <a:spcPts val="0"/>
              </a:spcAft>
              <a:defRPr/>
            </a:lvl1pPr>
          </a:lstStyle>
          <a:p>
            <a:pPr>
              <a:defRPr/>
            </a:pPr>
            <a:fld id="{1FF8B4F8-ABBB-4FC1-A828-D624A9B4BE34}" type="slidenum">
              <a:rPr lang="en-US" altLang="zh-CN"/>
              <a:pPr>
                <a:defRPr/>
              </a:pPr>
              <a:t>‹#›</a:t>
            </a:fld>
            <a:endParaRPr lang="en-US" altLang="zh-CN"/>
          </a:p>
        </p:txBody>
      </p:sp>
      <p:sp>
        <p:nvSpPr>
          <p:cNvPr id="5" name="日期占位符 4"/>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3" name="灯片编号占位符 2"/>
          <p:cNvSpPr>
            <a:spLocks noGrp="1"/>
          </p:cNvSpPr>
          <p:nvPr>
            <p:ph type="sldNum" sz="quarter" idx="11"/>
          </p:nvPr>
        </p:nvSpPr>
        <p:spPr/>
        <p:txBody>
          <a:bodyPr/>
          <a:lstStyle>
            <a:lvl1pPr fontAlgn="auto">
              <a:spcBef>
                <a:spcPts val="0"/>
              </a:spcBef>
              <a:spcAft>
                <a:spcPts val="0"/>
              </a:spcAft>
              <a:defRPr/>
            </a:lvl1pPr>
          </a:lstStyle>
          <a:p>
            <a:pPr>
              <a:defRPr/>
            </a:pPr>
            <a:fld id="{AB464B42-6705-4F1A-A255-1147F92EB916}" type="slidenum">
              <a:rPr lang="en-US" altLang="zh-CN"/>
              <a:pPr>
                <a:defRPr/>
              </a:pPr>
              <a:t>‹#›</a:t>
            </a:fld>
            <a:endParaRPr lang="en-US" altLang="zh-CN"/>
          </a:p>
        </p:txBody>
      </p:sp>
      <p:sp>
        <p:nvSpPr>
          <p:cNvPr id="4" name="日期占位符 3"/>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3C748C71-2C86-4CC2-BBA7-8B02BD7B17BF}"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6" name="灯片编号占位符 5"/>
          <p:cNvSpPr>
            <a:spLocks noGrp="1"/>
          </p:cNvSpPr>
          <p:nvPr>
            <p:ph type="sldNum" sz="quarter" idx="11"/>
          </p:nvPr>
        </p:nvSpPr>
        <p:spPr/>
        <p:txBody>
          <a:bodyPr/>
          <a:lstStyle>
            <a:lvl1pPr fontAlgn="auto">
              <a:spcBef>
                <a:spcPts val="0"/>
              </a:spcBef>
              <a:spcAft>
                <a:spcPts val="0"/>
              </a:spcAft>
              <a:defRPr/>
            </a:lvl1pPr>
          </a:lstStyle>
          <a:p>
            <a:pPr>
              <a:defRPr/>
            </a:pPr>
            <a:fld id="{95C0DA14-C5D1-416E-8C5E-1F7160C64BD8}" type="slidenum">
              <a:rPr lang="en-US" altLang="zh-CN"/>
              <a:pPr>
                <a:defRPr/>
              </a:pPr>
              <a:t>‹#›</a:t>
            </a:fld>
            <a:endParaRPr lang="en-US" altLang="zh-CN"/>
          </a:p>
        </p:txBody>
      </p:sp>
      <p:sp>
        <p:nvSpPr>
          <p:cNvPr id="7" name="日期占位符 6"/>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C3DB8523-5491-4909-8C62-DF23044FC254}"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fontAlgn="auto">
              <a:spcBef>
                <a:spcPts val="0"/>
              </a:spcBef>
              <a:spcAft>
                <a:spcPts val="0"/>
              </a:spcAft>
              <a:defRPr/>
            </a:lvl1pPr>
          </a:lstStyle>
          <a:p>
            <a:pPr>
              <a:defRPr/>
            </a:pPr>
            <a:endParaRPr lang="en-US" altLang="zh-CN"/>
          </a:p>
        </p:txBody>
      </p:sp>
      <p:sp>
        <p:nvSpPr>
          <p:cNvPr id="5" name="灯片编号占位符 4"/>
          <p:cNvSpPr>
            <a:spLocks noGrp="1"/>
          </p:cNvSpPr>
          <p:nvPr>
            <p:ph type="sldNum" sz="quarter" idx="11"/>
          </p:nvPr>
        </p:nvSpPr>
        <p:spPr/>
        <p:txBody>
          <a:bodyPr/>
          <a:lstStyle>
            <a:lvl1pPr fontAlgn="auto">
              <a:spcBef>
                <a:spcPts val="0"/>
              </a:spcBef>
              <a:spcAft>
                <a:spcPts val="0"/>
              </a:spcAft>
              <a:defRPr/>
            </a:lvl1pPr>
          </a:lstStyle>
          <a:p>
            <a:pPr>
              <a:defRPr/>
            </a:pPr>
            <a:fld id="{F0B56718-30C4-477E-9DF5-0E45AE174754}" type="slidenum">
              <a:rPr lang="en-US" altLang="zh-CN"/>
              <a:pPr>
                <a:defRPr/>
              </a:pPr>
              <a:t>‹#›</a:t>
            </a:fld>
            <a:endParaRPr lang="en-US" altLang="zh-CN"/>
          </a:p>
        </p:txBody>
      </p:sp>
      <p:sp>
        <p:nvSpPr>
          <p:cNvPr id="6" name="日期占位符 5"/>
          <p:cNvSpPr>
            <a:spLocks noGrp="1"/>
          </p:cNvSpPr>
          <p:nvPr>
            <p:ph type="dt" sz="half" idx="12"/>
          </p:nvPr>
        </p:nvSpPr>
        <p:spPr/>
        <p:txBody>
          <a:bodyPr/>
          <a:lstStyle>
            <a:lvl1pPr fontAlgn="auto">
              <a:spcBef>
                <a:spcPts val="0"/>
              </a:spcBef>
              <a:spcAft>
                <a:spcPts val="0"/>
              </a:spcAft>
              <a:defRPr/>
            </a:lvl1pPr>
          </a:lstStyle>
          <a:p>
            <a:pPr>
              <a:defRPr/>
            </a:pPr>
            <a:endParaRPr lang="en-US" altLang="zh-CN"/>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image" Target="../media/image1.jpeg"/><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theme" Target="../theme/theme1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image" Target="../media/image1.jpeg"/><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theme" Target="../theme/theme14.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image" Target="../media/image1.jpeg"/><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heme" Target="../theme/theme15.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theme" Target="../theme/theme16.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image" Target="../media/image1.jpe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image" Target="../media/image1.jpeg"/><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theme" Target="../theme/theme17.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image" Target="../media/image1.jpeg"/><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theme" Target="../theme/theme18.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image" Target="../media/image1.jpe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theme" Target="../theme/theme19.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image" Target="../media/image1.jpeg"/><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theme" Target="../theme/theme20.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image" Target="../media/image1.jpeg"/><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theme" Target="../theme/theme21.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image" Target="../media/image1.jpeg"/><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theme" Target="../theme/theme22.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image" Target="../media/image1.jpeg"/><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theme" Target="../theme/theme23.xml"/><Relationship Id="rId2" Type="http://schemas.openxmlformats.org/officeDocument/2006/relationships/slideLayout" Target="../slideLayouts/slideLayout243.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0" Type="http://schemas.openxmlformats.org/officeDocument/2006/relationships/slideLayout" Target="../slideLayouts/slideLayout251.xml"/><Relationship Id="rId4" Type="http://schemas.openxmlformats.org/officeDocument/2006/relationships/slideLayout" Target="../slideLayouts/slideLayout245.xml"/><Relationship Id="rId9" Type="http://schemas.openxmlformats.org/officeDocument/2006/relationships/slideLayout" Target="../slideLayouts/slideLayout250.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image" Target="../media/image1.jpeg"/><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theme" Target="../theme/theme2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image" Target="../media/image1.jpeg"/><Relationship Id="rId3" Type="http://schemas.openxmlformats.org/officeDocument/2006/relationships/slideLayout" Target="../slideLayouts/slideLayout266.xml"/><Relationship Id="rId7" Type="http://schemas.openxmlformats.org/officeDocument/2006/relationships/slideLayout" Target="../slideLayouts/slideLayout270.xml"/><Relationship Id="rId12" Type="http://schemas.openxmlformats.org/officeDocument/2006/relationships/theme" Target="../theme/theme25.xml"/><Relationship Id="rId2" Type="http://schemas.openxmlformats.org/officeDocument/2006/relationships/slideLayout" Target="../slideLayouts/slideLayout265.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5" Type="http://schemas.openxmlformats.org/officeDocument/2006/relationships/slideLayout" Target="../slideLayouts/slideLayout268.xml"/><Relationship Id="rId10" Type="http://schemas.openxmlformats.org/officeDocument/2006/relationships/slideLayout" Target="../slideLayouts/slideLayout273.xml"/><Relationship Id="rId4" Type="http://schemas.openxmlformats.org/officeDocument/2006/relationships/slideLayout" Target="../slideLayouts/slideLayout267.xml"/><Relationship Id="rId9" Type="http://schemas.openxmlformats.org/officeDocument/2006/relationships/slideLayout" Target="../slideLayouts/slideLayout27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image" Target="../media/image1.jpeg"/><Relationship Id="rId3" Type="http://schemas.openxmlformats.org/officeDocument/2006/relationships/slideLayout" Target="../slideLayouts/slideLayout277.xml"/><Relationship Id="rId7" Type="http://schemas.openxmlformats.org/officeDocument/2006/relationships/slideLayout" Target="../slideLayouts/slideLayout281.xml"/><Relationship Id="rId12" Type="http://schemas.openxmlformats.org/officeDocument/2006/relationships/theme" Target="../theme/theme26.xml"/><Relationship Id="rId2" Type="http://schemas.openxmlformats.org/officeDocument/2006/relationships/slideLayout" Target="../slideLayouts/slideLayout276.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0" Type="http://schemas.openxmlformats.org/officeDocument/2006/relationships/slideLayout" Target="../slideLayouts/slideLayout284.xml"/><Relationship Id="rId4" Type="http://schemas.openxmlformats.org/officeDocument/2006/relationships/slideLayout" Target="../slideLayouts/slideLayout278.xml"/><Relationship Id="rId9" Type="http://schemas.openxmlformats.org/officeDocument/2006/relationships/slideLayout" Target="../slideLayouts/slideLayout28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image" Target="../media/image1.jpeg"/><Relationship Id="rId3" Type="http://schemas.openxmlformats.org/officeDocument/2006/relationships/slideLayout" Target="../slideLayouts/slideLayout288.xml"/><Relationship Id="rId7" Type="http://schemas.openxmlformats.org/officeDocument/2006/relationships/slideLayout" Target="../slideLayouts/slideLayout292.xml"/><Relationship Id="rId12" Type="http://schemas.openxmlformats.org/officeDocument/2006/relationships/theme" Target="../theme/theme27.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5" Type="http://schemas.openxmlformats.org/officeDocument/2006/relationships/slideLayout" Target="../slideLayouts/slideLayout290.xml"/><Relationship Id="rId10" Type="http://schemas.openxmlformats.org/officeDocument/2006/relationships/slideLayout" Target="../slideLayouts/slideLayout295.xml"/><Relationship Id="rId4" Type="http://schemas.openxmlformats.org/officeDocument/2006/relationships/slideLayout" Target="../slideLayouts/slideLayout289.xml"/><Relationship Id="rId9" Type="http://schemas.openxmlformats.org/officeDocument/2006/relationships/slideLayout" Target="../slideLayouts/slideLayout294.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image" Target="../media/image1.jpeg"/><Relationship Id="rId3" Type="http://schemas.openxmlformats.org/officeDocument/2006/relationships/slideLayout" Target="../slideLayouts/slideLayout299.xml"/><Relationship Id="rId7" Type="http://schemas.openxmlformats.org/officeDocument/2006/relationships/slideLayout" Target="../slideLayouts/slideLayout303.xml"/><Relationship Id="rId12" Type="http://schemas.openxmlformats.org/officeDocument/2006/relationships/theme" Target="../theme/theme28.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0" Type="http://schemas.openxmlformats.org/officeDocument/2006/relationships/slideLayout" Target="../slideLayouts/slideLayout306.xml"/><Relationship Id="rId4" Type="http://schemas.openxmlformats.org/officeDocument/2006/relationships/slideLayout" Target="../slideLayouts/slideLayout300.xml"/><Relationship Id="rId9" Type="http://schemas.openxmlformats.org/officeDocument/2006/relationships/slideLayout" Target="../slideLayouts/slideLayout305.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image" Target="../media/image1.jpeg"/><Relationship Id="rId3" Type="http://schemas.openxmlformats.org/officeDocument/2006/relationships/slideLayout" Target="../slideLayouts/slideLayout310.xml"/><Relationship Id="rId7" Type="http://schemas.openxmlformats.org/officeDocument/2006/relationships/slideLayout" Target="../slideLayouts/slideLayout314.xml"/><Relationship Id="rId12" Type="http://schemas.openxmlformats.org/officeDocument/2006/relationships/theme" Target="../theme/theme29.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5" Type="http://schemas.openxmlformats.org/officeDocument/2006/relationships/slideLayout" Target="../slideLayouts/slideLayout312.xml"/><Relationship Id="rId10" Type="http://schemas.openxmlformats.org/officeDocument/2006/relationships/slideLayout" Target="../slideLayouts/slideLayout317.xml"/><Relationship Id="rId4" Type="http://schemas.openxmlformats.org/officeDocument/2006/relationships/slideLayout" Target="../slideLayouts/slideLayout311.xml"/><Relationship Id="rId9" Type="http://schemas.openxmlformats.org/officeDocument/2006/relationships/slideLayout" Target="../slideLayouts/slideLayout3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6.xml"/><Relationship Id="rId13" Type="http://schemas.openxmlformats.org/officeDocument/2006/relationships/image" Target="../media/image1.jpeg"/><Relationship Id="rId3" Type="http://schemas.openxmlformats.org/officeDocument/2006/relationships/slideLayout" Target="../slideLayouts/slideLayout321.xml"/><Relationship Id="rId7" Type="http://schemas.openxmlformats.org/officeDocument/2006/relationships/slideLayout" Target="../slideLayouts/slideLayout325.xml"/><Relationship Id="rId12" Type="http://schemas.openxmlformats.org/officeDocument/2006/relationships/theme" Target="../theme/theme30.xml"/><Relationship Id="rId2" Type="http://schemas.openxmlformats.org/officeDocument/2006/relationships/slideLayout" Target="../slideLayouts/slideLayout320.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1" Type="http://schemas.openxmlformats.org/officeDocument/2006/relationships/slideLayout" Target="../slideLayouts/slideLayout329.xml"/><Relationship Id="rId5" Type="http://schemas.openxmlformats.org/officeDocument/2006/relationships/slideLayout" Target="../slideLayouts/slideLayout323.xml"/><Relationship Id="rId10" Type="http://schemas.openxmlformats.org/officeDocument/2006/relationships/slideLayout" Target="../slideLayouts/slideLayout328.xml"/><Relationship Id="rId4" Type="http://schemas.openxmlformats.org/officeDocument/2006/relationships/slideLayout" Target="../slideLayouts/slideLayout322.xml"/><Relationship Id="rId9" Type="http://schemas.openxmlformats.org/officeDocument/2006/relationships/slideLayout" Target="../slideLayouts/slideLayout32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7.xml"/><Relationship Id="rId13" Type="http://schemas.openxmlformats.org/officeDocument/2006/relationships/image" Target="../media/image1.jpeg"/><Relationship Id="rId3" Type="http://schemas.openxmlformats.org/officeDocument/2006/relationships/slideLayout" Target="../slideLayouts/slideLayout332.xml"/><Relationship Id="rId7" Type="http://schemas.openxmlformats.org/officeDocument/2006/relationships/slideLayout" Target="../slideLayouts/slideLayout336.xml"/><Relationship Id="rId12" Type="http://schemas.openxmlformats.org/officeDocument/2006/relationships/theme" Target="../theme/theme31.xml"/><Relationship Id="rId2" Type="http://schemas.openxmlformats.org/officeDocument/2006/relationships/slideLayout" Target="../slideLayouts/slideLayout331.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5" Type="http://schemas.openxmlformats.org/officeDocument/2006/relationships/slideLayout" Target="../slideLayouts/slideLayout334.xml"/><Relationship Id="rId10" Type="http://schemas.openxmlformats.org/officeDocument/2006/relationships/slideLayout" Target="../slideLayouts/slideLayout339.xml"/><Relationship Id="rId4" Type="http://schemas.openxmlformats.org/officeDocument/2006/relationships/slideLayout" Target="../slideLayouts/slideLayout333.xml"/><Relationship Id="rId9" Type="http://schemas.openxmlformats.org/officeDocument/2006/relationships/slideLayout" Target="../slideLayouts/slideLayout338.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8.xml"/><Relationship Id="rId13" Type="http://schemas.openxmlformats.org/officeDocument/2006/relationships/image" Target="../media/image1.jpeg"/><Relationship Id="rId3" Type="http://schemas.openxmlformats.org/officeDocument/2006/relationships/slideLayout" Target="../slideLayouts/slideLayout343.xml"/><Relationship Id="rId7" Type="http://schemas.openxmlformats.org/officeDocument/2006/relationships/slideLayout" Target="../slideLayouts/slideLayout347.xml"/><Relationship Id="rId12" Type="http://schemas.openxmlformats.org/officeDocument/2006/relationships/theme" Target="../theme/theme32.xml"/><Relationship Id="rId2" Type="http://schemas.openxmlformats.org/officeDocument/2006/relationships/slideLayout" Target="../slideLayouts/slideLayout342.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5" Type="http://schemas.openxmlformats.org/officeDocument/2006/relationships/slideLayout" Target="../slideLayouts/slideLayout345.xml"/><Relationship Id="rId10" Type="http://schemas.openxmlformats.org/officeDocument/2006/relationships/slideLayout" Target="../slideLayouts/slideLayout350.xml"/><Relationship Id="rId4" Type="http://schemas.openxmlformats.org/officeDocument/2006/relationships/slideLayout" Target="../slideLayouts/slideLayout344.xml"/><Relationship Id="rId9" Type="http://schemas.openxmlformats.org/officeDocument/2006/relationships/slideLayout" Target="../slideLayouts/slideLayout349.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image" Target="../media/image1.jpeg"/><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theme" Target="../theme/theme33.xml"/><Relationship Id="rId2" Type="http://schemas.openxmlformats.org/officeDocument/2006/relationships/slideLayout" Target="../slideLayouts/slideLayout353.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image" Target="../media/image1.jpeg"/><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theme" Target="../theme/theme3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1.xml"/><Relationship Id="rId3" Type="http://schemas.openxmlformats.org/officeDocument/2006/relationships/slideLayout" Target="../slideLayouts/slideLayout376.xml"/><Relationship Id="rId7" Type="http://schemas.openxmlformats.org/officeDocument/2006/relationships/slideLayout" Target="../slideLayouts/slideLayout380.xml"/><Relationship Id="rId12" Type="http://schemas.openxmlformats.org/officeDocument/2006/relationships/theme" Target="../theme/theme35.xml"/><Relationship Id="rId2" Type="http://schemas.openxmlformats.org/officeDocument/2006/relationships/slideLayout" Target="../slideLayouts/slideLayout375.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5" Type="http://schemas.openxmlformats.org/officeDocument/2006/relationships/slideLayout" Target="../slideLayouts/slideLayout378.xml"/><Relationship Id="rId10" Type="http://schemas.openxmlformats.org/officeDocument/2006/relationships/slideLayout" Target="../slideLayouts/slideLayout383.xml"/><Relationship Id="rId4" Type="http://schemas.openxmlformats.org/officeDocument/2006/relationships/slideLayout" Target="../slideLayouts/slideLayout377.xml"/><Relationship Id="rId9" Type="http://schemas.openxmlformats.org/officeDocument/2006/relationships/slideLayout" Target="../slideLayouts/slideLayout382.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2.xml"/><Relationship Id="rId3" Type="http://schemas.openxmlformats.org/officeDocument/2006/relationships/slideLayout" Target="../slideLayouts/slideLayout387.xml"/><Relationship Id="rId7" Type="http://schemas.openxmlformats.org/officeDocument/2006/relationships/slideLayout" Target="../slideLayouts/slideLayout391.xml"/><Relationship Id="rId12" Type="http://schemas.openxmlformats.org/officeDocument/2006/relationships/theme" Target="../theme/theme36.xml"/><Relationship Id="rId2" Type="http://schemas.openxmlformats.org/officeDocument/2006/relationships/slideLayout" Target="../slideLayouts/slideLayout386.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5" Type="http://schemas.openxmlformats.org/officeDocument/2006/relationships/slideLayout" Target="../slideLayouts/slideLayout389.xml"/><Relationship Id="rId10" Type="http://schemas.openxmlformats.org/officeDocument/2006/relationships/slideLayout" Target="../slideLayouts/slideLayout394.xml"/><Relationship Id="rId4" Type="http://schemas.openxmlformats.org/officeDocument/2006/relationships/slideLayout" Target="../slideLayouts/slideLayout388.xml"/><Relationship Id="rId9" Type="http://schemas.openxmlformats.org/officeDocument/2006/relationships/slideLayout" Target="../slideLayouts/slideLayout393.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3.xml"/><Relationship Id="rId3" Type="http://schemas.openxmlformats.org/officeDocument/2006/relationships/slideLayout" Target="../slideLayouts/slideLayout398.xml"/><Relationship Id="rId7" Type="http://schemas.openxmlformats.org/officeDocument/2006/relationships/slideLayout" Target="../slideLayouts/slideLayout402.xml"/><Relationship Id="rId12" Type="http://schemas.openxmlformats.org/officeDocument/2006/relationships/theme" Target="../theme/theme37.xml"/><Relationship Id="rId2" Type="http://schemas.openxmlformats.org/officeDocument/2006/relationships/slideLayout" Target="../slideLayouts/slideLayout397.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5" Type="http://schemas.openxmlformats.org/officeDocument/2006/relationships/slideLayout" Target="../slideLayouts/slideLayout400.xml"/><Relationship Id="rId10" Type="http://schemas.openxmlformats.org/officeDocument/2006/relationships/slideLayout" Target="../slideLayouts/slideLayout405.xml"/><Relationship Id="rId4" Type="http://schemas.openxmlformats.org/officeDocument/2006/relationships/slideLayout" Target="../slideLayouts/slideLayout399.xml"/><Relationship Id="rId9" Type="http://schemas.openxmlformats.org/officeDocument/2006/relationships/slideLayout" Target="../slideLayouts/slideLayout404.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4.xml"/><Relationship Id="rId3" Type="http://schemas.openxmlformats.org/officeDocument/2006/relationships/slideLayout" Target="../slideLayouts/slideLayout409.xml"/><Relationship Id="rId7" Type="http://schemas.openxmlformats.org/officeDocument/2006/relationships/slideLayout" Target="../slideLayouts/slideLayout413.xml"/><Relationship Id="rId12" Type="http://schemas.openxmlformats.org/officeDocument/2006/relationships/theme" Target="../theme/theme38.xml"/><Relationship Id="rId2" Type="http://schemas.openxmlformats.org/officeDocument/2006/relationships/slideLayout" Target="../slideLayouts/slideLayout408.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5" Type="http://schemas.openxmlformats.org/officeDocument/2006/relationships/slideLayout" Target="../slideLayouts/slideLayout411.xml"/><Relationship Id="rId10" Type="http://schemas.openxmlformats.org/officeDocument/2006/relationships/slideLayout" Target="../slideLayouts/slideLayout416.xml"/><Relationship Id="rId4" Type="http://schemas.openxmlformats.org/officeDocument/2006/relationships/slideLayout" Target="../slideLayouts/slideLayout410.xml"/><Relationship Id="rId9" Type="http://schemas.openxmlformats.org/officeDocument/2006/relationships/slideLayout" Target="../slideLayouts/slideLayout415.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5.xml"/><Relationship Id="rId3" Type="http://schemas.openxmlformats.org/officeDocument/2006/relationships/slideLayout" Target="../slideLayouts/slideLayout420.xml"/><Relationship Id="rId7" Type="http://schemas.openxmlformats.org/officeDocument/2006/relationships/slideLayout" Target="../slideLayouts/slideLayout424.xml"/><Relationship Id="rId12" Type="http://schemas.openxmlformats.org/officeDocument/2006/relationships/theme" Target="../theme/theme39.xml"/><Relationship Id="rId2" Type="http://schemas.openxmlformats.org/officeDocument/2006/relationships/slideLayout" Target="../slideLayouts/slideLayout419.xml"/><Relationship Id="rId1" Type="http://schemas.openxmlformats.org/officeDocument/2006/relationships/slideLayout" Target="../slideLayouts/slideLayout418.xml"/><Relationship Id="rId6" Type="http://schemas.openxmlformats.org/officeDocument/2006/relationships/slideLayout" Target="../slideLayouts/slideLayout423.xml"/><Relationship Id="rId11" Type="http://schemas.openxmlformats.org/officeDocument/2006/relationships/slideLayout" Target="../slideLayouts/slideLayout428.xml"/><Relationship Id="rId5" Type="http://schemas.openxmlformats.org/officeDocument/2006/relationships/slideLayout" Target="../slideLayouts/slideLayout422.xml"/><Relationship Id="rId10" Type="http://schemas.openxmlformats.org/officeDocument/2006/relationships/slideLayout" Target="../slideLayouts/slideLayout427.xml"/><Relationship Id="rId4" Type="http://schemas.openxmlformats.org/officeDocument/2006/relationships/slideLayout" Target="../slideLayouts/slideLayout421.xml"/><Relationship Id="rId9" Type="http://schemas.openxmlformats.org/officeDocument/2006/relationships/slideLayout" Target="../slideLayouts/slideLayout4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6.xml"/><Relationship Id="rId3" Type="http://schemas.openxmlformats.org/officeDocument/2006/relationships/slideLayout" Target="../slideLayouts/slideLayout431.xml"/><Relationship Id="rId7" Type="http://schemas.openxmlformats.org/officeDocument/2006/relationships/slideLayout" Target="../slideLayouts/slideLayout435.xml"/><Relationship Id="rId12" Type="http://schemas.openxmlformats.org/officeDocument/2006/relationships/theme" Target="../theme/theme40.xml"/><Relationship Id="rId2" Type="http://schemas.openxmlformats.org/officeDocument/2006/relationships/slideLayout" Target="../slideLayouts/slideLayout430.xml"/><Relationship Id="rId1" Type="http://schemas.openxmlformats.org/officeDocument/2006/relationships/slideLayout" Target="../slideLayouts/slideLayout429.xml"/><Relationship Id="rId6" Type="http://schemas.openxmlformats.org/officeDocument/2006/relationships/slideLayout" Target="../slideLayouts/slideLayout434.xml"/><Relationship Id="rId11" Type="http://schemas.openxmlformats.org/officeDocument/2006/relationships/slideLayout" Target="../slideLayouts/slideLayout439.xml"/><Relationship Id="rId5" Type="http://schemas.openxmlformats.org/officeDocument/2006/relationships/slideLayout" Target="../slideLayouts/slideLayout433.xml"/><Relationship Id="rId10" Type="http://schemas.openxmlformats.org/officeDocument/2006/relationships/slideLayout" Target="../slideLayouts/slideLayout438.xml"/><Relationship Id="rId4" Type="http://schemas.openxmlformats.org/officeDocument/2006/relationships/slideLayout" Target="../slideLayouts/slideLayout432.xml"/><Relationship Id="rId9" Type="http://schemas.openxmlformats.org/officeDocument/2006/relationships/slideLayout" Target="../slideLayouts/slideLayout437.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7.xml"/><Relationship Id="rId3" Type="http://schemas.openxmlformats.org/officeDocument/2006/relationships/slideLayout" Target="../slideLayouts/slideLayout442.xml"/><Relationship Id="rId7" Type="http://schemas.openxmlformats.org/officeDocument/2006/relationships/slideLayout" Target="../slideLayouts/slideLayout446.xml"/><Relationship Id="rId12" Type="http://schemas.openxmlformats.org/officeDocument/2006/relationships/theme" Target="../theme/theme41.xml"/><Relationship Id="rId2" Type="http://schemas.openxmlformats.org/officeDocument/2006/relationships/slideLayout" Target="../slideLayouts/slideLayout441.xml"/><Relationship Id="rId1" Type="http://schemas.openxmlformats.org/officeDocument/2006/relationships/slideLayout" Target="../slideLayouts/slideLayout440.xml"/><Relationship Id="rId6" Type="http://schemas.openxmlformats.org/officeDocument/2006/relationships/slideLayout" Target="../slideLayouts/slideLayout445.xml"/><Relationship Id="rId11" Type="http://schemas.openxmlformats.org/officeDocument/2006/relationships/slideLayout" Target="../slideLayouts/slideLayout450.xml"/><Relationship Id="rId5" Type="http://schemas.openxmlformats.org/officeDocument/2006/relationships/slideLayout" Target="../slideLayouts/slideLayout444.xml"/><Relationship Id="rId10" Type="http://schemas.openxmlformats.org/officeDocument/2006/relationships/slideLayout" Target="../slideLayouts/slideLayout449.xml"/><Relationship Id="rId4" Type="http://schemas.openxmlformats.org/officeDocument/2006/relationships/slideLayout" Target="../slideLayouts/slideLayout443.xml"/><Relationship Id="rId9" Type="http://schemas.openxmlformats.org/officeDocument/2006/relationships/slideLayout" Target="../slideLayouts/slideLayout448.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8.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theme" Target="../theme/theme42.xml"/><Relationship Id="rId2" Type="http://schemas.openxmlformats.org/officeDocument/2006/relationships/slideLayout" Target="../slideLayouts/slideLayout452.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0" Type="http://schemas.openxmlformats.org/officeDocument/2006/relationships/slideLayout" Target="../slideLayouts/slideLayout460.xml"/><Relationship Id="rId4" Type="http://schemas.openxmlformats.org/officeDocument/2006/relationships/slideLayout" Target="../slideLayouts/slideLayout454.xml"/><Relationship Id="rId9" Type="http://schemas.openxmlformats.org/officeDocument/2006/relationships/slideLayout" Target="../slideLayouts/slideLayout459.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9.xml"/><Relationship Id="rId3" Type="http://schemas.openxmlformats.org/officeDocument/2006/relationships/slideLayout" Target="../slideLayouts/slideLayout464.xml"/><Relationship Id="rId7" Type="http://schemas.openxmlformats.org/officeDocument/2006/relationships/slideLayout" Target="../slideLayouts/slideLayout468.xml"/><Relationship Id="rId12" Type="http://schemas.openxmlformats.org/officeDocument/2006/relationships/theme" Target="../theme/theme43.xml"/><Relationship Id="rId2" Type="http://schemas.openxmlformats.org/officeDocument/2006/relationships/slideLayout" Target="../slideLayouts/slideLayout463.xml"/><Relationship Id="rId1" Type="http://schemas.openxmlformats.org/officeDocument/2006/relationships/slideLayout" Target="../slideLayouts/slideLayout462.xml"/><Relationship Id="rId6" Type="http://schemas.openxmlformats.org/officeDocument/2006/relationships/slideLayout" Target="../slideLayouts/slideLayout467.xml"/><Relationship Id="rId11" Type="http://schemas.openxmlformats.org/officeDocument/2006/relationships/slideLayout" Target="../slideLayouts/slideLayout472.xml"/><Relationship Id="rId5" Type="http://schemas.openxmlformats.org/officeDocument/2006/relationships/slideLayout" Target="../slideLayouts/slideLayout466.xml"/><Relationship Id="rId10" Type="http://schemas.openxmlformats.org/officeDocument/2006/relationships/slideLayout" Target="../slideLayouts/slideLayout471.xml"/><Relationship Id="rId4" Type="http://schemas.openxmlformats.org/officeDocument/2006/relationships/slideLayout" Target="../slideLayouts/slideLayout465.xml"/><Relationship Id="rId9" Type="http://schemas.openxmlformats.org/officeDocument/2006/relationships/slideLayout" Target="../slideLayouts/slideLayout470.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0.xml"/><Relationship Id="rId13" Type="http://schemas.openxmlformats.org/officeDocument/2006/relationships/image" Target="../media/image1.jpeg"/><Relationship Id="rId3" Type="http://schemas.openxmlformats.org/officeDocument/2006/relationships/slideLayout" Target="../slideLayouts/slideLayout475.xml"/><Relationship Id="rId7" Type="http://schemas.openxmlformats.org/officeDocument/2006/relationships/slideLayout" Target="../slideLayouts/slideLayout479.xml"/><Relationship Id="rId12" Type="http://schemas.openxmlformats.org/officeDocument/2006/relationships/theme" Target="../theme/theme44.xml"/><Relationship Id="rId2" Type="http://schemas.openxmlformats.org/officeDocument/2006/relationships/slideLayout" Target="../slideLayouts/slideLayout474.xml"/><Relationship Id="rId1" Type="http://schemas.openxmlformats.org/officeDocument/2006/relationships/slideLayout" Target="../slideLayouts/slideLayout473.xml"/><Relationship Id="rId6" Type="http://schemas.openxmlformats.org/officeDocument/2006/relationships/slideLayout" Target="../slideLayouts/slideLayout478.xml"/><Relationship Id="rId11" Type="http://schemas.openxmlformats.org/officeDocument/2006/relationships/slideLayout" Target="../slideLayouts/slideLayout483.xml"/><Relationship Id="rId5" Type="http://schemas.openxmlformats.org/officeDocument/2006/relationships/slideLayout" Target="../slideLayouts/slideLayout477.xml"/><Relationship Id="rId10" Type="http://schemas.openxmlformats.org/officeDocument/2006/relationships/slideLayout" Target="../slideLayouts/slideLayout482.xml"/><Relationship Id="rId4" Type="http://schemas.openxmlformats.org/officeDocument/2006/relationships/slideLayout" Target="../slideLayouts/slideLayout476.xml"/><Relationship Id="rId9" Type="http://schemas.openxmlformats.org/officeDocument/2006/relationships/slideLayout" Target="../slideLayouts/slideLayout481.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image" Target="../media/image1.jpeg"/><Relationship Id="rId3" Type="http://schemas.openxmlformats.org/officeDocument/2006/relationships/slideLayout" Target="../slideLayouts/slideLayout486.xml"/><Relationship Id="rId7" Type="http://schemas.openxmlformats.org/officeDocument/2006/relationships/slideLayout" Target="../slideLayouts/slideLayout490.xml"/><Relationship Id="rId12" Type="http://schemas.openxmlformats.org/officeDocument/2006/relationships/theme" Target="../theme/theme45.xml"/><Relationship Id="rId2" Type="http://schemas.openxmlformats.org/officeDocument/2006/relationships/slideLayout" Target="../slideLayouts/slideLayout485.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5" Type="http://schemas.openxmlformats.org/officeDocument/2006/relationships/slideLayout" Target="../slideLayouts/slideLayout488.xml"/><Relationship Id="rId10" Type="http://schemas.openxmlformats.org/officeDocument/2006/relationships/slideLayout" Target="../slideLayouts/slideLayout493.xml"/><Relationship Id="rId4" Type="http://schemas.openxmlformats.org/officeDocument/2006/relationships/slideLayout" Target="../slideLayouts/slideLayout487.xml"/><Relationship Id="rId9" Type="http://schemas.openxmlformats.org/officeDocument/2006/relationships/slideLayout" Target="../slideLayouts/slideLayout492.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2.xml"/><Relationship Id="rId13" Type="http://schemas.openxmlformats.org/officeDocument/2006/relationships/image" Target="../media/image1.jpeg"/><Relationship Id="rId3" Type="http://schemas.openxmlformats.org/officeDocument/2006/relationships/slideLayout" Target="../slideLayouts/slideLayout497.xml"/><Relationship Id="rId7" Type="http://schemas.openxmlformats.org/officeDocument/2006/relationships/slideLayout" Target="../slideLayouts/slideLayout501.xml"/><Relationship Id="rId12" Type="http://schemas.openxmlformats.org/officeDocument/2006/relationships/theme" Target="../theme/theme46.xml"/><Relationship Id="rId2" Type="http://schemas.openxmlformats.org/officeDocument/2006/relationships/slideLayout" Target="../slideLayouts/slideLayout496.xml"/><Relationship Id="rId1" Type="http://schemas.openxmlformats.org/officeDocument/2006/relationships/slideLayout" Target="../slideLayouts/slideLayout495.xml"/><Relationship Id="rId6" Type="http://schemas.openxmlformats.org/officeDocument/2006/relationships/slideLayout" Target="../slideLayouts/slideLayout500.xml"/><Relationship Id="rId11" Type="http://schemas.openxmlformats.org/officeDocument/2006/relationships/slideLayout" Target="../slideLayouts/slideLayout505.xml"/><Relationship Id="rId5" Type="http://schemas.openxmlformats.org/officeDocument/2006/relationships/slideLayout" Target="../slideLayouts/slideLayout499.xml"/><Relationship Id="rId10" Type="http://schemas.openxmlformats.org/officeDocument/2006/relationships/slideLayout" Target="../slideLayouts/slideLayout504.xml"/><Relationship Id="rId4" Type="http://schemas.openxmlformats.org/officeDocument/2006/relationships/slideLayout" Target="../slideLayouts/slideLayout498.xml"/><Relationship Id="rId9" Type="http://schemas.openxmlformats.org/officeDocument/2006/relationships/slideLayout" Target="../slideLayouts/slideLayout503.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image" Target="../media/image1.jpeg"/><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theme" Target="../theme/theme47.xml"/><Relationship Id="rId2" Type="http://schemas.openxmlformats.org/officeDocument/2006/relationships/slideLayout" Target="../slideLayouts/slideLayout507.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0" Type="http://schemas.openxmlformats.org/officeDocument/2006/relationships/slideLayout" Target="../slideLayouts/slideLayout515.xml"/><Relationship Id="rId4" Type="http://schemas.openxmlformats.org/officeDocument/2006/relationships/slideLayout" Target="../slideLayouts/slideLayout509.xml"/><Relationship Id="rId9" Type="http://schemas.openxmlformats.org/officeDocument/2006/relationships/slideLayout" Target="../slideLayouts/slideLayout514.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4.xml"/><Relationship Id="rId13" Type="http://schemas.openxmlformats.org/officeDocument/2006/relationships/image" Target="../media/image1.jpeg"/><Relationship Id="rId3" Type="http://schemas.openxmlformats.org/officeDocument/2006/relationships/slideLayout" Target="../slideLayouts/slideLayout519.xml"/><Relationship Id="rId7" Type="http://schemas.openxmlformats.org/officeDocument/2006/relationships/slideLayout" Target="../slideLayouts/slideLayout523.xml"/><Relationship Id="rId12" Type="http://schemas.openxmlformats.org/officeDocument/2006/relationships/theme" Target="../theme/theme48.xml"/><Relationship Id="rId2" Type="http://schemas.openxmlformats.org/officeDocument/2006/relationships/slideLayout" Target="../slideLayouts/slideLayout518.xml"/><Relationship Id="rId1" Type="http://schemas.openxmlformats.org/officeDocument/2006/relationships/slideLayout" Target="../slideLayouts/slideLayout517.xml"/><Relationship Id="rId6" Type="http://schemas.openxmlformats.org/officeDocument/2006/relationships/slideLayout" Target="../slideLayouts/slideLayout522.xml"/><Relationship Id="rId11" Type="http://schemas.openxmlformats.org/officeDocument/2006/relationships/slideLayout" Target="../slideLayouts/slideLayout527.xml"/><Relationship Id="rId5" Type="http://schemas.openxmlformats.org/officeDocument/2006/relationships/slideLayout" Target="../slideLayouts/slideLayout521.xml"/><Relationship Id="rId10" Type="http://schemas.openxmlformats.org/officeDocument/2006/relationships/slideLayout" Target="../slideLayouts/slideLayout526.xml"/><Relationship Id="rId4" Type="http://schemas.openxmlformats.org/officeDocument/2006/relationships/slideLayout" Target="../slideLayouts/slideLayout520.xml"/><Relationship Id="rId9" Type="http://schemas.openxmlformats.org/officeDocument/2006/relationships/slideLayout" Target="../slideLayouts/slideLayout525.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image" Target="../media/image1.jpeg"/><Relationship Id="rId3" Type="http://schemas.openxmlformats.org/officeDocument/2006/relationships/slideLayout" Target="../slideLayouts/slideLayout530.xml"/><Relationship Id="rId7" Type="http://schemas.openxmlformats.org/officeDocument/2006/relationships/slideLayout" Target="../slideLayouts/slideLayout534.xml"/><Relationship Id="rId12" Type="http://schemas.openxmlformats.org/officeDocument/2006/relationships/theme" Target="../theme/theme49.xml"/><Relationship Id="rId2" Type="http://schemas.openxmlformats.org/officeDocument/2006/relationships/slideLayout" Target="../slideLayouts/slideLayout529.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5" Type="http://schemas.openxmlformats.org/officeDocument/2006/relationships/slideLayout" Target="../slideLayouts/slideLayout532.xml"/><Relationship Id="rId10" Type="http://schemas.openxmlformats.org/officeDocument/2006/relationships/slideLayout" Target="../slideLayouts/slideLayout537.xml"/><Relationship Id="rId4" Type="http://schemas.openxmlformats.org/officeDocument/2006/relationships/slideLayout" Target="../slideLayouts/slideLayout531.xml"/><Relationship Id="rId9" Type="http://schemas.openxmlformats.org/officeDocument/2006/relationships/slideLayout" Target="../slideLayouts/slideLayout5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6.xml"/><Relationship Id="rId13" Type="http://schemas.openxmlformats.org/officeDocument/2006/relationships/theme" Target="../theme/theme50.xml"/><Relationship Id="rId3" Type="http://schemas.openxmlformats.org/officeDocument/2006/relationships/slideLayout" Target="../slideLayouts/slideLayout541.xml"/><Relationship Id="rId7" Type="http://schemas.openxmlformats.org/officeDocument/2006/relationships/slideLayout" Target="../slideLayouts/slideLayout545.xml"/><Relationship Id="rId12" Type="http://schemas.openxmlformats.org/officeDocument/2006/relationships/slideLayout" Target="../slideLayouts/slideLayout550.xml"/><Relationship Id="rId2" Type="http://schemas.openxmlformats.org/officeDocument/2006/relationships/slideLayout" Target="../slideLayouts/slideLayout540.xml"/><Relationship Id="rId1" Type="http://schemas.openxmlformats.org/officeDocument/2006/relationships/slideLayout" Target="../slideLayouts/slideLayout539.xml"/><Relationship Id="rId6" Type="http://schemas.openxmlformats.org/officeDocument/2006/relationships/slideLayout" Target="../slideLayouts/slideLayout544.xml"/><Relationship Id="rId11" Type="http://schemas.openxmlformats.org/officeDocument/2006/relationships/slideLayout" Target="../slideLayouts/slideLayout549.xml"/><Relationship Id="rId5" Type="http://schemas.openxmlformats.org/officeDocument/2006/relationships/slideLayout" Target="../slideLayouts/slideLayout543.xml"/><Relationship Id="rId10" Type="http://schemas.openxmlformats.org/officeDocument/2006/relationships/slideLayout" Target="../slideLayouts/slideLayout548.xml"/><Relationship Id="rId4" Type="http://schemas.openxmlformats.org/officeDocument/2006/relationships/slideLayout" Target="../slideLayouts/slideLayout542.xml"/><Relationship Id="rId9" Type="http://schemas.openxmlformats.org/officeDocument/2006/relationships/slideLayout" Target="../slideLayouts/slideLayout547.xml"/><Relationship Id="rId14" Type="http://schemas.openxmlformats.org/officeDocument/2006/relationships/image" Target="../media/image1.jpeg"/></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8.xml"/><Relationship Id="rId13" Type="http://schemas.openxmlformats.org/officeDocument/2006/relationships/image" Target="../media/image1.jpeg"/><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theme" Target="../theme/theme51.xml"/><Relationship Id="rId2" Type="http://schemas.openxmlformats.org/officeDocument/2006/relationships/slideLayout" Target="../slideLayouts/slideLayout552.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3693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3693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87F4B40A-F493-439C-BE6F-5E92B9B35FFF}" type="datetimeFigureOut">
              <a:rPr lang="zh-CN" altLang="en-US"/>
              <a:pPr>
                <a:defRPr/>
              </a:pPr>
              <a:t>2020/9/24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7" name="矩形 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809" r:id="rId1"/>
    <p:sldLayoutId id="2147484808" r:id="rId2"/>
    <p:sldLayoutId id="2147484807" r:id="rId3"/>
    <p:sldLayoutId id="2147484806" r:id="rId4"/>
    <p:sldLayoutId id="2147484805" r:id="rId5"/>
    <p:sldLayoutId id="2147484804" r:id="rId6"/>
    <p:sldLayoutId id="2147484803" r:id="rId7"/>
    <p:sldLayoutId id="2147484802" r:id="rId8"/>
    <p:sldLayoutId id="2147484801" r:id="rId9"/>
    <p:sldLayoutId id="2147484800" r:id="rId10"/>
    <p:sldLayoutId id="214748479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741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7412"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741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741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7415"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741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876553"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76554"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7419" name="Rectangle 11"/>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smtClean="0">
                <a:solidFill>
                  <a:srgbClr val="000000"/>
                </a:solidFill>
                <a:latin typeface="+mn-lt"/>
                <a:ea typeface="+mn-ea"/>
              </a:defRPr>
            </a:lvl1pPr>
          </a:lstStyle>
          <a:p>
            <a:pPr>
              <a:defRPr/>
            </a:pPr>
            <a:endParaRPr lang="en-US" altLang="zh-CN"/>
          </a:p>
        </p:txBody>
      </p:sp>
      <p:sp>
        <p:nvSpPr>
          <p:cNvPr id="17420"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smtClean="0">
                <a:solidFill>
                  <a:srgbClr val="000000"/>
                </a:solidFill>
                <a:latin typeface="+mn-lt"/>
                <a:ea typeface="+mn-ea"/>
              </a:defRPr>
            </a:lvl1pPr>
          </a:lstStyle>
          <a:p>
            <a:pPr>
              <a:defRPr/>
            </a:pPr>
            <a:endParaRPr lang="en-US" altLang="zh-CN"/>
          </a:p>
        </p:txBody>
      </p:sp>
      <p:sp>
        <p:nvSpPr>
          <p:cNvPr id="17421" name="Rectangle 13"/>
          <p:cNvSpPr>
            <a:spLocks noGrp="1" noChangeArrowheads="1"/>
          </p:cNvSpPr>
          <p:nvPr>
            <p:ph type="sldNum" sz="quarter" idx="4"/>
          </p:nvPr>
        </p:nvSpPr>
        <p:spPr bwMode="auto">
          <a:xfrm>
            <a:off x="70421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smtClean="0">
                <a:solidFill>
                  <a:srgbClr val="000000"/>
                </a:solidFill>
                <a:latin typeface="+mn-lt"/>
                <a:ea typeface="+mn-ea"/>
              </a:defRPr>
            </a:lvl1pPr>
          </a:lstStyle>
          <a:p>
            <a:pPr>
              <a:defRPr/>
            </a:pPr>
            <a:fld id="{40079EB1-AD55-454C-AD4F-FF599C6575B7}"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898" r:id="rId1"/>
    <p:sldLayoutId id="2147484899" r:id="rId2"/>
    <p:sldLayoutId id="2147484900" r:id="rId3"/>
    <p:sldLayoutId id="2147484901" r:id="rId4"/>
    <p:sldLayoutId id="2147484902" r:id="rId5"/>
    <p:sldLayoutId id="2147484903" r:id="rId6"/>
    <p:sldLayoutId id="2147484904" r:id="rId7"/>
    <p:sldLayoutId id="2147484905" r:id="rId8"/>
    <p:sldLayoutId id="2147484906" r:id="rId9"/>
    <p:sldLayoutId id="2147484907" r:id="rId10"/>
    <p:sldLayoutId id="2147484908"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smtClean="0">
                <a:solidFill>
                  <a:srgbClr val="000000"/>
                </a:solidFill>
                <a:latin typeface="+mn-lt"/>
                <a:ea typeface="+mn-ea"/>
              </a:defRPr>
            </a:lvl1pPr>
          </a:lstStyle>
          <a:p>
            <a:pPr>
              <a:defRPr/>
            </a:pPr>
            <a:endParaRPr lang="en-US" altLang="zh-CN"/>
          </a:p>
        </p:txBody>
      </p:sp>
      <p:sp>
        <p:nvSpPr>
          <p:cNvPr id="20483" name="Rectangle 3"/>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smtClean="0">
                <a:solidFill>
                  <a:srgbClr val="000000"/>
                </a:solidFill>
                <a:latin typeface="Arial Black" pitchFamily="34" charset="0"/>
                <a:ea typeface="+mn-ea"/>
              </a:defRPr>
            </a:lvl1pPr>
          </a:lstStyle>
          <a:p>
            <a:pPr>
              <a:defRPr/>
            </a:pPr>
            <a:fld id="{06551764-7B70-4594-8610-B42F63ABBA08}" type="slidenum">
              <a:rPr lang="en-US" altLang="zh-CN"/>
              <a:pPr>
                <a:defRPr/>
              </a:pPr>
              <a:t>‹#›</a:t>
            </a:fld>
            <a:endParaRPr lang="en-US" altLang="zh-CN"/>
          </a:p>
        </p:txBody>
      </p:sp>
      <p:grpSp>
        <p:nvGrpSpPr>
          <p:cNvPr id="901124" name="Group 4"/>
          <p:cNvGrpSpPr>
            <a:grpSpLocks/>
          </p:cNvGrpSpPr>
          <p:nvPr/>
        </p:nvGrpSpPr>
        <p:grpSpPr bwMode="auto">
          <a:xfrm>
            <a:off x="0" y="0"/>
            <a:ext cx="9144000" cy="546100"/>
            <a:chOff x="0" y="0"/>
            <a:chExt cx="5760" cy="344"/>
          </a:xfrm>
        </p:grpSpPr>
        <p:sp>
          <p:nvSpPr>
            <p:cNvPr id="2048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2048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20487" name="Rectangle 7"/>
            <p:cNvSpPr>
              <a:spLocks noChangeArrowheads="1"/>
            </p:cNvSpPr>
            <p:nvPr/>
          </p:nvSpPr>
          <p:spPr bwMode="auto">
            <a:xfrm>
              <a:off x="258" y="85"/>
              <a:ext cx="87" cy="89"/>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0488" name="Rectangle 8"/>
            <p:cNvSpPr>
              <a:spLocks noChangeArrowheads="1"/>
            </p:cNvSpPr>
            <p:nvPr/>
          </p:nvSpPr>
          <p:spPr bwMode="auto">
            <a:xfrm>
              <a:off x="345" y="0"/>
              <a:ext cx="88"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0489" name="Rectangle 9"/>
            <p:cNvSpPr>
              <a:spLocks noChangeArrowheads="1"/>
            </p:cNvSpPr>
            <p:nvPr/>
          </p:nvSpPr>
          <p:spPr bwMode="auto">
            <a:xfrm>
              <a:off x="345" y="85"/>
              <a:ext cx="88" cy="89"/>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20490" name="Rectangle 10"/>
            <p:cNvSpPr>
              <a:spLocks noChangeArrowheads="1"/>
            </p:cNvSpPr>
            <p:nvPr/>
          </p:nvSpPr>
          <p:spPr bwMode="auto">
            <a:xfrm>
              <a:off x="173" y="173"/>
              <a:ext cx="86"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0491" name="Rectangle 11"/>
            <p:cNvSpPr>
              <a:spLocks noChangeArrowheads="1"/>
            </p:cNvSpPr>
            <p:nvPr/>
          </p:nvSpPr>
          <p:spPr bwMode="auto">
            <a:xfrm>
              <a:off x="83" y="86"/>
              <a:ext cx="89" cy="87"/>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20492" name="Rectangle 12"/>
            <p:cNvSpPr>
              <a:spLocks noChangeArrowheads="1"/>
            </p:cNvSpPr>
            <p:nvPr/>
          </p:nvSpPr>
          <p:spPr bwMode="auto">
            <a:xfrm>
              <a:off x="258" y="171"/>
              <a:ext cx="87" cy="87"/>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20493" name="Rectangle 13"/>
            <p:cNvSpPr>
              <a:spLocks noChangeArrowheads="1"/>
            </p:cNvSpPr>
            <p:nvPr/>
          </p:nvSpPr>
          <p:spPr bwMode="auto">
            <a:xfrm>
              <a:off x="173" y="258"/>
              <a:ext cx="86" cy="86"/>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grpSp>
      <p:sp>
        <p:nvSpPr>
          <p:cNvPr id="901125"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01126"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496" name="Rectangle 16"/>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smtClean="0">
                <a:solidFill>
                  <a:srgbClr val="000000"/>
                </a:solidFill>
                <a:latin typeface="+mn-lt"/>
                <a:ea typeface="+mn-ea"/>
              </a:defRPr>
            </a:lvl1pPr>
          </a:lstStyle>
          <a:p>
            <a:pPr>
              <a:defRPr/>
            </a:pPr>
            <a:endParaRPr lang="en-US" altLang="zh-CN"/>
          </a:p>
        </p:txBody>
      </p:sp>
      <p:sp>
        <p:nvSpPr>
          <p:cNvPr id="17" name="矩形 1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Lst>
  <p:transition spd="slow"/>
  <p:timing>
    <p:tnLst>
      <p:par>
        <p:cTn id="1" dur="indefinite" restart="never" nodeType="tmRoot"/>
      </p:par>
    </p:tnLst>
  </p:timing>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50179"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50180"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50181"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50182"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50183"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50184"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925705"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925706"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0187" name="Rectangle 11"/>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smtClean="0">
                <a:solidFill>
                  <a:srgbClr val="000000"/>
                </a:solidFill>
                <a:latin typeface="Tahoma" pitchFamily="34" charset="0"/>
                <a:ea typeface="宋体" pitchFamily="2" charset="-122"/>
              </a:defRPr>
            </a:lvl1pPr>
          </a:lstStyle>
          <a:p>
            <a:pPr>
              <a:defRPr/>
            </a:pPr>
            <a:fld id="{477E3E7A-448A-4DDC-B56A-D117041A6A11}" type="datetimeFigureOut">
              <a:rPr lang="zh-CN" altLang="en-US"/>
              <a:pPr>
                <a:defRPr/>
              </a:pPr>
              <a:t>2020/9/24</a:t>
            </a:fld>
            <a:endParaRPr lang="en-US" altLang="zh-CN"/>
          </a:p>
        </p:txBody>
      </p:sp>
      <p:sp>
        <p:nvSpPr>
          <p:cNvPr id="50188"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smtClean="0">
                <a:solidFill>
                  <a:srgbClr val="000000"/>
                </a:solidFill>
                <a:latin typeface="Tahoma" pitchFamily="34" charset="0"/>
                <a:ea typeface="宋体" pitchFamily="2" charset="-122"/>
              </a:defRPr>
            </a:lvl1pPr>
          </a:lstStyle>
          <a:p>
            <a:pPr>
              <a:defRPr/>
            </a:pPr>
            <a:endParaRPr lang="en-US" altLang="zh-CN"/>
          </a:p>
        </p:txBody>
      </p:sp>
      <p:sp>
        <p:nvSpPr>
          <p:cNvPr id="50189" name="Rectangle 13"/>
          <p:cNvSpPr>
            <a:spLocks noGrp="1" noChangeArrowheads="1"/>
          </p:cNvSpPr>
          <p:nvPr>
            <p:ph type="sldNum" sz="quarter" idx="4"/>
          </p:nvPr>
        </p:nvSpPr>
        <p:spPr bwMode="auto">
          <a:xfrm>
            <a:off x="70421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smtClean="0">
                <a:solidFill>
                  <a:srgbClr val="000000"/>
                </a:solidFill>
                <a:latin typeface="Tahoma" pitchFamily="34" charset="0"/>
                <a:ea typeface="宋体" pitchFamily="2" charset="-122"/>
              </a:defRPr>
            </a:lvl1pPr>
          </a:lstStyle>
          <a:p>
            <a:pPr>
              <a:defRPr/>
            </a:pPr>
            <a:fld id="{51ABB257-6D3C-4356-9519-3487636E7880}" type="slidenum">
              <a:rPr lang="zh-CN" altLang="en-US"/>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920" r:id="rId1"/>
    <p:sldLayoutId id="2147484921" r:id="rId2"/>
    <p:sldLayoutId id="2147484922" r:id="rId3"/>
    <p:sldLayoutId id="2147484923" r:id="rId4"/>
    <p:sldLayoutId id="2147484924" r:id="rId5"/>
    <p:sldLayoutId id="2147484925" r:id="rId6"/>
    <p:sldLayoutId id="2147484926" r:id="rId7"/>
    <p:sldLayoutId id="2147484927" r:id="rId8"/>
    <p:sldLayoutId id="2147484928" r:id="rId9"/>
    <p:sldLayoutId id="2147484929" r:id="rId10"/>
    <p:sldLayoutId id="2147484930" r:id="rId11"/>
  </p:sldLayoutIdLst>
  <p:timing>
    <p:tnLst>
      <p:par>
        <p:cTn id="1" dur="indefinite" restart="never" nodeType="tmRoot"/>
      </p:par>
    </p:tnLst>
  </p:timing>
  <p:txStyles>
    <p:titleStyle>
      <a:lvl1pPr algn="l" rtl="0" eaLnBrk="0" fontAlgn="base" hangingPunct="0">
        <a:spcBef>
          <a:spcPct val="0"/>
        </a:spcBef>
        <a:spcAft>
          <a:spcPct val="0"/>
        </a:spcAft>
        <a:defRPr sz="3600" b="1">
          <a:solidFill>
            <a:schemeClr val="tx2"/>
          </a:solidFill>
          <a:latin typeface="+mj-lt"/>
          <a:ea typeface="+mj-ea"/>
          <a:cs typeface="楷体_GB2312"/>
        </a:defRPr>
      </a:lvl1pPr>
      <a:lvl2pPr algn="l" rtl="0" eaLnBrk="0" fontAlgn="base" hangingPunct="0">
        <a:spcBef>
          <a:spcPct val="0"/>
        </a:spcBef>
        <a:spcAft>
          <a:spcPct val="0"/>
        </a:spcAft>
        <a:defRPr sz="36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6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6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6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36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36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36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36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4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4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4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n-lt"/>
                <a:ea typeface="+mn-ea"/>
              </a:defRPr>
            </a:lvl1pPr>
          </a:lstStyle>
          <a:p>
            <a:pPr>
              <a:defRPr/>
            </a:pPr>
            <a:endParaRPr lang="en-US" altLang="zh-CN"/>
          </a:p>
        </p:txBody>
      </p:sp>
      <p:sp>
        <p:nvSpPr>
          <p:cNvPr id="29699"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000000"/>
                </a:solidFill>
                <a:latin typeface="Arial Black" pitchFamily="34" charset="0"/>
                <a:ea typeface="+mn-ea"/>
              </a:defRPr>
            </a:lvl1pPr>
          </a:lstStyle>
          <a:p>
            <a:pPr>
              <a:defRPr/>
            </a:pPr>
            <a:fld id="{B250F95B-0463-46B1-B231-638C46FE286D}" type="slidenum">
              <a:rPr lang="en-US" altLang="zh-CN"/>
              <a:pPr>
                <a:defRPr/>
              </a:pPr>
              <a:t>‹#›</a:t>
            </a:fld>
            <a:endParaRPr lang="en-US" altLang="zh-CN"/>
          </a:p>
        </p:txBody>
      </p:sp>
      <p:grpSp>
        <p:nvGrpSpPr>
          <p:cNvPr id="952324" name="Group 4"/>
          <p:cNvGrpSpPr>
            <a:grpSpLocks/>
          </p:cNvGrpSpPr>
          <p:nvPr/>
        </p:nvGrpSpPr>
        <p:grpSpPr bwMode="auto">
          <a:xfrm>
            <a:off x="0" y="0"/>
            <a:ext cx="9144000" cy="546100"/>
            <a:chOff x="0" y="0"/>
            <a:chExt cx="5760" cy="344"/>
          </a:xfrm>
        </p:grpSpPr>
        <p:sp>
          <p:nvSpPr>
            <p:cNvPr id="29701"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29702"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Times New Roman" pitchFamily="18" charset="0"/>
                <a:ea typeface="+mn-ea"/>
              </a:endParaRPr>
            </a:p>
          </p:txBody>
        </p:sp>
        <p:sp>
          <p:nvSpPr>
            <p:cNvPr id="29703"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29704"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29705"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29706"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29707"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Times New Roman" pitchFamily="18" charset="0"/>
                <a:ea typeface="+mn-ea"/>
              </a:endParaRPr>
            </a:p>
          </p:txBody>
        </p:sp>
        <p:sp>
          <p:nvSpPr>
            <p:cNvPr id="29708"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29709"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952325" name="Rectangle 14"/>
          <p:cNvSpPr>
            <a:spLocks noGrp="1" noChangeArrowheads="1"/>
          </p:cNvSpPr>
          <p:nvPr>
            <p:ph type="title"/>
          </p:nvPr>
        </p:nvSpPr>
        <p:spPr bwMode="auto">
          <a:xfrm>
            <a:off x="457200" y="103188"/>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52326" name="Rectangle 15"/>
          <p:cNvSpPr>
            <a:spLocks noGrp="1" noChangeArrowheads="1"/>
          </p:cNvSpPr>
          <p:nvPr>
            <p:ph type="body" idx="1"/>
          </p:nvPr>
        </p:nvSpPr>
        <p:spPr bwMode="auto">
          <a:xfrm>
            <a:off x="457200" y="1627188"/>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9712"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000000"/>
                </a:solidFill>
                <a:latin typeface="+mn-lt"/>
                <a:ea typeface="+mn-ea"/>
              </a:defRPr>
            </a:lvl1pPr>
          </a:lstStyle>
          <a:p>
            <a:pPr>
              <a:defRPr/>
            </a:pPr>
            <a:endParaRPr lang="en-US" altLang="zh-CN"/>
          </a:p>
        </p:txBody>
      </p:sp>
      <p:sp>
        <p:nvSpPr>
          <p:cNvPr id="17" name="矩形 1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931" r:id="rId1"/>
    <p:sldLayoutId id="2147484932" r:id="rId2"/>
    <p:sldLayoutId id="2147484933" r:id="rId3"/>
    <p:sldLayoutId id="2147484934" r:id="rId4"/>
    <p:sldLayoutId id="2147484935" r:id="rId5"/>
    <p:sldLayoutId id="2147484936" r:id="rId6"/>
    <p:sldLayoutId id="2147484937" r:id="rId7"/>
    <p:sldLayoutId id="2147484938" r:id="rId8"/>
    <p:sldLayoutId id="2147484939" r:id="rId9"/>
    <p:sldLayoutId id="2147484940" r:id="rId10"/>
  </p:sldLayoutIdLst>
  <p:transition spd="slow"/>
  <p:timing>
    <p:tnLst>
      <p:par>
        <p:cTn id="1" dur="indefinite" restart="never" nodeType="tmRoot"/>
      </p:par>
    </p:tnLst>
  </p:timing>
  <p:txStyles>
    <p:titleStyle>
      <a:lvl1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1pPr>
      <a:lvl2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Times New Roman" pitchFamily="18" charset="0"/>
          <a:ea typeface="楷体_GB2312" pitchFamily="49" charset="-122"/>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Times New Roman" pitchFamily="18" charset="0"/>
          <a:ea typeface="楷体_GB2312" pitchFamily="49" charset="-122"/>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Times New Roman" pitchFamily="18" charset="0"/>
          <a:ea typeface="楷体_GB2312" pitchFamily="49" charset="-122"/>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Times New Roman" pitchFamily="18" charset="0"/>
          <a:ea typeface="楷体_GB2312" pitchFamily="49" charset="-122"/>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Times New Roman" pitchFamily="18" charset="0"/>
          <a:ea typeface="楷体_GB2312" pitchFamily="49" charset="-122"/>
          <a:cs typeface="楷体_GB231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4403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44036"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4403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4403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44039"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4404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p>
            <a:pPr algn="ctr">
              <a:defRPr/>
            </a:pPr>
            <a:endParaRPr kumimoji="1" lang="zh-CN" altLang="en-US" sz="2400">
              <a:solidFill>
                <a:srgbClr val="000000"/>
              </a:solidFill>
              <a:latin typeface="Tahoma" pitchFamily="34" charset="0"/>
              <a:ea typeface="宋体" pitchFamily="2" charset="-122"/>
            </a:endParaRPr>
          </a:p>
        </p:txBody>
      </p:sp>
      <p:sp>
        <p:nvSpPr>
          <p:cNvPr id="977929"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977930"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4043" name="Rectangle 11"/>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smtClean="0">
                <a:solidFill>
                  <a:srgbClr val="000000"/>
                </a:solidFill>
                <a:latin typeface="Tahoma" pitchFamily="34" charset="0"/>
                <a:ea typeface="宋体" pitchFamily="2" charset="-122"/>
              </a:defRPr>
            </a:lvl1pPr>
          </a:lstStyle>
          <a:p>
            <a:pPr>
              <a:defRPr/>
            </a:pPr>
            <a:fld id="{4A9173D3-3F03-447B-9B05-4BE4D9855169}" type="datetimeFigureOut">
              <a:rPr lang="zh-CN" altLang="en-US"/>
              <a:pPr>
                <a:defRPr/>
              </a:pPr>
              <a:t>2020/9/24</a:t>
            </a:fld>
            <a:endParaRPr lang="en-US" altLang="zh-CN"/>
          </a:p>
        </p:txBody>
      </p:sp>
      <p:sp>
        <p:nvSpPr>
          <p:cNvPr id="44044"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smtClean="0">
                <a:solidFill>
                  <a:srgbClr val="000000"/>
                </a:solidFill>
                <a:latin typeface="Tahoma" pitchFamily="34" charset="0"/>
                <a:ea typeface="宋体" pitchFamily="2" charset="-122"/>
              </a:defRPr>
            </a:lvl1pPr>
          </a:lstStyle>
          <a:p>
            <a:pPr>
              <a:defRPr/>
            </a:pPr>
            <a:endParaRPr lang="en-US" altLang="zh-CN"/>
          </a:p>
        </p:txBody>
      </p:sp>
      <p:sp>
        <p:nvSpPr>
          <p:cNvPr id="44045" name="Rectangle 13"/>
          <p:cNvSpPr>
            <a:spLocks noGrp="1" noChangeArrowheads="1"/>
          </p:cNvSpPr>
          <p:nvPr>
            <p:ph type="sldNum" sz="quarter" idx="4"/>
          </p:nvPr>
        </p:nvSpPr>
        <p:spPr bwMode="auto">
          <a:xfrm>
            <a:off x="70421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smtClean="0">
                <a:solidFill>
                  <a:srgbClr val="000000"/>
                </a:solidFill>
                <a:latin typeface="Tahoma" pitchFamily="34" charset="0"/>
                <a:ea typeface="宋体" pitchFamily="2" charset="-122"/>
              </a:defRPr>
            </a:lvl1pPr>
          </a:lstStyle>
          <a:p>
            <a:pPr>
              <a:defRPr/>
            </a:pPr>
            <a:fld id="{A7594805-B1E6-4B79-AB08-0A9AE5ECE987}" type="slidenum">
              <a:rPr lang="zh-CN" altLang="en-US"/>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Lst>
  <p:timing>
    <p:tnLst>
      <p:par>
        <p:cTn id="1" dur="indefinite" restart="never" nodeType="tmRoot"/>
      </p:par>
    </p:tnLst>
  </p:timing>
  <p:txStyles>
    <p:titleStyle>
      <a:lvl1pPr algn="l" rtl="0" eaLnBrk="0" fontAlgn="base" hangingPunct="0">
        <a:spcBef>
          <a:spcPct val="0"/>
        </a:spcBef>
        <a:spcAft>
          <a:spcPct val="0"/>
        </a:spcAft>
        <a:defRPr sz="3600" b="1">
          <a:solidFill>
            <a:schemeClr val="tx2"/>
          </a:solidFill>
          <a:latin typeface="+mj-lt"/>
          <a:ea typeface="+mj-ea"/>
          <a:cs typeface="楷体_GB2312"/>
        </a:defRPr>
      </a:lvl1pPr>
      <a:lvl2pPr algn="l" rtl="0" eaLnBrk="0" fontAlgn="base" hangingPunct="0">
        <a:spcBef>
          <a:spcPct val="0"/>
        </a:spcBef>
        <a:spcAft>
          <a:spcPct val="0"/>
        </a:spcAft>
        <a:defRPr sz="36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6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6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6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36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36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36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36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4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4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4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n-lt"/>
                <a:ea typeface="+mn-ea"/>
              </a:defRPr>
            </a:lvl1pPr>
          </a:lstStyle>
          <a:p>
            <a:pPr>
              <a:defRPr/>
            </a:pPr>
            <a:endParaRPr lang="en-US" altLang="zh-CN"/>
          </a:p>
        </p:txBody>
      </p:sp>
      <p:sp>
        <p:nvSpPr>
          <p:cNvPr id="21507"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000000"/>
                </a:solidFill>
                <a:latin typeface="Arial Black" pitchFamily="34" charset="0"/>
                <a:ea typeface="+mn-ea"/>
              </a:defRPr>
            </a:lvl1pPr>
          </a:lstStyle>
          <a:p>
            <a:pPr>
              <a:defRPr/>
            </a:pPr>
            <a:fld id="{2848927D-362C-44CF-80E3-3224BF73B9D6}" type="slidenum">
              <a:rPr lang="en-US" altLang="zh-CN"/>
              <a:pPr>
                <a:defRPr/>
              </a:pPr>
              <a:t>‹#›</a:t>
            </a:fld>
            <a:endParaRPr lang="en-US" altLang="zh-CN"/>
          </a:p>
        </p:txBody>
      </p:sp>
      <p:grpSp>
        <p:nvGrpSpPr>
          <p:cNvPr id="1004548" name="Group 4"/>
          <p:cNvGrpSpPr>
            <a:grpSpLocks/>
          </p:cNvGrpSpPr>
          <p:nvPr/>
        </p:nvGrpSpPr>
        <p:grpSpPr bwMode="auto">
          <a:xfrm>
            <a:off x="0" y="0"/>
            <a:ext cx="9144000" cy="546100"/>
            <a:chOff x="0" y="0"/>
            <a:chExt cx="5760" cy="344"/>
          </a:xfrm>
        </p:grpSpPr>
        <p:sp>
          <p:nvSpPr>
            <p:cNvPr id="2150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2151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Times New Roman" pitchFamily="18" charset="0"/>
                <a:ea typeface="+mn-ea"/>
              </a:endParaRPr>
            </a:p>
          </p:txBody>
        </p:sp>
        <p:sp>
          <p:nvSpPr>
            <p:cNvPr id="21511"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21512"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21513"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21514"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21515"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Times New Roman" pitchFamily="18" charset="0"/>
                <a:ea typeface="+mn-ea"/>
              </a:endParaRPr>
            </a:p>
          </p:txBody>
        </p:sp>
        <p:sp>
          <p:nvSpPr>
            <p:cNvPr id="21516"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21517"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1004549" name="Rectangle 14"/>
          <p:cNvSpPr>
            <a:spLocks noGrp="1" noChangeArrowheads="1"/>
          </p:cNvSpPr>
          <p:nvPr>
            <p:ph type="title"/>
          </p:nvPr>
        </p:nvSpPr>
        <p:spPr bwMode="auto">
          <a:xfrm>
            <a:off x="457200" y="115888"/>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04550" name="Rectangle 15"/>
          <p:cNvSpPr>
            <a:spLocks noGrp="1" noChangeArrowheads="1"/>
          </p:cNvSpPr>
          <p:nvPr>
            <p:ph type="body" idx="1"/>
          </p:nvPr>
        </p:nvSpPr>
        <p:spPr bwMode="auto">
          <a:xfrm>
            <a:off x="457200" y="1639888"/>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1520"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000000"/>
                </a:solidFill>
                <a:latin typeface="+mn-lt"/>
                <a:ea typeface="+mn-ea"/>
              </a:defRPr>
            </a:lvl1pPr>
          </a:lstStyle>
          <a:p>
            <a:pPr>
              <a:defRPr/>
            </a:pPr>
            <a:endParaRPr lang="en-US" altLang="zh-CN"/>
          </a:p>
        </p:txBody>
      </p:sp>
      <p:sp>
        <p:nvSpPr>
          <p:cNvPr id="17" name="矩形 1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952" r:id="rId1"/>
    <p:sldLayoutId id="2147484953" r:id="rId2"/>
    <p:sldLayoutId id="2147484954" r:id="rId3"/>
    <p:sldLayoutId id="2147484955" r:id="rId4"/>
    <p:sldLayoutId id="2147484956" r:id="rId5"/>
    <p:sldLayoutId id="2147484957" r:id="rId6"/>
    <p:sldLayoutId id="2147484958" r:id="rId7"/>
    <p:sldLayoutId id="2147484959" r:id="rId8"/>
    <p:sldLayoutId id="2147484960" r:id="rId9"/>
    <p:sldLayoutId id="2147484961" r:id="rId10"/>
  </p:sldLayoutIdLst>
  <p:transition spd="slow"/>
  <p:timing>
    <p:tnLst>
      <p:par>
        <p:cTn id="1" dur="indefinite" restart="never" nodeType="tmRoot"/>
      </p:par>
    </p:tnLst>
  </p:timing>
  <p:txStyles>
    <p:titleStyle>
      <a:lvl1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1pPr>
      <a:lvl2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Times New Roman" pitchFamily="18" charset="0"/>
          <a:ea typeface="楷体_GB2312" pitchFamily="49" charset="-122"/>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Times New Roman" pitchFamily="18" charset="0"/>
          <a:ea typeface="楷体_GB2312" pitchFamily="49" charset="-122"/>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Times New Roman" pitchFamily="18" charset="0"/>
          <a:ea typeface="楷体_GB2312" pitchFamily="49" charset="-122"/>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Times New Roman" pitchFamily="18" charset="0"/>
          <a:ea typeface="楷体_GB2312" pitchFamily="49" charset="-122"/>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Times New Roman" pitchFamily="18" charset="0"/>
          <a:ea typeface="楷体_GB2312" pitchFamily="49" charset="-122"/>
          <a:cs typeface="楷体_GB231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smtClean="0">
                <a:solidFill>
                  <a:srgbClr val="000000"/>
                </a:solidFill>
                <a:latin typeface="+mn-lt"/>
                <a:ea typeface="+mn-ea"/>
              </a:defRPr>
            </a:lvl1pPr>
          </a:lstStyle>
          <a:p>
            <a:pPr>
              <a:defRPr/>
            </a:pPr>
            <a:endParaRPr lang="en-US" altLang="zh-CN"/>
          </a:p>
        </p:txBody>
      </p:sp>
      <p:sp>
        <p:nvSpPr>
          <p:cNvPr id="35843" name="Rectangle 3"/>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smtClean="0">
                <a:solidFill>
                  <a:srgbClr val="000000"/>
                </a:solidFill>
                <a:latin typeface="Arial Black" pitchFamily="34" charset="0"/>
                <a:ea typeface="+mn-ea"/>
              </a:defRPr>
            </a:lvl1pPr>
          </a:lstStyle>
          <a:p>
            <a:pPr>
              <a:defRPr/>
            </a:pPr>
            <a:fld id="{651528A6-E5E9-413E-8E8D-78A13BBD1EB1}" type="slidenum">
              <a:rPr lang="en-US" altLang="zh-CN"/>
              <a:pPr>
                <a:defRPr/>
              </a:pPr>
              <a:t>‹#›</a:t>
            </a:fld>
            <a:endParaRPr lang="en-US" altLang="zh-CN"/>
          </a:p>
        </p:txBody>
      </p:sp>
      <p:grpSp>
        <p:nvGrpSpPr>
          <p:cNvPr id="1028100" name="Group 4"/>
          <p:cNvGrpSpPr>
            <a:grpSpLocks/>
          </p:cNvGrpSpPr>
          <p:nvPr/>
        </p:nvGrpSpPr>
        <p:grpSpPr bwMode="auto">
          <a:xfrm>
            <a:off x="0" y="0"/>
            <a:ext cx="9144000" cy="546100"/>
            <a:chOff x="0" y="0"/>
            <a:chExt cx="5760" cy="344"/>
          </a:xfrm>
        </p:grpSpPr>
        <p:sp>
          <p:nvSpPr>
            <p:cNvPr id="3584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3584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35847" name="Rectangle 7"/>
            <p:cNvSpPr>
              <a:spLocks noChangeArrowheads="1"/>
            </p:cNvSpPr>
            <p:nvPr/>
          </p:nvSpPr>
          <p:spPr bwMode="auto">
            <a:xfrm>
              <a:off x="258" y="85"/>
              <a:ext cx="87" cy="89"/>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35848" name="Rectangle 8"/>
            <p:cNvSpPr>
              <a:spLocks noChangeArrowheads="1"/>
            </p:cNvSpPr>
            <p:nvPr/>
          </p:nvSpPr>
          <p:spPr bwMode="auto">
            <a:xfrm>
              <a:off x="345" y="0"/>
              <a:ext cx="88"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35849" name="Rectangle 9"/>
            <p:cNvSpPr>
              <a:spLocks noChangeArrowheads="1"/>
            </p:cNvSpPr>
            <p:nvPr/>
          </p:nvSpPr>
          <p:spPr bwMode="auto">
            <a:xfrm>
              <a:off x="345" y="85"/>
              <a:ext cx="88" cy="89"/>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35850" name="Rectangle 10"/>
            <p:cNvSpPr>
              <a:spLocks noChangeArrowheads="1"/>
            </p:cNvSpPr>
            <p:nvPr/>
          </p:nvSpPr>
          <p:spPr bwMode="auto">
            <a:xfrm>
              <a:off x="173" y="173"/>
              <a:ext cx="86"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35851" name="Rectangle 11"/>
            <p:cNvSpPr>
              <a:spLocks noChangeArrowheads="1"/>
            </p:cNvSpPr>
            <p:nvPr/>
          </p:nvSpPr>
          <p:spPr bwMode="auto">
            <a:xfrm>
              <a:off x="83" y="86"/>
              <a:ext cx="89" cy="87"/>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35852" name="Rectangle 12"/>
            <p:cNvSpPr>
              <a:spLocks noChangeArrowheads="1"/>
            </p:cNvSpPr>
            <p:nvPr/>
          </p:nvSpPr>
          <p:spPr bwMode="auto">
            <a:xfrm>
              <a:off x="258" y="171"/>
              <a:ext cx="87" cy="87"/>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35853" name="Rectangle 13"/>
            <p:cNvSpPr>
              <a:spLocks noChangeArrowheads="1"/>
            </p:cNvSpPr>
            <p:nvPr/>
          </p:nvSpPr>
          <p:spPr bwMode="auto">
            <a:xfrm>
              <a:off x="173" y="258"/>
              <a:ext cx="86" cy="86"/>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grpSp>
      <p:sp>
        <p:nvSpPr>
          <p:cNvPr id="1028101"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102"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5856" name="Rectangle 16"/>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smtClean="0">
                <a:solidFill>
                  <a:srgbClr val="000000"/>
                </a:solidFill>
                <a:latin typeface="+mn-lt"/>
                <a:ea typeface="+mn-ea"/>
              </a:defRPr>
            </a:lvl1pPr>
          </a:lstStyle>
          <a:p>
            <a:pPr>
              <a:defRPr/>
            </a:pPr>
            <a:endParaRPr lang="en-US" altLang="zh-CN"/>
          </a:p>
        </p:txBody>
      </p:sp>
      <p:sp>
        <p:nvSpPr>
          <p:cNvPr id="35857" name="Rectangle 17">
            <a:hlinkClick r:id="" action="ppaction://hlinkshowjump?jump=previousslide"/>
          </p:cNvPr>
          <p:cNvSpPr>
            <a:spLocks noChangeArrowheads="1"/>
          </p:cNvSpPr>
          <p:nvPr/>
        </p:nvSpPr>
        <p:spPr bwMode="auto">
          <a:xfrm>
            <a:off x="6388100" y="6286500"/>
            <a:ext cx="673100" cy="381000"/>
          </a:xfrm>
          <a:prstGeom prst="rect">
            <a:avLst/>
          </a:prstGeom>
          <a:noFill/>
          <a:ln>
            <a:noFill/>
          </a:ln>
          <a:effectLst/>
          <a:extLst/>
        </p:spPr>
        <p:txBody>
          <a:bodyPr wrap="none" anchor="ctr"/>
          <a:lstStyle/>
          <a:p>
            <a:pPr>
              <a:defRPr/>
            </a:pPr>
            <a:endParaRPr lang="zh-CN" altLang="en-US">
              <a:solidFill>
                <a:srgbClr val="000000"/>
              </a:solidFill>
              <a:latin typeface="+mn-lt"/>
              <a:ea typeface="+mn-ea"/>
            </a:endParaRPr>
          </a:p>
        </p:txBody>
      </p:sp>
      <p:sp>
        <p:nvSpPr>
          <p:cNvPr id="35858" name="Rectangle 18">
            <a:hlinkClick r:id="" action="ppaction://hlinkshowjump?jump=nextslide"/>
          </p:cNvPr>
          <p:cNvSpPr>
            <a:spLocks noChangeArrowheads="1"/>
          </p:cNvSpPr>
          <p:nvPr/>
        </p:nvSpPr>
        <p:spPr bwMode="auto">
          <a:xfrm>
            <a:off x="7289800" y="6299200"/>
            <a:ext cx="673100" cy="381000"/>
          </a:xfrm>
          <a:prstGeom prst="rect">
            <a:avLst/>
          </a:prstGeom>
          <a:noFill/>
          <a:ln>
            <a:noFill/>
          </a:ln>
          <a:effectLst/>
          <a:extLst/>
        </p:spPr>
        <p:txBody>
          <a:bodyPr wrap="none" anchor="ctr"/>
          <a:lstStyle/>
          <a:p>
            <a:pPr>
              <a:defRPr/>
            </a:pPr>
            <a:endParaRPr lang="zh-CN" altLang="en-US">
              <a:solidFill>
                <a:srgbClr val="000000"/>
              </a:solidFill>
              <a:latin typeface="+mn-lt"/>
              <a:ea typeface="+mn-ea"/>
            </a:endParaRPr>
          </a:p>
        </p:txBody>
      </p:sp>
      <p:sp>
        <p:nvSpPr>
          <p:cNvPr id="35859" name="Rectangle 19">
            <a:hlinkClick r:id="" action="ppaction://hlinkshowjump?jump=firstslide"/>
          </p:cNvPr>
          <p:cNvSpPr>
            <a:spLocks noChangeArrowheads="1"/>
          </p:cNvSpPr>
          <p:nvPr/>
        </p:nvSpPr>
        <p:spPr bwMode="auto">
          <a:xfrm>
            <a:off x="8204200" y="6299200"/>
            <a:ext cx="673100" cy="381000"/>
          </a:xfrm>
          <a:prstGeom prst="rect">
            <a:avLst/>
          </a:prstGeom>
          <a:noFill/>
          <a:ln>
            <a:noFill/>
          </a:ln>
          <a:effectLst/>
          <a:extLst/>
        </p:spPr>
        <p:txBody>
          <a:bodyPr wrap="none" anchor="ctr"/>
          <a:lstStyle/>
          <a:p>
            <a:pPr>
              <a:defRPr/>
            </a:pPr>
            <a:endParaRPr lang="zh-CN" altLang="en-US">
              <a:solidFill>
                <a:srgbClr val="000000"/>
              </a:solidFill>
              <a:latin typeface="+mn-lt"/>
              <a:ea typeface="+mn-ea"/>
            </a:endParaRPr>
          </a:p>
        </p:txBody>
      </p:sp>
      <p:sp>
        <p:nvSpPr>
          <p:cNvPr id="20" name="矩形 19"/>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21"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6451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64516"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6451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6451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64519"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6452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059849"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59850"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4523" name="Rectangle 11"/>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smtClean="0">
                <a:solidFill>
                  <a:srgbClr val="000000"/>
                </a:solidFill>
                <a:latin typeface="+mn-lt"/>
                <a:ea typeface="+mn-ea"/>
              </a:defRPr>
            </a:lvl1pPr>
          </a:lstStyle>
          <a:p>
            <a:pPr>
              <a:defRPr/>
            </a:pPr>
            <a:endParaRPr lang="en-US" altLang="zh-CN"/>
          </a:p>
        </p:txBody>
      </p:sp>
      <p:sp>
        <p:nvSpPr>
          <p:cNvPr id="64524"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smtClean="0">
                <a:solidFill>
                  <a:srgbClr val="000000"/>
                </a:solidFill>
                <a:latin typeface="+mn-lt"/>
                <a:ea typeface="+mn-ea"/>
              </a:defRPr>
            </a:lvl1pPr>
          </a:lstStyle>
          <a:p>
            <a:pPr>
              <a:defRPr/>
            </a:pPr>
            <a:endParaRPr lang="en-US" altLang="zh-CN"/>
          </a:p>
        </p:txBody>
      </p:sp>
      <p:sp>
        <p:nvSpPr>
          <p:cNvPr id="64525" name="Rectangle 13"/>
          <p:cNvSpPr>
            <a:spLocks noGrp="1" noChangeArrowheads="1"/>
          </p:cNvSpPr>
          <p:nvPr>
            <p:ph type="sldNum" sz="quarter" idx="4"/>
          </p:nvPr>
        </p:nvSpPr>
        <p:spPr bwMode="auto">
          <a:xfrm>
            <a:off x="70421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smtClean="0">
                <a:solidFill>
                  <a:srgbClr val="000000"/>
                </a:solidFill>
                <a:latin typeface="+mn-lt"/>
                <a:ea typeface="+mn-ea"/>
              </a:defRPr>
            </a:lvl1pPr>
          </a:lstStyle>
          <a:p>
            <a:pPr>
              <a:defRPr/>
            </a:pPr>
            <a:fld id="{9BD038EF-B41A-4516-B999-ADAF9B84C85F}"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974" r:id="rId1"/>
    <p:sldLayoutId id="2147484975" r:id="rId2"/>
    <p:sldLayoutId id="2147484976" r:id="rId3"/>
    <p:sldLayoutId id="2147484977" r:id="rId4"/>
    <p:sldLayoutId id="2147484978" r:id="rId5"/>
    <p:sldLayoutId id="2147484979" r:id="rId6"/>
    <p:sldLayoutId id="2147484980" r:id="rId7"/>
    <p:sldLayoutId id="2147484981" r:id="rId8"/>
    <p:sldLayoutId id="2147484982" r:id="rId9"/>
    <p:sldLayoutId id="2147484983" r:id="rId10"/>
    <p:sldLayoutId id="2147484984"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55299"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55300"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55301"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55302"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55303"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55304"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084425"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84426"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5307" name="Rectangle 11"/>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kumimoji="0" sz="1400" smtClean="0">
                <a:solidFill>
                  <a:srgbClr val="000000"/>
                </a:solidFill>
                <a:latin typeface="+mn-lt"/>
                <a:ea typeface="+mn-ea"/>
              </a:defRPr>
            </a:lvl1pPr>
          </a:lstStyle>
          <a:p>
            <a:pPr>
              <a:defRPr/>
            </a:pPr>
            <a:endParaRPr lang="en-US" altLang="zh-CN"/>
          </a:p>
        </p:txBody>
      </p:sp>
      <p:sp>
        <p:nvSpPr>
          <p:cNvPr id="55308"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kumimoji="0" sz="1400" smtClean="0">
                <a:solidFill>
                  <a:srgbClr val="000000"/>
                </a:solidFill>
                <a:latin typeface="+mn-lt"/>
                <a:ea typeface="+mn-ea"/>
              </a:defRPr>
            </a:lvl1pPr>
          </a:lstStyle>
          <a:p>
            <a:pPr>
              <a:defRPr/>
            </a:pPr>
            <a:endParaRPr lang="en-US" altLang="zh-CN"/>
          </a:p>
        </p:txBody>
      </p:sp>
      <p:sp>
        <p:nvSpPr>
          <p:cNvPr id="55309" name="Rectangle 13"/>
          <p:cNvSpPr>
            <a:spLocks noGrp="1" noChangeArrowheads="1"/>
          </p:cNvSpPr>
          <p:nvPr>
            <p:ph type="sldNum" sz="quarter" idx="4"/>
          </p:nvPr>
        </p:nvSpPr>
        <p:spPr bwMode="auto">
          <a:xfrm>
            <a:off x="70421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kumimoji="0" sz="1400" smtClean="0">
                <a:solidFill>
                  <a:srgbClr val="000000"/>
                </a:solidFill>
                <a:latin typeface="+mn-lt"/>
                <a:ea typeface="+mn-ea"/>
              </a:defRPr>
            </a:lvl1pPr>
          </a:lstStyle>
          <a:p>
            <a:pPr>
              <a:defRPr/>
            </a:pPr>
            <a:fld id="{E1C784DA-BCF4-49EB-8973-FEDECC6DBE23}"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kumimoji="0" sz="1200" smtClean="0">
                <a:solidFill>
                  <a:srgbClr val="000000"/>
                </a:solidFill>
                <a:latin typeface="+mn-lt"/>
                <a:ea typeface="+mn-ea"/>
              </a:defRPr>
            </a:lvl1pPr>
          </a:lstStyle>
          <a:p>
            <a:pPr>
              <a:defRPr/>
            </a:pPr>
            <a:endParaRPr lang="en-US" altLang="zh-CN"/>
          </a:p>
        </p:txBody>
      </p:sp>
      <p:sp>
        <p:nvSpPr>
          <p:cNvPr id="60419" name="Rectangle 3"/>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kumimoji="0" sz="1200" smtClean="0">
                <a:solidFill>
                  <a:srgbClr val="000000"/>
                </a:solidFill>
                <a:latin typeface="Arial Black" pitchFamily="34" charset="0"/>
                <a:ea typeface="+mn-ea"/>
              </a:defRPr>
            </a:lvl1pPr>
          </a:lstStyle>
          <a:p>
            <a:pPr>
              <a:defRPr/>
            </a:pPr>
            <a:fld id="{2BAFB0FE-A6A8-4C54-A2A8-AC9CD3FD0E86}" type="slidenum">
              <a:rPr lang="en-US" altLang="zh-CN"/>
              <a:pPr>
                <a:defRPr/>
              </a:pPr>
              <a:t>‹#›</a:t>
            </a:fld>
            <a:endParaRPr lang="en-US" altLang="zh-CN"/>
          </a:p>
        </p:txBody>
      </p:sp>
      <p:grpSp>
        <p:nvGrpSpPr>
          <p:cNvPr id="1115140" name="Group 4"/>
          <p:cNvGrpSpPr>
            <a:grpSpLocks/>
          </p:cNvGrpSpPr>
          <p:nvPr/>
        </p:nvGrpSpPr>
        <p:grpSpPr bwMode="auto">
          <a:xfrm>
            <a:off x="0" y="0"/>
            <a:ext cx="9144000" cy="546100"/>
            <a:chOff x="0" y="0"/>
            <a:chExt cx="5760" cy="344"/>
          </a:xfrm>
        </p:grpSpPr>
        <p:sp>
          <p:nvSpPr>
            <p:cNvPr id="60421"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60422"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60423" name="Rectangle 7"/>
            <p:cNvSpPr>
              <a:spLocks noChangeArrowheads="1"/>
            </p:cNvSpPr>
            <p:nvPr/>
          </p:nvSpPr>
          <p:spPr bwMode="auto">
            <a:xfrm>
              <a:off x="258" y="85"/>
              <a:ext cx="87" cy="89"/>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60424" name="Rectangle 8"/>
            <p:cNvSpPr>
              <a:spLocks noChangeArrowheads="1"/>
            </p:cNvSpPr>
            <p:nvPr/>
          </p:nvSpPr>
          <p:spPr bwMode="auto">
            <a:xfrm>
              <a:off x="345" y="0"/>
              <a:ext cx="88"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60425" name="Rectangle 9"/>
            <p:cNvSpPr>
              <a:spLocks noChangeArrowheads="1"/>
            </p:cNvSpPr>
            <p:nvPr/>
          </p:nvSpPr>
          <p:spPr bwMode="auto">
            <a:xfrm>
              <a:off x="345" y="85"/>
              <a:ext cx="88" cy="89"/>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60426" name="Rectangle 10"/>
            <p:cNvSpPr>
              <a:spLocks noChangeArrowheads="1"/>
            </p:cNvSpPr>
            <p:nvPr/>
          </p:nvSpPr>
          <p:spPr bwMode="auto">
            <a:xfrm>
              <a:off x="173" y="173"/>
              <a:ext cx="86"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60427" name="Rectangle 11"/>
            <p:cNvSpPr>
              <a:spLocks noChangeArrowheads="1"/>
            </p:cNvSpPr>
            <p:nvPr/>
          </p:nvSpPr>
          <p:spPr bwMode="auto">
            <a:xfrm>
              <a:off x="83" y="86"/>
              <a:ext cx="89" cy="87"/>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60428" name="Rectangle 12"/>
            <p:cNvSpPr>
              <a:spLocks noChangeArrowheads="1"/>
            </p:cNvSpPr>
            <p:nvPr/>
          </p:nvSpPr>
          <p:spPr bwMode="auto">
            <a:xfrm>
              <a:off x="258" y="171"/>
              <a:ext cx="87" cy="87"/>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60429" name="Rectangle 13"/>
            <p:cNvSpPr>
              <a:spLocks noChangeArrowheads="1"/>
            </p:cNvSpPr>
            <p:nvPr/>
          </p:nvSpPr>
          <p:spPr bwMode="auto">
            <a:xfrm>
              <a:off x="173" y="258"/>
              <a:ext cx="86" cy="86"/>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grpSp>
      <p:sp>
        <p:nvSpPr>
          <p:cNvPr id="1115141"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115142"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0432" name="Rectangle 16"/>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kumimoji="0" sz="1200" smtClean="0">
                <a:solidFill>
                  <a:srgbClr val="000000"/>
                </a:solidFill>
                <a:latin typeface="+mn-lt"/>
                <a:ea typeface="+mn-ea"/>
              </a:defRPr>
            </a:lvl1pPr>
          </a:lstStyle>
          <a:p>
            <a:pPr>
              <a:defRPr/>
            </a:pPr>
            <a:endParaRPr lang="en-US" altLang="zh-CN"/>
          </a:p>
        </p:txBody>
      </p:sp>
      <p:sp>
        <p:nvSpPr>
          <p:cNvPr id="17" name="矩形 1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996" r:id="rId1"/>
    <p:sldLayoutId id="2147484997" r:id="rId2"/>
    <p:sldLayoutId id="2147484998" r:id="rId3"/>
    <p:sldLayoutId id="2147484999" r:id="rId4"/>
    <p:sldLayoutId id="2147485000" r:id="rId5"/>
    <p:sldLayoutId id="2147485001" r:id="rId6"/>
    <p:sldLayoutId id="2147485002" r:id="rId7"/>
    <p:sldLayoutId id="2147485003" r:id="rId8"/>
    <p:sldLayoutId id="2147485004" r:id="rId9"/>
    <p:sldLayoutId id="2147485005" r:id="rId10"/>
    <p:sldLayoutId id="2147485006"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smtClean="0">
                <a:solidFill>
                  <a:srgbClr val="000000"/>
                </a:solidFill>
                <a:latin typeface="+mn-lt"/>
                <a:ea typeface="+mn-ea"/>
              </a:defRPr>
            </a:lvl1pPr>
          </a:lstStyle>
          <a:p>
            <a:pPr>
              <a:defRPr/>
            </a:pPr>
            <a:endParaRPr lang="en-US" altLang="zh-CN"/>
          </a:p>
        </p:txBody>
      </p:sp>
      <p:sp>
        <p:nvSpPr>
          <p:cNvPr id="21507" name="Rectangle 3"/>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smtClean="0">
                <a:solidFill>
                  <a:srgbClr val="000000"/>
                </a:solidFill>
                <a:latin typeface="Arial Black" pitchFamily="34" charset="0"/>
                <a:ea typeface="+mn-ea"/>
              </a:defRPr>
            </a:lvl1pPr>
          </a:lstStyle>
          <a:p>
            <a:pPr>
              <a:defRPr/>
            </a:pPr>
            <a:fld id="{E3707BDE-8D6C-4BC2-A604-C963881C28AE}" type="slidenum">
              <a:rPr lang="en-US" altLang="zh-CN"/>
              <a:pPr>
                <a:defRPr/>
              </a:pPr>
              <a:t>‹#›</a:t>
            </a:fld>
            <a:endParaRPr lang="en-US" altLang="zh-CN"/>
          </a:p>
        </p:txBody>
      </p:sp>
      <p:grpSp>
        <p:nvGrpSpPr>
          <p:cNvPr id="665604" name="Group 4"/>
          <p:cNvGrpSpPr>
            <a:grpSpLocks/>
          </p:cNvGrpSpPr>
          <p:nvPr/>
        </p:nvGrpSpPr>
        <p:grpSpPr bwMode="auto">
          <a:xfrm>
            <a:off x="0" y="0"/>
            <a:ext cx="9144000" cy="546100"/>
            <a:chOff x="0" y="0"/>
            <a:chExt cx="5760" cy="344"/>
          </a:xfrm>
        </p:grpSpPr>
        <p:sp>
          <p:nvSpPr>
            <p:cNvPr id="2150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2151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21511" name="Rectangle 7"/>
            <p:cNvSpPr>
              <a:spLocks noChangeArrowheads="1"/>
            </p:cNvSpPr>
            <p:nvPr/>
          </p:nvSpPr>
          <p:spPr bwMode="auto">
            <a:xfrm>
              <a:off x="258" y="85"/>
              <a:ext cx="87" cy="89"/>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1512" name="Rectangle 8"/>
            <p:cNvSpPr>
              <a:spLocks noChangeArrowheads="1"/>
            </p:cNvSpPr>
            <p:nvPr/>
          </p:nvSpPr>
          <p:spPr bwMode="auto">
            <a:xfrm>
              <a:off x="345" y="0"/>
              <a:ext cx="88"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1513" name="Rectangle 9"/>
            <p:cNvSpPr>
              <a:spLocks noChangeArrowheads="1"/>
            </p:cNvSpPr>
            <p:nvPr/>
          </p:nvSpPr>
          <p:spPr bwMode="auto">
            <a:xfrm>
              <a:off x="345" y="85"/>
              <a:ext cx="88" cy="89"/>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21514" name="Rectangle 10"/>
            <p:cNvSpPr>
              <a:spLocks noChangeArrowheads="1"/>
            </p:cNvSpPr>
            <p:nvPr/>
          </p:nvSpPr>
          <p:spPr bwMode="auto">
            <a:xfrm>
              <a:off x="173" y="173"/>
              <a:ext cx="86"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1515" name="Rectangle 11"/>
            <p:cNvSpPr>
              <a:spLocks noChangeArrowheads="1"/>
            </p:cNvSpPr>
            <p:nvPr/>
          </p:nvSpPr>
          <p:spPr bwMode="auto">
            <a:xfrm>
              <a:off x="83" y="86"/>
              <a:ext cx="89" cy="87"/>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21516" name="Rectangle 12"/>
            <p:cNvSpPr>
              <a:spLocks noChangeArrowheads="1"/>
            </p:cNvSpPr>
            <p:nvPr/>
          </p:nvSpPr>
          <p:spPr bwMode="auto">
            <a:xfrm>
              <a:off x="258" y="171"/>
              <a:ext cx="87" cy="87"/>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21517" name="Rectangle 13"/>
            <p:cNvSpPr>
              <a:spLocks noChangeArrowheads="1"/>
            </p:cNvSpPr>
            <p:nvPr/>
          </p:nvSpPr>
          <p:spPr bwMode="auto">
            <a:xfrm>
              <a:off x="173" y="258"/>
              <a:ext cx="86" cy="86"/>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grpSp>
      <p:sp>
        <p:nvSpPr>
          <p:cNvPr id="665605"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65606"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1520" name="Rectangle 16"/>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smtClean="0">
                <a:solidFill>
                  <a:srgbClr val="000000"/>
                </a:solidFill>
                <a:latin typeface="+mn-lt"/>
                <a:ea typeface="+mn-ea"/>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4810" r:id="rId1"/>
    <p:sldLayoutId id="2147484811" r:id="rId2"/>
    <p:sldLayoutId id="2147484812" r:id="rId3"/>
    <p:sldLayoutId id="2147484813" r:id="rId4"/>
    <p:sldLayoutId id="2147484814" r:id="rId5"/>
    <p:sldLayoutId id="2147484815" r:id="rId6"/>
    <p:sldLayoutId id="2147484816" r:id="rId7"/>
    <p:sldLayoutId id="2147484817" r:id="rId8"/>
    <p:sldLayoutId id="2147484818" r:id="rId9"/>
    <p:sldLayoutId id="2147484819" r:id="rId10"/>
    <p:sldLayoutId id="2147484820" r:id="rId11"/>
  </p:sldLayoutIdLst>
  <p:transition spd="slow"/>
  <p:timing>
    <p:tnLst>
      <p:par>
        <p:cTn id="1" dur="indefinite" restart="never" nodeType="tmRoot"/>
      </p:par>
    </p:tnLst>
  </p:timing>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483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14483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9332"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kumimoji="0" sz="1400" smtClean="0">
                <a:solidFill>
                  <a:srgbClr val="000000"/>
                </a:solidFill>
                <a:latin typeface="+mn-lt"/>
                <a:ea typeface="+mn-ea"/>
              </a:defRPr>
            </a:lvl1pPr>
          </a:lstStyle>
          <a:p>
            <a:pPr>
              <a:defRPr/>
            </a:pPr>
            <a:endParaRPr lang="en-US" altLang="zh-CN"/>
          </a:p>
        </p:txBody>
      </p:sp>
      <p:sp>
        <p:nvSpPr>
          <p:cNvPr id="99333"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kumimoji="0" sz="1400" smtClean="0">
                <a:solidFill>
                  <a:srgbClr val="000000"/>
                </a:solidFill>
                <a:latin typeface="+mn-lt"/>
                <a:ea typeface="+mn-ea"/>
              </a:defRPr>
            </a:lvl1pPr>
          </a:lstStyle>
          <a:p>
            <a:pPr>
              <a:defRPr/>
            </a:pPr>
            <a:endParaRPr lang="en-US" altLang="zh-CN"/>
          </a:p>
        </p:txBody>
      </p:sp>
      <p:sp>
        <p:nvSpPr>
          <p:cNvPr id="99334"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kumimoji="0" sz="1400" smtClean="0">
                <a:solidFill>
                  <a:srgbClr val="000000"/>
                </a:solidFill>
                <a:latin typeface="+mn-lt"/>
                <a:ea typeface="+mn-ea"/>
              </a:defRPr>
            </a:lvl1pPr>
          </a:lstStyle>
          <a:p>
            <a:pPr>
              <a:defRPr/>
            </a:pPr>
            <a:fld id="{E702E10F-5B61-4A30-AB81-018406C0DC08}" type="slidenum">
              <a:rPr lang="en-US" altLang="zh-CN"/>
              <a:pPr>
                <a:defRPr/>
              </a:pPr>
              <a:t>‹#›</a:t>
            </a:fld>
            <a:endParaRPr lang="en-US" altLang="zh-CN"/>
          </a:p>
        </p:txBody>
      </p:sp>
      <p:sp>
        <p:nvSpPr>
          <p:cNvPr id="7" name="矩形 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007" r:id="rId1"/>
    <p:sldLayoutId id="2147485008" r:id="rId2"/>
    <p:sldLayoutId id="2147485009" r:id="rId3"/>
    <p:sldLayoutId id="2147485010" r:id="rId4"/>
    <p:sldLayoutId id="2147485011" r:id="rId5"/>
    <p:sldLayoutId id="2147485012" r:id="rId6"/>
    <p:sldLayoutId id="2147485013" r:id="rId7"/>
    <p:sldLayoutId id="2147485014" r:id="rId8"/>
    <p:sldLayoutId id="2147485015" r:id="rId9"/>
    <p:sldLayoutId id="2147485016" r:id="rId10"/>
    <p:sldLayoutId id="214748501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66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6628"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66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66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6631"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66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169417"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169418"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6635" name="Rectangle 11"/>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smtClean="0">
                <a:solidFill>
                  <a:srgbClr val="000000"/>
                </a:solidFill>
                <a:latin typeface="+mn-lt"/>
                <a:ea typeface="+mn-ea"/>
              </a:defRPr>
            </a:lvl1pPr>
          </a:lstStyle>
          <a:p>
            <a:pPr>
              <a:defRPr/>
            </a:pPr>
            <a:endParaRPr lang="en-US" altLang="zh-CN"/>
          </a:p>
        </p:txBody>
      </p:sp>
      <p:sp>
        <p:nvSpPr>
          <p:cNvPr id="26636"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smtClean="0">
                <a:solidFill>
                  <a:srgbClr val="000000"/>
                </a:solidFill>
                <a:latin typeface="+mn-lt"/>
                <a:ea typeface="+mn-ea"/>
              </a:defRPr>
            </a:lvl1pPr>
          </a:lstStyle>
          <a:p>
            <a:pPr>
              <a:defRPr/>
            </a:pPr>
            <a:endParaRPr lang="en-US" altLang="zh-CN"/>
          </a:p>
        </p:txBody>
      </p:sp>
      <p:sp>
        <p:nvSpPr>
          <p:cNvPr id="26637" name="Rectangle 13"/>
          <p:cNvSpPr>
            <a:spLocks noGrp="1" noChangeArrowheads="1"/>
          </p:cNvSpPr>
          <p:nvPr>
            <p:ph type="sldNum" sz="quarter" idx="4"/>
          </p:nvPr>
        </p:nvSpPr>
        <p:spPr bwMode="auto">
          <a:xfrm>
            <a:off x="70421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smtClean="0">
                <a:solidFill>
                  <a:srgbClr val="000000"/>
                </a:solidFill>
                <a:latin typeface="+mn-lt"/>
                <a:ea typeface="+mn-ea"/>
              </a:defRPr>
            </a:lvl1pPr>
          </a:lstStyle>
          <a:p>
            <a:pPr>
              <a:defRPr/>
            </a:pPr>
            <a:fld id="{C1D8C51D-CBB8-484D-9932-447E253A2645}"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018" r:id="rId1"/>
    <p:sldLayoutId id="2147485019" r:id="rId2"/>
    <p:sldLayoutId id="2147485020" r:id="rId3"/>
    <p:sldLayoutId id="2147485021" r:id="rId4"/>
    <p:sldLayoutId id="2147485022" r:id="rId5"/>
    <p:sldLayoutId id="2147485023" r:id="rId6"/>
    <p:sldLayoutId id="2147485024" r:id="rId7"/>
    <p:sldLayoutId id="2147485025" r:id="rId8"/>
    <p:sldLayoutId id="2147485026" r:id="rId9"/>
    <p:sldLayoutId id="2147485027" r:id="rId10"/>
    <p:sldLayoutId id="2147485028"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楷体_GB2312"/>
        </a:defRPr>
      </a:lvl1pPr>
      <a:lvl2pPr algn="l" rtl="0" eaLnBrk="0" fontAlgn="base" hangingPunct="0">
        <a:spcBef>
          <a:spcPct val="0"/>
        </a:spcBef>
        <a:spcAft>
          <a:spcPct val="0"/>
        </a:spcAft>
        <a:defRPr sz="4400">
          <a:solidFill>
            <a:schemeClr val="tx2"/>
          </a:solidFill>
          <a:latin typeface="Tahoma" pitchFamily="34" charset="0"/>
          <a:ea typeface="楷体_GB2312" pitchFamily="49" charset="-122"/>
          <a:cs typeface="楷体_GB2312"/>
        </a:defRPr>
      </a:lvl2pPr>
      <a:lvl3pPr algn="l" rtl="0" eaLnBrk="0" fontAlgn="base" hangingPunct="0">
        <a:spcBef>
          <a:spcPct val="0"/>
        </a:spcBef>
        <a:spcAft>
          <a:spcPct val="0"/>
        </a:spcAft>
        <a:defRPr sz="4400">
          <a:solidFill>
            <a:schemeClr val="tx2"/>
          </a:solidFill>
          <a:latin typeface="Tahoma" pitchFamily="34" charset="0"/>
          <a:ea typeface="楷体_GB2312" pitchFamily="49" charset="-122"/>
          <a:cs typeface="楷体_GB2312"/>
        </a:defRPr>
      </a:lvl3pPr>
      <a:lvl4pPr algn="l" rtl="0" eaLnBrk="0" fontAlgn="base" hangingPunct="0">
        <a:spcBef>
          <a:spcPct val="0"/>
        </a:spcBef>
        <a:spcAft>
          <a:spcPct val="0"/>
        </a:spcAft>
        <a:defRPr sz="4400">
          <a:solidFill>
            <a:schemeClr val="tx2"/>
          </a:solidFill>
          <a:latin typeface="Tahoma" pitchFamily="34" charset="0"/>
          <a:ea typeface="楷体_GB2312" pitchFamily="49" charset="-122"/>
          <a:cs typeface="楷体_GB2312"/>
        </a:defRPr>
      </a:lvl4pPr>
      <a:lvl5pPr algn="l" rtl="0" eaLnBrk="0" fontAlgn="base" hangingPunct="0">
        <a:spcBef>
          <a:spcPct val="0"/>
        </a:spcBef>
        <a:spcAft>
          <a:spcPct val="0"/>
        </a:spcAft>
        <a:defRPr sz="4400">
          <a:solidFill>
            <a:schemeClr val="tx2"/>
          </a:solidFill>
          <a:latin typeface="Tahoma" pitchFamily="34" charset="0"/>
          <a:ea typeface="楷体_GB2312" pitchFamily="49" charset="-122"/>
          <a:cs typeface="楷体_GB2312"/>
        </a:defRPr>
      </a:lvl5pPr>
      <a:lvl6pPr marL="457200" algn="l" rtl="0" fontAlgn="base">
        <a:spcBef>
          <a:spcPct val="0"/>
        </a:spcBef>
        <a:spcAft>
          <a:spcPct val="0"/>
        </a:spcAft>
        <a:defRPr sz="4400">
          <a:solidFill>
            <a:schemeClr val="tx2"/>
          </a:solidFill>
          <a:latin typeface="Tahoma" pitchFamily="34" charset="0"/>
          <a:ea typeface="楷体_GB2312" pitchFamily="49" charset="-122"/>
        </a:defRPr>
      </a:lvl6pPr>
      <a:lvl7pPr marL="914400" algn="l" rtl="0" fontAlgn="base">
        <a:spcBef>
          <a:spcPct val="0"/>
        </a:spcBef>
        <a:spcAft>
          <a:spcPct val="0"/>
        </a:spcAft>
        <a:defRPr sz="4400">
          <a:solidFill>
            <a:schemeClr val="tx2"/>
          </a:solidFill>
          <a:latin typeface="Tahoma" pitchFamily="34" charset="0"/>
          <a:ea typeface="楷体_GB2312" pitchFamily="49" charset="-122"/>
        </a:defRPr>
      </a:lvl7pPr>
      <a:lvl8pPr marL="1371600" algn="l" rtl="0" fontAlgn="base">
        <a:spcBef>
          <a:spcPct val="0"/>
        </a:spcBef>
        <a:spcAft>
          <a:spcPct val="0"/>
        </a:spcAft>
        <a:defRPr sz="4400">
          <a:solidFill>
            <a:schemeClr val="tx2"/>
          </a:solidFill>
          <a:latin typeface="Tahoma" pitchFamily="34" charset="0"/>
          <a:ea typeface="楷体_GB2312" pitchFamily="49" charset="-122"/>
        </a:defRPr>
      </a:lvl8pPr>
      <a:lvl9pPr marL="1828800" algn="l" rtl="0" fontAlgn="base">
        <a:spcBef>
          <a:spcPct val="0"/>
        </a:spcBef>
        <a:spcAft>
          <a:spcPct val="0"/>
        </a:spcAft>
        <a:defRPr sz="4400">
          <a:solidFill>
            <a:schemeClr val="tx2"/>
          </a:solidFill>
          <a:latin typeface="Tahoma" pitchFamily="34"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smtClean="0">
                <a:solidFill>
                  <a:srgbClr val="000000"/>
                </a:solidFill>
                <a:latin typeface="+mn-lt"/>
                <a:ea typeface="+mn-ea"/>
              </a:defRPr>
            </a:lvl1pPr>
          </a:lstStyle>
          <a:p>
            <a:pPr>
              <a:defRPr/>
            </a:pPr>
            <a:endParaRPr lang="en-US" altLang="zh-CN"/>
          </a:p>
        </p:txBody>
      </p:sp>
      <p:sp>
        <p:nvSpPr>
          <p:cNvPr id="20483" name="Rectangle 3"/>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smtClean="0">
                <a:solidFill>
                  <a:srgbClr val="000000"/>
                </a:solidFill>
                <a:latin typeface="+mn-lt"/>
                <a:ea typeface="+mn-ea"/>
              </a:defRPr>
            </a:lvl1pPr>
          </a:lstStyle>
          <a:p>
            <a:pPr>
              <a:defRPr/>
            </a:pPr>
            <a:fld id="{F8B6D207-4E3A-48B0-A3E3-58EF4236AB54}" type="slidenum">
              <a:rPr lang="en-US" altLang="zh-CN"/>
              <a:pPr>
                <a:defRPr/>
              </a:pPr>
              <a:t>‹#›</a:t>
            </a:fld>
            <a:endParaRPr lang="en-US" altLang="zh-CN"/>
          </a:p>
        </p:txBody>
      </p:sp>
      <p:grpSp>
        <p:nvGrpSpPr>
          <p:cNvPr id="1200132" name="Group 4"/>
          <p:cNvGrpSpPr>
            <a:grpSpLocks/>
          </p:cNvGrpSpPr>
          <p:nvPr/>
        </p:nvGrpSpPr>
        <p:grpSpPr bwMode="auto">
          <a:xfrm>
            <a:off x="0" y="0"/>
            <a:ext cx="9144000" cy="546100"/>
            <a:chOff x="0" y="0"/>
            <a:chExt cx="5760" cy="344"/>
          </a:xfrm>
        </p:grpSpPr>
        <p:sp>
          <p:nvSpPr>
            <p:cNvPr id="2048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mn-lt"/>
                <a:ea typeface="+mn-ea"/>
              </a:endParaRPr>
            </a:p>
          </p:txBody>
        </p:sp>
        <p:sp>
          <p:nvSpPr>
            <p:cNvPr id="2048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p>
              <a:pPr>
                <a:defRPr/>
              </a:pPr>
              <a:endParaRPr lang="zh-CN" altLang="zh-CN" sz="2400">
                <a:solidFill>
                  <a:srgbClr val="000000"/>
                </a:solidFill>
                <a:latin typeface="+mn-lt"/>
                <a:ea typeface="+mn-ea"/>
              </a:endParaRPr>
            </a:p>
          </p:txBody>
        </p:sp>
        <p:sp>
          <p:nvSpPr>
            <p:cNvPr id="20487" name="Rectangle 7"/>
            <p:cNvSpPr>
              <a:spLocks noChangeArrowheads="1"/>
            </p:cNvSpPr>
            <p:nvPr/>
          </p:nvSpPr>
          <p:spPr bwMode="auto">
            <a:xfrm>
              <a:off x="258" y="85"/>
              <a:ext cx="87" cy="89"/>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0488" name="Rectangle 8"/>
            <p:cNvSpPr>
              <a:spLocks noChangeArrowheads="1"/>
            </p:cNvSpPr>
            <p:nvPr/>
          </p:nvSpPr>
          <p:spPr bwMode="auto">
            <a:xfrm>
              <a:off x="345" y="0"/>
              <a:ext cx="88"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0489" name="Rectangle 9"/>
            <p:cNvSpPr>
              <a:spLocks noChangeArrowheads="1"/>
            </p:cNvSpPr>
            <p:nvPr/>
          </p:nvSpPr>
          <p:spPr bwMode="auto">
            <a:xfrm>
              <a:off x="345" y="85"/>
              <a:ext cx="88" cy="89"/>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20490" name="Rectangle 10"/>
            <p:cNvSpPr>
              <a:spLocks noChangeArrowheads="1"/>
            </p:cNvSpPr>
            <p:nvPr/>
          </p:nvSpPr>
          <p:spPr bwMode="auto">
            <a:xfrm>
              <a:off x="173" y="173"/>
              <a:ext cx="86"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0491" name="Rectangle 11"/>
            <p:cNvSpPr>
              <a:spLocks noChangeArrowheads="1"/>
            </p:cNvSpPr>
            <p:nvPr/>
          </p:nvSpPr>
          <p:spPr bwMode="auto">
            <a:xfrm>
              <a:off x="83" y="86"/>
              <a:ext cx="89" cy="87"/>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sp>
          <p:nvSpPr>
            <p:cNvPr id="20492" name="Rectangle 12"/>
            <p:cNvSpPr>
              <a:spLocks noChangeArrowheads="1"/>
            </p:cNvSpPr>
            <p:nvPr/>
          </p:nvSpPr>
          <p:spPr bwMode="auto">
            <a:xfrm>
              <a:off x="258" y="171"/>
              <a:ext cx="87" cy="87"/>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20493" name="Rectangle 13"/>
            <p:cNvSpPr>
              <a:spLocks noChangeArrowheads="1"/>
            </p:cNvSpPr>
            <p:nvPr/>
          </p:nvSpPr>
          <p:spPr bwMode="auto">
            <a:xfrm>
              <a:off x="173" y="258"/>
              <a:ext cx="86" cy="86"/>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grpSp>
      <p:sp>
        <p:nvSpPr>
          <p:cNvPr id="1200133"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200134"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496" name="Rectangle 16"/>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smtClean="0">
                <a:solidFill>
                  <a:srgbClr val="000000"/>
                </a:solidFill>
                <a:latin typeface="+mn-lt"/>
                <a:ea typeface="+mn-ea"/>
              </a:defRPr>
            </a:lvl1pPr>
          </a:lstStyle>
          <a:p>
            <a:pPr>
              <a:defRPr/>
            </a:pPr>
            <a:endParaRPr lang="en-US" altLang="zh-CN"/>
          </a:p>
        </p:txBody>
      </p:sp>
      <p:sp>
        <p:nvSpPr>
          <p:cNvPr id="17" name="矩形 1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029" r:id="rId1"/>
    <p:sldLayoutId id="2147485030" r:id="rId2"/>
    <p:sldLayoutId id="2147485031" r:id="rId3"/>
    <p:sldLayoutId id="2147485032" r:id="rId4"/>
    <p:sldLayoutId id="2147485033" r:id="rId5"/>
    <p:sldLayoutId id="2147485034" r:id="rId6"/>
    <p:sldLayoutId id="2147485035" r:id="rId7"/>
    <p:sldLayoutId id="2147485036" r:id="rId8"/>
    <p:sldLayoutId id="2147485037" r:id="rId9"/>
    <p:sldLayoutId id="2147485038" r:id="rId10"/>
    <p:sldLayoutId id="2147485039" r:id="rId11"/>
  </p:sldLayoutIdLst>
  <p:txStyles>
    <p:titleStyle>
      <a:lvl1pPr algn="l" rtl="0" eaLnBrk="0" fontAlgn="base" hangingPunct="0">
        <a:spcBef>
          <a:spcPct val="0"/>
        </a:spcBef>
        <a:spcAft>
          <a:spcPct val="0"/>
        </a:spcAft>
        <a:defRPr sz="4400">
          <a:solidFill>
            <a:schemeClr val="tx1"/>
          </a:solidFill>
          <a:latin typeface="+mj-lt"/>
          <a:ea typeface="+mj-ea"/>
          <a:cs typeface="楷体_GB2312"/>
        </a:defRPr>
      </a:lvl1pPr>
      <a:lvl2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1"/>
          </a:solidFill>
          <a:latin typeface="Times New Roman" pitchFamily="18" charset="0"/>
          <a:ea typeface="楷体_GB2312" pitchFamily="49" charset="-122"/>
        </a:defRPr>
      </a:lvl6pPr>
      <a:lvl7pPr marL="914400" algn="l" rtl="0" fontAlgn="base">
        <a:spcBef>
          <a:spcPct val="0"/>
        </a:spcBef>
        <a:spcAft>
          <a:spcPct val="0"/>
        </a:spcAft>
        <a:defRPr sz="4400">
          <a:solidFill>
            <a:schemeClr val="tx1"/>
          </a:solidFill>
          <a:latin typeface="Times New Roman" pitchFamily="18" charset="0"/>
          <a:ea typeface="楷体_GB2312" pitchFamily="49" charset="-122"/>
        </a:defRPr>
      </a:lvl7pPr>
      <a:lvl8pPr marL="1371600" algn="l" rtl="0" fontAlgn="base">
        <a:spcBef>
          <a:spcPct val="0"/>
        </a:spcBef>
        <a:spcAft>
          <a:spcPct val="0"/>
        </a:spcAft>
        <a:defRPr sz="4400">
          <a:solidFill>
            <a:schemeClr val="tx1"/>
          </a:solidFill>
          <a:latin typeface="Times New Roman" pitchFamily="18" charset="0"/>
          <a:ea typeface="楷体_GB2312" pitchFamily="49" charset="-122"/>
        </a:defRPr>
      </a:lvl8pPr>
      <a:lvl9pPr marL="1828800" algn="l" rtl="0" fontAlgn="base">
        <a:spcBef>
          <a:spcPct val="0"/>
        </a:spcBef>
        <a:spcAft>
          <a:spcPct val="0"/>
        </a:spcAft>
        <a:defRPr sz="4400">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solidFill>
                <a:srgbClr val="000000"/>
              </a:solidFill>
              <a:latin typeface="Tahoma" pitchFamily="34" charset="0"/>
              <a:ea typeface="+mn-ea"/>
            </a:endParaRPr>
          </a:p>
        </p:txBody>
      </p:sp>
      <p:sp>
        <p:nvSpPr>
          <p:cNvPr id="2355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Tahoma" pitchFamily="34" charset="0"/>
              <a:ea typeface="+mn-ea"/>
            </a:endParaRPr>
          </a:p>
        </p:txBody>
      </p:sp>
      <p:sp>
        <p:nvSpPr>
          <p:cNvPr id="23556"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solidFill>
                <a:srgbClr val="000000"/>
              </a:solidFill>
              <a:latin typeface="Tahoma" pitchFamily="34" charset="0"/>
              <a:ea typeface="+mn-ea"/>
            </a:endParaRPr>
          </a:p>
        </p:txBody>
      </p:sp>
      <p:sp>
        <p:nvSpPr>
          <p:cNvPr id="2355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Tahoma" pitchFamily="34" charset="0"/>
              <a:ea typeface="+mn-ea"/>
            </a:endParaRPr>
          </a:p>
        </p:txBody>
      </p:sp>
      <p:sp>
        <p:nvSpPr>
          <p:cNvPr id="2355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solidFill>
                <a:srgbClr val="000000"/>
              </a:solidFill>
              <a:latin typeface="Tahoma" pitchFamily="34" charset="0"/>
              <a:ea typeface="+mn-ea"/>
            </a:endParaRPr>
          </a:p>
        </p:txBody>
      </p:sp>
      <p:sp>
        <p:nvSpPr>
          <p:cNvPr id="23559"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solidFill>
                <a:srgbClr val="000000"/>
              </a:solidFill>
              <a:latin typeface="Tahoma" pitchFamily="34" charset="0"/>
              <a:ea typeface="+mn-ea"/>
            </a:endParaRPr>
          </a:p>
        </p:txBody>
      </p:sp>
      <p:sp>
        <p:nvSpPr>
          <p:cNvPr id="2356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Tahoma" pitchFamily="34" charset="0"/>
              <a:ea typeface="+mn-ea"/>
            </a:endParaRPr>
          </a:p>
        </p:txBody>
      </p:sp>
      <p:sp>
        <p:nvSpPr>
          <p:cNvPr id="1239049"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239050"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3563"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solidFill>
                  <a:srgbClr val="000000"/>
                </a:solidFill>
                <a:latin typeface="Tahoma" pitchFamily="34" charset="0"/>
                <a:ea typeface="+mn-ea"/>
              </a:defRPr>
            </a:lvl1pPr>
          </a:lstStyle>
          <a:p>
            <a:pPr>
              <a:defRPr/>
            </a:pPr>
            <a:endParaRPr lang="en-US" altLang="zh-CN"/>
          </a:p>
        </p:txBody>
      </p:sp>
      <p:sp>
        <p:nvSpPr>
          <p:cNvPr id="23564"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000000"/>
                </a:solidFill>
                <a:latin typeface="Tahoma" pitchFamily="34" charset="0"/>
                <a:ea typeface="+mn-ea"/>
              </a:defRPr>
            </a:lvl1pPr>
          </a:lstStyle>
          <a:p>
            <a:pPr>
              <a:defRPr/>
            </a:pPr>
            <a:endParaRPr lang="en-US" altLang="zh-CN"/>
          </a:p>
        </p:txBody>
      </p:sp>
      <p:sp>
        <p:nvSpPr>
          <p:cNvPr id="23565"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000000"/>
                </a:solidFill>
                <a:latin typeface="Tahoma" pitchFamily="34" charset="0"/>
                <a:ea typeface="+mn-ea"/>
              </a:defRPr>
            </a:lvl1pPr>
          </a:lstStyle>
          <a:p>
            <a:pPr>
              <a:defRPr/>
            </a:pPr>
            <a:fld id="{2633F1CD-32FF-4C41-82BF-2C98565CB405}"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040" r:id="rId1"/>
    <p:sldLayoutId id="2147485041" r:id="rId2"/>
    <p:sldLayoutId id="2147485042" r:id="rId3"/>
    <p:sldLayoutId id="2147485043" r:id="rId4"/>
    <p:sldLayoutId id="2147485044" r:id="rId5"/>
    <p:sldLayoutId id="2147485045" r:id="rId6"/>
    <p:sldLayoutId id="2147485046" r:id="rId7"/>
    <p:sldLayoutId id="2147485047" r:id="rId8"/>
    <p:sldLayoutId id="2147485048" r:id="rId9"/>
    <p:sldLayoutId id="2147485049" r:id="rId10"/>
    <p:sldLayoutId id="2147485050" r:id="rId11"/>
  </p:sldLayoutIdLst>
  <p:timing>
    <p:tnLst>
      <p:par>
        <p:cTn id="1" dur="indefinite" restart="never" nodeType="tmRoot"/>
      </p:par>
    </p:tnLst>
  </p:timing>
  <p:txStyles>
    <p:titleStyle>
      <a:lvl1pPr algn="l" rtl="0" eaLnBrk="0" fontAlgn="base" hangingPunct="0">
        <a:spcBef>
          <a:spcPct val="0"/>
        </a:spcBef>
        <a:spcAft>
          <a:spcPct val="0"/>
        </a:spcAft>
        <a:defRPr sz="4400" b="1">
          <a:solidFill>
            <a:schemeClr val="tx2"/>
          </a:solidFill>
          <a:latin typeface="+mj-lt"/>
          <a:ea typeface="+mj-ea"/>
          <a:cs typeface="楷体_GB2312"/>
        </a:defRPr>
      </a:lvl1pPr>
      <a:lvl2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ea typeface="宋体" pitchFamily="2" charset="-122"/>
              </a:defRPr>
            </a:lvl1pPr>
          </a:lstStyle>
          <a:p>
            <a:pPr>
              <a:defRPr/>
            </a:pPr>
            <a:endParaRPr lang="en-US" altLang="zh-CN"/>
          </a:p>
        </p:txBody>
      </p:sp>
      <p:sp>
        <p:nvSpPr>
          <p:cNvPr id="5123"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000000"/>
                </a:solidFill>
                <a:latin typeface="Arial Black" pitchFamily="34" charset="0"/>
                <a:ea typeface="宋体" pitchFamily="2" charset="-122"/>
              </a:defRPr>
            </a:lvl1pPr>
          </a:lstStyle>
          <a:p>
            <a:pPr>
              <a:defRPr/>
            </a:pPr>
            <a:fld id="{5121BE7D-190A-4BB6-821A-B5D6AD111470}" type="slidenum">
              <a:rPr lang="en-US" altLang="zh-CN"/>
              <a:pPr>
                <a:defRPr/>
              </a:pPr>
              <a:t>‹#›</a:t>
            </a:fld>
            <a:endParaRPr lang="en-US" altLang="zh-CN"/>
          </a:p>
        </p:txBody>
      </p:sp>
      <p:grpSp>
        <p:nvGrpSpPr>
          <p:cNvPr id="1276932" name="Group 4"/>
          <p:cNvGrpSpPr>
            <a:grpSpLocks/>
          </p:cNvGrpSpPr>
          <p:nvPr/>
        </p:nvGrpSpPr>
        <p:grpSpPr bwMode="auto">
          <a:xfrm>
            <a:off x="0" y="0"/>
            <a:ext cx="9144000" cy="546100"/>
            <a:chOff x="0" y="0"/>
            <a:chExt cx="5760" cy="344"/>
          </a:xfrm>
        </p:grpSpPr>
        <p:sp>
          <p:nvSpPr>
            <p:cNvPr id="512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宋体" pitchFamily="2" charset="-122"/>
              </a:endParaRPr>
            </a:p>
          </p:txBody>
        </p:sp>
        <p:sp>
          <p:nvSpPr>
            <p:cNvPr id="512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sp>
          <p:nvSpPr>
            <p:cNvPr id="512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ea typeface="宋体" pitchFamily="2" charset="-122"/>
              </a:endParaRPr>
            </a:p>
          </p:txBody>
        </p:sp>
        <p:sp>
          <p:nvSpPr>
            <p:cNvPr id="512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ea typeface="宋体" pitchFamily="2" charset="-122"/>
              </a:endParaRPr>
            </a:p>
          </p:txBody>
        </p:sp>
        <p:sp>
          <p:nvSpPr>
            <p:cNvPr id="512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ea typeface="宋体" pitchFamily="2" charset="-122"/>
              </a:endParaRPr>
            </a:p>
          </p:txBody>
        </p:sp>
        <p:sp>
          <p:nvSpPr>
            <p:cNvPr id="513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ea typeface="宋体" pitchFamily="2" charset="-122"/>
              </a:endParaRPr>
            </a:p>
          </p:txBody>
        </p:sp>
        <p:sp>
          <p:nvSpPr>
            <p:cNvPr id="513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宋体" pitchFamily="2" charset="-122"/>
              </a:endParaRPr>
            </a:p>
          </p:txBody>
        </p:sp>
        <p:sp>
          <p:nvSpPr>
            <p:cNvPr id="513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ea typeface="宋体" pitchFamily="2" charset="-122"/>
              </a:endParaRPr>
            </a:p>
          </p:txBody>
        </p:sp>
        <p:sp>
          <p:nvSpPr>
            <p:cNvPr id="513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ea typeface="宋体" pitchFamily="2" charset="-122"/>
              </a:endParaRPr>
            </a:p>
          </p:txBody>
        </p:sp>
      </p:grpSp>
      <p:sp>
        <p:nvSpPr>
          <p:cNvPr id="1276933" name="Rectangle 14"/>
          <p:cNvSpPr>
            <a:spLocks noGrp="1" noChangeArrowheads="1"/>
          </p:cNvSpPr>
          <p:nvPr>
            <p:ph type="title"/>
          </p:nvPr>
        </p:nvSpPr>
        <p:spPr bwMode="auto">
          <a:xfrm>
            <a:off x="457200" y="115888"/>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276934" name="Rectangle 15"/>
          <p:cNvSpPr>
            <a:spLocks noGrp="1" noChangeArrowheads="1"/>
          </p:cNvSpPr>
          <p:nvPr>
            <p:ph type="body" idx="1"/>
          </p:nvPr>
        </p:nvSpPr>
        <p:spPr bwMode="auto">
          <a:xfrm>
            <a:off x="457200" y="1639888"/>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6"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000000"/>
                </a:solidFill>
                <a:ea typeface="宋体" pitchFamily="2" charset="-122"/>
              </a:defRPr>
            </a:lvl1pPr>
          </a:lstStyle>
          <a:p>
            <a:pPr>
              <a:defRPr/>
            </a:pPr>
            <a:endParaRPr lang="en-US" altLang="zh-CN"/>
          </a:p>
        </p:txBody>
      </p:sp>
      <p:sp>
        <p:nvSpPr>
          <p:cNvPr id="17" name="矩形 1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051" r:id="rId1"/>
    <p:sldLayoutId id="2147485052" r:id="rId2"/>
    <p:sldLayoutId id="2147485053" r:id="rId3"/>
    <p:sldLayoutId id="2147485054" r:id="rId4"/>
    <p:sldLayoutId id="2147485055" r:id="rId5"/>
    <p:sldLayoutId id="2147485056" r:id="rId6"/>
    <p:sldLayoutId id="2147485057" r:id="rId7"/>
    <p:sldLayoutId id="2147485058" r:id="rId8"/>
    <p:sldLayoutId id="2147485059" r:id="rId9"/>
    <p:sldLayoutId id="2147485060" r:id="rId10"/>
    <p:sldLayoutId id="2147485061" r:id="rId11"/>
  </p:sldLayoutIdLst>
  <p:txStyles>
    <p:titleStyle>
      <a:lvl1pPr algn="l" rtl="0" eaLnBrk="0" fontAlgn="base" hangingPunct="0">
        <a:spcBef>
          <a:spcPct val="0"/>
        </a:spcBef>
        <a:spcAft>
          <a:spcPct val="0"/>
        </a:spcAft>
        <a:defRPr sz="4400" b="1">
          <a:solidFill>
            <a:schemeClr val="tx1"/>
          </a:solidFill>
          <a:latin typeface="+mj-lt"/>
          <a:ea typeface="+mj-ea"/>
          <a:cs typeface="楷体_GB2312"/>
        </a:defRPr>
      </a:lvl1pPr>
      <a:lvl2pPr algn="l" rtl="0" eaLnBrk="0" fontAlgn="base" hangingPunct="0">
        <a:spcBef>
          <a:spcPct val="0"/>
        </a:spcBef>
        <a:spcAft>
          <a:spcPct val="0"/>
        </a:spcAft>
        <a:defRPr sz="44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44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44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44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44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b="0">
                <a:solidFill>
                  <a:srgbClr val="000000"/>
                </a:solidFill>
                <a:latin typeface="+mn-lt"/>
                <a:ea typeface="+mn-ea"/>
              </a:defRPr>
            </a:lvl1pPr>
          </a:lstStyle>
          <a:p>
            <a:pPr>
              <a:defRPr/>
            </a:pPr>
            <a:endParaRPr lang="en-US" altLang="zh-CN"/>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b="0">
                <a:solidFill>
                  <a:srgbClr val="000000"/>
                </a:solidFill>
                <a:latin typeface="+mn-lt"/>
                <a:ea typeface="+mn-ea"/>
              </a:defRPr>
            </a:lvl1pPr>
          </a:lstStyle>
          <a:p>
            <a:pPr>
              <a:defRPr/>
            </a:pPr>
            <a:fld id="{35657384-73A1-4CEF-BC5C-8B2682962ADA}" type="slidenum">
              <a:rPr lang="en-US" altLang="zh-CN"/>
              <a:pPr>
                <a:defRPr/>
              </a:pPr>
              <a:t>‹#›</a:t>
            </a:fld>
            <a:endParaRPr lang="en-US" altLang="zh-CN"/>
          </a:p>
        </p:txBody>
      </p:sp>
      <p:grpSp>
        <p:nvGrpSpPr>
          <p:cNvPr id="1309700" name="Group 4"/>
          <p:cNvGrpSpPr>
            <a:grpSpLocks/>
          </p:cNvGrpSpPr>
          <p:nvPr/>
        </p:nvGrpSpPr>
        <p:grpSpPr bwMode="auto">
          <a:xfrm>
            <a:off x="0" y="0"/>
            <a:ext cx="9144000" cy="546100"/>
            <a:chOff x="0" y="0"/>
            <a:chExt cx="5760" cy="344"/>
          </a:xfrm>
        </p:grpSpPr>
        <p:sp>
          <p:nvSpPr>
            <p:cNvPr id="205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mn-lt"/>
                <a:ea typeface="+mn-ea"/>
              </a:endParaRPr>
            </a:p>
          </p:txBody>
        </p:sp>
        <p:sp>
          <p:nvSpPr>
            <p:cNvPr id="206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p>
              <a:pPr>
                <a:defRPr/>
              </a:pPr>
              <a:endParaRPr lang="zh-CN" altLang="zh-CN" sz="2400">
                <a:solidFill>
                  <a:srgbClr val="000000"/>
                </a:solidFill>
                <a:latin typeface="+mn-lt"/>
                <a:ea typeface="+mn-ea"/>
              </a:endParaRPr>
            </a:p>
          </p:txBody>
        </p:sp>
        <p:sp>
          <p:nvSpPr>
            <p:cNvPr id="2061" name="Rectangle 7"/>
            <p:cNvSpPr>
              <a:spLocks noChangeArrowheads="1"/>
            </p:cNvSpPr>
            <p:nvPr/>
          </p:nvSpPr>
          <p:spPr bwMode="auto">
            <a:xfrm>
              <a:off x="258" y="85"/>
              <a:ext cx="87" cy="89"/>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062" name="Rectangle 8"/>
            <p:cNvSpPr>
              <a:spLocks noChangeArrowheads="1"/>
            </p:cNvSpPr>
            <p:nvPr/>
          </p:nvSpPr>
          <p:spPr bwMode="auto">
            <a:xfrm>
              <a:off x="345" y="0"/>
              <a:ext cx="88"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063" name="Rectangle 9"/>
            <p:cNvSpPr>
              <a:spLocks noChangeArrowheads="1"/>
            </p:cNvSpPr>
            <p:nvPr/>
          </p:nvSpPr>
          <p:spPr bwMode="auto">
            <a:xfrm>
              <a:off x="345" y="85"/>
              <a:ext cx="88" cy="89"/>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2064" name="Rectangle 10"/>
            <p:cNvSpPr>
              <a:spLocks noChangeArrowheads="1"/>
            </p:cNvSpPr>
            <p:nvPr/>
          </p:nvSpPr>
          <p:spPr bwMode="auto">
            <a:xfrm>
              <a:off x="173" y="173"/>
              <a:ext cx="86"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065" name="Rectangle 11"/>
            <p:cNvSpPr>
              <a:spLocks noChangeArrowheads="1"/>
            </p:cNvSpPr>
            <p:nvPr/>
          </p:nvSpPr>
          <p:spPr bwMode="auto">
            <a:xfrm>
              <a:off x="83" y="86"/>
              <a:ext cx="89" cy="87"/>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sp>
          <p:nvSpPr>
            <p:cNvPr id="2066" name="Rectangle 12"/>
            <p:cNvSpPr>
              <a:spLocks noChangeArrowheads="1"/>
            </p:cNvSpPr>
            <p:nvPr/>
          </p:nvSpPr>
          <p:spPr bwMode="auto">
            <a:xfrm>
              <a:off x="258" y="171"/>
              <a:ext cx="87" cy="87"/>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2067" name="Rectangle 13"/>
            <p:cNvSpPr>
              <a:spLocks noChangeArrowheads="1"/>
            </p:cNvSpPr>
            <p:nvPr/>
          </p:nvSpPr>
          <p:spPr bwMode="auto">
            <a:xfrm>
              <a:off x="173" y="258"/>
              <a:ext cx="86" cy="86"/>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grpSp>
      <p:sp>
        <p:nvSpPr>
          <p:cNvPr id="1309701"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309702"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b="0">
                <a:solidFill>
                  <a:srgbClr val="000000"/>
                </a:solidFill>
                <a:latin typeface="+mn-lt"/>
                <a:ea typeface="+mn-ea"/>
              </a:defRPr>
            </a:lvl1pPr>
          </a:lstStyle>
          <a:p>
            <a:pPr>
              <a:defRPr/>
            </a:pPr>
            <a:endParaRPr lang="en-US" altLang="zh-CN"/>
          </a:p>
        </p:txBody>
      </p:sp>
      <p:sp>
        <p:nvSpPr>
          <p:cNvPr id="2056" name="Rectangle 17">
            <a:hlinkClick r:id="" action="ppaction://hlinkshowjump?jump=previousslide"/>
          </p:cNvPr>
          <p:cNvSpPr>
            <a:spLocks noChangeArrowheads="1"/>
          </p:cNvSpPr>
          <p:nvPr/>
        </p:nvSpPr>
        <p:spPr bwMode="auto">
          <a:xfrm>
            <a:off x="6388100" y="6286500"/>
            <a:ext cx="673100" cy="381000"/>
          </a:xfrm>
          <a:prstGeom prst="rect">
            <a:avLst/>
          </a:prstGeom>
          <a:noFill/>
          <a:ln>
            <a:noFill/>
          </a:ln>
          <a:effectLst/>
          <a:extLst/>
        </p:spPr>
        <p:txBody>
          <a:bodyPr wrap="none" anchor="ctr"/>
          <a:lstStyle/>
          <a:p>
            <a:pPr>
              <a:defRPr/>
            </a:pPr>
            <a:endParaRPr lang="zh-CN" altLang="en-US" b="1">
              <a:solidFill>
                <a:srgbClr val="000000"/>
              </a:solidFill>
              <a:latin typeface="+mn-lt"/>
              <a:ea typeface="+mn-ea"/>
            </a:endParaRPr>
          </a:p>
        </p:txBody>
      </p:sp>
      <p:sp>
        <p:nvSpPr>
          <p:cNvPr id="2057" name="Rectangle 18">
            <a:hlinkClick r:id="" action="ppaction://hlinkshowjump?jump=nextslide"/>
          </p:cNvPr>
          <p:cNvSpPr>
            <a:spLocks noChangeArrowheads="1"/>
          </p:cNvSpPr>
          <p:nvPr/>
        </p:nvSpPr>
        <p:spPr bwMode="auto">
          <a:xfrm>
            <a:off x="7289800" y="6299200"/>
            <a:ext cx="673100" cy="381000"/>
          </a:xfrm>
          <a:prstGeom prst="rect">
            <a:avLst/>
          </a:prstGeom>
          <a:noFill/>
          <a:ln>
            <a:noFill/>
          </a:ln>
          <a:effectLst/>
          <a:extLst/>
        </p:spPr>
        <p:txBody>
          <a:bodyPr wrap="none" anchor="ctr"/>
          <a:lstStyle/>
          <a:p>
            <a:pPr>
              <a:defRPr/>
            </a:pPr>
            <a:endParaRPr lang="zh-CN" altLang="en-US" b="1">
              <a:solidFill>
                <a:srgbClr val="000000"/>
              </a:solidFill>
              <a:latin typeface="+mn-lt"/>
              <a:ea typeface="+mn-ea"/>
            </a:endParaRPr>
          </a:p>
        </p:txBody>
      </p:sp>
      <p:sp>
        <p:nvSpPr>
          <p:cNvPr id="2058" name="Rectangle 19">
            <a:hlinkClick r:id="" action="ppaction://hlinkshowjump?jump=firstslide"/>
          </p:cNvPr>
          <p:cNvSpPr>
            <a:spLocks noChangeArrowheads="1"/>
          </p:cNvSpPr>
          <p:nvPr/>
        </p:nvSpPr>
        <p:spPr bwMode="auto">
          <a:xfrm>
            <a:off x="8204200" y="6299200"/>
            <a:ext cx="673100" cy="381000"/>
          </a:xfrm>
          <a:prstGeom prst="rect">
            <a:avLst/>
          </a:prstGeom>
          <a:noFill/>
          <a:ln>
            <a:noFill/>
          </a:ln>
          <a:effectLst/>
          <a:extLst/>
        </p:spPr>
        <p:txBody>
          <a:bodyPr wrap="none" anchor="ctr"/>
          <a:lstStyle/>
          <a:p>
            <a:pPr>
              <a:defRPr/>
            </a:pPr>
            <a:endParaRPr lang="zh-CN" altLang="en-US" b="1">
              <a:solidFill>
                <a:srgbClr val="000000"/>
              </a:solidFill>
              <a:latin typeface="+mn-lt"/>
              <a:ea typeface="+mn-ea"/>
            </a:endParaRPr>
          </a:p>
        </p:txBody>
      </p:sp>
      <p:sp>
        <p:nvSpPr>
          <p:cNvPr id="20" name="矩形 19"/>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21"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062" r:id="rId1"/>
    <p:sldLayoutId id="2147485063" r:id="rId2"/>
    <p:sldLayoutId id="2147485064" r:id="rId3"/>
    <p:sldLayoutId id="2147485065" r:id="rId4"/>
    <p:sldLayoutId id="2147485066" r:id="rId5"/>
    <p:sldLayoutId id="2147485067" r:id="rId6"/>
    <p:sldLayoutId id="2147485068" r:id="rId7"/>
    <p:sldLayoutId id="2147485069" r:id="rId8"/>
    <p:sldLayoutId id="2147485070" r:id="rId9"/>
    <p:sldLayoutId id="2147485071" r:id="rId10"/>
    <p:sldLayoutId id="2147485072"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1"/>
          </a:solidFill>
          <a:latin typeface="+mj-lt"/>
          <a:ea typeface="+mj-ea"/>
          <a:cs typeface="楷体_GB2312"/>
        </a:defRPr>
      </a:lvl1pPr>
      <a:lvl2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1"/>
          </a:solidFill>
          <a:latin typeface="Times New Roman" pitchFamily="18" charset="0"/>
          <a:ea typeface="楷体_GB2312" pitchFamily="49" charset="-122"/>
        </a:defRPr>
      </a:lvl6pPr>
      <a:lvl7pPr marL="914400" algn="l" rtl="0" fontAlgn="base">
        <a:spcBef>
          <a:spcPct val="0"/>
        </a:spcBef>
        <a:spcAft>
          <a:spcPct val="0"/>
        </a:spcAft>
        <a:defRPr sz="4400">
          <a:solidFill>
            <a:schemeClr val="tx1"/>
          </a:solidFill>
          <a:latin typeface="Times New Roman" pitchFamily="18" charset="0"/>
          <a:ea typeface="楷体_GB2312" pitchFamily="49" charset="-122"/>
        </a:defRPr>
      </a:lvl7pPr>
      <a:lvl8pPr marL="1371600" algn="l" rtl="0" fontAlgn="base">
        <a:spcBef>
          <a:spcPct val="0"/>
        </a:spcBef>
        <a:spcAft>
          <a:spcPct val="0"/>
        </a:spcAft>
        <a:defRPr sz="4400">
          <a:solidFill>
            <a:schemeClr val="tx1"/>
          </a:solidFill>
          <a:latin typeface="Times New Roman" pitchFamily="18" charset="0"/>
          <a:ea typeface="楷体_GB2312" pitchFamily="49" charset="-122"/>
        </a:defRPr>
      </a:lvl8pPr>
      <a:lvl9pPr marL="1828800" algn="l" rtl="0" fontAlgn="base">
        <a:spcBef>
          <a:spcPct val="0"/>
        </a:spcBef>
        <a:spcAft>
          <a:spcPct val="0"/>
        </a:spcAft>
        <a:defRPr sz="4400">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355785"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355786"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b="0">
                <a:solidFill>
                  <a:srgbClr val="000000"/>
                </a:solidFill>
                <a:latin typeface="+mn-lt"/>
                <a:ea typeface="+mn-ea"/>
              </a:defRPr>
            </a:lvl1pPr>
          </a:lstStyle>
          <a:p>
            <a:pPr>
              <a:defRPr/>
            </a:pPr>
            <a:endParaRPr lang="en-US" altLang="zh-CN"/>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b="0">
                <a:solidFill>
                  <a:srgbClr val="000000"/>
                </a:solidFill>
                <a:latin typeface="+mn-lt"/>
                <a:ea typeface="+mn-ea"/>
              </a:defRPr>
            </a:lvl1pPr>
          </a:lstStyle>
          <a:p>
            <a:pPr>
              <a:defRPr/>
            </a:pPr>
            <a:endParaRPr lang="en-US" altLang="zh-CN"/>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b="0">
                <a:solidFill>
                  <a:srgbClr val="000000"/>
                </a:solidFill>
                <a:latin typeface="+mn-lt"/>
                <a:ea typeface="+mn-ea"/>
              </a:defRPr>
            </a:lvl1pPr>
          </a:lstStyle>
          <a:p>
            <a:pPr>
              <a:defRPr/>
            </a:pPr>
            <a:fld id="{97F99FD2-5504-4858-84CE-7385FD9D2301}"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073" r:id="rId1"/>
    <p:sldLayoutId id="2147485074" r:id="rId2"/>
    <p:sldLayoutId id="2147485075"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楷体_GB2312"/>
        </a:defRPr>
      </a:lvl1pPr>
      <a:lvl2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1385481"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385482"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179"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0">
                <a:solidFill>
                  <a:srgbClr val="000000"/>
                </a:solidFill>
                <a:latin typeface="+mn-lt"/>
                <a:ea typeface="+mn-ea"/>
              </a:defRPr>
            </a:lvl1pPr>
          </a:lstStyle>
          <a:p>
            <a:pPr>
              <a:defRPr/>
            </a:pPr>
            <a:endParaRPr lang="en-US" altLang="zh-CN"/>
          </a:p>
        </p:txBody>
      </p:sp>
      <p:sp>
        <p:nvSpPr>
          <p:cNvPr id="7180"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b="0">
                <a:solidFill>
                  <a:srgbClr val="000000"/>
                </a:solidFill>
                <a:latin typeface="+mn-lt"/>
                <a:ea typeface="+mn-ea"/>
              </a:defRPr>
            </a:lvl1pPr>
          </a:lstStyle>
          <a:p>
            <a:pPr>
              <a:defRPr/>
            </a:pPr>
            <a:endParaRPr lang="en-US" altLang="zh-CN"/>
          </a:p>
        </p:txBody>
      </p:sp>
      <p:sp>
        <p:nvSpPr>
          <p:cNvPr id="7181"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0">
                <a:solidFill>
                  <a:srgbClr val="000000"/>
                </a:solidFill>
                <a:latin typeface="+mn-lt"/>
                <a:ea typeface="+mn-ea"/>
              </a:defRPr>
            </a:lvl1pPr>
          </a:lstStyle>
          <a:p>
            <a:pPr>
              <a:defRPr/>
            </a:pPr>
            <a:fld id="{48895EB6-4E4A-42E2-BC7E-771C74B29818}"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楷体_GB2312"/>
        </a:defRPr>
      </a:lvl1pPr>
      <a:lvl2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b="0">
                <a:solidFill>
                  <a:srgbClr val="000000"/>
                </a:solidFill>
                <a:ea typeface="+mn-ea"/>
              </a:defRPr>
            </a:lvl1pPr>
          </a:lstStyle>
          <a:p>
            <a:pPr>
              <a:defRPr/>
            </a:pPr>
            <a:endParaRPr lang="en-US" altLang="zh-CN"/>
          </a:p>
        </p:txBody>
      </p:sp>
      <p:sp>
        <p:nvSpPr>
          <p:cNvPr id="12291"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rgbClr val="000000"/>
                </a:solidFill>
                <a:latin typeface="Arial Black" pitchFamily="34" charset="0"/>
                <a:ea typeface="+mn-ea"/>
              </a:defRPr>
            </a:lvl1pPr>
          </a:lstStyle>
          <a:p>
            <a:pPr>
              <a:defRPr/>
            </a:pPr>
            <a:fld id="{29FB66DB-0B22-4080-9174-0BEE58CD1926}" type="slidenum">
              <a:rPr lang="en-US" altLang="zh-CN"/>
              <a:pPr>
                <a:defRPr/>
              </a:pPr>
              <a:t>‹#›</a:t>
            </a:fld>
            <a:endParaRPr lang="en-US" altLang="zh-CN"/>
          </a:p>
        </p:txBody>
      </p:sp>
      <p:grpSp>
        <p:nvGrpSpPr>
          <p:cNvPr id="1411076" name="Group 4"/>
          <p:cNvGrpSpPr>
            <a:grpSpLocks/>
          </p:cNvGrpSpPr>
          <p:nvPr/>
        </p:nvGrpSpPr>
        <p:grpSpPr bwMode="auto">
          <a:xfrm>
            <a:off x="0" y="0"/>
            <a:ext cx="9144000" cy="546100"/>
            <a:chOff x="0" y="0"/>
            <a:chExt cx="5760" cy="344"/>
          </a:xfrm>
        </p:grpSpPr>
        <p:sp>
          <p:nvSpPr>
            <p:cNvPr id="2056"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p:spPr>
          <p:txBody>
            <a:bodyPr wrap="none" anchor="ctr"/>
            <a:lstStyle/>
            <a:p>
              <a:pPr algn="ctr">
                <a:defRPr/>
              </a:pPr>
              <a:endParaRPr lang="zh-CN" altLang="zh-CN" sz="2400">
                <a:solidFill>
                  <a:srgbClr val="000000"/>
                </a:solidFill>
                <a:latin typeface="+mn-lt"/>
                <a:ea typeface="+mn-ea"/>
              </a:endParaRPr>
            </a:p>
          </p:txBody>
        </p:sp>
        <p:sp>
          <p:nvSpPr>
            <p:cNvPr id="2057"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p>
              <a:pPr>
                <a:defRPr/>
              </a:pPr>
              <a:endParaRPr lang="zh-CN" altLang="zh-CN" sz="2400">
                <a:solidFill>
                  <a:srgbClr val="000000"/>
                </a:solidFill>
                <a:latin typeface="+mn-lt"/>
                <a:ea typeface="+mn-ea"/>
              </a:endParaRPr>
            </a:p>
          </p:txBody>
        </p:sp>
        <p:sp>
          <p:nvSpPr>
            <p:cNvPr id="2058" name="Rectangle 7"/>
            <p:cNvSpPr>
              <a:spLocks noChangeArrowheads="1"/>
            </p:cNvSpPr>
            <p:nvPr/>
          </p:nvSpPr>
          <p:spPr bwMode="auto">
            <a:xfrm>
              <a:off x="258" y="85"/>
              <a:ext cx="87" cy="89"/>
            </a:xfrm>
            <a:prstGeom prst="rect">
              <a:avLst/>
            </a:prstGeom>
            <a:solidFill>
              <a:schemeClr val="folHlink"/>
            </a:solidFill>
            <a:ln>
              <a:noFill/>
            </a:ln>
            <a:extLst/>
          </p:spPr>
          <p:txBody>
            <a:bodyPr/>
            <a:lstStyle/>
            <a:p>
              <a:pPr>
                <a:defRPr/>
              </a:pPr>
              <a:endParaRPr lang="zh-CN" altLang="zh-CN">
                <a:solidFill>
                  <a:srgbClr val="666699"/>
                </a:solidFill>
                <a:ea typeface="+mn-ea"/>
              </a:endParaRPr>
            </a:p>
          </p:txBody>
        </p:sp>
        <p:sp>
          <p:nvSpPr>
            <p:cNvPr id="2059" name="Rectangle 8"/>
            <p:cNvSpPr>
              <a:spLocks noChangeArrowheads="1"/>
            </p:cNvSpPr>
            <p:nvPr/>
          </p:nvSpPr>
          <p:spPr bwMode="auto">
            <a:xfrm>
              <a:off x="345" y="0"/>
              <a:ext cx="88" cy="87"/>
            </a:xfrm>
            <a:prstGeom prst="rect">
              <a:avLst/>
            </a:prstGeom>
            <a:solidFill>
              <a:schemeClr val="folHlink"/>
            </a:solidFill>
            <a:ln>
              <a:noFill/>
            </a:ln>
            <a:extLst/>
          </p:spPr>
          <p:txBody>
            <a:bodyPr/>
            <a:lstStyle/>
            <a:p>
              <a:pPr>
                <a:defRPr/>
              </a:pPr>
              <a:endParaRPr lang="zh-CN" altLang="zh-CN">
                <a:solidFill>
                  <a:srgbClr val="666699"/>
                </a:solidFill>
                <a:ea typeface="+mn-ea"/>
              </a:endParaRPr>
            </a:p>
          </p:txBody>
        </p:sp>
        <p:sp>
          <p:nvSpPr>
            <p:cNvPr id="2060" name="Rectangle 9"/>
            <p:cNvSpPr>
              <a:spLocks noChangeArrowheads="1"/>
            </p:cNvSpPr>
            <p:nvPr/>
          </p:nvSpPr>
          <p:spPr bwMode="auto">
            <a:xfrm>
              <a:off x="345" y="85"/>
              <a:ext cx="88" cy="89"/>
            </a:xfrm>
            <a:prstGeom prst="rect">
              <a:avLst/>
            </a:prstGeom>
            <a:solidFill>
              <a:schemeClr val="accent2"/>
            </a:solidFill>
            <a:ln>
              <a:noFill/>
            </a:ln>
            <a:extLst/>
          </p:spPr>
          <p:txBody>
            <a:bodyPr/>
            <a:lstStyle/>
            <a:p>
              <a:pPr>
                <a:defRPr/>
              </a:pPr>
              <a:endParaRPr lang="zh-CN" altLang="zh-CN">
                <a:solidFill>
                  <a:srgbClr val="9999CC"/>
                </a:solidFill>
                <a:ea typeface="+mn-ea"/>
              </a:endParaRPr>
            </a:p>
          </p:txBody>
        </p:sp>
        <p:sp>
          <p:nvSpPr>
            <p:cNvPr id="2061" name="Rectangle 10"/>
            <p:cNvSpPr>
              <a:spLocks noChangeArrowheads="1"/>
            </p:cNvSpPr>
            <p:nvPr/>
          </p:nvSpPr>
          <p:spPr bwMode="auto">
            <a:xfrm>
              <a:off x="173" y="173"/>
              <a:ext cx="86" cy="87"/>
            </a:xfrm>
            <a:prstGeom prst="rect">
              <a:avLst/>
            </a:prstGeom>
            <a:solidFill>
              <a:schemeClr val="folHlink"/>
            </a:solidFill>
            <a:ln>
              <a:noFill/>
            </a:ln>
            <a:extLst/>
          </p:spPr>
          <p:txBody>
            <a:bodyPr/>
            <a:lstStyle/>
            <a:p>
              <a:pPr>
                <a:defRPr/>
              </a:pPr>
              <a:endParaRPr lang="zh-CN" altLang="zh-CN">
                <a:solidFill>
                  <a:srgbClr val="666699"/>
                </a:solidFill>
                <a:ea typeface="+mn-ea"/>
              </a:endParaRPr>
            </a:p>
          </p:txBody>
        </p:sp>
        <p:sp>
          <p:nvSpPr>
            <p:cNvPr id="2062" name="Rectangle 11"/>
            <p:cNvSpPr>
              <a:spLocks noChangeArrowheads="1"/>
            </p:cNvSpPr>
            <p:nvPr/>
          </p:nvSpPr>
          <p:spPr bwMode="auto">
            <a:xfrm>
              <a:off x="83" y="86"/>
              <a:ext cx="89" cy="87"/>
            </a:xfrm>
            <a:prstGeom prst="rect">
              <a:avLst/>
            </a:prstGeom>
            <a:solidFill>
              <a:schemeClr val="bg2"/>
            </a:solidFill>
            <a:ln>
              <a:noFill/>
            </a:ln>
            <a:extLst/>
          </p:spPr>
          <p:txBody>
            <a:bodyPr/>
            <a:lstStyle/>
            <a:p>
              <a:pPr>
                <a:defRPr/>
              </a:pPr>
              <a:endParaRPr lang="zh-CN" altLang="zh-CN" sz="2400">
                <a:solidFill>
                  <a:srgbClr val="000000"/>
                </a:solidFill>
                <a:latin typeface="+mn-lt"/>
                <a:ea typeface="+mn-ea"/>
              </a:endParaRPr>
            </a:p>
          </p:txBody>
        </p:sp>
        <p:sp>
          <p:nvSpPr>
            <p:cNvPr id="2063" name="Rectangle 12"/>
            <p:cNvSpPr>
              <a:spLocks noChangeArrowheads="1"/>
            </p:cNvSpPr>
            <p:nvPr/>
          </p:nvSpPr>
          <p:spPr bwMode="auto">
            <a:xfrm>
              <a:off x="258" y="171"/>
              <a:ext cx="87" cy="87"/>
            </a:xfrm>
            <a:prstGeom prst="rect">
              <a:avLst/>
            </a:prstGeom>
            <a:solidFill>
              <a:schemeClr val="accent2"/>
            </a:solidFill>
            <a:ln>
              <a:noFill/>
            </a:ln>
            <a:extLst/>
          </p:spPr>
          <p:txBody>
            <a:bodyPr/>
            <a:lstStyle/>
            <a:p>
              <a:pPr>
                <a:defRPr/>
              </a:pPr>
              <a:endParaRPr lang="zh-CN" altLang="zh-CN">
                <a:solidFill>
                  <a:srgbClr val="9999CC"/>
                </a:solidFill>
                <a:ea typeface="+mn-ea"/>
              </a:endParaRPr>
            </a:p>
          </p:txBody>
        </p:sp>
        <p:sp>
          <p:nvSpPr>
            <p:cNvPr id="2064" name="Rectangle 13"/>
            <p:cNvSpPr>
              <a:spLocks noChangeArrowheads="1"/>
            </p:cNvSpPr>
            <p:nvPr/>
          </p:nvSpPr>
          <p:spPr bwMode="auto">
            <a:xfrm>
              <a:off x="173" y="258"/>
              <a:ext cx="86" cy="86"/>
            </a:xfrm>
            <a:prstGeom prst="rect">
              <a:avLst/>
            </a:prstGeom>
            <a:solidFill>
              <a:schemeClr val="accent2"/>
            </a:solidFill>
            <a:ln>
              <a:noFill/>
            </a:ln>
            <a:extLst/>
          </p:spPr>
          <p:txBody>
            <a:bodyPr/>
            <a:lstStyle/>
            <a:p>
              <a:pPr>
                <a:defRPr/>
              </a:pPr>
              <a:endParaRPr lang="zh-CN" altLang="zh-CN">
                <a:solidFill>
                  <a:srgbClr val="9999CC"/>
                </a:solidFill>
                <a:ea typeface="+mn-ea"/>
              </a:endParaRPr>
            </a:p>
          </p:txBody>
        </p:sp>
      </p:grpSp>
      <p:sp>
        <p:nvSpPr>
          <p:cNvPr id="1411077" name="Rectangle 14"/>
          <p:cNvSpPr>
            <a:spLocks noGrp="1" noChangeArrowheads="1"/>
          </p:cNvSpPr>
          <p:nvPr>
            <p:ph type="title"/>
          </p:nvPr>
        </p:nvSpPr>
        <p:spPr bwMode="auto">
          <a:xfrm>
            <a:off x="457200" y="76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411078" name="Rectangle 15"/>
          <p:cNvSpPr>
            <a:spLocks noGrp="1" noChangeArrowheads="1"/>
          </p:cNvSpPr>
          <p:nvPr>
            <p:ph type="body" idx="1"/>
          </p:nvPr>
        </p:nvSpPr>
        <p:spPr bwMode="auto">
          <a:xfrm>
            <a:off x="457200" y="15240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2304"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solidFill>
                  <a:srgbClr val="000000"/>
                </a:solidFill>
                <a:ea typeface="+mn-ea"/>
              </a:defRPr>
            </a:lvl1pPr>
          </a:lstStyle>
          <a:p>
            <a:pPr>
              <a:defRPr/>
            </a:pPr>
            <a:endParaRPr lang="en-US" altLang="zh-CN"/>
          </a:p>
        </p:txBody>
      </p:sp>
      <p:sp>
        <p:nvSpPr>
          <p:cNvPr id="17" name="矩形 1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095" r:id="rId1"/>
    <p:sldLayoutId id="2147485096" r:id="rId2"/>
    <p:sldLayoutId id="2147485097" r:id="rId3"/>
    <p:sldLayoutId id="2147485098" r:id="rId4"/>
    <p:sldLayoutId id="2147485099" r:id="rId5"/>
    <p:sldLayoutId id="2147485100" r:id="rId6"/>
    <p:sldLayoutId id="2147485101" r:id="rId7"/>
    <p:sldLayoutId id="2147485102" r:id="rId8"/>
    <p:sldLayoutId id="2147485103" r:id="rId9"/>
    <p:sldLayoutId id="2147485104" r:id="rId10"/>
    <p:sldLayoutId id="2147485105" r:id="rId11"/>
  </p:sldLayoutIdLst>
  <p:txStyles>
    <p:titleStyle>
      <a:lvl1pPr algn="l" rtl="0" eaLnBrk="0" fontAlgn="base" hangingPunct="0">
        <a:spcBef>
          <a:spcPct val="0"/>
        </a:spcBef>
        <a:spcAft>
          <a:spcPct val="0"/>
        </a:spcAft>
        <a:defRPr sz="3600" b="1">
          <a:solidFill>
            <a:schemeClr val="tx1"/>
          </a:solidFill>
          <a:latin typeface="+mj-lt"/>
          <a:ea typeface="+mj-ea"/>
          <a:cs typeface="楷体_GB2312"/>
        </a:defRPr>
      </a:lvl1pPr>
      <a:lvl2pPr algn="l" rtl="0" eaLnBrk="0" fontAlgn="base" hangingPunct="0">
        <a:spcBef>
          <a:spcPct val="0"/>
        </a:spcBef>
        <a:spcAft>
          <a:spcPct val="0"/>
        </a:spcAft>
        <a:defRPr sz="3600" b="1">
          <a:solidFill>
            <a:schemeClr val="tx1"/>
          </a:solidFill>
          <a:latin typeface="Arial" charset="0"/>
          <a:ea typeface="楷体_GB2312" pitchFamily="49" charset="-122"/>
          <a:cs typeface="楷体_GB2312"/>
        </a:defRPr>
      </a:lvl2pPr>
      <a:lvl3pPr algn="l" rtl="0" eaLnBrk="0" fontAlgn="base" hangingPunct="0">
        <a:spcBef>
          <a:spcPct val="0"/>
        </a:spcBef>
        <a:spcAft>
          <a:spcPct val="0"/>
        </a:spcAft>
        <a:defRPr sz="3600" b="1">
          <a:solidFill>
            <a:schemeClr val="tx1"/>
          </a:solidFill>
          <a:latin typeface="Arial" charset="0"/>
          <a:ea typeface="楷体_GB2312" pitchFamily="49" charset="-122"/>
          <a:cs typeface="楷体_GB2312"/>
        </a:defRPr>
      </a:lvl3pPr>
      <a:lvl4pPr algn="l" rtl="0" eaLnBrk="0" fontAlgn="base" hangingPunct="0">
        <a:spcBef>
          <a:spcPct val="0"/>
        </a:spcBef>
        <a:spcAft>
          <a:spcPct val="0"/>
        </a:spcAft>
        <a:defRPr sz="3600" b="1">
          <a:solidFill>
            <a:schemeClr val="tx1"/>
          </a:solidFill>
          <a:latin typeface="Arial" charset="0"/>
          <a:ea typeface="楷体_GB2312" pitchFamily="49" charset="-122"/>
          <a:cs typeface="楷体_GB2312"/>
        </a:defRPr>
      </a:lvl4pPr>
      <a:lvl5pPr algn="l" rtl="0" eaLnBrk="0" fontAlgn="base" hangingPunct="0">
        <a:spcBef>
          <a:spcPct val="0"/>
        </a:spcBef>
        <a:spcAft>
          <a:spcPct val="0"/>
        </a:spcAft>
        <a:defRPr sz="3600" b="1">
          <a:solidFill>
            <a:schemeClr val="tx1"/>
          </a:solidFill>
          <a:latin typeface="Arial" charset="0"/>
          <a:ea typeface="楷体_GB2312" pitchFamily="49" charset="-122"/>
          <a:cs typeface="楷体_GB2312"/>
        </a:defRPr>
      </a:lvl5pPr>
      <a:lvl6pPr marL="457200" algn="l" rtl="0" fontAlgn="base">
        <a:spcBef>
          <a:spcPct val="0"/>
        </a:spcBef>
        <a:spcAft>
          <a:spcPct val="0"/>
        </a:spcAft>
        <a:defRPr sz="3600" b="1">
          <a:solidFill>
            <a:schemeClr val="tx1"/>
          </a:solidFill>
          <a:latin typeface="Arial" charset="0"/>
          <a:ea typeface="楷体_GB2312" pitchFamily="49" charset="-122"/>
        </a:defRPr>
      </a:lvl6pPr>
      <a:lvl7pPr marL="914400" algn="l" rtl="0" fontAlgn="base">
        <a:spcBef>
          <a:spcPct val="0"/>
        </a:spcBef>
        <a:spcAft>
          <a:spcPct val="0"/>
        </a:spcAft>
        <a:defRPr sz="3600" b="1">
          <a:solidFill>
            <a:schemeClr val="tx1"/>
          </a:solidFill>
          <a:latin typeface="Arial" charset="0"/>
          <a:ea typeface="楷体_GB2312" pitchFamily="49" charset="-122"/>
        </a:defRPr>
      </a:lvl7pPr>
      <a:lvl8pPr marL="1371600" algn="l" rtl="0" fontAlgn="base">
        <a:spcBef>
          <a:spcPct val="0"/>
        </a:spcBef>
        <a:spcAft>
          <a:spcPct val="0"/>
        </a:spcAft>
        <a:defRPr sz="3600" b="1">
          <a:solidFill>
            <a:schemeClr val="tx1"/>
          </a:solidFill>
          <a:latin typeface="Arial" charset="0"/>
          <a:ea typeface="楷体_GB2312" pitchFamily="49" charset="-122"/>
        </a:defRPr>
      </a:lvl8pPr>
      <a:lvl9pPr marL="1828800" algn="l" rtl="0" fontAlgn="base">
        <a:spcBef>
          <a:spcPct val="0"/>
        </a:spcBef>
        <a:spcAft>
          <a:spcPct val="0"/>
        </a:spcAft>
        <a:defRPr sz="3600" b="1">
          <a:solidFill>
            <a:schemeClr val="tx1"/>
          </a:solidFill>
          <a:latin typeface="Arial"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205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2052"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205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205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2055"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205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p>
            <a:pPr algn="ctr">
              <a:defRPr/>
            </a:pPr>
            <a:endParaRPr kumimoji="1" lang="zh-CN" altLang="zh-CN" sz="2400">
              <a:solidFill>
                <a:srgbClr val="000000"/>
              </a:solidFill>
              <a:latin typeface="+mn-lt"/>
              <a:ea typeface="+mn-ea"/>
            </a:endParaRPr>
          </a:p>
        </p:txBody>
      </p:sp>
      <p:sp>
        <p:nvSpPr>
          <p:cNvPr id="1445897"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445898"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22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solidFill>
                  <a:srgbClr val="000000"/>
                </a:solidFill>
                <a:latin typeface="+mn-lt"/>
                <a:ea typeface="+mn-ea"/>
              </a:defRPr>
            </a:lvl1pPr>
          </a:lstStyle>
          <a:p>
            <a:pPr>
              <a:defRPr/>
            </a:pPr>
            <a:endParaRPr lang="en-US" altLang="zh-CN"/>
          </a:p>
        </p:txBody>
      </p:sp>
      <p:sp>
        <p:nvSpPr>
          <p:cNvPr id="922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000000"/>
                </a:solidFill>
                <a:latin typeface="+mn-lt"/>
                <a:ea typeface="+mn-ea"/>
              </a:defRPr>
            </a:lvl1pPr>
          </a:lstStyle>
          <a:p>
            <a:pPr>
              <a:defRPr/>
            </a:pPr>
            <a:endParaRPr lang="en-US" altLang="zh-CN"/>
          </a:p>
        </p:txBody>
      </p:sp>
      <p:sp>
        <p:nvSpPr>
          <p:cNvPr id="922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000000"/>
                </a:solidFill>
                <a:latin typeface="+mn-lt"/>
                <a:ea typeface="+mn-ea"/>
              </a:defRPr>
            </a:lvl1pPr>
          </a:lstStyle>
          <a:p>
            <a:pPr>
              <a:defRPr/>
            </a:pPr>
            <a:fld id="{DC31002D-AB8A-4BA6-AE3E-1940E03084DA}"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楷体_GB2312"/>
        </a:defRPr>
      </a:lvl1pPr>
      <a:lvl2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9699"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9700"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9701"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9702"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9703"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9704"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691209"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691210"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9707" name="Rectangle 11"/>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smtClean="0">
                <a:solidFill>
                  <a:srgbClr val="000000"/>
                </a:solidFill>
                <a:latin typeface="+mn-lt"/>
                <a:ea typeface="+mn-ea"/>
              </a:defRPr>
            </a:lvl1pPr>
          </a:lstStyle>
          <a:p>
            <a:pPr>
              <a:defRPr/>
            </a:pPr>
            <a:endParaRPr lang="en-US" altLang="zh-CN"/>
          </a:p>
        </p:txBody>
      </p:sp>
      <p:sp>
        <p:nvSpPr>
          <p:cNvPr id="29708"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smtClean="0">
                <a:solidFill>
                  <a:srgbClr val="000000"/>
                </a:solidFill>
                <a:latin typeface="+mn-lt"/>
                <a:ea typeface="+mn-ea"/>
              </a:defRPr>
            </a:lvl1pPr>
          </a:lstStyle>
          <a:p>
            <a:pPr>
              <a:defRPr/>
            </a:pPr>
            <a:endParaRPr lang="en-US" altLang="zh-CN"/>
          </a:p>
        </p:txBody>
      </p:sp>
      <p:pic>
        <p:nvPicPr>
          <p:cNvPr id="14"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4821" r:id="rId1"/>
    <p:sldLayoutId id="2147484822" r:id="rId2"/>
    <p:sldLayoutId id="2147484823" r:id="rId3"/>
    <p:sldLayoutId id="2147484824" r:id="rId4"/>
    <p:sldLayoutId id="2147484825" r:id="rId5"/>
    <p:sldLayoutId id="2147484826" r:id="rId6"/>
    <p:sldLayoutId id="2147484827" r:id="rId7"/>
    <p:sldLayoutId id="2147484828" r:id="rId8"/>
    <p:sldLayoutId id="2147484829" r:id="rId9"/>
    <p:sldLayoutId id="2147484830" r:id="rId10"/>
    <p:sldLayoutId id="2147484831"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ea typeface="宋体" charset="-122"/>
              </a:defRPr>
            </a:lvl1pPr>
          </a:lstStyle>
          <a:p>
            <a:pPr>
              <a:defRPr/>
            </a:pPr>
            <a:endParaRPr lang="en-US" altLang="zh-CN"/>
          </a:p>
        </p:txBody>
      </p:sp>
      <p:sp>
        <p:nvSpPr>
          <p:cNvPr id="4099"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000000"/>
                </a:solidFill>
                <a:latin typeface="Arial Black" pitchFamily="34" charset="0"/>
                <a:ea typeface="宋体" charset="-122"/>
              </a:defRPr>
            </a:lvl1pPr>
          </a:lstStyle>
          <a:p>
            <a:pPr>
              <a:defRPr/>
            </a:pPr>
            <a:fld id="{BF468B98-0D9A-41B7-B328-E4CF9E14643A}" type="slidenum">
              <a:rPr lang="en-US" altLang="zh-CN"/>
              <a:pPr>
                <a:defRPr/>
              </a:pPr>
              <a:t>‹#›</a:t>
            </a:fld>
            <a:endParaRPr lang="en-US" altLang="zh-CN"/>
          </a:p>
        </p:txBody>
      </p:sp>
      <p:grpSp>
        <p:nvGrpSpPr>
          <p:cNvPr id="1478660"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p:spPr>
          <p:txBody>
            <a:bodyPr wrap="none" anchor="ctr"/>
            <a:lstStyle/>
            <a:p>
              <a:pPr algn="ctr">
                <a:defRPr/>
              </a:pPr>
              <a:endParaRPr lang="zh-CN" altLang="zh-CN" sz="2400">
                <a:solidFill>
                  <a:srgbClr val="000000"/>
                </a:solidFill>
                <a:latin typeface="+mn-lt"/>
                <a:ea typeface="宋体" pitchFamily="2" charset="-122"/>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p>
              <a:pPr>
                <a:defRPr/>
              </a:pPr>
              <a:endParaRPr lang="zh-CN" altLang="zh-CN" sz="2400">
                <a:solidFill>
                  <a:srgbClr val="000000"/>
                </a:solidFill>
                <a:latin typeface="+mn-lt"/>
                <a:ea typeface="宋体" pitchFamily="2" charset="-122"/>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p:spPr>
          <p:txBody>
            <a:bodyPr/>
            <a:lstStyle/>
            <a:p>
              <a:pPr>
                <a:defRPr/>
              </a:pPr>
              <a:endParaRPr lang="zh-CN" altLang="zh-CN">
                <a:solidFill>
                  <a:srgbClr val="666699"/>
                </a:solidFill>
                <a:ea typeface="宋体" pitchFamily="2" charset="-122"/>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p:spPr>
          <p:txBody>
            <a:bodyPr/>
            <a:lstStyle/>
            <a:p>
              <a:pPr>
                <a:defRPr/>
              </a:pPr>
              <a:endParaRPr lang="zh-CN" altLang="zh-CN">
                <a:solidFill>
                  <a:srgbClr val="666699"/>
                </a:solidFill>
                <a:ea typeface="宋体" pitchFamily="2" charset="-122"/>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p:spPr>
          <p:txBody>
            <a:bodyPr/>
            <a:lstStyle/>
            <a:p>
              <a:pPr>
                <a:defRPr/>
              </a:pPr>
              <a:endParaRPr lang="zh-CN" altLang="zh-CN">
                <a:solidFill>
                  <a:srgbClr val="9999CC"/>
                </a:solidFill>
                <a:ea typeface="宋体" pitchFamily="2" charset="-122"/>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p:spPr>
          <p:txBody>
            <a:bodyPr/>
            <a:lstStyle/>
            <a:p>
              <a:pPr>
                <a:defRPr/>
              </a:pPr>
              <a:endParaRPr lang="zh-CN" altLang="zh-CN">
                <a:solidFill>
                  <a:srgbClr val="666699"/>
                </a:solidFill>
                <a:ea typeface="宋体" pitchFamily="2" charset="-122"/>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p:spPr>
          <p:txBody>
            <a:bodyPr/>
            <a:lstStyle/>
            <a:p>
              <a:pPr>
                <a:defRPr/>
              </a:pPr>
              <a:endParaRPr lang="zh-CN" altLang="zh-CN" sz="2400">
                <a:solidFill>
                  <a:srgbClr val="000000"/>
                </a:solidFill>
                <a:latin typeface="+mn-lt"/>
                <a:ea typeface="宋体" pitchFamily="2" charset="-122"/>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p:spPr>
          <p:txBody>
            <a:bodyPr/>
            <a:lstStyle/>
            <a:p>
              <a:pPr>
                <a:defRPr/>
              </a:pPr>
              <a:endParaRPr lang="zh-CN" altLang="zh-CN">
                <a:solidFill>
                  <a:srgbClr val="9999CC"/>
                </a:solidFill>
                <a:ea typeface="宋体" pitchFamily="2" charset="-122"/>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p:spPr>
          <p:txBody>
            <a:bodyPr/>
            <a:lstStyle/>
            <a:p>
              <a:pPr>
                <a:defRPr/>
              </a:pPr>
              <a:endParaRPr lang="zh-CN" altLang="zh-CN">
                <a:solidFill>
                  <a:srgbClr val="9999CC"/>
                </a:solidFill>
                <a:ea typeface="宋体" pitchFamily="2" charset="-122"/>
              </a:endParaRPr>
            </a:p>
          </p:txBody>
        </p:sp>
      </p:grpSp>
      <p:sp>
        <p:nvSpPr>
          <p:cNvPr id="1478661" name="Rectangle 14"/>
          <p:cNvSpPr>
            <a:spLocks noGrp="1" noChangeArrowheads="1"/>
          </p:cNvSpPr>
          <p:nvPr>
            <p:ph type="title"/>
          </p:nvPr>
        </p:nvSpPr>
        <p:spPr bwMode="auto">
          <a:xfrm>
            <a:off x="457200" y="115888"/>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478662"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12"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000000"/>
                </a:solidFill>
                <a:ea typeface="宋体" charset="-122"/>
              </a:defRPr>
            </a:lvl1pPr>
          </a:lstStyle>
          <a:p>
            <a:pPr>
              <a:defRPr/>
            </a:pPr>
            <a:endParaRPr lang="en-US" altLang="zh-CN"/>
          </a:p>
        </p:txBody>
      </p:sp>
      <p:sp>
        <p:nvSpPr>
          <p:cNvPr id="17" name="矩形 1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Lst>
  <p:txStyles>
    <p:titleStyle>
      <a:lvl1pPr algn="l" rtl="0" eaLnBrk="0" fontAlgn="base" hangingPunct="0">
        <a:spcBef>
          <a:spcPct val="0"/>
        </a:spcBef>
        <a:spcAft>
          <a:spcPct val="0"/>
        </a:spcAft>
        <a:defRPr sz="3600" b="1">
          <a:solidFill>
            <a:schemeClr val="tx1"/>
          </a:solidFill>
          <a:latin typeface="+mj-lt"/>
          <a:ea typeface="+mj-ea"/>
          <a:cs typeface="楷体_GB2312"/>
        </a:defRPr>
      </a:lvl1pPr>
      <a:lvl2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6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36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36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36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36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b="0">
                <a:solidFill>
                  <a:srgbClr val="000000"/>
                </a:solidFill>
                <a:latin typeface="+mn-lt"/>
                <a:ea typeface="+mn-ea"/>
              </a:defRPr>
            </a:lvl1pPr>
          </a:lstStyle>
          <a:p>
            <a:pPr>
              <a:defRPr/>
            </a:pPr>
            <a:endParaRPr lang="en-US" altLang="zh-CN"/>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rgbClr val="000000"/>
                </a:solidFill>
                <a:latin typeface="+mn-lt"/>
                <a:ea typeface="+mn-ea"/>
              </a:defRPr>
            </a:lvl1pPr>
          </a:lstStyle>
          <a:p>
            <a:pPr>
              <a:defRPr/>
            </a:pPr>
            <a:fld id="{8C6E8655-4E31-4BAC-AA29-92F638474296}" type="slidenum">
              <a:rPr lang="en-US" altLang="zh-CN"/>
              <a:pPr>
                <a:defRPr/>
              </a:pPr>
              <a:t>‹#›</a:t>
            </a:fld>
            <a:endParaRPr lang="en-US" altLang="zh-CN"/>
          </a:p>
        </p:txBody>
      </p:sp>
      <p:grpSp>
        <p:nvGrpSpPr>
          <p:cNvPr id="368644" name="Group 4"/>
          <p:cNvGrpSpPr>
            <a:grpSpLocks/>
          </p:cNvGrpSpPr>
          <p:nvPr/>
        </p:nvGrpSpPr>
        <p:grpSpPr bwMode="auto">
          <a:xfrm>
            <a:off x="0" y="0"/>
            <a:ext cx="9144000" cy="546100"/>
            <a:chOff x="0" y="0"/>
            <a:chExt cx="5760" cy="344"/>
          </a:xfrm>
        </p:grpSpPr>
        <p:sp>
          <p:nvSpPr>
            <p:cNvPr id="1843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1843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39"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0"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1"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2"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3"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44"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5"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368645" name="Rectangle 14"/>
          <p:cNvSpPr>
            <a:spLocks noGrp="1" noChangeArrowheads="1"/>
          </p:cNvSpPr>
          <p:nvPr>
            <p:ph type="title"/>
          </p:nvPr>
        </p:nvSpPr>
        <p:spPr bwMode="auto">
          <a:xfrm>
            <a:off x="457200" y="112713"/>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68646" name="Rectangle 15"/>
          <p:cNvSpPr>
            <a:spLocks noGrp="1" noChangeArrowheads="1"/>
          </p:cNvSpPr>
          <p:nvPr>
            <p:ph type="body" idx="1"/>
          </p:nvPr>
        </p:nvSpPr>
        <p:spPr bwMode="auto">
          <a:xfrm>
            <a:off x="457200" y="1628775"/>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solidFill>
                  <a:srgbClr val="000000"/>
                </a:solidFill>
                <a:latin typeface="+mn-lt"/>
                <a:ea typeface="+mn-ea"/>
              </a:defRPr>
            </a:lvl1pPr>
          </a:lstStyle>
          <a:p>
            <a:pPr>
              <a:defRPr/>
            </a:pPr>
            <a:endParaRPr lang="en-US" altLang="zh-CN"/>
          </a:p>
        </p:txBody>
      </p:sp>
      <p:sp>
        <p:nvSpPr>
          <p:cNvPr id="18449" name="Rectangle 17">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0" name="Rectangle 18">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1" name="Rectangle 19">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20" name="矩形 19"/>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21"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128" r:id="rId1"/>
    <p:sldLayoutId id="2147485129" r:id="rId2"/>
    <p:sldLayoutId id="2147485130" r:id="rId3"/>
    <p:sldLayoutId id="2147485131" r:id="rId4"/>
    <p:sldLayoutId id="2147485132" r:id="rId5"/>
    <p:sldLayoutId id="2147485133" r:id="rId6"/>
    <p:sldLayoutId id="2147485134" r:id="rId7"/>
    <p:sldLayoutId id="2147485135" r:id="rId8"/>
    <p:sldLayoutId id="2147485136" r:id="rId9"/>
    <p:sldLayoutId id="2147485137" r:id="rId10"/>
    <p:sldLayoutId id="2147485138"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楷体_GB2312"/>
        </a:defRPr>
      </a:lvl1pPr>
      <a:lvl2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32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32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32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32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3"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4"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5"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6"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7"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8"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380937"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80938"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0">
                <a:solidFill>
                  <a:srgbClr val="000000"/>
                </a:solidFill>
                <a:latin typeface="+mn-lt"/>
                <a:ea typeface="+mn-ea"/>
              </a:defRPr>
            </a:lvl1pPr>
          </a:lstStyle>
          <a:p>
            <a:pPr>
              <a:defRPr/>
            </a:pPr>
            <a:endParaRPr lang="en-US" altLang="zh-CN"/>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b="0">
                <a:solidFill>
                  <a:srgbClr val="000000"/>
                </a:solidFill>
                <a:latin typeface="+mn-lt"/>
                <a:ea typeface="+mn-ea"/>
              </a:defRPr>
            </a:lvl1pPr>
          </a:lstStyle>
          <a:p>
            <a:pPr>
              <a:defRPr/>
            </a:pPr>
            <a:endParaRPr lang="en-US" altLang="zh-CN"/>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0">
                <a:solidFill>
                  <a:srgbClr val="000000"/>
                </a:solidFill>
                <a:latin typeface="+mn-lt"/>
                <a:ea typeface="+mn-ea"/>
              </a:defRPr>
            </a:lvl1pPr>
          </a:lstStyle>
          <a:p>
            <a:pPr>
              <a:defRPr/>
            </a:pPr>
            <a:fld id="{993D7990-FBC4-444E-87E5-9FCD95D8C9F0}"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139" r:id="rId1"/>
    <p:sldLayoutId id="2147485140" r:id="rId2"/>
    <p:sldLayoutId id="2147485141" r:id="rId3"/>
    <p:sldLayoutId id="2147485142" r:id="rId4"/>
    <p:sldLayoutId id="2147485143" r:id="rId5"/>
    <p:sldLayoutId id="2147485144" r:id="rId6"/>
    <p:sldLayoutId id="2147485145" r:id="rId7"/>
    <p:sldLayoutId id="2147485146" r:id="rId8"/>
    <p:sldLayoutId id="2147485147" r:id="rId9"/>
    <p:sldLayoutId id="2147485148" r:id="rId10"/>
    <p:sldLayoutId id="2147485149"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楷体_GB2312"/>
        </a:defRPr>
      </a:lvl1pPr>
      <a:lvl2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6"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9"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20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393225"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93226"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solidFill>
                  <a:srgbClr val="000000"/>
                </a:solidFill>
                <a:latin typeface="+mn-lt"/>
                <a:ea typeface="+mn-ea"/>
              </a:defRPr>
            </a:lvl1pPr>
          </a:lstStyle>
          <a:p>
            <a:pPr>
              <a:defRPr/>
            </a:pPr>
            <a:endParaRPr lang="en-US" altLang="zh-CN"/>
          </a:p>
        </p:txBody>
      </p:sp>
      <p:sp>
        <p:nvSpPr>
          <p:cNvPr id="8204"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000000"/>
                </a:solidFill>
                <a:latin typeface="+mn-lt"/>
                <a:ea typeface="+mn-ea"/>
              </a:defRPr>
            </a:lvl1pPr>
          </a:lstStyle>
          <a:p>
            <a:pPr>
              <a:defRPr/>
            </a:pPr>
            <a:endParaRPr lang="en-US" altLang="zh-CN"/>
          </a:p>
        </p:txBody>
      </p:sp>
      <p:sp>
        <p:nvSpPr>
          <p:cNvPr id="8205"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000000"/>
                </a:solidFill>
                <a:latin typeface="+mn-lt"/>
                <a:ea typeface="+mn-ea"/>
              </a:defRPr>
            </a:lvl1pPr>
          </a:lstStyle>
          <a:p>
            <a:pPr>
              <a:defRPr/>
            </a:pPr>
            <a:fld id="{7D93AA01-68D0-42D8-BA9D-86847FA4C2FB}"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150" r:id="rId1"/>
    <p:sldLayoutId id="2147485151" r:id="rId2"/>
    <p:sldLayoutId id="2147485152" r:id="rId3"/>
    <p:sldLayoutId id="2147485153" r:id="rId4"/>
    <p:sldLayoutId id="2147485154" r:id="rId5"/>
    <p:sldLayoutId id="2147485155" r:id="rId6"/>
    <p:sldLayoutId id="2147485156" r:id="rId7"/>
    <p:sldLayoutId id="2147485157" r:id="rId8"/>
    <p:sldLayoutId id="2147485158" r:id="rId9"/>
    <p:sldLayoutId id="2147485159" r:id="rId10"/>
    <p:sldLayoutId id="2147485160" r:id="rId11"/>
  </p:sldLayoutIdLst>
  <p:timing>
    <p:tnLst>
      <p:par>
        <p:cTn id="1" dur="indefinite" restart="never" nodeType="tmRoot"/>
      </p:par>
    </p:tnLst>
  </p:timing>
  <p:txStyles>
    <p:titleStyle>
      <a:lvl1pPr algn="l" rtl="0" eaLnBrk="0" fontAlgn="base" hangingPunct="0">
        <a:spcBef>
          <a:spcPct val="0"/>
        </a:spcBef>
        <a:spcAft>
          <a:spcPct val="0"/>
        </a:spcAft>
        <a:defRPr sz="4400" b="1">
          <a:solidFill>
            <a:schemeClr val="tx2"/>
          </a:solidFill>
          <a:latin typeface="+mj-lt"/>
          <a:ea typeface="+mj-ea"/>
          <a:cs typeface="楷体_GB2312"/>
        </a:defRPr>
      </a:lvl1pPr>
      <a:lvl2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n-lt"/>
                <a:ea typeface="+mn-ea"/>
              </a:defRPr>
            </a:lvl1pPr>
          </a:lstStyle>
          <a:p>
            <a:pPr>
              <a:defRPr/>
            </a:pPr>
            <a:endParaRPr lang="en-US" altLang="zh-CN"/>
          </a:p>
        </p:txBody>
      </p:sp>
      <p:sp>
        <p:nvSpPr>
          <p:cNvPr id="5123"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000000"/>
                </a:solidFill>
                <a:latin typeface="+mn-lt"/>
                <a:ea typeface="+mn-ea"/>
              </a:defRPr>
            </a:lvl1pPr>
          </a:lstStyle>
          <a:p>
            <a:pPr>
              <a:defRPr/>
            </a:pPr>
            <a:fld id="{33C392F1-3CA2-4677-9599-74D099C33127}" type="slidenum">
              <a:rPr lang="en-US" altLang="zh-CN"/>
              <a:pPr>
                <a:defRPr/>
              </a:pPr>
              <a:t>‹#›</a:t>
            </a:fld>
            <a:endParaRPr lang="en-US" altLang="zh-CN"/>
          </a:p>
        </p:txBody>
      </p:sp>
      <p:grpSp>
        <p:nvGrpSpPr>
          <p:cNvPr id="405508" name="Group 4"/>
          <p:cNvGrpSpPr>
            <a:grpSpLocks/>
          </p:cNvGrpSpPr>
          <p:nvPr/>
        </p:nvGrpSpPr>
        <p:grpSpPr bwMode="auto">
          <a:xfrm>
            <a:off x="0" y="0"/>
            <a:ext cx="9144000" cy="546100"/>
            <a:chOff x="0" y="0"/>
            <a:chExt cx="5760" cy="344"/>
          </a:xfrm>
        </p:grpSpPr>
        <p:sp>
          <p:nvSpPr>
            <p:cNvPr id="512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512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512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2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2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513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3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513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513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405509" name="Rectangle 14"/>
          <p:cNvSpPr>
            <a:spLocks noGrp="1" noChangeArrowheads="1"/>
          </p:cNvSpPr>
          <p:nvPr>
            <p:ph type="title"/>
          </p:nvPr>
        </p:nvSpPr>
        <p:spPr bwMode="auto">
          <a:xfrm>
            <a:off x="457200" y="112713"/>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5510" name="Rectangle 15"/>
          <p:cNvSpPr>
            <a:spLocks noGrp="1" noChangeArrowheads="1"/>
          </p:cNvSpPr>
          <p:nvPr>
            <p:ph type="body" idx="1"/>
          </p:nvPr>
        </p:nvSpPr>
        <p:spPr bwMode="auto">
          <a:xfrm>
            <a:off x="457200" y="1628775"/>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6"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000000"/>
                </a:solidFill>
                <a:latin typeface="+mn-lt"/>
                <a:ea typeface="+mn-ea"/>
              </a:defRPr>
            </a:lvl1pPr>
          </a:lstStyle>
          <a:p>
            <a:pPr>
              <a:defRPr/>
            </a:pPr>
            <a:endParaRPr lang="en-US" altLang="zh-CN"/>
          </a:p>
        </p:txBody>
      </p:sp>
      <p:sp>
        <p:nvSpPr>
          <p:cNvPr id="5137" name="Rectangle 17">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ndParaRPr>
          </a:p>
        </p:txBody>
      </p:sp>
      <p:sp>
        <p:nvSpPr>
          <p:cNvPr id="5138" name="Rectangle 18">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ndParaRPr>
          </a:p>
        </p:txBody>
      </p:sp>
      <p:sp>
        <p:nvSpPr>
          <p:cNvPr id="5139" name="Rectangle 19">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ndParaRPr>
          </a:p>
        </p:txBody>
      </p:sp>
      <p:sp>
        <p:nvSpPr>
          <p:cNvPr id="20" name="矩形 19"/>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21"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161" r:id="rId1"/>
    <p:sldLayoutId id="2147485162" r:id="rId2"/>
    <p:sldLayoutId id="2147485163" r:id="rId3"/>
    <p:sldLayoutId id="2147485164" r:id="rId4"/>
    <p:sldLayoutId id="2147485165" r:id="rId5"/>
    <p:sldLayoutId id="2147485166" r:id="rId6"/>
    <p:sldLayoutId id="2147485167" r:id="rId7"/>
    <p:sldLayoutId id="2147485168" r:id="rId8"/>
    <p:sldLayoutId id="2147485169" r:id="rId9"/>
    <p:sldLayoutId id="2147485170" r:id="rId10"/>
    <p:sldLayoutId id="2147485171"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楷体_GB2312"/>
        </a:defRPr>
      </a:lvl1pPr>
      <a:lvl2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32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32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32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32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6"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9"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20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417801"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17802"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solidFill>
                  <a:srgbClr val="000000"/>
                </a:solidFill>
                <a:latin typeface="+mn-lt"/>
                <a:ea typeface="+mn-ea"/>
              </a:defRPr>
            </a:lvl1pPr>
          </a:lstStyle>
          <a:p>
            <a:pPr>
              <a:defRPr/>
            </a:pPr>
            <a:endParaRPr lang="en-US" altLang="zh-CN"/>
          </a:p>
        </p:txBody>
      </p:sp>
      <p:sp>
        <p:nvSpPr>
          <p:cNvPr id="8204"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000000"/>
                </a:solidFill>
                <a:latin typeface="+mn-lt"/>
                <a:ea typeface="+mn-ea"/>
              </a:defRPr>
            </a:lvl1pPr>
          </a:lstStyle>
          <a:p>
            <a:pPr>
              <a:defRPr/>
            </a:pPr>
            <a:endParaRPr lang="en-US" altLang="zh-CN"/>
          </a:p>
        </p:txBody>
      </p:sp>
      <p:sp>
        <p:nvSpPr>
          <p:cNvPr id="8205"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000000"/>
                </a:solidFill>
                <a:latin typeface="+mn-lt"/>
                <a:ea typeface="+mn-ea"/>
              </a:defRPr>
            </a:lvl1pPr>
          </a:lstStyle>
          <a:p>
            <a:pPr>
              <a:defRPr/>
            </a:pPr>
            <a:fld id="{F8092468-D0CE-4072-A938-462F706A4A4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172" r:id="rId1"/>
    <p:sldLayoutId id="2147485173" r:id="rId2"/>
    <p:sldLayoutId id="2147485174" r:id="rId3"/>
    <p:sldLayoutId id="2147485175" r:id="rId4"/>
    <p:sldLayoutId id="2147485176" r:id="rId5"/>
    <p:sldLayoutId id="2147485177" r:id="rId6"/>
    <p:sldLayoutId id="2147485178" r:id="rId7"/>
    <p:sldLayoutId id="2147485179" r:id="rId8"/>
    <p:sldLayoutId id="2147485180" r:id="rId9"/>
    <p:sldLayoutId id="2147485181" r:id="rId10"/>
    <p:sldLayoutId id="2147485182" r:id="rId11"/>
  </p:sldLayoutIdLst>
  <p:timing>
    <p:tnLst>
      <p:par>
        <p:cTn id="1" dur="indefinite" restart="never" nodeType="tmRoot"/>
      </p:par>
    </p:tnLst>
  </p:timing>
  <p:txStyles>
    <p:titleStyle>
      <a:lvl1pPr algn="l" rtl="0" eaLnBrk="0" fontAlgn="base" hangingPunct="0">
        <a:spcBef>
          <a:spcPct val="0"/>
        </a:spcBef>
        <a:spcAft>
          <a:spcPct val="0"/>
        </a:spcAft>
        <a:defRPr sz="4400" b="1">
          <a:solidFill>
            <a:schemeClr val="tx2"/>
          </a:solidFill>
          <a:latin typeface="+mj-lt"/>
          <a:ea typeface="+mj-ea"/>
          <a:cs typeface="楷体_GB2312"/>
        </a:defRPr>
      </a:lvl1pPr>
      <a:lvl2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n-lt"/>
                <a:ea typeface="+mn-ea"/>
              </a:defRPr>
            </a:lvl1pPr>
          </a:lstStyle>
          <a:p>
            <a:pPr>
              <a:defRPr/>
            </a:pPr>
            <a:endParaRPr lang="en-US" altLang="zh-CN"/>
          </a:p>
        </p:txBody>
      </p:sp>
      <p:sp>
        <p:nvSpPr>
          <p:cNvPr id="5123"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000000"/>
                </a:solidFill>
                <a:latin typeface="+mn-lt"/>
                <a:ea typeface="+mn-ea"/>
              </a:defRPr>
            </a:lvl1pPr>
          </a:lstStyle>
          <a:p>
            <a:pPr>
              <a:defRPr/>
            </a:pPr>
            <a:fld id="{A56EB063-469A-42C8-B924-1D8EE9684ABC}" type="slidenum">
              <a:rPr lang="en-US" altLang="zh-CN"/>
              <a:pPr>
                <a:defRPr/>
              </a:pPr>
              <a:t>‹#›</a:t>
            </a:fld>
            <a:endParaRPr lang="en-US" altLang="zh-CN"/>
          </a:p>
        </p:txBody>
      </p:sp>
      <p:grpSp>
        <p:nvGrpSpPr>
          <p:cNvPr id="430084" name="Group 4"/>
          <p:cNvGrpSpPr>
            <a:grpSpLocks/>
          </p:cNvGrpSpPr>
          <p:nvPr/>
        </p:nvGrpSpPr>
        <p:grpSpPr bwMode="auto">
          <a:xfrm>
            <a:off x="0" y="0"/>
            <a:ext cx="9144000" cy="546100"/>
            <a:chOff x="0" y="0"/>
            <a:chExt cx="5760" cy="344"/>
          </a:xfrm>
        </p:grpSpPr>
        <p:sp>
          <p:nvSpPr>
            <p:cNvPr id="512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512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512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2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2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513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3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513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513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430085" name="Rectangle 14"/>
          <p:cNvSpPr>
            <a:spLocks noGrp="1" noChangeArrowheads="1"/>
          </p:cNvSpPr>
          <p:nvPr>
            <p:ph type="title"/>
          </p:nvPr>
        </p:nvSpPr>
        <p:spPr bwMode="auto">
          <a:xfrm>
            <a:off x="457200" y="112713"/>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30086" name="Rectangle 15"/>
          <p:cNvSpPr>
            <a:spLocks noGrp="1" noChangeArrowheads="1"/>
          </p:cNvSpPr>
          <p:nvPr>
            <p:ph type="body" idx="1"/>
          </p:nvPr>
        </p:nvSpPr>
        <p:spPr bwMode="auto">
          <a:xfrm>
            <a:off x="457200" y="1628775"/>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6"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000000"/>
                </a:solidFill>
                <a:latin typeface="+mn-lt"/>
                <a:ea typeface="+mn-ea"/>
              </a:defRPr>
            </a:lvl1pPr>
          </a:lstStyle>
          <a:p>
            <a:pPr>
              <a:defRPr/>
            </a:pPr>
            <a:endParaRPr lang="en-US" altLang="zh-CN"/>
          </a:p>
        </p:txBody>
      </p:sp>
      <p:sp>
        <p:nvSpPr>
          <p:cNvPr id="5137" name="Rectangle 17">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5138" name="Rectangle 18">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5139" name="Rectangle 19">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Tree>
  </p:cSld>
  <p:clrMap bg1="lt1" tx1="dk1" bg2="lt2" tx2="dk2" accent1="accent1" accent2="accent2" accent3="accent3" accent4="accent4" accent5="accent5" accent6="accent6" hlink="hlink" folHlink="folHlink"/>
  <p:sldLayoutIdLst>
    <p:sldLayoutId id="2147485183" r:id="rId1"/>
    <p:sldLayoutId id="2147485184" r:id="rId2"/>
    <p:sldLayoutId id="2147485185" r:id="rId3"/>
    <p:sldLayoutId id="2147485186" r:id="rId4"/>
    <p:sldLayoutId id="2147485187" r:id="rId5"/>
    <p:sldLayoutId id="2147485188" r:id="rId6"/>
    <p:sldLayoutId id="2147485189" r:id="rId7"/>
    <p:sldLayoutId id="2147485190" r:id="rId8"/>
    <p:sldLayoutId id="2147485191" r:id="rId9"/>
    <p:sldLayoutId id="2147485192" r:id="rId10"/>
    <p:sldLayoutId id="2147485193"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楷体_GB2312"/>
        </a:defRPr>
      </a:lvl1pPr>
      <a:lvl2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32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32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32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32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6"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9"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20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442377"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42378"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solidFill>
                  <a:srgbClr val="000000"/>
                </a:solidFill>
                <a:latin typeface="+mn-lt"/>
                <a:ea typeface="+mn-ea"/>
              </a:defRPr>
            </a:lvl1pPr>
          </a:lstStyle>
          <a:p>
            <a:pPr>
              <a:defRPr/>
            </a:pPr>
            <a:endParaRPr lang="en-US" altLang="zh-CN"/>
          </a:p>
        </p:txBody>
      </p:sp>
      <p:sp>
        <p:nvSpPr>
          <p:cNvPr id="8204"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000000"/>
                </a:solidFill>
                <a:latin typeface="+mn-lt"/>
                <a:ea typeface="+mn-ea"/>
              </a:defRPr>
            </a:lvl1pPr>
          </a:lstStyle>
          <a:p>
            <a:pPr>
              <a:defRPr/>
            </a:pPr>
            <a:endParaRPr lang="en-US" altLang="zh-CN"/>
          </a:p>
        </p:txBody>
      </p:sp>
      <p:sp>
        <p:nvSpPr>
          <p:cNvPr id="8205"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000000"/>
                </a:solidFill>
                <a:latin typeface="+mn-lt"/>
                <a:ea typeface="+mn-ea"/>
              </a:defRPr>
            </a:lvl1pPr>
          </a:lstStyle>
          <a:p>
            <a:pPr>
              <a:defRPr/>
            </a:pPr>
            <a:fld id="{CC297EB4-1AB1-4315-B180-B004235789B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Lst>
  <p:timing>
    <p:tnLst>
      <p:par>
        <p:cTn id="1" dur="indefinite" restart="never" nodeType="tmRoot"/>
      </p:par>
    </p:tnLst>
  </p:timing>
  <p:txStyles>
    <p:titleStyle>
      <a:lvl1pPr algn="l" rtl="0" eaLnBrk="0" fontAlgn="base" hangingPunct="0">
        <a:spcBef>
          <a:spcPct val="0"/>
        </a:spcBef>
        <a:spcAft>
          <a:spcPct val="0"/>
        </a:spcAft>
        <a:defRPr sz="4400" b="1">
          <a:solidFill>
            <a:schemeClr val="tx2"/>
          </a:solidFill>
          <a:latin typeface="+mj-lt"/>
          <a:ea typeface="+mj-ea"/>
          <a:cs typeface="楷体_GB2312"/>
        </a:defRPr>
      </a:lvl1pPr>
      <a:lvl2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n-lt"/>
                <a:ea typeface="+mn-ea"/>
              </a:defRPr>
            </a:lvl1pPr>
          </a:lstStyle>
          <a:p>
            <a:pPr>
              <a:defRPr/>
            </a:pPr>
            <a:endParaRPr lang="en-US" altLang="zh-CN"/>
          </a:p>
        </p:txBody>
      </p:sp>
      <p:sp>
        <p:nvSpPr>
          <p:cNvPr id="5123"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000000"/>
                </a:solidFill>
                <a:latin typeface="+mn-lt"/>
                <a:ea typeface="+mn-ea"/>
              </a:defRPr>
            </a:lvl1pPr>
          </a:lstStyle>
          <a:p>
            <a:pPr>
              <a:defRPr/>
            </a:pPr>
            <a:fld id="{7B484CAC-4403-434C-BB08-32B3741B641F}" type="slidenum">
              <a:rPr lang="en-US" altLang="zh-CN"/>
              <a:pPr>
                <a:defRPr/>
              </a:pPr>
              <a:t>‹#›</a:t>
            </a:fld>
            <a:endParaRPr lang="en-US" altLang="zh-CN"/>
          </a:p>
        </p:txBody>
      </p:sp>
      <p:grpSp>
        <p:nvGrpSpPr>
          <p:cNvPr id="454660" name="Group 4"/>
          <p:cNvGrpSpPr>
            <a:grpSpLocks/>
          </p:cNvGrpSpPr>
          <p:nvPr/>
        </p:nvGrpSpPr>
        <p:grpSpPr bwMode="auto">
          <a:xfrm>
            <a:off x="0" y="0"/>
            <a:ext cx="9144000" cy="546100"/>
            <a:chOff x="0" y="0"/>
            <a:chExt cx="5760" cy="344"/>
          </a:xfrm>
        </p:grpSpPr>
        <p:sp>
          <p:nvSpPr>
            <p:cNvPr id="512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512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512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2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2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513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3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513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513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454661" name="Rectangle 14"/>
          <p:cNvSpPr>
            <a:spLocks noGrp="1" noChangeArrowheads="1"/>
          </p:cNvSpPr>
          <p:nvPr>
            <p:ph type="title"/>
          </p:nvPr>
        </p:nvSpPr>
        <p:spPr bwMode="auto">
          <a:xfrm>
            <a:off x="457200" y="112713"/>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54662" name="Rectangle 15"/>
          <p:cNvSpPr>
            <a:spLocks noGrp="1" noChangeArrowheads="1"/>
          </p:cNvSpPr>
          <p:nvPr>
            <p:ph type="body" idx="1"/>
          </p:nvPr>
        </p:nvSpPr>
        <p:spPr bwMode="auto">
          <a:xfrm>
            <a:off x="457200" y="1628775"/>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6"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000000"/>
                </a:solidFill>
                <a:latin typeface="+mn-lt"/>
                <a:ea typeface="+mn-ea"/>
              </a:defRPr>
            </a:lvl1pPr>
          </a:lstStyle>
          <a:p>
            <a:pPr>
              <a:defRPr/>
            </a:pPr>
            <a:endParaRPr lang="en-US" altLang="zh-CN"/>
          </a:p>
        </p:txBody>
      </p:sp>
      <p:sp>
        <p:nvSpPr>
          <p:cNvPr id="5137" name="Rectangle 17">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5138" name="Rectangle 18">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5139" name="Rectangle 19">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Tree>
  </p:cSld>
  <p:clrMap bg1="lt1" tx1="dk1" bg2="lt2" tx2="dk2" accent1="accent1" accent2="accent2" accent3="accent3" accent4="accent4" accent5="accent5" accent6="accent6" hlink="hlink" folHlink="folHlink"/>
  <p:sldLayoutIdLst>
    <p:sldLayoutId id="2147485205" r:id="rId1"/>
    <p:sldLayoutId id="2147485206" r:id="rId2"/>
    <p:sldLayoutId id="2147485207" r:id="rId3"/>
    <p:sldLayoutId id="2147485208" r:id="rId4"/>
    <p:sldLayoutId id="2147485209" r:id="rId5"/>
    <p:sldLayoutId id="2147485210" r:id="rId6"/>
    <p:sldLayoutId id="2147485211" r:id="rId7"/>
    <p:sldLayoutId id="2147485212" r:id="rId8"/>
    <p:sldLayoutId id="2147485213" r:id="rId9"/>
    <p:sldLayoutId id="2147485214" r:id="rId10"/>
    <p:sldLayoutId id="2147485215"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楷体_GB2312"/>
        </a:defRPr>
      </a:lvl1pPr>
      <a:lvl2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32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32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32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32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6"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199"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820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466953"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66954"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203"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solidFill>
                  <a:srgbClr val="000000"/>
                </a:solidFill>
                <a:latin typeface="+mn-lt"/>
                <a:ea typeface="+mn-ea"/>
              </a:defRPr>
            </a:lvl1pPr>
          </a:lstStyle>
          <a:p>
            <a:pPr>
              <a:defRPr/>
            </a:pPr>
            <a:endParaRPr lang="en-US" altLang="zh-CN"/>
          </a:p>
        </p:txBody>
      </p:sp>
      <p:sp>
        <p:nvSpPr>
          <p:cNvPr id="8204"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000000"/>
                </a:solidFill>
                <a:latin typeface="+mn-lt"/>
                <a:ea typeface="+mn-ea"/>
              </a:defRPr>
            </a:lvl1pPr>
          </a:lstStyle>
          <a:p>
            <a:pPr>
              <a:defRPr/>
            </a:pPr>
            <a:endParaRPr lang="en-US" altLang="zh-CN"/>
          </a:p>
        </p:txBody>
      </p:sp>
      <p:sp>
        <p:nvSpPr>
          <p:cNvPr id="8205"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000000"/>
                </a:solidFill>
                <a:latin typeface="+mn-lt"/>
                <a:ea typeface="+mn-ea"/>
              </a:defRPr>
            </a:lvl1pPr>
          </a:lstStyle>
          <a:p>
            <a:pPr>
              <a:defRPr/>
            </a:pPr>
            <a:fld id="{AA8ED150-32D2-4797-A81F-3A82B132571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216" r:id="rId1"/>
    <p:sldLayoutId id="2147485217" r:id="rId2"/>
    <p:sldLayoutId id="2147485218" r:id="rId3"/>
    <p:sldLayoutId id="2147485219" r:id="rId4"/>
    <p:sldLayoutId id="2147485220" r:id="rId5"/>
    <p:sldLayoutId id="2147485221" r:id="rId6"/>
    <p:sldLayoutId id="2147485222" r:id="rId7"/>
    <p:sldLayoutId id="2147485223" r:id="rId8"/>
    <p:sldLayoutId id="2147485224" r:id="rId9"/>
    <p:sldLayoutId id="2147485225" r:id="rId10"/>
    <p:sldLayoutId id="2147485226" r:id="rId11"/>
  </p:sldLayoutIdLst>
  <p:timing>
    <p:tnLst>
      <p:par>
        <p:cTn id="1" dur="indefinite" restart="never" nodeType="tmRoot"/>
      </p:par>
    </p:tnLst>
  </p:timing>
  <p:txStyles>
    <p:titleStyle>
      <a:lvl1pPr algn="l" rtl="0" eaLnBrk="0" fontAlgn="base" hangingPunct="0">
        <a:spcBef>
          <a:spcPct val="0"/>
        </a:spcBef>
        <a:spcAft>
          <a:spcPct val="0"/>
        </a:spcAft>
        <a:defRPr sz="4400" b="1">
          <a:solidFill>
            <a:schemeClr val="tx2"/>
          </a:solidFill>
          <a:latin typeface="+mj-lt"/>
          <a:ea typeface="+mj-ea"/>
          <a:cs typeface="楷体_GB2312"/>
        </a:defRPr>
      </a:lvl1pPr>
      <a:lvl2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b="1">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b="1">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331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3316"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331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331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3319"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332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717833"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717834"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323" name="Rectangle 11"/>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smtClean="0">
                <a:solidFill>
                  <a:srgbClr val="000000"/>
                </a:solidFill>
                <a:latin typeface="+mn-lt"/>
                <a:ea typeface="+mn-ea"/>
              </a:defRPr>
            </a:lvl1pPr>
          </a:lstStyle>
          <a:p>
            <a:pPr>
              <a:defRPr/>
            </a:pPr>
            <a:endParaRPr lang="en-US" altLang="zh-CN"/>
          </a:p>
        </p:txBody>
      </p:sp>
      <p:sp>
        <p:nvSpPr>
          <p:cNvPr id="13324"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smtClean="0">
                <a:solidFill>
                  <a:srgbClr val="000000"/>
                </a:solidFill>
                <a:latin typeface="+mn-lt"/>
                <a:ea typeface="+mn-ea"/>
              </a:defRPr>
            </a:lvl1pPr>
          </a:lstStyle>
          <a:p>
            <a:pPr>
              <a:defRPr/>
            </a:pPr>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 id="2147484837" r:id="rId6"/>
    <p:sldLayoutId id="2147484838" r:id="rId7"/>
    <p:sldLayoutId id="2147484839" r:id="rId8"/>
    <p:sldLayoutId id="2147484840" r:id="rId9"/>
    <p:sldLayoutId id="2147484841" r:id="rId10"/>
    <p:sldLayoutId id="2147484842"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n-lt"/>
                <a:ea typeface="+mn-ea"/>
              </a:defRPr>
            </a:lvl1pPr>
          </a:lstStyle>
          <a:p>
            <a:pPr>
              <a:defRPr/>
            </a:pPr>
            <a:endParaRPr lang="en-US" altLang="zh-CN"/>
          </a:p>
        </p:txBody>
      </p:sp>
      <p:sp>
        <p:nvSpPr>
          <p:cNvPr id="5123"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000000"/>
                </a:solidFill>
                <a:latin typeface="+mn-lt"/>
                <a:ea typeface="+mn-ea"/>
              </a:defRPr>
            </a:lvl1pPr>
          </a:lstStyle>
          <a:p>
            <a:pPr>
              <a:defRPr/>
            </a:pPr>
            <a:fld id="{0806D48A-56A5-4B77-B1AF-A544CEF8E900}" type="slidenum">
              <a:rPr lang="en-US" altLang="zh-CN"/>
              <a:pPr>
                <a:defRPr/>
              </a:pPr>
              <a:t>‹#›</a:t>
            </a:fld>
            <a:endParaRPr lang="en-US" altLang="zh-CN"/>
          </a:p>
        </p:txBody>
      </p:sp>
      <p:grpSp>
        <p:nvGrpSpPr>
          <p:cNvPr id="479236" name="Group 4"/>
          <p:cNvGrpSpPr>
            <a:grpSpLocks/>
          </p:cNvGrpSpPr>
          <p:nvPr/>
        </p:nvGrpSpPr>
        <p:grpSpPr bwMode="auto">
          <a:xfrm>
            <a:off x="0" y="0"/>
            <a:ext cx="9144000" cy="546100"/>
            <a:chOff x="0" y="0"/>
            <a:chExt cx="5760" cy="344"/>
          </a:xfrm>
        </p:grpSpPr>
        <p:sp>
          <p:nvSpPr>
            <p:cNvPr id="512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512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512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2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2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513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513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513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513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479237" name="Rectangle 14"/>
          <p:cNvSpPr>
            <a:spLocks noGrp="1" noChangeArrowheads="1"/>
          </p:cNvSpPr>
          <p:nvPr>
            <p:ph type="title"/>
          </p:nvPr>
        </p:nvSpPr>
        <p:spPr bwMode="auto">
          <a:xfrm>
            <a:off x="457200" y="112713"/>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79238" name="Rectangle 15"/>
          <p:cNvSpPr>
            <a:spLocks noGrp="1" noChangeArrowheads="1"/>
          </p:cNvSpPr>
          <p:nvPr>
            <p:ph type="body" idx="1"/>
          </p:nvPr>
        </p:nvSpPr>
        <p:spPr bwMode="auto">
          <a:xfrm>
            <a:off x="457200" y="1628775"/>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6"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000000"/>
                </a:solidFill>
                <a:latin typeface="+mn-lt"/>
                <a:ea typeface="+mn-ea"/>
              </a:defRPr>
            </a:lvl1pPr>
          </a:lstStyle>
          <a:p>
            <a:pPr>
              <a:defRPr/>
            </a:pPr>
            <a:endParaRPr lang="en-US" altLang="zh-CN"/>
          </a:p>
        </p:txBody>
      </p:sp>
      <p:sp>
        <p:nvSpPr>
          <p:cNvPr id="5137" name="Rectangle 17">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5138" name="Rectangle 18">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
        <p:nvSpPr>
          <p:cNvPr id="5139" name="Rectangle 19">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a:solidFill>
                <a:srgbClr val="000000"/>
              </a:solidFill>
              <a:ea typeface="宋体" pitchFamily="2" charset="-122"/>
            </a:endParaRPr>
          </a:p>
        </p:txBody>
      </p:sp>
    </p:spTree>
  </p:cSld>
  <p:clrMap bg1="lt1" tx1="dk1" bg2="lt2" tx2="dk2" accent1="accent1" accent2="accent2" accent3="accent3" accent4="accent4" accent5="accent5" accent6="accent6" hlink="hlink" folHlink="folHlink"/>
  <p:sldLayoutIdLst>
    <p:sldLayoutId id="2147485227" r:id="rId1"/>
    <p:sldLayoutId id="2147485228" r:id="rId2"/>
    <p:sldLayoutId id="2147485229" r:id="rId3"/>
    <p:sldLayoutId id="2147485230" r:id="rId4"/>
    <p:sldLayoutId id="2147485231" r:id="rId5"/>
    <p:sldLayoutId id="2147485232" r:id="rId6"/>
    <p:sldLayoutId id="2147485233" r:id="rId7"/>
    <p:sldLayoutId id="2147485234" r:id="rId8"/>
    <p:sldLayoutId id="2147485235" r:id="rId9"/>
    <p:sldLayoutId id="2147485236" r:id="rId10"/>
    <p:sldLayoutId id="2147485237"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楷体_GB2312"/>
        </a:defRPr>
      </a:lvl1pPr>
      <a:lvl2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32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32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32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32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b="0">
                <a:solidFill>
                  <a:srgbClr val="000000"/>
                </a:solidFill>
                <a:latin typeface="+mn-lt"/>
                <a:ea typeface="+mn-ea"/>
              </a:defRPr>
            </a:lvl1pPr>
          </a:lstStyle>
          <a:p>
            <a:pPr>
              <a:defRPr/>
            </a:pPr>
            <a:endParaRPr lang="en-US" altLang="zh-CN"/>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rgbClr val="000000"/>
                </a:solidFill>
                <a:latin typeface="+mn-lt"/>
                <a:ea typeface="+mn-ea"/>
              </a:defRPr>
            </a:lvl1pPr>
          </a:lstStyle>
          <a:p>
            <a:pPr>
              <a:defRPr/>
            </a:pPr>
            <a:fld id="{B2D7F288-65EE-4ED1-8334-DC462FC68CFC}" type="slidenum">
              <a:rPr lang="en-US" altLang="zh-CN"/>
              <a:pPr>
                <a:defRPr/>
              </a:pPr>
              <a:t>‹#›</a:t>
            </a:fld>
            <a:endParaRPr lang="en-US" altLang="zh-CN"/>
          </a:p>
        </p:txBody>
      </p:sp>
      <p:grpSp>
        <p:nvGrpSpPr>
          <p:cNvPr id="491524" name="Group 4"/>
          <p:cNvGrpSpPr>
            <a:grpSpLocks/>
          </p:cNvGrpSpPr>
          <p:nvPr/>
        </p:nvGrpSpPr>
        <p:grpSpPr bwMode="auto">
          <a:xfrm>
            <a:off x="0" y="0"/>
            <a:ext cx="9144000" cy="546100"/>
            <a:chOff x="0" y="0"/>
            <a:chExt cx="5760" cy="344"/>
          </a:xfrm>
        </p:grpSpPr>
        <p:sp>
          <p:nvSpPr>
            <p:cNvPr id="1843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1843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39"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0"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1"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2"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3"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44"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5"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491525" name="Rectangle 14"/>
          <p:cNvSpPr>
            <a:spLocks noGrp="1" noChangeArrowheads="1"/>
          </p:cNvSpPr>
          <p:nvPr>
            <p:ph type="title"/>
          </p:nvPr>
        </p:nvSpPr>
        <p:spPr bwMode="auto">
          <a:xfrm>
            <a:off x="457200" y="112713"/>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91526" name="Rectangle 15"/>
          <p:cNvSpPr>
            <a:spLocks noGrp="1" noChangeArrowheads="1"/>
          </p:cNvSpPr>
          <p:nvPr>
            <p:ph type="body" idx="1"/>
          </p:nvPr>
        </p:nvSpPr>
        <p:spPr bwMode="auto">
          <a:xfrm>
            <a:off x="457200" y="1628775"/>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solidFill>
                  <a:srgbClr val="000000"/>
                </a:solidFill>
                <a:latin typeface="+mn-lt"/>
                <a:ea typeface="+mn-ea"/>
              </a:defRPr>
            </a:lvl1pPr>
          </a:lstStyle>
          <a:p>
            <a:pPr>
              <a:defRPr/>
            </a:pPr>
            <a:endParaRPr lang="en-US" altLang="zh-CN"/>
          </a:p>
        </p:txBody>
      </p:sp>
      <p:sp>
        <p:nvSpPr>
          <p:cNvPr id="18449" name="Rectangle 17">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0" name="Rectangle 18">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1" name="Rectangle 19">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Tree>
  </p:cSld>
  <p:clrMap bg1="lt1" tx1="dk1" bg2="lt2" tx2="dk2" accent1="accent1" accent2="accent2" accent3="accent3" accent4="accent4" accent5="accent5" accent6="accent6" hlink="hlink" folHlink="folHlink"/>
  <p:sldLayoutIdLst>
    <p:sldLayoutId id="2147485238" r:id="rId1"/>
    <p:sldLayoutId id="2147485239" r:id="rId2"/>
    <p:sldLayoutId id="2147485240" r:id="rId3"/>
    <p:sldLayoutId id="2147485241" r:id="rId4"/>
    <p:sldLayoutId id="2147485242" r:id="rId5"/>
    <p:sldLayoutId id="2147485243" r:id="rId6"/>
    <p:sldLayoutId id="2147485244" r:id="rId7"/>
    <p:sldLayoutId id="2147485245" r:id="rId8"/>
    <p:sldLayoutId id="2147485246" r:id="rId9"/>
    <p:sldLayoutId id="2147485247" r:id="rId10"/>
    <p:sldLayoutId id="2147485248"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楷体_GB2312"/>
        </a:defRPr>
      </a:lvl1pPr>
      <a:lvl2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32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32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32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32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3"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4"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5"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6"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7"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8"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503817"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03818"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0">
                <a:solidFill>
                  <a:srgbClr val="000000"/>
                </a:solidFill>
                <a:latin typeface="+mn-lt"/>
                <a:ea typeface="+mn-ea"/>
              </a:defRPr>
            </a:lvl1pPr>
          </a:lstStyle>
          <a:p>
            <a:pPr>
              <a:defRPr/>
            </a:pPr>
            <a:endParaRPr lang="en-US" altLang="zh-CN"/>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b="0">
                <a:solidFill>
                  <a:srgbClr val="000000"/>
                </a:solidFill>
                <a:latin typeface="+mn-lt"/>
                <a:ea typeface="+mn-ea"/>
              </a:defRPr>
            </a:lvl1pPr>
          </a:lstStyle>
          <a:p>
            <a:pPr>
              <a:defRPr/>
            </a:pPr>
            <a:endParaRPr lang="en-US" altLang="zh-CN"/>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0">
                <a:solidFill>
                  <a:srgbClr val="000000"/>
                </a:solidFill>
                <a:latin typeface="+mn-lt"/>
                <a:ea typeface="+mn-ea"/>
              </a:defRPr>
            </a:lvl1pPr>
          </a:lstStyle>
          <a:p>
            <a:pPr>
              <a:defRPr/>
            </a:pPr>
            <a:fld id="{15348F7F-605E-4368-9D9E-7ABA64E41B4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楷体_GB2312"/>
        </a:defRPr>
      </a:lvl1pPr>
      <a:lvl2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3"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4"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5"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6"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7"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8"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516105"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6106"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0">
                <a:solidFill>
                  <a:srgbClr val="000000"/>
                </a:solidFill>
                <a:latin typeface="+mn-lt"/>
                <a:ea typeface="+mn-ea"/>
              </a:defRPr>
            </a:lvl1pPr>
          </a:lstStyle>
          <a:p>
            <a:pPr>
              <a:defRPr/>
            </a:pPr>
            <a:endParaRPr lang="en-US" altLang="zh-CN"/>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b="0">
                <a:solidFill>
                  <a:srgbClr val="000000"/>
                </a:solidFill>
                <a:latin typeface="+mn-lt"/>
                <a:ea typeface="+mn-ea"/>
              </a:defRPr>
            </a:lvl1pPr>
          </a:lstStyle>
          <a:p>
            <a:pPr>
              <a:defRPr/>
            </a:pPr>
            <a:endParaRPr lang="en-US" altLang="zh-CN"/>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0">
                <a:solidFill>
                  <a:srgbClr val="000000"/>
                </a:solidFill>
                <a:latin typeface="+mn-lt"/>
                <a:ea typeface="+mn-ea"/>
              </a:defRPr>
            </a:lvl1pPr>
          </a:lstStyle>
          <a:p>
            <a:pPr>
              <a:defRPr/>
            </a:pPr>
            <a:fld id="{F1005388-11B2-4AD0-A277-535684CD1BA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260" r:id="rId1"/>
    <p:sldLayoutId id="2147485261" r:id="rId2"/>
    <p:sldLayoutId id="2147485262" r:id="rId3"/>
    <p:sldLayoutId id="2147485263" r:id="rId4"/>
    <p:sldLayoutId id="2147485264" r:id="rId5"/>
    <p:sldLayoutId id="2147485265" r:id="rId6"/>
    <p:sldLayoutId id="2147485266" r:id="rId7"/>
    <p:sldLayoutId id="2147485267" r:id="rId8"/>
    <p:sldLayoutId id="2147485268" r:id="rId9"/>
    <p:sldLayoutId id="2147485269" r:id="rId10"/>
    <p:sldLayoutId id="2147485270"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楷体_GB2312"/>
        </a:defRPr>
      </a:lvl1pPr>
      <a:lvl2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b="0">
                <a:solidFill>
                  <a:srgbClr val="000000"/>
                </a:solidFill>
                <a:latin typeface="+mn-lt"/>
                <a:ea typeface="+mn-ea"/>
              </a:defRPr>
            </a:lvl1pPr>
          </a:lstStyle>
          <a:p>
            <a:pPr>
              <a:defRPr/>
            </a:pPr>
            <a:endParaRPr lang="en-US" altLang="zh-CN"/>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rgbClr val="000000"/>
                </a:solidFill>
                <a:latin typeface="+mn-lt"/>
                <a:ea typeface="+mn-ea"/>
              </a:defRPr>
            </a:lvl1pPr>
          </a:lstStyle>
          <a:p>
            <a:pPr>
              <a:defRPr/>
            </a:pPr>
            <a:fld id="{77568ACC-B507-4B4B-A520-0901985582BD}" type="slidenum">
              <a:rPr lang="en-US" altLang="zh-CN"/>
              <a:pPr>
                <a:defRPr/>
              </a:pPr>
              <a:t>‹#›</a:t>
            </a:fld>
            <a:endParaRPr lang="en-US" altLang="zh-CN"/>
          </a:p>
        </p:txBody>
      </p:sp>
      <p:grpSp>
        <p:nvGrpSpPr>
          <p:cNvPr id="528388" name="Group 4"/>
          <p:cNvGrpSpPr>
            <a:grpSpLocks/>
          </p:cNvGrpSpPr>
          <p:nvPr/>
        </p:nvGrpSpPr>
        <p:grpSpPr bwMode="auto">
          <a:xfrm>
            <a:off x="0" y="0"/>
            <a:ext cx="9144000" cy="546100"/>
            <a:chOff x="0" y="0"/>
            <a:chExt cx="5760" cy="344"/>
          </a:xfrm>
        </p:grpSpPr>
        <p:sp>
          <p:nvSpPr>
            <p:cNvPr id="1843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1843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39"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0"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1"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2"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3"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44"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5"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528389" name="Rectangle 14"/>
          <p:cNvSpPr>
            <a:spLocks noGrp="1" noChangeArrowheads="1"/>
          </p:cNvSpPr>
          <p:nvPr>
            <p:ph type="title"/>
          </p:nvPr>
        </p:nvSpPr>
        <p:spPr bwMode="auto">
          <a:xfrm>
            <a:off x="457200" y="112713"/>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28390" name="Rectangle 15"/>
          <p:cNvSpPr>
            <a:spLocks noGrp="1" noChangeArrowheads="1"/>
          </p:cNvSpPr>
          <p:nvPr>
            <p:ph type="body" idx="1"/>
          </p:nvPr>
        </p:nvSpPr>
        <p:spPr bwMode="auto">
          <a:xfrm>
            <a:off x="457200" y="1628775"/>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solidFill>
                  <a:srgbClr val="000000"/>
                </a:solidFill>
                <a:latin typeface="+mn-lt"/>
                <a:ea typeface="+mn-ea"/>
              </a:defRPr>
            </a:lvl1pPr>
          </a:lstStyle>
          <a:p>
            <a:pPr>
              <a:defRPr/>
            </a:pPr>
            <a:endParaRPr lang="en-US" altLang="zh-CN"/>
          </a:p>
        </p:txBody>
      </p:sp>
      <p:sp>
        <p:nvSpPr>
          <p:cNvPr id="18449" name="Rectangle 17">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0" name="Rectangle 18">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1" name="Rectangle 19">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20" name="矩形 19"/>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21"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271" r:id="rId1"/>
    <p:sldLayoutId id="2147485272" r:id="rId2"/>
    <p:sldLayoutId id="2147485273" r:id="rId3"/>
    <p:sldLayoutId id="2147485274" r:id="rId4"/>
    <p:sldLayoutId id="2147485275" r:id="rId5"/>
    <p:sldLayoutId id="2147485276" r:id="rId6"/>
    <p:sldLayoutId id="2147485277" r:id="rId7"/>
    <p:sldLayoutId id="2147485278" r:id="rId8"/>
    <p:sldLayoutId id="2147485279" r:id="rId9"/>
    <p:sldLayoutId id="2147485280" r:id="rId10"/>
    <p:sldLayoutId id="2147485281"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楷体_GB2312"/>
        </a:defRPr>
      </a:lvl1pPr>
      <a:lvl2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32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32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32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32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3"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4"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5"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6"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7"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8"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540681"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40682"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0">
                <a:solidFill>
                  <a:srgbClr val="000000"/>
                </a:solidFill>
                <a:latin typeface="+mn-lt"/>
                <a:ea typeface="+mn-ea"/>
              </a:defRPr>
            </a:lvl1pPr>
          </a:lstStyle>
          <a:p>
            <a:pPr>
              <a:defRPr/>
            </a:pPr>
            <a:endParaRPr lang="en-US" altLang="zh-CN"/>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b="0">
                <a:solidFill>
                  <a:srgbClr val="000000"/>
                </a:solidFill>
                <a:latin typeface="+mn-lt"/>
                <a:ea typeface="+mn-ea"/>
              </a:defRPr>
            </a:lvl1pPr>
          </a:lstStyle>
          <a:p>
            <a:pPr>
              <a:defRPr/>
            </a:pPr>
            <a:endParaRPr lang="en-US" altLang="zh-CN"/>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0">
                <a:solidFill>
                  <a:srgbClr val="000000"/>
                </a:solidFill>
                <a:latin typeface="+mn-lt"/>
                <a:ea typeface="+mn-ea"/>
              </a:defRPr>
            </a:lvl1pPr>
          </a:lstStyle>
          <a:p>
            <a:pPr>
              <a:defRPr/>
            </a:pPr>
            <a:fld id="{E253B225-B6D6-49AE-9390-93AA94892BD8}"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282" r:id="rId1"/>
    <p:sldLayoutId id="2147485283" r:id="rId2"/>
    <p:sldLayoutId id="2147485284" r:id="rId3"/>
    <p:sldLayoutId id="2147485285" r:id="rId4"/>
    <p:sldLayoutId id="2147485286" r:id="rId5"/>
    <p:sldLayoutId id="2147485287" r:id="rId6"/>
    <p:sldLayoutId id="2147485288" r:id="rId7"/>
    <p:sldLayoutId id="2147485289" r:id="rId8"/>
    <p:sldLayoutId id="2147485290" r:id="rId9"/>
    <p:sldLayoutId id="2147485291" r:id="rId10"/>
    <p:sldLayoutId id="2147485292"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楷体_GB2312"/>
        </a:defRPr>
      </a:lvl1pPr>
      <a:lvl2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b="0">
                <a:solidFill>
                  <a:srgbClr val="000000"/>
                </a:solidFill>
                <a:latin typeface="+mn-lt"/>
                <a:ea typeface="+mn-ea"/>
              </a:defRPr>
            </a:lvl1pPr>
          </a:lstStyle>
          <a:p>
            <a:pPr>
              <a:defRPr/>
            </a:pPr>
            <a:endParaRPr lang="en-US" altLang="zh-CN"/>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rgbClr val="000000"/>
                </a:solidFill>
                <a:latin typeface="+mn-lt"/>
                <a:ea typeface="+mn-ea"/>
              </a:defRPr>
            </a:lvl1pPr>
          </a:lstStyle>
          <a:p>
            <a:pPr>
              <a:defRPr/>
            </a:pPr>
            <a:fld id="{CDDE4062-9114-458C-9DBF-F9C47B43F976}" type="slidenum">
              <a:rPr lang="en-US" altLang="zh-CN"/>
              <a:pPr>
                <a:defRPr/>
              </a:pPr>
              <a:t>‹#›</a:t>
            </a:fld>
            <a:endParaRPr lang="en-US" altLang="zh-CN"/>
          </a:p>
        </p:txBody>
      </p:sp>
      <p:grpSp>
        <p:nvGrpSpPr>
          <p:cNvPr id="552964" name="Group 4"/>
          <p:cNvGrpSpPr>
            <a:grpSpLocks/>
          </p:cNvGrpSpPr>
          <p:nvPr/>
        </p:nvGrpSpPr>
        <p:grpSpPr bwMode="auto">
          <a:xfrm>
            <a:off x="0" y="0"/>
            <a:ext cx="9144000" cy="546100"/>
            <a:chOff x="0" y="0"/>
            <a:chExt cx="5760" cy="344"/>
          </a:xfrm>
        </p:grpSpPr>
        <p:sp>
          <p:nvSpPr>
            <p:cNvPr id="1843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1843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39"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0"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1"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2"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3"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44"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5"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552965" name="Rectangle 14"/>
          <p:cNvSpPr>
            <a:spLocks noGrp="1" noChangeArrowheads="1"/>
          </p:cNvSpPr>
          <p:nvPr>
            <p:ph type="title"/>
          </p:nvPr>
        </p:nvSpPr>
        <p:spPr bwMode="auto">
          <a:xfrm>
            <a:off x="457200" y="112713"/>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52966" name="Rectangle 15"/>
          <p:cNvSpPr>
            <a:spLocks noGrp="1" noChangeArrowheads="1"/>
          </p:cNvSpPr>
          <p:nvPr>
            <p:ph type="body" idx="1"/>
          </p:nvPr>
        </p:nvSpPr>
        <p:spPr bwMode="auto">
          <a:xfrm>
            <a:off x="457200" y="1628775"/>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solidFill>
                  <a:srgbClr val="000000"/>
                </a:solidFill>
                <a:latin typeface="+mn-lt"/>
                <a:ea typeface="+mn-ea"/>
              </a:defRPr>
            </a:lvl1pPr>
          </a:lstStyle>
          <a:p>
            <a:pPr>
              <a:defRPr/>
            </a:pPr>
            <a:endParaRPr lang="en-US" altLang="zh-CN"/>
          </a:p>
        </p:txBody>
      </p:sp>
      <p:sp>
        <p:nvSpPr>
          <p:cNvPr id="18449" name="Rectangle 17">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0" name="Rectangle 18">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1" name="Rectangle 19">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20" name="矩形 19"/>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21"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293" r:id="rId1"/>
    <p:sldLayoutId id="2147485294" r:id="rId2"/>
    <p:sldLayoutId id="2147485295" r:id="rId3"/>
    <p:sldLayoutId id="2147485296" r:id="rId4"/>
    <p:sldLayoutId id="2147485297" r:id="rId5"/>
    <p:sldLayoutId id="2147485298" r:id="rId6"/>
    <p:sldLayoutId id="2147485299" r:id="rId7"/>
    <p:sldLayoutId id="2147485300" r:id="rId8"/>
    <p:sldLayoutId id="2147485301" r:id="rId9"/>
    <p:sldLayoutId id="2147485302" r:id="rId10"/>
    <p:sldLayoutId id="2147485303"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楷体_GB2312"/>
        </a:defRPr>
      </a:lvl1pPr>
      <a:lvl2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32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32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32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32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3"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4"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5"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6"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7"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8"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565257"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65258"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0">
                <a:solidFill>
                  <a:srgbClr val="000000"/>
                </a:solidFill>
                <a:latin typeface="+mn-lt"/>
                <a:ea typeface="+mn-ea"/>
              </a:defRPr>
            </a:lvl1pPr>
          </a:lstStyle>
          <a:p>
            <a:pPr>
              <a:defRPr/>
            </a:pPr>
            <a:endParaRPr lang="en-US" altLang="zh-CN"/>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b="0">
                <a:solidFill>
                  <a:srgbClr val="000000"/>
                </a:solidFill>
                <a:latin typeface="+mn-lt"/>
                <a:ea typeface="+mn-ea"/>
              </a:defRPr>
            </a:lvl1pPr>
          </a:lstStyle>
          <a:p>
            <a:pPr>
              <a:defRPr/>
            </a:pPr>
            <a:endParaRPr lang="en-US" altLang="zh-CN"/>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0">
                <a:solidFill>
                  <a:srgbClr val="000000"/>
                </a:solidFill>
                <a:latin typeface="+mn-lt"/>
                <a:ea typeface="+mn-ea"/>
              </a:defRPr>
            </a:lvl1pPr>
          </a:lstStyle>
          <a:p>
            <a:pPr>
              <a:defRPr/>
            </a:pPr>
            <a:fld id="{A16B9B92-7A2A-47E0-9DF9-AB430E7AC161}"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304" r:id="rId1"/>
    <p:sldLayoutId id="2147485305" r:id="rId2"/>
    <p:sldLayoutId id="2147485306" r:id="rId3"/>
    <p:sldLayoutId id="2147485307" r:id="rId4"/>
    <p:sldLayoutId id="2147485308" r:id="rId5"/>
    <p:sldLayoutId id="2147485309" r:id="rId6"/>
    <p:sldLayoutId id="2147485310" r:id="rId7"/>
    <p:sldLayoutId id="2147485311" r:id="rId8"/>
    <p:sldLayoutId id="2147485312" r:id="rId9"/>
    <p:sldLayoutId id="2147485313" r:id="rId10"/>
    <p:sldLayoutId id="2147485314"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楷体_GB2312"/>
        </a:defRPr>
      </a:lvl1pPr>
      <a:lvl2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b="0">
                <a:solidFill>
                  <a:srgbClr val="000000"/>
                </a:solidFill>
                <a:latin typeface="+mn-lt"/>
                <a:ea typeface="+mn-ea"/>
              </a:defRPr>
            </a:lvl1pPr>
          </a:lstStyle>
          <a:p>
            <a:pPr>
              <a:defRPr/>
            </a:pPr>
            <a:endParaRPr lang="en-US" altLang="zh-CN"/>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rgbClr val="000000"/>
                </a:solidFill>
                <a:latin typeface="+mn-lt"/>
                <a:ea typeface="+mn-ea"/>
              </a:defRPr>
            </a:lvl1pPr>
          </a:lstStyle>
          <a:p>
            <a:pPr>
              <a:defRPr/>
            </a:pPr>
            <a:fld id="{98F61228-AD76-4CD3-AF34-7D3AC9922100}" type="slidenum">
              <a:rPr lang="en-US" altLang="zh-CN"/>
              <a:pPr>
                <a:defRPr/>
              </a:pPr>
              <a:t>‹#›</a:t>
            </a:fld>
            <a:endParaRPr lang="en-US" altLang="zh-CN"/>
          </a:p>
        </p:txBody>
      </p:sp>
      <p:grpSp>
        <p:nvGrpSpPr>
          <p:cNvPr id="577540" name="Group 4"/>
          <p:cNvGrpSpPr>
            <a:grpSpLocks/>
          </p:cNvGrpSpPr>
          <p:nvPr/>
        </p:nvGrpSpPr>
        <p:grpSpPr bwMode="auto">
          <a:xfrm>
            <a:off x="0" y="0"/>
            <a:ext cx="9144000" cy="546100"/>
            <a:chOff x="0" y="0"/>
            <a:chExt cx="5760" cy="344"/>
          </a:xfrm>
        </p:grpSpPr>
        <p:sp>
          <p:nvSpPr>
            <p:cNvPr id="1843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1843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39"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0"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1"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2"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3"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44"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5"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577541" name="Rectangle 14"/>
          <p:cNvSpPr>
            <a:spLocks noGrp="1" noChangeArrowheads="1"/>
          </p:cNvSpPr>
          <p:nvPr>
            <p:ph type="title"/>
          </p:nvPr>
        </p:nvSpPr>
        <p:spPr bwMode="auto">
          <a:xfrm>
            <a:off x="457200" y="112713"/>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77542" name="Rectangle 15"/>
          <p:cNvSpPr>
            <a:spLocks noGrp="1" noChangeArrowheads="1"/>
          </p:cNvSpPr>
          <p:nvPr>
            <p:ph type="body" idx="1"/>
          </p:nvPr>
        </p:nvSpPr>
        <p:spPr bwMode="auto">
          <a:xfrm>
            <a:off x="457200" y="1628775"/>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solidFill>
                  <a:srgbClr val="000000"/>
                </a:solidFill>
                <a:latin typeface="+mn-lt"/>
                <a:ea typeface="+mn-ea"/>
              </a:defRPr>
            </a:lvl1pPr>
          </a:lstStyle>
          <a:p>
            <a:pPr>
              <a:defRPr/>
            </a:pPr>
            <a:endParaRPr lang="en-US" altLang="zh-CN"/>
          </a:p>
        </p:txBody>
      </p:sp>
      <p:sp>
        <p:nvSpPr>
          <p:cNvPr id="18449" name="Rectangle 17">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0" name="Rectangle 18">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1" name="Rectangle 19">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20" name="矩形 19"/>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21"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315" r:id="rId1"/>
    <p:sldLayoutId id="2147485316" r:id="rId2"/>
    <p:sldLayoutId id="2147485317" r:id="rId3"/>
    <p:sldLayoutId id="2147485318" r:id="rId4"/>
    <p:sldLayoutId id="2147485319" r:id="rId5"/>
    <p:sldLayoutId id="2147485320" r:id="rId6"/>
    <p:sldLayoutId id="2147485321" r:id="rId7"/>
    <p:sldLayoutId id="2147485322" r:id="rId8"/>
    <p:sldLayoutId id="2147485323" r:id="rId9"/>
    <p:sldLayoutId id="2147485324" r:id="rId10"/>
    <p:sldLayoutId id="2147485325"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楷体_GB2312"/>
        </a:defRPr>
      </a:lvl1pPr>
      <a:lvl2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32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32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32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32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3"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4"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5"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6"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7"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10248"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solidFill>
                <a:srgbClr val="000000"/>
              </a:solidFill>
              <a:latin typeface="+mn-lt"/>
              <a:ea typeface="+mn-ea"/>
            </a:endParaRPr>
          </a:p>
        </p:txBody>
      </p:sp>
      <p:sp>
        <p:nvSpPr>
          <p:cNvPr id="589833"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89834"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0">
                <a:solidFill>
                  <a:srgbClr val="000000"/>
                </a:solidFill>
                <a:latin typeface="+mn-lt"/>
                <a:ea typeface="+mn-ea"/>
              </a:defRPr>
            </a:lvl1pPr>
          </a:lstStyle>
          <a:p>
            <a:pPr>
              <a:defRPr/>
            </a:pPr>
            <a:endParaRPr lang="en-US" altLang="zh-CN"/>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b="0">
                <a:solidFill>
                  <a:srgbClr val="000000"/>
                </a:solidFill>
                <a:latin typeface="+mn-lt"/>
                <a:ea typeface="+mn-ea"/>
              </a:defRPr>
            </a:lvl1pPr>
          </a:lstStyle>
          <a:p>
            <a:pPr>
              <a:defRPr/>
            </a:pPr>
            <a:endParaRPr lang="en-US" altLang="zh-CN"/>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0">
                <a:solidFill>
                  <a:srgbClr val="000000"/>
                </a:solidFill>
                <a:latin typeface="+mn-lt"/>
                <a:ea typeface="+mn-ea"/>
              </a:defRPr>
            </a:lvl1pPr>
          </a:lstStyle>
          <a:p>
            <a:pPr>
              <a:defRPr/>
            </a:pPr>
            <a:fld id="{C328A574-8852-446B-B356-11BF7CC6FA89}"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326" r:id="rId1"/>
    <p:sldLayoutId id="2147485327" r:id="rId2"/>
    <p:sldLayoutId id="2147485328" r:id="rId3"/>
    <p:sldLayoutId id="2147485329" r:id="rId4"/>
    <p:sldLayoutId id="2147485330" r:id="rId5"/>
    <p:sldLayoutId id="2147485331" r:id="rId6"/>
    <p:sldLayoutId id="2147485332" r:id="rId7"/>
    <p:sldLayoutId id="2147485333" r:id="rId8"/>
    <p:sldLayoutId id="2147485334" r:id="rId9"/>
    <p:sldLayoutId id="2147485335" r:id="rId10"/>
    <p:sldLayoutId id="2147485336"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楷体_GB2312"/>
        </a:defRPr>
      </a:lvl1pPr>
      <a:lvl2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2"/>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2"/>
          </a:solidFill>
          <a:latin typeface="Times New Roman" pitchFamily="18" charset="0"/>
          <a:ea typeface="楷体_GB2312" pitchFamily="49" charset="-122"/>
        </a:defRPr>
      </a:lvl6pPr>
      <a:lvl7pPr marL="914400" algn="l" rtl="0" fontAlgn="base">
        <a:spcBef>
          <a:spcPct val="0"/>
        </a:spcBef>
        <a:spcAft>
          <a:spcPct val="0"/>
        </a:spcAft>
        <a:defRPr sz="4400">
          <a:solidFill>
            <a:schemeClr val="tx2"/>
          </a:solidFill>
          <a:latin typeface="Times New Roman" pitchFamily="18" charset="0"/>
          <a:ea typeface="楷体_GB2312" pitchFamily="49" charset="-122"/>
        </a:defRPr>
      </a:lvl7pPr>
      <a:lvl8pPr marL="1371600" algn="l" rtl="0" fontAlgn="base">
        <a:spcBef>
          <a:spcPct val="0"/>
        </a:spcBef>
        <a:spcAft>
          <a:spcPct val="0"/>
        </a:spcAft>
        <a:defRPr sz="4400">
          <a:solidFill>
            <a:schemeClr val="tx2"/>
          </a:solidFill>
          <a:latin typeface="Times New Roman" pitchFamily="18" charset="0"/>
          <a:ea typeface="楷体_GB2312" pitchFamily="49" charset="-122"/>
        </a:defRPr>
      </a:lvl8pPr>
      <a:lvl9pPr marL="1828800" algn="l" rtl="0" fontAlgn="base">
        <a:spcBef>
          <a:spcPct val="0"/>
        </a:spcBef>
        <a:spcAft>
          <a:spcPct val="0"/>
        </a:spcAft>
        <a:defRPr sz="4400">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smtClean="0">
                <a:solidFill>
                  <a:srgbClr val="000000"/>
                </a:solidFill>
                <a:latin typeface="+mn-lt"/>
                <a:ea typeface="+mn-ea"/>
              </a:defRPr>
            </a:lvl1pPr>
          </a:lstStyle>
          <a:p>
            <a:pPr>
              <a:defRPr/>
            </a:pPr>
            <a:endParaRPr lang="en-US" altLang="zh-CN"/>
          </a:p>
        </p:txBody>
      </p:sp>
      <p:sp>
        <p:nvSpPr>
          <p:cNvPr id="16387" name="Rectangle 3"/>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smtClean="0">
                <a:solidFill>
                  <a:srgbClr val="000000"/>
                </a:solidFill>
                <a:latin typeface="Arial Black" pitchFamily="34" charset="0"/>
                <a:ea typeface="+mn-ea"/>
              </a:defRPr>
            </a:lvl1pPr>
          </a:lstStyle>
          <a:p>
            <a:pPr>
              <a:defRPr/>
            </a:pPr>
            <a:fld id="{2ED43025-303D-4737-AEF7-E27F9AEA2950}" type="slidenum">
              <a:rPr lang="en-US" altLang="zh-CN"/>
              <a:pPr>
                <a:defRPr/>
              </a:pPr>
              <a:t>‹#›</a:t>
            </a:fld>
            <a:endParaRPr lang="en-US" altLang="zh-CN"/>
          </a:p>
        </p:txBody>
      </p:sp>
      <p:grpSp>
        <p:nvGrpSpPr>
          <p:cNvPr id="743428" name="Group 4"/>
          <p:cNvGrpSpPr>
            <a:grpSpLocks/>
          </p:cNvGrpSpPr>
          <p:nvPr/>
        </p:nvGrpSpPr>
        <p:grpSpPr bwMode="auto">
          <a:xfrm>
            <a:off x="0" y="0"/>
            <a:ext cx="9144000" cy="546100"/>
            <a:chOff x="0" y="0"/>
            <a:chExt cx="5760" cy="344"/>
          </a:xfrm>
        </p:grpSpPr>
        <p:sp>
          <p:nvSpPr>
            <p:cNvPr id="1638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1639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6391" name="Rectangle 7"/>
            <p:cNvSpPr>
              <a:spLocks noChangeArrowheads="1"/>
            </p:cNvSpPr>
            <p:nvPr/>
          </p:nvSpPr>
          <p:spPr bwMode="auto">
            <a:xfrm>
              <a:off x="258" y="85"/>
              <a:ext cx="87" cy="89"/>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16392" name="Rectangle 8"/>
            <p:cNvSpPr>
              <a:spLocks noChangeArrowheads="1"/>
            </p:cNvSpPr>
            <p:nvPr/>
          </p:nvSpPr>
          <p:spPr bwMode="auto">
            <a:xfrm>
              <a:off x="345" y="0"/>
              <a:ext cx="88"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16393" name="Rectangle 9"/>
            <p:cNvSpPr>
              <a:spLocks noChangeArrowheads="1"/>
            </p:cNvSpPr>
            <p:nvPr/>
          </p:nvSpPr>
          <p:spPr bwMode="auto">
            <a:xfrm>
              <a:off x="345" y="85"/>
              <a:ext cx="88" cy="89"/>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16394" name="Rectangle 10"/>
            <p:cNvSpPr>
              <a:spLocks noChangeArrowheads="1"/>
            </p:cNvSpPr>
            <p:nvPr/>
          </p:nvSpPr>
          <p:spPr bwMode="auto">
            <a:xfrm>
              <a:off x="173" y="173"/>
              <a:ext cx="86"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16395" name="Rectangle 11"/>
            <p:cNvSpPr>
              <a:spLocks noChangeArrowheads="1"/>
            </p:cNvSpPr>
            <p:nvPr/>
          </p:nvSpPr>
          <p:spPr bwMode="auto">
            <a:xfrm>
              <a:off x="83" y="86"/>
              <a:ext cx="89" cy="87"/>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16396" name="Rectangle 12"/>
            <p:cNvSpPr>
              <a:spLocks noChangeArrowheads="1"/>
            </p:cNvSpPr>
            <p:nvPr/>
          </p:nvSpPr>
          <p:spPr bwMode="auto">
            <a:xfrm>
              <a:off x="258" y="171"/>
              <a:ext cx="87" cy="87"/>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16397" name="Rectangle 13"/>
            <p:cNvSpPr>
              <a:spLocks noChangeArrowheads="1"/>
            </p:cNvSpPr>
            <p:nvPr/>
          </p:nvSpPr>
          <p:spPr bwMode="auto">
            <a:xfrm>
              <a:off x="173" y="258"/>
              <a:ext cx="86" cy="86"/>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grpSp>
      <p:sp>
        <p:nvSpPr>
          <p:cNvPr id="7434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434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400" name="Rectangle 16"/>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smtClean="0">
                <a:solidFill>
                  <a:srgbClr val="000000"/>
                </a:solidFill>
                <a:latin typeface="+mn-lt"/>
                <a:ea typeface="+mn-ea"/>
              </a:defRPr>
            </a:lvl1pPr>
          </a:lstStyle>
          <a:p>
            <a:pPr>
              <a:defRPr/>
            </a:pPr>
            <a:endParaRPr lang="en-US" altLang="zh-CN"/>
          </a:p>
        </p:txBody>
      </p:sp>
      <p:pic>
        <p:nvPicPr>
          <p:cNvPr id="17"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Lst>
  <p:transition spd="slow"/>
  <p:timing>
    <p:tnLst>
      <p:par>
        <p:cTn id="1" dur="indefinite" restart="never" nodeType="tmRoot"/>
      </p:par>
    </p:tnLst>
  </p:timing>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b="1">
                <a:solidFill>
                  <a:srgbClr val="000000"/>
                </a:solidFill>
                <a:latin typeface="Times New Roman" pitchFamily="18" charset="0"/>
                <a:ea typeface="楷体_GB2312" pitchFamily="49" charset="-122"/>
              </a:defRPr>
            </a:lvl1pPr>
          </a:lstStyle>
          <a:p>
            <a:pPr>
              <a:defRPr/>
            </a:pPr>
            <a:endParaRPr lang="en-US" altLang="zh-CN"/>
          </a:p>
        </p:txBody>
      </p:sp>
      <p:sp>
        <p:nvSpPr>
          <p:cNvPr id="35843"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solidFill>
                  <a:srgbClr val="000000"/>
                </a:solidFill>
                <a:latin typeface="Arial Black" pitchFamily="34" charset="0"/>
                <a:ea typeface="楷体_GB2312" pitchFamily="49" charset="-122"/>
              </a:defRPr>
            </a:lvl1pPr>
          </a:lstStyle>
          <a:p>
            <a:pPr>
              <a:defRPr/>
            </a:pPr>
            <a:fld id="{831C825F-DE4E-457D-A38D-A2ECD8E7D379}" type="slidenum">
              <a:rPr lang="en-US" altLang="zh-CN"/>
              <a:pPr>
                <a:defRPr/>
              </a:pPr>
              <a:t>‹#›</a:t>
            </a:fld>
            <a:endParaRPr lang="en-US" altLang="zh-CN"/>
          </a:p>
        </p:txBody>
      </p:sp>
      <p:grpSp>
        <p:nvGrpSpPr>
          <p:cNvPr id="602116" name="Group 4"/>
          <p:cNvGrpSpPr>
            <a:grpSpLocks/>
          </p:cNvGrpSpPr>
          <p:nvPr/>
        </p:nvGrpSpPr>
        <p:grpSpPr bwMode="auto">
          <a:xfrm>
            <a:off x="0" y="0"/>
            <a:ext cx="9144000" cy="546100"/>
            <a:chOff x="0" y="0"/>
            <a:chExt cx="5760" cy="344"/>
          </a:xfrm>
        </p:grpSpPr>
        <p:sp>
          <p:nvSpPr>
            <p:cNvPr id="3584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b="1">
                <a:solidFill>
                  <a:srgbClr val="000000"/>
                </a:solidFill>
                <a:latin typeface="Times New Roman" pitchFamily="18" charset="0"/>
                <a:ea typeface="楷体_GB2312" pitchFamily="49" charset="-122"/>
              </a:endParaRPr>
            </a:p>
          </p:txBody>
        </p:sp>
        <p:sp>
          <p:nvSpPr>
            <p:cNvPr id="3584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sp>
          <p:nvSpPr>
            <p:cNvPr id="3584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b="1">
                <a:solidFill>
                  <a:srgbClr val="666699"/>
                </a:solidFill>
                <a:latin typeface="Times New Roman" pitchFamily="18" charset="0"/>
                <a:ea typeface="楷体_GB2312" pitchFamily="49" charset="-122"/>
              </a:endParaRPr>
            </a:p>
          </p:txBody>
        </p:sp>
        <p:sp>
          <p:nvSpPr>
            <p:cNvPr id="3584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b="1">
                <a:solidFill>
                  <a:srgbClr val="666699"/>
                </a:solidFill>
                <a:latin typeface="Times New Roman" pitchFamily="18" charset="0"/>
                <a:ea typeface="楷体_GB2312" pitchFamily="49" charset="-122"/>
              </a:endParaRPr>
            </a:p>
          </p:txBody>
        </p:sp>
        <p:sp>
          <p:nvSpPr>
            <p:cNvPr id="3584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b="1">
                <a:solidFill>
                  <a:srgbClr val="9999CC"/>
                </a:solidFill>
                <a:latin typeface="Times New Roman" pitchFamily="18" charset="0"/>
                <a:ea typeface="楷体_GB2312" pitchFamily="49" charset="-122"/>
              </a:endParaRPr>
            </a:p>
          </p:txBody>
        </p:sp>
        <p:sp>
          <p:nvSpPr>
            <p:cNvPr id="3585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b="1">
                <a:solidFill>
                  <a:srgbClr val="666699"/>
                </a:solidFill>
                <a:latin typeface="Times New Roman" pitchFamily="18" charset="0"/>
                <a:ea typeface="楷体_GB2312" pitchFamily="49" charset="-122"/>
              </a:endParaRPr>
            </a:p>
          </p:txBody>
        </p:sp>
        <p:sp>
          <p:nvSpPr>
            <p:cNvPr id="3585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b="1">
                <a:solidFill>
                  <a:srgbClr val="000000"/>
                </a:solidFill>
                <a:latin typeface="Times New Roman" pitchFamily="18" charset="0"/>
                <a:ea typeface="楷体_GB2312" pitchFamily="49" charset="-122"/>
              </a:endParaRPr>
            </a:p>
          </p:txBody>
        </p:sp>
        <p:sp>
          <p:nvSpPr>
            <p:cNvPr id="3585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b="1">
                <a:solidFill>
                  <a:srgbClr val="9999CC"/>
                </a:solidFill>
                <a:latin typeface="Times New Roman" pitchFamily="18" charset="0"/>
                <a:ea typeface="楷体_GB2312" pitchFamily="49" charset="-122"/>
              </a:endParaRPr>
            </a:p>
          </p:txBody>
        </p:sp>
        <p:sp>
          <p:nvSpPr>
            <p:cNvPr id="3585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b="1">
                <a:solidFill>
                  <a:srgbClr val="9999CC"/>
                </a:solidFill>
                <a:latin typeface="Times New Roman" pitchFamily="18" charset="0"/>
                <a:ea typeface="楷体_GB2312" pitchFamily="49" charset="-122"/>
              </a:endParaRPr>
            </a:p>
          </p:txBody>
        </p:sp>
      </p:grpSp>
      <p:sp>
        <p:nvSpPr>
          <p:cNvPr id="602117"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02118"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5856"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a:solidFill>
                  <a:srgbClr val="000000"/>
                </a:solidFill>
                <a:latin typeface="Times New Roman" pitchFamily="18" charset="0"/>
                <a:ea typeface="楷体_GB2312" pitchFamily="49" charset="-122"/>
              </a:defRPr>
            </a:lvl1pPr>
          </a:lstStyle>
          <a:p>
            <a:pPr>
              <a:defRPr/>
            </a:pPr>
            <a:endParaRPr lang="en-US" altLang="zh-CN"/>
          </a:p>
        </p:txBody>
      </p:sp>
      <p:sp>
        <p:nvSpPr>
          <p:cNvPr id="35857" name="Rectangle 17">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Times New Roman" pitchFamily="18" charset="0"/>
              <a:ea typeface="楷体_GB2312" pitchFamily="49" charset="-122"/>
            </a:endParaRPr>
          </a:p>
        </p:txBody>
      </p:sp>
      <p:sp>
        <p:nvSpPr>
          <p:cNvPr id="35858" name="Rectangle 18">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Times New Roman" pitchFamily="18" charset="0"/>
              <a:ea typeface="楷体_GB2312" pitchFamily="49" charset="-122"/>
            </a:endParaRPr>
          </a:p>
        </p:txBody>
      </p:sp>
      <p:sp>
        <p:nvSpPr>
          <p:cNvPr id="35859" name="Rectangle 19">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Times New Roman" pitchFamily="18" charset="0"/>
              <a:ea typeface="楷体_GB2312" pitchFamily="49" charset="-122"/>
            </a:endParaRPr>
          </a:p>
        </p:txBody>
      </p:sp>
      <p:sp>
        <p:nvSpPr>
          <p:cNvPr id="20" name="矩形 19"/>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21"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337" r:id="rId1"/>
    <p:sldLayoutId id="2147485338" r:id="rId2"/>
    <p:sldLayoutId id="2147485339" r:id="rId3"/>
    <p:sldLayoutId id="2147485340" r:id="rId4"/>
    <p:sldLayoutId id="2147485341" r:id="rId5"/>
    <p:sldLayoutId id="2147485342" r:id="rId6"/>
    <p:sldLayoutId id="2147485343" r:id="rId7"/>
    <p:sldLayoutId id="2147485344" r:id="rId8"/>
    <p:sldLayoutId id="2147485345" r:id="rId9"/>
    <p:sldLayoutId id="2147485346" r:id="rId10"/>
    <p:sldLayoutId id="2147485347" r:id="rId11"/>
    <p:sldLayoutId id="2147485348" r:id="rId12"/>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charset="-122"/>
        </a:defRPr>
      </a:lvl2pPr>
      <a:lvl3pPr algn="l" rtl="0" eaLnBrk="0" fontAlgn="base" hangingPunct="0">
        <a:spcBef>
          <a:spcPct val="0"/>
        </a:spcBef>
        <a:spcAft>
          <a:spcPct val="0"/>
        </a:spcAft>
        <a:defRPr sz="4400">
          <a:solidFill>
            <a:schemeClr val="tx1"/>
          </a:solidFill>
          <a:latin typeface="Arial" charset="0"/>
          <a:ea typeface="宋体" charset="-122"/>
        </a:defRPr>
      </a:lvl3pPr>
      <a:lvl4pPr algn="l" rtl="0" eaLnBrk="0" fontAlgn="base" hangingPunct="0">
        <a:spcBef>
          <a:spcPct val="0"/>
        </a:spcBef>
        <a:spcAft>
          <a:spcPct val="0"/>
        </a:spcAft>
        <a:defRPr sz="4400">
          <a:solidFill>
            <a:schemeClr val="tx1"/>
          </a:solidFill>
          <a:latin typeface="Arial" charset="0"/>
          <a:ea typeface="宋体" charset="-122"/>
        </a:defRPr>
      </a:lvl4pPr>
      <a:lvl5pPr algn="l" rtl="0" eaLnBrk="0" fontAlgn="base" hangingPunct="0">
        <a:spcBef>
          <a:spcPct val="0"/>
        </a:spcBef>
        <a:spcAft>
          <a:spcPct val="0"/>
        </a:spcAft>
        <a:defRPr sz="4400">
          <a:solidFill>
            <a:schemeClr val="tx1"/>
          </a:solidFill>
          <a:latin typeface="Arial" charset="0"/>
          <a:ea typeface="宋体" charset="-122"/>
        </a:defRPr>
      </a:lvl5pPr>
      <a:lvl6pPr marL="457200" algn="l" rtl="0" fontAlgn="base">
        <a:spcBef>
          <a:spcPct val="0"/>
        </a:spcBef>
        <a:spcAft>
          <a:spcPct val="0"/>
        </a:spcAft>
        <a:defRPr sz="4400">
          <a:solidFill>
            <a:schemeClr val="tx1"/>
          </a:solidFill>
          <a:latin typeface="Arial" charset="0"/>
          <a:ea typeface="宋体" charset="-122"/>
        </a:defRPr>
      </a:lvl6pPr>
      <a:lvl7pPr marL="914400" algn="l" rtl="0" fontAlgn="base">
        <a:spcBef>
          <a:spcPct val="0"/>
        </a:spcBef>
        <a:spcAft>
          <a:spcPct val="0"/>
        </a:spcAft>
        <a:defRPr sz="4400">
          <a:solidFill>
            <a:schemeClr val="tx1"/>
          </a:solidFill>
          <a:latin typeface="Arial" charset="0"/>
          <a:ea typeface="宋体" charset="-122"/>
        </a:defRPr>
      </a:lvl7pPr>
      <a:lvl8pPr marL="1371600" algn="l" rtl="0" fontAlgn="base">
        <a:spcBef>
          <a:spcPct val="0"/>
        </a:spcBef>
        <a:spcAft>
          <a:spcPct val="0"/>
        </a:spcAft>
        <a:defRPr sz="4400">
          <a:solidFill>
            <a:schemeClr val="tx1"/>
          </a:solidFill>
          <a:latin typeface="Arial" charset="0"/>
          <a:ea typeface="宋体" charset="-122"/>
        </a:defRPr>
      </a:lvl8pPr>
      <a:lvl9pPr marL="1828800" algn="l" rtl="0" fontAlgn="base">
        <a:spcBef>
          <a:spcPct val="0"/>
        </a:spcBef>
        <a:spcAft>
          <a:spcPct val="0"/>
        </a:spcAft>
        <a:defRPr sz="4400">
          <a:solidFill>
            <a:schemeClr val="tx1"/>
          </a:solidFill>
          <a:latin typeface="Arial" charset="0"/>
          <a:ea typeface="宋体"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b="0">
                <a:solidFill>
                  <a:srgbClr val="000000"/>
                </a:solidFill>
                <a:latin typeface="+mn-lt"/>
                <a:ea typeface="+mn-ea"/>
              </a:defRPr>
            </a:lvl1pPr>
          </a:lstStyle>
          <a:p>
            <a:pPr>
              <a:defRPr/>
            </a:pPr>
            <a:endParaRPr lang="en-US" altLang="zh-CN"/>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rgbClr val="000000"/>
                </a:solidFill>
                <a:latin typeface="+mn-lt"/>
                <a:ea typeface="+mn-ea"/>
              </a:defRPr>
            </a:lvl1pPr>
          </a:lstStyle>
          <a:p>
            <a:pPr>
              <a:defRPr/>
            </a:pPr>
            <a:fld id="{87AF9558-D690-4A2A-B0A0-37B5E0046FE5}" type="slidenum">
              <a:rPr lang="en-US" altLang="zh-CN"/>
              <a:pPr>
                <a:defRPr/>
              </a:pPr>
              <a:t>‹#›</a:t>
            </a:fld>
            <a:endParaRPr lang="en-US" altLang="zh-CN"/>
          </a:p>
        </p:txBody>
      </p:sp>
      <p:grpSp>
        <p:nvGrpSpPr>
          <p:cNvPr id="615428" name="Group 4"/>
          <p:cNvGrpSpPr>
            <a:grpSpLocks/>
          </p:cNvGrpSpPr>
          <p:nvPr/>
        </p:nvGrpSpPr>
        <p:grpSpPr bwMode="auto">
          <a:xfrm>
            <a:off x="0" y="0"/>
            <a:ext cx="9144000" cy="546100"/>
            <a:chOff x="0" y="0"/>
            <a:chExt cx="5760" cy="344"/>
          </a:xfrm>
        </p:grpSpPr>
        <p:sp>
          <p:nvSpPr>
            <p:cNvPr id="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solidFill>
                  <a:srgbClr val="000000"/>
                </a:solidFill>
                <a:latin typeface="+mn-lt"/>
                <a:ea typeface="+mn-ea"/>
              </a:endParaRPr>
            </a:p>
          </p:txBody>
        </p:sp>
        <p:sp>
          <p:nvSpPr>
            <p:cNvPr id="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39"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0"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1"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2"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rgbClr val="666699"/>
                </a:solidFill>
                <a:latin typeface="+mn-lt"/>
                <a:ea typeface="+mn-ea"/>
              </a:endParaRPr>
            </a:p>
          </p:txBody>
        </p:sp>
        <p:sp>
          <p:nvSpPr>
            <p:cNvPr id="18443"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solidFill>
                  <a:srgbClr val="000000"/>
                </a:solidFill>
                <a:latin typeface="+mn-lt"/>
                <a:ea typeface="+mn-ea"/>
              </a:endParaRPr>
            </a:p>
          </p:txBody>
        </p:sp>
        <p:sp>
          <p:nvSpPr>
            <p:cNvPr id="18444"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sp>
          <p:nvSpPr>
            <p:cNvPr id="18445"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rgbClr val="9999CC"/>
                </a:solidFill>
                <a:latin typeface="+mn-lt"/>
                <a:ea typeface="+mn-ea"/>
              </a:endParaRPr>
            </a:p>
          </p:txBody>
        </p:sp>
      </p:grpSp>
      <p:sp>
        <p:nvSpPr>
          <p:cNvPr id="615429" name="Rectangle 14"/>
          <p:cNvSpPr>
            <a:spLocks noGrp="1" noChangeArrowheads="1"/>
          </p:cNvSpPr>
          <p:nvPr>
            <p:ph type="title"/>
          </p:nvPr>
        </p:nvSpPr>
        <p:spPr bwMode="auto">
          <a:xfrm>
            <a:off x="457200" y="112713"/>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5430" name="Rectangle 15"/>
          <p:cNvSpPr>
            <a:spLocks noGrp="1" noChangeArrowheads="1"/>
          </p:cNvSpPr>
          <p:nvPr>
            <p:ph type="body" idx="1"/>
          </p:nvPr>
        </p:nvSpPr>
        <p:spPr bwMode="auto">
          <a:xfrm>
            <a:off x="457200" y="1628775"/>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solidFill>
                  <a:srgbClr val="000000"/>
                </a:solidFill>
                <a:latin typeface="+mn-lt"/>
                <a:ea typeface="+mn-ea"/>
              </a:defRPr>
            </a:lvl1pPr>
          </a:lstStyle>
          <a:p>
            <a:pPr>
              <a:defRPr/>
            </a:pPr>
            <a:endParaRPr lang="en-US" altLang="zh-CN"/>
          </a:p>
        </p:txBody>
      </p:sp>
      <p:sp>
        <p:nvSpPr>
          <p:cNvPr id="18449" name="Rectangle 17">
            <a:hlinkClick r:id="" action="ppaction://hlinkshowjump?jump=previousslide"/>
          </p:cNvPr>
          <p:cNvSpPr>
            <a:spLocks noChangeArrowheads="1"/>
          </p:cNvSpPr>
          <p:nvPr/>
        </p:nvSpPr>
        <p:spPr bwMode="auto">
          <a:xfrm>
            <a:off x="6388100" y="62865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0" name="Rectangle 18">
            <a:hlinkClick r:id="" action="ppaction://hlinkshowjump?jump=nextslide"/>
          </p:cNvPr>
          <p:cNvSpPr>
            <a:spLocks noChangeArrowheads="1"/>
          </p:cNvSpPr>
          <p:nvPr/>
        </p:nvSpPr>
        <p:spPr bwMode="auto">
          <a:xfrm>
            <a:off x="72898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18451" name="Rectangle 19">
            <a:hlinkClick r:id="" action="ppaction://hlinkshowjump?jump=firstslide"/>
          </p:cNvPr>
          <p:cNvSpPr>
            <a:spLocks noChangeArrowheads="1"/>
          </p:cNvSpPr>
          <p:nvPr/>
        </p:nvSpPr>
        <p:spPr bwMode="auto">
          <a:xfrm>
            <a:off x="8204200" y="6299200"/>
            <a:ext cx="673100" cy="381000"/>
          </a:xfrm>
          <a:prstGeom prst="rect">
            <a:avLst/>
          </a:prstGeom>
          <a:noFill/>
          <a:ln w="9525">
            <a:noFill/>
            <a:miter lim="800000"/>
            <a:headEnd/>
            <a:tailEnd/>
          </a:ln>
          <a:effectLst/>
        </p:spPr>
        <p:txBody>
          <a:bodyPr wrap="none" anchor="ctr"/>
          <a:lstStyle/>
          <a:p>
            <a:pPr>
              <a:defRPr/>
            </a:pPr>
            <a:endParaRPr lang="zh-CN" altLang="en-US" b="1">
              <a:solidFill>
                <a:srgbClr val="000000"/>
              </a:solidFill>
              <a:latin typeface="+mn-lt"/>
              <a:ea typeface="+mn-ea"/>
            </a:endParaRPr>
          </a:p>
        </p:txBody>
      </p:sp>
      <p:sp>
        <p:nvSpPr>
          <p:cNvPr id="20" name="矩形 19"/>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21"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5349" r:id="rId1"/>
    <p:sldLayoutId id="2147485350" r:id="rId2"/>
    <p:sldLayoutId id="2147485351" r:id="rId3"/>
    <p:sldLayoutId id="2147485352" r:id="rId4"/>
    <p:sldLayoutId id="2147485353" r:id="rId5"/>
    <p:sldLayoutId id="2147485354" r:id="rId6"/>
    <p:sldLayoutId id="2147485355" r:id="rId7"/>
    <p:sldLayoutId id="2147485356" r:id="rId8"/>
    <p:sldLayoutId id="2147485357" r:id="rId9"/>
    <p:sldLayoutId id="2147485358" r:id="rId10"/>
    <p:sldLayoutId id="2147485359"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楷体_GB2312"/>
        </a:defRPr>
      </a:lvl1pPr>
      <a:lvl2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3200" b="1">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3200" b="1">
          <a:solidFill>
            <a:schemeClr val="tx1"/>
          </a:solidFill>
          <a:latin typeface="Times New Roman" pitchFamily="18" charset="0"/>
          <a:ea typeface="楷体_GB2312" pitchFamily="49" charset="-122"/>
        </a:defRPr>
      </a:lvl6pPr>
      <a:lvl7pPr marL="914400" algn="l" rtl="0" fontAlgn="base">
        <a:spcBef>
          <a:spcPct val="0"/>
        </a:spcBef>
        <a:spcAft>
          <a:spcPct val="0"/>
        </a:spcAft>
        <a:defRPr sz="3200" b="1">
          <a:solidFill>
            <a:schemeClr val="tx1"/>
          </a:solidFill>
          <a:latin typeface="Times New Roman" pitchFamily="18" charset="0"/>
          <a:ea typeface="楷体_GB2312" pitchFamily="49" charset="-122"/>
        </a:defRPr>
      </a:lvl7pPr>
      <a:lvl8pPr marL="1371600" algn="l" rtl="0" fontAlgn="base">
        <a:spcBef>
          <a:spcPct val="0"/>
        </a:spcBef>
        <a:spcAft>
          <a:spcPct val="0"/>
        </a:spcAft>
        <a:defRPr sz="3200" b="1">
          <a:solidFill>
            <a:schemeClr val="tx1"/>
          </a:solidFill>
          <a:latin typeface="Times New Roman" pitchFamily="18" charset="0"/>
          <a:ea typeface="楷体_GB2312" pitchFamily="49" charset="-122"/>
        </a:defRPr>
      </a:lvl8pPr>
      <a:lvl9pPr marL="1828800" algn="l" rtl="0" fontAlgn="base">
        <a:spcBef>
          <a:spcPct val="0"/>
        </a:spcBef>
        <a:spcAft>
          <a:spcPct val="0"/>
        </a:spcAft>
        <a:defRPr sz="3200" b="1">
          <a:solidFill>
            <a:schemeClr val="tx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400" b="1">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400" b="1">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b="1">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400" b="1">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bg2"/>
        </a:buClr>
        <a:buFont typeface="Wingdings" pitchFamily="2" charset="2"/>
        <a:buChar char="§"/>
        <a:defRPr sz="2400" b="1">
          <a:solidFill>
            <a:schemeClr val="tx1"/>
          </a:solidFill>
          <a:latin typeface="+mn-lt"/>
          <a:ea typeface="+mn-ea"/>
          <a:cs typeface="楷体_GB2312"/>
        </a:defRPr>
      </a:lvl5pPr>
      <a:lvl6pPr marL="25146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843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8436"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843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843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8439"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1844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768009"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768010"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443" name="Rectangle 11"/>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smtClean="0">
                <a:solidFill>
                  <a:srgbClr val="000000"/>
                </a:solidFill>
                <a:latin typeface="+mn-lt"/>
                <a:ea typeface="+mn-ea"/>
              </a:defRPr>
            </a:lvl1pPr>
          </a:lstStyle>
          <a:p>
            <a:pPr>
              <a:defRPr/>
            </a:pPr>
            <a:endParaRPr lang="en-US" altLang="zh-CN"/>
          </a:p>
        </p:txBody>
      </p:sp>
      <p:sp>
        <p:nvSpPr>
          <p:cNvPr id="18444"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smtClean="0">
                <a:solidFill>
                  <a:srgbClr val="000000"/>
                </a:solidFill>
                <a:latin typeface="+mn-lt"/>
                <a:ea typeface="+mn-ea"/>
              </a:defRPr>
            </a:lvl1pPr>
          </a:lstStyle>
          <a:p>
            <a:pPr>
              <a:defRPr/>
            </a:pPr>
            <a:endParaRPr lang="en-US" altLang="zh-CN"/>
          </a:p>
        </p:txBody>
      </p:sp>
      <p:sp>
        <p:nvSpPr>
          <p:cNvPr id="18445" name="Rectangle 13"/>
          <p:cNvSpPr>
            <a:spLocks noGrp="1" noChangeArrowheads="1"/>
          </p:cNvSpPr>
          <p:nvPr>
            <p:ph type="sldNum" sz="quarter" idx="4"/>
          </p:nvPr>
        </p:nvSpPr>
        <p:spPr bwMode="auto">
          <a:xfrm>
            <a:off x="70421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smtClean="0">
                <a:solidFill>
                  <a:srgbClr val="000000"/>
                </a:solidFill>
                <a:latin typeface="+mn-lt"/>
                <a:ea typeface="+mn-ea"/>
              </a:defRPr>
            </a:lvl1pPr>
          </a:lstStyle>
          <a:p>
            <a:pPr>
              <a:defRPr/>
            </a:pPr>
            <a:fld id="{41C3B280-4F72-4DE9-BB03-8E31D0E798C5}"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smtClean="0">
                <a:solidFill>
                  <a:srgbClr val="000000"/>
                </a:solidFill>
                <a:latin typeface="+mn-lt"/>
                <a:ea typeface="+mn-ea"/>
              </a:defRPr>
            </a:lvl1pPr>
          </a:lstStyle>
          <a:p>
            <a:pPr>
              <a:defRPr/>
            </a:pPr>
            <a:endParaRPr lang="en-US" altLang="zh-CN"/>
          </a:p>
        </p:txBody>
      </p:sp>
      <p:sp>
        <p:nvSpPr>
          <p:cNvPr id="21507" name="Rectangle 3"/>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smtClean="0">
                <a:solidFill>
                  <a:srgbClr val="000000"/>
                </a:solidFill>
                <a:latin typeface="Arial Black" pitchFamily="34" charset="0"/>
                <a:ea typeface="+mn-ea"/>
              </a:defRPr>
            </a:lvl1pPr>
          </a:lstStyle>
          <a:p>
            <a:pPr>
              <a:defRPr/>
            </a:pPr>
            <a:fld id="{FF978195-8FD3-4107-89B6-AA5C1D127746}" type="slidenum">
              <a:rPr lang="en-US" altLang="zh-CN"/>
              <a:pPr>
                <a:defRPr/>
              </a:pPr>
              <a:t>‹#›</a:t>
            </a:fld>
            <a:endParaRPr lang="en-US" altLang="zh-CN"/>
          </a:p>
        </p:txBody>
      </p:sp>
      <p:grpSp>
        <p:nvGrpSpPr>
          <p:cNvPr id="794628" name="Group 4"/>
          <p:cNvGrpSpPr>
            <a:grpSpLocks/>
          </p:cNvGrpSpPr>
          <p:nvPr/>
        </p:nvGrpSpPr>
        <p:grpSpPr bwMode="auto">
          <a:xfrm>
            <a:off x="0" y="0"/>
            <a:ext cx="9144000" cy="546100"/>
            <a:chOff x="0" y="0"/>
            <a:chExt cx="5760" cy="344"/>
          </a:xfrm>
        </p:grpSpPr>
        <p:sp>
          <p:nvSpPr>
            <p:cNvPr id="2150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2151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21511" name="Rectangle 7"/>
            <p:cNvSpPr>
              <a:spLocks noChangeArrowheads="1"/>
            </p:cNvSpPr>
            <p:nvPr/>
          </p:nvSpPr>
          <p:spPr bwMode="auto">
            <a:xfrm>
              <a:off x="258" y="85"/>
              <a:ext cx="87" cy="89"/>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1512" name="Rectangle 8"/>
            <p:cNvSpPr>
              <a:spLocks noChangeArrowheads="1"/>
            </p:cNvSpPr>
            <p:nvPr/>
          </p:nvSpPr>
          <p:spPr bwMode="auto">
            <a:xfrm>
              <a:off x="345" y="0"/>
              <a:ext cx="88"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1513" name="Rectangle 9"/>
            <p:cNvSpPr>
              <a:spLocks noChangeArrowheads="1"/>
            </p:cNvSpPr>
            <p:nvPr/>
          </p:nvSpPr>
          <p:spPr bwMode="auto">
            <a:xfrm>
              <a:off x="345" y="85"/>
              <a:ext cx="88" cy="89"/>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21514" name="Rectangle 10"/>
            <p:cNvSpPr>
              <a:spLocks noChangeArrowheads="1"/>
            </p:cNvSpPr>
            <p:nvPr/>
          </p:nvSpPr>
          <p:spPr bwMode="auto">
            <a:xfrm>
              <a:off x="173" y="173"/>
              <a:ext cx="86"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21515" name="Rectangle 11"/>
            <p:cNvSpPr>
              <a:spLocks noChangeArrowheads="1"/>
            </p:cNvSpPr>
            <p:nvPr/>
          </p:nvSpPr>
          <p:spPr bwMode="auto">
            <a:xfrm>
              <a:off x="83" y="86"/>
              <a:ext cx="89" cy="87"/>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21516" name="Rectangle 12"/>
            <p:cNvSpPr>
              <a:spLocks noChangeArrowheads="1"/>
            </p:cNvSpPr>
            <p:nvPr/>
          </p:nvSpPr>
          <p:spPr bwMode="auto">
            <a:xfrm>
              <a:off x="258" y="171"/>
              <a:ext cx="87" cy="87"/>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21517" name="Rectangle 13"/>
            <p:cNvSpPr>
              <a:spLocks noChangeArrowheads="1"/>
            </p:cNvSpPr>
            <p:nvPr/>
          </p:nvSpPr>
          <p:spPr bwMode="auto">
            <a:xfrm>
              <a:off x="173" y="258"/>
              <a:ext cx="86" cy="86"/>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grpSp>
      <p:sp>
        <p:nvSpPr>
          <p:cNvPr id="7946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946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1520" name="Rectangle 16"/>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smtClean="0">
                <a:solidFill>
                  <a:srgbClr val="000000"/>
                </a:solidFill>
                <a:latin typeface="+mn-lt"/>
                <a:ea typeface="+mn-ea"/>
              </a:defRPr>
            </a:lvl1pPr>
          </a:lstStyle>
          <a:p>
            <a:pPr>
              <a:defRPr/>
            </a:pPr>
            <a:endParaRPr lang="en-US" altLang="zh-CN"/>
          </a:p>
        </p:txBody>
      </p:sp>
      <p:sp>
        <p:nvSpPr>
          <p:cNvPr id="17" name="矩形 1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Lst>
  <p:transition spd="slow"/>
  <p:timing>
    <p:tnLst>
      <p:par>
        <p:cTn id="1" dur="indefinite" restart="never" nodeType="tmRoot"/>
      </p:par>
    </p:tnLst>
  </p:timing>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867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8676"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867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867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8679"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2868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p>
            <a:pPr algn="ctr">
              <a:defRPr/>
            </a:pPr>
            <a:endParaRPr kumimoji="1" lang="zh-CN" altLang="zh-CN" sz="2400">
              <a:solidFill>
                <a:srgbClr val="000000"/>
              </a:solidFill>
              <a:latin typeface="+mn-lt"/>
              <a:ea typeface="+mn-ea"/>
            </a:endParaRPr>
          </a:p>
        </p:txBody>
      </p:sp>
      <p:sp>
        <p:nvSpPr>
          <p:cNvPr id="820233"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34"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683" name="Rectangle 11"/>
          <p:cNvSpPr>
            <a:spLocks noGrp="1" noChangeArrowheads="1"/>
          </p:cNvSpPr>
          <p:nvPr>
            <p:ph type="dt" sz="half" idx="2"/>
          </p:nvPr>
        </p:nvSpPr>
        <p:spPr bwMode="auto">
          <a:xfrm>
            <a:off x="11620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smtClean="0">
                <a:solidFill>
                  <a:srgbClr val="000000"/>
                </a:solidFill>
                <a:latin typeface="+mn-lt"/>
                <a:ea typeface="+mn-ea"/>
              </a:defRPr>
            </a:lvl1pPr>
          </a:lstStyle>
          <a:p>
            <a:pPr>
              <a:defRPr/>
            </a:pPr>
            <a:endParaRPr lang="en-US" altLang="zh-CN"/>
          </a:p>
        </p:txBody>
      </p:sp>
      <p:sp>
        <p:nvSpPr>
          <p:cNvPr id="28684"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smtClean="0">
                <a:solidFill>
                  <a:srgbClr val="000000"/>
                </a:solidFill>
                <a:latin typeface="+mn-lt"/>
                <a:ea typeface="+mn-ea"/>
              </a:defRPr>
            </a:lvl1pPr>
          </a:lstStyle>
          <a:p>
            <a:pPr>
              <a:defRPr/>
            </a:pPr>
            <a:endParaRPr lang="en-US" altLang="zh-CN"/>
          </a:p>
        </p:txBody>
      </p:sp>
      <p:sp>
        <p:nvSpPr>
          <p:cNvPr id="28685" name="Rectangle 13"/>
          <p:cNvSpPr>
            <a:spLocks noGrp="1" noChangeArrowheads="1"/>
          </p:cNvSpPr>
          <p:nvPr>
            <p:ph type="sldNum" sz="quarter" idx="4"/>
          </p:nvPr>
        </p:nvSpPr>
        <p:spPr bwMode="auto">
          <a:xfrm>
            <a:off x="70421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smtClean="0">
                <a:solidFill>
                  <a:srgbClr val="000000"/>
                </a:solidFill>
                <a:latin typeface="+mn-lt"/>
                <a:ea typeface="+mn-ea"/>
              </a:defRPr>
            </a:lvl1pPr>
          </a:lstStyle>
          <a:p>
            <a:pPr>
              <a:defRPr/>
            </a:pPr>
            <a:fld id="{7D27D3AD-969A-4550-B2B3-903498C4D1CE}" type="slidenum">
              <a:rPr lang="en-US" altLang="zh-CN"/>
              <a:pPr>
                <a:defRPr/>
              </a:pPr>
              <a:t>‹#›</a:t>
            </a:fld>
            <a:endParaRPr lang="en-US" altLang="zh-CN"/>
          </a:p>
        </p:txBody>
      </p:sp>
      <p:sp>
        <p:nvSpPr>
          <p:cNvPr id="14" name="矩形 13"/>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5"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smtClean="0">
                <a:solidFill>
                  <a:srgbClr val="000000"/>
                </a:solidFill>
                <a:latin typeface="+mn-lt"/>
                <a:ea typeface="+mn-ea"/>
              </a:defRPr>
            </a:lvl1pPr>
          </a:lstStyle>
          <a:p>
            <a:pPr>
              <a:defRPr/>
            </a:pPr>
            <a:endParaRPr lang="en-US" altLang="zh-CN"/>
          </a:p>
        </p:txBody>
      </p:sp>
      <p:sp>
        <p:nvSpPr>
          <p:cNvPr id="31747" name="Rectangle 3"/>
          <p:cNvSpPr>
            <a:spLocks noGrp="1" noChangeArrowheads="1"/>
          </p:cNvSpPr>
          <p:nvPr>
            <p:ph type="sldNum" sz="quarter" idx="4"/>
          </p:nvPr>
        </p:nvSpPr>
        <p:spPr bwMode="auto">
          <a:xfrm>
            <a:off x="6553200" y="6248400"/>
            <a:ext cx="2133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smtClean="0">
                <a:solidFill>
                  <a:srgbClr val="000000"/>
                </a:solidFill>
                <a:latin typeface="Arial Black" pitchFamily="34" charset="0"/>
                <a:ea typeface="+mn-ea"/>
              </a:defRPr>
            </a:lvl1pPr>
          </a:lstStyle>
          <a:p>
            <a:pPr>
              <a:defRPr/>
            </a:pPr>
            <a:fld id="{7FAE2AB7-37AA-44C0-869B-C7211B1C78A3}" type="slidenum">
              <a:rPr lang="en-US" altLang="zh-CN"/>
              <a:pPr>
                <a:defRPr/>
              </a:pPr>
              <a:t>‹#›</a:t>
            </a:fld>
            <a:endParaRPr lang="en-US" altLang="zh-CN"/>
          </a:p>
        </p:txBody>
      </p:sp>
      <p:grpSp>
        <p:nvGrpSpPr>
          <p:cNvPr id="850948" name="Group 4"/>
          <p:cNvGrpSpPr>
            <a:grpSpLocks/>
          </p:cNvGrpSpPr>
          <p:nvPr/>
        </p:nvGrpSpPr>
        <p:grpSpPr bwMode="auto">
          <a:xfrm>
            <a:off x="0" y="0"/>
            <a:ext cx="9144000" cy="546100"/>
            <a:chOff x="0" y="0"/>
            <a:chExt cx="5760" cy="344"/>
          </a:xfrm>
        </p:grpSpPr>
        <p:sp>
          <p:nvSpPr>
            <p:cNvPr id="3174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p:spPr>
          <p:txBody>
            <a:bodyPr wrap="none" anchor="ctr"/>
            <a:lstStyle/>
            <a:p>
              <a:pPr algn="ctr">
                <a:defRPr/>
              </a:pPr>
              <a:endParaRPr lang="zh-CN" altLang="zh-CN" sz="2400">
                <a:solidFill>
                  <a:srgbClr val="000000"/>
                </a:solidFill>
                <a:latin typeface="Times New Roman" pitchFamily="18" charset="0"/>
                <a:ea typeface="+mn-ea"/>
              </a:endParaRPr>
            </a:p>
          </p:txBody>
        </p:sp>
        <p:sp>
          <p:nvSpPr>
            <p:cNvPr id="3175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31751" name="Rectangle 7"/>
            <p:cNvSpPr>
              <a:spLocks noChangeArrowheads="1"/>
            </p:cNvSpPr>
            <p:nvPr/>
          </p:nvSpPr>
          <p:spPr bwMode="auto">
            <a:xfrm>
              <a:off x="258" y="85"/>
              <a:ext cx="87" cy="89"/>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31752" name="Rectangle 8"/>
            <p:cNvSpPr>
              <a:spLocks noChangeArrowheads="1"/>
            </p:cNvSpPr>
            <p:nvPr/>
          </p:nvSpPr>
          <p:spPr bwMode="auto">
            <a:xfrm>
              <a:off x="345" y="0"/>
              <a:ext cx="88"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31753" name="Rectangle 9"/>
            <p:cNvSpPr>
              <a:spLocks noChangeArrowheads="1"/>
            </p:cNvSpPr>
            <p:nvPr/>
          </p:nvSpPr>
          <p:spPr bwMode="auto">
            <a:xfrm>
              <a:off x="345" y="85"/>
              <a:ext cx="88" cy="89"/>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31754" name="Rectangle 10"/>
            <p:cNvSpPr>
              <a:spLocks noChangeArrowheads="1"/>
            </p:cNvSpPr>
            <p:nvPr/>
          </p:nvSpPr>
          <p:spPr bwMode="auto">
            <a:xfrm>
              <a:off x="173" y="173"/>
              <a:ext cx="86" cy="87"/>
            </a:xfrm>
            <a:prstGeom prst="rect">
              <a:avLst/>
            </a:prstGeom>
            <a:solidFill>
              <a:schemeClr val="folHlink"/>
            </a:solidFill>
            <a:ln>
              <a:noFill/>
            </a:ln>
            <a:extLst/>
          </p:spPr>
          <p:txBody>
            <a:bodyPr/>
            <a:lstStyle/>
            <a:p>
              <a:pPr>
                <a:defRPr/>
              </a:pPr>
              <a:endParaRPr lang="zh-CN" altLang="zh-CN">
                <a:solidFill>
                  <a:srgbClr val="666699"/>
                </a:solidFill>
                <a:latin typeface="+mn-lt"/>
                <a:ea typeface="+mn-ea"/>
              </a:endParaRPr>
            </a:p>
          </p:txBody>
        </p:sp>
        <p:sp>
          <p:nvSpPr>
            <p:cNvPr id="31755" name="Rectangle 11"/>
            <p:cNvSpPr>
              <a:spLocks noChangeArrowheads="1"/>
            </p:cNvSpPr>
            <p:nvPr/>
          </p:nvSpPr>
          <p:spPr bwMode="auto">
            <a:xfrm>
              <a:off x="83" y="86"/>
              <a:ext cx="89" cy="87"/>
            </a:xfrm>
            <a:prstGeom prst="rect">
              <a:avLst/>
            </a:prstGeom>
            <a:solidFill>
              <a:schemeClr val="bg2"/>
            </a:solidFill>
            <a:ln>
              <a:noFill/>
            </a:ln>
            <a:extLst/>
          </p:spPr>
          <p:txBody>
            <a:bodyPr/>
            <a:lstStyle/>
            <a:p>
              <a:pPr>
                <a:defRPr/>
              </a:pPr>
              <a:endParaRPr lang="zh-CN" altLang="zh-CN" sz="2400">
                <a:solidFill>
                  <a:srgbClr val="000000"/>
                </a:solidFill>
                <a:latin typeface="Times New Roman" pitchFamily="18" charset="0"/>
                <a:ea typeface="+mn-ea"/>
              </a:endParaRPr>
            </a:p>
          </p:txBody>
        </p:sp>
        <p:sp>
          <p:nvSpPr>
            <p:cNvPr id="31756" name="Rectangle 12"/>
            <p:cNvSpPr>
              <a:spLocks noChangeArrowheads="1"/>
            </p:cNvSpPr>
            <p:nvPr/>
          </p:nvSpPr>
          <p:spPr bwMode="auto">
            <a:xfrm>
              <a:off x="258" y="171"/>
              <a:ext cx="87" cy="87"/>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sp>
          <p:nvSpPr>
            <p:cNvPr id="31757" name="Rectangle 13"/>
            <p:cNvSpPr>
              <a:spLocks noChangeArrowheads="1"/>
            </p:cNvSpPr>
            <p:nvPr/>
          </p:nvSpPr>
          <p:spPr bwMode="auto">
            <a:xfrm>
              <a:off x="173" y="258"/>
              <a:ext cx="86" cy="86"/>
            </a:xfrm>
            <a:prstGeom prst="rect">
              <a:avLst/>
            </a:prstGeom>
            <a:solidFill>
              <a:schemeClr val="accent2"/>
            </a:solidFill>
            <a:ln>
              <a:noFill/>
            </a:ln>
            <a:extLst/>
          </p:spPr>
          <p:txBody>
            <a:bodyPr/>
            <a:lstStyle/>
            <a:p>
              <a:pPr>
                <a:defRPr/>
              </a:pPr>
              <a:endParaRPr lang="zh-CN" altLang="zh-CN">
                <a:solidFill>
                  <a:srgbClr val="9999CC"/>
                </a:solidFill>
                <a:latin typeface="+mn-lt"/>
                <a:ea typeface="+mn-ea"/>
              </a:endParaRPr>
            </a:p>
          </p:txBody>
        </p:sp>
      </p:grpSp>
      <p:sp>
        <p:nvSpPr>
          <p:cNvPr id="85094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5095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1760" name="Rectangle 16"/>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smtClean="0">
                <a:solidFill>
                  <a:srgbClr val="000000"/>
                </a:solidFill>
                <a:latin typeface="+mn-lt"/>
                <a:ea typeface="+mn-ea"/>
              </a:defRPr>
            </a:lvl1pPr>
          </a:lstStyle>
          <a:p>
            <a:pPr>
              <a:defRPr/>
            </a:pPr>
            <a:endParaRPr lang="en-US" altLang="zh-CN"/>
          </a:p>
        </p:txBody>
      </p:sp>
      <p:sp>
        <p:nvSpPr>
          <p:cNvPr id="17" name="矩形 16"/>
          <p:cNvSpPr/>
          <p:nvPr userDrawn="1"/>
        </p:nvSpPr>
        <p:spPr>
          <a:xfrm>
            <a:off x="7164288" y="6278479"/>
            <a:ext cx="1569660" cy="369332"/>
          </a:xfrm>
          <a:prstGeom prst="rect">
            <a:avLst/>
          </a:prstGeom>
        </p:spPr>
        <p:txBody>
          <a:bodyPr wrap="none">
            <a:spAutoFit/>
          </a:bodyPr>
          <a:lstStyle/>
          <a:p>
            <a:pPr>
              <a:defRPr/>
            </a:pPr>
            <a:r>
              <a:rPr lang="zh-CN" altLang="en-US" b="1" dirty="0" smtClean="0">
                <a:solidFill>
                  <a:srgbClr val="002060"/>
                </a:solidFill>
                <a:latin typeface="楷体" panose="02010609060101010101" pitchFamily="49" charset="-122"/>
                <a:ea typeface="楷体" panose="02010609060101010101" pitchFamily="49" charset="-122"/>
              </a:rPr>
              <a:t>主讲：徐伟华</a:t>
            </a:r>
            <a:endParaRPr lang="en-US" altLang="zh-CN" b="1" dirty="0">
              <a:solidFill>
                <a:srgbClr val="002060"/>
              </a:solidFill>
              <a:latin typeface="楷体" panose="02010609060101010101" pitchFamily="49" charset="-122"/>
              <a:ea typeface="楷体" panose="02010609060101010101" pitchFamily="49" charset="-122"/>
            </a:endParaRPr>
          </a:p>
        </p:txBody>
      </p:sp>
      <p:pic>
        <p:nvPicPr>
          <p:cNvPr id="18" name="Picture 2" descr="https://timgsa.baidu.com/timg?image&amp;quality=80&amp;size=b9999_10000&amp;sec=1570513325302&amp;di=c9ff4f94d8d737c624ef73bb6e5f9220&amp;imgtype=0&amp;src=http%3A%2F%2Fcms-bucket.nosdn.127.net%2F846ce89b29b44d27bd3ae73bf1814cbc20170623191206.png%3FimageView%26thumbnail%3D550x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67544" y="6284421"/>
            <a:ext cx="1449155" cy="3825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6" r:id="rId10"/>
    <p:sldLayoutId id="2147484897" r:id="rId11"/>
  </p:sldLayoutIdLst>
  <p:transition spd="slow"/>
  <p:timing>
    <p:tnLst>
      <p:par>
        <p:cTn id="1" dur="indefinite" restart="never" nodeType="tmRoot"/>
      </p:par>
    </p:tnLst>
  </p:timing>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100.xml.rels><?xml version="1.0" encoding="UTF-8" standalone="yes"?>
<Relationships xmlns="http://schemas.openxmlformats.org/package/2006/relationships"><Relationship Id="rId8" Type="http://schemas.openxmlformats.org/officeDocument/2006/relationships/image" Target="../media/image364.wmf"/><Relationship Id="rId3" Type="http://schemas.openxmlformats.org/officeDocument/2006/relationships/oleObject" Target="../embeddings/oleObject385.bin"/><Relationship Id="rId7" Type="http://schemas.openxmlformats.org/officeDocument/2006/relationships/oleObject" Target="../embeddings/oleObject387.bin"/><Relationship Id="rId12" Type="http://schemas.openxmlformats.org/officeDocument/2006/relationships/image" Target="../media/image366.wmf"/><Relationship Id="rId2" Type="http://schemas.openxmlformats.org/officeDocument/2006/relationships/slideLayout" Target="../slideLayouts/slideLayout138.xml"/><Relationship Id="rId1" Type="http://schemas.openxmlformats.org/officeDocument/2006/relationships/vmlDrawing" Target="../drawings/vmlDrawing75.vml"/><Relationship Id="rId6" Type="http://schemas.openxmlformats.org/officeDocument/2006/relationships/image" Target="../media/image363.wmf"/><Relationship Id="rId11" Type="http://schemas.openxmlformats.org/officeDocument/2006/relationships/oleObject" Target="../embeddings/oleObject389.bin"/><Relationship Id="rId5" Type="http://schemas.openxmlformats.org/officeDocument/2006/relationships/oleObject" Target="../embeddings/oleObject386.bin"/><Relationship Id="rId10" Type="http://schemas.openxmlformats.org/officeDocument/2006/relationships/image" Target="../media/image365.wmf"/><Relationship Id="rId4" Type="http://schemas.openxmlformats.org/officeDocument/2006/relationships/image" Target="../media/image362.wmf"/><Relationship Id="rId9" Type="http://schemas.openxmlformats.org/officeDocument/2006/relationships/oleObject" Target="../embeddings/oleObject388.bin"/></Relationships>
</file>

<file path=ppt/slides/_rels/slide101.xml.rels><?xml version="1.0" encoding="UTF-8" standalone="yes"?>
<Relationships xmlns="http://schemas.openxmlformats.org/package/2006/relationships"><Relationship Id="rId8" Type="http://schemas.openxmlformats.org/officeDocument/2006/relationships/image" Target="../media/image369.wmf"/><Relationship Id="rId3" Type="http://schemas.openxmlformats.org/officeDocument/2006/relationships/oleObject" Target="../embeddings/oleObject390.bin"/><Relationship Id="rId7" Type="http://schemas.openxmlformats.org/officeDocument/2006/relationships/oleObject" Target="../embeddings/oleObject392.bin"/><Relationship Id="rId2" Type="http://schemas.openxmlformats.org/officeDocument/2006/relationships/slideLayout" Target="../slideLayouts/slideLayout138.xml"/><Relationship Id="rId1" Type="http://schemas.openxmlformats.org/officeDocument/2006/relationships/vmlDrawing" Target="../drawings/vmlDrawing76.vml"/><Relationship Id="rId6" Type="http://schemas.openxmlformats.org/officeDocument/2006/relationships/image" Target="../media/image368.wmf"/><Relationship Id="rId5" Type="http://schemas.openxmlformats.org/officeDocument/2006/relationships/oleObject" Target="../embeddings/oleObject391.bin"/><Relationship Id="rId4" Type="http://schemas.openxmlformats.org/officeDocument/2006/relationships/image" Target="../media/image367.wmf"/></Relationships>
</file>

<file path=ppt/slides/_rels/slide102.xml.rels><?xml version="1.0" encoding="UTF-8" standalone="yes"?>
<Relationships xmlns="http://schemas.openxmlformats.org/package/2006/relationships"><Relationship Id="rId8" Type="http://schemas.openxmlformats.org/officeDocument/2006/relationships/image" Target="../media/image372.wmf"/><Relationship Id="rId3" Type="http://schemas.openxmlformats.org/officeDocument/2006/relationships/oleObject" Target="../embeddings/oleObject393.bin"/><Relationship Id="rId7" Type="http://schemas.openxmlformats.org/officeDocument/2006/relationships/oleObject" Target="../embeddings/oleObject395.bin"/><Relationship Id="rId2" Type="http://schemas.openxmlformats.org/officeDocument/2006/relationships/slideLayout" Target="../slideLayouts/slideLayout138.xml"/><Relationship Id="rId1" Type="http://schemas.openxmlformats.org/officeDocument/2006/relationships/vmlDrawing" Target="../drawings/vmlDrawing77.vml"/><Relationship Id="rId6" Type="http://schemas.openxmlformats.org/officeDocument/2006/relationships/image" Target="../media/image371.wmf"/><Relationship Id="rId5" Type="http://schemas.openxmlformats.org/officeDocument/2006/relationships/oleObject" Target="../embeddings/oleObject394.bin"/><Relationship Id="rId4" Type="http://schemas.openxmlformats.org/officeDocument/2006/relationships/image" Target="../media/image370.wmf"/></Relationships>
</file>

<file path=ppt/slides/_rels/slide103.xml.rels><?xml version="1.0" encoding="UTF-8" standalone="yes"?>
<Relationships xmlns="http://schemas.openxmlformats.org/package/2006/relationships"><Relationship Id="rId8" Type="http://schemas.openxmlformats.org/officeDocument/2006/relationships/image" Target="../media/image375.wmf"/><Relationship Id="rId3" Type="http://schemas.openxmlformats.org/officeDocument/2006/relationships/oleObject" Target="../embeddings/oleObject396.bin"/><Relationship Id="rId7" Type="http://schemas.openxmlformats.org/officeDocument/2006/relationships/oleObject" Target="../embeddings/oleObject398.bin"/><Relationship Id="rId12" Type="http://schemas.openxmlformats.org/officeDocument/2006/relationships/image" Target="../media/image377.wmf"/><Relationship Id="rId2" Type="http://schemas.openxmlformats.org/officeDocument/2006/relationships/slideLayout" Target="../slideLayouts/slideLayout138.xml"/><Relationship Id="rId1" Type="http://schemas.openxmlformats.org/officeDocument/2006/relationships/vmlDrawing" Target="../drawings/vmlDrawing78.vml"/><Relationship Id="rId6" Type="http://schemas.openxmlformats.org/officeDocument/2006/relationships/image" Target="../media/image374.emf"/><Relationship Id="rId11" Type="http://schemas.openxmlformats.org/officeDocument/2006/relationships/oleObject" Target="../embeddings/oleObject400.bin"/><Relationship Id="rId5" Type="http://schemas.openxmlformats.org/officeDocument/2006/relationships/oleObject" Target="../embeddings/oleObject397.bin"/><Relationship Id="rId10" Type="http://schemas.openxmlformats.org/officeDocument/2006/relationships/image" Target="../media/image376.wmf"/><Relationship Id="rId4" Type="http://schemas.openxmlformats.org/officeDocument/2006/relationships/image" Target="../media/image373.emf"/><Relationship Id="rId9" Type="http://schemas.openxmlformats.org/officeDocument/2006/relationships/oleObject" Target="../embeddings/oleObject399.bin"/></Relationships>
</file>

<file path=ppt/slides/_rels/slide104.xml.rels><?xml version="1.0" encoding="UTF-8" standalone="yes"?>
<Relationships xmlns="http://schemas.openxmlformats.org/package/2006/relationships"><Relationship Id="rId8" Type="http://schemas.openxmlformats.org/officeDocument/2006/relationships/image" Target="../media/image380.emf"/><Relationship Id="rId3" Type="http://schemas.openxmlformats.org/officeDocument/2006/relationships/oleObject" Target="../embeddings/oleObject401.bin"/><Relationship Id="rId7" Type="http://schemas.openxmlformats.org/officeDocument/2006/relationships/oleObject" Target="../embeddings/oleObject403.bin"/><Relationship Id="rId2" Type="http://schemas.openxmlformats.org/officeDocument/2006/relationships/slideLayout" Target="../slideLayouts/slideLayout138.xml"/><Relationship Id="rId1" Type="http://schemas.openxmlformats.org/officeDocument/2006/relationships/vmlDrawing" Target="../drawings/vmlDrawing79.vml"/><Relationship Id="rId6" Type="http://schemas.openxmlformats.org/officeDocument/2006/relationships/image" Target="../media/image379.emf"/><Relationship Id="rId5" Type="http://schemas.openxmlformats.org/officeDocument/2006/relationships/oleObject" Target="../embeddings/oleObject402.bin"/><Relationship Id="rId10" Type="http://schemas.openxmlformats.org/officeDocument/2006/relationships/image" Target="../media/image381.emf"/><Relationship Id="rId4" Type="http://schemas.openxmlformats.org/officeDocument/2006/relationships/image" Target="../media/image378.emf"/><Relationship Id="rId9" Type="http://schemas.openxmlformats.org/officeDocument/2006/relationships/oleObject" Target="../embeddings/oleObject404.bin"/></Relationships>
</file>

<file path=ppt/slides/_rels/slide105.xml.rels><?xml version="1.0" encoding="UTF-8" standalone="yes"?>
<Relationships xmlns="http://schemas.openxmlformats.org/package/2006/relationships"><Relationship Id="rId8" Type="http://schemas.openxmlformats.org/officeDocument/2006/relationships/image" Target="../media/image384.wmf"/><Relationship Id="rId3" Type="http://schemas.openxmlformats.org/officeDocument/2006/relationships/oleObject" Target="../embeddings/oleObject405.bin"/><Relationship Id="rId7" Type="http://schemas.openxmlformats.org/officeDocument/2006/relationships/oleObject" Target="../embeddings/oleObject407.bin"/><Relationship Id="rId2" Type="http://schemas.openxmlformats.org/officeDocument/2006/relationships/slideLayout" Target="../slideLayouts/slideLayout138.xml"/><Relationship Id="rId1" Type="http://schemas.openxmlformats.org/officeDocument/2006/relationships/vmlDrawing" Target="../drawings/vmlDrawing80.vml"/><Relationship Id="rId6" Type="http://schemas.openxmlformats.org/officeDocument/2006/relationships/image" Target="../media/image383.wmf"/><Relationship Id="rId5" Type="http://schemas.openxmlformats.org/officeDocument/2006/relationships/oleObject" Target="../embeddings/oleObject406.bin"/><Relationship Id="rId4" Type="http://schemas.openxmlformats.org/officeDocument/2006/relationships/image" Target="../media/image382.wmf"/></Relationships>
</file>

<file path=ppt/slides/_rels/slide106.xml.rels><?xml version="1.0" encoding="UTF-8" standalone="yes"?>
<Relationships xmlns="http://schemas.openxmlformats.org/package/2006/relationships"><Relationship Id="rId8" Type="http://schemas.openxmlformats.org/officeDocument/2006/relationships/image" Target="../media/image387.wmf"/><Relationship Id="rId13" Type="http://schemas.openxmlformats.org/officeDocument/2006/relationships/oleObject" Target="../embeddings/oleObject413.bin"/><Relationship Id="rId3" Type="http://schemas.openxmlformats.org/officeDocument/2006/relationships/oleObject" Target="../embeddings/oleObject408.bin"/><Relationship Id="rId7" Type="http://schemas.openxmlformats.org/officeDocument/2006/relationships/oleObject" Target="../embeddings/oleObject410.bin"/><Relationship Id="rId12" Type="http://schemas.openxmlformats.org/officeDocument/2006/relationships/image" Target="../media/image389.wmf"/><Relationship Id="rId2" Type="http://schemas.openxmlformats.org/officeDocument/2006/relationships/slideLayout" Target="../slideLayouts/slideLayout138.xml"/><Relationship Id="rId16" Type="http://schemas.openxmlformats.org/officeDocument/2006/relationships/image" Target="../media/image391.wmf"/><Relationship Id="rId1" Type="http://schemas.openxmlformats.org/officeDocument/2006/relationships/vmlDrawing" Target="../drawings/vmlDrawing81.vml"/><Relationship Id="rId6" Type="http://schemas.openxmlformats.org/officeDocument/2006/relationships/image" Target="../media/image386.wmf"/><Relationship Id="rId11" Type="http://schemas.openxmlformats.org/officeDocument/2006/relationships/oleObject" Target="../embeddings/oleObject412.bin"/><Relationship Id="rId5" Type="http://schemas.openxmlformats.org/officeDocument/2006/relationships/oleObject" Target="../embeddings/oleObject409.bin"/><Relationship Id="rId15" Type="http://schemas.openxmlformats.org/officeDocument/2006/relationships/oleObject" Target="../embeddings/oleObject414.bin"/><Relationship Id="rId10" Type="http://schemas.openxmlformats.org/officeDocument/2006/relationships/image" Target="../media/image388.wmf"/><Relationship Id="rId4" Type="http://schemas.openxmlformats.org/officeDocument/2006/relationships/image" Target="../media/image385.wmf"/><Relationship Id="rId9" Type="http://schemas.openxmlformats.org/officeDocument/2006/relationships/oleObject" Target="../embeddings/oleObject411.bin"/><Relationship Id="rId14" Type="http://schemas.openxmlformats.org/officeDocument/2006/relationships/image" Target="../media/image390.wmf"/></Relationships>
</file>

<file path=ppt/slides/_rels/slide107.xml.rels><?xml version="1.0" encoding="UTF-8" standalone="yes"?>
<Relationships xmlns="http://schemas.openxmlformats.org/package/2006/relationships"><Relationship Id="rId8" Type="http://schemas.openxmlformats.org/officeDocument/2006/relationships/image" Target="../media/image394.wmf"/><Relationship Id="rId13" Type="http://schemas.openxmlformats.org/officeDocument/2006/relationships/oleObject" Target="../embeddings/oleObject420.bin"/><Relationship Id="rId18" Type="http://schemas.openxmlformats.org/officeDocument/2006/relationships/image" Target="../media/image399.wmf"/><Relationship Id="rId3" Type="http://schemas.openxmlformats.org/officeDocument/2006/relationships/oleObject" Target="../embeddings/oleObject415.bin"/><Relationship Id="rId7" Type="http://schemas.openxmlformats.org/officeDocument/2006/relationships/oleObject" Target="../embeddings/oleObject417.bin"/><Relationship Id="rId12" Type="http://schemas.openxmlformats.org/officeDocument/2006/relationships/image" Target="../media/image396.wmf"/><Relationship Id="rId17" Type="http://schemas.openxmlformats.org/officeDocument/2006/relationships/oleObject" Target="../embeddings/oleObject422.bin"/><Relationship Id="rId2" Type="http://schemas.openxmlformats.org/officeDocument/2006/relationships/slideLayout" Target="../slideLayouts/slideLayout138.xml"/><Relationship Id="rId16" Type="http://schemas.openxmlformats.org/officeDocument/2006/relationships/image" Target="../media/image398.emf"/><Relationship Id="rId1" Type="http://schemas.openxmlformats.org/officeDocument/2006/relationships/vmlDrawing" Target="../drawings/vmlDrawing82.vml"/><Relationship Id="rId6" Type="http://schemas.openxmlformats.org/officeDocument/2006/relationships/image" Target="../media/image393.wmf"/><Relationship Id="rId11" Type="http://schemas.openxmlformats.org/officeDocument/2006/relationships/oleObject" Target="../embeddings/oleObject419.bin"/><Relationship Id="rId5" Type="http://schemas.openxmlformats.org/officeDocument/2006/relationships/oleObject" Target="../embeddings/oleObject416.bin"/><Relationship Id="rId15" Type="http://schemas.openxmlformats.org/officeDocument/2006/relationships/oleObject" Target="../embeddings/oleObject421.bin"/><Relationship Id="rId10" Type="http://schemas.openxmlformats.org/officeDocument/2006/relationships/image" Target="../media/image395.wmf"/><Relationship Id="rId4" Type="http://schemas.openxmlformats.org/officeDocument/2006/relationships/image" Target="../media/image392.wmf"/><Relationship Id="rId9" Type="http://schemas.openxmlformats.org/officeDocument/2006/relationships/oleObject" Target="../embeddings/oleObject418.bin"/><Relationship Id="rId14" Type="http://schemas.openxmlformats.org/officeDocument/2006/relationships/image" Target="../media/image397.emf"/></Relationships>
</file>

<file path=ppt/slides/_rels/slide108.xml.rels><?xml version="1.0" encoding="UTF-8" standalone="yes"?>
<Relationships xmlns="http://schemas.openxmlformats.org/package/2006/relationships"><Relationship Id="rId8" Type="http://schemas.openxmlformats.org/officeDocument/2006/relationships/image" Target="../media/image402.wmf"/><Relationship Id="rId13" Type="http://schemas.openxmlformats.org/officeDocument/2006/relationships/oleObject" Target="../embeddings/oleObject428.bin"/><Relationship Id="rId18" Type="http://schemas.openxmlformats.org/officeDocument/2006/relationships/image" Target="../media/image407.wmf"/><Relationship Id="rId3" Type="http://schemas.openxmlformats.org/officeDocument/2006/relationships/oleObject" Target="../embeddings/oleObject423.bin"/><Relationship Id="rId7" Type="http://schemas.openxmlformats.org/officeDocument/2006/relationships/oleObject" Target="../embeddings/oleObject425.bin"/><Relationship Id="rId12" Type="http://schemas.openxmlformats.org/officeDocument/2006/relationships/image" Target="../media/image404.wmf"/><Relationship Id="rId17" Type="http://schemas.openxmlformats.org/officeDocument/2006/relationships/oleObject" Target="../embeddings/oleObject430.bin"/><Relationship Id="rId2" Type="http://schemas.openxmlformats.org/officeDocument/2006/relationships/slideLayout" Target="../slideLayouts/slideLayout138.xml"/><Relationship Id="rId16" Type="http://schemas.openxmlformats.org/officeDocument/2006/relationships/image" Target="../media/image406.wmf"/><Relationship Id="rId20" Type="http://schemas.openxmlformats.org/officeDocument/2006/relationships/image" Target="../media/image408.wmf"/><Relationship Id="rId1" Type="http://schemas.openxmlformats.org/officeDocument/2006/relationships/vmlDrawing" Target="../drawings/vmlDrawing83.vml"/><Relationship Id="rId6" Type="http://schemas.openxmlformats.org/officeDocument/2006/relationships/image" Target="../media/image401.wmf"/><Relationship Id="rId11" Type="http://schemas.openxmlformats.org/officeDocument/2006/relationships/oleObject" Target="../embeddings/oleObject427.bin"/><Relationship Id="rId5" Type="http://schemas.openxmlformats.org/officeDocument/2006/relationships/oleObject" Target="../embeddings/oleObject424.bin"/><Relationship Id="rId15" Type="http://schemas.openxmlformats.org/officeDocument/2006/relationships/oleObject" Target="../embeddings/oleObject429.bin"/><Relationship Id="rId10" Type="http://schemas.openxmlformats.org/officeDocument/2006/relationships/image" Target="../media/image403.wmf"/><Relationship Id="rId19" Type="http://schemas.openxmlformats.org/officeDocument/2006/relationships/oleObject" Target="../embeddings/oleObject431.bin"/><Relationship Id="rId4" Type="http://schemas.openxmlformats.org/officeDocument/2006/relationships/image" Target="../media/image400.wmf"/><Relationship Id="rId9" Type="http://schemas.openxmlformats.org/officeDocument/2006/relationships/oleObject" Target="../embeddings/oleObject426.bin"/><Relationship Id="rId14" Type="http://schemas.openxmlformats.org/officeDocument/2006/relationships/image" Target="../media/image405.wmf"/></Relationships>
</file>

<file path=ppt/slides/_rels/slide109.xml.rels><?xml version="1.0" encoding="UTF-8" standalone="yes"?>
<Relationships xmlns="http://schemas.openxmlformats.org/package/2006/relationships"><Relationship Id="rId8" Type="http://schemas.openxmlformats.org/officeDocument/2006/relationships/image" Target="../media/image402.wmf"/><Relationship Id="rId13" Type="http://schemas.openxmlformats.org/officeDocument/2006/relationships/oleObject" Target="../embeddings/oleObject437.bin"/><Relationship Id="rId18" Type="http://schemas.openxmlformats.org/officeDocument/2006/relationships/image" Target="../media/image415.wmf"/><Relationship Id="rId3" Type="http://schemas.openxmlformats.org/officeDocument/2006/relationships/oleObject" Target="../embeddings/oleObject432.bin"/><Relationship Id="rId7" Type="http://schemas.openxmlformats.org/officeDocument/2006/relationships/oleObject" Target="../embeddings/oleObject434.bin"/><Relationship Id="rId12" Type="http://schemas.openxmlformats.org/officeDocument/2006/relationships/image" Target="../media/image412.wmf"/><Relationship Id="rId17" Type="http://schemas.openxmlformats.org/officeDocument/2006/relationships/oleObject" Target="../embeddings/oleObject439.bin"/><Relationship Id="rId2" Type="http://schemas.openxmlformats.org/officeDocument/2006/relationships/slideLayout" Target="../slideLayouts/slideLayout138.xml"/><Relationship Id="rId16" Type="http://schemas.openxmlformats.org/officeDocument/2006/relationships/image" Target="../media/image414.wmf"/><Relationship Id="rId1" Type="http://schemas.openxmlformats.org/officeDocument/2006/relationships/vmlDrawing" Target="../drawings/vmlDrawing84.vml"/><Relationship Id="rId6" Type="http://schemas.openxmlformats.org/officeDocument/2006/relationships/image" Target="../media/image410.wmf"/><Relationship Id="rId11" Type="http://schemas.openxmlformats.org/officeDocument/2006/relationships/oleObject" Target="../embeddings/oleObject436.bin"/><Relationship Id="rId5" Type="http://schemas.openxmlformats.org/officeDocument/2006/relationships/oleObject" Target="../embeddings/oleObject433.bin"/><Relationship Id="rId15" Type="http://schemas.openxmlformats.org/officeDocument/2006/relationships/oleObject" Target="../embeddings/oleObject438.bin"/><Relationship Id="rId10" Type="http://schemas.openxmlformats.org/officeDocument/2006/relationships/image" Target="../media/image411.wmf"/><Relationship Id="rId4" Type="http://schemas.openxmlformats.org/officeDocument/2006/relationships/image" Target="../media/image409.wmf"/><Relationship Id="rId9" Type="http://schemas.openxmlformats.org/officeDocument/2006/relationships/oleObject" Target="../embeddings/oleObject435.bin"/><Relationship Id="rId14" Type="http://schemas.openxmlformats.org/officeDocument/2006/relationships/image" Target="../media/image413.wmf"/></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43.xml"/><Relationship Id="rId1" Type="http://schemas.openxmlformats.org/officeDocument/2006/relationships/themeOverride" Target="../theme/themeOverride3.xml"/></Relationships>
</file>

<file path=ppt/slides/_rels/slide111.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445.bin"/><Relationship Id="rId3" Type="http://schemas.openxmlformats.org/officeDocument/2006/relationships/oleObject" Target="../embeddings/oleObject440.bin"/><Relationship Id="rId7" Type="http://schemas.openxmlformats.org/officeDocument/2006/relationships/oleObject" Target="../embeddings/oleObject442.bin"/><Relationship Id="rId12" Type="http://schemas.openxmlformats.org/officeDocument/2006/relationships/image" Target="../media/image40.wmf"/><Relationship Id="rId2" Type="http://schemas.openxmlformats.org/officeDocument/2006/relationships/slideLayout" Target="../slideLayouts/slideLayout159.xml"/><Relationship Id="rId1" Type="http://schemas.openxmlformats.org/officeDocument/2006/relationships/vmlDrawing" Target="../drawings/vmlDrawing85.vml"/><Relationship Id="rId6" Type="http://schemas.openxmlformats.org/officeDocument/2006/relationships/image" Target="../media/image37.wmf"/><Relationship Id="rId11" Type="http://schemas.openxmlformats.org/officeDocument/2006/relationships/oleObject" Target="../embeddings/oleObject444.bin"/><Relationship Id="rId5" Type="http://schemas.openxmlformats.org/officeDocument/2006/relationships/oleObject" Target="../embeddings/oleObject441.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443.bin"/><Relationship Id="rId14" Type="http://schemas.openxmlformats.org/officeDocument/2006/relationships/image" Target="../media/image41.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446.bin"/><Relationship Id="rId2" Type="http://schemas.openxmlformats.org/officeDocument/2006/relationships/slideLayout" Target="../slideLayouts/slideLayout158.xml"/><Relationship Id="rId1" Type="http://schemas.openxmlformats.org/officeDocument/2006/relationships/vmlDrawing" Target="../drawings/vmlDrawing86.vml"/><Relationship Id="rId6" Type="http://schemas.openxmlformats.org/officeDocument/2006/relationships/image" Target="../media/image417.wmf"/><Relationship Id="rId5" Type="http://schemas.openxmlformats.org/officeDocument/2006/relationships/oleObject" Target="../embeddings/oleObject447.bin"/><Relationship Id="rId4" Type="http://schemas.openxmlformats.org/officeDocument/2006/relationships/image" Target="../media/image416.wmf"/></Relationships>
</file>

<file path=ppt/slides/_rels/slide113.xml.rels><?xml version="1.0" encoding="UTF-8" standalone="yes"?>
<Relationships xmlns="http://schemas.openxmlformats.org/package/2006/relationships"><Relationship Id="rId8" Type="http://schemas.openxmlformats.org/officeDocument/2006/relationships/image" Target="../media/image420.wmf"/><Relationship Id="rId13" Type="http://schemas.openxmlformats.org/officeDocument/2006/relationships/oleObject" Target="../embeddings/oleObject453.bin"/><Relationship Id="rId3" Type="http://schemas.openxmlformats.org/officeDocument/2006/relationships/oleObject" Target="../embeddings/oleObject448.bin"/><Relationship Id="rId7" Type="http://schemas.openxmlformats.org/officeDocument/2006/relationships/oleObject" Target="../embeddings/oleObject450.bin"/><Relationship Id="rId12" Type="http://schemas.openxmlformats.org/officeDocument/2006/relationships/image" Target="../media/image422.wmf"/><Relationship Id="rId2" Type="http://schemas.openxmlformats.org/officeDocument/2006/relationships/slideLayout" Target="../slideLayouts/slideLayout159.xml"/><Relationship Id="rId1" Type="http://schemas.openxmlformats.org/officeDocument/2006/relationships/vmlDrawing" Target="../drawings/vmlDrawing87.vml"/><Relationship Id="rId6" Type="http://schemas.openxmlformats.org/officeDocument/2006/relationships/image" Target="../media/image419.wmf"/><Relationship Id="rId11" Type="http://schemas.openxmlformats.org/officeDocument/2006/relationships/oleObject" Target="../embeddings/oleObject452.bin"/><Relationship Id="rId5" Type="http://schemas.openxmlformats.org/officeDocument/2006/relationships/oleObject" Target="../embeddings/oleObject449.bin"/><Relationship Id="rId10" Type="http://schemas.openxmlformats.org/officeDocument/2006/relationships/image" Target="../media/image421.wmf"/><Relationship Id="rId4" Type="http://schemas.openxmlformats.org/officeDocument/2006/relationships/image" Target="../media/image418.wmf"/><Relationship Id="rId9" Type="http://schemas.openxmlformats.org/officeDocument/2006/relationships/oleObject" Target="../embeddings/oleObject451.bin"/><Relationship Id="rId14" Type="http://schemas.openxmlformats.org/officeDocument/2006/relationships/image" Target="../media/image423.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54.bin"/><Relationship Id="rId2" Type="http://schemas.openxmlformats.org/officeDocument/2006/relationships/slideLayout" Target="../slideLayouts/slideLayout158.xml"/><Relationship Id="rId1" Type="http://schemas.openxmlformats.org/officeDocument/2006/relationships/vmlDrawing" Target="../drawings/vmlDrawing88.vml"/><Relationship Id="rId4" Type="http://schemas.openxmlformats.org/officeDocument/2006/relationships/image" Target="../media/image416.wmf"/></Relationships>
</file>

<file path=ppt/slides/_rels/slide116.xml.rels><?xml version="1.0" encoding="UTF-8" standalone="yes"?>
<Relationships xmlns="http://schemas.openxmlformats.org/package/2006/relationships"><Relationship Id="rId8" Type="http://schemas.openxmlformats.org/officeDocument/2006/relationships/image" Target="../media/image426.wmf"/><Relationship Id="rId3" Type="http://schemas.openxmlformats.org/officeDocument/2006/relationships/oleObject" Target="../embeddings/oleObject455.bin"/><Relationship Id="rId7" Type="http://schemas.openxmlformats.org/officeDocument/2006/relationships/oleObject" Target="../embeddings/oleObject457.bin"/><Relationship Id="rId12" Type="http://schemas.openxmlformats.org/officeDocument/2006/relationships/image" Target="../media/image428.wmf"/><Relationship Id="rId2" Type="http://schemas.openxmlformats.org/officeDocument/2006/relationships/slideLayout" Target="../slideLayouts/slideLayout159.xml"/><Relationship Id="rId1" Type="http://schemas.openxmlformats.org/officeDocument/2006/relationships/vmlDrawing" Target="../drawings/vmlDrawing89.vml"/><Relationship Id="rId6" Type="http://schemas.openxmlformats.org/officeDocument/2006/relationships/image" Target="../media/image425.wmf"/><Relationship Id="rId11" Type="http://schemas.openxmlformats.org/officeDocument/2006/relationships/oleObject" Target="../embeddings/oleObject459.bin"/><Relationship Id="rId5" Type="http://schemas.openxmlformats.org/officeDocument/2006/relationships/oleObject" Target="../embeddings/oleObject456.bin"/><Relationship Id="rId10" Type="http://schemas.openxmlformats.org/officeDocument/2006/relationships/image" Target="../media/image427.wmf"/><Relationship Id="rId4" Type="http://schemas.openxmlformats.org/officeDocument/2006/relationships/image" Target="../media/image424.wmf"/><Relationship Id="rId9" Type="http://schemas.openxmlformats.org/officeDocument/2006/relationships/oleObject" Target="../embeddings/oleObject458.bin"/></Relationships>
</file>

<file path=ppt/slides/_rels/slide117.xml.rels><?xml version="1.0" encoding="UTF-8" standalone="yes"?>
<Relationships xmlns="http://schemas.openxmlformats.org/package/2006/relationships"><Relationship Id="rId8" Type="http://schemas.openxmlformats.org/officeDocument/2006/relationships/image" Target="../media/image431.wmf"/><Relationship Id="rId13" Type="http://schemas.openxmlformats.org/officeDocument/2006/relationships/oleObject" Target="../embeddings/oleObject465.bin"/><Relationship Id="rId3" Type="http://schemas.openxmlformats.org/officeDocument/2006/relationships/oleObject" Target="../embeddings/oleObject460.bin"/><Relationship Id="rId7" Type="http://schemas.openxmlformats.org/officeDocument/2006/relationships/oleObject" Target="../embeddings/oleObject462.bin"/><Relationship Id="rId12" Type="http://schemas.openxmlformats.org/officeDocument/2006/relationships/image" Target="../media/image433.wmf"/><Relationship Id="rId2" Type="http://schemas.openxmlformats.org/officeDocument/2006/relationships/slideLayout" Target="../slideLayouts/slideLayout159.xml"/><Relationship Id="rId16" Type="http://schemas.openxmlformats.org/officeDocument/2006/relationships/image" Target="../media/image435.wmf"/><Relationship Id="rId1" Type="http://schemas.openxmlformats.org/officeDocument/2006/relationships/vmlDrawing" Target="../drawings/vmlDrawing90.vml"/><Relationship Id="rId6" Type="http://schemas.openxmlformats.org/officeDocument/2006/relationships/image" Target="../media/image430.wmf"/><Relationship Id="rId11" Type="http://schemas.openxmlformats.org/officeDocument/2006/relationships/oleObject" Target="../embeddings/oleObject464.bin"/><Relationship Id="rId5" Type="http://schemas.openxmlformats.org/officeDocument/2006/relationships/oleObject" Target="../embeddings/oleObject461.bin"/><Relationship Id="rId15" Type="http://schemas.openxmlformats.org/officeDocument/2006/relationships/oleObject" Target="../embeddings/oleObject466.bin"/><Relationship Id="rId10" Type="http://schemas.openxmlformats.org/officeDocument/2006/relationships/image" Target="../media/image432.wmf"/><Relationship Id="rId4" Type="http://schemas.openxmlformats.org/officeDocument/2006/relationships/image" Target="../media/image429.wmf"/><Relationship Id="rId9" Type="http://schemas.openxmlformats.org/officeDocument/2006/relationships/oleObject" Target="../embeddings/oleObject463.bin"/><Relationship Id="rId14" Type="http://schemas.openxmlformats.org/officeDocument/2006/relationships/image" Target="../media/image434.wmf"/></Relationships>
</file>

<file path=ppt/slides/_rels/slide118.xml.rels><?xml version="1.0" encoding="UTF-8" standalone="yes"?>
<Relationships xmlns="http://schemas.openxmlformats.org/package/2006/relationships"><Relationship Id="rId8" Type="http://schemas.openxmlformats.org/officeDocument/2006/relationships/image" Target="../media/image438.wmf"/><Relationship Id="rId13" Type="http://schemas.openxmlformats.org/officeDocument/2006/relationships/oleObject" Target="../embeddings/oleObject472.bin"/><Relationship Id="rId3" Type="http://schemas.openxmlformats.org/officeDocument/2006/relationships/oleObject" Target="../embeddings/oleObject467.bin"/><Relationship Id="rId7" Type="http://schemas.openxmlformats.org/officeDocument/2006/relationships/oleObject" Target="../embeddings/oleObject469.bin"/><Relationship Id="rId12" Type="http://schemas.openxmlformats.org/officeDocument/2006/relationships/image" Target="../media/image440.wmf"/><Relationship Id="rId2" Type="http://schemas.openxmlformats.org/officeDocument/2006/relationships/slideLayout" Target="../slideLayouts/slideLayout159.xml"/><Relationship Id="rId1" Type="http://schemas.openxmlformats.org/officeDocument/2006/relationships/vmlDrawing" Target="../drawings/vmlDrawing91.vml"/><Relationship Id="rId6" Type="http://schemas.openxmlformats.org/officeDocument/2006/relationships/image" Target="../media/image437.wmf"/><Relationship Id="rId11" Type="http://schemas.openxmlformats.org/officeDocument/2006/relationships/oleObject" Target="../embeddings/oleObject471.bin"/><Relationship Id="rId5" Type="http://schemas.openxmlformats.org/officeDocument/2006/relationships/oleObject" Target="../embeddings/oleObject468.bin"/><Relationship Id="rId10" Type="http://schemas.openxmlformats.org/officeDocument/2006/relationships/image" Target="../media/image439.wmf"/><Relationship Id="rId4" Type="http://schemas.openxmlformats.org/officeDocument/2006/relationships/image" Target="../media/image436.wmf"/><Relationship Id="rId9" Type="http://schemas.openxmlformats.org/officeDocument/2006/relationships/oleObject" Target="../embeddings/oleObject470.bin"/><Relationship Id="rId14" Type="http://schemas.openxmlformats.org/officeDocument/2006/relationships/image" Target="../media/image441.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473.bin"/><Relationship Id="rId2" Type="http://schemas.openxmlformats.org/officeDocument/2006/relationships/slideLayout" Target="../slideLayouts/slideLayout158.xml"/><Relationship Id="rId1" Type="http://schemas.openxmlformats.org/officeDocument/2006/relationships/vmlDrawing" Target="../drawings/vmlDrawing92.vml"/><Relationship Id="rId4" Type="http://schemas.openxmlformats.org/officeDocument/2006/relationships/image" Target="../media/image442.w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474.bin"/><Relationship Id="rId2" Type="http://schemas.openxmlformats.org/officeDocument/2006/relationships/slideLayout" Target="../slideLayouts/slideLayout159.xml"/><Relationship Id="rId1" Type="http://schemas.openxmlformats.org/officeDocument/2006/relationships/vmlDrawing" Target="../drawings/vmlDrawing93.vml"/><Relationship Id="rId4" Type="http://schemas.openxmlformats.org/officeDocument/2006/relationships/image" Target="../media/image443.wmf"/></Relationships>
</file>

<file path=ppt/slides/_rels/slide121.xml.rels><?xml version="1.0" encoding="UTF-8" standalone="yes"?>
<Relationships xmlns="http://schemas.openxmlformats.org/package/2006/relationships"><Relationship Id="rId8" Type="http://schemas.openxmlformats.org/officeDocument/2006/relationships/image" Target="../media/image446.wmf"/><Relationship Id="rId3" Type="http://schemas.openxmlformats.org/officeDocument/2006/relationships/oleObject" Target="../embeddings/oleObject475.bin"/><Relationship Id="rId7" Type="http://schemas.openxmlformats.org/officeDocument/2006/relationships/oleObject" Target="../embeddings/oleObject477.bin"/><Relationship Id="rId12" Type="http://schemas.openxmlformats.org/officeDocument/2006/relationships/image" Target="../media/image448.wmf"/><Relationship Id="rId2" Type="http://schemas.openxmlformats.org/officeDocument/2006/relationships/slideLayout" Target="../slideLayouts/slideLayout159.xml"/><Relationship Id="rId1" Type="http://schemas.openxmlformats.org/officeDocument/2006/relationships/vmlDrawing" Target="../drawings/vmlDrawing94.vml"/><Relationship Id="rId6" Type="http://schemas.openxmlformats.org/officeDocument/2006/relationships/image" Target="../media/image445.wmf"/><Relationship Id="rId11" Type="http://schemas.openxmlformats.org/officeDocument/2006/relationships/oleObject" Target="../embeddings/oleObject479.bin"/><Relationship Id="rId5" Type="http://schemas.openxmlformats.org/officeDocument/2006/relationships/oleObject" Target="../embeddings/oleObject476.bin"/><Relationship Id="rId10" Type="http://schemas.openxmlformats.org/officeDocument/2006/relationships/image" Target="../media/image447.wmf"/><Relationship Id="rId4" Type="http://schemas.openxmlformats.org/officeDocument/2006/relationships/image" Target="../media/image444.wmf"/><Relationship Id="rId9" Type="http://schemas.openxmlformats.org/officeDocument/2006/relationships/oleObject" Target="../embeddings/oleObject478.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76.xml"/><Relationship Id="rId1" Type="http://schemas.openxmlformats.org/officeDocument/2006/relationships/themeOverride" Target="../theme/themeOverride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27.xml.rels><?xml version="1.0" encoding="UTF-8" standalone="yes"?>
<Relationships xmlns="http://schemas.openxmlformats.org/package/2006/relationships"><Relationship Id="rId8" Type="http://schemas.openxmlformats.org/officeDocument/2006/relationships/image" Target="../media/image451.wmf"/><Relationship Id="rId13" Type="http://schemas.openxmlformats.org/officeDocument/2006/relationships/oleObject" Target="../embeddings/oleObject485.bin"/><Relationship Id="rId18" Type="http://schemas.openxmlformats.org/officeDocument/2006/relationships/image" Target="../media/image456.wmf"/><Relationship Id="rId26" Type="http://schemas.openxmlformats.org/officeDocument/2006/relationships/image" Target="../media/image460.wmf"/><Relationship Id="rId3" Type="http://schemas.openxmlformats.org/officeDocument/2006/relationships/oleObject" Target="../embeddings/oleObject480.bin"/><Relationship Id="rId21" Type="http://schemas.openxmlformats.org/officeDocument/2006/relationships/oleObject" Target="../embeddings/oleObject489.bin"/><Relationship Id="rId34" Type="http://schemas.openxmlformats.org/officeDocument/2006/relationships/image" Target="../media/image464.wmf"/><Relationship Id="rId7" Type="http://schemas.openxmlformats.org/officeDocument/2006/relationships/oleObject" Target="../embeddings/oleObject482.bin"/><Relationship Id="rId12" Type="http://schemas.openxmlformats.org/officeDocument/2006/relationships/image" Target="../media/image453.wmf"/><Relationship Id="rId17" Type="http://schemas.openxmlformats.org/officeDocument/2006/relationships/oleObject" Target="../embeddings/oleObject487.bin"/><Relationship Id="rId25" Type="http://schemas.openxmlformats.org/officeDocument/2006/relationships/oleObject" Target="../embeddings/oleObject491.bin"/><Relationship Id="rId33" Type="http://schemas.openxmlformats.org/officeDocument/2006/relationships/oleObject" Target="../embeddings/oleObject495.bin"/><Relationship Id="rId2" Type="http://schemas.openxmlformats.org/officeDocument/2006/relationships/slideLayout" Target="../slideLayouts/slideLayout170.xml"/><Relationship Id="rId16" Type="http://schemas.openxmlformats.org/officeDocument/2006/relationships/image" Target="../media/image455.wmf"/><Relationship Id="rId20" Type="http://schemas.openxmlformats.org/officeDocument/2006/relationships/image" Target="../media/image457.wmf"/><Relationship Id="rId29" Type="http://schemas.openxmlformats.org/officeDocument/2006/relationships/oleObject" Target="../embeddings/oleObject493.bin"/><Relationship Id="rId1" Type="http://schemas.openxmlformats.org/officeDocument/2006/relationships/vmlDrawing" Target="../drawings/vmlDrawing95.vml"/><Relationship Id="rId6" Type="http://schemas.openxmlformats.org/officeDocument/2006/relationships/image" Target="../media/image450.wmf"/><Relationship Id="rId11" Type="http://schemas.openxmlformats.org/officeDocument/2006/relationships/oleObject" Target="../embeddings/oleObject484.bin"/><Relationship Id="rId24" Type="http://schemas.openxmlformats.org/officeDocument/2006/relationships/image" Target="../media/image459.wmf"/><Relationship Id="rId32" Type="http://schemas.openxmlformats.org/officeDocument/2006/relationships/image" Target="../media/image463.wmf"/><Relationship Id="rId5" Type="http://schemas.openxmlformats.org/officeDocument/2006/relationships/oleObject" Target="../embeddings/oleObject481.bin"/><Relationship Id="rId15" Type="http://schemas.openxmlformats.org/officeDocument/2006/relationships/oleObject" Target="../embeddings/oleObject486.bin"/><Relationship Id="rId23" Type="http://schemas.openxmlformats.org/officeDocument/2006/relationships/oleObject" Target="../embeddings/oleObject490.bin"/><Relationship Id="rId28" Type="http://schemas.openxmlformats.org/officeDocument/2006/relationships/image" Target="../media/image461.wmf"/><Relationship Id="rId10" Type="http://schemas.openxmlformats.org/officeDocument/2006/relationships/image" Target="../media/image452.wmf"/><Relationship Id="rId19" Type="http://schemas.openxmlformats.org/officeDocument/2006/relationships/oleObject" Target="../embeddings/oleObject488.bin"/><Relationship Id="rId31" Type="http://schemas.openxmlformats.org/officeDocument/2006/relationships/oleObject" Target="../embeddings/oleObject494.bin"/><Relationship Id="rId4" Type="http://schemas.openxmlformats.org/officeDocument/2006/relationships/image" Target="../media/image449.wmf"/><Relationship Id="rId9" Type="http://schemas.openxmlformats.org/officeDocument/2006/relationships/oleObject" Target="../embeddings/oleObject483.bin"/><Relationship Id="rId14" Type="http://schemas.openxmlformats.org/officeDocument/2006/relationships/image" Target="../media/image454.wmf"/><Relationship Id="rId22" Type="http://schemas.openxmlformats.org/officeDocument/2006/relationships/image" Target="../media/image458.wmf"/><Relationship Id="rId27" Type="http://schemas.openxmlformats.org/officeDocument/2006/relationships/oleObject" Target="../embeddings/oleObject492.bin"/><Relationship Id="rId30" Type="http://schemas.openxmlformats.org/officeDocument/2006/relationships/image" Target="../media/image462.w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496.bin"/><Relationship Id="rId7" Type="http://schemas.openxmlformats.org/officeDocument/2006/relationships/image" Target="../media/image467.wmf"/><Relationship Id="rId2" Type="http://schemas.openxmlformats.org/officeDocument/2006/relationships/slideLayout" Target="../slideLayouts/slideLayout170.xml"/><Relationship Id="rId1" Type="http://schemas.openxmlformats.org/officeDocument/2006/relationships/vmlDrawing" Target="../drawings/vmlDrawing96.vml"/><Relationship Id="rId6" Type="http://schemas.openxmlformats.org/officeDocument/2006/relationships/image" Target="../media/image466.wmf"/><Relationship Id="rId5" Type="http://schemas.openxmlformats.org/officeDocument/2006/relationships/oleObject" Target="../embeddings/oleObject497.bin"/><Relationship Id="rId4" Type="http://schemas.openxmlformats.org/officeDocument/2006/relationships/image" Target="../media/image465.wmf"/></Relationships>
</file>

<file path=ppt/slides/_rels/slide129.xml.rels><?xml version="1.0" encoding="UTF-8" standalone="yes"?>
<Relationships xmlns="http://schemas.openxmlformats.org/package/2006/relationships"><Relationship Id="rId8" Type="http://schemas.openxmlformats.org/officeDocument/2006/relationships/image" Target="../media/image470.wmf"/><Relationship Id="rId3" Type="http://schemas.openxmlformats.org/officeDocument/2006/relationships/oleObject" Target="../embeddings/oleObject498.bin"/><Relationship Id="rId7" Type="http://schemas.openxmlformats.org/officeDocument/2006/relationships/oleObject" Target="../embeddings/oleObject500.bin"/><Relationship Id="rId2" Type="http://schemas.openxmlformats.org/officeDocument/2006/relationships/slideLayout" Target="../slideLayouts/slideLayout169.xml"/><Relationship Id="rId1" Type="http://schemas.openxmlformats.org/officeDocument/2006/relationships/vmlDrawing" Target="../drawings/vmlDrawing97.vml"/><Relationship Id="rId6" Type="http://schemas.openxmlformats.org/officeDocument/2006/relationships/image" Target="../media/image469.wmf"/><Relationship Id="rId5" Type="http://schemas.openxmlformats.org/officeDocument/2006/relationships/oleObject" Target="../embeddings/oleObject499.bin"/><Relationship Id="rId4" Type="http://schemas.openxmlformats.org/officeDocument/2006/relationships/image" Target="../media/image468.wmf"/></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501.bin"/><Relationship Id="rId2" Type="http://schemas.openxmlformats.org/officeDocument/2006/relationships/slideLayout" Target="../slideLayouts/slideLayout169.xml"/><Relationship Id="rId1" Type="http://schemas.openxmlformats.org/officeDocument/2006/relationships/vmlDrawing" Target="../drawings/vmlDrawing98.vml"/><Relationship Id="rId6" Type="http://schemas.openxmlformats.org/officeDocument/2006/relationships/image" Target="../media/image471.wmf"/><Relationship Id="rId5" Type="http://schemas.openxmlformats.org/officeDocument/2006/relationships/oleObject" Target="../embeddings/oleObject502.bin"/><Relationship Id="rId4" Type="http://schemas.openxmlformats.org/officeDocument/2006/relationships/image" Target="../media/image470.wmf"/></Relationships>
</file>

<file path=ppt/slides/_rels/slide131.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503.bin"/><Relationship Id="rId7" Type="http://schemas.openxmlformats.org/officeDocument/2006/relationships/oleObject" Target="../embeddings/oleObject505.bin"/><Relationship Id="rId2" Type="http://schemas.openxmlformats.org/officeDocument/2006/relationships/slideLayout" Target="../slideLayouts/slideLayout175.xml"/><Relationship Id="rId1" Type="http://schemas.openxmlformats.org/officeDocument/2006/relationships/vmlDrawing" Target="../drawings/vmlDrawing99.vml"/><Relationship Id="rId6" Type="http://schemas.openxmlformats.org/officeDocument/2006/relationships/image" Target="../media/image473.wmf"/><Relationship Id="rId5" Type="http://schemas.openxmlformats.org/officeDocument/2006/relationships/oleObject" Target="../embeddings/oleObject504.bin"/><Relationship Id="rId10" Type="http://schemas.openxmlformats.org/officeDocument/2006/relationships/image" Target="../media/image474.wmf"/><Relationship Id="rId4" Type="http://schemas.openxmlformats.org/officeDocument/2006/relationships/image" Target="../media/image472.wmf"/><Relationship Id="rId9" Type="http://schemas.openxmlformats.org/officeDocument/2006/relationships/oleObject" Target="../embeddings/oleObject506.bin"/></Relationships>
</file>

<file path=ppt/slides/_rels/slide132.xml.rels><?xml version="1.0" encoding="UTF-8" standalone="yes"?>
<Relationships xmlns="http://schemas.openxmlformats.org/package/2006/relationships"><Relationship Id="rId8" Type="http://schemas.openxmlformats.org/officeDocument/2006/relationships/image" Target="../media/image477.wmf"/><Relationship Id="rId3" Type="http://schemas.openxmlformats.org/officeDocument/2006/relationships/oleObject" Target="../embeddings/oleObject507.bin"/><Relationship Id="rId7" Type="http://schemas.openxmlformats.org/officeDocument/2006/relationships/oleObject" Target="../embeddings/oleObject509.bin"/><Relationship Id="rId12" Type="http://schemas.openxmlformats.org/officeDocument/2006/relationships/image" Target="../media/image479.wmf"/><Relationship Id="rId2" Type="http://schemas.openxmlformats.org/officeDocument/2006/relationships/slideLayout" Target="../slideLayouts/slideLayout170.xml"/><Relationship Id="rId1" Type="http://schemas.openxmlformats.org/officeDocument/2006/relationships/vmlDrawing" Target="../drawings/vmlDrawing100.vml"/><Relationship Id="rId6" Type="http://schemas.openxmlformats.org/officeDocument/2006/relationships/image" Target="../media/image476.wmf"/><Relationship Id="rId11" Type="http://schemas.openxmlformats.org/officeDocument/2006/relationships/oleObject" Target="../embeddings/oleObject511.bin"/><Relationship Id="rId5" Type="http://schemas.openxmlformats.org/officeDocument/2006/relationships/oleObject" Target="../embeddings/oleObject508.bin"/><Relationship Id="rId10" Type="http://schemas.openxmlformats.org/officeDocument/2006/relationships/image" Target="../media/image478.wmf"/><Relationship Id="rId4" Type="http://schemas.openxmlformats.org/officeDocument/2006/relationships/image" Target="../media/image475.wmf"/><Relationship Id="rId9" Type="http://schemas.openxmlformats.org/officeDocument/2006/relationships/oleObject" Target="../embeddings/oleObject510.bin"/></Relationships>
</file>

<file path=ppt/slides/_rels/slide133.xml.rels><?xml version="1.0" encoding="UTF-8" standalone="yes"?>
<Relationships xmlns="http://schemas.openxmlformats.org/package/2006/relationships"><Relationship Id="rId8" Type="http://schemas.openxmlformats.org/officeDocument/2006/relationships/image" Target="../media/image482.wmf"/><Relationship Id="rId3" Type="http://schemas.openxmlformats.org/officeDocument/2006/relationships/oleObject" Target="../embeddings/oleObject512.bin"/><Relationship Id="rId7" Type="http://schemas.openxmlformats.org/officeDocument/2006/relationships/oleObject" Target="../embeddings/oleObject514.bin"/><Relationship Id="rId2" Type="http://schemas.openxmlformats.org/officeDocument/2006/relationships/slideLayout" Target="../slideLayouts/slideLayout170.xml"/><Relationship Id="rId1" Type="http://schemas.openxmlformats.org/officeDocument/2006/relationships/vmlDrawing" Target="../drawings/vmlDrawing101.vml"/><Relationship Id="rId6" Type="http://schemas.openxmlformats.org/officeDocument/2006/relationships/image" Target="../media/image481.emf"/><Relationship Id="rId5" Type="http://schemas.openxmlformats.org/officeDocument/2006/relationships/oleObject" Target="../embeddings/oleObject513.bin"/><Relationship Id="rId10" Type="http://schemas.openxmlformats.org/officeDocument/2006/relationships/image" Target="../media/image483.emf"/><Relationship Id="rId4" Type="http://schemas.openxmlformats.org/officeDocument/2006/relationships/image" Target="../media/image480.wmf"/><Relationship Id="rId9" Type="http://schemas.openxmlformats.org/officeDocument/2006/relationships/oleObject" Target="../embeddings/oleObject515.bin"/></Relationships>
</file>

<file path=ppt/slides/_rels/slide134.xml.rels><?xml version="1.0" encoding="UTF-8" standalone="yes"?>
<Relationships xmlns="http://schemas.openxmlformats.org/package/2006/relationships"><Relationship Id="rId8" Type="http://schemas.openxmlformats.org/officeDocument/2006/relationships/image" Target="../media/image486.wmf"/><Relationship Id="rId3" Type="http://schemas.openxmlformats.org/officeDocument/2006/relationships/oleObject" Target="../embeddings/oleObject516.bin"/><Relationship Id="rId7" Type="http://schemas.openxmlformats.org/officeDocument/2006/relationships/oleObject" Target="../embeddings/oleObject518.bin"/><Relationship Id="rId2" Type="http://schemas.openxmlformats.org/officeDocument/2006/relationships/slideLayout" Target="../slideLayouts/slideLayout170.xml"/><Relationship Id="rId1" Type="http://schemas.openxmlformats.org/officeDocument/2006/relationships/vmlDrawing" Target="../drawings/vmlDrawing102.vml"/><Relationship Id="rId6" Type="http://schemas.openxmlformats.org/officeDocument/2006/relationships/image" Target="../media/image485.wmf"/><Relationship Id="rId5" Type="http://schemas.openxmlformats.org/officeDocument/2006/relationships/oleObject" Target="../embeddings/oleObject517.bin"/><Relationship Id="rId10" Type="http://schemas.openxmlformats.org/officeDocument/2006/relationships/image" Target="../media/image487.wmf"/><Relationship Id="rId4" Type="http://schemas.openxmlformats.org/officeDocument/2006/relationships/image" Target="../media/image484.wmf"/><Relationship Id="rId9" Type="http://schemas.openxmlformats.org/officeDocument/2006/relationships/oleObject" Target="../embeddings/oleObject519.bin"/></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520.bin"/><Relationship Id="rId2" Type="http://schemas.openxmlformats.org/officeDocument/2006/relationships/slideLayout" Target="../slideLayouts/slideLayout170.xml"/><Relationship Id="rId1" Type="http://schemas.openxmlformats.org/officeDocument/2006/relationships/vmlDrawing" Target="../drawings/vmlDrawing103.vml"/><Relationship Id="rId6" Type="http://schemas.openxmlformats.org/officeDocument/2006/relationships/image" Target="../media/image489.emf"/><Relationship Id="rId5" Type="http://schemas.openxmlformats.org/officeDocument/2006/relationships/oleObject" Target="../embeddings/oleObject521.bin"/><Relationship Id="rId4" Type="http://schemas.openxmlformats.org/officeDocument/2006/relationships/image" Target="../media/image488.wmf"/></Relationships>
</file>

<file path=ppt/slides/_rels/slide136.xml.rels><?xml version="1.0" encoding="UTF-8" standalone="yes"?>
<Relationships xmlns="http://schemas.openxmlformats.org/package/2006/relationships"><Relationship Id="rId8" Type="http://schemas.openxmlformats.org/officeDocument/2006/relationships/image" Target="../media/image492.wmf"/><Relationship Id="rId13" Type="http://schemas.openxmlformats.org/officeDocument/2006/relationships/oleObject" Target="../embeddings/oleObject527.bin"/><Relationship Id="rId3" Type="http://schemas.openxmlformats.org/officeDocument/2006/relationships/oleObject" Target="../embeddings/oleObject522.bin"/><Relationship Id="rId7" Type="http://schemas.openxmlformats.org/officeDocument/2006/relationships/oleObject" Target="../embeddings/oleObject524.bin"/><Relationship Id="rId12" Type="http://schemas.openxmlformats.org/officeDocument/2006/relationships/image" Target="../media/image494.wmf"/><Relationship Id="rId2" Type="http://schemas.openxmlformats.org/officeDocument/2006/relationships/slideLayout" Target="../slideLayouts/slideLayout170.xml"/><Relationship Id="rId1" Type="http://schemas.openxmlformats.org/officeDocument/2006/relationships/vmlDrawing" Target="../drawings/vmlDrawing104.vml"/><Relationship Id="rId6" Type="http://schemas.openxmlformats.org/officeDocument/2006/relationships/image" Target="../media/image491.wmf"/><Relationship Id="rId11" Type="http://schemas.openxmlformats.org/officeDocument/2006/relationships/oleObject" Target="../embeddings/oleObject526.bin"/><Relationship Id="rId5" Type="http://schemas.openxmlformats.org/officeDocument/2006/relationships/oleObject" Target="../embeddings/oleObject523.bin"/><Relationship Id="rId10" Type="http://schemas.openxmlformats.org/officeDocument/2006/relationships/image" Target="../media/image493.wmf"/><Relationship Id="rId4" Type="http://schemas.openxmlformats.org/officeDocument/2006/relationships/image" Target="../media/image490.wmf"/><Relationship Id="rId9" Type="http://schemas.openxmlformats.org/officeDocument/2006/relationships/oleObject" Target="../embeddings/oleObject525.bin"/><Relationship Id="rId14" Type="http://schemas.openxmlformats.org/officeDocument/2006/relationships/image" Target="../media/image495.wmf"/></Relationships>
</file>

<file path=ppt/slides/_rels/slide137.xml.rels><?xml version="1.0" encoding="UTF-8" standalone="yes"?>
<Relationships xmlns="http://schemas.openxmlformats.org/package/2006/relationships"><Relationship Id="rId8" Type="http://schemas.openxmlformats.org/officeDocument/2006/relationships/image" Target="../media/image498.wmf"/><Relationship Id="rId3" Type="http://schemas.openxmlformats.org/officeDocument/2006/relationships/oleObject" Target="../embeddings/oleObject528.bin"/><Relationship Id="rId7" Type="http://schemas.openxmlformats.org/officeDocument/2006/relationships/oleObject" Target="../embeddings/oleObject530.bin"/><Relationship Id="rId2" Type="http://schemas.openxmlformats.org/officeDocument/2006/relationships/slideLayout" Target="../slideLayouts/slideLayout170.xml"/><Relationship Id="rId1" Type="http://schemas.openxmlformats.org/officeDocument/2006/relationships/vmlDrawing" Target="../drawings/vmlDrawing105.vml"/><Relationship Id="rId6" Type="http://schemas.openxmlformats.org/officeDocument/2006/relationships/image" Target="../media/image497.wmf"/><Relationship Id="rId5" Type="http://schemas.openxmlformats.org/officeDocument/2006/relationships/oleObject" Target="../embeddings/oleObject529.bin"/><Relationship Id="rId4" Type="http://schemas.openxmlformats.org/officeDocument/2006/relationships/image" Target="../media/image496.wmf"/></Relationships>
</file>

<file path=ppt/slides/_rels/slide138.xml.rels><?xml version="1.0" encoding="UTF-8" standalone="yes"?>
<Relationships xmlns="http://schemas.openxmlformats.org/package/2006/relationships"><Relationship Id="rId8" Type="http://schemas.openxmlformats.org/officeDocument/2006/relationships/image" Target="../media/image501.wmf"/><Relationship Id="rId3" Type="http://schemas.openxmlformats.org/officeDocument/2006/relationships/oleObject" Target="../embeddings/oleObject531.bin"/><Relationship Id="rId7" Type="http://schemas.openxmlformats.org/officeDocument/2006/relationships/oleObject" Target="../embeddings/oleObject533.bin"/><Relationship Id="rId2" Type="http://schemas.openxmlformats.org/officeDocument/2006/relationships/slideLayout" Target="../slideLayouts/slideLayout170.xml"/><Relationship Id="rId1" Type="http://schemas.openxmlformats.org/officeDocument/2006/relationships/vmlDrawing" Target="../drawings/vmlDrawing106.vml"/><Relationship Id="rId6" Type="http://schemas.openxmlformats.org/officeDocument/2006/relationships/image" Target="../media/image500.wmf"/><Relationship Id="rId5" Type="http://schemas.openxmlformats.org/officeDocument/2006/relationships/oleObject" Target="../embeddings/oleObject532.bin"/><Relationship Id="rId10" Type="http://schemas.openxmlformats.org/officeDocument/2006/relationships/image" Target="../media/image502.wmf"/><Relationship Id="rId4" Type="http://schemas.openxmlformats.org/officeDocument/2006/relationships/image" Target="../media/image499.wmf"/><Relationship Id="rId9" Type="http://schemas.openxmlformats.org/officeDocument/2006/relationships/oleObject" Target="../embeddings/oleObject534.bin"/></Relationships>
</file>

<file path=ppt/slides/_rels/slide139.xml.rels><?xml version="1.0" encoding="UTF-8" standalone="yes"?>
<Relationships xmlns="http://schemas.openxmlformats.org/package/2006/relationships"><Relationship Id="rId8" Type="http://schemas.openxmlformats.org/officeDocument/2006/relationships/image" Target="../media/image505.wmf"/><Relationship Id="rId13" Type="http://schemas.openxmlformats.org/officeDocument/2006/relationships/oleObject" Target="../embeddings/oleObject540.bin"/><Relationship Id="rId18" Type="http://schemas.openxmlformats.org/officeDocument/2006/relationships/image" Target="../media/image510.wmf"/><Relationship Id="rId26" Type="http://schemas.openxmlformats.org/officeDocument/2006/relationships/image" Target="../media/image513.wmf"/><Relationship Id="rId3" Type="http://schemas.openxmlformats.org/officeDocument/2006/relationships/oleObject" Target="../embeddings/oleObject535.bin"/><Relationship Id="rId21" Type="http://schemas.openxmlformats.org/officeDocument/2006/relationships/oleObject" Target="../embeddings/oleObject544.bin"/><Relationship Id="rId7" Type="http://schemas.openxmlformats.org/officeDocument/2006/relationships/oleObject" Target="../embeddings/oleObject537.bin"/><Relationship Id="rId12" Type="http://schemas.openxmlformats.org/officeDocument/2006/relationships/image" Target="../media/image507.wmf"/><Relationship Id="rId17" Type="http://schemas.openxmlformats.org/officeDocument/2006/relationships/oleObject" Target="../embeddings/oleObject542.bin"/><Relationship Id="rId25" Type="http://schemas.openxmlformats.org/officeDocument/2006/relationships/oleObject" Target="../embeddings/oleObject547.bin"/><Relationship Id="rId2" Type="http://schemas.openxmlformats.org/officeDocument/2006/relationships/slideLayout" Target="../slideLayouts/slideLayout170.xml"/><Relationship Id="rId16" Type="http://schemas.openxmlformats.org/officeDocument/2006/relationships/image" Target="../media/image509.wmf"/><Relationship Id="rId20" Type="http://schemas.openxmlformats.org/officeDocument/2006/relationships/image" Target="../media/image511.wmf"/><Relationship Id="rId29" Type="http://schemas.openxmlformats.org/officeDocument/2006/relationships/oleObject" Target="../embeddings/oleObject550.bin"/><Relationship Id="rId1" Type="http://schemas.openxmlformats.org/officeDocument/2006/relationships/vmlDrawing" Target="../drawings/vmlDrawing107.vml"/><Relationship Id="rId6" Type="http://schemas.openxmlformats.org/officeDocument/2006/relationships/image" Target="../media/image504.wmf"/><Relationship Id="rId11" Type="http://schemas.openxmlformats.org/officeDocument/2006/relationships/oleObject" Target="../embeddings/oleObject539.bin"/><Relationship Id="rId24" Type="http://schemas.openxmlformats.org/officeDocument/2006/relationships/image" Target="../media/image512.wmf"/><Relationship Id="rId5" Type="http://schemas.openxmlformats.org/officeDocument/2006/relationships/oleObject" Target="../embeddings/oleObject536.bin"/><Relationship Id="rId15" Type="http://schemas.openxmlformats.org/officeDocument/2006/relationships/oleObject" Target="../embeddings/oleObject541.bin"/><Relationship Id="rId23" Type="http://schemas.openxmlformats.org/officeDocument/2006/relationships/oleObject" Target="../embeddings/oleObject546.bin"/><Relationship Id="rId28" Type="http://schemas.openxmlformats.org/officeDocument/2006/relationships/oleObject" Target="../embeddings/oleObject549.bin"/><Relationship Id="rId10" Type="http://schemas.openxmlformats.org/officeDocument/2006/relationships/image" Target="../media/image506.wmf"/><Relationship Id="rId19" Type="http://schemas.openxmlformats.org/officeDocument/2006/relationships/oleObject" Target="../embeddings/oleObject543.bin"/><Relationship Id="rId4" Type="http://schemas.openxmlformats.org/officeDocument/2006/relationships/image" Target="../media/image503.wmf"/><Relationship Id="rId9" Type="http://schemas.openxmlformats.org/officeDocument/2006/relationships/oleObject" Target="../embeddings/oleObject538.bin"/><Relationship Id="rId14" Type="http://schemas.openxmlformats.org/officeDocument/2006/relationships/image" Target="../media/image508.wmf"/><Relationship Id="rId22" Type="http://schemas.openxmlformats.org/officeDocument/2006/relationships/oleObject" Target="../embeddings/oleObject545.bin"/><Relationship Id="rId27" Type="http://schemas.openxmlformats.org/officeDocument/2006/relationships/oleObject" Target="../embeddings/oleObject548.bin"/></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87.xml"/><Relationship Id="rId1" Type="http://schemas.openxmlformats.org/officeDocument/2006/relationships/themeOverride" Target="../theme/themeOverride5.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551.bin"/><Relationship Id="rId2" Type="http://schemas.openxmlformats.org/officeDocument/2006/relationships/slideLayout" Target="../slideLayouts/slideLayout204.xml"/><Relationship Id="rId1" Type="http://schemas.openxmlformats.org/officeDocument/2006/relationships/vmlDrawing" Target="../drawings/vmlDrawing108.vml"/><Relationship Id="rId6" Type="http://schemas.openxmlformats.org/officeDocument/2006/relationships/image" Target="../media/image514.wmf"/><Relationship Id="rId5" Type="http://schemas.openxmlformats.org/officeDocument/2006/relationships/oleObject" Target="../embeddings/oleObject552.bin"/><Relationship Id="rId4" Type="http://schemas.openxmlformats.org/officeDocument/2006/relationships/image" Target="../media/image465.wmf"/></Relationships>
</file>

<file path=ppt/slides/_rels/slide142.xml.rels><?xml version="1.0" encoding="UTF-8" standalone="yes"?>
<Relationships xmlns="http://schemas.openxmlformats.org/package/2006/relationships"><Relationship Id="rId8" Type="http://schemas.openxmlformats.org/officeDocument/2006/relationships/image" Target="../media/image515.wmf"/><Relationship Id="rId13" Type="http://schemas.openxmlformats.org/officeDocument/2006/relationships/oleObject" Target="../embeddings/oleObject558.bin"/><Relationship Id="rId3" Type="http://schemas.openxmlformats.org/officeDocument/2006/relationships/oleObject" Target="../embeddings/oleObject553.bin"/><Relationship Id="rId7" Type="http://schemas.openxmlformats.org/officeDocument/2006/relationships/oleObject" Target="../embeddings/oleObject555.bin"/><Relationship Id="rId12" Type="http://schemas.openxmlformats.org/officeDocument/2006/relationships/image" Target="../media/image517.wmf"/><Relationship Id="rId2" Type="http://schemas.openxmlformats.org/officeDocument/2006/relationships/slideLayout" Target="../slideLayouts/slideLayout204.xml"/><Relationship Id="rId16" Type="http://schemas.openxmlformats.org/officeDocument/2006/relationships/image" Target="../media/image519.wmf"/><Relationship Id="rId1" Type="http://schemas.openxmlformats.org/officeDocument/2006/relationships/vmlDrawing" Target="../drawings/vmlDrawing109.vml"/><Relationship Id="rId6" Type="http://schemas.openxmlformats.org/officeDocument/2006/relationships/image" Target="../media/image514.wmf"/><Relationship Id="rId11" Type="http://schemas.openxmlformats.org/officeDocument/2006/relationships/oleObject" Target="../embeddings/oleObject557.bin"/><Relationship Id="rId5" Type="http://schemas.openxmlformats.org/officeDocument/2006/relationships/oleObject" Target="../embeddings/oleObject554.bin"/><Relationship Id="rId15" Type="http://schemas.openxmlformats.org/officeDocument/2006/relationships/oleObject" Target="../embeddings/oleObject559.bin"/><Relationship Id="rId10" Type="http://schemas.openxmlformats.org/officeDocument/2006/relationships/image" Target="../media/image516.wmf"/><Relationship Id="rId4" Type="http://schemas.openxmlformats.org/officeDocument/2006/relationships/image" Target="../media/image465.wmf"/><Relationship Id="rId9" Type="http://schemas.openxmlformats.org/officeDocument/2006/relationships/oleObject" Target="../embeddings/oleObject556.bin"/><Relationship Id="rId14" Type="http://schemas.openxmlformats.org/officeDocument/2006/relationships/image" Target="../media/image518.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560.bin"/><Relationship Id="rId2" Type="http://schemas.openxmlformats.org/officeDocument/2006/relationships/slideLayout" Target="../slideLayouts/slideLayout204.xml"/><Relationship Id="rId1" Type="http://schemas.openxmlformats.org/officeDocument/2006/relationships/vmlDrawing" Target="../drawings/vmlDrawing110.vml"/><Relationship Id="rId4" Type="http://schemas.openxmlformats.org/officeDocument/2006/relationships/image" Target="../media/image520.wmf"/></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563.bin"/><Relationship Id="rId13" Type="http://schemas.openxmlformats.org/officeDocument/2006/relationships/image" Target="../media/image525.emf"/><Relationship Id="rId3" Type="http://schemas.openxmlformats.org/officeDocument/2006/relationships/audio" Target="../media/audio1.wav"/><Relationship Id="rId7" Type="http://schemas.openxmlformats.org/officeDocument/2006/relationships/image" Target="../media/image522.emf"/><Relationship Id="rId12" Type="http://schemas.openxmlformats.org/officeDocument/2006/relationships/oleObject" Target="../embeddings/oleObject565.bin"/><Relationship Id="rId2" Type="http://schemas.openxmlformats.org/officeDocument/2006/relationships/slideLayout" Target="../slideLayouts/slideLayout204.xml"/><Relationship Id="rId1" Type="http://schemas.openxmlformats.org/officeDocument/2006/relationships/vmlDrawing" Target="../drawings/vmlDrawing111.vml"/><Relationship Id="rId6" Type="http://schemas.openxmlformats.org/officeDocument/2006/relationships/oleObject" Target="../embeddings/oleObject562.bin"/><Relationship Id="rId11" Type="http://schemas.openxmlformats.org/officeDocument/2006/relationships/image" Target="../media/image524.emf"/><Relationship Id="rId5" Type="http://schemas.openxmlformats.org/officeDocument/2006/relationships/image" Target="../media/image521.emf"/><Relationship Id="rId10" Type="http://schemas.openxmlformats.org/officeDocument/2006/relationships/oleObject" Target="../embeddings/oleObject564.bin"/><Relationship Id="rId4" Type="http://schemas.openxmlformats.org/officeDocument/2006/relationships/oleObject" Target="../embeddings/oleObject561.bin"/><Relationship Id="rId9" Type="http://schemas.openxmlformats.org/officeDocument/2006/relationships/image" Target="../media/image523.emf"/></Relationships>
</file>

<file path=ppt/slides/_rels/slide145.xml.rels><?xml version="1.0" encoding="UTF-8" standalone="yes"?>
<Relationships xmlns="http://schemas.openxmlformats.org/package/2006/relationships"><Relationship Id="rId8" Type="http://schemas.openxmlformats.org/officeDocument/2006/relationships/image" Target="../media/image528.wmf"/><Relationship Id="rId13" Type="http://schemas.openxmlformats.org/officeDocument/2006/relationships/oleObject" Target="../embeddings/oleObject571.bin"/><Relationship Id="rId3" Type="http://schemas.openxmlformats.org/officeDocument/2006/relationships/oleObject" Target="../embeddings/oleObject566.bin"/><Relationship Id="rId7" Type="http://schemas.openxmlformats.org/officeDocument/2006/relationships/oleObject" Target="../embeddings/oleObject568.bin"/><Relationship Id="rId12" Type="http://schemas.openxmlformats.org/officeDocument/2006/relationships/image" Target="../media/image530.wmf"/><Relationship Id="rId2" Type="http://schemas.openxmlformats.org/officeDocument/2006/relationships/slideLayout" Target="../slideLayouts/slideLayout199.xml"/><Relationship Id="rId16" Type="http://schemas.openxmlformats.org/officeDocument/2006/relationships/image" Target="../media/image532.wmf"/><Relationship Id="rId1" Type="http://schemas.openxmlformats.org/officeDocument/2006/relationships/vmlDrawing" Target="../drawings/vmlDrawing112.vml"/><Relationship Id="rId6" Type="http://schemas.openxmlformats.org/officeDocument/2006/relationships/image" Target="../media/image527.wmf"/><Relationship Id="rId11" Type="http://schemas.openxmlformats.org/officeDocument/2006/relationships/oleObject" Target="../embeddings/oleObject570.bin"/><Relationship Id="rId5" Type="http://schemas.openxmlformats.org/officeDocument/2006/relationships/oleObject" Target="../embeddings/oleObject567.bin"/><Relationship Id="rId15" Type="http://schemas.openxmlformats.org/officeDocument/2006/relationships/oleObject" Target="../embeddings/oleObject572.bin"/><Relationship Id="rId10" Type="http://schemas.openxmlformats.org/officeDocument/2006/relationships/image" Target="../media/image529.wmf"/><Relationship Id="rId4" Type="http://schemas.openxmlformats.org/officeDocument/2006/relationships/image" Target="../media/image526.wmf"/><Relationship Id="rId9" Type="http://schemas.openxmlformats.org/officeDocument/2006/relationships/oleObject" Target="../embeddings/oleObject569.bin"/><Relationship Id="rId14" Type="http://schemas.openxmlformats.org/officeDocument/2006/relationships/image" Target="../media/image531.w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573.bin"/><Relationship Id="rId2" Type="http://schemas.openxmlformats.org/officeDocument/2006/relationships/slideLayout" Target="../slideLayouts/slideLayout204.xml"/><Relationship Id="rId1" Type="http://schemas.openxmlformats.org/officeDocument/2006/relationships/vmlDrawing" Target="../drawings/vmlDrawing113.vml"/><Relationship Id="rId4" Type="http://schemas.openxmlformats.org/officeDocument/2006/relationships/image" Target="../media/image466.w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576.bin"/><Relationship Id="rId13" Type="http://schemas.openxmlformats.org/officeDocument/2006/relationships/image" Target="../media/image536.wmf"/><Relationship Id="rId3" Type="http://schemas.openxmlformats.org/officeDocument/2006/relationships/audio" Target="../media/audio1.wav"/><Relationship Id="rId7" Type="http://schemas.openxmlformats.org/officeDocument/2006/relationships/image" Target="../media/image466.wmf"/><Relationship Id="rId12" Type="http://schemas.openxmlformats.org/officeDocument/2006/relationships/oleObject" Target="../embeddings/oleObject578.bin"/><Relationship Id="rId17" Type="http://schemas.openxmlformats.org/officeDocument/2006/relationships/image" Target="../media/image538.wmf"/><Relationship Id="rId2" Type="http://schemas.openxmlformats.org/officeDocument/2006/relationships/slideLayout" Target="../slideLayouts/slideLayout204.xml"/><Relationship Id="rId16" Type="http://schemas.openxmlformats.org/officeDocument/2006/relationships/oleObject" Target="../embeddings/oleObject580.bin"/><Relationship Id="rId1" Type="http://schemas.openxmlformats.org/officeDocument/2006/relationships/vmlDrawing" Target="../drawings/vmlDrawing114.vml"/><Relationship Id="rId6" Type="http://schemas.openxmlformats.org/officeDocument/2006/relationships/oleObject" Target="../embeddings/oleObject575.bin"/><Relationship Id="rId11" Type="http://schemas.openxmlformats.org/officeDocument/2006/relationships/image" Target="../media/image535.wmf"/><Relationship Id="rId5" Type="http://schemas.openxmlformats.org/officeDocument/2006/relationships/image" Target="../media/image533.wmf"/><Relationship Id="rId15" Type="http://schemas.openxmlformats.org/officeDocument/2006/relationships/image" Target="../media/image537.wmf"/><Relationship Id="rId10" Type="http://schemas.openxmlformats.org/officeDocument/2006/relationships/oleObject" Target="../embeddings/oleObject577.bin"/><Relationship Id="rId4" Type="http://schemas.openxmlformats.org/officeDocument/2006/relationships/oleObject" Target="../embeddings/oleObject574.bin"/><Relationship Id="rId9" Type="http://schemas.openxmlformats.org/officeDocument/2006/relationships/image" Target="../media/image534.wmf"/><Relationship Id="rId14" Type="http://schemas.openxmlformats.org/officeDocument/2006/relationships/oleObject" Target="../embeddings/oleObject579.bin"/></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581.bin"/><Relationship Id="rId2" Type="http://schemas.openxmlformats.org/officeDocument/2006/relationships/slideLayout" Target="../slideLayouts/slideLayout204.xml"/><Relationship Id="rId1" Type="http://schemas.openxmlformats.org/officeDocument/2006/relationships/vmlDrawing" Target="../drawings/vmlDrawing115.vml"/><Relationship Id="rId4" Type="http://schemas.openxmlformats.org/officeDocument/2006/relationships/image" Target="../media/image539.wmf"/></Relationships>
</file>

<file path=ppt/slides/_rels/slide149.xml.rels><?xml version="1.0" encoding="UTF-8" standalone="yes"?>
<Relationships xmlns="http://schemas.openxmlformats.org/package/2006/relationships"><Relationship Id="rId8" Type="http://schemas.openxmlformats.org/officeDocument/2006/relationships/image" Target="../media/image541.wmf"/><Relationship Id="rId13" Type="http://schemas.openxmlformats.org/officeDocument/2006/relationships/oleObject" Target="../embeddings/oleObject587.bin"/><Relationship Id="rId3" Type="http://schemas.openxmlformats.org/officeDocument/2006/relationships/oleObject" Target="../embeddings/oleObject582.bin"/><Relationship Id="rId7" Type="http://schemas.openxmlformats.org/officeDocument/2006/relationships/oleObject" Target="../embeddings/oleObject584.bin"/><Relationship Id="rId12" Type="http://schemas.openxmlformats.org/officeDocument/2006/relationships/image" Target="../media/image543.wmf"/><Relationship Id="rId2" Type="http://schemas.openxmlformats.org/officeDocument/2006/relationships/slideLayout" Target="../slideLayouts/slideLayout199.xml"/><Relationship Id="rId16" Type="http://schemas.openxmlformats.org/officeDocument/2006/relationships/image" Target="../media/image545.wmf"/><Relationship Id="rId1" Type="http://schemas.openxmlformats.org/officeDocument/2006/relationships/vmlDrawing" Target="../drawings/vmlDrawing116.vml"/><Relationship Id="rId6" Type="http://schemas.openxmlformats.org/officeDocument/2006/relationships/image" Target="../media/image540.wmf"/><Relationship Id="rId11" Type="http://schemas.openxmlformats.org/officeDocument/2006/relationships/oleObject" Target="../embeddings/oleObject586.bin"/><Relationship Id="rId5" Type="http://schemas.openxmlformats.org/officeDocument/2006/relationships/oleObject" Target="../embeddings/oleObject583.bin"/><Relationship Id="rId15" Type="http://schemas.openxmlformats.org/officeDocument/2006/relationships/oleObject" Target="../embeddings/oleObject588.bin"/><Relationship Id="rId10" Type="http://schemas.openxmlformats.org/officeDocument/2006/relationships/image" Target="../media/image542.wmf"/><Relationship Id="rId4" Type="http://schemas.openxmlformats.org/officeDocument/2006/relationships/image" Target="../media/image526.wmf"/><Relationship Id="rId9" Type="http://schemas.openxmlformats.org/officeDocument/2006/relationships/oleObject" Target="../embeddings/oleObject585.bin"/><Relationship Id="rId14" Type="http://schemas.openxmlformats.org/officeDocument/2006/relationships/image" Target="../media/image544.wmf"/></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8" Type="http://schemas.openxmlformats.org/officeDocument/2006/relationships/image" Target="../media/image548.emf"/><Relationship Id="rId3" Type="http://schemas.openxmlformats.org/officeDocument/2006/relationships/oleObject" Target="../embeddings/oleObject589.bin"/><Relationship Id="rId7" Type="http://schemas.openxmlformats.org/officeDocument/2006/relationships/oleObject" Target="../embeddings/oleObject591.bin"/><Relationship Id="rId2" Type="http://schemas.openxmlformats.org/officeDocument/2006/relationships/slideLayout" Target="../slideLayouts/slideLayout204.xml"/><Relationship Id="rId1" Type="http://schemas.openxmlformats.org/officeDocument/2006/relationships/vmlDrawing" Target="../drawings/vmlDrawing117.vml"/><Relationship Id="rId6" Type="http://schemas.openxmlformats.org/officeDocument/2006/relationships/image" Target="../media/image547.emf"/><Relationship Id="rId5" Type="http://schemas.openxmlformats.org/officeDocument/2006/relationships/oleObject" Target="../embeddings/oleObject590.bin"/><Relationship Id="rId10" Type="http://schemas.openxmlformats.org/officeDocument/2006/relationships/image" Target="../media/image549.emf"/><Relationship Id="rId4" Type="http://schemas.openxmlformats.org/officeDocument/2006/relationships/image" Target="../media/image546.emf"/><Relationship Id="rId9" Type="http://schemas.openxmlformats.org/officeDocument/2006/relationships/oleObject" Target="../embeddings/oleObject592.bin"/></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593.bin"/><Relationship Id="rId2" Type="http://schemas.openxmlformats.org/officeDocument/2006/relationships/slideLayout" Target="../slideLayouts/slideLayout204.xml"/><Relationship Id="rId1" Type="http://schemas.openxmlformats.org/officeDocument/2006/relationships/vmlDrawing" Target="../drawings/vmlDrawing118.vml"/><Relationship Id="rId6" Type="http://schemas.openxmlformats.org/officeDocument/2006/relationships/image" Target="../media/image466.wmf"/><Relationship Id="rId5" Type="http://schemas.openxmlformats.org/officeDocument/2006/relationships/oleObject" Target="../embeddings/oleObject594.bin"/><Relationship Id="rId4" Type="http://schemas.openxmlformats.org/officeDocument/2006/relationships/image" Target="../media/image465.wmf"/></Relationships>
</file>

<file path=ppt/slides/_rels/slide152.xml.rels><?xml version="1.0" encoding="UTF-8" standalone="yes"?>
<Relationships xmlns="http://schemas.openxmlformats.org/package/2006/relationships"><Relationship Id="rId8" Type="http://schemas.openxmlformats.org/officeDocument/2006/relationships/image" Target="../media/image550.wmf"/><Relationship Id="rId13" Type="http://schemas.openxmlformats.org/officeDocument/2006/relationships/oleObject" Target="../embeddings/oleObject600.bin"/><Relationship Id="rId18" Type="http://schemas.openxmlformats.org/officeDocument/2006/relationships/image" Target="../media/image555.wmf"/><Relationship Id="rId26" Type="http://schemas.openxmlformats.org/officeDocument/2006/relationships/image" Target="../media/image558.wmf"/><Relationship Id="rId3" Type="http://schemas.openxmlformats.org/officeDocument/2006/relationships/oleObject" Target="../embeddings/oleObject595.bin"/><Relationship Id="rId21" Type="http://schemas.openxmlformats.org/officeDocument/2006/relationships/oleObject" Target="../embeddings/oleObject604.bin"/><Relationship Id="rId7" Type="http://schemas.openxmlformats.org/officeDocument/2006/relationships/oleObject" Target="../embeddings/oleObject597.bin"/><Relationship Id="rId12" Type="http://schemas.openxmlformats.org/officeDocument/2006/relationships/image" Target="../media/image552.wmf"/><Relationship Id="rId17" Type="http://schemas.openxmlformats.org/officeDocument/2006/relationships/oleObject" Target="../embeddings/oleObject602.bin"/><Relationship Id="rId25" Type="http://schemas.openxmlformats.org/officeDocument/2006/relationships/oleObject" Target="../embeddings/oleObject607.bin"/><Relationship Id="rId2" Type="http://schemas.openxmlformats.org/officeDocument/2006/relationships/slideLayout" Target="../slideLayouts/slideLayout215.xml"/><Relationship Id="rId16" Type="http://schemas.openxmlformats.org/officeDocument/2006/relationships/image" Target="../media/image554.wmf"/><Relationship Id="rId20" Type="http://schemas.openxmlformats.org/officeDocument/2006/relationships/image" Target="../media/image556.wmf"/><Relationship Id="rId1" Type="http://schemas.openxmlformats.org/officeDocument/2006/relationships/vmlDrawing" Target="../drawings/vmlDrawing119.vml"/><Relationship Id="rId6" Type="http://schemas.openxmlformats.org/officeDocument/2006/relationships/image" Target="../media/image466.wmf"/><Relationship Id="rId11" Type="http://schemas.openxmlformats.org/officeDocument/2006/relationships/oleObject" Target="../embeddings/oleObject599.bin"/><Relationship Id="rId24" Type="http://schemas.openxmlformats.org/officeDocument/2006/relationships/image" Target="../media/image557.wmf"/><Relationship Id="rId5" Type="http://schemas.openxmlformats.org/officeDocument/2006/relationships/oleObject" Target="../embeddings/oleObject596.bin"/><Relationship Id="rId15" Type="http://schemas.openxmlformats.org/officeDocument/2006/relationships/oleObject" Target="../embeddings/oleObject601.bin"/><Relationship Id="rId23" Type="http://schemas.openxmlformats.org/officeDocument/2006/relationships/oleObject" Target="../embeddings/oleObject606.bin"/><Relationship Id="rId10" Type="http://schemas.openxmlformats.org/officeDocument/2006/relationships/image" Target="../media/image551.wmf"/><Relationship Id="rId19" Type="http://schemas.openxmlformats.org/officeDocument/2006/relationships/oleObject" Target="../embeddings/oleObject603.bin"/><Relationship Id="rId4" Type="http://schemas.openxmlformats.org/officeDocument/2006/relationships/image" Target="../media/image465.wmf"/><Relationship Id="rId9" Type="http://schemas.openxmlformats.org/officeDocument/2006/relationships/oleObject" Target="../embeddings/oleObject598.bin"/><Relationship Id="rId14" Type="http://schemas.openxmlformats.org/officeDocument/2006/relationships/image" Target="../media/image553.wmf"/><Relationship Id="rId22" Type="http://schemas.openxmlformats.org/officeDocument/2006/relationships/oleObject" Target="../embeddings/oleObject605.bin"/></Relationships>
</file>

<file path=ppt/slides/_rels/slide153.xml.rels><?xml version="1.0" encoding="UTF-8" standalone="yes"?>
<Relationships xmlns="http://schemas.openxmlformats.org/package/2006/relationships"><Relationship Id="rId8" Type="http://schemas.openxmlformats.org/officeDocument/2006/relationships/image" Target="../media/image561.wmf"/><Relationship Id="rId3" Type="http://schemas.openxmlformats.org/officeDocument/2006/relationships/oleObject" Target="../embeddings/oleObject608.bin"/><Relationship Id="rId7" Type="http://schemas.openxmlformats.org/officeDocument/2006/relationships/oleObject" Target="../embeddings/oleObject610.bin"/><Relationship Id="rId2" Type="http://schemas.openxmlformats.org/officeDocument/2006/relationships/slideLayout" Target="../slideLayouts/slideLayout204.xml"/><Relationship Id="rId1" Type="http://schemas.openxmlformats.org/officeDocument/2006/relationships/vmlDrawing" Target="../drawings/vmlDrawing120.vml"/><Relationship Id="rId6" Type="http://schemas.openxmlformats.org/officeDocument/2006/relationships/image" Target="../media/image560.wmf"/><Relationship Id="rId5" Type="http://schemas.openxmlformats.org/officeDocument/2006/relationships/oleObject" Target="../embeddings/oleObject609.bin"/><Relationship Id="rId4" Type="http://schemas.openxmlformats.org/officeDocument/2006/relationships/image" Target="../media/image559.wmf"/></Relationships>
</file>

<file path=ppt/slides/_rels/slide154.xml.rels><?xml version="1.0" encoding="UTF-8" standalone="yes"?>
<Relationships xmlns="http://schemas.openxmlformats.org/package/2006/relationships"><Relationship Id="rId8" Type="http://schemas.openxmlformats.org/officeDocument/2006/relationships/image" Target="../media/image564.wmf"/><Relationship Id="rId3" Type="http://schemas.openxmlformats.org/officeDocument/2006/relationships/oleObject" Target="../embeddings/oleObject611.bin"/><Relationship Id="rId7" Type="http://schemas.openxmlformats.org/officeDocument/2006/relationships/oleObject" Target="../embeddings/oleObject613.bin"/><Relationship Id="rId12" Type="http://schemas.openxmlformats.org/officeDocument/2006/relationships/image" Target="../media/image566.wmf"/><Relationship Id="rId2" Type="http://schemas.openxmlformats.org/officeDocument/2006/relationships/slideLayout" Target="../slideLayouts/slideLayout204.xml"/><Relationship Id="rId1" Type="http://schemas.openxmlformats.org/officeDocument/2006/relationships/vmlDrawing" Target="../drawings/vmlDrawing121.vml"/><Relationship Id="rId6" Type="http://schemas.openxmlformats.org/officeDocument/2006/relationships/image" Target="../media/image563.wmf"/><Relationship Id="rId11" Type="http://schemas.openxmlformats.org/officeDocument/2006/relationships/oleObject" Target="../embeddings/oleObject615.bin"/><Relationship Id="rId5" Type="http://schemas.openxmlformats.org/officeDocument/2006/relationships/oleObject" Target="../embeddings/oleObject612.bin"/><Relationship Id="rId10" Type="http://schemas.openxmlformats.org/officeDocument/2006/relationships/image" Target="../media/image565.wmf"/><Relationship Id="rId4" Type="http://schemas.openxmlformats.org/officeDocument/2006/relationships/image" Target="../media/image562.wmf"/><Relationship Id="rId9" Type="http://schemas.openxmlformats.org/officeDocument/2006/relationships/oleObject" Target="../embeddings/oleObject614.bin"/></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616.bin"/><Relationship Id="rId2" Type="http://schemas.openxmlformats.org/officeDocument/2006/relationships/slideLayout" Target="../slideLayouts/slideLayout204.xml"/><Relationship Id="rId1" Type="http://schemas.openxmlformats.org/officeDocument/2006/relationships/vmlDrawing" Target="../drawings/vmlDrawing122.vml"/><Relationship Id="rId6" Type="http://schemas.openxmlformats.org/officeDocument/2006/relationships/image" Target="../media/image568.wmf"/><Relationship Id="rId5" Type="http://schemas.openxmlformats.org/officeDocument/2006/relationships/oleObject" Target="../embeddings/oleObject617.bin"/><Relationship Id="rId4" Type="http://schemas.openxmlformats.org/officeDocument/2006/relationships/image" Target="../media/image567.wmf"/></Relationships>
</file>

<file path=ppt/slides/_rels/slide156.xml.rels><?xml version="1.0" encoding="UTF-8" standalone="yes"?>
<Relationships xmlns="http://schemas.openxmlformats.org/package/2006/relationships"><Relationship Id="rId8" Type="http://schemas.openxmlformats.org/officeDocument/2006/relationships/image" Target="../media/image571.wmf"/><Relationship Id="rId13" Type="http://schemas.openxmlformats.org/officeDocument/2006/relationships/oleObject" Target="../embeddings/oleObject623.bin"/><Relationship Id="rId3" Type="http://schemas.openxmlformats.org/officeDocument/2006/relationships/oleObject" Target="../embeddings/oleObject618.bin"/><Relationship Id="rId7" Type="http://schemas.openxmlformats.org/officeDocument/2006/relationships/oleObject" Target="../embeddings/oleObject620.bin"/><Relationship Id="rId12" Type="http://schemas.openxmlformats.org/officeDocument/2006/relationships/image" Target="../media/image573.wmf"/><Relationship Id="rId2" Type="http://schemas.openxmlformats.org/officeDocument/2006/relationships/slideLayout" Target="../slideLayouts/slideLayout204.xml"/><Relationship Id="rId1" Type="http://schemas.openxmlformats.org/officeDocument/2006/relationships/vmlDrawing" Target="../drawings/vmlDrawing123.vml"/><Relationship Id="rId6" Type="http://schemas.openxmlformats.org/officeDocument/2006/relationships/image" Target="../media/image570.emf"/><Relationship Id="rId11" Type="http://schemas.openxmlformats.org/officeDocument/2006/relationships/oleObject" Target="../embeddings/oleObject622.bin"/><Relationship Id="rId5" Type="http://schemas.openxmlformats.org/officeDocument/2006/relationships/oleObject" Target="../embeddings/oleObject619.bin"/><Relationship Id="rId10" Type="http://schemas.openxmlformats.org/officeDocument/2006/relationships/image" Target="../media/image572.wmf"/><Relationship Id="rId4" Type="http://schemas.openxmlformats.org/officeDocument/2006/relationships/image" Target="../media/image569.emf"/><Relationship Id="rId9" Type="http://schemas.openxmlformats.org/officeDocument/2006/relationships/oleObject" Target="../embeddings/oleObject621.bin"/><Relationship Id="rId14" Type="http://schemas.openxmlformats.org/officeDocument/2006/relationships/image" Target="../media/image574.wmf"/></Relationships>
</file>

<file path=ppt/slides/_rels/slide157.xml.rels><?xml version="1.0" encoding="UTF-8" standalone="yes"?>
<Relationships xmlns="http://schemas.openxmlformats.org/package/2006/relationships"><Relationship Id="rId8" Type="http://schemas.openxmlformats.org/officeDocument/2006/relationships/image" Target="../media/image577.wmf"/><Relationship Id="rId13" Type="http://schemas.openxmlformats.org/officeDocument/2006/relationships/oleObject" Target="../embeddings/oleObject629.bin"/><Relationship Id="rId18" Type="http://schemas.openxmlformats.org/officeDocument/2006/relationships/oleObject" Target="../embeddings/oleObject632.bin"/><Relationship Id="rId3" Type="http://schemas.openxmlformats.org/officeDocument/2006/relationships/oleObject" Target="../embeddings/oleObject624.bin"/><Relationship Id="rId7" Type="http://schemas.openxmlformats.org/officeDocument/2006/relationships/oleObject" Target="../embeddings/oleObject626.bin"/><Relationship Id="rId12" Type="http://schemas.openxmlformats.org/officeDocument/2006/relationships/image" Target="../media/image579.wmf"/><Relationship Id="rId17" Type="http://schemas.openxmlformats.org/officeDocument/2006/relationships/image" Target="../media/image581.wmf"/><Relationship Id="rId2" Type="http://schemas.openxmlformats.org/officeDocument/2006/relationships/slideLayout" Target="../slideLayouts/slideLayout204.xml"/><Relationship Id="rId16" Type="http://schemas.openxmlformats.org/officeDocument/2006/relationships/oleObject" Target="../embeddings/oleObject631.bin"/><Relationship Id="rId1" Type="http://schemas.openxmlformats.org/officeDocument/2006/relationships/vmlDrawing" Target="../drawings/vmlDrawing124.vml"/><Relationship Id="rId6" Type="http://schemas.openxmlformats.org/officeDocument/2006/relationships/image" Target="../media/image576.wmf"/><Relationship Id="rId11" Type="http://schemas.openxmlformats.org/officeDocument/2006/relationships/oleObject" Target="../embeddings/oleObject628.bin"/><Relationship Id="rId5" Type="http://schemas.openxmlformats.org/officeDocument/2006/relationships/oleObject" Target="../embeddings/oleObject625.bin"/><Relationship Id="rId15" Type="http://schemas.openxmlformats.org/officeDocument/2006/relationships/oleObject" Target="../embeddings/oleObject630.bin"/><Relationship Id="rId10" Type="http://schemas.openxmlformats.org/officeDocument/2006/relationships/image" Target="../media/image578.wmf"/><Relationship Id="rId19" Type="http://schemas.openxmlformats.org/officeDocument/2006/relationships/image" Target="../media/image582.wmf"/><Relationship Id="rId4" Type="http://schemas.openxmlformats.org/officeDocument/2006/relationships/image" Target="../media/image575.wmf"/><Relationship Id="rId9" Type="http://schemas.openxmlformats.org/officeDocument/2006/relationships/oleObject" Target="../embeddings/oleObject627.bin"/><Relationship Id="rId14" Type="http://schemas.openxmlformats.org/officeDocument/2006/relationships/image" Target="../media/image580.wmf"/></Relationships>
</file>

<file path=ppt/slides/_rels/slide158.xml.rels><?xml version="1.0" encoding="UTF-8" standalone="yes"?>
<Relationships xmlns="http://schemas.openxmlformats.org/package/2006/relationships"><Relationship Id="rId8" Type="http://schemas.openxmlformats.org/officeDocument/2006/relationships/image" Target="../media/image585.wmf"/><Relationship Id="rId3" Type="http://schemas.openxmlformats.org/officeDocument/2006/relationships/oleObject" Target="../embeddings/oleObject633.bin"/><Relationship Id="rId7" Type="http://schemas.openxmlformats.org/officeDocument/2006/relationships/oleObject" Target="../embeddings/oleObject635.bin"/><Relationship Id="rId2" Type="http://schemas.openxmlformats.org/officeDocument/2006/relationships/slideLayout" Target="../slideLayouts/slideLayout204.xml"/><Relationship Id="rId1" Type="http://schemas.openxmlformats.org/officeDocument/2006/relationships/vmlDrawing" Target="../drawings/vmlDrawing125.vml"/><Relationship Id="rId6" Type="http://schemas.openxmlformats.org/officeDocument/2006/relationships/image" Target="../media/image584.wmf"/><Relationship Id="rId5" Type="http://schemas.openxmlformats.org/officeDocument/2006/relationships/oleObject" Target="../embeddings/oleObject634.bin"/><Relationship Id="rId10" Type="http://schemas.openxmlformats.org/officeDocument/2006/relationships/image" Target="../media/image586.wmf"/><Relationship Id="rId4" Type="http://schemas.openxmlformats.org/officeDocument/2006/relationships/image" Target="../media/image583.wmf"/><Relationship Id="rId9" Type="http://schemas.openxmlformats.org/officeDocument/2006/relationships/oleObject" Target="../embeddings/oleObject636.bin"/></Relationships>
</file>

<file path=ppt/slides/_rels/slide159.xml.rels><?xml version="1.0" encoding="UTF-8" standalone="yes"?>
<Relationships xmlns="http://schemas.openxmlformats.org/package/2006/relationships"><Relationship Id="rId8" Type="http://schemas.openxmlformats.org/officeDocument/2006/relationships/image" Target="../media/image589.wmf"/><Relationship Id="rId3" Type="http://schemas.openxmlformats.org/officeDocument/2006/relationships/oleObject" Target="../embeddings/oleObject637.bin"/><Relationship Id="rId7" Type="http://schemas.openxmlformats.org/officeDocument/2006/relationships/oleObject" Target="../embeddings/oleObject639.bin"/><Relationship Id="rId2" Type="http://schemas.openxmlformats.org/officeDocument/2006/relationships/slideLayout" Target="../slideLayouts/slideLayout204.xml"/><Relationship Id="rId1" Type="http://schemas.openxmlformats.org/officeDocument/2006/relationships/vmlDrawing" Target="../drawings/vmlDrawing126.vml"/><Relationship Id="rId6" Type="http://schemas.openxmlformats.org/officeDocument/2006/relationships/image" Target="../media/image588.wmf"/><Relationship Id="rId5" Type="http://schemas.openxmlformats.org/officeDocument/2006/relationships/oleObject" Target="../embeddings/oleObject638.bin"/><Relationship Id="rId4" Type="http://schemas.openxmlformats.org/officeDocument/2006/relationships/image" Target="../media/image587.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8" Type="http://schemas.openxmlformats.org/officeDocument/2006/relationships/image" Target="../media/image592.wmf"/><Relationship Id="rId3" Type="http://schemas.openxmlformats.org/officeDocument/2006/relationships/oleObject" Target="../embeddings/oleObject640.bin"/><Relationship Id="rId7" Type="http://schemas.openxmlformats.org/officeDocument/2006/relationships/oleObject" Target="../embeddings/oleObject642.bin"/><Relationship Id="rId2" Type="http://schemas.openxmlformats.org/officeDocument/2006/relationships/slideLayout" Target="../slideLayouts/slideLayout204.xml"/><Relationship Id="rId1" Type="http://schemas.openxmlformats.org/officeDocument/2006/relationships/vmlDrawing" Target="../drawings/vmlDrawing127.vml"/><Relationship Id="rId6" Type="http://schemas.openxmlformats.org/officeDocument/2006/relationships/image" Target="../media/image591.wmf"/><Relationship Id="rId5" Type="http://schemas.openxmlformats.org/officeDocument/2006/relationships/oleObject" Target="../embeddings/oleObject641.bin"/><Relationship Id="rId10" Type="http://schemas.openxmlformats.org/officeDocument/2006/relationships/image" Target="../media/image593.wmf"/><Relationship Id="rId4" Type="http://schemas.openxmlformats.org/officeDocument/2006/relationships/image" Target="../media/image590.wmf"/><Relationship Id="rId9" Type="http://schemas.openxmlformats.org/officeDocument/2006/relationships/oleObject" Target="../embeddings/oleObject643.bin"/></Relationships>
</file>

<file path=ppt/slides/_rels/slide161.xml.rels><?xml version="1.0" encoding="UTF-8" standalone="yes"?>
<Relationships xmlns="http://schemas.openxmlformats.org/package/2006/relationships"><Relationship Id="rId8" Type="http://schemas.openxmlformats.org/officeDocument/2006/relationships/image" Target="../media/image596.wmf"/><Relationship Id="rId3" Type="http://schemas.openxmlformats.org/officeDocument/2006/relationships/oleObject" Target="../embeddings/oleObject644.bin"/><Relationship Id="rId7" Type="http://schemas.openxmlformats.org/officeDocument/2006/relationships/oleObject" Target="../embeddings/oleObject646.bin"/><Relationship Id="rId2" Type="http://schemas.openxmlformats.org/officeDocument/2006/relationships/slideLayout" Target="../slideLayouts/slideLayout204.xml"/><Relationship Id="rId1" Type="http://schemas.openxmlformats.org/officeDocument/2006/relationships/vmlDrawing" Target="../drawings/vmlDrawing128.vml"/><Relationship Id="rId6" Type="http://schemas.openxmlformats.org/officeDocument/2006/relationships/image" Target="../media/image595.wmf"/><Relationship Id="rId5" Type="http://schemas.openxmlformats.org/officeDocument/2006/relationships/oleObject" Target="../embeddings/oleObject645.bin"/><Relationship Id="rId10" Type="http://schemas.openxmlformats.org/officeDocument/2006/relationships/image" Target="../media/image597.wmf"/><Relationship Id="rId4" Type="http://schemas.openxmlformats.org/officeDocument/2006/relationships/image" Target="../media/image594.wmf"/><Relationship Id="rId9" Type="http://schemas.openxmlformats.org/officeDocument/2006/relationships/oleObject" Target="../embeddings/oleObject647.bin"/></Relationships>
</file>

<file path=ppt/slides/_rels/slide162.xml.rels><?xml version="1.0" encoding="UTF-8" standalone="yes"?>
<Relationships xmlns="http://schemas.openxmlformats.org/package/2006/relationships"><Relationship Id="rId8" Type="http://schemas.openxmlformats.org/officeDocument/2006/relationships/image" Target="../media/image600.wmf"/><Relationship Id="rId3" Type="http://schemas.openxmlformats.org/officeDocument/2006/relationships/oleObject" Target="../embeddings/oleObject648.bin"/><Relationship Id="rId7" Type="http://schemas.openxmlformats.org/officeDocument/2006/relationships/oleObject" Target="../embeddings/oleObject650.bin"/><Relationship Id="rId2" Type="http://schemas.openxmlformats.org/officeDocument/2006/relationships/slideLayout" Target="../slideLayouts/slideLayout204.xml"/><Relationship Id="rId1" Type="http://schemas.openxmlformats.org/officeDocument/2006/relationships/vmlDrawing" Target="../drawings/vmlDrawing129.vml"/><Relationship Id="rId6" Type="http://schemas.openxmlformats.org/officeDocument/2006/relationships/image" Target="../media/image599.wmf"/><Relationship Id="rId5" Type="http://schemas.openxmlformats.org/officeDocument/2006/relationships/oleObject" Target="../embeddings/oleObject649.bin"/><Relationship Id="rId4" Type="http://schemas.openxmlformats.org/officeDocument/2006/relationships/image" Target="../media/image598.w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651.bin"/><Relationship Id="rId2" Type="http://schemas.openxmlformats.org/officeDocument/2006/relationships/slideLayout" Target="../slideLayouts/slideLayout204.xml"/><Relationship Id="rId1" Type="http://schemas.openxmlformats.org/officeDocument/2006/relationships/vmlDrawing" Target="../drawings/vmlDrawing130.vml"/><Relationship Id="rId6" Type="http://schemas.openxmlformats.org/officeDocument/2006/relationships/image" Target="../media/image602.wmf"/><Relationship Id="rId5" Type="http://schemas.openxmlformats.org/officeDocument/2006/relationships/oleObject" Target="../embeddings/oleObject652.bin"/><Relationship Id="rId4" Type="http://schemas.openxmlformats.org/officeDocument/2006/relationships/image" Target="../media/image601.wmf"/></Relationships>
</file>

<file path=ppt/slides/_rels/slide164.xml.rels><?xml version="1.0" encoding="UTF-8" standalone="yes"?>
<Relationships xmlns="http://schemas.openxmlformats.org/package/2006/relationships"><Relationship Id="rId8" Type="http://schemas.openxmlformats.org/officeDocument/2006/relationships/image" Target="../media/image605.wmf"/><Relationship Id="rId3" Type="http://schemas.openxmlformats.org/officeDocument/2006/relationships/oleObject" Target="../embeddings/oleObject653.bin"/><Relationship Id="rId7" Type="http://schemas.openxmlformats.org/officeDocument/2006/relationships/oleObject" Target="../embeddings/oleObject655.bin"/><Relationship Id="rId2" Type="http://schemas.openxmlformats.org/officeDocument/2006/relationships/slideLayout" Target="../slideLayouts/slideLayout204.xml"/><Relationship Id="rId1" Type="http://schemas.openxmlformats.org/officeDocument/2006/relationships/vmlDrawing" Target="../drawings/vmlDrawing131.vml"/><Relationship Id="rId6" Type="http://schemas.openxmlformats.org/officeDocument/2006/relationships/image" Target="../media/image604.wmf"/><Relationship Id="rId5" Type="http://schemas.openxmlformats.org/officeDocument/2006/relationships/oleObject" Target="../embeddings/oleObject654.bin"/><Relationship Id="rId10" Type="http://schemas.openxmlformats.org/officeDocument/2006/relationships/image" Target="../media/image606.wmf"/><Relationship Id="rId4" Type="http://schemas.openxmlformats.org/officeDocument/2006/relationships/image" Target="../media/image603.wmf"/><Relationship Id="rId9" Type="http://schemas.openxmlformats.org/officeDocument/2006/relationships/oleObject" Target="../embeddings/oleObject656.bin"/></Relationships>
</file>

<file path=ppt/slides/_rels/slide165.xml.rels><?xml version="1.0" encoding="UTF-8" standalone="yes"?>
<Relationships xmlns="http://schemas.openxmlformats.org/package/2006/relationships"><Relationship Id="rId8" Type="http://schemas.openxmlformats.org/officeDocument/2006/relationships/image" Target="../media/image609.wmf"/><Relationship Id="rId13" Type="http://schemas.openxmlformats.org/officeDocument/2006/relationships/oleObject" Target="../embeddings/oleObject662.bin"/><Relationship Id="rId18" Type="http://schemas.openxmlformats.org/officeDocument/2006/relationships/image" Target="../media/image614.wmf"/><Relationship Id="rId26" Type="http://schemas.openxmlformats.org/officeDocument/2006/relationships/image" Target="../media/image618.wmf"/><Relationship Id="rId3" Type="http://schemas.openxmlformats.org/officeDocument/2006/relationships/oleObject" Target="../embeddings/oleObject657.bin"/><Relationship Id="rId21" Type="http://schemas.openxmlformats.org/officeDocument/2006/relationships/oleObject" Target="../embeddings/oleObject666.bin"/><Relationship Id="rId7" Type="http://schemas.openxmlformats.org/officeDocument/2006/relationships/oleObject" Target="../embeddings/oleObject659.bin"/><Relationship Id="rId12" Type="http://schemas.openxmlformats.org/officeDocument/2006/relationships/image" Target="../media/image611.wmf"/><Relationship Id="rId17" Type="http://schemas.openxmlformats.org/officeDocument/2006/relationships/oleObject" Target="../embeddings/oleObject664.bin"/><Relationship Id="rId25" Type="http://schemas.openxmlformats.org/officeDocument/2006/relationships/oleObject" Target="../embeddings/oleObject668.bin"/><Relationship Id="rId2" Type="http://schemas.openxmlformats.org/officeDocument/2006/relationships/slideLayout" Target="../slideLayouts/slideLayout204.xml"/><Relationship Id="rId16" Type="http://schemas.openxmlformats.org/officeDocument/2006/relationships/image" Target="../media/image613.wmf"/><Relationship Id="rId20" Type="http://schemas.openxmlformats.org/officeDocument/2006/relationships/image" Target="../media/image615.wmf"/><Relationship Id="rId1" Type="http://schemas.openxmlformats.org/officeDocument/2006/relationships/vmlDrawing" Target="../drawings/vmlDrawing132.vml"/><Relationship Id="rId6" Type="http://schemas.openxmlformats.org/officeDocument/2006/relationships/image" Target="../media/image608.wmf"/><Relationship Id="rId11" Type="http://schemas.openxmlformats.org/officeDocument/2006/relationships/oleObject" Target="../embeddings/oleObject661.bin"/><Relationship Id="rId24" Type="http://schemas.openxmlformats.org/officeDocument/2006/relationships/image" Target="../media/image617.wmf"/><Relationship Id="rId5" Type="http://schemas.openxmlformats.org/officeDocument/2006/relationships/oleObject" Target="../embeddings/oleObject658.bin"/><Relationship Id="rId15" Type="http://schemas.openxmlformats.org/officeDocument/2006/relationships/oleObject" Target="../embeddings/oleObject663.bin"/><Relationship Id="rId23" Type="http://schemas.openxmlformats.org/officeDocument/2006/relationships/oleObject" Target="../embeddings/oleObject667.bin"/><Relationship Id="rId10" Type="http://schemas.openxmlformats.org/officeDocument/2006/relationships/image" Target="../media/image610.wmf"/><Relationship Id="rId19" Type="http://schemas.openxmlformats.org/officeDocument/2006/relationships/oleObject" Target="../embeddings/oleObject665.bin"/><Relationship Id="rId4" Type="http://schemas.openxmlformats.org/officeDocument/2006/relationships/image" Target="../media/image607.wmf"/><Relationship Id="rId9" Type="http://schemas.openxmlformats.org/officeDocument/2006/relationships/oleObject" Target="../embeddings/oleObject660.bin"/><Relationship Id="rId14" Type="http://schemas.openxmlformats.org/officeDocument/2006/relationships/image" Target="../media/image612.wmf"/><Relationship Id="rId22" Type="http://schemas.openxmlformats.org/officeDocument/2006/relationships/image" Target="../media/image616.wmf"/></Relationships>
</file>

<file path=ppt/slides/_rels/slide166.xml.rels><?xml version="1.0" encoding="UTF-8" standalone="yes"?>
<Relationships xmlns="http://schemas.openxmlformats.org/package/2006/relationships"><Relationship Id="rId8" Type="http://schemas.openxmlformats.org/officeDocument/2006/relationships/image" Target="../media/image621.wmf"/><Relationship Id="rId3" Type="http://schemas.openxmlformats.org/officeDocument/2006/relationships/oleObject" Target="../embeddings/oleObject669.bin"/><Relationship Id="rId7" Type="http://schemas.openxmlformats.org/officeDocument/2006/relationships/oleObject" Target="../embeddings/oleObject671.bin"/><Relationship Id="rId2" Type="http://schemas.openxmlformats.org/officeDocument/2006/relationships/slideLayout" Target="../slideLayouts/slideLayout204.xml"/><Relationship Id="rId1" Type="http://schemas.openxmlformats.org/officeDocument/2006/relationships/vmlDrawing" Target="../drawings/vmlDrawing133.vml"/><Relationship Id="rId6" Type="http://schemas.openxmlformats.org/officeDocument/2006/relationships/image" Target="../media/image620.wmf"/><Relationship Id="rId5" Type="http://schemas.openxmlformats.org/officeDocument/2006/relationships/oleObject" Target="../embeddings/oleObject670.bin"/><Relationship Id="rId10" Type="http://schemas.openxmlformats.org/officeDocument/2006/relationships/image" Target="../media/image622.wmf"/><Relationship Id="rId4" Type="http://schemas.openxmlformats.org/officeDocument/2006/relationships/image" Target="../media/image619.wmf"/><Relationship Id="rId9" Type="http://schemas.openxmlformats.org/officeDocument/2006/relationships/oleObject" Target="../embeddings/oleObject672.bin"/></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673.bin"/><Relationship Id="rId2" Type="http://schemas.openxmlformats.org/officeDocument/2006/relationships/slideLayout" Target="../slideLayouts/slideLayout204.xml"/><Relationship Id="rId1" Type="http://schemas.openxmlformats.org/officeDocument/2006/relationships/vmlDrawing" Target="../drawings/vmlDrawing134.vml"/><Relationship Id="rId6" Type="http://schemas.openxmlformats.org/officeDocument/2006/relationships/image" Target="../media/image624.wmf"/><Relationship Id="rId5" Type="http://schemas.openxmlformats.org/officeDocument/2006/relationships/oleObject" Target="../embeddings/oleObject674.bin"/><Relationship Id="rId4" Type="http://schemas.openxmlformats.org/officeDocument/2006/relationships/image" Target="../media/image623.wmf"/></Relationships>
</file>

<file path=ppt/slides/_rels/slide168.xml.rels><?xml version="1.0" encoding="UTF-8" standalone="yes"?>
<Relationships xmlns="http://schemas.openxmlformats.org/package/2006/relationships"><Relationship Id="rId8" Type="http://schemas.openxmlformats.org/officeDocument/2006/relationships/image" Target="../media/image627.wmf"/><Relationship Id="rId13" Type="http://schemas.openxmlformats.org/officeDocument/2006/relationships/oleObject" Target="../embeddings/oleObject680.bin"/><Relationship Id="rId18" Type="http://schemas.openxmlformats.org/officeDocument/2006/relationships/image" Target="../media/image632.wmf"/><Relationship Id="rId3" Type="http://schemas.openxmlformats.org/officeDocument/2006/relationships/oleObject" Target="../embeddings/oleObject675.bin"/><Relationship Id="rId7" Type="http://schemas.openxmlformats.org/officeDocument/2006/relationships/oleObject" Target="../embeddings/oleObject677.bin"/><Relationship Id="rId12" Type="http://schemas.openxmlformats.org/officeDocument/2006/relationships/image" Target="../media/image629.wmf"/><Relationship Id="rId17" Type="http://schemas.openxmlformats.org/officeDocument/2006/relationships/oleObject" Target="../embeddings/oleObject682.bin"/><Relationship Id="rId2" Type="http://schemas.openxmlformats.org/officeDocument/2006/relationships/slideLayout" Target="../slideLayouts/slideLayout204.xml"/><Relationship Id="rId16" Type="http://schemas.openxmlformats.org/officeDocument/2006/relationships/image" Target="../media/image631.wmf"/><Relationship Id="rId20" Type="http://schemas.openxmlformats.org/officeDocument/2006/relationships/image" Target="../media/image633.wmf"/><Relationship Id="rId1" Type="http://schemas.openxmlformats.org/officeDocument/2006/relationships/vmlDrawing" Target="../drawings/vmlDrawing135.vml"/><Relationship Id="rId6" Type="http://schemas.openxmlformats.org/officeDocument/2006/relationships/image" Target="../media/image626.wmf"/><Relationship Id="rId11" Type="http://schemas.openxmlformats.org/officeDocument/2006/relationships/oleObject" Target="../embeddings/oleObject679.bin"/><Relationship Id="rId5" Type="http://schemas.openxmlformats.org/officeDocument/2006/relationships/oleObject" Target="../embeddings/oleObject676.bin"/><Relationship Id="rId15" Type="http://schemas.openxmlformats.org/officeDocument/2006/relationships/oleObject" Target="../embeddings/oleObject681.bin"/><Relationship Id="rId10" Type="http://schemas.openxmlformats.org/officeDocument/2006/relationships/image" Target="../media/image628.wmf"/><Relationship Id="rId19" Type="http://schemas.openxmlformats.org/officeDocument/2006/relationships/oleObject" Target="../embeddings/oleObject683.bin"/><Relationship Id="rId4" Type="http://schemas.openxmlformats.org/officeDocument/2006/relationships/image" Target="../media/image625.wmf"/><Relationship Id="rId9" Type="http://schemas.openxmlformats.org/officeDocument/2006/relationships/oleObject" Target="../embeddings/oleObject678.bin"/><Relationship Id="rId14" Type="http://schemas.openxmlformats.org/officeDocument/2006/relationships/image" Target="../media/image630.wmf"/></Relationships>
</file>

<file path=ppt/slides/_rels/slide169.xml.rels><?xml version="1.0" encoding="UTF-8" standalone="yes"?>
<Relationships xmlns="http://schemas.openxmlformats.org/package/2006/relationships"><Relationship Id="rId8" Type="http://schemas.openxmlformats.org/officeDocument/2006/relationships/image" Target="../media/image636.wmf"/><Relationship Id="rId3" Type="http://schemas.openxmlformats.org/officeDocument/2006/relationships/oleObject" Target="../embeddings/oleObject684.bin"/><Relationship Id="rId7" Type="http://schemas.openxmlformats.org/officeDocument/2006/relationships/oleObject" Target="../embeddings/oleObject686.bin"/><Relationship Id="rId12" Type="http://schemas.openxmlformats.org/officeDocument/2006/relationships/image" Target="../media/image638.wmf"/><Relationship Id="rId2" Type="http://schemas.openxmlformats.org/officeDocument/2006/relationships/slideLayout" Target="../slideLayouts/slideLayout204.xml"/><Relationship Id="rId1" Type="http://schemas.openxmlformats.org/officeDocument/2006/relationships/vmlDrawing" Target="../drawings/vmlDrawing136.vml"/><Relationship Id="rId6" Type="http://schemas.openxmlformats.org/officeDocument/2006/relationships/image" Target="../media/image635.wmf"/><Relationship Id="rId11" Type="http://schemas.openxmlformats.org/officeDocument/2006/relationships/oleObject" Target="../embeddings/oleObject688.bin"/><Relationship Id="rId5" Type="http://schemas.openxmlformats.org/officeDocument/2006/relationships/oleObject" Target="../embeddings/oleObject685.bin"/><Relationship Id="rId10" Type="http://schemas.openxmlformats.org/officeDocument/2006/relationships/image" Target="../media/image637.wmf"/><Relationship Id="rId4" Type="http://schemas.openxmlformats.org/officeDocument/2006/relationships/image" Target="../media/image634.wmf"/><Relationship Id="rId9" Type="http://schemas.openxmlformats.org/officeDocument/2006/relationships/oleObject" Target="../embeddings/oleObject687.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1.xml"/></Relationships>
</file>

<file path=ppt/slides/_rels/slide170.xml.rels><?xml version="1.0" encoding="UTF-8" standalone="yes"?>
<Relationships xmlns="http://schemas.openxmlformats.org/package/2006/relationships"><Relationship Id="rId8" Type="http://schemas.openxmlformats.org/officeDocument/2006/relationships/image" Target="../media/image640.wmf"/><Relationship Id="rId13" Type="http://schemas.openxmlformats.org/officeDocument/2006/relationships/oleObject" Target="../embeddings/oleObject694.bin"/><Relationship Id="rId3" Type="http://schemas.openxmlformats.org/officeDocument/2006/relationships/oleObject" Target="../embeddings/oleObject689.bin"/><Relationship Id="rId7" Type="http://schemas.openxmlformats.org/officeDocument/2006/relationships/oleObject" Target="../embeddings/oleObject691.bin"/><Relationship Id="rId12" Type="http://schemas.openxmlformats.org/officeDocument/2006/relationships/image" Target="../media/image642.wmf"/><Relationship Id="rId2" Type="http://schemas.openxmlformats.org/officeDocument/2006/relationships/slideLayout" Target="../slideLayouts/slideLayout204.xml"/><Relationship Id="rId16" Type="http://schemas.openxmlformats.org/officeDocument/2006/relationships/image" Target="../media/image644.wmf"/><Relationship Id="rId1" Type="http://schemas.openxmlformats.org/officeDocument/2006/relationships/vmlDrawing" Target="../drawings/vmlDrawing137.vml"/><Relationship Id="rId6" Type="http://schemas.openxmlformats.org/officeDocument/2006/relationships/image" Target="../media/image639.wmf"/><Relationship Id="rId11" Type="http://schemas.openxmlformats.org/officeDocument/2006/relationships/oleObject" Target="../embeddings/oleObject693.bin"/><Relationship Id="rId5" Type="http://schemas.openxmlformats.org/officeDocument/2006/relationships/oleObject" Target="../embeddings/oleObject690.bin"/><Relationship Id="rId15" Type="http://schemas.openxmlformats.org/officeDocument/2006/relationships/oleObject" Target="../embeddings/oleObject695.bin"/><Relationship Id="rId10" Type="http://schemas.openxmlformats.org/officeDocument/2006/relationships/image" Target="../media/image641.wmf"/><Relationship Id="rId4" Type="http://schemas.openxmlformats.org/officeDocument/2006/relationships/image" Target="../media/image634.wmf"/><Relationship Id="rId9" Type="http://schemas.openxmlformats.org/officeDocument/2006/relationships/oleObject" Target="../embeddings/oleObject692.bin"/><Relationship Id="rId14" Type="http://schemas.openxmlformats.org/officeDocument/2006/relationships/image" Target="../media/image643.wmf"/></Relationships>
</file>

<file path=ppt/slides/_rels/slide171.xml.rels><?xml version="1.0" encoding="UTF-8" standalone="yes"?>
<Relationships xmlns="http://schemas.openxmlformats.org/package/2006/relationships"><Relationship Id="rId8" Type="http://schemas.openxmlformats.org/officeDocument/2006/relationships/image" Target="../media/image647.wmf"/><Relationship Id="rId3" Type="http://schemas.openxmlformats.org/officeDocument/2006/relationships/oleObject" Target="../embeddings/oleObject696.bin"/><Relationship Id="rId7" Type="http://schemas.openxmlformats.org/officeDocument/2006/relationships/oleObject" Target="../embeddings/oleObject698.bin"/><Relationship Id="rId12" Type="http://schemas.openxmlformats.org/officeDocument/2006/relationships/image" Target="../media/image649.wmf"/><Relationship Id="rId2" Type="http://schemas.openxmlformats.org/officeDocument/2006/relationships/slideLayout" Target="../slideLayouts/slideLayout204.xml"/><Relationship Id="rId1" Type="http://schemas.openxmlformats.org/officeDocument/2006/relationships/vmlDrawing" Target="../drawings/vmlDrawing138.vml"/><Relationship Id="rId6" Type="http://schemas.openxmlformats.org/officeDocument/2006/relationships/image" Target="../media/image646.wmf"/><Relationship Id="rId11" Type="http://schemas.openxmlformats.org/officeDocument/2006/relationships/oleObject" Target="../embeddings/oleObject700.bin"/><Relationship Id="rId5" Type="http://schemas.openxmlformats.org/officeDocument/2006/relationships/oleObject" Target="../embeddings/oleObject697.bin"/><Relationship Id="rId10" Type="http://schemas.openxmlformats.org/officeDocument/2006/relationships/image" Target="../media/image648.wmf"/><Relationship Id="rId4" Type="http://schemas.openxmlformats.org/officeDocument/2006/relationships/image" Target="../media/image645.wmf"/><Relationship Id="rId9" Type="http://schemas.openxmlformats.org/officeDocument/2006/relationships/oleObject" Target="../embeddings/oleObject699.bin"/></Relationships>
</file>

<file path=ppt/slides/_rels/slide172.xml.rels><?xml version="1.0" encoding="UTF-8" standalone="yes"?>
<Relationships xmlns="http://schemas.openxmlformats.org/package/2006/relationships"><Relationship Id="rId8" Type="http://schemas.openxmlformats.org/officeDocument/2006/relationships/image" Target="../media/image652.wmf"/><Relationship Id="rId3" Type="http://schemas.openxmlformats.org/officeDocument/2006/relationships/oleObject" Target="../embeddings/oleObject701.bin"/><Relationship Id="rId7" Type="http://schemas.openxmlformats.org/officeDocument/2006/relationships/oleObject" Target="../embeddings/oleObject703.bin"/><Relationship Id="rId2" Type="http://schemas.openxmlformats.org/officeDocument/2006/relationships/slideLayout" Target="../slideLayouts/slideLayout204.xml"/><Relationship Id="rId1" Type="http://schemas.openxmlformats.org/officeDocument/2006/relationships/vmlDrawing" Target="../drawings/vmlDrawing139.vml"/><Relationship Id="rId6" Type="http://schemas.openxmlformats.org/officeDocument/2006/relationships/image" Target="../media/image651.wmf"/><Relationship Id="rId5" Type="http://schemas.openxmlformats.org/officeDocument/2006/relationships/oleObject" Target="../embeddings/oleObject702.bin"/><Relationship Id="rId10" Type="http://schemas.openxmlformats.org/officeDocument/2006/relationships/image" Target="../media/image653.wmf"/><Relationship Id="rId4" Type="http://schemas.openxmlformats.org/officeDocument/2006/relationships/image" Target="../media/image650.wmf"/><Relationship Id="rId9" Type="http://schemas.openxmlformats.org/officeDocument/2006/relationships/oleObject" Target="../embeddings/oleObject704.bin"/></Relationships>
</file>

<file path=ppt/slides/_rels/slide173.xml.rels><?xml version="1.0" encoding="UTF-8" standalone="yes"?>
<Relationships xmlns="http://schemas.openxmlformats.org/package/2006/relationships"><Relationship Id="rId8" Type="http://schemas.openxmlformats.org/officeDocument/2006/relationships/image" Target="../media/image655.wmf"/><Relationship Id="rId13" Type="http://schemas.openxmlformats.org/officeDocument/2006/relationships/oleObject" Target="../embeddings/oleObject710.bin"/><Relationship Id="rId18" Type="http://schemas.openxmlformats.org/officeDocument/2006/relationships/image" Target="../media/image660.wmf"/><Relationship Id="rId3" Type="http://schemas.openxmlformats.org/officeDocument/2006/relationships/oleObject" Target="../embeddings/oleObject705.bin"/><Relationship Id="rId21" Type="http://schemas.openxmlformats.org/officeDocument/2006/relationships/oleObject" Target="../embeddings/oleObject714.bin"/><Relationship Id="rId7" Type="http://schemas.openxmlformats.org/officeDocument/2006/relationships/oleObject" Target="../embeddings/oleObject707.bin"/><Relationship Id="rId12" Type="http://schemas.openxmlformats.org/officeDocument/2006/relationships/image" Target="../media/image657.wmf"/><Relationship Id="rId17" Type="http://schemas.openxmlformats.org/officeDocument/2006/relationships/oleObject" Target="../embeddings/oleObject712.bin"/><Relationship Id="rId2" Type="http://schemas.openxmlformats.org/officeDocument/2006/relationships/slideLayout" Target="../slideLayouts/slideLayout204.xml"/><Relationship Id="rId16" Type="http://schemas.openxmlformats.org/officeDocument/2006/relationships/image" Target="../media/image659.wmf"/><Relationship Id="rId20" Type="http://schemas.openxmlformats.org/officeDocument/2006/relationships/image" Target="../media/image661.wmf"/><Relationship Id="rId1" Type="http://schemas.openxmlformats.org/officeDocument/2006/relationships/vmlDrawing" Target="../drawings/vmlDrawing140.vml"/><Relationship Id="rId6" Type="http://schemas.openxmlformats.org/officeDocument/2006/relationships/image" Target="../media/image653.wmf"/><Relationship Id="rId11" Type="http://schemas.openxmlformats.org/officeDocument/2006/relationships/oleObject" Target="../embeddings/oleObject709.bin"/><Relationship Id="rId5" Type="http://schemas.openxmlformats.org/officeDocument/2006/relationships/oleObject" Target="../embeddings/oleObject706.bin"/><Relationship Id="rId15" Type="http://schemas.openxmlformats.org/officeDocument/2006/relationships/oleObject" Target="../embeddings/oleObject711.bin"/><Relationship Id="rId10" Type="http://schemas.openxmlformats.org/officeDocument/2006/relationships/image" Target="../media/image656.wmf"/><Relationship Id="rId19" Type="http://schemas.openxmlformats.org/officeDocument/2006/relationships/oleObject" Target="../embeddings/oleObject713.bin"/><Relationship Id="rId4" Type="http://schemas.openxmlformats.org/officeDocument/2006/relationships/image" Target="../media/image654.wmf"/><Relationship Id="rId9" Type="http://schemas.openxmlformats.org/officeDocument/2006/relationships/oleObject" Target="../embeddings/oleObject708.bin"/><Relationship Id="rId14" Type="http://schemas.openxmlformats.org/officeDocument/2006/relationships/image" Target="../media/image658.wmf"/><Relationship Id="rId22" Type="http://schemas.openxmlformats.org/officeDocument/2006/relationships/image" Target="../media/image662.wmf"/></Relationships>
</file>

<file path=ppt/slides/_rels/slide174.xml.rels><?xml version="1.0" encoding="UTF-8" standalone="yes"?>
<Relationships xmlns="http://schemas.openxmlformats.org/package/2006/relationships"><Relationship Id="rId8" Type="http://schemas.openxmlformats.org/officeDocument/2006/relationships/image" Target="../media/image665.wmf"/><Relationship Id="rId13" Type="http://schemas.openxmlformats.org/officeDocument/2006/relationships/oleObject" Target="../embeddings/oleObject720.bin"/><Relationship Id="rId18" Type="http://schemas.openxmlformats.org/officeDocument/2006/relationships/image" Target="../media/image670.wmf"/><Relationship Id="rId3" Type="http://schemas.openxmlformats.org/officeDocument/2006/relationships/oleObject" Target="../embeddings/oleObject715.bin"/><Relationship Id="rId7" Type="http://schemas.openxmlformats.org/officeDocument/2006/relationships/oleObject" Target="../embeddings/oleObject717.bin"/><Relationship Id="rId12" Type="http://schemas.openxmlformats.org/officeDocument/2006/relationships/image" Target="../media/image667.wmf"/><Relationship Id="rId17" Type="http://schemas.openxmlformats.org/officeDocument/2006/relationships/oleObject" Target="../embeddings/oleObject722.bin"/><Relationship Id="rId2" Type="http://schemas.openxmlformats.org/officeDocument/2006/relationships/slideLayout" Target="../slideLayouts/slideLayout204.xml"/><Relationship Id="rId16" Type="http://schemas.openxmlformats.org/officeDocument/2006/relationships/image" Target="../media/image669.wmf"/><Relationship Id="rId20" Type="http://schemas.openxmlformats.org/officeDocument/2006/relationships/image" Target="../media/image671.wmf"/><Relationship Id="rId1" Type="http://schemas.openxmlformats.org/officeDocument/2006/relationships/vmlDrawing" Target="../drawings/vmlDrawing141.vml"/><Relationship Id="rId6" Type="http://schemas.openxmlformats.org/officeDocument/2006/relationships/image" Target="../media/image664.wmf"/><Relationship Id="rId11" Type="http://schemas.openxmlformats.org/officeDocument/2006/relationships/oleObject" Target="../embeddings/oleObject719.bin"/><Relationship Id="rId5" Type="http://schemas.openxmlformats.org/officeDocument/2006/relationships/oleObject" Target="../embeddings/oleObject716.bin"/><Relationship Id="rId15" Type="http://schemas.openxmlformats.org/officeDocument/2006/relationships/oleObject" Target="../embeddings/oleObject721.bin"/><Relationship Id="rId10" Type="http://schemas.openxmlformats.org/officeDocument/2006/relationships/image" Target="../media/image666.wmf"/><Relationship Id="rId19" Type="http://schemas.openxmlformats.org/officeDocument/2006/relationships/oleObject" Target="../embeddings/oleObject723.bin"/><Relationship Id="rId4" Type="http://schemas.openxmlformats.org/officeDocument/2006/relationships/image" Target="../media/image663.wmf"/><Relationship Id="rId9" Type="http://schemas.openxmlformats.org/officeDocument/2006/relationships/oleObject" Target="../embeddings/oleObject718.bin"/><Relationship Id="rId14" Type="http://schemas.openxmlformats.org/officeDocument/2006/relationships/image" Target="../media/image668.wmf"/></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20.xml"/><Relationship Id="rId1" Type="http://schemas.openxmlformats.org/officeDocument/2006/relationships/themeOverride" Target="../theme/themeOverride6.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724.bin"/><Relationship Id="rId2" Type="http://schemas.openxmlformats.org/officeDocument/2006/relationships/slideLayout" Target="../slideLayouts/slideLayout237.xml"/><Relationship Id="rId1" Type="http://schemas.openxmlformats.org/officeDocument/2006/relationships/vmlDrawing" Target="../drawings/vmlDrawing142.vml"/><Relationship Id="rId4" Type="http://schemas.openxmlformats.org/officeDocument/2006/relationships/image" Target="../media/image672.w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725.bin"/><Relationship Id="rId2" Type="http://schemas.openxmlformats.org/officeDocument/2006/relationships/slideLayout" Target="../slideLayouts/slideLayout237.xml"/><Relationship Id="rId1" Type="http://schemas.openxmlformats.org/officeDocument/2006/relationships/vmlDrawing" Target="../drawings/vmlDrawing143.vml"/><Relationship Id="rId4" Type="http://schemas.openxmlformats.org/officeDocument/2006/relationships/image" Target="../media/image673.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179.xml.rels><?xml version="1.0" encoding="UTF-8" standalone="yes"?>
<Relationships xmlns="http://schemas.openxmlformats.org/package/2006/relationships"><Relationship Id="rId8" Type="http://schemas.openxmlformats.org/officeDocument/2006/relationships/image" Target="../media/image676.wmf"/><Relationship Id="rId13" Type="http://schemas.openxmlformats.org/officeDocument/2006/relationships/oleObject" Target="../embeddings/oleObject731.bin"/><Relationship Id="rId18" Type="http://schemas.openxmlformats.org/officeDocument/2006/relationships/image" Target="../media/image651.wmf"/><Relationship Id="rId3" Type="http://schemas.openxmlformats.org/officeDocument/2006/relationships/oleObject" Target="../embeddings/oleObject726.bin"/><Relationship Id="rId7" Type="http://schemas.openxmlformats.org/officeDocument/2006/relationships/oleObject" Target="../embeddings/oleObject728.bin"/><Relationship Id="rId12" Type="http://schemas.openxmlformats.org/officeDocument/2006/relationships/image" Target="../media/image678.wmf"/><Relationship Id="rId17" Type="http://schemas.openxmlformats.org/officeDocument/2006/relationships/oleObject" Target="../embeddings/oleObject733.bin"/><Relationship Id="rId2" Type="http://schemas.openxmlformats.org/officeDocument/2006/relationships/slideLayout" Target="../slideLayouts/slideLayout237.xml"/><Relationship Id="rId16" Type="http://schemas.openxmlformats.org/officeDocument/2006/relationships/image" Target="../media/image680.wmf"/><Relationship Id="rId20" Type="http://schemas.openxmlformats.org/officeDocument/2006/relationships/image" Target="../media/image652.wmf"/><Relationship Id="rId1" Type="http://schemas.openxmlformats.org/officeDocument/2006/relationships/vmlDrawing" Target="../drawings/vmlDrawing144.vml"/><Relationship Id="rId6" Type="http://schemas.openxmlformats.org/officeDocument/2006/relationships/image" Target="../media/image675.wmf"/><Relationship Id="rId11" Type="http://schemas.openxmlformats.org/officeDocument/2006/relationships/oleObject" Target="../embeddings/oleObject730.bin"/><Relationship Id="rId5" Type="http://schemas.openxmlformats.org/officeDocument/2006/relationships/oleObject" Target="../embeddings/oleObject727.bin"/><Relationship Id="rId15" Type="http://schemas.openxmlformats.org/officeDocument/2006/relationships/oleObject" Target="../embeddings/oleObject732.bin"/><Relationship Id="rId10" Type="http://schemas.openxmlformats.org/officeDocument/2006/relationships/image" Target="../media/image677.wmf"/><Relationship Id="rId19" Type="http://schemas.openxmlformats.org/officeDocument/2006/relationships/oleObject" Target="../embeddings/oleObject734.bin"/><Relationship Id="rId4" Type="http://schemas.openxmlformats.org/officeDocument/2006/relationships/image" Target="../media/image674.wmf"/><Relationship Id="rId9" Type="http://schemas.openxmlformats.org/officeDocument/2006/relationships/oleObject" Target="../embeddings/oleObject729.bin"/><Relationship Id="rId14" Type="http://schemas.openxmlformats.org/officeDocument/2006/relationships/image" Target="../media/image679.wmf"/></Relationships>
</file>

<file path=ppt/slides/_rels/slide18.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6.wmf"/><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2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4.bin"/><Relationship Id="rId14" Type="http://schemas.openxmlformats.org/officeDocument/2006/relationships/image" Target="../media/image27.w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735.bin"/><Relationship Id="rId2" Type="http://schemas.openxmlformats.org/officeDocument/2006/relationships/slideLayout" Target="../slideLayouts/slideLayout237.xml"/><Relationship Id="rId1" Type="http://schemas.openxmlformats.org/officeDocument/2006/relationships/vmlDrawing" Target="../drawings/vmlDrawing145.vml"/><Relationship Id="rId6" Type="http://schemas.openxmlformats.org/officeDocument/2006/relationships/image" Target="../media/image682.wmf"/><Relationship Id="rId5" Type="http://schemas.openxmlformats.org/officeDocument/2006/relationships/oleObject" Target="../embeddings/oleObject736.bin"/><Relationship Id="rId4" Type="http://schemas.openxmlformats.org/officeDocument/2006/relationships/image" Target="../media/image681.wmf"/></Relationships>
</file>

<file path=ppt/slides/_rels/slide181.xml.rels><?xml version="1.0" encoding="UTF-8" standalone="yes"?>
<Relationships xmlns="http://schemas.openxmlformats.org/package/2006/relationships"><Relationship Id="rId8" Type="http://schemas.openxmlformats.org/officeDocument/2006/relationships/image" Target="../media/image685.wmf"/><Relationship Id="rId3" Type="http://schemas.openxmlformats.org/officeDocument/2006/relationships/oleObject" Target="../embeddings/oleObject737.bin"/><Relationship Id="rId7" Type="http://schemas.openxmlformats.org/officeDocument/2006/relationships/oleObject" Target="../embeddings/oleObject739.bin"/><Relationship Id="rId12" Type="http://schemas.openxmlformats.org/officeDocument/2006/relationships/image" Target="../media/image687.wmf"/><Relationship Id="rId2" Type="http://schemas.openxmlformats.org/officeDocument/2006/relationships/slideLayout" Target="../slideLayouts/slideLayout237.xml"/><Relationship Id="rId1" Type="http://schemas.openxmlformats.org/officeDocument/2006/relationships/vmlDrawing" Target="../drawings/vmlDrawing146.vml"/><Relationship Id="rId6" Type="http://schemas.openxmlformats.org/officeDocument/2006/relationships/image" Target="../media/image684.wmf"/><Relationship Id="rId11" Type="http://schemas.openxmlformats.org/officeDocument/2006/relationships/oleObject" Target="../embeddings/oleObject741.bin"/><Relationship Id="rId5" Type="http://schemas.openxmlformats.org/officeDocument/2006/relationships/oleObject" Target="../embeddings/oleObject738.bin"/><Relationship Id="rId10" Type="http://schemas.openxmlformats.org/officeDocument/2006/relationships/image" Target="../media/image686.wmf"/><Relationship Id="rId4" Type="http://schemas.openxmlformats.org/officeDocument/2006/relationships/image" Target="../media/image683.wmf"/><Relationship Id="rId9" Type="http://schemas.openxmlformats.org/officeDocument/2006/relationships/oleObject" Target="../embeddings/oleObject740.bin"/></Relationships>
</file>

<file path=ppt/slides/_rels/slide182.xml.rels><?xml version="1.0" encoding="UTF-8" standalone="yes"?>
<Relationships xmlns="http://schemas.openxmlformats.org/package/2006/relationships"><Relationship Id="rId8" Type="http://schemas.openxmlformats.org/officeDocument/2006/relationships/image" Target="../media/image690.wmf"/><Relationship Id="rId3" Type="http://schemas.openxmlformats.org/officeDocument/2006/relationships/oleObject" Target="../embeddings/oleObject742.bin"/><Relationship Id="rId7" Type="http://schemas.openxmlformats.org/officeDocument/2006/relationships/oleObject" Target="../embeddings/oleObject744.bin"/><Relationship Id="rId2" Type="http://schemas.openxmlformats.org/officeDocument/2006/relationships/slideLayout" Target="../slideLayouts/slideLayout237.xml"/><Relationship Id="rId1" Type="http://schemas.openxmlformats.org/officeDocument/2006/relationships/vmlDrawing" Target="../drawings/vmlDrawing147.vml"/><Relationship Id="rId6" Type="http://schemas.openxmlformats.org/officeDocument/2006/relationships/image" Target="../media/image689.wmf"/><Relationship Id="rId5" Type="http://schemas.openxmlformats.org/officeDocument/2006/relationships/oleObject" Target="../embeddings/oleObject743.bin"/><Relationship Id="rId10" Type="http://schemas.openxmlformats.org/officeDocument/2006/relationships/image" Target="../media/image691.wmf"/><Relationship Id="rId4" Type="http://schemas.openxmlformats.org/officeDocument/2006/relationships/image" Target="../media/image688.wmf"/><Relationship Id="rId9" Type="http://schemas.openxmlformats.org/officeDocument/2006/relationships/oleObject" Target="../embeddings/oleObject745.bin"/></Relationships>
</file>

<file path=ppt/slides/_rels/slide183.xml.rels><?xml version="1.0" encoding="UTF-8" standalone="yes"?>
<Relationships xmlns="http://schemas.openxmlformats.org/package/2006/relationships"><Relationship Id="rId8" Type="http://schemas.openxmlformats.org/officeDocument/2006/relationships/image" Target="../media/image694.wmf"/><Relationship Id="rId13" Type="http://schemas.openxmlformats.org/officeDocument/2006/relationships/oleObject" Target="../embeddings/oleObject751.bin"/><Relationship Id="rId3" Type="http://schemas.openxmlformats.org/officeDocument/2006/relationships/oleObject" Target="../embeddings/oleObject746.bin"/><Relationship Id="rId7" Type="http://schemas.openxmlformats.org/officeDocument/2006/relationships/oleObject" Target="../embeddings/oleObject748.bin"/><Relationship Id="rId12" Type="http://schemas.openxmlformats.org/officeDocument/2006/relationships/image" Target="../media/image696.wmf"/><Relationship Id="rId2" Type="http://schemas.openxmlformats.org/officeDocument/2006/relationships/slideLayout" Target="../slideLayouts/slideLayout237.xml"/><Relationship Id="rId16" Type="http://schemas.openxmlformats.org/officeDocument/2006/relationships/image" Target="../media/image698.wmf"/><Relationship Id="rId1" Type="http://schemas.openxmlformats.org/officeDocument/2006/relationships/vmlDrawing" Target="../drawings/vmlDrawing148.vml"/><Relationship Id="rId6" Type="http://schemas.openxmlformats.org/officeDocument/2006/relationships/image" Target="../media/image693.wmf"/><Relationship Id="rId11" Type="http://schemas.openxmlformats.org/officeDocument/2006/relationships/oleObject" Target="../embeddings/oleObject750.bin"/><Relationship Id="rId5" Type="http://schemas.openxmlformats.org/officeDocument/2006/relationships/oleObject" Target="../embeddings/oleObject747.bin"/><Relationship Id="rId15" Type="http://schemas.openxmlformats.org/officeDocument/2006/relationships/oleObject" Target="../embeddings/oleObject752.bin"/><Relationship Id="rId10" Type="http://schemas.openxmlformats.org/officeDocument/2006/relationships/image" Target="../media/image695.wmf"/><Relationship Id="rId4" Type="http://schemas.openxmlformats.org/officeDocument/2006/relationships/image" Target="../media/image692.wmf"/><Relationship Id="rId9" Type="http://schemas.openxmlformats.org/officeDocument/2006/relationships/oleObject" Target="../embeddings/oleObject749.bin"/><Relationship Id="rId14" Type="http://schemas.openxmlformats.org/officeDocument/2006/relationships/image" Target="../media/image697.w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753.bin"/><Relationship Id="rId2" Type="http://schemas.openxmlformats.org/officeDocument/2006/relationships/slideLayout" Target="../slideLayouts/slideLayout237.xml"/><Relationship Id="rId1" Type="http://schemas.openxmlformats.org/officeDocument/2006/relationships/vmlDrawing" Target="../drawings/vmlDrawing149.vml"/><Relationship Id="rId6" Type="http://schemas.openxmlformats.org/officeDocument/2006/relationships/image" Target="../media/image700.wmf"/><Relationship Id="rId5" Type="http://schemas.openxmlformats.org/officeDocument/2006/relationships/oleObject" Target="../embeddings/oleObject754.bin"/><Relationship Id="rId4" Type="http://schemas.openxmlformats.org/officeDocument/2006/relationships/image" Target="../media/image699.w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755.bin"/><Relationship Id="rId2" Type="http://schemas.openxmlformats.org/officeDocument/2006/relationships/slideLayout" Target="../slideLayouts/slideLayout237.xml"/><Relationship Id="rId1" Type="http://schemas.openxmlformats.org/officeDocument/2006/relationships/vmlDrawing" Target="../drawings/vmlDrawing150.vml"/><Relationship Id="rId6" Type="http://schemas.openxmlformats.org/officeDocument/2006/relationships/image" Target="../media/image702.wmf"/><Relationship Id="rId5" Type="http://schemas.openxmlformats.org/officeDocument/2006/relationships/oleObject" Target="../embeddings/oleObject756.bin"/><Relationship Id="rId4" Type="http://schemas.openxmlformats.org/officeDocument/2006/relationships/image" Target="../media/image701.wmf"/></Relationships>
</file>

<file path=ppt/slides/_rels/slide186.xml.rels><?xml version="1.0" encoding="UTF-8" standalone="yes"?>
<Relationships xmlns="http://schemas.openxmlformats.org/package/2006/relationships"><Relationship Id="rId8" Type="http://schemas.openxmlformats.org/officeDocument/2006/relationships/image" Target="../media/image705.wmf"/><Relationship Id="rId3" Type="http://schemas.openxmlformats.org/officeDocument/2006/relationships/oleObject" Target="../embeddings/oleObject757.bin"/><Relationship Id="rId7" Type="http://schemas.openxmlformats.org/officeDocument/2006/relationships/oleObject" Target="../embeddings/oleObject759.bin"/><Relationship Id="rId2" Type="http://schemas.openxmlformats.org/officeDocument/2006/relationships/slideLayout" Target="../slideLayouts/slideLayout237.xml"/><Relationship Id="rId1" Type="http://schemas.openxmlformats.org/officeDocument/2006/relationships/vmlDrawing" Target="../drawings/vmlDrawing151.vml"/><Relationship Id="rId6" Type="http://schemas.openxmlformats.org/officeDocument/2006/relationships/image" Target="../media/image704.wmf"/><Relationship Id="rId5" Type="http://schemas.openxmlformats.org/officeDocument/2006/relationships/oleObject" Target="../embeddings/oleObject758.bin"/><Relationship Id="rId4" Type="http://schemas.openxmlformats.org/officeDocument/2006/relationships/image" Target="../media/image703.wmf"/></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42.xml"/><Relationship Id="rId1" Type="http://schemas.openxmlformats.org/officeDocument/2006/relationships/themeOverride" Target="../theme/themeOverride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760.bin"/><Relationship Id="rId2" Type="http://schemas.openxmlformats.org/officeDocument/2006/relationships/slideLayout" Target="../slideLayouts/slideLayout254.xml"/><Relationship Id="rId1" Type="http://schemas.openxmlformats.org/officeDocument/2006/relationships/vmlDrawing" Target="../drawings/vmlDrawing152.vml"/><Relationship Id="rId6" Type="http://schemas.openxmlformats.org/officeDocument/2006/relationships/image" Target="../media/image707.wmf"/><Relationship Id="rId5" Type="http://schemas.openxmlformats.org/officeDocument/2006/relationships/oleObject" Target="../embeddings/oleObject761.bin"/><Relationship Id="rId4" Type="http://schemas.openxmlformats.org/officeDocument/2006/relationships/image" Target="../media/image706.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8.bin"/><Relationship Id="rId4" Type="http://schemas.openxmlformats.org/officeDocument/2006/relationships/image" Target="../media/image22.wmf"/></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762.bin"/><Relationship Id="rId2" Type="http://schemas.openxmlformats.org/officeDocument/2006/relationships/slideLayout" Target="../slideLayouts/slideLayout254.xml"/><Relationship Id="rId1" Type="http://schemas.openxmlformats.org/officeDocument/2006/relationships/vmlDrawing" Target="../drawings/vmlDrawing153.vml"/><Relationship Id="rId4" Type="http://schemas.openxmlformats.org/officeDocument/2006/relationships/image" Target="../media/image650.wmf"/></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192.xml.rels><?xml version="1.0" encoding="UTF-8" standalone="yes"?>
<Relationships xmlns="http://schemas.openxmlformats.org/package/2006/relationships"><Relationship Id="rId8" Type="http://schemas.openxmlformats.org/officeDocument/2006/relationships/image" Target="../media/image710.wmf"/><Relationship Id="rId13" Type="http://schemas.openxmlformats.org/officeDocument/2006/relationships/oleObject" Target="../embeddings/oleObject768.bin"/><Relationship Id="rId18" Type="http://schemas.openxmlformats.org/officeDocument/2006/relationships/image" Target="../media/image715.wmf"/><Relationship Id="rId26" Type="http://schemas.openxmlformats.org/officeDocument/2006/relationships/image" Target="../media/image719.wmf"/><Relationship Id="rId3" Type="http://schemas.openxmlformats.org/officeDocument/2006/relationships/oleObject" Target="../embeddings/oleObject763.bin"/><Relationship Id="rId21" Type="http://schemas.openxmlformats.org/officeDocument/2006/relationships/oleObject" Target="../embeddings/oleObject772.bin"/><Relationship Id="rId7" Type="http://schemas.openxmlformats.org/officeDocument/2006/relationships/oleObject" Target="../embeddings/oleObject765.bin"/><Relationship Id="rId12" Type="http://schemas.openxmlformats.org/officeDocument/2006/relationships/image" Target="../media/image712.wmf"/><Relationship Id="rId17" Type="http://schemas.openxmlformats.org/officeDocument/2006/relationships/oleObject" Target="../embeddings/oleObject770.bin"/><Relationship Id="rId25" Type="http://schemas.openxmlformats.org/officeDocument/2006/relationships/oleObject" Target="../embeddings/oleObject774.bin"/><Relationship Id="rId2" Type="http://schemas.openxmlformats.org/officeDocument/2006/relationships/slideLayout" Target="../slideLayouts/slideLayout258.xml"/><Relationship Id="rId16" Type="http://schemas.openxmlformats.org/officeDocument/2006/relationships/image" Target="../media/image714.wmf"/><Relationship Id="rId20" Type="http://schemas.openxmlformats.org/officeDocument/2006/relationships/image" Target="../media/image716.wmf"/><Relationship Id="rId29" Type="http://schemas.openxmlformats.org/officeDocument/2006/relationships/oleObject" Target="../embeddings/oleObject776.bin"/><Relationship Id="rId1" Type="http://schemas.openxmlformats.org/officeDocument/2006/relationships/vmlDrawing" Target="../drawings/vmlDrawing154.vml"/><Relationship Id="rId6" Type="http://schemas.openxmlformats.org/officeDocument/2006/relationships/image" Target="../media/image709.wmf"/><Relationship Id="rId11" Type="http://schemas.openxmlformats.org/officeDocument/2006/relationships/oleObject" Target="../embeddings/oleObject767.bin"/><Relationship Id="rId24" Type="http://schemas.openxmlformats.org/officeDocument/2006/relationships/image" Target="../media/image718.wmf"/><Relationship Id="rId5" Type="http://schemas.openxmlformats.org/officeDocument/2006/relationships/oleObject" Target="../embeddings/oleObject764.bin"/><Relationship Id="rId15" Type="http://schemas.openxmlformats.org/officeDocument/2006/relationships/oleObject" Target="../embeddings/oleObject769.bin"/><Relationship Id="rId23" Type="http://schemas.openxmlformats.org/officeDocument/2006/relationships/oleObject" Target="../embeddings/oleObject773.bin"/><Relationship Id="rId28" Type="http://schemas.openxmlformats.org/officeDocument/2006/relationships/image" Target="../media/image720.wmf"/><Relationship Id="rId10" Type="http://schemas.openxmlformats.org/officeDocument/2006/relationships/image" Target="../media/image711.wmf"/><Relationship Id="rId19" Type="http://schemas.openxmlformats.org/officeDocument/2006/relationships/oleObject" Target="../embeddings/oleObject771.bin"/><Relationship Id="rId4" Type="http://schemas.openxmlformats.org/officeDocument/2006/relationships/image" Target="../media/image708.wmf"/><Relationship Id="rId9" Type="http://schemas.openxmlformats.org/officeDocument/2006/relationships/oleObject" Target="../embeddings/oleObject766.bin"/><Relationship Id="rId14" Type="http://schemas.openxmlformats.org/officeDocument/2006/relationships/image" Target="../media/image713.wmf"/><Relationship Id="rId22" Type="http://schemas.openxmlformats.org/officeDocument/2006/relationships/image" Target="../media/image717.wmf"/><Relationship Id="rId27" Type="http://schemas.openxmlformats.org/officeDocument/2006/relationships/oleObject" Target="../embeddings/oleObject775.bin"/><Relationship Id="rId30" Type="http://schemas.openxmlformats.org/officeDocument/2006/relationships/image" Target="../media/image721.wmf"/></Relationships>
</file>

<file path=ppt/slides/_rels/slide193.xml.rels><?xml version="1.0" encoding="UTF-8" standalone="yes"?>
<Relationships xmlns="http://schemas.openxmlformats.org/package/2006/relationships"><Relationship Id="rId8" Type="http://schemas.openxmlformats.org/officeDocument/2006/relationships/image" Target="../media/image724.emf"/><Relationship Id="rId3" Type="http://schemas.openxmlformats.org/officeDocument/2006/relationships/audio" Target="../media/audio2.wav"/><Relationship Id="rId7" Type="http://schemas.openxmlformats.org/officeDocument/2006/relationships/image" Target="../media/image723.wmf"/><Relationship Id="rId2" Type="http://schemas.openxmlformats.org/officeDocument/2006/relationships/slideLayout" Target="../slideLayouts/slideLayout259.xml"/><Relationship Id="rId1" Type="http://schemas.openxmlformats.org/officeDocument/2006/relationships/vmlDrawing" Target="../drawings/vmlDrawing155.vml"/><Relationship Id="rId6" Type="http://schemas.openxmlformats.org/officeDocument/2006/relationships/oleObject" Target="../embeddings/oleObject778.bin"/><Relationship Id="rId5" Type="http://schemas.openxmlformats.org/officeDocument/2006/relationships/image" Target="../media/image722.wmf"/><Relationship Id="rId4" Type="http://schemas.openxmlformats.org/officeDocument/2006/relationships/oleObject" Target="../embeddings/oleObject777.bin"/></Relationships>
</file>

<file path=ppt/slides/_rels/slide194.xml.rels><?xml version="1.0" encoding="UTF-8" standalone="yes"?>
<Relationships xmlns="http://schemas.openxmlformats.org/package/2006/relationships"><Relationship Id="rId8" Type="http://schemas.openxmlformats.org/officeDocument/2006/relationships/image" Target="../media/image710.wmf"/><Relationship Id="rId13" Type="http://schemas.openxmlformats.org/officeDocument/2006/relationships/oleObject" Target="../embeddings/oleObject784.bin"/><Relationship Id="rId18" Type="http://schemas.openxmlformats.org/officeDocument/2006/relationships/image" Target="../media/image728.wmf"/><Relationship Id="rId3" Type="http://schemas.openxmlformats.org/officeDocument/2006/relationships/oleObject" Target="../embeddings/oleObject779.bin"/><Relationship Id="rId21" Type="http://schemas.openxmlformats.org/officeDocument/2006/relationships/oleObject" Target="../embeddings/oleObject788.bin"/><Relationship Id="rId7" Type="http://schemas.openxmlformats.org/officeDocument/2006/relationships/oleObject" Target="../embeddings/oleObject781.bin"/><Relationship Id="rId12" Type="http://schemas.openxmlformats.org/officeDocument/2006/relationships/image" Target="../media/image712.wmf"/><Relationship Id="rId17" Type="http://schemas.openxmlformats.org/officeDocument/2006/relationships/oleObject" Target="../embeddings/oleObject786.bin"/><Relationship Id="rId2" Type="http://schemas.openxmlformats.org/officeDocument/2006/relationships/slideLayout" Target="../slideLayouts/slideLayout258.xml"/><Relationship Id="rId16" Type="http://schemas.openxmlformats.org/officeDocument/2006/relationships/image" Target="../media/image727.wmf"/><Relationship Id="rId20" Type="http://schemas.openxmlformats.org/officeDocument/2006/relationships/image" Target="../media/image729.wmf"/><Relationship Id="rId1" Type="http://schemas.openxmlformats.org/officeDocument/2006/relationships/vmlDrawing" Target="../drawings/vmlDrawing156.vml"/><Relationship Id="rId6" Type="http://schemas.openxmlformats.org/officeDocument/2006/relationships/image" Target="../media/image726.wmf"/><Relationship Id="rId11" Type="http://schemas.openxmlformats.org/officeDocument/2006/relationships/oleObject" Target="../embeddings/oleObject783.bin"/><Relationship Id="rId5" Type="http://schemas.openxmlformats.org/officeDocument/2006/relationships/oleObject" Target="../embeddings/oleObject780.bin"/><Relationship Id="rId15" Type="http://schemas.openxmlformats.org/officeDocument/2006/relationships/oleObject" Target="../embeddings/oleObject785.bin"/><Relationship Id="rId10" Type="http://schemas.openxmlformats.org/officeDocument/2006/relationships/image" Target="../media/image711.wmf"/><Relationship Id="rId19" Type="http://schemas.openxmlformats.org/officeDocument/2006/relationships/oleObject" Target="../embeddings/oleObject787.bin"/><Relationship Id="rId4" Type="http://schemas.openxmlformats.org/officeDocument/2006/relationships/image" Target="../media/image725.wmf"/><Relationship Id="rId9" Type="http://schemas.openxmlformats.org/officeDocument/2006/relationships/oleObject" Target="../embeddings/oleObject782.bin"/><Relationship Id="rId14" Type="http://schemas.openxmlformats.org/officeDocument/2006/relationships/image" Target="../media/image713.wmf"/><Relationship Id="rId22" Type="http://schemas.openxmlformats.org/officeDocument/2006/relationships/image" Target="../media/image730.wmf"/></Relationships>
</file>

<file path=ppt/slides/_rels/slide195.xml.rels><?xml version="1.0" encoding="UTF-8" standalone="yes"?>
<Relationships xmlns="http://schemas.openxmlformats.org/package/2006/relationships"><Relationship Id="rId8" Type="http://schemas.openxmlformats.org/officeDocument/2006/relationships/image" Target="../media/image733.emf"/><Relationship Id="rId3" Type="http://schemas.openxmlformats.org/officeDocument/2006/relationships/audio" Target="../media/audio2.wav"/><Relationship Id="rId7" Type="http://schemas.openxmlformats.org/officeDocument/2006/relationships/image" Target="../media/image732.wmf"/><Relationship Id="rId2" Type="http://schemas.openxmlformats.org/officeDocument/2006/relationships/slideLayout" Target="../slideLayouts/slideLayout259.xml"/><Relationship Id="rId1" Type="http://schemas.openxmlformats.org/officeDocument/2006/relationships/vmlDrawing" Target="../drawings/vmlDrawing157.vml"/><Relationship Id="rId6" Type="http://schemas.openxmlformats.org/officeDocument/2006/relationships/oleObject" Target="../embeddings/oleObject790.bin"/><Relationship Id="rId5" Type="http://schemas.openxmlformats.org/officeDocument/2006/relationships/image" Target="../media/image731.wmf"/><Relationship Id="rId4" Type="http://schemas.openxmlformats.org/officeDocument/2006/relationships/oleObject" Target="../embeddings/oleObject789.bin"/></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793.bin"/><Relationship Id="rId3" Type="http://schemas.openxmlformats.org/officeDocument/2006/relationships/audio" Target="../media/audio3.wav"/><Relationship Id="rId7" Type="http://schemas.openxmlformats.org/officeDocument/2006/relationships/image" Target="../media/image735.wmf"/><Relationship Id="rId2" Type="http://schemas.openxmlformats.org/officeDocument/2006/relationships/slideLayout" Target="../slideLayouts/slideLayout254.xml"/><Relationship Id="rId1" Type="http://schemas.openxmlformats.org/officeDocument/2006/relationships/vmlDrawing" Target="../drawings/vmlDrawing158.vml"/><Relationship Id="rId6" Type="http://schemas.openxmlformats.org/officeDocument/2006/relationships/oleObject" Target="../embeddings/oleObject792.bin"/><Relationship Id="rId5" Type="http://schemas.openxmlformats.org/officeDocument/2006/relationships/image" Target="../media/image734.wmf"/><Relationship Id="rId4" Type="http://schemas.openxmlformats.org/officeDocument/2006/relationships/oleObject" Target="../embeddings/oleObject791.bin"/><Relationship Id="rId9" Type="http://schemas.openxmlformats.org/officeDocument/2006/relationships/image" Target="../media/image736.wmf"/></Relationships>
</file>

<file path=ppt/slides/_rels/slide197.xml.rels><?xml version="1.0" encoding="UTF-8" standalone="yes"?>
<Relationships xmlns="http://schemas.openxmlformats.org/package/2006/relationships"><Relationship Id="rId8" Type="http://schemas.openxmlformats.org/officeDocument/2006/relationships/image" Target="../media/image739.wmf"/><Relationship Id="rId3" Type="http://schemas.openxmlformats.org/officeDocument/2006/relationships/oleObject" Target="../embeddings/oleObject794.bin"/><Relationship Id="rId7" Type="http://schemas.openxmlformats.org/officeDocument/2006/relationships/oleObject" Target="../embeddings/oleObject796.bin"/><Relationship Id="rId2" Type="http://schemas.openxmlformats.org/officeDocument/2006/relationships/slideLayout" Target="../slideLayouts/slideLayout254.xml"/><Relationship Id="rId1" Type="http://schemas.openxmlformats.org/officeDocument/2006/relationships/vmlDrawing" Target="../drawings/vmlDrawing159.vml"/><Relationship Id="rId6" Type="http://schemas.openxmlformats.org/officeDocument/2006/relationships/image" Target="../media/image738.wmf"/><Relationship Id="rId5" Type="http://schemas.openxmlformats.org/officeDocument/2006/relationships/oleObject" Target="../embeddings/oleObject795.bin"/><Relationship Id="rId4" Type="http://schemas.openxmlformats.org/officeDocument/2006/relationships/image" Target="../media/image737.w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797.bin"/><Relationship Id="rId2" Type="http://schemas.openxmlformats.org/officeDocument/2006/relationships/slideLayout" Target="../slideLayouts/slideLayout254.xml"/><Relationship Id="rId1" Type="http://schemas.openxmlformats.org/officeDocument/2006/relationships/vmlDrawing" Target="../drawings/vmlDrawing160.vml"/><Relationship Id="rId6" Type="http://schemas.openxmlformats.org/officeDocument/2006/relationships/image" Target="../media/image741.wmf"/><Relationship Id="rId5" Type="http://schemas.openxmlformats.org/officeDocument/2006/relationships/oleObject" Target="../embeddings/oleObject798.bin"/><Relationship Id="rId4" Type="http://schemas.openxmlformats.org/officeDocument/2006/relationships/image" Target="../media/image740.wmf"/></Relationships>
</file>

<file path=ppt/slides/_rels/slide199.xml.rels><?xml version="1.0" encoding="UTF-8" standalone="yes"?>
<Relationships xmlns="http://schemas.openxmlformats.org/package/2006/relationships"><Relationship Id="rId8" Type="http://schemas.openxmlformats.org/officeDocument/2006/relationships/image" Target="../media/image744.wmf"/><Relationship Id="rId3" Type="http://schemas.openxmlformats.org/officeDocument/2006/relationships/oleObject" Target="../embeddings/oleObject799.bin"/><Relationship Id="rId7" Type="http://schemas.openxmlformats.org/officeDocument/2006/relationships/oleObject" Target="../embeddings/oleObject801.bin"/><Relationship Id="rId2" Type="http://schemas.openxmlformats.org/officeDocument/2006/relationships/slideLayout" Target="../slideLayouts/slideLayout254.xml"/><Relationship Id="rId1" Type="http://schemas.openxmlformats.org/officeDocument/2006/relationships/vmlDrawing" Target="../drawings/vmlDrawing161.vml"/><Relationship Id="rId6" Type="http://schemas.openxmlformats.org/officeDocument/2006/relationships/image" Target="../media/image743.wmf"/><Relationship Id="rId5" Type="http://schemas.openxmlformats.org/officeDocument/2006/relationships/oleObject" Target="../embeddings/oleObject800.bin"/><Relationship Id="rId10" Type="http://schemas.openxmlformats.org/officeDocument/2006/relationships/image" Target="../media/image745.wmf"/><Relationship Id="rId4" Type="http://schemas.openxmlformats.org/officeDocument/2006/relationships/image" Target="../media/image742.wmf"/><Relationship Id="rId9" Type="http://schemas.openxmlformats.org/officeDocument/2006/relationships/oleObject" Target="../embeddings/oleObject802.bin"/></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1.wmf"/><Relationship Id="rId2" Type="http://schemas.openxmlformats.org/officeDocument/2006/relationships/slideLayout" Target="../slideLayouts/slideLayout18.xml"/><Relationship Id="rId16" Type="http://schemas.openxmlformats.org/officeDocument/2006/relationships/image" Target="../media/image33.wmf"/><Relationship Id="rId1" Type="http://schemas.openxmlformats.org/officeDocument/2006/relationships/vmlDrawing" Target="../drawings/vmlDrawing3.vml"/><Relationship Id="rId6" Type="http://schemas.openxmlformats.org/officeDocument/2006/relationships/image" Target="../media/image28.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30.wmf"/><Relationship Id="rId4" Type="http://schemas.openxmlformats.org/officeDocument/2006/relationships/image" Target="../media/image22.wmf"/><Relationship Id="rId9" Type="http://schemas.openxmlformats.org/officeDocument/2006/relationships/oleObject" Target="../embeddings/oleObject12.bin"/><Relationship Id="rId14" Type="http://schemas.openxmlformats.org/officeDocument/2006/relationships/image" Target="../media/image32.w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803.bin"/><Relationship Id="rId2" Type="http://schemas.openxmlformats.org/officeDocument/2006/relationships/slideLayout" Target="../slideLayouts/slideLayout254.xml"/><Relationship Id="rId1" Type="http://schemas.openxmlformats.org/officeDocument/2006/relationships/vmlDrawing" Target="../drawings/vmlDrawing162.vml"/><Relationship Id="rId4" Type="http://schemas.openxmlformats.org/officeDocument/2006/relationships/image" Target="../media/image746.w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804.bin"/><Relationship Id="rId2" Type="http://schemas.openxmlformats.org/officeDocument/2006/relationships/slideLayout" Target="../slideLayouts/slideLayout254.xml"/><Relationship Id="rId1" Type="http://schemas.openxmlformats.org/officeDocument/2006/relationships/vmlDrawing" Target="../drawings/vmlDrawing163.vml"/><Relationship Id="rId6" Type="http://schemas.openxmlformats.org/officeDocument/2006/relationships/image" Target="../media/image748.wmf"/><Relationship Id="rId5" Type="http://schemas.openxmlformats.org/officeDocument/2006/relationships/oleObject" Target="../embeddings/oleObject805.bin"/><Relationship Id="rId4" Type="http://schemas.openxmlformats.org/officeDocument/2006/relationships/image" Target="../media/image747.wmf"/></Relationships>
</file>

<file path=ppt/slides/_rels/slide202.xml.rels><?xml version="1.0" encoding="UTF-8" standalone="yes"?>
<Relationships xmlns="http://schemas.openxmlformats.org/package/2006/relationships"><Relationship Id="rId8" Type="http://schemas.openxmlformats.org/officeDocument/2006/relationships/image" Target="../media/image751.wmf"/><Relationship Id="rId3" Type="http://schemas.openxmlformats.org/officeDocument/2006/relationships/oleObject" Target="../embeddings/oleObject806.bin"/><Relationship Id="rId7" Type="http://schemas.openxmlformats.org/officeDocument/2006/relationships/oleObject" Target="../embeddings/oleObject808.bin"/><Relationship Id="rId12" Type="http://schemas.openxmlformats.org/officeDocument/2006/relationships/image" Target="../media/image753.wmf"/><Relationship Id="rId2" Type="http://schemas.openxmlformats.org/officeDocument/2006/relationships/slideLayout" Target="../slideLayouts/slideLayout259.xml"/><Relationship Id="rId1" Type="http://schemas.openxmlformats.org/officeDocument/2006/relationships/vmlDrawing" Target="../drawings/vmlDrawing164.vml"/><Relationship Id="rId6" Type="http://schemas.openxmlformats.org/officeDocument/2006/relationships/image" Target="../media/image750.wmf"/><Relationship Id="rId11" Type="http://schemas.openxmlformats.org/officeDocument/2006/relationships/oleObject" Target="../embeddings/oleObject810.bin"/><Relationship Id="rId5" Type="http://schemas.openxmlformats.org/officeDocument/2006/relationships/oleObject" Target="../embeddings/oleObject807.bin"/><Relationship Id="rId10" Type="http://schemas.openxmlformats.org/officeDocument/2006/relationships/image" Target="../media/image752.wmf"/><Relationship Id="rId4" Type="http://schemas.openxmlformats.org/officeDocument/2006/relationships/image" Target="../media/image749.wmf"/><Relationship Id="rId9" Type="http://schemas.openxmlformats.org/officeDocument/2006/relationships/oleObject" Target="../embeddings/oleObject809.bin"/></Relationships>
</file>

<file path=ppt/slides/_rels/slide203.xml.rels><?xml version="1.0" encoding="UTF-8" standalone="yes"?>
<Relationships xmlns="http://schemas.openxmlformats.org/package/2006/relationships"><Relationship Id="rId8" Type="http://schemas.openxmlformats.org/officeDocument/2006/relationships/image" Target="../media/image756.wmf"/><Relationship Id="rId3" Type="http://schemas.openxmlformats.org/officeDocument/2006/relationships/oleObject" Target="../embeddings/oleObject811.bin"/><Relationship Id="rId7" Type="http://schemas.openxmlformats.org/officeDocument/2006/relationships/oleObject" Target="../embeddings/oleObject813.bin"/><Relationship Id="rId2" Type="http://schemas.openxmlformats.org/officeDocument/2006/relationships/slideLayout" Target="../slideLayouts/slideLayout259.xml"/><Relationship Id="rId1" Type="http://schemas.openxmlformats.org/officeDocument/2006/relationships/vmlDrawing" Target="../drawings/vmlDrawing165.vml"/><Relationship Id="rId6" Type="http://schemas.openxmlformats.org/officeDocument/2006/relationships/image" Target="../media/image755.wmf"/><Relationship Id="rId5" Type="http://schemas.openxmlformats.org/officeDocument/2006/relationships/oleObject" Target="../embeddings/oleObject812.bin"/><Relationship Id="rId10" Type="http://schemas.openxmlformats.org/officeDocument/2006/relationships/image" Target="../media/image757.wmf"/><Relationship Id="rId4" Type="http://schemas.openxmlformats.org/officeDocument/2006/relationships/image" Target="../media/image754.wmf"/><Relationship Id="rId9" Type="http://schemas.openxmlformats.org/officeDocument/2006/relationships/oleObject" Target="../embeddings/oleObject814.bin"/></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64.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815.bin"/><Relationship Id="rId2" Type="http://schemas.openxmlformats.org/officeDocument/2006/relationships/slideLayout" Target="../slideLayouts/slideLayout269.xml"/><Relationship Id="rId1" Type="http://schemas.openxmlformats.org/officeDocument/2006/relationships/vmlDrawing" Target="../drawings/vmlDrawing166.vml"/><Relationship Id="rId4" Type="http://schemas.openxmlformats.org/officeDocument/2006/relationships/image" Target="../media/image416.wmf"/></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75.xml"/><Relationship Id="rId1" Type="http://schemas.openxmlformats.org/officeDocument/2006/relationships/themeOverride" Target="../theme/themeOverride8.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816.bin"/><Relationship Id="rId2" Type="http://schemas.openxmlformats.org/officeDocument/2006/relationships/slideLayout" Target="../slideLayouts/slideLayout269.xml"/><Relationship Id="rId1" Type="http://schemas.openxmlformats.org/officeDocument/2006/relationships/vmlDrawing" Target="../drawings/vmlDrawing167.vml"/><Relationship Id="rId4" Type="http://schemas.openxmlformats.org/officeDocument/2006/relationships/image" Target="../media/image758.w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817.bin"/><Relationship Id="rId2" Type="http://schemas.openxmlformats.org/officeDocument/2006/relationships/slideLayout" Target="../slideLayouts/slideLayout265.xml"/><Relationship Id="rId1" Type="http://schemas.openxmlformats.org/officeDocument/2006/relationships/vmlDrawing" Target="../drawings/vmlDrawing168.vml"/><Relationship Id="rId6" Type="http://schemas.openxmlformats.org/officeDocument/2006/relationships/image" Target="../media/image760.wmf"/><Relationship Id="rId5" Type="http://schemas.openxmlformats.org/officeDocument/2006/relationships/oleObject" Target="../embeddings/oleObject818.bin"/><Relationship Id="rId4" Type="http://schemas.openxmlformats.org/officeDocument/2006/relationships/image" Target="../media/image759.w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819.bin"/><Relationship Id="rId2" Type="http://schemas.openxmlformats.org/officeDocument/2006/relationships/slideLayout" Target="../slideLayouts/slideLayout265.xml"/><Relationship Id="rId1" Type="http://schemas.openxmlformats.org/officeDocument/2006/relationships/vmlDrawing" Target="../drawings/vmlDrawing169.vml"/><Relationship Id="rId6" Type="http://schemas.openxmlformats.org/officeDocument/2006/relationships/image" Target="../media/image762.wmf"/><Relationship Id="rId5" Type="http://schemas.openxmlformats.org/officeDocument/2006/relationships/oleObject" Target="../embeddings/oleObject820.bin"/><Relationship Id="rId4" Type="http://schemas.openxmlformats.org/officeDocument/2006/relationships/image" Target="../media/image761.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image" Target="../media/image35.wmf"/><Relationship Id="rId5" Type="http://schemas.openxmlformats.org/officeDocument/2006/relationships/oleObject" Target="../embeddings/oleObject17.bin"/><Relationship Id="rId4" Type="http://schemas.openxmlformats.org/officeDocument/2006/relationships/image" Target="../media/image34.wmf"/></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821.bin"/><Relationship Id="rId2" Type="http://schemas.openxmlformats.org/officeDocument/2006/relationships/slideLayout" Target="../slideLayouts/slideLayout265.xml"/><Relationship Id="rId1" Type="http://schemas.openxmlformats.org/officeDocument/2006/relationships/vmlDrawing" Target="../drawings/vmlDrawing170.vml"/><Relationship Id="rId6" Type="http://schemas.openxmlformats.org/officeDocument/2006/relationships/image" Target="../media/image764.wmf"/><Relationship Id="rId5" Type="http://schemas.openxmlformats.org/officeDocument/2006/relationships/oleObject" Target="../embeddings/oleObject822.bin"/><Relationship Id="rId4" Type="http://schemas.openxmlformats.org/officeDocument/2006/relationships/image" Target="../media/image763.w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823.bin"/><Relationship Id="rId2" Type="http://schemas.openxmlformats.org/officeDocument/2006/relationships/slideLayout" Target="../slideLayouts/slideLayout265.xml"/><Relationship Id="rId1" Type="http://schemas.openxmlformats.org/officeDocument/2006/relationships/vmlDrawing" Target="../drawings/vmlDrawing171.vml"/><Relationship Id="rId6" Type="http://schemas.openxmlformats.org/officeDocument/2006/relationships/image" Target="../media/image766.wmf"/><Relationship Id="rId5" Type="http://schemas.openxmlformats.org/officeDocument/2006/relationships/oleObject" Target="../embeddings/oleObject824.bin"/><Relationship Id="rId4" Type="http://schemas.openxmlformats.org/officeDocument/2006/relationships/image" Target="../media/image765.wmf"/></Relationships>
</file>

<file path=ppt/slides/_rels/slide212.xml.rels><?xml version="1.0" encoding="UTF-8" standalone="yes"?>
<Relationships xmlns="http://schemas.openxmlformats.org/package/2006/relationships"><Relationship Id="rId8" Type="http://schemas.openxmlformats.org/officeDocument/2006/relationships/oleObject" Target="../embeddings/oleObject827.bin"/><Relationship Id="rId3" Type="http://schemas.openxmlformats.org/officeDocument/2006/relationships/audio" Target="../media/audio1.wav"/><Relationship Id="rId7" Type="http://schemas.openxmlformats.org/officeDocument/2006/relationships/image" Target="../media/image768.wmf"/><Relationship Id="rId2" Type="http://schemas.openxmlformats.org/officeDocument/2006/relationships/slideLayout" Target="../slideLayouts/slideLayout265.xml"/><Relationship Id="rId1" Type="http://schemas.openxmlformats.org/officeDocument/2006/relationships/vmlDrawing" Target="../drawings/vmlDrawing172.vml"/><Relationship Id="rId6" Type="http://schemas.openxmlformats.org/officeDocument/2006/relationships/oleObject" Target="../embeddings/oleObject826.bin"/><Relationship Id="rId11" Type="http://schemas.openxmlformats.org/officeDocument/2006/relationships/image" Target="../media/image770.wmf"/><Relationship Id="rId5" Type="http://schemas.openxmlformats.org/officeDocument/2006/relationships/image" Target="../media/image767.wmf"/><Relationship Id="rId10" Type="http://schemas.openxmlformats.org/officeDocument/2006/relationships/oleObject" Target="../embeddings/oleObject828.bin"/><Relationship Id="rId4" Type="http://schemas.openxmlformats.org/officeDocument/2006/relationships/oleObject" Target="../embeddings/oleObject825.bin"/><Relationship Id="rId9" Type="http://schemas.openxmlformats.org/officeDocument/2006/relationships/image" Target="../media/image769.wmf"/></Relationships>
</file>

<file path=ppt/slides/_rels/slide213.xml.rels><?xml version="1.0" encoding="UTF-8" standalone="yes"?>
<Relationships xmlns="http://schemas.openxmlformats.org/package/2006/relationships"><Relationship Id="rId2" Type="http://schemas.openxmlformats.org/officeDocument/2006/relationships/audio" Target="../media/audio4.wav"/><Relationship Id="rId1" Type="http://schemas.openxmlformats.org/officeDocument/2006/relationships/slideLayout" Target="../slideLayouts/slideLayout265.xml"/></Relationships>
</file>

<file path=ppt/slides/_rels/slide214.xml.rels><?xml version="1.0" encoding="UTF-8" standalone="yes"?>
<Relationships xmlns="http://schemas.openxmlformats.org/package/2006/relationships"><Relationship Id="rId8" Type="http://schemas.openxmlformats.org/officeDocument/2006/relationships/image" Target="../media/image773.emf"/><Relationship Id="rId13" Type="http://schemas.openxmlformats.org/officeDocument/2006/relationships/oleObject" Target="../embeddings/oleObject834.bin"/><Relationship Id="rId18" Type="http://schemas.openxmlformats.org/officeDocument/2006/relationships/image" Target="../media/image778.wmf"/><Relationship Id="rId3" Type="http://schemas.openxmlformats.org/officeDocument/2006/relationships/oleObject" Target="../embeddings/oleObject829.bin"/><Relationship Id="rId7" Type="http://schemas.openxmlformats.org/officeDocument/2006/relationships/oleObject" Target="../embeddings/oleObject831.bin"/><Relationship Id="rId12" Type="http://schemas.openxmlformats.org/officeDocument/2006/relationships/image" Target="../media/image775.wmf"/><Relationship Id="rId17" Type="http://schemas.openxmlformats.org/officeDocument/2006/relationships/oleObject" Target="../embeddings/oleObject836.bin"/><Relationship Id="rId2" Type="http://schemas.openxmlformats.org/officeDocument/2006/relationships/slideLayout" Target="../slideLayouts/slideLayout270.xml"/><Relationship Id="rId16" Type="http://schemas.openxmlformats.org/officeDocument/2006/relationships/image" Target="../media/image777.wmf"/><Relationship Id="rId20" Type="http://schemas.openxmlformats.org/officeDocument/2006/relationships/image" Target="../media/image779.wmf"/><Relationship Id="rId1" Type="http://schemas.openxmlformats.org/officeDocument/2006/relationships/vmlDrawing" Target="../drawings/vmlDrawing173.vml"/><Relationship Id="rId6" Type="http://schemas.openxmlformats.org/officeDocument/2006/relationships/image" Target="../media/image772.emf"/><Relationship Id="rId11" Type="http://schemas.openxmlformats.org/officeDocument/2006/relationships/oleObject" Target="../embeddings/oleObject833.bin"/><Relationship Id="rId5" Type="http://schemas.openxmlformats.org/officeDocument/2006/relationships/oleObject" Target="../embeddings/oleObject830.bin"/><Relationship Id="rId15" Type="http://schemas.openxmlformats.org/officeDocument/2006/relationships/oleObject" Target="../embeddings/oleObject835.bin"/><Relationship Id="rId10" Type="http://schemas.openxmlformats.org/officeDocument/2006/relationships/image" Target="../media/image774.wmf"/><Relationship Id="rId19" Type="http://schemas.openxmlformats.org/officeDocument/2006/relationships/oleObject" Target="../embeddings/oleObject837.bin"/><Relationship Id="rId4" Type="http://schemas.openxmlformats.org/officeDocument/2006/relationships/image" Target="../media/image771.emf"/><Relationship Id="rId9" Type="http://schemas.openxmlformats.org/officeDocument/2006/relationships/oleObject" Target="../embeddings/oleObject832.bin"/><Relationship Id="rId14" Type="http://schemas.openxmlformats.org/officeDocument/2006/relationships/image" Target="../media/image776.wmf"/></Relationships>
</file>

<file path=ppt/slides/_rels/slide215.xml.rels><?xml version="1.0" encoding="UTF-8" standalone="yes"?>
<Relationships xmlns="http://schemas.openxmlformats.org/package/2006/relationships"><Relationship Id="rId8" Type="http://schemas.openxmlformats.org/officeDocument/2006/relationships/oleObject" Target="../embeddings/oleObject840.bin"/><Relationship Id="rId3" Type="http://schemas.openxmlformats.org/officeDocument/2006/relationships/audio" Target="../media/audio1.wav"/><Relationship Id="rId7" Type="http://schemas.openxmlformats.org/officeDocument/2006/relationships/image" Target="../media/image781.wmf"/><Relationship Id="rId2" Type="http://schemas.openxmlformats.org/officeDocument/2006/relationships/slideLayout" Target="../slideLayouts/slideLayout270.xml"/><Relationship Id="rId1" Type="http://schemas.openxmlformats.org/officeDocument/2006/relationships/vmlDrawing" Target="../drawings/vmlDrawing174.vml"/><Relationship Id="rId6" Type="http://schemas.openxmlformats.org/officeDocument/2006/relationships/oleObject" Target="../embeddings/oleObject839.bin"/><Relationship Id="rId5" Type="http://schemas.openxmlformats.org/officeDocument/2006/relationships/image" Target="../media/image780.wmf"/><Relationship Id="rId4" Type="http://schemas.openxmlformats.org/officeDocument/2006/relationships/oleObject" Target="../embeddings/oleObject838.bin"/><Relationship Id="rId9" Type="http://schemas.openxmlformats.org/officeDocument/2006/relationships/image" Target="../media/image782.wmf"/></Relationships>
</file>

<file path=ppt/slides/_rels/slide216.xml.rels><?xml version="1.0" encoding="UTF-8" standalone="yes"?>
<Relationships xmlns="http://schemas.openxmlformats.org/package/2006/relationships"><Relationship Id="rId8" Type="http://schemas.openxmlformats.org/officeDocument/2006/relationships/image" Target="../media/image785.wmf"/><Relationship Id="rId13" Type="http://schemas.openxmlformats.org/officeDocument/2006/relationships/oleObject" Target="../embeddings/oleObject846.bin"/><Relationship Id="rId3" Type="http://schemas.openxmlformats.org/officeDocument/2006/relationships/oleObject" Target="../embeddings/oleObject841.bin"/><Relationship Id="rId7" Type="http://schemas.openxmlformats.org/officeDocument/2006/relationships/oleObject" Target="../embeddings/oleObject843.bin"/><Relationship Id="rId12" Type="http://schemas.openxmlformats.org/officeDocument/2006/relationships/image" Target="../media/image787.wmf"/><Relationship Id="rId2" Type="http://schemas.openxmlformats.org/officeDocument/2006/relationships/slideLayout" Target="../slideLayouts/slideLayout270.xml"/><Relationship Id="rId1" Type="http://schemas.openxmlformats.org/officeDocument/2006/relationships/vmlDrawing" Target="../drawings/vmlDrawing175.vml"/><Relationship Id="rId6" Type="http://schemas.openxmlformats.org/officeDocument/2006/relationships/image" Target="../media/image784.wmf"/><Relationship Id="rId11" Type="http://schemas.openxmlformats.org/officeDocument/2006/relationships/oleObject" Target="../embeddings/oleObject845.bin"/><Relationship Id="rId5" Type="http://schemas.openxmlformats.org/officeDocument/2006/relationships/oleObject" Target="../embeddings/oleObject842.bin"/><Relationship Id="rId10" Type="http://schemas.openxmlformats.org/officeDocument/2006/relationships/image" Target="../media/image786.wmf"/><Relationship Id="rId4" Type="http://schemas.openxmlformats.org/officeDocument/2006/relationships/image" Target="../media/image783.wmf"/><Relationship Id="rId9" Type="http://schemas.openxmlformats.org/officeDocument/2006/relationships/oleObject" Target="../embeddings/oleObject844.bin"/><Relationship Id="rId14" Type="http://schemas.openxmlformats.org/officeDocument/2006/relationships/image" Target="../media/image788.wmf"/></Relationships>
</file>

<file path=ppt/slides/_rels/slide217.xml.rels><?xml version="1.0" encoding="UTF-8" standalone="yes"?>
<Relationships xmlns="http://schemas.openxmlformats.org/package/2006/relationships"><Relationship Id="rId8" Type="http://schemas.openxmlformats.org/officeDocument/2006/relationships/image" Target="../media/image791.wmf"/><Relationship Id="rId13" Type="http://schemas.openxmlformats.org/officeDocument/2006/relationships/oleObject" Target="../embeddings/oleObject852.bin"/><Relationship Id="rId3" Type="http://schemas.openxmlformats.org/officeDocument/2006/relationships/oleObject" Target="../embeddings/oleObject847.bin"/><Relationship Id="rId7" Type="http://schemas.openxmlformats.org/officeDocument/2006/relationships/oleObject" Target="../embeddings/oleObject849.bin"/><Relationship Id="rId12" Type="http://schemas.openxmlformats.org/officeDocument/2006/relationships/image" Target="../media/image793.wmf"/><Relationship Id="rId2" Type="http://schemas.openxmlformats.org/officeDocument/2006/relationships/slideLayout" Target="../slideLayouts/slideLayout270.xml"/><Relationship Id="rId16" Type="http://schemas.openxmlformats.org/officeDocument/2006/relationships/image" Target="../media/image795.wmf"/><Relationship Id="rId1" Type="http://schemas.openxmlformats.org/officeDocument/2006/relationships/vmlDrawing" Target="../drawings/vmlDrawing176.vml"/><Relationship Id="rId6" Type="http://schemas.openxmlformats.org/officeDocument/2006/relationships/image" Target="../media/image790.wmf"/><Relationship Id="rId11" Type="http://schemas.openxmlformats.org/officeDocument/2006/relationships/oleObject" Target="../embeddings/oleObject851.bin"/><Relationship Id="rId5" Type="http://schemas.openxmlformats.org/officeDocument/2006/relationships/oleObject" Target="../embeddings/oleObject848.bin"/><Relationship Id="rId15" Type="http://schemas.openxmlformats.org/officeDocument/2006/relationships/oleObject" Target="../embeddings/oleObject853.bin"/><Relationship Id="rId10" Type="http://schemas.openxmlformats.org/officeDocument/2006/relationships/image" Target="../media/image792.wmf"/><Relationship Id="rId4" Type="http://schemas.openxmlformats.org/officeDocument/2006/relationships/image" Target="../media/image789.wmf"/><Relationship Id="rId9" Type="http://schemas.openxmlformats.org/officeDocument/2006/relationships/oleObject" Target="../embeddings/oleObject850.bin"/><Relationship Id="rId14" Type="http://schemas.openxmlformats.org/officeDocument/2006/relationships/image" Target="../media/image794.wmf"/></Relationships>
</file>

<file path=ppt/slides/_rels/slide218.xml.rels><?xml version="1.0" encoding="UTF-8" standalone="yes"?>
<Relationships xmlns="http://schemas.openxmlformats.org/package/2006/relationships"><Relationship Id="rId8" Type="http://schemas.openxmlformats.org/officeDocument/2006/relationships/image" Target="../media/image798.wmf"/><Relationship Id="rId13" Type="http://schemas.openxmlformats.org/officeDocument/2006/relationships/oleObject" Target="../embeddings/oleObject859.bin"/><Relationship Id="rId3" Type="http://schemas.openxmlformats.org/officeDocument/2006/relationships/oleObject" Target="../embeddings/oleObject854.bin"/><Relationship Id="rId7" Type="http://schemas.openxmlformats.org/officeDocument/2006/relationships/oleObject" Target="../embeddings/oleObject856.bin"/><Relationship Id="rId12" Type="http://schemas.openxmlformats.org/officeDocument/2006/relationships/image" Target="../media/image800.wmf"/><Relationship Id="rId2" Type="http://schemas.openxmlformats.org/officeDocument/2006/relationships/slideLayout" Target="../slideLayouts/slideLayout270.xml"/><Relationship Id="rId16" Type="http://schemas.openxmlformats.org/officeDocument/2006/relationships/image" Target="../media/image802.wmf"/><Relationship Id="rId1" Type="http://schemas.openxmlformats.org/officeDocument/2006/relationships/vmlDrawing" Target="../drawings/vmlDrawing177.vml"/><Relationship Id="rId6" Type="http://schemas.openxmlformats.org/officeDocument/2006/relationships/image" Target="../media/image797.wmf"/><Relationship Id="rId11" Type="http://schemas.openxmlformats.org/officeDocument/2006/relationships/oleObject" Target="../embeddings/oleObject858.bin"/><Relationship Id="rId5" Type="http://schemas.openxmlformats.org/officeDocument/2006/relationships/oleObject" Target="../embeddings/oleObject855.bin"/><Relationship Id="rId15" Type="http://schemas.openxmlformats.org/officeDocument/2006/relationships/oleObject" Target="../embeddings/oleObject860.bin"/><Relationship Id="rId10" Type="http://schemas.openxmlformats.org/officeDocument/2006/relationships/image" Target="../media/image799.wmf"/><Relationship Id="rId4" Type="http://schemas.openxmlformats.org/officeDocument/2006/relationships/image" Target="../media/image796.wmf"/><Relationship Id="rId9" Type="http://schemas.openxmlformats.org/officeDocument/2006/relationships/oleObject" Target="../embeddings/oleObject857.bin"/><Relationship Id="rId14" Type="http://schemas.openxmlformats.org/officeDocument/2006/relationships/image" Target="../media/image801.wmf"/></Relationships>
</file>

<file path=ppt/slides/_rels/slide219.xml.rels><?xml version="1.0" encoding="UTF-8" standalone="yes"?>
<Relationships xmlns="http://schemas.openxmlformats.org/package/2006/relationships"><Relationship Id="rId8" Type="http://schemas.openxmlformats.org/officeDocument/2006/relationships/image" Target="../media/image805.wmf"/><Relationship Id="rId13" Type="http://schemas.openxmlformats.org/officeDocument/2006/relationships/oleObject" Target="../embeddings/oleObject866.bin"/><Relationship Id="rId3" Type="http://schemas.openxmlformats.org/officeDocument/2006/relationships/oleObject" Target="../embeddings/oleObject861.bin"/><Relationship Id="rId7" Type="http://schemas.openxmlformats.org/officeDocument/2006/relationships/oleObject" Target="../embeddings/oleObject863.bin"/><Relationship Id="rId12" Type="http://schemas.openxmlformats.org/officeDocument/2006/relationships/image" Target="../media/image807.wmf"/><Relationship Id="rId2" Type="http://schemas.openxmlformats.org/officeDocument/2006/relationships/slideLayout" Target="../slideLayouts/slideLayout270.xml"/><Relationship Id="rId1" Type="http://schemas.openxmlformats.org/officeDocument/2006/relationships/vmlDrawing" Target="../drawings/vmlDrawing178.vml"/><Relationship Id="rId6" Type="http://schemas.openxmlformats.org/officeDocument/2006/relationships/image" Target="../media/image804.wmf"/><Relationship Id="rId11" Type="http://schemas.openxmlformats.org/officeDocument/2006/relationships/oleObject" Target="../embeddings/oleObject865.bin"/><Relationship Id="rId5" Type="http://schemas.openxmlformats.org/officeDocument/2006/relationships/oleObject" Target="../embeddings/oleObject862.bin"/><Relationship Id="rId10" Type="http://schemas.openxmlformats.org/officeDocument/2006/relationships/image" Target="../media/image806.wmf"/><Relationship Id="rId4" Type="http://schemas.openxmlformats.org/officeDocument/2006/relationships/image" Target="../media/image803.wmf"/><Relationship Id="rId9" Type="http://schemas.openxmlformats.org/officeDocument/2006/relationships/oleObject" Target="../embeddings/oleObject864.bin"/><Relationship Id="rId14" Type="http://schemas.openxmlformats.org/officeDocument/2006/relationships/image" Target="../media/image808.wmf"/></Relationships>
</file>

<file path=ppt/slides/_rels/slide22.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40.wmf"/><Relationship Id="rId2" Type="http://schemas.openxmlformats.org/officeDocument/2006/relationships/slideLayout" Target="../slideLayouts/slideLayout18.xml"/><Relationship Id="rId1" Type="http://schemas.openxmlformats.org/officeDocument/2006/relationships/vmlDrawing" Target="../drawings/vmlDrawing5.vml"/><Relationship Id="rId6" Type="http://schemas.openxmlformats.org/officeDocument/2006/relationships/image" Target="../media/image37.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21.bin"/><Relationship Id="rId14" Type="http://schemas.openxmlformats.org/officeDocument/2006/relationships/image" Target="../media/image41.wmf"/></Relationships>
</file>

<file path=ppt/slides/_rels/slide220.xml.rels><?xml version="1.0" encoding="UTF-8" standalone="yes"?>
<Relationships xmlns="http://schemas.openxmlformats.org/package/2006/relationships"><Relationship Id="rId8" Type="http://schemas.openxmlformats.org/officeDocument/2006/relationships/image" Target="../media/image811.wmf"/><Relationship Id="rId3" Type="http://schemas.openxmlformats.org/officeDocument/2006/relationships/oleObject" Target="../embeddings/oleObject867.bin"/><Relationship Id="rId7" Type="http://schemas.openxmlformats.org/officeDocument/2006/relationships/oleObject" Target="../embeddings/oleObject869.bin"/><Relationship Id="rId12" Type="http://schemas.openxmlformats.org/officeDocument/2006/relationships/image" Target="../media/image813.wmf"/><Relationship Id="rId2" Type="http://schemas.openxmlformats.org/officeDocument/2006/relationships/slideLayout" Target="../slideLayouts/slideLayout270.xml"/><Relationship Id="rId1" Type="http://schemas.openxmlformats.org/officeDocument/2006/relationships/vmlDrawing" Target="../drawings/vmlDrawing179.vml"/><Relationship Id="rId6" Type="http://schemas.openxmlformats.org/officeDocument/2006/relationships/image" Target="../media/image810.wmf"/><Relationship Id="rId11" Type="http://schemas.openxmlformats.org/officeDocument/2006/relationships/oleObject" Target="../embeddings/oleObject871.bin"/><Relationship Id="rId5" Type="http://schemas.openxmlformats.org/officeDocument/2006/relationships/oleObject" Target="../embeddings/oleObject868.bin"/><Relationship Id="rId10" Type="http://schemas.openxmlformats.org/officeDocument/2006/relationships/image" Target="../media/image812.wmf"/><Relationship Id="rId4" Type="http://schemas.openxmlformats.org/officeDocument/2006/relationships/image" Target="../media/image809.wmf"/><Relationship Id="rId9" Type="http://schemas.openxmlformats.org/officeDocument/2006/relationships/oleObject" Target="../embeddings/oleObject870.bin"/></Relationships>
</file>

<file path=ppt/slides/_rels/slide221.xml.rels><?xml version="1.0" encoding="UTF-8" standalone="yes"?>
<Relationships xmlns="http://schemas.openxmlformats.org/package/2006/relationships"><Relationship Id="rId8" Type="http://schemas.openxmlformats.org/officeDocument/2006/relationships/image" Target="../media/image769.wmf"/><Relationship Id="rId3" Type="http://schemas.openxmlformats.org/officeDocument/2006/relationships/oleObject" Target="../embeddings/oleObject872.bin"/><Relationship Id="rId7" Type="http://schemas.openxmlformats.org/officeDocument/2006/relationships/oleObject" Target="../embeddings/oleObject874.bin"/><Relationship Id="rId2" Type="http://schemas.openxmlformats.org/officeDocument/2006/relationships/slideLayout" Target="../slideLayouts/slideLayout265.xml"/><Relationship Id="rId1" Type="http://schemas.openxmlformats.org/officeDocument/2006/relationships/vmlDrawing" Target="../drawings/vmlDrawing180.vml"/><Relationship Id="rId6" Type="http://schemas.openxmlformats.org/officeDocument/2006/relationships/image" Target="../media/image815.wmf"/><Relationship Id="rId5" Type="http://schemas.openxmlformats.org/officeDocument/2006/relationships/oleObject" Target="../embeddings/oleObject873.bin"/><Relationship Id="rId10" Type="http://schemas.openxmlformats.org/officeDocument/2006/relationships/image" Target="../media/image770.wmf"/><Relationship Id="rId4" Type="http://schemas.openxmlformats.org/officeDocument/2006/relationships/image" Target="../media/image814.wmf"/><Relationship Id="rId9" Type="http://schemas.openxmlformats.org/officeDocument/2006/relationships/oleObject" Target="../embeddings/oleObject875.bin"/></Relationships>
</file>

<file path=ppt/slides/_rels/slide222.xml.rels><?xml version="1.0" encoding="UTF-8" standalone="yes"?>
<Relationships xmlns="http://schemas.openxmlformats.org/package/2006/relationships"><Relationship Id="rId2" Type="http://schemas.openxmlformats.org/officeDocument/2006/relationships/image" Target="../media/image816.png"/><Relationship Id="rId1" Type="http://schemas.openxmlformats.org/officeDocument/2006/relationships/slideLayout" Target="../slideLayouts/slideLayout265.xml"/></Relationships>
</file>

<file path=ppt/slides/_rels/slide223.xml.rels><?xml version="1.0" encoding="UTF-8" standalone="yes"?>
<Relationships xmlns="http://schemas.openxmlformats.org/package/2006/relationships"><Relationship Id="rId8" Type="http://schemas.openxmlformats.org/officeDocument/2006/relationships/image" Target="../media/image819.wmf"/><Relationship Id="rId3" Type="http://schemas.openxmlformats.org/officeDocument/2006/relationships/oleObject" Target="../embeddings/oleObject876.bin"/><Relationship Id="rId7" Type="http://schemas.openxmlformats.org/officeDocument/2006/relationships/oleObject" Target="../embeddings/oleObject878.bin"/><Relationship Id="rId2" Type="http://schemas.openxmlformats.org/officeDocument/2006/relationships/slideLayout" Target="../slideLayouts/slideLayout269.xml"/><Relationship Id="rId1" Type="http://schemas.openxmlformats.org/officeDocument/2006/relationships/vmlDrawing" Target="../drawings/vmlDrawing181.vml"/><Relationship Id="rId6" Type="http://schemas.openxmlformats.org/officeDocument/2006/relationships/image" Target="../media/image818.wmf"/><Relationship Id="rId5" Type="http://schemas.openxmlformats.org/officeDocument/2006/relationships/oleObject" Target="../embeddings/oleObject877.bin"/><Relationship Id="rId10" Type="http://schemas.openxmlformats.org/officeDocument/2006/relationships/image" Target="../media/image820.wmf"/><Relationship Id="rId4" Type="http://schemas.openxmlformats.org/officeDocument/2006/relationships/image" Target="../media/image817.wmf"/><Relationship Id="rId9" Type="http://schemas.openxmlformats.org/officeDocument/2006/relationships/oleObject" Target="../embeddings/oleObject879.bin"/></Relationships>
</file>

<file path=ppt/slides/_rels/slide224.xml.rels><?xml version="1.0" encoding="UTF-8" standalone="yes"?>
<Relationships xmlns="http://schemas.openxmlformats.org/package/2006/relationships"><Relationship Id="rId8" Type="http://schemas.openxmlformats.org/officeDocument/2006/relationships/image" Target="../media/image823.wmf"/><Relationship Id="rId13" Type="http://schemas.openxmlformats.org/officeDocument/2006/relationships/oleObject" Target="../embeddings/oleObject885.bin"/><Relationship Id="rId18" Type="http://schemas.openxmlformats.org/officeDocument/2006/relationships/image" Target="../media/image828.wmf"/><Relationship Id="rId3" Type="http://schemas.openxmlformats.org/officeDocument/2006/relationships/oleObject" Target="../embeddings/oleObject880.bin"/><Relationship Id="rId7" Type="http://schemas.openxmlformats.org/officeDocument/2006/relationships/oleObject" Target="../embeddings/oleObject882.bin"/><Relationship Id="rId12" Type="http://schemas.openxmlformats.org/officeDocument/2006/relationships/image" Target="../media/image825.wmf"/><Relationship Id="rId17" Type="http://schemas.openxmlformats.org/officeDocument/2006/relationships/oleObject" Target="../embeddings/oleObject887.bin"/><Relationship Id="rId2" Type="http://schemas.openxmlformats.org/officeDocument/2006/relationships/slideLayout" Target="../slideLayouts/slideLayout270.xml"/><Relationship Id="rId16" Type="http://schemas.openxmlformats.org/officeDocument/2006/relationships/image" Target="../media/image827.wmf"/><Relationship Id="rId1" Type="http://schemas.openxmlformats.org/officeDocument/2006/relationships/vmlDrawing" Target="../drawings/vmlDrawing182.vml"/><Relationship Id="rId6" Type="http://schemas.openxmlformats.org/officeDocument/2006/relationships/image" Target="../media/image822.wmf"/><Relationship Id="rId11" Type="http://schemas.openxmlformats.org/officeDocument/2006/relationships/oleObject" Target="../embeddings/oleObject884.bin"/><Relationship Id="rId5" Type="http://schemas.openxmlformats.org/officeDocument/2006/relationships/oleObject" Target="../embeddings/oleObject881.bin"/><Relationship Id="rId15" Type="http://schemas.openxmlformats.org/officeDocument/2006/relationships/oleObject" Target="../embeddings/oleObject886.bin"/><Relationship Id="rId10" Type="http://schemas.openxmlformats.org/officeDocument/2006/relationships/image" Target="../media/image824.wmf"/><Relationship Id="rId4" Type="http://schemas.openxmlformats.org/officeDocument/2006/relationships/image" Target="../media/image821.wmf"/><Relationship Id="rId9" Type="http://schemas.openxmlformats.org/officeDocument/2006/relationships/oleObject" Target="../embeddings/oleObject883.bin"/><Relationship Id="rId14" Type="http://schemas.openxmlformats.org/officeDocument/2006/relationships/image" Target="../media/image826.wmf"/></Relationships>
</file>

<file path=ppt/slides/_rels/slide225.xml.rels><?xml version="1.0" encoding="UTF-8" standalone="yes"?>
<Relationships xmlns="http://schemas.openxmlformats.org/package/2006/relationships"><Relationship Id="rId8" Type="http://schemas.openxmlformats.org/officeDocument/2006/relationships/image" Target="../media/image812.wmf"/><Relationship Id="rId3" Type="http://schemas.openxmlformats.org/officeDocument/2006/relationships/oleObject" Target="../embeddings/oleObject888.bin"/><Relationship Id="rId7" Type="http://schemas.openxmlformats.org/officeDocument/2006/relationships/oleObject" Target="../embeddings/oleObject890.bin"/><Relationship Id="rId2" Type="http://schemas.openxmlformats.org/officeDocument/2006/relationships/slideLayout" Target="../slideLayouts/slideLayout265.xml"/><Relationship Id="rId1" Type="http://schemas.openxmlformats.org/officeDocument/2006/relationships/vmlDrawing" Target="../drawings/vmlDrawing183.vml"/><Relationship Id="rId6" Type="http://schemas.openxmlformats.org/officeDocument/2006/relationships/image" Target="../media/image810.wmf"/><Relationship Id="rId5" Type="http://schemas.openxmlformats.org/officeDocument/2006/relationships/oleObject" Target="../embeddings/oleObject889.bin"/><Relationship Id="rId10" Type="http://schemas.openxmlformats.org/officeDocument/2006/relationships/image" Target="../media/image813.wmf"/><Relationship Id="rId4" Type="http://schemas.openxmlformats.org/officeDocument/2006/relationships/image" Target="../media/image829.wmf"/><Relationship Id="rId9" Type="http://schemas.openxmlformats.org/officeDocument/2006/relationships/oleObject" Target="../embeddings/oleObject891.bin"/></Relationships>
</file>

<file path=ppt/slides/_rels/slide226.xml.rels><?xml version="1.0" encoding="UTF-8" standalone="yes"?>
<Relationships xmlns="http://schemas.openxmlformats.org/package/2006/relationships"><Relationship Id="rId8" Type="http://schemas.openxmlformats.org/officeDocument/2006/relationships/image" Target="../media/image832.wmf"/><Relationship Id="rId3" Type="http://schemas.openxmlformats.org/officeDocument/2006/relationships/oleObject" Target="../embeddings/oleObject892.bin"/><Relationship Id="rId7" Type="http://schemas.openxmlformats.org/officeDocument/2006/relationships/oleObject" Target="../embeddings/oleObject894.bin"/><Relationship Id="rId12" Type="http://schemas.openxmlformats.org/officeDocument/2006/relationships/image" Target="../media/image834.wmf"/><Relationship Id="rId2" Type="http://schemas.openxmlformats.org/officeDocument/2006/relationships/slideLayout" Target="../slideLayouts/slideLayout265.xml"/><Relationship Id="rId1" Type="http://schemas.openxmlformats.org/officeDocument/2006/relationships/vmlDrawing" Target="../drawings/vmlDrawing184.vml"/><Relationship Id="rId6" Type="http://schemas.openxmlformats.org/officeDocument/2006/relationships/image" Target="../media/image831.wmf"/><Relationship Id="rId11" Type="http://schemas.openxmlformats.org/officeDocument/2006/relationships/oleObject" Target="../embeddings/oleObject896.bin"/><Relationship Id="rId5" Type="http://schemas.openxmlformats.org/officeDocument/2006/relationships/oleObject" Target="../embeddings/oleObject893.bin"/><Relationship Id="rId10" Type="http://schemas.openxmlformats.org/officeDocument/2006/relationships/image" Target="../media/image833.wmf"/><Relationship Id="rId4" Type="http://schemas.openxmlformats.org/officeDocument/2006/relationships/image" Target="../media/image830.wmf"/><Relationship Id="rId9" Type="http://schemas.openxmlformats.org/officeDocument/2006/relationships/oleObject" Target="../embeddings/oleObject895.bin"/></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897.bin"/><Relationship Id="rId2" Type="http://schemas.openxmlformats.org/officeDocument/2006/relationships/slideLayout" Target="../slideLayouts/slideLayout270.xml"/><Relationship Id="rId1" Type="http://schemas.openxmlformats.org/officeDocument/2006/relationships/vmlDrawing" Target="../drawings/vmlDrawing185.vml"/><Relationship Id="rId4" Type="http://schemas.openxmlformats.org/officeDocument/2006/relationships/image" Target="../media/image835.wmf"/></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23.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6.wmf"/><Relationship Id="rId2" Type="http://schemas.openxmlformats.org/officeDocument/2006/relationships/slideLayout" Target="../slideLayouts/slideLayout18.xml"/><Relationship Id="rId16" Type="http://schemas.openxmlformats.org/officeDocument/2006/relationships/image" Target="../media/image48.wmf"/><Relationship Id="rId1" Type="http://schemas.openxmlformats.org/officeDocument/2006/relationships/vmlDrawing" Target="../drawings/vmlDrawing6.vml"/><Relationship Id="rId6" Type="http://schemas.openxmlformats.org/officeDocument/2006/relationships/image" Target="../media/image43.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45.wmf"/><Relationship Id="rId4" Type="http://schemas.openxmlformats.org/officeDocument/2006/relationships/image" Target="../media/image42.wmf"/><Relationship Id="rId9" Type="http://schemas.openxmlformats.org/officeDocument/2006/relationships/oleObject" Target="../embeddings/oleObject27.bin"/><Relationship Id="rId14" Type="http://schemas.openxmlformats.org/officeDocument/2006/relationships/image" Target="../media/image47.wmf"/></Relationships>
</file>

<file path=ppt/slides/_rels/slide230.xml.rels><?xml version="1.0" encoding="UTF-8" standalone="yes"?>
<Relationships xmlns="http://schemas.openxmlformats.org/package/2006/relationships"><Relationship Id="rId8" Type="http://schemas.openxmlformats.org/officeDocument/2006/relationships/image" Target="../media/image838.wmf"/><Relationship Id="rId13" Type="http://schemas.openxmlformats.org/officeDocument/2006/relationships/oleObject" Target="../embeddings/oleObject903.bin"/><Relationship Id="rId18" Type="http://schemas.openxmlformats.org/officeDocument/2006/relationships/image" Target="../media/image843.wmf"/><Relationship Id="rId3" Type="http://schemas.openxmlformats.org/officeDocument/2006/relationships/oleObject" Target="../embeddings/oleObject898.bin"/><Relationship Id="rId21" Type="http://schemas.openxmlformats.org/officeDocument/2006/relationships/oleObject" Target="../embeddings/oleObject907.bin"/><Relationship Id="rId7" Type="http://schemas.openxmlformats.org/officeDocument/2006/relationships/oleObject" Target="../embeddings/oleObject900.bin"/><Relationship Id="rId12" Type="http://schemas.openxmlformats.org/officeDocument/2006/relationships/image" Target="../media/image840.wmf"/><Relationship Id="rId17" Type="http://schemas.openxmlformats.org/officeDocument/2006/relationships/oleObject" Target="../embeddings/oleObject905.bin"/><Relationship Id="rId2" Type="http://schemas.openxmlformats.org/officeDocument/2006/relationships/slideLayout" Target="../slideLayouts/slideLayout270.xml"/><Relationship Id="rId16" Type="http://schemas.openxmlformats.org/officeDocument/2006/relationships/image" Target="../media/image842.wmf"/><Relationship Id="rId20" Type="http://schemas.openxmlformats.org/officeDocument/2006/relationships/image" Target="../media/image844.wmf"/><Relationship Id="rId1" Type="http://schemas.openxmlformats.org/officeDocument/2006/relationships/vmlDrawing" Target="../drawings/vmlDrawing186.vml"/><Relationship Id="rId6" Type="http://schemas.openxmlformats.org/officeDocument/2006/relationships/image" Target="../media/image837.wmf"/><Relationship Id="rId11" Type="http://schemas.openxmlformats.org/officeDocument/2006/relationships/oleObject" Target="../embeddings/oleObject902.bin"/><Relationship Id="rId5" Type="http://schemas.openxmlformats.org/officeDocument/2006/relationships/oleObject" Target="../embeddings/oleObject899.bin"/><Relationship Id="rId15" Type="http://schemas.openxmlformats.org/officeDocument/2006/relationships/oleObject" Target="../embeddings/oleObject904.bin"/><Relationship Id="rId10" Type="http://schemas.openxmlformats.org/officeDocument/2006/relationships/image" Target="../media/image839.wmf"/><Relationship Id="rId19" Type="http://schemas.openxmlformats.org/officeDocument/2006/relationships/oleObject" Target="../embeddings/oleObject906.bin"/><Relationship Id="rId4" Type="http://schemas.openxmlformats.org/officeDocument/2006/relationships/image" Target="../media/image836.wmf"/><Relationship Id="rId9" Type="http://schemas.openxmlformats.org/officeDocument/2006/relationships/oleObject" Target="../embeddings/oleObject901.bin"/><Relationship Id="rId14" Type="http://schemas.openxmlformats.org/officeDocument/2006/relationships/image" Target="../media/image841.wmf"/><Relationship Id="rId22" Type="http://schemas.openxmlformats.org/officeDocument/2006/relationships/image" Target="../media/image845.wmf"/></Relationships>
</file>

<file path=ppt/slides/_rels/slide231.xml.rels><?xml version="1.0" encoding="UTF-8" standalone="yes"?>
<Relationships xmlns="http://schemas.openxmlformats.org/package/2006/relationships"><Relationship Id="rId8" Type="http://schemas.openxmlformats.org/officeDocument/2006/relationships/image" Target="../media/image838.wmf"/><Relationship Id="rId13" Type="http://schemas.openxmlformats.org/officeDocument/2006/relationships/oleObject" Target="../embeddings/oleObject913.bin"/><Relationship Id="rId3" Type="http://schemas.openxmlformats.org/officeDocument/2006/relationships/oleObject" Target="../embeddings/oleObject908.bin"/><Relationship Id="rId7" Type="http://schemas.openxmlformats.org/officeDocument/2006/relationships/oleObject" Target="../embeddings/oleObject910.bin"/><Relationship Id="rId12" Type="http://schemas.openxmlformats.org/officeDocument/2006/relationships/image" Target="../media/image848.wmf"/><Relationship Id="rId2" Type="http://schemas.openxmlformats.org/officeDocument/2006/relationships/slideLayout" Target="../slideLayouts/slideLayout270.xml"/><Relationship Id="rId16" Type="http://schemas.openxmlformats.org/officeDocument/2006/relationships/image" Target="../media/image845.wmf"/><Relationship Id="rId1" Type="http://schemas.openxmlformats.org/officeDocument/2006/relationships/vmlDrawing" Target="../drawings/vmlDrawing187.vml"/><Relationship Id="rId6" Type="http://schemas.openxmlformats.org/officeDocument/2006/relationships/image" Target="../media/image847.wmf"/><Relationship Id="rId11" Type="http://schemas.openxmlformats.org/officeDocument/2006/relationships/oleObject" Target="../embeddings/oleObject912.bin"/><Relationship Id="rId5" Type="http://schemas.openxmlformats.org/officeDocument/2006/relationships/oleObject" Target="../embeddings/oleObject909.bin"/><Relationship Id="rId15" Type="http://schemas.openxmlformats.org/officeDocument/2006/relationships/oleObject" Target="../embeddings/oleObject914.bin"/><Relationship Id="rId10" Type="http://schemas.openxmlformats.org/officeDocument/2006/relationships/image" Target="../media/image839.wmf"/><Relationship Id="rId4" Type="http://schemas.openxmlformats.org/officeDocument/2006/relationships/image" Target="../media/image846.wmf"/><Relationship Id="rId9" Type="http://schemas.openxmlformats.org/officeDocument/2006/relationships/oleObject" Target="../embeddings/oleObject911.bin"/><Relationship Id="rId14" Type="http://schemas.openxmlformats.org/officeDocument/2006/relationships/image" Target="../media/image849.wmf"/></Relationships>
</file>

<file path=ppt/slides/_rels/slide232.xml.rels><?xml version="1.0" encoding="UTF-8" standalone="yes"?>
<Relationships xmlns="http://schemas.openxmlformats.org/package/2006/relationships"><Relationship Id="rId8" Type="http://schemas.openxmlformats.org/officeDocument/2006/relationships/oleObject" Target="../embeddings/oleObject917.bin"/><Relationship Id="rId13" Type="http://schemas.openxmlformats.org/officeDocument/2006/relationships/image" Target="../media/image852.emf"/><Relationship Id="rId18" Type="http://schemas.openxmlformats.org/officeDocument/2006/relationships/oleObject" Target="../embeddings/oleObject922.bin"/><Relationship Id="rId3" Type="http://schemas.openxmlformats.org/officeDocument/2006/relationships/audio" Target="../media/audio1.wav"/><Relationship Id="rId21" Type="http://schemas.openxmlformats.org/officeDocument/2006/relationships/image" Target="../media/image855.wmf"/><Relationship Id="rId7" Type="http://schemas.openxmlformats.org/officeDocument/2006/relationships/image" Target="../media/image851.wmf"/><Relationship Id="rId12" Type="http://schemas.openxmlformats.org/officeDocument/2006/relationships/oleObject" Target="../embeddings/oleObject919.bin"/><Relationship Id="rId17" Type="http://schemas.openxmlformats.org/officeDocument/2006/relationships/image" Target="../media/image845.wmf"/><Relationship Id="rId2" Type="http://schemas.openxmlformats.org/officeDocument/2006/relationships/slideLayout" Target="../slideLayouts/slideLayout270.xml"/><Relationship Id="rId16" Type="http://schemas.openxmlformats.org/officeDocument/2006/relationships/oleObject" Target="../embeddings/oleObject921.bin"/><Relationship Id="rId20" Type="http://schemas.openxmlformats.org/officeDocument/2006/relationships/oleObject" Target="../embeddings/oleObject923.bin"/><Relationship Id="rId1" Type="http://schemas.openxmlformats.org/officeDocument/2006/relationships/vmlDrawing" Target="../drawings/vmlDrawing188.vml"/><Relationship Id="rId6" Type="http://schemas.openxmlformats.org/officeDocument/2006/relationships/oleObject" Target="../embeddings/oleObject916.bin"/><Relationship Id="rId11" Type="http://schemas.openxmlformats.org/officeDocument/2006/relationships/image" Target="../media/image839.wmf"/><Relationship Id="rId5" Type="http://schemas.openxmlformats.org/officeDocument/2006/relationships/image" Target="../media/image850.wmf"/><Relationship Id="rId15" Type="http://schemas.openxmlformats.org/officeDocument/2006/relationships/image" Target="../media/image853.emf"/><Relationship Id="rId10" Type="http://schemas.openxmlformats.org/officeDocument/2006/relationships/oleObject" Target="../embeddings/oleObject918.bin"/><Relationship Id="rId19" Type="http://schemas.openxmlformats.org/officeDocument/2006/relationships/image" Target="../media/image854.emf"/><Relationship Id="rId4" Type="http://schemas.openxmlformats.org/officeDocument/2006/relationships/oleObject" Target="../embeddings/oleObject915.bin"/><Relationship Id="rId9" Type="http://schemas.openxmlformats.org/officeDocument/2006/relationships/image" Target="../media/image838.wmf"/><Relationship Id="rId14" Type="http://schemas.openxmlformats.org/officeDocument/2006/relationships/oleObject" Target="../embeddings/oleObject920.bin"/></Relationships>
</file>

<file path=ppt/slides/_rels/slide233.xml.rels><?xml version="1.0" encoding="UTF-8" standalone="yes"?>
<Relationships xmlns="http://schemas.openxmlformats.org/package/2006/relationships"><Relationship Id="rId8" Type="http://schemas.openxmlformats.org/officeDocument/2006/relationships/image" Target="../media/image858.wmf"/><Relationship Id="rId3" Type="http://schemas.openxmlformats.org/officeDocument/2006/relationships/oleObject" Target="../embeddings/oleObject924.bin"/><Relationship Id="rId7" Type="http://schemas.openxmlformats.org/officeDocument/2006/relationships/oleObject" Target="../embeddings/oleObject926.bin"/><Relationship Id="rId12" Type="http://schemas.openxmlformats.org/officeDocument/2006/relationships/image" Target="../media/image860.wmf"/><Relationship Id="rId2" Type="http://schemas.openxmlformats.org/officeDocument/2006/relationships/slideLayout" Target="../slideLayouts/slideLayout270.xml"/><Relationship Id="rId1" Type="http://schemas.openxmlformats.org/officeDocument/2006/relationships/vmlDrawing" Target="../drawings/vmlDrawing189.vml"/><Relationship Id="rId6" Type="http://schemas.openxmlformats.org/officeDocument/2006/relationships/image" Target="../media/image857.wmf"/><Relationship Id="rId11" Type="http://schemas.openxmlformats.org/officeDocument/2006/relationships/oleObject" Target="../embeddings/oleObject928.bin"/><Relationship Id="rId5" Type="http://schemas.openxmlformats.org/officeDocument/2006/relationships/oleObject" Target="../embeddings/oleObject925.bin"/><Relationship Id="rId10" Type="http://schemas.openxmlformats.org/officeDocument/2006/relationships/image" Target="../media/image859.wmf"/><Relationship Id="rId4" Type="http://schemas.openxmlformats.org/officeDocument/2006/relationships/image" Target="../media/image856.wmf"/><Relationship Id="rId9" Type="http://schemas.openxmlformats.org/officeDocument/2006/relationships/oleObject" Target="../embeddings/oleObject927.bin"/></Relationships>
</file>

<file path=ppt/slides/_rels/slide234.xml.rels><?xml version="1.0" encoding="UTF-8" standalone="yes"?>
<Relationships xmlns="http://schemas.openxmlformats.org/package/2006/relationships"><Relationship Id="rId8" Type="http://schemas.openxmlformats.org/officeDocument/2006/relationships/image" Target="../media/image863.wmf"/><Relationship Id="rId3" Type="http://schemas.openxmlformats.org/officeDocument/2006/relationships/oleObject" Target="../embeddings/oleObject929.bin"/><Relationship Id="rId7" Type="http://schemas.openxmlformats.org/officeDocument/2006/relationships/oleObject" Target="../embeddings/oleObject931.bin"/><Relationship Id="rId12" Type="http://schemas.openxmlformats.org/officeDocument/2006/relationships/image" Target="../media/image865.wmf"/><Relationship Id="rId2" Type="http://schemas.openxmlformats.org/officeDocument/2006/relationships/slideLayout" Target="../slideLayouts/slideLayout270.xml"/><Relationship Id="rId1" Type="http://schemas.openxmlformats.org/officeDocument/2006/relationships/vmlDrawing" Target="../drawings/vmlDrawing190.vml"/><Relationship Id="rId6" Type="http://schemas.openxmlformats.org/officeDocument/2006/relationships/image" Target="../media/image862.wmf"/><Relationship Id="rId11" Type="http://schemas.openxmlformats.org/officeDocument/2006/relationships/oleObject" Target="../embeddings/oleObject933.bin"/><Relationship Id="rId5" Type="http://schemas.openxmlformats.org/officeDocument/2006/relationships/oleObject" Target="../embeddings/oleObject930.bin"/><Relationship Id="rId10" Type="http://schemas.openxmlformats.org/officeDocument/2006/relationships/image" Target="../media/image864.wmf"/><Relationship Id="rId4" Type="http://schemas.openxmlformats.org/officeDocument/2006/relationships/image" Target="../media/image861.wmf"/><Relationship Id="rId9" Type="http://schemas.openxmlformats.org/officeDocument/2006/relationships/oleObject" Target="../embeddings/oleObject932.bin"/></Relationships>
</file>

<file path=ppt/slides/_rels/slide235.xml.rels><?xml version="1.0" encoding="UTF-8" standalone="yes"?>
<Relationships xmlns="http://schemas.openxmlformats.org/package/2006/relationships"><Relationship Id="rId8" Type="http://schemas.openxmlformats.org/officeDocument/2006/relationships/image" Target="../media/image868.emf"/><Relationship Id="rId13" Type="http://schemas.openxmlformats.org/officeDocument/2006/relationships/oleObject" Target="../embeddings/oleObject939.bin"/><Relationship Id="rId18" Type="http://schemas.openxmlformats.org/officeDocument/2006/relationships/image" Target="../media/image873.wmf"/><Relationship Id="rId26" Type="http://schemas.openxmlformats.org/officeDocument/2006/relationships/image" Target="../media/image877.wmf"/><Relationship Id="rId3" Type="http://schemas.openxmlformats.org/officeDocument/2006/relationships/oleObject" Target="../embeddings/oleObject934.bin"/><Relationship Id="rId21" Type="http://schemas.openxmlformats.org/officeDocument/2006/relationships/oleObject" Target="../embeddings/oleObject943.bin"/><Relationship Id="rId7" Type="http://schemas.openxmlformats.org/officeDocument/2006/relationships/oleObject" Target="../embeddings/oleObject936.bin"/><Relationship Id="rId12" Type="http://schemas.openxmlformats.org/officeDocument/2006/relationships/image" Target="../media/image870.emf"/><Relationship Id="rId17" Type="http://schemas.openxmlformats.org/officeDocument/2006/relationships/oleObject" Target="../embeddings/oleObject941.bin"/><Relationship Id="rId25" Type="http://schemas.openxmlformats.org/officeDocument/2006/relationships/oleObject" Target="../embeddings/oleObject945.bin"/><Relationship Id="rId2" Type="http://schemas.openxmlformats.org/officeDocument/2006/relationships/slideLayout" Target="../slideLayouts/slideLayout270.xml"/><Relationship Id="rId16" Type="http://schemas.openxmlformats.org/officeDocument/2006/relationships/image" Target="../media/image872.emf"/><Relationship Id="rId20" Type="http://schemas.openxmlformats.org/officeDocument/2006/relationships/image" Target="../media/image874.emf"/><Relationship Id="rId1" Type="http://schemas.openxmlformats.org/officeDocument/2006/relationships/vmlDrawing" Target="../drawings/vmlDrawing191.vml"/><Relationship Id="rId6" Type="http://schemas.openxmlformats.org/officeDocument/2006/relationships/image" Target="../media/image867.wmf"/><Relationship Id="rId11" Type="http://schemas.openxmlformats.org/officeDocument/2006/relationships/oleObject" Target="../embeddings/oleObject938.bin"/><Relationship Id="rId24" Type="http://schemas.openxmlformats.org/officeDocument/2006/relationships/image" Target="../media/image876.emf"/><Relationship Id="rId5" Type="http://schemas.openxmlformats.org/officeDocument/2006/relationships/oleObject" Target="../embeddings/oleObject935.bin"/><Relationship Id="rId15" Type="http://schemas.openxmlformats.org/officeDocument/2006/relationships/oleObject" Target="../embeddings/oleObject940.bin"/><Relationship Id="rId23" Type="http://schemas.openxmlformats.org/officeDocument/2006/relationships/oleObject" Target="../embeddings/oleObject944.bin"/><Relationship Id="rId10" Type="http://schemas.openxmlformats.org/officeDocument/2006/relationships/image" Target="../media/image869.wmf"/><Relationship Id="rId19" Type="http://schemas.openxmlformats.org/officeDocument/2006/relationships/oleObject" Target="../embeddings/oleObject942.bin"/><Relationship Id="rId4" Type="http://schemas.openxmlformats.org/officeDocument/2006/relationships/image" Target="../media/image866.emf"/><Relationship Id="rId9" Type="http://schemas.openxmlformats.org/officeDocument/2006/relationships/oleObject" Target="../embeddings/oleObject937.bin"/><Relationship Id="rId14" Type="http://schemas.openxmlformats.org/officeDocument/2006/relationships/image" Target="../media/image871.wmf"/><Relationship Id="rId22" Type="http://schemas.openxmlformats.org/officeDocument/2006/relationships/image" Target="../media/image875.wmf"/></Relationships>
</file>

<file path=ppt/slides/_rels/slide236.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270.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238.xml.rels><?xml version="1.0" encoding="UTF-8" standalone="yes"?>
<Relationships xmlns="http://schemas.openxmlformats.org/package/2006/relationships"><Relationship Id="rId8" Type="http://schemas.openxmlformats.org/officeDocument/2006/relationships/image" Target="../media/image839.wmf"/><Relationship Id="rId13" Type="http://schemas.openxmlformats.org/officeDocument/2006/relationships/oleObject" Target="../embeddings/oleObject951.bin"/><Relationship Id="rId18" Type="http://schemas.openxmlformats.org/officeDocument/2006/relationships/image" Target="../media/image879.wmf"/><Relationship Id="rId26" Type="http://schemas.openxmlformats.org/officeDocument/2006/relationships/image" Target="../media/image882.wmf"/><Relationship Id="rId3" Type="http://schemas.openxmlformats.org/officeDocument/2006/relationships/oleObject" Target="../embeddings/oleObject946.bin"/><Relationship Id="rId21" Type="http://schemas.openxmlformats.org/officeDocument/2006/relationships/image" Target="../media/image880.wmf"/><Relationship Id="rId7" Type="http://schemas.openxmlformats.org/officeDocument/2006/relationships/oleObject" Target="../embeddings/oleObject948.bin"/><Relationship Id="rId12" Type="http://schemas.openxmlformats.org/officeDocument/2006/relationships/image" Target="../media/image841.wmf"/><Relationship Id="rId17" Type="http://schemas.openxmlformats.org/officeDocument/2006/relationships/oleObject" Target="../embeddings/oleObject954.bin"/><Relationship Id="rId25" Type="http://schemas.openxmlformats.org/officeDocument/2006/relationships/oleObject" Target="../embeddings/oleObject959.bin"/><Relationship Id="rId2" Type="http://schemas.openxmlformats.org/officeDocument/2006/relationships/slideLayout" Target="../slideLayouts/slideLayout270.xml"/><Relationship Id="rId16" Type="http://schemas.openxmlformats.org/officeDocument/2006/relationships/oleObject" Target="../embeddings/oleObject953.bin"/><Relationship Id="rId20" Type="http://schemas.openxmlformats.org/officeDocument/2006/relationships/oleObject" Target="../embeddings/oleObject956.bin"/><Relationship Id="rId29" Type="http://schemas.openxmlformats.org/officeDocument/2006/relationships/image" Target="../media/image883.wmf"/><Relationship Id="rId1" Type="http://schemas.openxmlformats.org/officeDocument/2006/relationships/vmlDrawing" Target="../drawings/vmlDrawing192.vml"/><Relationship Id="rId6" Type="http://schemas.openxmlformats.org/officeDocument/2006/relationships/image" Target="../media/image837.wmf"/><Relationship Id="rId11" Type="http://schemas.openxmlformats.org/officeDocument/2006/relationships/oleObject" Target="../embeddings/oleObject950.bin"/><Relationship Id="rId24" Type="http://schemas.openxmlformats.org/officeDocument/2006/relationships/oleObject" Target="../embeddings/oleObject958.bin"/><Relationship Id="rId5" Type="http://schemas.openxmlformats.org/officeDocument/2006/relationships/oleObject" Target="../embeddings/oleObject947.bin"/><Relationship Id="rId15" Type="http://schemas.openxmlformats.org/officeDocument/2006/relationships/oleObject" Target="../embeddings/oleObject952.bin"/><Relationship Id="rId23" Type="http://schemas.openxmlformats.org/officeDocument/2006/relationships/image" Target="../media/image881.wmf"/><Relationship Id="rId28" Type="http://schemas.openxmlformats.org/officeDocument/2006/relationships/oleObject" Target="../embeddings/oleObject961.bin"/><Relationship Id="rId10" Type="http://schemas.openxmlformats.org/officeDocument/2006/relationships/image" Target="../media/image840.wmf"/><Relationship Id="rId19" Type="http://schemas.openxmlformats.org/officeDocument/2006/relationships/oleObject" Target="../embeddings/oleObject955.bin"/><Relationship Id="rId31" Type="http://schemas.openxmlformats.org/officeDocument/2006/relationships/image" Target="../media/image884.wmf"/><Relationship Id="rId4" Type="http://schemas.openxmlformats.org/officeDocument/2006/relationships/image" Target="../media/image878.wmf"/><Relationship Id="rId9" Type="http://schemas.openxmlformats.org/officeDocument/2006/relationships/oleObject" Target="../embeddings/oleObject949.bin"/><Relationship Id="rId14" Type="http://schemas.openxmlformats.org/officeDocument/2006/relationships/image" Target="../media/image842.wmf"/><Relationship Id="rId22" Type="http://schemas.openxmlformats.org/officeDocument/2006/relationships/oleObject" Target="../embeddings/oleObject957.bin"/><Relationship Id="rId27" Type="http://schemas.openxmlformats.org/officeDocument/2006/relationships/oleObject" Target="../embeddings/oleObject960.bin"/><Relationship Id="rId30" Type="http://schemas.openxmlformats.org/officeDocument/2006/relationships/oleObject" Target="../embeddings/oleObject962.bin"/></Relationships>
</file>

<file path=ppt/slides/_rels/slide239.xml.rels><?xml version="1.0" encoding="UTF-8" standalone="yes"?>
<Relationships xmlns="http://schemas.openxmlformats.org/package/2006/relationships"><Relationship Id="rId8" Type="http://schemas.openxmlformats.org/officeDocument/2006/relationships/image" Target="../media/image839.wmf"/><Relationship Id="rId13" Type="http://schemas.openxmlformats.org/officeDocument/2006/relationships/oleObject" Target="../embeddings/oleObject968.bin"/><Relationship Id="rId18" Type="http://schemas.openxmlformats.org/officeDocument/2006/relationships/oleObject" Target="../embeddings/oleObject971.bin"/><Relationship Id="rId26" Type="http://schemas.openxmlformats.org/officeDocument/2006/relationships/oleObject" Target="../embeddings/oleObject975.bin"/><Relationship Id="rId3" Type="http://schemas.openxmlformats.org/officeDocument/2006/relationships/oleObject" Target="../embeddings/oleObject963.bin"/><Relationship Id="rId21" Type="http://schemas.openxmlformats.org/officeDocument/2006/relationships/image" Target="../media/image887.wmf"/><Relationship Id="rId7" Type="http://schemas.openxmlformats.org/officeDocument/2006/relationships/oleObject" Target="../embeddings/oleObject965.bin"/><Relationship Id="rId12" Type="http://schemas.openxmlformats.org/officeDocument/2006/relationships/image" Target="../media/image841.wmf"/><Relationship Id="rId17" Type="http://schemas.openxmlformats.org/officeDocument/2006/relationships/image" Target="../media/image885.wmf"/><Relationship Id="rId25" Type="http://schemas.openxmlformats.org/officeDocument/2006/relationships/image" Target="../media/image889.wmf"/><Relationship Id="rId2" Type="http://schemas.openxmlformats.org/officeDocument/2006/relationships/slideLayout" Target="../slideLayouts/slideLayout270.xml"/><Relationship Id="rId16" Type="http://schemas.openxmlformats.org/officeDocument/2006/relationships/oleObject" Target="../embeddings/oleObject970.bin"/><Relationship Id="rId20" Type="http://schemas.openxmlformats.org/officeDocument/2006/relationships/oleObject" Target="../embeddings/oleObject972.bin"/><Relationship Id="rId1" Type="http://schemas.openxmlformats.org/officeDocument/2006/relationships/vmlDrawing" Target="../drawings/vmlDrawing193.vml"/><Relationship Id="rId6" Type="http://schemas.openxmlformats.org/officeDocument/2006/relationships/image" Target="../media/image837.wmf"/><Relationship Id="rId11" Type="http://schemas.openxmlformats.org/officeDocument/2006/relationships/oleObject" Target="../embeddings/oleObject967.bin"/><Relationship Id="rId24" Type="http://schemas.openxmlformats.org/officeDocument/2006/relationships/oleObject" Target="../embeddings/oleObject974.bin"/><Relationship Id="rId5" Type="http://schemas.openxmlformats.org/officeDocument/2006/relationships/oleObject" Target="../embeddings/oleObject964.bin"/><Relationship Id="rId15" Type="http://schemas.openxmlformats.org/officeDocument/2006/relationships/oleObject" Target="../embeddings/oleObject969.bin"/><Relationship Id="rId23" Type="http://schemas.openxmlformats.org/officeDocument/2006/relationships/image" Target="../media/image888.wmf"/><Relationship Id="rId10" Type="http://schemas.openxmlformats.org/officeDocument/2006/relationships/image" Target="../media/image840.wmf"/><Relationship Id="rId19" Type="http://schemas.openxmlformats.org/officeDocument/2006/relationships/image" Target="../media/image886.wmf"/><Relationship Id="rId4" Type="http://schemas.openxmlformats.org/officeDocument/2006/relationships/image" Target="../media/image878.wmf"/><Relationship Id="rId9" Type="http://schemas.openxmlformats.org/officeDocument/2006/relationships/oleObject" Target="../embeddings/oleObject966.bin"/><Relationship Id="rId14" Type="http://schemas.openxmlformats.org/officeDocument/2006/relationships/image" Target="../media/image842.wmf"/><Relationship Id="rId22" Type="http://schemas.openxmlformats.org/officeDocument/2006/relationships/oleObject" Target="../embeddings/oleObject973.bin"/><Relationship Id="rId27" Type="http://schemas.openxmlformats.org/officeDocument/2006/relationships/image" Target="../media/image890.wmf"/></Relationships>
</file>

<file path=ppt/slides/_rels/slide24.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17.xml"/><Relationship Id="rId1" Type="http://schemas.openxmlformats.org/officeDocument/2006/relationships/vmlDrawing" Target="../drawings/vmlDrawing7.vml"/><Relationship Id="rId6" Type="http://schemas.openxmlformats.org/officeDocument/2006/relationships/image" Target="../media/image50.wmf"/><Relationship Id="rId5" Type="http://schemas.openxmlformats.org/officeDocument/2006/relationships/oleObject" Target="../embeddings/oleObject32.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34.bin"/></Relationships>
</file>

<file path=ppt/slides/_rels/slide240.xml.rels><?xml version="1.0" encoding="UTF-8" standalone="yes"?>
<Relationships xmlns="http://schemas.openxmlformats.org/package/2006/relationships"><Relationship Id="rId8" Type="http://schemas.openxmlformats.org/officeDocument/2006/relationships/image" Target="../media/image839.wmf"/><Relationship Id="rId13" Type="http://schemas.openxmlformats.org/officeDocument/2006/relationships/oleObject" Target="../embeddings/oleObject981.bin"/><Relationship Id="rId18" Type="http://schemas.openxmlformats.org/officeDocument/2006/relationships/image" Target="../media/image893.wmf"/><Relationship Id="rId3" Type="http://schemas.openxmlformats.org/officeDocument/2006/relationships/oleObject" Target="../embeddings/oleObject976.bin"/><Relationship Id="rId21" Type="http://schemas.openxmlformats.org/officeDocument/2006/relationships/oleObject" Target="../embeddings/oleObject985.bin"/><Relationship Id="rId7" Type="http://schemas.openxmlformats.org/officeDocument/2006/relationships/oleObject" Target="../embeddings/oleObject978.bin"/><Relationship Id="rId12" Type="http://schemas.openxmlformats.org/officeDocument/2006/relationships/image" Target="../media/image881.wmf"/><Relationship Id="rId17" Type="http://schemas.openxmlformats.org/officeDocument/2006/relationships/oleObject" Target="../embeddings/oleObject983.bin"/><Relationship Id="rId2" Type="http://schemas.openxmlformats.org/officeDocument/2006/relationships/slideLayout" Target="../slideLayouts/slideLayout270.xml"/><Relationship Id="rId16" Type="http://schemas.openxmlformats.org/officeDocument/2006/relationships/image" Target="../media/image892.wmf"/><Relationship Id="rId20" Type="http://schemas.openxmlformats.org/officeDocument/2006/relationships/image" Target="../media/image888.wmf"/><Relationship Id="rId1" Type="http://schemas.openxmlformats.org/officeDocument/2006/relationships/vmlDrawing" Target="../drawings/vmlDrawing194.vml"/><Relationship Id="rId6" Type="http://schemas.openxmlformats.org/officeDocument/2006/relationships/image" Target="../media/image879.wmf"/><Relationship Id="rId11" Type="http://schemas.openxmlformats.org/officeDocument/2006/relationships/oleObject" Target="../embeddings/oleObject980.bin"/><Relationship Id="rId24" Type="http://schemas.openxmlformats.org/officeDocument/2006/relationships/image" Target="../media/image895.wmf"/><Relationship Id="rId5" Type="http://schemas.openxmlformats.org/officeDocument/2006/relationships/oleObject" Target="../embeddings/oleObject977.bin"/><Relationship Id="rId15" Type="http://schemas.openxmlformats.org/officeDocument/2006/relationships/oleObject" Target="../embeddings/oleObject982.bin"/><Relationship Id="rId23" Type="http://schemas.openxmlformats.org/officeDocument/2006/relationships/oleObject" Target="../embeddings/oleObject986.bin"/><Relationship Id="rId10" Type="http://schemas.openxmlformats.org/officeDocument/2006/relationships/image" Target="../media/image880.wmf"/><Relationship Id="rId19" Type="http://schemas.openxmlformats.org/officeDocument/2006/relationships/oleObject" Target="../embeddings/oleObject984.bin"/><Relationship Id="rId4" Type="http://schemas.openxmlformats.org/officeDocument/2006/relationships/image" Target="../media/image878.wmf"/><Relationship Id="rId9" Type="http://schemas.openxmlformats.org/officeDocument/2006/relationships/oleObject" Target="../embeddings/oleObject979.bin"/><Relationship Id="rId14" Type="http://schemas.openxmlformats.org/officeDocument/2006/relationships/image" Target="../media/image891.wmf"/><Relationship Id="rId22" Type="http://schemas.openxmlformats.org/officeDocument/2006/relationships/image" Target="../media/image894.wmf"/></Relationships>
</file>

<file path=ppt/slides/_rels/slide241.xml.rels><?xml version="1.0" encoding="UTF-8" standalone="yes"?>
<Relationships xmlns="http://schemas.openxmlformats.org/package/2006/relationships"><Relationship Id="rId8" Type="http://schemas.openxmlformats.org/officeDocument/2006/relationships/image" Target="../media/image898.wmf"/><Relationship Id="rId13" Type="http://schemas.openxmlformats.org/officeDocument/2006/relationships/oleObject" Target="../embeddings/oleObject992.bin"/><Relationship Id="rId18" Type="http://schemas.openxmlformats.org/officeDocument/2006/relationships/image" Target="../media/image882.wmf"/><Relationship Id="rId3" Type="http://schemas.openxmlformats.org/officeDocument/2006/relationships/oleObject" Target="../embeddings/oleObject987.bin"/><Relationship Id="rId21" Type="http://schemas.openxmlformats.org/officeDocument/2006/relationships/oleObject" Target="../embeddings/oleObject996.bin"/><Relationship Id="rId7" Type="http://schemas.openxmlformats.org/officeDocument/2006/relationships/oleObject" Target="../embeddings/oleObject989.bin"/><Relationship Id="rId12" Type="http://schemas.openxmlformats.org/officeDocument/2006/relationships/image" Target="../media/image899.wmf"/><Relationship Id="rId17" Type="http://schemas.openxmlformats.org/officeDocument/2006/relationships/oleObject" Target="../embeddings/oleObject994.bin"/><Relationship Id="rId2" Type="http://schemas.openxmlformats.org/officeDocument/2006/relationships/slideLayout" Target="../slideLayouts/slideLayout270.xml"/><Relationship Id="rId16" Type="http://schemas.openxmlformats.org/officeDocument/2006/relationships/image" Target="../media/image878.wmf"/><Relationship Id="rId20" Type="http://schemas.openxmlformats.org/officeDocument/2006/relationships/image" Target="../media/image839.wmf"/><Relationship Id="rId1" Type="http://schemas.openxmlformats.org/officeDocument/2006/relationships/vmlDrawing" Target="../drawings/vmlDrawing195.vml"/><Relationship Id="rId6" Type="http://schemas.openxmlformats.org/officeDocument/2006/relationships/image" Target="../media/image897.wmf"/><Relationship Id="rId11" Type="http://schemas.openxmlformats.org/officeDocument/2006/relationships/oleObject" Target="../embeddings/oleObject991.bin"/><Relationship Id="rId24" Type="http://schemas.openxmlformats.org/officeDocument/2006/relationships/image" Target="../media/image902.wmf"/><Relationship Id="rId5" Type="http://schemas.openxmlformats.org/officeDocument/2006/relationships/oleObject" Target="../embeddings/oleObject988.bin"/><Relationship Id="rId15" Type="http://schemas.openxmlformats.org/officeDocument/2006/relationships/oleObject" Target="../embeddings/oleObject993.bin"/><Relationship Id="rId23" Type="http://schemas.openxmlformats.org/officeDocument/2006/relationships/oleObject" Target="../embeddings/oleObject997.bin"/><Relationship Id="rId10" Type="http://schemas.openxmlformats.org/officeDocument/2006/relationships/image" Target="../media/image888.wmf"/><Relationship Id="rId19" Type="http://schemas.openxmlformats.org/officeDocument/2006/relationships/oleObject" Target="../embeddings/oleObject995.bin"/><Relationship Id="rId4" Type="http://schemas.openxmlformats.org/officeDocument/2006/relationships/image" Target="../media/image896.wmf"/><Relationship Id="rId9" Type="http://schemas.openxmlformats.org/officeDocument/2006/relationships/oleObject" Target="../embeddings/oleObject990.bin"/><Relationship Id="rId14" Type="http://schemas.openxmlformats.org/officeDocument/2006/relationships/image" Target="../media/image900.wmf"/><Relationship Id="rId22" Type="http://schemas.openxmlformats.org/officeDocument/2006/relationships/image" Target="../media/image901.wmf"/></Relationships>
</file>

<file path=ppt/slides/_rels/slide242.xml.rels><?xml version="1.0" encoding="UTF-8" standalone="yes"?>
<Relationships xmlns="http://schemas.openxmlformats.org/package/2006/relationships"><Relationship Id="rId8" Type="http://schemas.openxmlformats.org/officeDocument/2006/relationships/image" Target="../media/image905.wmf"/><Relationship Id="rId3" Type="http://schemas.openxmlformats.org/officeDocument/2006/relationships/oleObject" Target="../embeddings/oleObject998.bin"/><Relationship Id="rId7" Type="http://schemas.openxmlformats.org/officeDocument/2006/relationships/oleObject" Target="../embeddings/oleObject1000.bin"/><Relationship Id="rId2" Type="http://schemas.openxmlformats.org/officeDocument/2006/relationships/slideLayout" Target="../slideLayouts/slideLayout270.xml"/><Relationship Id="rId1" Type="http://schemas.openxmlformats.org/officeDocument/2006/relationships/vmlDrawing" Target="../drawings/vmlDrawing196.vml"/><Relationship Id="rId6" Type="http://schemas.openxmlformats.org/officeDocument/2006/relationships/image" Target="../media/image904.wmf"/><Relationship Id="rId5" Type="http://schemas.openxmlformats.org/officeDocument/2006/relationships/oleObject" Target="../embeddings/oleObject999.bin"/><Relationship Id="rId4" Type="http://schemas.openxmlformats.org/officeDocument/2006/relationships/image" Target="../media/image903.w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1001.bin"/><Relationship Id="rId2" Type="http://schemas.openxmlformats.org/officeDocument/2006/relationships/slideLayout" Target="../slideLayouts/slideLayout270.xml"/><Relationship Id="rId1" Type="http://schemas.openxmlformats.org/officeDocument/2006/relationships/vmlDrawing" Target="../drawings/vmlDrawing197.vml"/><Relationship Id="rId4" Type="http://schemas.openxmlformats.org/officeDocument/2006/relationships/image" Target="../media/image906.wmf"/></Relationships>
</file>

<file path=ppt/slides/_rels/slide244.xml.rels><?xml version="1.0" encoding="UTF-8" standalone="yes"?>
<Relationships xmlns="http://schemas.openxmlformats.org/package/2006/relationships"><Relationship Id="rId8" Type="http://schemas.openxmlformats.org/officeDocument/2006/relationships/image" Target="../media/image909.wmf"/><Relationship Id="rId13" Type="http://schemas.openxmlformats.org/officeDocument/2006/relationships/oleObject" Target="../embeddings/oleObject1007.bin"/><Relationship Id="rId3" Type="http://schemas.openxmlformats.org/officeDocument/2006/relationships/oleObject" Target="../embeddings/oleObject1002.bin"/><Relationship Id="rId7" Type="http://schemas.openxmlformats.org/officeDocument/2006/relationships/oleObject" Target="../embeddings/oleObject1004.bin"/><Relationship Id="rId12" Type="http://schemas.openxmlformats.org/officeDocument/2006/relationships/image" Target="../media/image911.wmf"/><Relationship Id="rId2" Type="http://schemas.openxmlformats.org/officeDocument/2006/relationships/slideLayout" Target="../slideLayouts/slideLayout270.xml"/><Relationship Id="rId16" Type="http://schemas.openxmlformats.org/officeDocument/2006/relationships/image" Target="../media/image913.wmf"/><Relationship Id="rId1" Type="http://schemas.openxmlformats.org/officeDocument/2006/relationships/vmlDrawing" Target="../drawings/vmlDrawing198.vml"/><Relationship Id="rId6" Type="http://schemas.openxmlformats.org/officeDocument/2006/relationships/image" Target="../media/image908.wmf"/><Relationship Id="rId11" Type="http://schemas.openxmlformats.org/officeDocument/2006/relationships/oleObject" Target="../embeddings/oleObject1006.bin"/><Relationship Id="rId5" Type="http://schemas.openxmlformats.org/officeDocument/2006/relationships/oleObject" Target="../embeddings/oleObject1003.bin"/><Relationship Id="rId15" Type="http://schemas.openxmlformats.org/officeDocument/2006/relationships/oleObject" Target="../embeddings/oleObject1008.bin"/><Relationship Id="rId10" Type="http://schemas.openxmlformats.org/officeDocument/2006/relationships/image" Target="../media/image910.wmf"/><Relationship Id="rId4" Type="http://schemas.openxmlformats.org/officeDocument/2006/relationships/image" Target="../media/image907.wmf"/><Relationship Id="rId9" Type="http://schemas.openxmlformats.org/officeDocument/2006/relationships/oleObject" Target="../embeddings/oleObject1005.bin"/><Relationship Id="rId14" Type="http://schemas.openxmlformats.org/officeDocument/2006/relationships/image" Target="../media/image912.wmf"/></Relationships>
</file>

<file path=ppt/slides/_rels/slide245.xml.rels><?xml version="1.0" encoding="UTF-8" standalone="yes"?>
<Relationships xmlns="http://schemas.openxmlformats.org/package/2006/relationships"><Relationship Id="rId8" Type="http://schemas.openxmlformats.org/officeDocument/2006/relationships/image" Target="../media/image916.wmf"/><Relationship Id="rId13" Type="http://schemas.openxmlformats.org/officeDocument/2006/relationships/oleObject" Target="../embeddings/oleObject1014.bin"/><Relationship Id="rId3" Type="http://schemas.openxmlformats.org/officeDocument/2006/relationships/oleObject" Target="../embeddings/oleObject1009.bin"/><Relationship Id="rId7" Type="http://schemas.openxmlformats.org/officeDocument/2006/relationships/oleObject" Target="../embeddings/oleObject1011.bin"/><Relationship Id="rId12" Type="http://schemas.openxmlformats.org/officeDocument/2006/relationships/image" Target="../media/image918.wmf"/><Relationship Id="rId2" Type="http://schemas.openxmlformats.org/officeDocument/2006/relationships/slideLayout" Target="../slideLayouts/slideLayout270.xml"/><Relationship Id="rId16" Type="http://schemas.openxmlformats.org/officeDocument/2006/relationships/image" Target="../media/image920.wmf"/><Relationship Id="rId1" Type="http://schemas.openxmlformats.org/officeDocument/2006/relationships/vmlDrawing" Target="../drawings/vmlDrawing199.vml"/><Relationship Id="rId6" Type="http://schemas.openxmlformats.org/officeDocument/2006/relationships/image" Target="../media/image915.wmf"/><Relationship Id="rId11" Type="http://schemas.openxmlformats.org/officeDocument/2006/relationships/oleObject" Target="../embeddings/oleObject1013.bin"/><Relationship Id="rId5" Type="http://schemas.openxmlformats.org/officeDocument/2006/relationships/oleObject" Target="../embeddings/oleObject1010.bin"/><Relationship Id="rId15" Type="http://schemas.openxmlformats.org/officeDocument/2006/relationships/oleObject" Target="../embeddings/oleObject1015.bin"/><Relationship Id="rId10" Type="http://schemas.openxmlformats.org/officeDocument/2006/relationships/image" Target="../media/image917.wmf"/><Relationship Id="rId4" Type="http://schemas.openxmlformats.org/officeDocument/2006/relationships/image" Target="../media/image914.wmf"/><Relationship Id="rId9" Type="http://schemas.openxmlformats.org/officeDocument/2006/relationships/oleObject" Target="../embeddings/oleObject1012.bin"/><Relationship Id="rId14" Type="http://schemas.openxmlformats.org/officeDocument/2006/relationships/image" Target="../media/image919.wmf"/></Relationships>
</file>

<file path=ppt/slides/_rels/slide246.xml.rels><?xml version="1.0" encoding="UTF-8" standalone="yes"?>
<Relationships xmlns="http://schemas.openxmlformats.org/package/2006/relationships"><Relationship Id="rId8" Type="http://schemas.openxmlformats.org/officeDocument/2006/relationships/image" Target="../media/image920.wmf"/><Relationship Id="rId13" Type="http://schemas.openxmlformats.org/officeDocument/2006/relationships/oleObject" Target="../embeddings/oleObject1021.bin"/><Relationship Id="rId18" Type="http://schemas.openxmlformats.org/officeDocument/2006/relationships/image" Target="../media/image925.wmf"/><Relationship Id="rId26" Type="http://schemas.openxmlformats.org/officeDocument/2006/relationships/oleObject" Target="../embeddings/oleObject1029.bin"/><Relationship Id="rId3" Type="http://schemas.openxmlformats.org/officeDocument/2006/relationships/oleObject" Target="../embeddings/oleObject1016.bin"/><Relationship Id="rId21" Type="http://schemas.openxmlformats.org/officeDocument/2006/relationships/oleObject" Target="../embeddings/oleObject1026.bin"/><Relationship Id="rId7" Type="http://schemas.openxmlformats.org/officeDocument/2006/relationships/oleObject" Target="../embeddings/oleObject1018.bin"/><Relationship Id="rId12" Type="http://schemas.openxmlformats.org/officeDocument/2006/relationships/image" Target="../media/image923.wmf"/><Relationship Id="rId17" Type="http://schemas.openxmlformats.org/officeDocument/2006/relationships/oleObject" Target="../embeddings/oleObject1024.bin"/><Relationship Id="rId25" Type="http://schemas.openxmlformats.org/officeDocument/2006/relationships/oleObject" Target="../embeddings/oleObject1028.bin"/><Relationship Id="rId2" Type="http://schemas.openxmlformats.org/officeDocument/2006/relationships/slideLayout" Target="../slideLayouts/slideLayout270.xml"/><Relationship Id="rId16" Type="http://schemas.openxmlformats.org/officeDocument/2006/relationships/oleObject" Target="../embeddings/oleObject1023.bin"/><Relationship Id="rId20" Type="http://schemas.openxmlformats.org/officeDocument/2006/relationships/image" Target="../media/image926.wmf"/><Relationship Id="rId1" Type="http://schemas.openxmlformats.org/officeDocument/2006/relationships/vmlDrawing" Target="../drawings/vmlDrawing200.vml"/><Relationship Id="rId6" Type="http://schemas.openxmlformats.org/officeDocument/2006/relationships/image" Target="../media/image919.wmf"/><Relationship Id="rId11" Type="http://schemas.openxmlformats.org/officeDocument/2006/relationships/oleObject" Target="../embeddings/oleObject1020.bin"/><Relationship Id="rId24" Type="http://schemas.openxmlformats.org/officeDocument/2006/relationships/image" Target="../media/image928.wmf"/><Relationship Id="rId5" Type="http://schemas.openxmlformats.org/officeDocument/2006/relationships/oleObject" Target="../embeddings/oleObject1017.bin"/><Relationship Id="rId15" Type="http://schemas.openxmlformats.org/officeDocument/2006/relationships/oleObject" Target="../embeddings/oleObject1022.bin"/><Relationship Id="rId23" Type="http://schemas.openxmlformats.org/officeDocument/2006/relationships/oleObject" Target="../embeddings/oleObject1027.bin"/><Relationship Id="rId10" Type="http://schemas.openxmlformats.org/officeDocument/2006/relationships/image" Target="../media/image922.wmf"/><Relationship Id="rId19" Type="http://schemas.openxmlformats.org/officeDocument/2006/relationships/oleObject" Target="../embeddings/oleObject1025.bin"/><Relationship Id="rId4" Type="http://schemas.openxmlformats.org/officeDocument/2006/relationships/image" Target="../media/image921.wmf"/><Relationship Id="rId9" Type="http://schemas.openxmlformats.org/officeDocument/2006/relationships/oleObject" Target="../embeddings/oleObject1019.bin"/><Relationship Id="rId14" Type="http://schemas.openxmlformats.org/officeDocument/2006/relationships/image" Target="../media/image924.wmf"/><Relationship Id="rId22" Type="http://schemas.openxmlformats.org/officeDocument/2006/relationships/image" Target="../media/image927.wmf"/></Relationships>
</file>

<file path=ppt/slides/_rels/slide247.xml.rels><?xml version="1.0" encoding="UTF-8" standalone="yes"?>
<Relationships xmlns="http://schemas.openxmlformats.org/package/2006/relationships"><Relationship Id="rId8" Type="http://schemas.openxmlformats.org/officeDocument/2006/relationships/image" Target="../media/image931.wmf"/><Relationship Id="rId3" Type="http://schemas.openxmlformats.org/officeDocument/2006/relationships/oleObject" Target="../embeddings/oleObject1030.bin"/><Relationship Id="rId7" Type="http://schemas.openxmlformats.org/officeDocument/2006/relationships/oleObject" Target="../embeddings/oleObject1032.bin"/><Relationship Id="rId12" Type="http://schemas.openxmlformats.org/officeDocument/2006/relationships/image" Target="../media/image933.wmf"/><Relationship Id="rId2" Type="http://schemas.openxmlformats.org/officeDocument/2006/relationships/slideLayout" Target="../slideLayouts/slideLayout270.xml"/><Relationship Id="rId1" Type="http://schemas.openxmlformats.org/officeDocument/2006/relationships/vmlDrawing" Target="../drawings/vmlDrawing201.vml"/><Relationship Id="rId6" Type="http://schemas.openxmlformats.org/officeDocument/2006/relationships/image" Target="../media/image930.wmf"/><Relationship Id="rId11" Type="http://schemas.openxmlformats.org/officeDocument/2006/relationships/oleObject" Target="../embeddings/oleObject1034.bin"/><Relationship Id="rId5" Type="http://schemas.openxmlformats.org/officeDocument/2006/relationships/oleObject" Target="../embeddings/oleObject1031.bin"/><Relationship Id="rId10" Type="http://schemas.openxmlformats.org/officeDocument/2006/relationships/image" Target="../media/image932.wmf"/><Relationship Id="rId4" Type="http://schemas.openxmlformats.org/officeDocument/2006/relationships/image" Target="../media/image929.wmf"/><Relationship Id="rId9" Type="http://schemas.openxmlformats.org/officeDocument/2006/relationships/oleObject" Target="../embeddings/oleObject1033.bin"/></Relationships>
</file>

<file path=ppt/slides/_rels/slide248.xml.rels><?xml version="1.0" encoding="UTF-8" standalone="yes"?>
<Relationships xmlns="http://schemas.openxmlformats.org/package/2006/relationships"><Relationship Id="rId8" Type="http://schemas.openxmlformats.org/officeDocument/2006/relationships/image" Target="../media/image936.wmf"/><Relationship Id="rId3" Type="http://schemas.openxmlformats.org/officeDocument/2006/relationships/oleObject" Target="../embeddings/oleObject1035.bin"/><Relationship Id="rId7" Type="http://schemas.openxmlformats.org/officeDocument/2006/relationships/oleObject" Target="../embeddings/oleObject1037.bin"/><Relationship Id="rId2" Type="http://schemas.openxmlformats.org/officeDocument/2006/relationships/slideLayout" Target="../slideLayouts/slideLayout270.xml"/><Relationship Id="rId1" Type="http://schemas.openxmlformats.org/officeDocument/2006/relationships/vmlDrawing" Target="../drawings/vmlDrawing202.vml"/><Relationship Id="rId6" Type="http://schemas.openxmlformats.org/officeDocument/2006/relationships/image" Target="../media/image935.wmf"/><Relationship Id="rId5" Type="http://schemas.openxmlformats.org/officeDocument/2006/relationships/oleObject" Target="../embeddings/oleObject1036.bin"/><Relationship Id="rId4" Type="http://schemas.openxmlformats.org/officeDocument/2006/relationships/image" Target="../media/image934.wmf"/></Relationships>
</file>

<file path=ppt/slides/_rels/slide249.xml.rels><?xml version="1.0" encoding="UTF-8" standalone="yes"?>
<Relationships xmlns="http://schemas.openxmlformats.org/package/2006/relationships"><Relationship Id="rId8" Type="http://schemas.openxmlformats.org/officeDocument/2006/relationships/image" Target="../media/image939.wmf"/><Relationship Id="rId13" Type="http://schemas.openxmlformats.org/officeDocument/2006/relationships/oleObject" Target="../embeddings/oleObject1043.bin"/><Relationship Id="rId18" Type="http://schemas.openxmlformats.org/officeDocument/2006/relationships/image" Target="../media/image923.wmf"/><Relationship Id="rId3" Type="http://schemas.openxmlformats.org/officeDocument/2006/relationships/oleObject" Target="../embeddings/oleObject1038.bin"/><Relationship Id="rId7" Type="http://schemas.openxmlformats.org/officeDocument/2006/relationships/oleObject" Target="../embeddings/oleObject1040.bin"/><Relationship Id="rId12" Type="http://schemas.openxmlformats.org/officeDocument/2006/relationships/image" Target="../media/image918.wmf"/><Relationship Id="rId17" Type="http://schemas.openxmlformats.org/officeDocument/2006/relationships/oleObject" Target="../embeddings/oleObject1045.bin"/><Relationship Id="rId2" Type="http://schemas.openxmlformats.org/officeDocument/2006/relationships/slideLayout" Target="../slideLayouts/slideLayout270.xml"/><Relationship Id="rId16" Type="http://schemas.openxmlformats.org/officeDocument/2006/relationships/image" Target="../media/image920.wmf"/><Relationship Id="rId20" Type="http://schemas.openxmlformats.org/officeDocument/2006/relationships/image" Target="../media/image924.wmf"/><Relationship Id="rId1" Type="http://schemas.openxmlformats.org/officeDocument/2006/relationships/vmlDrawing" Target="../drawings/vmlDrawing203.vml"/><Relationship Id="rId6" Type="http://schemas.openxmlformats.org/officeDocument/2006/relationships/image" Target="../media/image938.wmf"/><Relationship Id="rId11" Type="http://schemas.openxmlformats.org/officeDocument/2006/relationships/oleObject" Target="../embeddings/oleObject1042.bin"/><Relationship Id="rId5" Type="http://schemas.openxmlformats.org/officeDocument/2006/relationships/oleObject" Target="../embeddings/oleObject1039.bin"/><Relationship Id="rId15" Type="http://schemas.openxmlformats.org/officeDocument/2006/relationships/oleObject" Target="../embeddings/oleObject1044.bin"/><Relationship Id="rId10" Type="http://schemas.openxmlformats.org/officeDocument/2006/relationships/image" Target="../media/image917.wmf"/><Relationship Id="rId19" Type="http://schemas.openxmlformats.org/officeDocument/2006/relationships/oleObject" Target="../embeddings/oleObject1046.bin"/><Relationship Id="rId4" Type="http://schemas.openxmlformats.org/officeDocument/2006/relationships/image" Target="../media/image937.wmf"/><Relationship Id="rId9" Type="http://schemas.openxmlformats.org/officeDocument/2006/relationships/oleObject" Target="../embeddings/oleObject1041.bin"/><Relationship Id="rId14" Type="http://schemas.openxmlformats.org/officeDocument/2006/relationships/image" Target="../media/image919.wmf"/></Relationships>
</file>

<file path=ppt/slides/_rels/slide25.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57.wmf"/><Relationship Id="rId2" Type="http://schemas.openxmlformats.org/officeDocument/2006/relationships/slideLayout" Target="../slideLayouts/slideLayout18.xml"/><Relationship Id="rId16" Type="http://schemas.openxmlformats.org/officeDocument/2006/relationships/image" Target="../media/image59.wmf"/><Relationship Id="rId1" Type="http://schemas.openxmlformats.org/officeDocument/2006/relationships/vmlDrawing" Target="../drawings/vmlDrawing8.vml"/><Relationship Id="rId6" Type="http://schemas.openxmlformats.org/officeDocument/2006/relationships/image" Target="../media/image54.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1.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38.bin"/><Relationship Id="rId14" Type="http://schemas.openxmlformats.org/officeDocument/2006/relationships/image" Target="../media/image58.wmf"/></Relationships>
</file>

<file path=ppt/slides/_rels/slide250.xml.rels><?xml version="1.0" encoding="UTF-8" standalone="yes"?>
<Relationships xmlns="http://schemas.openxmlformats.org/package/2006/relationships"><Relationship Id="rId8" Type="http://schemas.openxmlformats.org/officeDocument/2006/relationships/image" Target="../media/image942.wmf"/><Relationship Id="rId13" Type="http://schemas.openxmlformats.org/officeDocument/2006/relationships/oleObject" Target="../embeddings/oleObject1052.bin"/><Relationship Id="rId3" Type="http://schemas.openxmlformats.org/officeDocument/2006/relationships/oleObject" Target="../embeddings/oleObject1047.bin"/><Relationship Id="rId7" Type="http://schemas.openxmlformats.org/officeDocument/2006/relationships/oleObject" Target="../embeddings/oleObject1049.bin"/><Relationship Id="rId12" Type="http://schemas.openxmlformats.org/officeDocument/2006/relationships/image" Target="../media/image939.wmf"/><Relationship Id="rId2" Type="http://schemas.openxmlformats.org/officeDocument/2006/relationships/slideLayout" Target="../slideLayouts/slideLayout270.xml"/><Relationship Id="rId16" Type="http://schemas.openxmlformats.org/officeDocument/2006/relationships/image" Target="../media/image924.wmf"/><Relationship Id="rId1" Type="http://schemas.openxmlformats.org/officeDocument/2006/relationships/vmlDrawing" Target="../drawings/vmlDrawing204.vml"/><Relationship Id="rId6" Type="http://schemas.openxmlformats.org/officeDocument/2006/relationships/image" Target="../media/image941.wmf"/><Relationship Id="rId11" Type="http://schemas.openxmlformats.org/officeDocument/2006/relationships/oleObject" Target="../embeddings/oleObject1051.bin"/><Relationship Id="rId5" Type="http://schemas.openxmlformats.org/officeDocument/2006/relationships/oleObject" Target="../embeddings/oleObject1048.bin"/><Relationship Id="rId15" Type="http://schemas.openxmlformats.org/officeDocument/2006/relationships/oleObject" Target="../embeddings/oleObject1053.bin"/><Relationship Id="rId10" Type="http://schemas.openxmlformats.org/officeDocument/2006/relationships/image" Target="../media/image943.wmf"/><Relationship Id="rId4" Type="http://schemas.openxmlformats.org/officeDocument/2006/relationships/image" Target="../media/image940.wmf"/><Relationship Id="rId9" Type="http://schemas.openxmlformats.org/officeDocument/2006/relationships/oleObject" Target="../embeddings/oleObject1050.bin"/><Relationship Id="rId14" Type="http://schemas.openxmlformats.org/officeDocument/2006/relationships/image" Target="../media/image923.wmf"/></Relationships>
</file>

<file path=ppt/slides/_rels/slide251.xml.rels><?xml version="1.0" encoding="UTF-8" standalone="yes"?>
<Relationships xmlns="http://schemas.openxmlformats.org/package/2006/relationships"><Relationship Id="rId8" Type="http://schemas.openxmlformats.org/officeDocument/2006/relationships/image" Target="../media/image946.wmf"/><Relationship Id="rId13" Type="http://schemas.openxmlformats.org/officeDocument/2006/relationships/oleObject" Target="../embeddings/oleObject1059.bin"/><Relationship Id="rId18" Type="http://schemas.openxmlformats.org/officeDocument/2006/relationships/image" Target="../media/image951.wmf"/><Relationship Id="rId3" Type="http://schemas.openxmlformats.org/officeDocument/2006/relationships/oleObject" Target="../embeddings/oleObject1054.bin"/><Relationship Id="rId7" Type="http://schemas.openxmlformats.org/officeDocument/2006/relationships/oleObject" Target="../embeddings/oleObject1056.bin"/><Relationship Id="rId12" Type="http://schemas.openxmlformats.org/officeDocument/2006/relationships/image" Target="../media/image948.wmf"/><Relationship Id="rId17" Type="http://schemas.openxmlformats.org/officeDocument/2006/relationships/oleObject" Target="../embeddings/oleObject1061.bin"/><Relationship Id="rId2" Type="http://schemas.openxmlformats.org/officeDocument/2006/relationships/slideLayout" Target="../slideLayouts/slideLayout270.xml"/><Relationship Id="rId16" Type="http://schemas.openxmlformats.org/officeDocument/2006/relationships/image" Target="../media/image950.wmf"/><Relationship Id="rId1" Type="http://schemas.openxmlformats.org/officeDocument/2006/relationships/vmlDrawing" Target="../drawings/vmlDrawing205.vml"/><Relationship Id="rId6" Type="http://schemas.openxmlformats.org/officeDocument/2006/relationships/image" Target="../media/image945.wmf"/><Relationship Id="rId11" Type="http://schemas.openxmlformats.org/officeDocument/2006/relationships/oleObject" Target="../embeddings/oleObject1058.bin"/><Relationship Id="rId5" Type="http://schemas.openxmlformats.org/officeDocument/2006/relationships/oleObject" Target="../embeddings/oleObject1055.bin"/><Relationship Id="rId15" Type="http://schemas.openxmlformats.org/officeDocument/2006/relationships/oleObject" Target="../embeddings/oleObject1060.bin"/><Relationship Id="rId10" Type="http://schemas.openxmlformats.org/officeDocument/2006/relationships/image" Target="../media/image947.wmf"/><Relationship Id="rId4" Type="http://schemas.openxmlformats.org/officeDocument/2006/relationships/image" Target="../media/image944.wmf"/><Relationship Id="rId9" Type="http://schemas.openxmlformats.org/officeDocument/2006/relationships/oleObject" Target="../embeddings/oleObject1057.bin"/><Relationship Id="rId14" Type="http://schemas.openxmlformats.org/officeDocument/2006/relationships/image" Target="../media/image949.wmf"/></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286.xml"/><Relationship Id="rId1" Type="http://schemas.openxmlformats.org/officeDocument/2006/relationships/themeOverride" Target="../theme/themeOverride9.xml"/></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1062.bin"/><Relationship Id="rId2" Type="http://schemas.openxmlformats.org/officeDocument/2006/relationships/slideLayout" Target="../slideLayouts/slideLayout298.xml"/><Relationship Id="rId1" Type="http://schemas.openxmlformats.org/officeDocument/2006/relationships/vmlDrawing" Target="../drawings/vmlDrawing206.vml"/><Relationship Id="rId4" Type="http://schemas.openxmlformats.org/officeDocument/2006/relationships/image" Target="../media/image952.wmf"/></Relationships>
</file>

<file path=ppt/slides/_rels/slide254.xml.rels><?xml version="1.0" encoding="UTF-8" standalone="yes"?>
<Relationships xmlns="http://schemas.openxmlformats.org/package/2006/relationships"><Relationship Id="rId8" Type="http://schemas.openxmlformats.org/officeDocument/2006/relationships/image" Target="../media/image955.wmf"/><Relationship Id="rId13" Type="http://schemas.openxmlformats.org/officeDocument/2006/relationships/oleObject" Target="../embeddings/oleObject1068.bin"/><Relationship Id="rId3" Type="http://schemas.openxmlformats.org/officeDocument/2006/relationships/oleObject" Target="../embeddings/oleObject1063.bin"/><Relationship Id="rId7" Type="http://schemas.openxmlformats.org/officeDocument/2006/relationships/oleObject" Target="../embeddings/oleObject1065.bin"/><Relationship Id="rId12" Type="http://schemas.openxmlformats.org/officeDocument/2006/relationships/image" Target="../media/image957.wmf"/><Relationship Id="rId2" Type="http://schemas.openxmlformats.org/officeDocument/2006/relationships/slideLayout" Target="../slideLayouts/slideLayout303.xml"/><Relationship Id="rId1" Type="http://schemas.openxmlformats.org/officeDocument/2006/relationships/vmlDrawing" Target="../drawings/vmlDrawing207.vml"/><Relationship Id="rId6" Type="http://schemas.openxmlformats.org/officeDocument/2006/relationships/image" Target="../media/image954.wmf"/><Relationship Id="rId11" Type="http://schemas.openxmlformats.org/officeDocument/2006/relationships/oleObject" Target="../embeddings/oleObject1067.bin"/><Relationship Id="rId5" Type="http://schemas.openxmlformats.org/officeDocument/2006/relationships/oleObject" Target="../embeddings/oleObject1064.bin"/><Relationship Id="rId10" Type="http://schemas.openxmlformats.org/officeDocument/2006/relationships/image" Target="../media/image956.wmf"/><Relationship Id="rId4" Type="http://schemas.openxmlformats.org/officeDocument/2006/relationships/image" Target="../media/image953.wmf"/><Relationship Id="rId9" Type="http://schemas.openxmlformats.org/officeDocument/2006/relationships/oleObject" Target="../embeddings/oleObject1066.bin"/><Relationship Id="rId14" Type="http://schemas.openxmlformats.org/officeDocument/2006/relationships/image" Target="../media/image958.w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256.xml.rels><?xml version="1.0" encoding="UTF-8" standalone="yes"?>
<Relationships xmlns="http://schemas.openxmlformats.org/package/2006/relationships"><Relationship Id="rId8" Type="http://schemas.openxmlformats.org/officeDocument/2006/relationships/image" Target="../media/image961.wmf"/><Relationship Id="rId3" Type="http://schemas.openxmlformats.org/officeDocument/2006/relationships/oleObject" Target="../embeddings/oleObject1069.bin"/><Relationship Id="rId7" Type="http://schemas.openxmlformats.org/officeDocument/2006/relationships/oleObject" Target="../embeddings/oleObject1071.bin"/><Relationship Id="rId2" Type="http://schemas.openxmlformats.org/officeDocument/2006/relationships/slideLayout" Target="../slideLayouts/slideLayout303.xml"/><Relationship Id="rId1" Type="http://schemas.openxmlformats.org/officeDocument/2006/relationships/vmlDrawing" Target="../drawings/vmlDrawing208.vml"/><Relationship Id="rId6" Type="http://schemas.openxmlformats.org/officeDocument/2006/relationships/image" Target="../media/image960.wmf"/><Relationship Id="rId5" Type="http://schemas.openxmlformats.org/officeDocument/2006/relationships/oleObject" Target="../embeddings/oleObject1070.bin"/><Relationship Id="rId4" Type="http://schemas.openxmlformats.org/officeDocument/2006/relationships/image" Target="../media/image959.wmf"/></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259.xml.rels><?xml version="1.0" encoding="UTF-8" standalone="yes"?>
<Relationships xmlns="http://schemas.openxmlformats.org/package/2006/relationships"><Relationship Id="rId8" Type="http://schemas.openxmlformats.org/officeDocument/2006/relationships/image" Target="../media/image955.wmf"/><Relationship Id="rId13" Type="http://schemas.openxmlformats.org/officeDocument/2006/relationships/oleObject" Target="../embeddings/oleObject1077.bin"/><Relationship Id="rId3" Type="http://schemas.openxmlformats.org/officeDocument/2006/relationships/oleObject" Target="../embeddings/oleObject1072.bin"/><Relationship Id="rId7" Type="http://schemas.openxmlformats.org/officeDocument/2006/relationships/oleObject" Target="../embeddings/oleObject1074.bin"/><Relationship Id="rId12" Type="http://schemas.openxmlformats.org/officeDocument/2006/relationships/image" Target="../media/image965.wmf"/><Relationship Id="rId2" Type="http://schemas.openxmlformats.org/officeDocument/2006/relationships/slideLayout" Target="../slideLayouts/slideLayout303.xml"/><Relationship Id="rId1" Type="http://schemas.openxmlformats.org/officeDocument/2006/relationships/vmlDrawing" Target="../drawings/vmlDrawing209.vml"/><Relationship Id="rId6" Type="http://schemas.openxmlformats.org/officeDocument/2006/relationships/image" Target="../media/image963.wmf"/><Relationship Id="rId11" Type="http://schemas.openxmlformats.org/officeDocument/2006/relationships/oleObject" Target="../embeddings/oleObject1076.bin"/><Relationship Id="rId5" Type="http://schemas.openxmlformats.org/officeDocument/2006/relationships/oleObject" Target="../embeddings/oleObject1073.bin"/><Relationship Id="rId10" Type="http://schemas.openxmlformats.org/officeDocument/2006/relationships/image" Target="../media/image964.wmf"/><Relationship Id="rId4" Type="http://schemas.openxmlformats.org/officeDocument/2006/relationships/image" Target="../media/image962.wmf"/><Relationship Id="rId9" Type="http://schemas.openxmlformats.org/officeDocument/2006/relationships/oleObject" Target="../embeddings/oleObject1075.bin"/><Relationship Id="rId14" Type="http://schemas.openxmlformats.org/officeDocument/2006/relationships/image" Target="../media/image966.wmf"/></Relationships>
</file>

<file path=ppt/slides/_rels/slide26.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47.bin"/><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64.wmf"/><Relationship Id="rId2" Type="http://schemas.openxmlformats.org/officeDocument/2006/relationships/slideLayout" Target="../slideLayouts/slideLayout18.xml"/><Relationship Id="rId1" Type="http://schemas.openxmlformats.org/officeDocument/2006/relationships/vmlDrawing" Target="../drawings/vmlDrawing9.vml"/><Relationship Id="rId6" Type="http://schemas.openxmlformats.org/officeDocument/2006/relationships/image" Target="../media/image61.wmf"/><Relationship Id="rId11" Type="http://schemas.openxmlformats.org/officeDocument/2006/relationships/oleObject" Target="../embeddings/oleObject46.bin"/><Relationship Id="rId5" Type="http://schemas.openxmlformats.org/officeDocument/2006/relationships/oleObject" Target="../embeddings/oleObject43.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45.bin"/><Relationship Id="rId14" Type="http://schemas.openxmlformats.org/officeDocument/2006/relationships/image" Target="../media/image65.wmf"/></Relationships>
</file>

<file path=ppt/slides/_rels/slide260.xml.rels><?xml version="1.0" encoding="UTF-8" standalone="yes"?>
<Relationships xmlns="http://schemas.openxmlformats.org/package/2006/relationships"><Relationship Id="rId8" Type="http://schemas.openxmlformats.org/officeDocument/2006/relationships/image" Target="../media/image969.wmf"/><Relationship Id="rId3" Type="http://schemas.openxmlformats.org/officeDocument/2006/relationships/oleObject" Target="../embeddings/oleObject1078.bin"/><Relationship Id="rId7" Type="http://schemas.openxmlformats.org/officeDocument/2006/relationships/oleObject" Target="../embeddings/oleObject1080.bin"/><Relationship Id="rId2" Type="http://schemas.openxmlformats.org/officeDocument/2006/relationships/slideLayout" Target="../slideLayouts/slideLayout303.xml"/><Relationship Id="rId1" Type="http://schemas.openxmlformats.org/officeDocument/2006/relationships/vmlDrawing" Target="../drawings/vmlDrawing210.vml"/><Relationship Id="rId6" Type="http://schemas.openxmlformats.org/officeDocument/2006/relationships/image" Target="../media/image968.wmf"/><Relationship Id="rId5" Type="http://schemas.openxmlformats.org/officeDocument/2006/relationships/oleObject" Target="../embeddings/oleObject1079.bin"/><Relationship Id="rId4" Type="http://schemas.openxmlformats.org/officeDocument/2006/relationships/image" Target="../media/image967.wmf"/></Relationships>
</file>

<file path=ppt/slides/_rels/slide261.xml.rels><?xml version="1.0" encoding="UTF-8" standalone="yes"?>
<Relationships xmlns="http://schemas.openxmlformats.org/package/2006/relationships"><Relationship Id="rId8" Type="http://schemas.openxmlformats.org/officeDocument/2006/relationships/image" Target="../media/image968.wmf"/><Relationship Id="rId3" Type="http://schemas.openxmlformats.org/officeDocument/2006/relationships/oleObject" Target="../embeddings/oleObject1081.bin"/><Relationship Id="rId7" Type="http://schemas.openxmlformats.org/officeDocument/2006/relationships/oleObject" Target="../embeddings/oleObject1083.bin"/><Relationship Id="rId2" Type="http://schemas.openxmlformats.org/officeDocument/2006/relationships/slideLayout" Target="../slideLayouts/slideLayout303.xml"/><Relationship Id="rId1" Type="http://schemas.openxmlformats.org/officeDocument/2006/relationships/vmlDrawing" Target="../drawings/vmlDrawing211.vml"/><Relationship Id="rId6" Type="http://schemas.openxmlformats.org/officeDocument/2006/relationships/image" Target="../media/image970.wmf"/><Relationship Id="rId5" Type="http://schemas.openxmlformats.org/officeDocument/2006/relationships/oleObject" Target="../embeddings/oleObject1082.bin"/><Relationship Id="rId4" Type="http://schemas.openxmlformats.org/officeDocument/2006/relationships/image" Target="../media/image967.wmf"/></Relationships>
</file>

<file path=ppt/slides/_rels/slide262.xml.rels><?xml version="1.0" encoding="UTF-8" standalone="yes"?>
<Relationships xmlns="http://schemas.openxmlformats.org/package/2006/relationships"><Relationship Id="rId8" Type="http://schemas.openxmlformats.org/officeDocument/2006/relationships/oleObject" Target="../embeddings/oleObject1086.bin"/><Relationship Id="rId13" Type="http://schemas.openxmlformats.org/officeDocument/2006/relationships/image" Target="../media/image968.wmf"/><Relationship Id="rId3" Type="http://schemas.openxmlformats.org/officeDocument/2006/relationships/audio" Target="../media/audio6.wav"/><Relationship Id="rId7" Type="http://schemas.openxmlformats.org/officeDocument/2006/relationships/image" Target="../media/image971.wmf"/><Relationship Id="rId12" Type="http://schemas.openxmlformats.org/officeDocument/2006/relationships/oleObject" Target="../embeddings/oleObject1088.bin"/><Relationship Id="rId2" Type="http://schemas.openxmlformats.org/officeDocument/2006/relationships/slideLayout" Target="../slideLayouts/slideLayout303.xml"/><Relationship Id="rId1" Type="http://schemas.openxmlformats.org/officeDocument/2006/relationships/vmlDrawing" Target="../drawings/vmlDrawing212.vml"/><Relationship Id="rId6" Type="http://schemas.openxmlformats.org/officeDocument/2006/relationships/oleObject" Target="../embeddings/oleObject1085.bin"/><Relationship Id="rId11" Type="http://schemas.openxmlformats.org/officeDocument/2006/relationships/image" Target="../media/image973.wmf"/><Relationship Id="rId5" Type="http://schemas.openxmlformats.org/officeDocument/2006/relationships/image" Target="../media/image967.wmf"/><Relationship Id="rId10" Type="http://schemas.openxmlformats.org/officeDocument/2006/relationships/oleObject" Target="../embeddings/oleObject1087.bin"/><Relationship Id="rId4" Type="http://schemas.openxmlformats.org/officeDocument/2006/relationships/oleObject" Target="../embeddings/oleObject1084.bin"/><Relationship Id="rId9" Type="http://schemas.openxmlformats.org/officeDocument/2006/relationships/image" Target="../media/image972.wmf"/></Relationships>
</file>

<file path=ppt/slides/_rels/slide263.xml.rels><?xml version="1.0" encoding="UTF-8" standalone="yes"?>
<Relationships xmlns="http://schemas.openxmlformats.org/package/2006/relationships"><Relationship Id="rId8" Type="http://schemas.openxmlformats.org/officeDocument/2006/relationships/image" Target="../media/image976.wmf"/><Relationship Id="rId3" Type="http://schemas.openxmlformats.org/officeDocument/2006/relationships/oleObject" Target="../embeddings/oleObject1089.bin"/><Relationship Id="rId7" Type="http://schemas.openxmlformats.org/officeDocument/2006/relationships/oleObject" Target="../embeddings/oleObject1091.bin"/><Relationship Id="rId2" Type="http://schemas.openxmlformats.org/officeDocument/2006/relationships/slideLayout" Target="../slideLayouts/slideLayout302.xml"/><Relationship Id="rId1" Type="http://schemas.openxmlformats.org/officeDocument/2006/relationships/vmlDrawing" Target="../drawings/vmlDrawing213.vml"/><Relationship Id="rId6" Type="http://schemas.openxmlformats.org/officeDocument/2006/relationships/image" Target="../media/image975.wmf"/><Relationship Id="rId5" Type="http://schemas.openxmlformats.org/officeDocument/2006/relationships/oleObject" Target="../embeddings/oleObject1090.bin"/><Relationship Id="rId4" Type="http://schemas.openxmlformats.org/officeDocument/2006/relationships/image" Target="../media/image974.wmf"/></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266.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oleObject" Target="../embeddings/oleObject1096.bin"/><Relationship Id="rId18" Type="http://schemas.openxmlformats.org/officeDocument/2006/relationships/image" Target="../media/image983.wmf"/><Relationship Id="rId3" Type="http://schemas.openxmlformats.org/officeDocument/2006/relationships/audio" Target="../media/audio2.wav"/><Relationship Id="rId21" Type="http://schemas.openxmlformats.org/officeDocument/2006/relationships/oleObject" Target="../embeddings/oleObject1100.bin"/><Relationship Id="rId7" Type="http://schemas.openxmlformats.org/officeDocument/2006/relationships/image" Target="../media/image978.wmf"/><Relationship Id="rId12" Type="http://schemas.openxmlformats.org/officeDocument/2006/relationships/image" Target="../media/image980.wmf"/><Relationship Id="rId17" Type="http://schemas.openxmlformats.org/officeDocument/2006/relationships/oleObject" Target="../embeddings/oleObject1098.bin"/><Relationship Id="rId2" Type="http://schemas.openxmlformats.org/officeDocument/2006/relationships/slideLayout" Target="../slideLayouts/slideLayout303.xml"/><Relationship Id="rId16" Type="http://schemas.openxmlformats.org/officeDocument/2006/relationships/image" Target="../media/image982.wmf"/><Relationship Id="rId20" Type="http://schemas.openxmlformats.org/officeDocument/2006/relationships/image" Target="../media/image984.wmf"/><Relationship Id="rId1" Type="http://schemas.openxmlformats.org/officeDocument/2006/relationships/vmlDrawing" Target="../drawings/vmlDrawing214.vml"/><Relationship Id="rId6" Type="http://schemas.openxmlformats.org/officeDocument/2006/relationships/oleObject" Target="../embeddings/oleObject1093.bin"/><Relationship Id="rId11" Type="http://schemas.openxmlformats.org/officeDocument/2006/relationships/oleObject" Target="../embeddings/oleObject1095.bin"/><Relationship Id="rId24" Type="http://schemas.openxmlformats.org/officeDocument/2006/relationships/image" Target="../media/image986.wmf"/><Relationship Id="rId5" Type="http://schemas.openxmlformats.org/officeDocument/2006/relationships/image" Target="../media/image977.wmf"/><Relationship Id="rId15" Type="http://schemas.openxmlformats.org/officeDocument/2006/relationships/oleObject" Target="../embeddings/oleObject1097.bin"/><Relationship Id="rId23" Type="http://schemas.openxmlformats.org/officeDocument/2006/relationships/oleObject" Target="../embeddings/oleObject1101.bin"/><Relationship Id="rId10" Type="http://schemas.openxmlformats.org/officeDocument/2006/relationships/image" Target="../media/image979.wmf"/><Relationship Id="rId19" Type="http://schemas.openxmlformats.org/officeDocument/2006/relationships/oleObject" Target="../embeddings/oleObject1099.bin"/><Relationship Id="rId4" Type="http://schemas.openxmlformats.org/officeDocument/2006/relationships/oleObject" Target="../embeddings/oleObject1092.bin"/><Relationship Id="rId9" Type="http://schemas.openxmlformats.org/officeDocument/2006/relationships/oleObject" Target="../embeddings/oleObject1094.bin"/><Relationship Id="rId14" Type="http://schemas.openxmlformats.org/officeDocument/2006/relationships/image" Target="../media/image981.wmf"/><Relationship Id="rId22" Type="http://schemas.openxmlformats.org/officeDocument/2006/relationships/image" Target="../media/image985.wmf"/></Relationships>
</file>

<file path=ppt/slides/_rels/slide267.xml.rels><?xml version="1.0" encoding="UTF-8" standalone="yes"?>
<Relationships xmlns="http://schemas.openxmlformats.org/package/2006/relationships"><Relationship Id="rId8" Type="http://schemas.openxmlformats.org/officeDocument/2006/relationships/image" Target="../media/image988.wmf"/><Relationship Id="rId13" Type="http://schemas.openxmlformats.org/officeDocument/2006/relationships/oleObject" Target="../embeddings/oleObject1107.bin"/><Relationship Id="rId3" Type="http://schemas.openxmlformats.org/officeDocument/2006/relationships/oleObject" Target="../embeddings/oleObject1102.bin"/><Relationship Id="rId7" Type="http://schemas.openxmlformats.org/officeDocument/2006/relationships/oleObject" Target="../embeddings/oleObject1104.bin"/><Relationship Id="rId12" Type="http://schemas.openxmlformats.org/officeDocument/2006/relationships/image" Target="../media/image955.wmf"/><Relationship Id="rId17" Type="http://schemas.openxmlformats.org/officeDocument/2006/relationships/image" Target="../media/image991.wmf"/><Relationship Id="rId2" Type="http://schemas.openxmlformats.org/officeDocument/2006/relationships/slideLayout" Target="../slideLayouts/slideLayout303.xml"/><Relationship Id="rId16" Type="http://schemas.openxmlformats.org/officeDocument/2006/relationships/oleObject" Target="../embeddings/oleObject1109.bin"/><Relationship Id="rId1" Type="http://schemas.openxmlformats.org/officeDocument/2006/relationships/vmlDrawing" Target="../drawings/vmlDrawing215.vml"/><Relationship Id="rId6" Type="http://schemas.openxmlformats.org/officeDocument/2006/relationships/image" Target="../media/image964.wmf"/><Relationship Id="rId11" Type="http://schemas.openxmlformats.org/officeDocument/2006/relationships/oleObject" Target="../embeddings/oleObject1106.bin"/><Relationship Id="rId5" Type="http://schemas.openxmlformats.org/officeDocument/2006/relationships/oleObject" Target="../embeddings/oleObject1103.bin"/><Relationship Id="rId15" Type="http://schemas.openxmlformats.org/officeDocument/2006/relationships/image" Target="../media/image990.wmf"/><Relationship Id="rId10" Type="http://schemas.openxmlformats.org/officeDocument/2006/relationships/image" Target="../media/image989.wmf"/><Relationship Id="rId4" Type="http://schemas.openxmlformats.org/officeDocument/2006/relationships/image" Target="../media/image987.wmf"/><Relationship Id="rId9" Type="http://schemas.openxmlformats.org/officeDocument/2006/relationships/oleObject" Target="../embeddings/oleObject1105.bin"/><Relationship Id="rId14" Type="http://schemas.openxmlformats.org/officeDocument/2006/relationships/oleObject" Target="../embeddings/oleObject1108.bin"/></Relationships>
</file>

<file path=ppt/slides/_rels/slide268.xml.rels><?xml version="1.0" encoding="UTF-8" standalone="yes"?>
<Relationships xmlns="http://schemas.openxmlformats.org/package/2006/relationships"><Relationship Id="rId8" Type="http://schemas.openxmlformats.org/officeDocument/2006/relationships/oleObject" Target="../embeddings/oleObject1112.bin"/><Relationship Id="rId13" Type="http://schemas.openxmlformats.org/officeDocument/2006/relationships/image" Target="../media/image994.emf"/><Relationship Id="rId18" Type="http://schemas.openxmlformats.org/officeDocument/2006/relationships/image" Target="../media/image955.wmf"/><Relationship Id="rId3" Type="http://schemas.openxmlformats.org/officeDocument/2006/relationships/audio" Target="../media/audio2.wav"/><Relationship Id="rId7" Type="http://schemas.openxmlformats.org/officeDocument/2006/relationships/image" Target="../media/image993.wmf"/><Relationship Id="rId12" Type="http://schemas.openxmlformats.org/officeDocument/2006/relationships/oleObject" Target="../embeddings/oleObject1114.bin"/><Relationship Id="rId17" Type="http://schemas.openxmlformats.org/officeDocument/2006/relationships/oleObject" Target="../embeddings/oleObject1116.bin"/><Relationship Id="rId2" Type="http://schemas.openxmlformats.org/officeDocument/2006/relationships/slideLayout" Target="../slideLayouts/slideLayout303.xml"/><Relationship Id="rId16" Type="http://schemas.openxmlformats.org/officeDocument/2006/relationships/image" Target="../media/image995.wmf"/><Relationship Id="rId20" Type="http://schemas.openxmlformats.org/officeDocument/2006/relationships/image" Target="../media/image996.wmf"/><Relationship Id="rId1" Type="http://schemas.openxmlformats.org/officeDocument/2006/relationships/vmlDrawing" Target="../drawings/vmlDrawing216.vml"/><Relationship Id="rId6" Type="http://schemas.openxmlformats.org/officeDocument/2006/relationships/oleObject" Target="../embeddings/oleObject1111.bin"/><Relationship Id="rId11" Type="http://schemas.openxmlformats.org/officeDocument/2006/relationships/image" Target="../media/image988.wmf"/><Relationship Id="rId5" Type="http://schemas.openxmlformats.org/officeDocument/2006/relationships/image" Target="../media/image992.wmf"/><Relationship Id="rId15" Type="http://schemas.openxmlformats.org/officeDocument/2006/relationships/oleObject" Target="../embeddings/oleObject1115.bin"/><Relationship Id="rId10" Type="http://schemas.openxmlformats.org/officeDocument/2006/relationships/oleObject" Target="../embeddings/oleObject1113.bin"/><Relationship Id="rId19" Type="http://schemas.openxmlformats.org/officeDocument/2006/relationships/oleObject" Target="../embeddings/oleObject1117.bin"/><Relationship Id="rId4" Type="http://schemas.openxmlformats.org/officeDocument/2006/relationships/oleObject" Target="../embeddings/oleObject1110.bin"/><Relationship Id="rId9" Type="http://schemas.openxmlformats.org/officeDocument/2006/relationships/image" Target="../media/image964.wmf"/><Relationship Id="rId14" Type="http://schemas.openxmlformats.org/officeDocument/2006/relationships/slide" Target="slide39.xml"/></Relationships>
</file>

<file path=ppt/slides/_rels/slide269.xml.rels><?xml version="1.0" encoding="UTF-8" standalone="yes"?>
<Relationships xmlns="http://schemas.openxmlformats.org/package/2006/relationships"><Relationship Id="rId8" Type="http://schemas.openxmlformats.org/officeDocument/2006/relationships/image" Target="../media/image999.wmf"/><Relationship Id="rId3" Type="http://schemas.openxmlformats.org/officeDocument/2006/relationships/oleObject" Target="../embeddings/oleObject1118.bin"/><Relationship Id="rId7" Type="http://schemas.openxmlformats.org/officeDocument/2006/relationships/oleObject" Target="../embeddings/oleObject1120.bin"/><Relationship Id="rId2" Type="http://schemas.openxmlformats.org/officeDocument/2006/relationships/slideLayout" Target="../slideLayouts/slideLayout303.xml"/><Relationship Id="rId1" Type="http://schemas.openxmlformats.org/officeDocument/2006/relationships/vmlDrawing" Target="../drawings/vmlDrawing217.vml"/><Relationship Id="rId6" Type="http://schemas.openxmlformats.org/officeDocument/2006/relationships/image" Target="../media/image998.wmf"/><Relationship Id="rId5" Type="http://schemas.openxmlformats.org/officeDocument/2006/relationships/oleObject" Target="../embeddings/oleObject1119.bin"/><Relationship Id="rId4" Type="http://schemas.openxmlformats.org/officeDocument/2006/relationships/image" Target="../media/image997.wmf"/></Relationships>
</file>

<file path=ppt/slides/_rels/slide27.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70.wmf"/><Relationship Id="rId2" Type="http://schemas.openxmlformats.org/officeDocument/2006/relationships/slideLayout" Target="../slideLayouts/slideLayout18.xml"/><Relationship Id="rId1" Type="http://schemas.openxmlformats.org/officeDocument/2006/relationships/vmlDrawing" Target="../drawings/vmlDrawing10.vml"/><Relationship Id="rId6" Type="http://schemas.openxmlformats.org/officeDocument/2006/relationships/image" Target="../media/image67.wmf"/><Relationship Id="rId11" Type="http://schemas.openxmlformats.org/officeDocument/2006/relationships/oleObject" Target="../embeddings/oleObject52.bin"/><Relationship Id="rId5" Type="http://schemas.openxmlformats.org/officeDocument/2006/relationships/oleObject" Target="../embeddings/oleObject49.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51.bin"/></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1121.bin"/><Relationship Id="rId2" Type="http://schemas.openxmlformats.org/officeDocument/2006/relationships/slideLayout" Target="../slideLayouts/slideLayout303.xml"/><Relationship Id="rId1" Type="http://schemas.openxmlformats.org/officeDocument/2006/relationships/vmlDrawing" Target="../drawings/vmlDrawing218.vml"/><Relationship Id="rId4" Type="http://schemas.openxmlformats.org/officeDocument/2006/relationships/image" Target="../media/image1000.wmf"/></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1122.bin"/><Relationship Id="rId2" Type="http://schemas.openxmlformats.org/officeDocument/2006/relationships/slideLayout" Target="../slideLayouts/slideLayout303.xml"/><Relationship Id="rId1" Type="http://schemas.openxmlformats.org/officeDocument/2006/relationships/vmlDrawing" Target="../drawings/vmlDrawing219.vml"/><Relationship Id="rId4" Type="http://schemas.openxmlformats.org/officeDocument/2006/relationships/image" Target="../media/image974.wmf"/></Relationships>
</file>

<file path=ppt/slides/_rels/slide272.xml.rels><?xml version="1.0" encoding="UTF-8" standalone="yes"?>
<Relationships xmlns="http://schemas.openxmlformats.org/package/2006/relationships"><Relationship Id="rId8" Type="http://schemas.openxmlformats.org/officeDocument/2006/relationships/image" Target="../media/image1003.wmf"/><Relationship Id="rId3" Type="http://schemas.openxmlformats.org/officeDocument/2006/relationships/oleObject" Target="../embeddings/oleObject1123.bin"/><Relationship Id="rId7" Type="http://schemas.openxmlformats.org/officeDocument/2006/relationships/oleObject" Target="../embeddings/oleObject1125.bin"/><Relationship Id="rId2" Type="http://schemas.openxmlformats.org/officeDocument/2006/relationships/slideLayout" Target="../slideLayouts/slideLayout303.xml"/><Relationship Id="rId1" Type="http://schemas.openxmlformats.org/officeDocument/2006/relationships/vmlDrawing" Target="../drawings/vmlDrawing220.vml"/><Relationship Id="rId6" Type="http://schemas.openxmlformats.org/officeDocument/2006/relationships/image" Target="../media/image1002.wmf"/><Relationship Id="rId5" Type="http://schemas.openxmlformats.org/officeDocument/2006/relationships/oleObject" Target="../embeddings/oleObject1124.bin"/><Relationship Id="rId4" Type="http://schemas.openxmlformats.org/officeDocument/2006/relationships/image" Target="../media/image1001.wmf"/></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1126.bin"/><Relationship Id="rId2" Type="http://schemas.openxmlformats.org/officeDocument/2006/relationships/slideLayout" Target="../slideLayouts/slideLayout303.xml"/><Relationship Id="rId1" Type="http://schemas.openxmlformats.org/officeDocument/2006/relationships/vmlDrawing" Target="../drawings/vmlDrawing221.vml"/><Relationship Id="rId6" Type="http://schemas.openxmlformats.org/officeDocument/2006/relationships/image" Target="../media/image1005.wmf"/><Relationship Id="rId5" Type="http://schemas.openxmlformats.org/officeDocument/2006/relationships/oleObject" Target="../embeddings/oleObject1127.bin"/><Relationship Id="rId4" Type="http://schemas.openxmlformats.org/officeDocument/2006/relationships/image" Target="../media/image1004.wmf"/></Relationships>
</file>

<file path=ppt/slides/_rels/slide274.xml.rels><?xml version="1.0" encoding="UTF-8" standalone="yes"?>
<Relationships xmlns="http://schemas.openxmlformats.org/package/2006/relationships"><Relationship Id="rId8" Type="http://schemas.openxmlformats.org/officeDocument/2006/relationships/image" Target="../media/image1008.wmf"/><Relationship Id="rId3" Type="http://schemas.openxmlformats.org/officeDocument/2006/relationships/oleObject" Target="../embeddings/oleObject1128.bin"/><Relationship Id="rId7" Type="http://schemas.openxmlformats.org/officeDocument/2006/relationships/oleObject" Target="../embeddings/oleObject1130.bin"/><Relationship Id="rId2" Type="http://schemas.openxmlformats.org/officeDocument/2006/relationships/slideLayout" Target="../slideLayouts/slideLayout303.xml"/><Relationship Id="rId1" Type="http://schemas.openxmlformats.org/officeDocument/2006/relationships/vmlDrawing" Target="../drawings/vmlDrawing222.vml"/><Relationship Id="rId6" Type="http://schemas.openxmlformats.org/officeDocument/2006/relationships/image" Target="../media/image1007.wmf"/><Relationship Id="rId5" Type="http://schemas.openxmlformats.org/officeDocument/2006/relationships/oleObject" Target="../embeddings/oleObject1129.bin"/><Relationship Id="rId10" Type="http://schemas.openxmlformats.org/officeDocument/2006/relationships/image" Target="../media/image1009.wmf"/><Relationship Id="rId4" Type="http://schemas.openxmlformats.org/officeDocument/2006/relationships/image" Target="../media/image1006.wmf"/><Relationship Id="rId9" Type="http://schemas.openxmlformats.org/officeDocument/2006/relationships/oleObject" Target="../embeddings/oleObject1131.bin"/></Relationships>
</file>

<file path=ppt/slides/_rels/slide275.xml.rels><?xml version="1.0" encoding="UTF-8" standalone="yes"?>
<Relationships xmlns="http://schemas.openxmlformats.org/package/2006/relationships"><Relationship Id="rId3" Type="http://schemas.openxmlformats.org/officeDocument/2006/relationships/image" Target="../media/image1011.emf"/><Relationship Id="rId2" Type="http://schemas.openxmlformats.org/officeDocument/2006/relationships/image" Target="../media/image1010.emf"/><Relationship Id="rId1" Type="http://schemas.openxmlformats.org/officeDocument/2006/relationships/slideLayout" Target="../slideLayouts/slideLayout303.xml"/><Relationship Id="rId6" Type="http://schemas.openxmlformats.org/officeDocument/2006/relationships/image" Target="../media/image1014.emf"/><Relationship Id="rId5" Type="http://schemas.openxmlformats.org/officeDocument/2006/relationships/image" Target="../media/image1013.emf"/><Relationship Id="rId4" Type="http://schemas.openxmlformats.org/officeDocument/2006/relationships/image" Target="../media/image1012.emf"/></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278.xml.rels><?xml version="1.0" encoding="UTF-8" standalone="yes"?>
<Relationships xmlns="http://schemas.openxmlformats.org/package/2006/relationships"><Relationship Id="rId8" Type="http://schemas.openxmlformats.org/officeDocument/2006/relationships/oleObject" Target="../embeddings/oleObject1134.bin"/><Relationship Id="rId13" Type="http://schemas.openxmlformats.org/officeDocument/2006/relationships/image" Target="../media/image1019.wmf"/><Relationship Id="rId3" Type="http://schemas.openxmlformats.org/officeDocument/2006/relationships/audio" Target="../media/audio2.wav"/><Relationship Id="rId7" Type="http://schemas.openxmlformats.org/officeDocument/2006/relationships/image" Target="../media/image1016.wmf"/><Relationship Id="rId12" Type="http://schemas.openxmlformats.org/officeDocument/2006/relationships/oleObject" Target="../embeddings/oleObject1136.bin"/><Relationship Id="rId2" Type="http://schemas.openxmlformats.org/officeDocument/2006/relationships/slideLayout" Target="../slideLayouts/slideLayout303.xml"/><Relationship Id="rId1" Type="http://schemas.openxmlformats.org/officeDocument/2006/relationships/vmlDrawing" Target="../drawings/vmlDrawing223.vml"/><Relationship Id="rId6" Type="http://schemas.openxmlformats.org/officeDocument/2006/relationships/oleObject" Target="../embeddings/oleObject1133.bin"/><Relationship Id="rId11" Type="http://schemas.openxmlformats.org/officeDocument/2006/relationships/image" Target="../media/image1018.wmf"/><Relationship Id="rId5" Type="http://schemas.openxmlformats.org/officeDocument/2006/relationships/image" Target="../media/image1015.wmf"/><Relationship Id="rId10" Type="http://schemas.openxmlformats.org/officeDocument/2006/relationships/oleObject" Target="../embeddings/oleObject1135.bin"/><Relationship Id="rId4" Type="http://schemas.openxmlformats.org/officeDocument/2006/relationships/oleObject" Target="../embeddings/oleObject1132.bin"/><Relationship Id="rId9" Type="http://schemas.openxmlformats.org/officeDocument/2006/relationships/image" Target="../media/image1017.wmf"/><Relationship Id="rId14" Type="http://schemas.openxmlformats.org/officeDocument/2006/relationships/slide" Target="slide40.xml"/></Relationships>
</file>

<file path=ppt/slides/_rels/slide279.xml.rels><?xml version="1.0" encoding="UTF-8" standalone="yes"?>
<Relationships xmlns="http://schemas.openxmlformats.org/package/2006/relationships"><Relationship Id="rId8" Type="http://schemas.openxmlformats.org/officeDocument/2006/relationships/image" Target="../media/image812.wmf"/><Relationship Id="rId3" Type="http://schemas.openxmlformats.org/officeDocument/2006/relationships/oleObject" Target="../embeddings/oleObject1137.bin"/><Relationship Id="rId7" Type="http://schemas.openxmlformats.org/officeDocument/2006/relationships/oleObject" Target="../embeddings/oleObject1139.bin"/><Relationship Id="rId2" Type="http://schemas.openxmlformats.org/officeDocument/2006/relationships/slideLayout" Target="../slideLayouts/slideLayout298.xml"/><Relationship Id="rId1" Type="http://schemas.openxmlformats.org/officeDocument/2006/relationships/vmlDrawing" Target="../drawings/vmlDrawing224.vml"/><Relationship Id="rId6" Type="http://schemas.openxmlformats.org/officeDocument/2006/relationships/image" Target="../media/image1021.wmf"/><Relationship Id="rId5" Type="http://schemas.openxmlformats.org/officeDocument/2006/relationships/oleObject" Target="../embeddings/oleObject1138.bin"/><Relationship Id="rId10" Type="http://schemas.openxmlformats.org/officeDocument/2006/relationships/image" Target="../media/image813.wmf"/><Relationship Id="rId4" Type="http://schemas.openxmlformats.org/officeDocument/2006/relationships/image" Target="../media/image1020.wmf"/><Relationship Id="rId9" Type="http://schemas.openxmlformats.org/officeDocument/2006/relationships/oleObject" Target="../embeddings/oleObject1140.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0.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audio" Target="../media/audio2.wav"/><Relationship Id="rId7" Type="http://schemas.openxmlformats.org/officeDocument/2006/relationships/image" Target="../media/image1023.wmf"/><Relationship Id="rId2" Type="http://schemas.openxmlformats.org/officeDocument/2006/relationships/slideLayout" Target="../slideLayouts/slideLayout303.xml"/><Relationship Id="rId1" Type="http://schemas.openxmlformats.org/officeDocument/2006/relationships/vmlDrawing" Target="../drawings/vmlDrawing225.vml"/><Relationship Id="rId6" Type="http://schemas.openxmlformats.org/officeDocument/2006/relationships/oleObject" Target="../embeddings/oleObject1142.bin"/><Relationship Id="rId5" Type="http://schemas.openxmlformats.org/officeDocument/2006/relationships/image" Target="../media/image1022.wmf"/><Relationship Id="rId4" Type="http://schemas.openxmlformats.org/officeDocument/2006/relationships/oleObject" Target="../embeddings/oleObject1141.bin"/></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308.xml"/><Relationship Id="rId1" Type="http://schemas.openxmlformats.org/officeDocument/2006/relationships/themeOverride" Target="../theme/themeOverride10.xml"/></Relationships>
</file>

<file path=ppt/slides/_rels/slide283.xml.rels><?xml version="1.0" encoding="UTF-8" standalone="yes"?>
<Relationships xmlns="http://schemas.openxmlformats.org/package/2006/relationships"><Relationship Id="rId8" Type="http://schemas.openxmlformats.org/officeDocument/2006/relationships/image" Target="../media/image1026.wmf"/><Relationship Id="rId3" Type="http://schemas.openxmlformats.org/officeDocument/2006/relationships/oleObject" Target="../embeddings/oleObject1143.bin"/><Relationship Id="rId7" Type="http://schemas.openxmlformats.org/officeDocument/2006/relationships/oleObject" Target="../embeddings/oleObject1145.bin"/><Relationship Id="rId2" Type="http://schemas.openxmlformats.org/officeDocument/2006/relationships/slideLayout" Target="../slideLayouts/slideLayout322.xml"/><Relationship Id="rId1" Type="http://schemas.openxmlformats.org/officeDocument/2006/relationships/vmlDrawing" Target="../drawings/vmlDrawing226.vml"/><Relationship Id="rId6" Type="http://schemas.openxmlformats.org/officeDocument/2006/relationships/image" Target="../media/image1025.wmf"/><Relationship Id="rId5" Type="http://schemas.openxmlformats.org/officeDocument/2006/relationships/oleObject" Target="../embeddings/oleObject1144.bin"/><Relationship Id="rId10" Type="http://schemas.openxmlformats.org/officeDocument/2006/relationships/image" Target="../media/image1027.wmf"/><Relationship Id="rId4" Type="http://schemas.openxmlformats.org/officeDocument/2006/relationships/image" Target="../media/image1024.wmf"/><Relationship Id="rId9" Type="http://schemas.openxmlformats.org/officeDocument/2006/relationships/oleObject" Target="../embeddings/oleObject1146.bin"/></Relationships>
</file>

<file path=ppt/slides/_rels/slide28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320.xml"/><Relationship Id="rId1" Type="http://schemas.openxmlformats.org/officeDocument/2006/relationships/vmlDrawing" Target="../drawings/vmlDrawing227.vml"/><Relationship Id="rId5" Type="http://schemas.openxmlformats.org/officeDocument/2006/relationships/image" Target="../media/image1028.wmf"/><Relationship Id="rId4" Type="http://schemas.openxmlformats.org/officeDocument/2006/relationships/oleObject" Target="../embeddings/oleObject1147.bin"/></Relationships>
</file>

<file path=ppt/slides/_rels/slide285.xml.rels><?xml version="1.0" encoding="UTF-8" standalone="yes"?>
<Relationships xmlns="http://schemas.openxmlformats.org/package/2006/relationships"><Relationship Id="rId8" Type="http://schemas.openxmlformats.org/officeDocument/2006/relationships/oleObject" Target="../embeddings/oleObject1152.bin"/><Relationship Id="rId3" Type="http://schemas.openxmlformats.org/officeDocument/2006/relationships/oleObject" Target="../embeddings/oleObject1148.bin"/><Relationship Id="rId7" Type="http://schemas.openxmlformats.org/officeDocument/2006/relationships/oleObject" Target="../embeddings/oleObject1151.bin"/><Relationship Id="rId2" Type="http://schemas.openxmlformats.org/officeDocument/2006/relationships/slideLayout" Target="../slideLayouts/slideLayout325.xml"/><Relationship Id="rId1" Type="http://schemas.openxmlformats.org/officeDocument/2006/relationships/vmlDrawing" Target="../drawings/vmlDrawing228.vml"/><Relationship Id="rId6" Type="http://schemas.openxmlformats.org/officeDocument/2006/relationships/oleObject" Target="../embeddings/oleObject1150.bin"/><Relationship Id="rId5" Type="http://schemas.openxmlformats.org/officeDocument/2006/relationships/oleObject" Target="../embeddings/oleObject1149.bin"/><Relationship Id="rId4" Type="http://schemas.openxmlformats.org/officeDocument/2006/relationships/image" Target="../media/image1029.wmf"/><Relationship Id="rId9" Type="http://schemas.openxmlformats.org/officeDocument/2006/relationships/oleObject" Target="../embeddings/oleObject1153.bin"/></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1154.bin"/><Relationship Id="rId2" Type="http://schemas.openxmlformats.org/officeDocument/2006/relationships/slideLayout" Target="../slideLayouts/slideLayout325.xml"/><Relationship Id="rId1" Type="http://schemas.openxmlformats.org/officeDocument/2006/relationships/vmlDrawing" Target="../drawings/vmlDrawing229.vml"/><Relationship Id="rId6" Type="http://schemas.openxmlformats.org/officeDocument/2006/relationships/image" Target="../media/image1029.wmf"/><Relationship Id="rId5" Type="http://schemas.openxmlformats.org/officeDocument/2006/relationships/oleObject" Target="../embeddings/oleObject1155.bin"/><Relationship Id="rId4" Type="http://schemas.openxmlformats.org/officeDocument/2006/relationships/image" Target="../media/image1030.wmf"/></Relationships>
</file>

<file path=ppt/slides/_rels/slide287.xml.rels><?xml version="1.0" encoding="UTF-8" standalone="yes"?>
<Relationships xmlns="http://schemas.openxmlformats.org/package/2006/relationships"><Relationship Id="rId8" Type="http://schemas.openxmlformats.org/officeDocument/2006/relationships/image" Target="../media/image1029.wmf"/><Relationship Id="rId13" Type="http://schemas.openxmlformats.org/officeDocument/2006/relationships/oleObject" Target="../embeddings/oleObject1161.bin"/><Relationship Id="rId3" Type="http://schemas.openxmlformats.org/officeDocument/2006/relationships/oleObject" Target="../embeddings/oleObject1156.bin"/><Relationship Id="rId7" Type="http://schemas.openxmlformats.org/officeDocument/2006/relationships/oleObject" Target="../embeddings/oleObject1158.bin"/><Relationship Id="rId12" Type="http://schemas.openxmlformats.org/officeDocument/2006/relationships/image" Target="../media/image1034.wmf"/><Relationship Id="rId2" Type="http://schemas.openxmlformats.org/officeDocument/2006/relationships/slideLayout" Target="../slideLayouts/slideLayout325.xml"/><Relationship Id="rId16" Type="http://schemas.openxmlformats.org/officeDocument/2006/relationships/image" Target="../media/image1036.wmf"/><Relationship Id="rId1" Type="http://schemas.openxmlformats.org/officeDocument/2006/relationships/vmlDrawing" Target="../drawings/vmlDrawing230.vml"/><Relationship Id="rId6" Type="http://schemas.openxmlformats.org/officeDocument/2006/relationships/image" Target="../media/image1032.wmf"/><Relationship Id="rId11" Type="http://schemas.openxmlformats.org/officeDocument/2006/relationships/oleObject" Target="../embeddings/oleObject1160.bin"/><Relationship Id="rId5" Type="http://schemas.openxmlformats.org/officeDocument/2006/relationships/oleObject" Target="../embeddings/oleObject1157.bin"/><Relationship Id="rId15" Type="http://schemas.openxmlformats.org/officeDocument/2006/relationships/oleObject" Target="../embeddings/oleObject1162.bin"/><Relationship Id="rId10" Type="http://schemas.openxmlformats.org/officeDocument/2006/relationships/image" Target="../media/image1033.wmf"/><Relationship Id="rId4" Type="http://schemas.openxmlformats.org/officeDocument/2006/relationships/image" Target="../media/image1031.wmf"/><Relationship Id="rId9" Type="http://schemas.openxmlformats.org/officeDocument/2006/relationships/oleObject" Target="../embeddings/oleObject1159.bin"/><Relationship Id="rId14" Type="http://schemas.openxmlformats.org/officeDocument/2006/relationships/image" Target="../media/image1035.wmf"/></Relationships>
</file>

<file path=ppt/slides/_rels/slide288.xml.rels><?xml version="1.0" encoding="UTF-8" standalone="yes"?>
<Relationships xmlns="http://schemas.openxmlformats.org/package/2006/relationships"><Relationship Id="rId8" Type="http://schemas.openxmlformats.org/officeDocument/2006/relationships/image" Target="../media/image1038.wmf"/><Relationship Id="rId13" Type="http://schemas.openxmlformats.org/officeDocument/2006/relationships/oleObject" Target="../embeddings/oleObject1168.bin"/><Relationship Id="rId3" Type="http://schemas.openxmlformats.org/officeDocument/2006/relationships/oleObject" Target="../embeddings/oleObject1163.bin"/><Relationship Id="rId7" Type="http://schemas.openxmlformats.org/officeDocument/2006/relationships/oleObject" Target="../embeddings/oleObject1165.bin"/><Relationship Id="rId12" Type="http://schemas.openxmlformats.org/officeDocument/2006/relationships/image" Target="../media/image1031.wmf"/><Relationship Id="rId2" Type="http://schemas.openxmlformats.org/officeDocument/2006/relationships/slideLayout" Target="../slideLayouts/slideLayout325.xml"/><Relationship Id="rId16" Type="http://schemas.openxmlformats.org/officeDocument/2006/relationships/image" Target="../media/image1033.wmf"/><Relationship Id="rId1" Type="http://schemas.openxmlformats.org/officeDocument/2006/relationships/vmlDrawing" Target="../drawings/vmlDrawing231.vml"/><Relationship Id="rId6" Type="http://schemas.openxmlformats.org/officeDocument/2006/relationships/image" Target="../media/image1032.wmf"/><Relationship Id="rId11" Type="http://schemas.openxmlformats.org/officeDocument/2006/relationships/oleObject" Target="../embeddings/oleObject1167.bin"/><Relationship Id="rId5" Type="http://schemas.openxmlformats.org/officeDocument/2006/relationships/oleObject" Target="../embeddings/oleObject1164.bin"/><Relationship Id="rId15" Type="http://schemas.openxmlformats.org/officeDocument/2006/relationships/oleObject" Target="../embeddings/oleObject1169.bin"/><Relationship Id="rId10" Type="http://schemas.openxmlformats.org/officeDocument/2006/relationships/image" Target="../media/image1029.wmf"/><Relationship Id="rId4" Type="http://schemas.openxmlformats.org/officeDocument/2006/relationships/image" Target="../media/image1037.wmf"/><Relationship Id="rId9" Type="http://schemas.openxmlformats.org/officeDocument/2006/relationships/oleObject" Target="../embeddings/oleObject1166.bin"/><Relationship Id="rId14" Type="http://schemas.openxmlformats.org/officeDocument/2006/relationships/image" Target="../media/image1039.wmf"/></Relationships>
</file>

<file path=ppt/slides/_rels/slide289.xml.rels><?xml version="1.0" encoding="UTF-8" standalone="yes"?>
<Relationships xmlns="http://schemas.openxmlformats.org/package/2006/relationships"><Relationship Id="rId8" Type="http://schemas.openxmlformats.org/officeDocument/2006/relationships/image" Target="../media/image1040.wmf"/><Relationship Id="rId3" Type="http://schemas.openxmlformats.org/officeDocument/2006/relationships/oleObject" Target="../embeddings/oleObject1170.bin"/><Relationship Id="rId7" Type="http://schemas.openxmlformats.org/officeDocument/2006/relationships/oleObject" Target="../embeddings/oleObject1172.bin"/><Relationship Id="rId2" Type="http://schemas.openxmlformats.org/officeDocument/2006/relationships/slideLayout" Target="../slideLayouts/slideLayout325.xml"/><Relationship Id="rId1" Type="http://schemas.openxmlformats.org/officeDocument/2006/relationships/vmlDrawing" Target="../drawings/vmlDrawing232.vml"/><Relationship Id="rId6" Type="http://schemas.openxmlformats.org/officeDocument/2006/relationships/image" Target="../media/image1030.wmf"/><Relationship Id="rId5" Type="http://schemas.openxmlformats.org/officeDocument/2006/relationships/oleObject" Target="../embeddings/oleObject1171.bin"/><Relationship Id="rId10" Type="http://schemas.openxmlformats.org/officeDocument/2006/relationships/image" Target="../media/image1034.wmf"/><Relationship Id="rId4" Type="http://schemas.openxmlformats.org/officeDocument/2006/relationships/image" Target="../media/image1029.wmf"/><Relationship Id="rId9" Type="http://schemas.openxmlformats.org/officeDocument/2006/relationships/oleObject" Target="../embeddings/oleObject1173.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50.xml"/><Relationship Id="rId1" Type="http://schemas.openxmlformats.org/officeDocument/2006/relationships/vmlDrawing" Target="../drawings/vmlDrawing11.vml"/><Relationship Id="rId4" Type="http://schemas.openxmlformats.org/officeDocument/2006/relationships/image" Target="../media/image71.wmf"/></Relationships>
</file>

<file path=ppt/slides/_rels/slide290.xml.rels><?xml version="1.0" encoding="UTF-8" standalone="yes"?>
<Relationships xmlns="http://schemas.openxmlformats.org/package/2006/relationships"><Relationship Id="rId8" Type="http://schemas.openxmlformats.org/officeDocument/2006/relationships/image" Target="../media/image1043.wmf"/><Relationship Id="rId3" Type="http://schemas.openxmlformats.org/officeDocument/2006/relationships/oleObject" Target="../embeddings/oleObject1174.bin"/><Relationship Id="rId7" Type="http://schemas.openxmlformats.org/officeDocument/2006/relationships/oleObject" Target="../embeddings/oleObject1176.bin"/><Relationship Id="rId2" Type="http://schemas.openxmlformats.org/officeDocument/2006/relationships/slideLayout" Target="../slideLayouts/slideLayout325.xml"/><Relationship Id="rId1" Type="http://schemas.openxmlformats.org/officeDocument/2006/relationships/vmlDrawing" Target="../drawings/vmlDrawing233.vml"/><Relationship Id="rId6" Type="http://schemas.openxmlformats.org/officeDocument/2006/relationships/image" Target="../media/image1042.wmf"/><Relationship Id="rId5" Type="http://schemas.openxmlformats.org/officeDocument/2006/relationships/oleObject" Target="../embeddings/oleObject1175.bin"/><Relationship Id="rId10" Type="http://schemas.openxmlformats.org/officeDocument/2006/relationships/image" Target="../media/image1044.wmf"/><Relationship Id="rId4" Type="http://schemas.openxmlformats.org/officeDocument/2006/relationships/image" Target="../media/image1041.wmf"/><Relationship Id="rId9" Type="http://schemas.openxmlformats.org/officeDocument/2006/relationships/oleObject" Target="../embeddings/oleObject1177.bin"/></Relationships>
</file>

<file path=ppt/slides/_rels/slide291.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audio" Target="../media/audio2.wav"/><Relationship Id="rId7" Type="http://schemas.openxmlformats.org/officeDocument/2006/relationships/image" Target="../media/image1046.wmf"/><Relationship Id="rId2" Type="http://schemas.openxmlformats.org/officeDocument/2006/relationships/slideLayout" Target="../slideLayouts/slideLayout325.xml"/><Relationship Id="rId1" Type="http://schemas.openxmlformats.org/officeDocument/2006/relationships/vmlDrawing" Target="../drawings/vmlDrawing234.vml"/><Relationship Id="rId6" Type="http://schemas.openxmlformats.org/officeDocument/2006/relationships/oleObject" Target="../embeddings/oleObject1179.bin"/><Relationship Id="rId5" Type="http://schemas.openxmlformats.org/officeDocument/2006/relationships/image" Target="../media/image1045.wmf"/><Relationship Id="rId4" Type="http://schemas.openxmlformats.org/officeDocument/2006/relationships/oleObject" Target="../embeddings/oleObject1178.bin"/></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1180.bin"/><Relationship Id="rId2" Type="http://schemas.openxmlformats.org/officeDocument/2006/relationships/slideLayout" Target="../slideLayouts/slideLayout325.xml"/><Relationship Id="rId1" Type="http://schemas.openxmlformats.org/officeDocument/2006/relationships/vmlDrawing" Target="../drawings/vmlDrawing235.vml"/><Relationship Id="rId6" Type="http://schemas.openxmlformats.org/officeDocument/2006/relationships/image" Target="../media/image1047.wmf"/><Relationship Id="rId5" Type="http://schemas.openxmlformats.org/officeDocument/2006/relationships/oleObject" Target="../embeddings/oleObject1181.bin"/><Relationship Id="rId4" Type="http://schemas.openxmlformats.org/officeDocument/2006/relationships/image" Target="../media/image1046.wmf"/></Relationships>
</file>

<file path=ppt/slides/_rels/slide293.xml.rels><?xml version="1.0" encoding="UTF-8" standalone="yes"?>
<Relationships xmlns="http://schemas.openxmlformats.org/package/2006/relationships"><Relationship Id="rId8" Type="http://schemas.openxmlformats.org/officeDocument/2006/relationships/oleObject" Target="../embeddings/oleObject1184.bin"/><Relationship Id="rId3" Type="http://schemas.openxmlformats.org/officeDocument/2006/relationships/audio" Target="../media/audio2.wav"/><Relationship Id="rId7" Type="http://schemas.openxmlformats.org/officeDocument/2006/relationships/image" Target="../media/image1049.wmf"/><Relationship Id="rId12" Type="http://schemas.openxmlformats.org/officeDocument/2006/relationships/slide" Target="slide24.xml"/><Relationship Id="rId2" Type="http://schemas.openxmlformats.org/officeDocument/2006/relationships/slideLayout" Target="../slideLayouts/slideLayout325.xml"/><Relationship Id="rId1" Type="http://schemas.openxmlformats.org/officeDocument/2006/relationships/vmlDrawing" Target="../drawings/vmlDrawing236.vml"/><Relationship Id="rId6" Type="http://schemas.openxmlformats.org/officeDocument/2006/relationships/oleObject" Target="../embeddings/oleObject1183.bin"/><Relationship Id="rId11" Type="http://schemas.openxmlformats.org/officeDocument/2006/relationships/image" Target="../media/image1051.wmf"/><Relationship Id="rId5" Type="http://schemas.openxmlformats.org/officeDocument/2006/relationships/image" Target="../media/image1048.wmf"/><Relationship Id="rId10" Type="http://schemas.openxmlformats.org/officeDocument/2006/relationships/oleObject" Target="../embeddings/oleObject1185.bin"/><Relationship Id="rId4" Type="http://schemas.openxmlformats.org/officeDocument/2006/relationships/oleObject" Target="../embeddings/oleObject1182.bin"/><Relationship Id="rId9" Type="http://schemas.openxmlformats.org/officeDocument/2006/relationships/image" Target="../media/image1050.wmf"/></Relationships>
</file>

<file path=ppt/slides/_rels/slide294.xml.rels><?xml version="1.0" encoding="UTF-8" standalone="yes"?>
<Relationships xmlns="http://schemas.openxmlformats.org/package/2006/relationships"><Relationship Id="rId8" Type="http://schemas.openxmlformats.org/officeDocument/2006/relationships/image" Target="../media/image1053.wmf"/><Relationship Id="rId3" Type="http://schemas.openxmlformats.org/officeDocument/2006/relationships/oleObject" Target="../embeddings/oleObject1186.bin"/><Relationship Id="rId7" Type="http://schemas.openxmlformats.org/officeDocument/2006/relationships/oleObject" Target="../embeddings/oleObject1188.bin"/><Relationship Id="rId2" Type="http://schemas.openxmlformats.org/officeDocument/2006/relationships/slideLayout" Target="../slideLayouts/slideLayout325.xml"/><Relationship Id="rId1" Type="http://schemas.openxmlformats.org/officeDocument/2006/relationships/vmlDrawing" Target="../drawings/vmlDrawing237.vml"/><Relationship Id="rId6" Type="http://schemas.openxmlformats.org/officeDocument/2006/relationships/image" Target="../media/image1052.wmf"/><Relationship Id="rId5" Type="http://schemas.openxmlformats.org/officeDocument/2006/relationships/oleObject" Target="../embeddings/oleObject1187.bin"/><Relationship Id="rId10" Type="http://schemas.openxmlformats.org/officeDocument/2006/relationships/image" Target="../media/image1054.wmf"/><Relationship Id="rId4" Type="http://schemas.openxmlformats.org/officeDocument/2006/relationships/image" Target="../media/image1046.wmf"/><Relationship Id="rId9" Type="http://schemas.openxmlformats.org/officeDocument/2006/relationships/oleObject" Target="../embeddings/oleObject1189.bin"/></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1190.bin"/><Relationship Id="rId2" Type="http://schemas.openxmlformats.org/officeDocument/2006/relationships/slideLayout" Target="../slideLayouts/slideLayout325.xml"/><Relationship Id="rId1" Type="http://schemas.openxmlformats.org/officeDocument/2006/relationships/vmlDrawing" Target="../drawings/vmlDrawing238.vml"/><Relationship Id="rId6" Type="http://schemas.openxmlformats.org/officeDocument/2006/relationships/image" Target="../media/image1056.wmf"/><Relationship Id="rId5" Type="http://schemas.openxmlformats.org/officeDocument/2006/relationships/oleObject" Target="../embeddings/oleObject1191.bin"/><Relationship Id="rId4" Type="http://schemas.openxmlformats.org/officeDocument/2006/relationships/image" Target="../media/image1055.wmf"/></Relationships>
</file>

<file path=ppt/slides/_rels/slide296.xml.rels><?xml version="1.0" encoding="UTF-8" standalone="yes"?>
<Relationships xmlns="http://schemas.openxmlformats.org/package/2006/relationships"><Relationship Id="rId3" Type="http://schemas.openxmlformats.org/officeDocument/2006/relationships/oleObject" Target="../embeddings/oleObject1192.bin"/><Relationship Id="rId2" Type="http://schemas.openxmlformats.org/officeDocument/2006/relationships/slideLayout" Target="../slideLayouts/slideLayout325.xml"/><Relationship Id="rId1" Type="http://schemas.openxmlformats.org/officeDocument/2006/relationships/vmlDrawing" Target="../drawings/vmlDrawing239.vml"/><Relationship Id="rId4" Type="http://schemas.openxmlformats.org/officeDocument/2006/relationships/image" Target="../media/image1057.wmf"/></Relationships>
</file>

<file path=ppt/slides/_rels/slide297.xml.rels><?xml version="1.0" encoding="UTF-8" standalone="yes"?>
<Relationships xmlns="http://schemas.openxmlformats.org/package/2006/relationships"><Relationship Id="rId3" Type="http://schemas.openxmlformats.org/officeDocument/2006/relationships/oleObject" Target="../embeddings/oleObject1193.bin"/><Relationship Id="rId2" Type="http://schemas.openxmlformats.org/officeDocument/2006/relationships/slideLayout" Target="../slideLayouts/slideLayout325.xml"/><Relationship Id="rId1" Type="http://schemas.openxmlformats.org/officeDocument/2006/relationships/vmlDrawing" Target="../drawings/vmlDrawing240.vml"/><Relationship Id="rId4" Type="http://schemas.openxmlformats.org/officeDocument/2006/relationships/image" Target="../media/image1058.wmf"/></Relationships>
</file>

<file path=ppt/slides/_rels/slide298.xml.rels><?xml version="1.0" encoding="UTF-8" standalone="yes"?>
<Relationships xmlns="http://schemas.openxmlformats.org/package/2006/relationships"><Relationship Id="rId8" Type="http://schemas.openxmlformats.org/officeDocument/2006/relationships/image" Target="../media/image1061.wmf"/><Relationship Id="rId3" Type="http://schemas.openxmlformats.org/officeDocument/2006/relationships/oleObject" Target="../embeddings/oleObject1194.bin"/><Relationship Id="rId7" Type="http://schemas.openxmlformats.org/officeDocument/2006/relationships/oleObject" Target="../embeddings/oleObject1196.bin"/><Relationship Id="rId12" Type="http://schemas.openxmlformats.org/officeDocument/2006/relationships/image" Target="../media/image1063.wmf"/><Relationship Id="rId2" Type="http://schemas.openxmlformats.org/officeDocument/2006/relationships/slideLayout" Target="../slideLayouts/slideLayout325.xml"/><Relationship Id="rId1" Type="http://schemas.openxmlformats.org/officeDocument/2006/relationships/vmlDrawing" Target="../drawings/vmlDrawing241.vml"/><Relationship Id="rId6" Type="http://schemas.openxmlformats.org/officeDocument/2006/relationships/image" Target="../media/image1060.wmf"/><Relationship Id="rId11" Type="http://schemas.openxmlformats.org/officeDocument/2006/relationships/oleObject" Target="../embeddings/oleObject1198.bin"/><Relationship Id="rId5" Type="http://schemas.openxmlformats.org/officeDocument/2006/relationships/oleObject" Target="../embeddings/oleObject1195.bin"/><Relationship Id="rId10" Type="http://schemas.openxmlformats.org/officeDocument/2006/relationships/image" Target="../media/image1062.wmf"/><Relationship Id="rId4" Type="http://schemas.openxmlformats.org/officeDocument/2006/relationships/image" Target="../media/image1059.wmf"/><Relationship Id="rId9" Type="http://schemas.openxmlformats.org/officeDocument/2006/relationships/oleObject" Target="../embeddings/oleObject1197.bin"/></Relationships>
</file>

<file path=ppt/slides/_rels/slide299.xml.rels><?xml version="1.0" encoding="UTF-8" standalone="yes"?>
<Relationships xmlns="http://schemas.openxmlformats.org/package/2006/relationships"><Relationship Id="rId8" Type="http://schemas.openxmlformats.org/officeDocument/2006/relationships/image" Target="../media/image1066.wmf"/><Relationship Id="rId3" Type="http://schemas.openxmlformats.org/officeDocument/2006/relationships/oleObject" Target="../embeddings/oleObject1199.bin"/><Relationship Id="rId7" Type="http://schemas.openxmlformats.org/officeDocument/2006/relationships/oleObject" Target="../embeddings/oleObject1201.bin"/><Relationship Id="rId2" Type="http://schemas.openxmlformats.org/officeDocument/2006/relationships/slideLayout" Target="../slideLayouts/slideLayout325.xml"/><Relationship Id="rId1" Type="http://schemas.openxmlformats.org/officeDocument/2006/relationships/vmlDrawing" Target="../drawings/vmlDrawing242.vml"/><Relationship Id="rId6" Type="http://schemas.openxmlformats.org/officeDocument/2006/relationships/image" Target="../media/image1065.wmf"/><Relationship Id="rId5" Type="http://schemas.openxmlformats.org/officeDocument/2006/relationships/oleObject" Target="../embeddings/oleObject1200.bin"/><Relationship Id="rId4" Type="http://schemas.openxmlformats.org/officeDocument/2006/relationships/image" Target="../media/image106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51.xml"/><Relationship Id="rId1" Type="http://schemas.openxmlformats.org/officeDocument/2006/relationships/vmlDrawing" Target="../drawings/vmlDrawing12.vml"/><Relationship Id="rId4" Type="http://schemas.openxmlformats.org/officeDocument/2006/relationships/image" Target="../media/image72.wmf"/></Relationships>
</file>

<file path=ppt/slides/_rels/slide300.xml.rels><?xml version="1.0" encoding="UTF-8" standalone="yes"?>
<Relationships xmlns="http://schemas.openxmlformats.org/package/2006/relationships"><Relationship Id="rId3" Type="http://schemas.openxmlformats.org/officeDocument/2006/relationships/oleObject" Target="../embeddings/oleObject1202.bin"/><Relationship Id="rId2" Type="http://schemas.openxmlformats.org/officeDocument/2006/relationships/slideLayout" Target="../slideLayouts/slideLayout325.xml"/><Relationship Id="rId1" Type="http://schemas.openxmlformats.org/officeDocument/2006/relationships/vmlDrawing" Target="../drawings/vmlDrawing243.vml"/><Relationship Id="rId4" Type="http://schemas.openxmlformats.org/officeDocument/2006/relationships/image" Target="../media/image1067.wmf"/></Relationships>
</file>

<file path=ppt/slides/_rels/slide301.xml.rels><?xml version="1.0" encoding="UTF-8" standalone="yes"?>
<Relationships xmlns="http://schemas.openxmlformats.org/package/2006/relationships"><Relationship Id="rId3" Type="http://schemas.openxmlformats.org/officeDocument/2006/relationships/oleObject" Target="../embeddings/oleObject1203.bin"/><Relationship Id="rId2" Type="http://schemas.openxmlformats.org/officeDocument/2006/relationships/slideLayout" Target="../slideLayouts/slideLayout325.xml"/><Relationship Id="rId1" Type="http://schemas.openxmlformats.org/officeDocument/2006/relationships/vmlDrawing" Target="../drawings/vmlDrawing244.vml"/><Relationship Id="rId4" Type="http://schemas.openxmlformats.org/officeDocument/2006/relationships/image" Target="../media/image1068.wmf"/></Relationships>
</file>

<file path=ppt/slides/_rels/slide302.xml.rels><?xml version="1.0" encoding="UTF-8" standalone="yes"?>
<Relationships xmlns="http://schemas.openxmlformats.org/package/2006/relationships"><Relationship Id="rId3" Type="http://schemas.openxmlformats.org/officeDocument/2006/relationships/oleObject" Target="../embeddings/oleObject1204.bin"/><Relationship Id="rId2" Type="http://schemas.openxmlformats.org/officeDocument/2006/relationships/slideLayout" Target="../slideLayouts/slideLayout325.xml"/><Relationship Id="rId1" Type="http://schemas.openxmlformats.org/officeDocument/2006/relationships/vmlDrawing" Target="../drawings/vmlDrawing245.vml"/><Relationship Id="rId6" Type="http://schemas.openxmlformats.org/officeDocument/2006/relationships/image" Target="../media/image1069.wmf"/><Relationship Id="rId5" Type="http://schemas.openxmlformats.org/officeDocument/2006/relationships/oleObject" Target="../embeddings/oleObject1205.bin"/><Relationship Id="rId4" Type="http://schemas.openxmlformats.org/officeDocument/2006/relationships/image" Target="../media/image1059.wmf"/></Relationships>
</file>

<file path=ppt/slides/_rels/slide303.xml.rels><?xml version="1.0" encoding="UTF-8" standalone="yes"?>
<Relationships xmlns="http://schemas.openxmlformats.org/package/2006/relationships"><Relationship Id="rId8" Type="http://schemas.openxmlformats.org/officeDocument/2006/relationships/image" Target="../media/image1072.wmf"/><Relationship Id="rId3" Type="http://schemas.openxmlformats.org/officeDocument/2006/relationships/oleObject" Target="../embeddings/oleObject1206.bin"/><Relationship Id="rId7" Type="http://schemas.openxmlformats.org/officeDocument/2006/relationships/oleObject" Target="../embeddings/oleObject1208.bin"/><Relationship Id="rId2" Type="http://schemas.openxmlformats.org/officeDocument/2006/relationships/slideLayout" Target="../slideLayouts/slideLayout325.xml"/><Relationship Id="rId1" Type="http://schemas.openxmlformats.org/officeDocument/2006/relationships/vmlDrawing" Target="../drawings/vmlDrawing246.vml"/><Relationship Id="rId6" Type="http://schemas.openxmlformats.org/officeDocument/2006/relationships/image" Target="../media/image1071.wmf"/><Relationship Id="rId5" Type="http://schemas.openxmlformats.org/officeDocument/2006/relationships/oleObject" Target="../embeddings/oleObject1207.bin"/><Relationship Id="rId4" Type="http://schemas.openxmlformats.org/officeDocument/2006/relationships/image" Target="../media/image1070.wmf"/></Relationships>
</file>

<file path=ppt/slides/_rels/slide304.xml.rels><?xml version="1.0" encoding="UTF-8" standalone="yes"?>
<Relationships xmlns="http://schemas.openxmlformats.org/package/2006/relationships"><Relationship Id="rId3" Type="http://schemas.openxmlformats.org/officeDocument/2006/relationships/image" Target="../media/image1074.emf"/><Relationship Id="rId2" Type="http://schemas.openxmlformats.org/officeDocument/2006/relationships/image" Target="../media/image1073.emf"/><Relationship Id="rId1" Type="http://schemas.openxmlformats.org/officeDocument/2006/relationships/slideLayout" Target="../slideLayouts/slideLayout325.xml"/></Relationships>
</file>

<file path=ppt/slides/_rels/slide305.xml.rels><?xml version="1.0" encoding="UTF-8" standalone="yes"?>
<Relationships xmlns="http://schemas.openxmlformats.org/package/2006/relationships"><Relationship Id="rId8" Type="http://schemas.openxmlformats.org/officeDocument/2006/relationships/image" Target="../media/image1077.wmf"/><Relationship Id="rId3" Type="http://schemas.openxmlformats.org/officeDocument/2006/relationships/oleObject" Target="../embeddings/oleObject1209.bin"/><Relationship Id="rId7" Type="http://schemas.openxmlformats.org/officeDocument/2006/relationships/oleObject" Target="../embeddings/oleObject1211.bin"/><Relationship Id="rId2" Type="http://schemas.openxmlformats.org/officeDocument/2006/relationships/slideLayout" Target="../slideLayouts/slideLayout325.xml"/><Relationship Id="rId1" Type="http://schemas.openxmlformats.org/officeDocument/2006/relationships/vmlDrawing" Target="../drawings/vmlDrawing247.vml"/><Relationship Id="rId6" Type="http://schemas.openxmlformats.org/officeDocument/2006/relationships/image" Target="../media/image1076.wmf"/><Relationship Id="rId11" Type="http://schemas.openxmlformats.org/officeDocument/2006/relationships/oleObject" Target="../embeddings/oleObject1213.bin"/><Relationship Id="rId5" Type="http://schemas.openxmlformats.org/officeDocument/2006/relationships/oleObject" Target="../embeddings/oleObject1210.bin"/><Relationship Id="rId10" Type="http://schemas.openxmlformats.org/officeDocument/2006/relationships/image" Target="../media/image1078.wmf"/><Relationship Id="rId4" Type="http://schemas.openxmlformats.org/officeDocument/2006/relationships/image" Target="../media/image1075.wmf"/><Relationship Id="rId9" Type="http://schemas.openxmlformats.org/officeDocument/2006/relationships/oleObject" Target="../embeddings/oleObject1212.bin"/></Relationships>
</file>

<file path=ppt/slides/_rels/slide306.xml.rels><?xml version="1.0" encoding="UTF-8" standalone="yes"?>
<Relationships xmlns="http://schemas.openxmlformats.org/package/2006/relationships"><Relationship Id="rId8" Type="http://schemas.openxmlformats.org/officeDocument/2006/relationships/image" Target="../media/image1080.wmf"/><Relationship Id="rId13" Type="http://schemas.openxmlformats.org/officeDocument/2006/relationships/oleObject" Target="../embeddings/oleObject1220.bin"/><Relationship Id="rId18" Type="http://schemas.openxmlformats.org/officeDocument/2006/relationships/oleObject" Target="../embeddings/oleObject1224.bin"/><Relationship Id="rId3" Type="http://schemas.openxmlformats.org/officeDocument/2006/relationships/oleObject" Target="../embeddings/oleObject1214.bin"/><Relationship Id="rId7" Type="http://schemas.openxmlformats.org/officeDocument/2006/relationships/oleObject" Target="../embeddings/oleObject1217.bin"/><Relationship Id="rId12" Type="http://schemas.openxmlformats.org/officeDocument/2006/relationships/image" Target="../media/image1082.wmf"/><Relationship Id="rId17" Type="http://schemas.openxmlformats.org/officeDocument/2006/relationships/oleObject" Target="../embeddings/oleObject1223.bin"/><Relationship Id="rId2" Type="http://schemas.openxmlformats.org/officeDocument/2006/relationships/slideLayout" Target="../slideLayouts/slideLayout325.xml"/><Relationship Id="rId16" Type="http://schemas.openxmlformats.org/officeDocument/2006/relationships/oleObject" Target="../embeddings/oleObject1222.bin"/><Relationship Id="rId20" Type="http://schemas.openxmlformats.org/officeDocument/2006/relationships/oleObject" Target="../embeddings/oleObject1225.bin"/><Relationship Id="rId1" Type="http://schemas.openxmlformats.org/officeDocument/2006/relationships/vmlDrawing" Target="../drawings/vmlDrawing248.vml"/><Relationship Id="rId6" Type="http://schemas.openxmlformats.org/officeDocument/2006/relationships/oleObject" Target="../embeddings/oleObject1216.bin"/><Relationship Id="rId11" Type="http://schemas.openxmlformats.org/officeDocument/2006/relationships/oleObject" Target="../embeddings/oleObject1219.bin"/><Relationship Id="rId5" Type="http://schemas.openxmlformats.org/officeDocument/2006/relationships/oleObject" Target="../embeddings/oleObject1215.bin"/><Relationship Id="rId15" Type="http://schemas.openxmlformats.org/officeDocument/2006/relationships/oleObject" Target="../embeddings/oleObject1221.bin"/><Relationship Id="rId10" Type="http://schemas.openxmlformats.org/officeDocument/2006/relationships/image" Target="../media/image1081.wmf"/><Relationship Id="rId19" Type="http://schemas.openxmlformats.org/officeDocument/2006/relationships/image" Target="../media/image1083.wmf"/><Relationship Id="rId4" Type="http://schemas.openxmlformats.org/officeDocument/2006/relationships/image" Target="../media/image1079.wmf"/><Relationship Id="rId9" Type="http://schemas.openxmlformats.org/officeDocument/2006/relationships/oleObject" Target="../embeddings/oleObject1218.bin"/><Relationship Id="rId14" Type="http://schemas.openxmlformats.org/officeDocument/2006/relationships/image" Target="../media/image1078.wmf"/></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308.xml.rels><?xml version="1.0" encoding="UTF-8" standalone="yes"?>
<Relationships xmlns="http://schemas.openxmlformats.org/package/2006/relationships"><Relationship Id="rId3" Type="http://schemas.openxmlformats.org/officeDocument/2006/relationships/oleObject" Target="../embeddings/oleObject1226.bin"/><Relationship Id="rId2" Type="http://schemas.openxmlformats.org/officeDocument/2006/relationships/slideLayout" Target="../slideLayouts/slideLayout325.xml"/><Relationship Id="rId1" Type="http://schemas.openxmlformats.org/officeDocument/2006/relationships/vmlDrawing" Target="../drawings/vmlDrawing249.vml"/><Relationship Id="rId6" Type="http://schemas.openxmlformats.org/officeDocument/2006/relationships/image" Target="../media/image1085.wmf"/><Relationship Id="rId5" Type="http://schemas.openxmlformats.org/officeDocument/2006/relationships/oleObject" Target="../embeddings/oleObject1227.bin"/><Relationship Id="rId4" Type="http://schemas.openxmlformats.org/officeDocument/2006/relationships/image" Target="../media/image1084.wmf"/></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341.xml"/><Relationship Id="rId1" Type="http://schemas.openxmlformats.org/officeDocument/2006/relationships/themeOverride" Target="../theme/themeOverride1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31.xml"/></Relationships>
</file>

<file path=ppt/slides/_rels/slide312.xml.rels><?xml version="1.0" encoding="UTF-8" standalone="yes"?>
<Relationships xmlns="http://schemas.openxmlformats.org/package/2006/relationships"><Relationship Id="rId8" Type="http://schemas.openxmlformats.org/officeDocument/2006/relationships/image" Target="../media/image1088.emf"/><Relationship Id="rId3" Type="http://schemas.openxmlformats.org/officeDocument/2006/relationships/oleObject" Target="../embeddings/oleObject1228.bin"/><Relationship Id="rId7" Type="http://schemas.openxmlformats.org/officeDocument/2006/relationships/oleObject" Target="../embeddings/oleObject1230.bin"/><Relationship Id="rId2" Type="http://schemas.openxmlformats.org/officeDocument/2006/relationships/slideLayout" Target="../slideLayouts/slideLayout336.xml"/><Relationship Id="rId1" Type="http://schemas.openxmlformats.org/officeDocument/2006/relationships/vmlDrawing" Target="../drawings/vmlDrawing250.vml"/><Relationship Id="rId6" Type="http://schemas.openxmlformats.org/officeDocument/2006/relationships/image" Target="../media/image1087.emf"/><Relationship Id="rId5" Type="http://schemas.openxmlformats.org/officeDocument/2006/relationships/oleObject" Target="../embeddings/oleObject1229.bin"/><Relationship Id="rId4" Type="http://schemas.openxmlformats.org/officeDocument/2006/relationships/image" Target="../media/image1086.wmf"/></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14.xml.rels><?xml version="1.0" encoding="UTF-8" standalone="yes"?>
<Relationships xmlns="http://schemas.openxmlformats.org/package/2006/relationships"><Relationship Id="rId8" Type="http://schemas.openxmlformats.org/officeDocument/2006/relationships/image" Target="../media/image1091.wmf"/><Relationship Id="rId13" Type="http://schemas.openxmlformats.org/officeDocument/2006/relationships/oleObject" Target="../embeddings/oleObject1236.bin"/><Relationship Id="rId3" Type="http://schemas.openxmlformats.org/officeDocument/2006/relationships/oleObject" Target="../embeddings/oleObject1231.bin"/><Relationship Id="rId7" Type="http://schemas.openxmlformats.org/officeDocument/2006/relationships/oleObject" Target="../embeddings/oleObject1233.bin"/><Relationship Id="rId12" Type="http://schemas.openxmlformats.org/officeDocument/2006/relationships/image" Target="../media/image1093.wmf"/><Relationship Id="rId2" Type="http://schemas.openxmlformats.org/officeDocument/2006/relationships/slideLayout" Target="../slideLayouts/slideLayout336.xml"/><Relationship Id="rId1" Type="http://schemas.openxmlformats.org/officeDocument/2006/relationships/vmlDrawing" Target="../drawings/vmlDrawing251.vml"/><Relationship Id="rId6" Type="http://schemas.openxmlformats.org/officeDocument/2006/relationships/image" Target="../media/image1090.wmf"/><Relationship Id="rId11" Type="http://schemas.openxmlformats.org/officeDocument/2006/relationships/oleObject" Target="../embeddings/oleObject1235.bin"/><Relationship Id="rId5" Type="http://schemas.openxmlformats.org/officeDocument/2006/relationships/oleObject" Target="../embeddings/oleObject1232.bin"/><Relationship Id="rId10" Type="http://schemas.openxmlformats.org/officeDocument/2006/relationships/image" Target="../media/image1092.wmf"/><Relationship Id="rId4" Type="http://schemas.openxmlformats.org/officeDocument/2006/relationships/image" Target="../media/image1089.wmf"/><Relationship Id="rId9" Type="http://schemas.openxmlformats.org/officeDocument/2006/relationships/oleObject" Target="../embeddings/oleObject1234.bin"/><Relationship Id="rId14" Type="http://schemas.openxmlformats.org/officeDocument/2006/relationships/image" Target="../media/image1094.wmf"/></Relationships>
</file>

<file path=ppt/slides/_rels/slide315.xml.rels><?xml version="1.0" encoding="UTF-8" standalone="yes"?>
<Relationships xmlns="http://schemas.openxmlformats.org/package/2006/relationships"><Relationship Id="rId8" Type="http://schemas.openxmlformats.org/officeDocument/2006/relationships/image" Target="../media/image1096.wmf"/><Relationship Id="rId3" Type="http://schemas.openxmlformats.org/officeDocument/2006/relationships/oleObject" Target="../embeddings/oleObject1237.bin"/><Relationship Id="rId7" Type="http://schemas.openxmlformats.org/officeDocument/2006/relationships/oleObject" Target="../embeddings/oleObject1239.bin"/><Relationship Id="rId2" Type="http://schemas.openxmlformats.org/officeDocument/2006/relationships/slideLayout" Target="../slideLayouts/slideLayout336.xml"/><Relationship Id="rId1" Type="http://schemas.openxmlformats.org/officeDocument/2006/relationships/vmlDrawing" Target="../drawings/vmlDrawing252.vml"/><Relationship Id="rId6" Type="http://schemas.openxmlformats.org/officeDocument/2006/relationships/image" Target="../media/image1094.wmf"/><Relationship Id="rId5" Type="http://schemas.openxmlformats.org/officeDocument/2006/relationships/oleObject" Target="../embeddings/oleObject1238.bin"/><Relationship Id="rId4" Type="http://schemas.openxmlformats.org/officeDocument/2006/relationships/image" Target="../media/image1095.wmf"/></Relationships>
</file>

<file path=ppt/slides/_rels/slide316.xml.rels><?xml version="1.0" encoding="UTF-8" standalone="yes"?>
<Relationships xmlns="http://schemas.openxmlformats.org/package/2006/relationships"><Relationship Id="rId8" Type="http://schemas.openxmlformats.org/officeDocument/2006/relationships/image" Target="../media/image1026.wmf"/><Relationship Id="rId13" Type="http://schemas.openxmlformats.org/officeDocument/2006/relationships/oleObject" Target="../embeddings/oleObject1245.bin"/><Relationship Id="rId3" Type="http://schemas.openxmlformats.org/officeDocument/2006/relationships/oleObject" Target="../embeddings/oleObject1240.bin"/><Relationship Id="rId7" Type="http://schemas.openxmlformats.org/officeDocument/2006/relationships/oleObject" Target="../embeddings/oleObject1242.bin"/><Relationship Id="rId12" Type="http://schemas.openxmlformats.org/officeDocument/2006/relationships/image" Target="../media/image1097.wmf"/><Relationship Id="rId2" Type="http://schemas.openxmlformats.org/officeDocument/2006/relationships/slideLayout" Target="../slideLayouts/slideLayout333.xml"/><Relationship Id="rId1" Type="http://schemas.openxmlformats.org/officeDocument/2006/relationships/vmlDrawing" Target="../drawings/vmlDrawing253.vml"/><Relationship Id="rId6" Type="http://schemas.openxmlformats.org/officeDocument/2006/relationships/image" Target="../media/image1025.wmf"/><Relationship Id="rId11" Type="http://schemas.openxmlformats.org/officeDocument/2006/relationships/oleObject" Target="../embeddings/oleObject1244.bin"/><Relationship Id="rId5" Type="http://schemas.openxmlformats.org/officeDocument/2006/relationships/oleObject" Target="../embeddings/oleObject1241.bin"/><Relationship Id="rId10" Type="http://schemas.openxmlformats.org/officeDocument/2006/relationships/image" Target="../media/image1027.wmf"/><Relationship Id="rId4" Type="http://schemas.openxmlformats.org/officeDocument/2006/relationships/image" Target="../media/image1024.wmf"/><Relationship Id="rId9" Type="http://schemas.openxmlformats.org/officeDocument/2006/relationships/oleObject" Target="../embeddings/oleObject1243.bin"/><Relationship Id="rId14" Type="http://schemas.openxmlformats.org/officeDocument/2006/relationships/image" Target="../media/image1098.wmf"/></Relationships>
</file>

<file path=ppt/slides/_rels/slide317.xml.rels><?xml version="1.0" encoding="UTF-8" standalone="yes"?>
<Relationships xmlns="http://schemas.openxmlformats.org/package/2006/relationships"><Relationship Id="rId8" Type="http://schemas.openxmlformats.org/officeDocument/2006/relationships/image" Target="../media/image1101.wmf"/><Relationship Id="rId3" Type="http://schemas.openxmlformats.org/officeDocument/2006/relationships/oleObject" Target="../embeddings/oleObject1246.bin"/><Relationship Id="rId7" Type="http://schemas.openxmlformats.org/officeDocument/2006/relationships/oleObject" Target="../embeddings/oleObject1248.bin"/><Relationship Id="rId2" Type="http://schemas.openxmlformats.org/officeDocument/2006/relationships/slideLayout" Target="../slideLayouts/slideLayout336.xml"/><Relationship Id="rId1" Type="http://schemas.openxmlformats.org/officeDocument/2006/relationships/vmlDrawing" Target="../drawings/vmlDrawing254.vml"/><Relationship Id="rId6" Type="http://schemas.openxmlformats.org/officeDocument/2006/relationships/image" Target="../media/image1100.wmf"/><Relationship Id="rId5" Type="http://schemas.openxmlformats.org/officeDocument/2006/relationships/oleObject" Target="../embeddings/oleObject1247.bin"/><Relationship Id="rId10" Type="http://schemas.openxmlformats.org/officeDocument/2006/relationships/image" Target="../media/image1102.wmf"/><Relationship Id="rId4" Type="http://schemas.openxmlformats.org/officeDocument/2006/relationships/image" Target="../media/image1099.wmf"/><Relationship Id="rId9" Type="http://schemas.openxmlformats.org/officeDocument/2006/relationships/oleObject" Target="../embeddings/oleObject1249.bin"/></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19.xml.rels><?xml version="1.0" encoding="UTF-8" standalone="yes"?>
<Relationships xmlns="http://schemas.openxmlformats.org/package/2006/relationships"><Relationship Id="rId3" Type="http://schemas.openxmlformats.org/officeDocument/2006/relationships/oleObject" Target="../embeddings/oleObject1250.bin"/><Relationship Id="rId2" Type="http://schemas.openxmlformats.org/officeDocument/2006/relationships/slideLayout" Target="../slideLayouts/slideLayout336.xml"/><Relationship Id="rId1" Type="http://schemas.openxmlformats.org/officeDocument/2006/relationships/vmlDrawing" Target="../drawings/vmlDrawing255.vml"/><Relationship Id="rId6" Type="http://schemas.openxmlformats.org/officeDocument/2006/relationships/image" Target="../media/image1104.wmf"/><Relationship Id="rId5" Type="http://schemas.openxmlformats.org/officeDocument/2006/relationships/oleObject" Target="../embeddings/oleObject1251.bin"/><Relationship Id="rId4" Type="http://schemas.openxmlformats.org/officeDocument/2006/relationships/image" Target="../media/image1103.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21.xml.rels><?xml version="1.0" encoding="UTF-8" standalone="yes"?>
<Relationships xmlns="http://schemas.openxmlformats.org/package/2006/relationships"><Relationship Id="rId3" Type="http://schemas.openxmlformats.org/officeDocument/2006/relationships/oleObject" Target="../embeddings/oleObject1252.bin"/><Relationship Id="rId2" Type="http://schemas.openxmlformats.org/officeDocument/2006/relationships/slideLayout" Target="../slideLayouts/slideLayout336.xml"/><Relationship Id="rId1" Type="http://schemas.openxmlformats.org/officeDocument/2006/relationships/vmlDrawing" Target="../drawings/vmlDrawing256.vml"/><Relationship Id="rId6" Type="http://schemas.openxmlformats.org/officeDocument/2006/relationships/image" Target="../media/image1106.wmf"/><Relationship Id="rId5" Type="http://schemas.openxmlformats.org/officeDocument/2006/relationships/oleObject" Target="../embeddings/oleObject1253.bin"/><Relationship Id="rId4" Type="http://schemas.openxmlformats.org/officeDocument/2006/relationships/image" Target="../media/image1105.wmf"/></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1254.bin"/><Relationship Id="rId2" Type="http://schemas.openxmlformats.org/officeDocument/2006/relationships/slideLayout" Target="../slideLayouts/slideLayout336.xml"/><Relationship Id="rId1" Type="http://schemas.openxmlformats.org/officeDocument/2006/relationships/vmlDrawing" Target="../drawings/vmlDrawing257.vml"/><Relationship Id="rId6" Type="http://schemas.openxmlformats.org/officeDocument/2006/relationships/image" Target="../media/image1107.wmf"/><Relationship Id="rId5" Type="http://schemas.openxmlformats.org/officeDocument/2006/relationships/oleObject" Target="../embeddings/oleObject1255.bin"/><Relationship Id="rId4" Type="http://schemas.openxmlformats.org/officeDocument/2006/relationships/image" Target="../media/image1106.wmf"/></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31.xml"/></Relationships>
</file>

<file path=ppt/slides/_rels/slide324.xml.rels><?xml version="1.0" encoding="UTF-8" standalone="yes"?>
<Relationships xmlns="http://schemas.openxmlformats.org/package/2006/relationships"><Relationship Id="rId3" Type="http://schemas.openxmlformats.org/officeDocument/2006/relationships/audio" Target="../media/audio5.wav"/><Relationship Id="rId7" Type="http://schemas.openxmlformats.org/officeDocument/2006/relationships/image" Target="../media/image1109.wmf"/><Relationship Id="rId2" Type="http://schemas.openxmlformats.org/officeDocument/2006/relationships/slideLayout" Target="../slideLayouts/slideLayout336.xml"/><Relationship Id="rId1" Type="http://schemas.openxmlformats.org/officeDocument/2006/relationships/vmlDrawing" Target="../drawings/vmlDrawing258.vml"/><Relationship Id="rId6" Type="http://schemas.openxmlformats.org/officeDocument/2006/relationships/oleObject" Target="../embeddings/oleObject1257.bin"/><Relationship Id="rId5" Type="http://schemas.openxmlformats.org/officeDocument/2006/relationships/image" Target="../media/image1108.wmf"/><Relationship Id="rId4" Type="http://schemas.openxmlformats.org/officeDocument/2006/relationships/oleObject" Target="../embeddings/oleObject1256.bin"/></Relationships>
</file>

<file path=ppt/slides/_rels/slide325.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336.xml"/></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1258.bin"/><Relationship Id="rId2" Type="http://schemas.openxmlformats.org/officeDocument/2006/relationships/slideLayout" Target="../slideLayouts/slideLayout336.xml"/><Relationship Id="rId1" Type="http://schemas.openxmlformats.org/officeDocument/2006/relationships/vmlDrawing" Target="../drawings/vmlDrawing259.vml"/><Relationship Id="rId6" Type="http://schemas.openxmlformats.org/officeDocument/2006/relationships/image" Target="../media/image1111.wmf"/><Relationship Id="rId5" Type="http://schemas.openxmlformats.org/officeDocument/2006/relationships/oleObject" Target="../embeddings/oleObject1259.bin"/><Relationship Id="rId4" Type="http://schemas.openxmlformats.org/officeDocument/2006/relationships/image" Target="../media/image1110.wmf"/></Relationships>
</file>

<file path=ppt/slides/_rels/slide327.xml.rels><?xml version="1.0" encoding="UTF-8" standalone="yes"?>
<Relationships xmlns="http://schemas.openxmlformats.org/package/2006/relationships"><Relationship Id="rId8" Type="http://schemas.openxmlformats.org/officeDocument/2006/relationships/image" Target="../media/image1113.wmf"/><Relationship Id="rId3" Type="http://schemas.openxmlformats.org/officeDocument/2006/relationships/oleObject" Target="../embeddings/oleObject1260.bin"/><Relationship Id="rId7" Type="http://schemas.openxmlformats.org/officeDocument/2006/relationships/oleObject" Target="../embeddings/oleObject1262.bin"/><Relationship Id="rId2" Type="http://schemas.openxmlformats.org/officeDocument/2006/relationships/slideLayout" Target="../slideLayouts/slideLayout336.xml"/><Relationship Id="rId1" Type="http://schemas.openxmlformats.org/officeDocument/2006/relationships/vmlDrawing" Target="../drawings/vmlDrawing260.vml"/><Relationship Id="rId6" Type="http://schemas.openxmlformats.org/officeDocument/2006/relationships/image" Target="../media/image1112.wmf"/><Relationship Id="rId5" Type="http://schemas.openxmlformats.org/officeDocument/2006/relationships/oleObject" Target="../embeddings/oleObject1261.bin"/><Relationship Id="rId4" Type="http://schemas.openxmlformats.org/officeDocument/2006/relationships/image" Target="../media/image1111.wmf"/></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29.xml.rels><?xml version="1.0" encoding="UTF-8" standalone="yes"?>
<Relationships xmlns="http://schemas.openxmlformats.org/package/2006/relationships"><Relationship Id="rId8" Type="http://schemas.openxmlformats.org/officeDocument/2006/relationships/image" Target="../media/image1115.wmf"/><Relationship Id="rId3" Type="http://schemas.openxmlformats.org/officeDocument/2006/relationships/oleObject" Target="../embeddings/oleObject1263.bin"/><Relationship Id="rId7" Type="http://schemas.openxmlformats.org/officeDocument/2006/relationships/oleObject" Target="../embeddings/oleObject1265.bin"/><Relationship Id="rId2" Type="http://schemas.openxmlformats.org/officeDocument/2006/relationships/slideLayout" Target="../slideLayouts/slideLayout331.xml"/><Relationship Id="rId1" Type="http://schemas.openxmlformats.org/officeDocument/2006/relationships/vmlDrawing" Target="../drawings/vmlDrawing261.vml"/><Relationship Id="rId6" Type="http://schemas.openxmlformats.org/officeDocument/2006/relationships/image" Target="../media/image1114.wmf"/><Relationship Id="rId5" Type="http://schemas.openxmlformats.org/officeDocument/2006/relationships/oleObject" Target="../embeddings/oleObject1264.bin"/><Relationship Id="rId10" Type="http://schemas.openxmlformats.org/officeDocument/2006/relationships/image" Target="../media/image1116.wmf"/><Relationship Id="rId4" Type="http://schemas.openxmlformats.org/officeDocument/2006/relationships/image" Target="../media/image1102.wmf"/><Relationship Id="rId9" Type="http://schemas.openxmlformats.org/officeDocument/2006/relationships/oleObject" Target="../embeddings/oleObject1266.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51.xml"/><Relationship Id="rId1" Type="http://schemas.openxmlformats.org/officeDocument/2006/relationships/vmlDrawing" Target="../drawings/vmlDrawing13.vml"/><Relationship Id="rId6" Type="http://schemas.openxmlformats.org/officeDocument/2006/relationships/image" Target="../media/image74.wmf"/><Relationship Id="rId5" Type="http://schemas.openxmlformats.org/officeDocument/2006/relationships/oleObject" Target="../embeddings/oleObject56.bin"/><Relationship Id="rId4" Type="http://schemas.openxmlformats.org/officeDocument/2006/relationships/image" Target="../media/image73.wmf"/></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352.xml"/><Relationship Id="rId1" Type="http://schemas.openxmlformats.org/officeDocument/2006/relationships/themeOverride" Target="../theme/themeOverride1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6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64.xml"/></Relationships>
</file>

<file path=ppt/slides/_rels/slide334.xml.rels><?xml version="1.0" encoding="UTF-8" standalone="yes"?>
<Relationships xmlns="http://schemas.openxmlformats.org/package/2006/relationships"><Relationship Id="rId3" Type="http://schemas.openxmlformats.org/officeDocument/2006/relationships/oleObject" Target="../embeddings/oleObject1267.bin"/><Relationship Id="rId2" Type="http://schemas.openxmlformats.org/officeDocument/2006/relationships/slideLayout" Target="../slideLayouts/slideLayout369.xml"/><Relationship Id="rId1" Type="http://schemas.openxmlformats.org/officeDocument/2006/relationships/vmlDrawing" Target="../drawings/vmlDrawing262.vml"/><Relationship Id="rId4" Type="http://schemas.openxmlformats.org/officeDocument/2006/relationships/image" Target="../media/image1102.wmf"/></Relationships>
</file>

<file path=ppt/slides/_rels/slide335.xml.rels><?xml version="1.0" encoding="UTF-8" standalone="yes"?>
<Relationships xmlns="http://schemas.openxmlformats.org/package/2006/relationships"><Relationship Id="rId3" Type="http://schemas.openxmlformats.org/officeDocument/2006/relationships/oleObject" Target="../embeddings/oleObject1268.bin"/><Relationship Id="rId2" Type="http://schemas.openxmlformats.org/officeDocument/2006/relationships/slideLayout" Target="../slideLayouts/slideLayout369.xml"/><Relationship Id="rId1" Type="http://schemas.openxmlformats.org/officeDocument/2006/relationships/vmlDrawing" Target="../drawings/vmlDrawing263.vml"/><Relationship Id="rId6" Type="http://schemas.openxmlformats.org/officeDocument/2006/relationships/image" Target="../media/image1117.wmf"/><Relationship Id="rId5" Type="http://schemas.openxmlformats.org/officeDocument/2006/relationships/oleObject" Target="../embeddings/oleObject1269.bin"/><Relationship Id="rId4" Type="http://schemas.openxmlformats.org/officeDocument/2006/relationships/image" Target="../media/image1089.wmf"/></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64.xml"/></Relationships>
</file>

<file path=ppt/slides/_rels/slide337.xml.rels><?xml version="1.0" encoding="UTF-8" standalone="yes"?>
<Relationships xmlns="http://schemas.openxmlformats.org/package/2006/relationships"><Relationship Id="rId2" Type="http://schemas.openxmlformats.org/officeDocument/2006/relationships/image" Target="../media/image816.png"/><Relationship Id="rId1" Type="http://schemas.openxmlformats.org/officeDocument/2006/relationships/slideLayout" Target="../slideLayouts/slideLayout36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34.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79.wmf"/><Relationship Id="rId18" Type="http://schemas.openxmlformats.org/officeDocument/2006/relationships/image" Target="../media/image81.wmf"/><Relationship Id="rId3" Type="http://schemas.openxmlformats.org/officeDocument/2006/relationships/oleObject" Target="../embeddings/oleObject57.bin"/><Relationship Id="rId21" Type="http://schemas.openxmlformats.org/officeDocument/2006/relationships/image" Target="../media/image82.wmf"/><Relationship Id="rId7" Type="http://schemas.openxmlformats.org/officeDocument/2006/relationships/oleObject" Target="../embeddings/oleObject59.bin"/><Relationship Id="rId12" Type="http://schemas.openxmlformats.org/officeDocument/2006/relationships/oleObject" Target="../embeddings/oleObject62.bin"/><Relationship Id="rId17" Type="http://schemas.openxmlformats.org/officeDocument/2006/relationships/oleObject" Target="../embeddings/oleObject65.bin"/><Relationship Id="rId2" Type="http://schemas.openxmlformats.org/officeDocument/2006/relationships/slideLayout" Target="../slideLayouts/slideLayout51.xml"/><Relationship Id="rId16" Type="http://schemas.openxmlformats.org/officeDocument/2006/relationships/image" Target="../media/image80.wmf"/><Relationship Id="rId20" Type="http://schemas.openxmlformats.org/officeDocument/2006/relationships/oleObject" Target="../embeddings/oleObject67.bin"/><Relationship Id="rId1" Type="http://schemas.openxmlformats.org/officeDocument/2006/relationships/vmlDrawing" Target="../drawings/vmlDrawing14.vml"/><Relationship Id="rId6" Type="http://schemas.openxmlformats.org/officeDocument/2006/relationships/image" Target="../media/image76.wmf"/><Relationship Id="rId11" Type="http://schemas.openxmlformats.org/officeDocument/2006/relationships/image" Target="../media/image78.wmf"/><Relationship Id="rId5" Type="http://schemas.openxmlformats.org/officeDocument/2006/relationships/oleObject" Target="../embeddings/oleObject58.bin"/><Relationship Id="rId15" Type="http://schemas.openxmlformats.org/officeDocument/2006/relationships/oleObject" Target="../embeddings/oleObject64.bin"/><Relationship Id="rId10" Type="http://schemas.openxmlformats.org/officeDocument/2006/relationships/oleObject" Target="../embeddings/oleObject61.bin"/><Relationship Id="rId19" Type="http://schemas.openxmlformats.org/officeDocument/2006/relationships/oleObject" Target="../embeddings/oleObject66.bin"/><Relationship Id="rId4" Type="http://schemas.openxmlformats.org/officeDocument/2006/relationships/image" Target="../media/image75.wmf"/><Relationship Id="rId9" Type="http://schemas.openxmlformats.org/officeDocument/2006/relationships/oleObject" Target="../embeddings/oleObject60.bin"/><Relationship Id="rId14" Type="http://schemas.openxmlformats.org/officeDocument/2006/relationships/oleObject" Target="../embeddings/oleObject63.bin"/></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341.xml.rels><?xml version="1.0" encoding="UTF-8" standalone="yes"?>
<Relationships xmlns="http://schemas.openxmlformats.org/package/2006/relationships"><Relationship Id="rId3" Type="http://schemas.openxmlformats.org/officeDocument/2006/relationships/oleObject" Target="../embeddings/oleObject1270.bin"/><Relationship Id="rId2" Type="http://schemas.openxmlformats.org/officeDocument/2006/relationships/slideLayout" Target="../slideLayouts/slideLayout369.xml"/><Relationship Id="rId1" Type="http://schemas.openxmlformats.org/officeDocument/2006/relationships/vmlDrawing" Target="../drawings/vmlDrawing264.vml"/><Relationship Id="rId6" Type="http://schemas.openxmlformats.org/officeDocument/2006/relationships/image" Target="../media/image1119.wmf"/><Relationship Id="rId5" Type="http://schemas.openxmlformats.org/officeDocument/2006/relationships/oleObject" Target="../embeddings/oleObject1271.bin"/><Relationship Id="rId4" Type="http://schemas.openxmlformats.org/officeDocument/2006/relationships/image" Target="../media/image1118.wmf"/></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343.xml.rels><?xml version="1.0" encoding="UTF-8" standalone="yes"?>
<Relationships xmlns="http://schemas.openxmlformats.org/package/2006/relationships"><Relationship Id="rId3" Type="http://schemas.openxmlformats.org/officeDocument/2006/relationships/oleObject" Target="../embeddings/oleObject1272.bin"/><Relationship Id="rId2" Type="http://schemas.openxmlformats.org/officeDocument/2006/relationships/slideLayout" Target="../slideLayouts/slideLayout369.xml"/><Relationship Id="rId1" Type="http://schemas.openxmlformats.org/officeDocument/2006/relationships/vmlDrawing" Target="../drawings/vmlDrawing265.vml"/><Relationship Id="rId4" Type="http://schemas.openxmlformats.org/officeDocument/2006/relationships/image" Target="../media/image1120.wmf"/></Relationships>
</file>

<file path=ppt/slides/_rels/slide344.xml.rels><?xml version="1.0" encoding="UTF-8" standalone="yes"?>
<Relationships xmlns="http://schemas.openxmlformats.org/package/2006/relationships"><Relationship Id="rId3" Type="http://schemas.openxmlformats.org/officeDocument/2006/relationships/oleObject" Target="../embeddings/oleObject1273.bin"/><Relationship Id="rId2" Type="http://schemas.openxmlformats.org/officeDocument/2006/relationships/slideLayout" Target="../slideLayouts/slideLayout369.xml"/><Relationship Id="rId1" Type="http://schemas.openxmlformats.org/officeDocument/2006/relationships/vmlDrawing" Target="../drawings/vmlDrawing266.vml"/><Relationship Id="rId4" Type="http://schemas.openxmlformats.org/officeDocument/2006/relationships/image" Target="../media/image1120.wmf"/></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346.xml.rels><?xml version="1.0" encoding="UTF-8" standalone="yes"?>
<Relationships xmlns="http://schemas.openxmlformats.org/package/2006/relationships"><Relationship Id="rId2" Type="http://schemas.openxmlformats.org/officeDocument/2006/relationships/slideLayout" Target="../slideLayouts/slideLayout374.xml"/><Relationship Id="rId1" Type="http://schemas.openxmlformats.org/officeDocument/2006/relationships/themeOverride" Target="../theme/themeOverride1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51.xml"/><Relationship Id="rId1" Type="http://schemas.openxmlformats.org/officeDocument/2006/relationships/vmlDrawing" Target="../drawings/vmlDrawing15.vml"/><Relationship Id="rId6" Type="http://schemas.openxmlformats.org/officeDocument/2006/relationships/image" Target="../media/image84.wmf"/><Relationship Id="rId5" Type="http://schemas.openxmlformats.org/officeDocument/2006/relationships/oleObject" Target="../embeddings/oleObject69.bin"/><Relationship Id="rId4" Type="http://schemas.openxmlformats.org/officeDocument/2006/relationships/image" Target="../media/image83.wmf"/></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8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86.xml"/></Relationships>
</file>

<file path=ppt/slides/_rels/slide352.xml.rels><?xml version="1.0" encoding="UTF-8" standalone="yes"?>
<Relationships xmlns="http://schemas.openxmlformats.org/package/2006/relationships"><Relationship Id="rId3" Type="http://schemas.openxmlformats.org/officeDocument/2006/relationships/oleObject" Target="../embeddings/oleObject1274.bin"/><Relationship Id="rId2" Type="http://schemas.openxmlformats.org/officeDocument/2006/relationships/slideLayout" Target="../slideLayouts/slideLayout391.xml"/><Relationship Id="rId1" Type="http://schemas.openxmlformats.org/officeDocument/2006/relationships/vmlDrawing" Target="../drawings/vmlDrawing267.vml"/><Relationship Id="rId4" Type="http://schemas.openxmlformats.org/officeDocument/2006/relationships/image" Target="../media/image1121.wmf"/></Relationships>
</file>

<file path=ppt/slides/_rels/slide353.xml.rels><?xml version="1.0" encoding="UTF-8" standalone="yes"?>
<Relationships xmlns="http://schemas.openxmlformats.org/package/2006/relationships"><Relationship Id="rId8" Type="http://schemas.openxmlformats.org/officeDocument/2006/relationships/image" Target="../media/image1124.wmf"/><Relationship Id="rId3" Type="http://schemas.openxmlformats.org/officeDocument/2006/relationships/oleObject" Target="../embeddings/oleObject1275.bin"/><Relationship Id="rId7" Type="http://schemas.openxmlformats.org/officeDocument/2006/relationships/oleObject" Target="../embeddings/oleObject1277.bin"/><Relationship Id="rId2" Type="http://schemas.openxmlformats.org/officeDocument/2006/relationships/slideLayout" Target="../slideLayouts/slideLayout391.xml"/><Relationship Id="rId1" Type="http://schemas.openxmlformats.org/officeDocument/2006/relationships/vmlDrawing" Target="../drawings/vmlDrawing268.vml"/><Relationship Id="rId6" Type="http://schemas.openxmlformats.org/officeDocument/2006/relationships/image" Target="../media/image1123.wmf"/><Relationship Id="rId5" Type="http://schemas.openxmlformats.org/officeDocument/2006/relationships/oleObject" Target="../embeddings/oleObject1276.bin"/><Relationship Id="rId4" Type="http://schemas.openxmlformats.org/officeDocument/2006/relationships/image" Target="../media/image1122.wmf"/></Relationships>
</file>

<file path=ppt/slides/_rels/slide354.xml.rels><?xml version="1.0" encoding="UTF-8" standalone="yes"?>
<Relationships xmlns="http://schemas.openxmlformats.org/package/2006/relationships"><Relationship Id="rId3" Type="http://schemas.openxmlformats.org/officeDocument/2006/relationships/oleObject" Target="../embeddings/oleObject1278.bin"/><Relationship Id="rId2" Type="http://schemas.openxmlformats.org/officeDocument/2006/relationships/slideLayout" Target="../slideLayouts/slideLayout391.xml"/><Relationship Id="rId1" Type="http://schemas.openxmlformats.org/officeDocument/2006/relationships/vmlDrawing" Target="../drawings/vmlDrawing269.vml"/><Relationship Id="rId6" Type="http://schemas.openxmlformats.org/officeDocument/2006/relationships/image" Target="../media/image1126.wmf"/><Relationship Id="rId5" Type="http://schemas.openxmlformats.org/officeDocument/2006/relationships/oleObject" Target="../embeddings/oleObject1279.bin"/><Relationship Id="rId4" Type="http://schemas.openxmlformats.org/officeDocument/2006/relationships/image" Target="../media/image1125.wmf"/></Relationships>
</file>

<file path=ppt/slides/_rels/slide355.xml.rels><?xml version="1.0" encoding="UTF-8" standalone="yes"?>
<Relationships xmlns="http://schemas.openxmlformats.org/package/2006/relationships"><Relationship Id="rId3" Type="http://schemas.openxmlformats.org/officeDocument/2006/relationships/oleObject" Target="../embeddings/oleObject1280.bin"/><Relationship Id="rId2" Type="http://schemas.openxmlformats.org/officeDocument/2006/relationships/slideLayout" Target="../slideLayouts/slideLayout391.xml"/><Relationship Id="rId1" Type="http://schemas.openxmlformats.org/officeDocument/2006/relationships/vmlDrawing" Target="../drawings/vmlDrawing270.vml"/><Relationship Id="rId4" Type="http://schemas.openxmlformats.org/officeDocument/2006/relationships/image" Target="../media/image1125.wmf"/></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358.xml.rels><?xml version="1.0" encoding="UTF-8" standalone="yes"?>
<Relationships xmlns="http://schemas.openxmlformats.org/package/2006/relationships"><Relationship Id="rId3" Type="http://schemas.openxmlformats.org/officeDocument/2006/relationships/oleObject" Target="../embeddings/oleObject1281.bin"/><Relationship Id="rId2" Type="http://schemas.openxmlformats.org/officeDocument/2006/relationships/slideLayout" Target="../slideLayouts/slideLayout391.xml"/><Relationship Id="rId1" Type="http://schemas.openxmlformats.org/officeDocument/2006/relationships/vmlDrawing" Target="../drawings/vmlDrawing271.vml"/><Relationship Id="rId6" Type="http://schemas.openxmlformats.org/officeDocument/2006/relationships/image" Target="../media/image1119.wmf"/><Relationship Id="rId5" Type="http://schemas.openxmlformats.org/officeDocument/2006/relationships/oleObject" Target="../embeddings/oleObject1282.bin"/><Relationship Id="rId4" Type="http://schemas.openxmlformats.org/officeDocument/2006/relationships/image" Target="../media/image1118.wmf"/></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8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86.xml"/></Relationships>
</file>

<file path=ppt/slides/_rels/slide362.xml.rels><?xml version="1.0" encoding="UTF-8" standalone="yes"?>
<Relationships xmlns="http://schemas.openxmlformats.org/package/2006/relationships"><Relationship Id="rId3" Type="http://schemas.openxmlformats.org/officeDocument/2006/relationships/oleObject" Target="../embeddings/oleObject1283.bin"/><Relationship Id="rId2" Type="http://schemas.openxmlformats.org/officeDocument/2006/relationships/slideLayout" Target="../slideLayouts/slideLayout391.xml"/><Relationship Id="rId1" Type="http://schemas.openxmlformats.org/officeDocument/2006/relationships/vmlDrawing" Target="../drawings/vmlDrawing272.vml"/><Relationship Id="rId6" Type="http://schemas.openxmlformats.org/officeDocument/2006/relationships/image" Target="../media/image1128.wmf"/><Relationship Id="rId5" Type="http://schemas.openxmlformats.org/officeDocument/2006/relationships/oleObject" Target="../embeddings/oleObject1284.bin"/><Relationship Id="rId4" Type="http://schemas.openxmlformats.org/officeDocument/2006/relationships/image" Target="../media/image1127.wmf"/></Relationships>
</file>

<file path=ppt/slides/_rels/slide363.xml.rels><?xml version="1.0" encoding="UTF-8" standalone="yes"?>
<Relationships xmlns="http://schemas.openxmlformats.org/package/2006/relationships"><Relationship Id="rId3" Type="http://schemas.openxmlformats.org/officeDocument/2006/relationships/oleObject" Target="../embeddings/oleObject1285.bin"/><Relationship Id="rId2" Type="http://schemas.openxmlformats.org/officeDocument/2006/relationships/slideLayout" Target="../slideLayouts/slideLayout391.xml"/><Relationship Id="rId1" Type="http://schemas.openxmlformats.org/officeDocument/2006/relationships/vmlDrawing" Target="../drawings/vmlDrawing273.vml"/><Relationship Id="rId6" Type="http://schemas.openxmlformats.org/officeDocument/2006/relationships/image" Target="../media/image1130.wmf"/><Relationship Id="rId5" Type="http://schemas.openxmlformats.org/officeDocument/2006/relationships/oleObject" Target="../embeddings/oleObject1286.bin"/><Relationship Id="rId4" Type="http://schemas.openxmlformats.org/officeDocument/2006/relationships/image" Target="../media/image1129.wmf"/></Relationships>
</file>

<file path=ppt/slides/_rels/slide364.xml.rels><?xml version="1.0" encoding="UTF-8" standalone="yes"?>
<Relationships xmlns="http://schemas.openxmlformats.org/package/2006/relationships"><Relationship Id="rId3" Type="http://schemas.openxmlformats.org/officeDocument/2006/relationships/oleObject" Target="../embeddings/oleObject1287.bin"/><Relationship Id="rId2" Type="http://schemas.openxmlformats.org/officeDocument/2006/relationships/slideLayout" Target="../slideLayouts/slideLayout391.xml"/><Relationship Id="rId1" Type="http://schemas.openxmlformats.org/officeDocument/2006/relationships/vmlDrawing" Target="../drawings/vmlDrawing274.vml"/><Relationship Id="rId6" Type="http://schemas.openxmlformats.org/officeDocument/2006/relationships/image" Target="../media/image1131.wmf"/><Relationship Id="rId5" Type="http://schemas.openxmlformats.org/officeDocument/2006/relationships/oleObject" Target="../embeddings/oleObject1288.bin"/><Relationship Id="rId4" Type="http://schemas.openxmlformats.org/officeDocument/2006/relationships/image" Target="../media/image1121.wmf"/></Relationships>
</file>

<file path=ppt/slides/_rels/slide365.xml.rels><?xml version="1.0" encoding="UTF-8" standalone="yes"?>
<Relationships xmlns="http://schemas.openxmlformats.org/package/2006/relationships"><Relationship Id="rId8" Type="http://schemas.openxmlformats.org/officeDocument/2006/relationships/image" Target="../media/image1124.wmf"/><Relationship Id="rId3" Type="http://schemas.openxmlformats.org/officeDocument/2006/relationships/oleObject" Target="../embeddings/oleObject1289.bin"/><Relationship Id="rId7" Type="http://schemas.openxmlformats.org/officeDocument/2006/relationships/oleObject" Target="../embeddings/oleObject1291.bin"/><Relationship Id="rId2" Type="http://schemas.openxmlformats.org/officeDocument/2006/relationships/slideLayout" Target="../slideLayouts/slideLayout391.xml"/><Relationship Id="rId1" Type="http://schemas.openxmlformats.org/officeDocument/2006/relationships/vmlDrawing" Target="../drawings/vmlDrawing275.vml"/><Relationship Id="rId6" Type="http://schemas.openxmlformats.org/officeDocument/2006/relationships/image" Target="../media/image1123.wmf"/><Relationship Id="rId5" Type="http://schemas.openxmlformats.org/officeDocument/2006/relationships/oleObject" Target="../embeddings/oleObject1290.bin"/><Relationship Id="rId4" Type="http://schemas.openxmlformats.org/officeDocument/2006/relationships/image" Target="../media/image1122.wmf"/></Relationships>
</file>

<file path=ppt/slides/_rels/slide366.xml.rels><?xml version="1.0" encoding="UTF-8" standalone="yes"?>
<Relationships xmlns="http://schemas.openxmlformats.org/package/2006/relationships"><Relationship Id="rId3" Type="http://schemas.openxmlformats.org/officeDocument/2006/relationships/oleObject" Target="../embeddings/oleObject1292.bin"/><Relationship Id="rId2" Type="http://schemas.openxmlformats.org/officeDocument/2006/relationships/slideLayout" Target="../slideLayouts/slideLayout391.xml"/><Relationship Id="rId1" Type="http://schemas.openxmlformats.org/officeDocument/2006/relationships/vmlDrawing" Target="../drawings/vmlDrawing276.vml"/><Relationship Id="rId6" Type="http://schemas.openxmlformats.org/officeDocument/2006/relationships/image" Target="../media/image1125.wmf"/><Relationship Id="rId5" Type="http://schemas.openxmlformats.org/officeDocument/2006/relationships/oleObject" Target="../embeddings/oleObject1293.bin"/><Relationship Id="rId4" Type="http://schemas.openxmlformats.org/officeDocument/2006/relationships/image" Target="../media/image1126.wmf"/></Relationships>
</file>

<file path=ppt/slides/_rels/slide367.xml.rels><?xml version="1.0" encoding="UTF-8" standalone="yes"?>
<Relationships xmlns="http://schemas.openxmlformats.org/package/2006/relationships"><Relationship Id="rId3" Type="http://schemas.openxmlformats.org/officeDocument/2006/relationships/oleObject" Target="../embeddings/oleObject1294.bin"/><Relationship Id="rId2" Type="http://schemas.openxmlformats.org/officeDocument/2006/relationships/slideLayout" Target="../slideLayouts/slideLayout391.xml"/><Relationship Id="rId1" Type="http://schemas.openxmlformats.org/officeDocument/2006/relationships/vmlDrawing" Target="../drawings/vmlDrawing277.vml"/><Relationship Id="rId4" Type="http://schemas.openxmlformats.org/officeDocument/2006/relationships/image" Target="../media/image1132.wmf"/></Relationships>
</file>

<file path=ppt/slides/_rels/slide368.xml.rels><?xml version="1.0" encoding="UTF-8" standalone="yes"?>
<Relationships xmlns="http://schemas.openxmlformats.org/package/2006/relationships"><Relationship Id="rId3" Type="http://schemas.openxmlformats.org/officeDocument/2006/relationships/oleObject" Target="../embeddings/oleObject1295.bin"/><Relationship Id="rId2" Type="http://schemas.openxmlformats.org/officeDocument/2006/relationships/slideLayout" Target="../slideLayouts/slideLayout391.xml"/><Relationship Id="rId1" Type="http://schemas.openxmlformats.org/officeDocument/2006/relationships/vmlDrawing" Target="../drawings/vmlDrawing278.vml"/><Relationship Id="rId4" Type="http://schemas.openxmlformats.org/officeDocument/2006/relationships/image" Target="../media/image1133.wmf"/></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1296.bin"/><Relationship Id="rId2" Type="http://schemas.openxmlformats.org/officeDocument/2006/relationships/slideLayout" Target="../slideLayouts/slideLayout391.xml"/><Relationship Id="rId1" Type="http://schemas.openxmlformats.org/officeDocument/2006/relationships/vmlDrawing" Target="../drawings/vmlDrawing279.vml"/><Relationship Id="rId4" Type="http://schemas.openxmlformats.org/officeDocument/2006/relationships/image" Target="../media/image1133.wmf"/></Relationships>
</file>

<file path=ppt/slides/_rels/slide37.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75.bin"/><Relationship Id="rId3" Type="http://schemas.openxmlformats.org/officeDocument/2006/relationships/oleObject" Target="../embeddings/oleObject70.bin"/><Relationship Id="rId7" Type="http://schemas.openxmlformats.org/officeDocument/2006/relationships/oleObject" Target="../embeddings/oleObject72.bin"/><Relationship Id="rId12" Type="http://schemas.openxmlformats.org/officeDocument/2006/relationships/image" Target="../media/image87.wmf"/><Relationship Id="rId2" Type="http://schemas.openxmlformats.org/officeDocument/2006/relationships/slideLayout" Target="../slideLayouts/slideLayout72.xml"/><Relationship Id="rId1" Type="http://schemas.openxmlformats.org/officeDocument/2006/relationships/vmlDrawing" Target="../drawings/vmlDrawing16.vml"/><Relationship Id="rId6" Type="http://schemas.openxmlformats.org/officeDocument/2006/relationships/image" Target="../media/image50.wmf"/><Relationship Id="rId11" Type="http://schemas.openxmlformats.org/officeDocument/2006/relationships/oleObject" Target="../embeddings/oleObject74.bin"/><Relationship Id="rId5" Type="http://schemas.openxmlformats.org/officeDocument/2006/relationships/oleObject" Target="../embeddings/oleObject71.bin"/><Relationship Id="rId10" Type="http://schemas.openxmlformats.org/officeDocument/2006/relationships/image" Target="../media/image86.wmf"/><Relationship Id="rId4" Type="http://schemas.openxmlformats.org/officeDocument/2006/relationships/image" Target="../media/image85.wmf"/><Relationship Id="rId9" Type="http://schemas.openxmlformats.org/officeDocument/2006/relationships/oleObject" Target="../embeddings/oleObject73.bin"/><Relationship Id="rId14" Type="http://schemas.openxmlformats.org/officeDocument/2006/relationships/oleObject" Target="../embeddings/oleObject76.bin"/></Relationships>
</file>

<file path=ppt/slides/_rels/slide370.xml.rels><?xml version="1.0" encoding="UTF-8" standalone="yes"?>
<Relationships xmlns="http://schemas.openxmlformats.org/package/2006/relationships"><Relationship Id="rId2" Type="http://schemas.openxmlformats.org/officeDocument/2006/relationships/slideLayout" Target="../slideLayouts/slideLayout396.xml"/><Relationship Id="rId1" Type="http://schemas.openxmlformats.org/officeDocument/2006/relationships/themeOverride" Target="../theme/themeOverride1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373.xml.rels><?xml version="1.0" encoding="UTF-8" standalone="yes"?>
<Relationships xmlns="http://schemas.openxmlformats.org/package/2006/relationships"><Relationship Id="rId3" Type="http://schemas.openxmlformats.org/officeDocument/2006/relationships/oleObject" Target="../embeddings/oleObject1297.bin"/><Relationship Id="rId2" Type="http://schemas.openxmlformats.org/officeDocument/2006/relationships/slideLayout" Target="../slideLayouts/slideLayout408.xml"/><Relationship Id="rId1" Type="http://schemas.openxmlformats.org/officeDocument/2006/relationships/vmlDrawing" Target="../drawings/vmlDrawing280.vml"/><Relationship Id="rId4" Type="http://schemas.openxmlformats.org/officeDocument/2006/relationships/image" Target="../media/image1134.wmf"/></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375.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audio" Target="../media/audio2.wav"/><Relationship Id="rId1" Type="http://schemas.openxmlformats.org/officeDocument/2006/relationships/slideLayout" Target="../slideLayouts/slideLayout413.xml"/></Relationships>
</file>

<file path=ppt/slides/_rels/slide376.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40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378.xml.rels><?xml version="1.0" encoding="UTF-8" standalone="yes"?>
<Relationships xmlns="http://schemas.openxmlformats.org/package/2006/relationships"><Relationship Id="rId8" Type="http://schemas.openxmlformats.org/officeDocument/2006/relationships/image" Target="../media/image1137.wmf"/><Relationship Id="rId3" Type="http://schemas.openxmlformats.org/officeDocument/2006/relationships/oleObject" Target="../embeddings/oleObject1298.bin"/><Relationship Id="rId7" Type="http://schemas.openxmlformats.org/officeDocument/2006/relationships/oleObject" Target="../embeddings/oleObject1300.bin"/><Relationship Id="rId2" Type="http://schemas.openxmlformats.org/officeDocument/2006/relationships/slideLayout" Target="../slideLayouts/slideLayout410.xml"/><Relationship Id="rId1" Type="http://schemas.openxmlformats.org/officeDocument/2006/relationships/vmlDrawing" Target="../drawings/vmlDrawing281.vml"/><Relationship Id="rId6" Type="http://schemas.openxmlformats.org/officeDocument/2006/relationships/image" Target="../media/image1136.wmf"/><Relationship Id="rId5" Type="http://schemas.openxmlformats.org/officeDocument/2006/relationships/oleObject" Target="../embeddings/oleObject1299.bin"/><Relationship Id="rId4" Type="http://schemas.openxmlformats.org/officeDocument/2006/relationships/image" Target="../media/image1135.wmf"/></Relationships>
</file>

<file path=ppt/slides/_rels/slide379.xml.rels><?xml version="1.0" encoding="UTF-8" standalone="yes"?>
<Relationships xmlns="http://schemas.openxmlformats.org/package/2006/relationships"><Relationship Id="rId8" Type="http://schemas.openxmlformats.org/officeDocument/2006/relationships/image" Target="../media/image1140.wmf"/><Relationship Id="rId3" Type="http://schemas.openxmlformats.org/officeDocument/2006/relationships/oleObject" Target="../embeddings/oleObject1301.bin"/><Relationship Id="rId7" Type="http://schemas.openxmlformats.org/officeDocument/2006/relationships/oleObject" Target="../embeddings/oleObject1303.bin"/><Relationship Id="rId2" Type="http://schemas.openxmlformats.org/officeDocument/2006/relationships/slideLayout" Target="../slideLayouts/slideLayout413.xml"/><Relationship Id="rId1" Type="http://schemas.openxmlformats.org/officeDocument/2006/relationships/vmlDrawing" Target="../drawings/vmlDrawing282.vml"/><Relationship Id="rId6" Type="http://schemas.openxmlformats.org/officeDocument/2006/relationships/image" Target="../media/image1139.wmf"/><Relationship Id="rId5" Type="http://schemas.openxmlformats.org/officeDocument/2006/relationships/oleObject" Target="../embeddings/oleObject1302.bin"/><Relationship Id="rId4" Type="http://schemas.openxmlformats.org/officeDocument/2006/relationships/image" Target="../media/image1138.wmf"/></Relationships>
</file>

<file path=ppt/slides/_rels/slide38.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51.wmf"/><Relationship Id="rId2" Type="http://schemas.openxmlformats.org/officeDocument/2006/relationships/slideLayout" Target="../slideLayouts/slideLayout73.xml"/><Relationship Id="rId1" Type="http://schemas.openxmlformats.org/officeDocument/2006/relationships/vmlDrawing" Target="../drawings/vmlDrawing17.vml"/><Relationship Id="rId6" Type="http://schemas.openxmlformats.org/officeDocument/2006/relationships/image" Target="../media/image89.wmf"/><Relationship Id="rId11" Type="http://schemas.openxmlformats.org/officeDocument/2006/relationships/oleObject" Target="../embeddings/oleObject81.bin"/><Relationship Id="rId5" Type="http://schemas.openxmlformats.org/officeDocument/2006/relationships/oleObject" Target="../embeddings/oleObject78.bin"/><Relationship Id="rId10" Type="http://schemas.openxmlformats.org/officeDocument/2006/relationships/image" Target="../media/image50.wmf"/><Relationship Id="rId4" Type="http://schemas.openxmlformats.org/officeDocument/2006/relationships/image" Target="../media/image88.wmf"/><Relationship Id="rId9" Type="http://schemas.openxmlformats.org/officeDocument/2006/relationships/oleObject" Target="../embeddings/oleObject80.bin"/></Relationships>
</file>

<file path=ppt/slides/_rels/slide380.xml.rels><?xml version="1.0" encoding="UTF-8" standalone="yes"?>
<Relationships xmlns="http://schemas.openxmlformats.org/package/2006/relationships"><Relationship Id="rId3" Type="http://schemas.openxmlformats.org/officeDocument/2006/relationships/oleObject" Target="../embeddings/oleObject1304.bin"/><Relationship Id="rId2" Type="http://schemas.openxmlformats.org/officeDocument/2006/relationships/slideLayout" Target="../slideLayouts/slideLayout413.xml"/><Relationship Id="rId1" Type="http://schemas.openxmlformats.org/officeDocument/2006/relationships/vmlDrawing" Target="../drawings/vmlDrawing283.vml"/><Relationship Id="rId4" Type="http://schemas.openxmlformats.org/officeDocument/2006/relationships/image" Target="../media/image1141.wmf"/></Relationships>
</file>

<file path=ppt/slides/_rels/slide381.xml.rels><?xml version="1.0" encoding="UTF-8" standalone="yes"?>
<Relationships xmlns="http://schemas.openxmlformats.org/package/2006/relationships"><Relationship Id="rId8" Type="http://schemas.openxmlformats.org/officeDocument/2006/relationships/image" Target="../media/image1143.wmf"/><Relationship Id="rId3" Type="http://schemas.openxmlformats.org/officeDocument/2006/relationships/oleObject" Target="../embeddings/oleObject1305.bin"/><Relationship Id="rId7" Type="http://schemas.openxmlformats.org/officeDocument/2006/relationships/oleObject" Target="../embeddings/oleObject1307.bin"/><Relationship Id="rId2" Type="http://schemas.openxmlformats.org/officeDocument/2006/relationships/slideLayout" Target="../slideLayouts/slideLayout413.xml"/><Relationship Id="rId1" Type="http://schemas.openxmlformats.org/officeDocument/2006/relationships/vmlDrawing" Target="../drawings/vmlDrawing284.vml"/><Relationship Id="rId6" Type="http://schemas.openxmlformats.org/officeDocument/2006/relationships/image" Target="../media/image1139.wmf"/><Relationship Id="rId5" Type="http://schemas.openxmlformats.org/officeDocument/2006/relationships/oleObject" Target="../embeddings/oleObject1306.bin"/><Relationship Id="rId4" Type="http://schemas.openxmlformats.org/officeDocument/2006/relationships/image" Target="../media/image1142.wmf"/></Relationships>
</file>

<file path=ppt/slides/_rels/slide382.xml.rels><?xml version="1.0" encoding="UTF-8" standalone="yes"?>
<Relationships xmlns="http://schemas.openxmlformats.org/package/2006/relationships"><Relationship Id="rId8" Type="http://schemas.openxmlformats.org/officeDocument/2006/relationships/image" Target="../media/image1146.wmf"/><Relationship Id="rId3" Type="http://schemas.openxmlformats.org/officeDocument/2006/relationships/oleObject" Target="../embeddings/oleObject1308.bin"/><Relationship Id="rId7" Type="http://schemas.openxmlformats.org/officeDocument/2006/relationships/oleObject" Target="../embeddings/oleObject1310.bin"/><Relationship Id="rId2" Type="http://schemas.openxmlformats.org/officeDocument/2006/relationships/slideLayout" Target="../slideLayouts/slideLayout413.xml"/><Relationship Id="rId1" Type="http://schemas.openxmlformats.org/officeDocument/2006/relationships/vmlDrawing" Target="../drawings/vmlDrawing285.vml"/><Relationship Id="rId6" Type="http://schemas.openxmlformats.org/officeDocument/2006/relationships/image" Target="../media/image1145.wmf"/><Relationship Id="rId5" Type="http://schemas.openxmlformats.org/officeDocument/2006/relationships/oleObject" Target="../embeddings/oleObject1309.bin"/><Relationship Id="rId10" Type="http://schemas.openxmlformats.org/officeDocument/2006/relationships/image" Target="../media/image1147.wmf"/><Relationship Id="rId4" Type="http://schemas.openxmlformats.org/officeDocument/2006/relationships/image" Target="../media/image1144.wmf"/><Relationship Id="rId9" Type="http://schemas.openxmlformats.org/officeDocument/2006/relationships/oleObject" Target="../embeddings/oleObject1311.bin"/></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13.xml"/></Relationships>
</file>

<file path=ppt/slides/_rels/slide384.xml.rels><?xml version="1.0" encoding="UTF-8" standalone="yes"?>
<Relationships xmlns="http://schemas.openxmlformats.org/package/2006/relationships"><Relationship Id="rId8" Type="http://schemas.openxmlformats.org/officeDocument/2006/relationships/image" Target="../media/image1150.wmf"/><Relationship Id="rId3" Type="http://schemas.openxmlformats.org/officeDocument/2006/relationships/oleObject" Target="../embeddings/oleObject1312.bin"/><Relationship Id="rId7" Type="http://schemas.openxmlformats.org/officeDocument/2006/relationships/oleObject" Target="../embeddings/oleObject1314.bin"/><Relationship Id="rId2" Type="http://schemas.openxmlformats.org/officeDocument/2006/relationships/slideLayout" Target="../slideLayouts/slideLayout408.xml"/><Relationship Id="rId1" Type="http://schemas.openxmlformats.org/officeDocument/2006/relationships/vmlDrawing" Target="../drawings/vmlDrawing286.vml"/><Relationship Id="rId6" Type="http://schemas.openxmlformats.org/officeDocument/2006/relationships/image" Target="../media/image1149.wmf"/><Relationship Id="rId5" Type="http://schemas.openxmlformats.org/officeDocument/2006/relationships/oleObject" Target="../embeddings/oleObject1313.bin"/><Relationship Id="rId10" Type="http://schemas.openxmlformats.org/officeDocument/2006/relationships/image" Target="../media/image1151.wmf"/><Relationship Id="rId4" Type="http://schemas.openxmlformats.org/officeDocument/2006/relationships/image" Target="../media/image1148.wmf"/><Relationship Id="rId9" Type="http://schemas.openxmlformats.org/officeDocument/2006/relationships/oleObject" Target="../embeddings/oleObject1315.bin"/></Relationships>
</file>

<file path=ppt/slides/_rels/slide385.xml.rels><?xml version="1.0" encoding="UTF-8" standalone="yes"?>
<Relationships xmlns="http://schemas.openxmlformats.org/package/2006/relationships"><Relationship Id="rId3" Type="http://schemas.openxmlformats.org/officeDocument/2006/relationships/oleObject" Target="../embeddings/oleObject1316.bin"/><Relationship Id="rId2" Type="http://schemas.openxmlformats.org/officeDocument/2006/relationships/slideLayout" Target="../slideLayouts/slideLayout413.xml"/><Relationship Id="rId1" Type="http://schemas.openxmlformats.org/officeDocument/2006/relationships/vmlDrawing" Target="../drawings/vmlDrawing287.vml"/><Relationship Id="rId4" Type="http://schemas.openxmlformats.org/officeDocument/2006/relationships/image" Target="../media/image1152.wmf"/></Relationships>
</file>

<file path=ppt/slides/_rels/slide386.xml.rels><?xml version="1.0" encoding="UTF-8" standalone="yes"?>
<Relationships xmlns="http://schemas.openxmlformats.org/package/2006/relationships"><Relationship Id="rId8" Type="http://schemas.openxmlformats.org/officeDocument/2006/relationships/image" Target="../media/image1151.wmf"/><Relationship Id="rId13" Type="http://schemas.openxmlformats.org/officeDocument/2006/relationships/oleObject" Target="../embeddings/oleObject1322.bin"/><Relationship Id="rId3" Type="http://schemas.openxmlformats.org/officeDocument/2006/relationships/oleObject" Target="../embeddings/oleObject1317.bin"/><Relationship Id="rId7" Type="http://schemas.openxmlformats.org/officeDocument/2006/relationships/oleObject" Target="../embeddings/oleObject1319.bin"/><Relationship Id="rId12" Type="http://schemas.openxmlformats.org/officeDocument/2006/relationships/image" Target="../media/image1154.wmf"/><Relationship Id="rId2" Type="http://schemas.openxmlformats.org/officeDocument/2006/relationships/slideLayout" Target="../slideLayouts/slideLayout413.xml"/><Relationship Id="rId1" Type="http://schemas.openxmlformats.org/officeDocument/2006/relationships/vmlDrawing" Target="../drawings/vmlDrawing288.vml"/><Relationship Id="rId6" Type="http://schemas.openxmlformats.org/officeDocument/2006/relationships/image" Target="../media/image1150.wmf"/><Relationship Id="rId11" Type="http://schemas.openxmlformats.org/officeDocument/2006/relationships/oleObject" Target="../embeddings/oleObject1321.bin"/><Relationship Id="rId5" Type="http://schemas.openxmlformats.org/officeDocument/2006/relationships/oleObject" Target="../embeddings/oleObject1318.bin"/><Relationship Id="rId10" Type="http://schemas.openxmlformats.org/officeDocument/2006/relationships/image" Target="../media/image1153.wmf"/><Relationship Id="rId4" Type="http://schemas.openxmlformats.org/officeDocument/2006/relationships/image" Target="../media/image1149.wmf"/><Relationship Id="rId9" Type="http://schemas.openxmlformats.org/officeDocument/2006/relationships/oleObject" Target="../embeddings/oleObject1320.bin"/><Relationship Id="rId14" Type="http://schemas.openxmlformats.org/officeDocument/2006/relationships/image" Target="../media/image1155.wmf"/></Relationships>
</file>

<file path=ppt/slides/_rels/slide387.xml.rels><?xml version="1.0" encoding="UTF-8" standalone="yes"?>
<Relationships xmlns="http://schemas.openxmlformats.org/package/2006/relationships"><Relationship Id="rId3" Type="http://schemas.openxmlformats.org/officeDocument/2006/relationships/oleObject" Target="../embeddings/oleObject1323.bin"/><Relationship Id="rId2" Type="http://schemas.openxmlformats.org/officeDocument/2006/relationships/slideLayout" Target="../slideLayouts/slideLayout413.xml"/><Relationship Id="rId1" Type="http://schemas.openxmlformats.org/officeDocument/2006/relationships/vmlDrawing" Target="../drawings/vmlDrawing289.vml"/><Relationship Id="rId6" Type="http://schemas.openxmlformats.org/officeDocument/2006/relationships/image" Target="../media/image1156.wmf"/><Relationship Id="rId5" Type="http://schemas.openxmlformats.org/officeDocument/2006/relationships/oleObject" Target="../embeddings/oleObject1324.bin"/><Relationship Id="rId4" Type="http://schemas.openxmlformats.org/officeDocument/2006/relationships/image" Target="../media/image1149.wmf"/></Relationships>
</file>

<file path=ppt/slides/_rels/slide388.xml.rels><?xml version="1.0" encoding="UTF-8" standalone="yes"?>
<Relationships xmlns="http://schemas.openxmlformats.org/package/2006/relationships"><Relationship Id="rId8" Type="http://schemas.openxmlformats.org/officeDocument/2006/relationships/image" Target="../media/image1159.wmf"/><Relationship Id="rId3" Type="http://schemas.openxmlformats.org/officeDocument/2006/relationships/oleObject" Target="../embeddings/oleObject1325.bin"/><Relationship Id="rId7" Type="http://schemas.openxmlformats.org/officeDocument/2006/relationships/oleObject" Target="../embeddings/oleObject1327.bin"/><Relationship Id="rId2" Type="http://schemas.openxmlformats.org/officeDocument/2006/relationships/slideLayout" Target="../slideLayouts/slideLayout413.xml"/><Relationship Id="rId1" Type="http://schemas.openxmlformats.org/officeDocument/2006/relationships/vmlDrawing" Target="../drawings/vmlDrawing290.vml"/><Relationship Id="rId6" Type="http://schemas.openxmlformats.org/officeDocument/2006/relationships/image" Target="../media/image1158.wmf"/><Relationship Id="rId5" Type="http://schemas.openxmlformats.org/officeDocument/2006/relationships/oleObject" Target="../embeddings/oleObject1326.bin"/><Relationship Id="rId10" Type="http://schemas.openxmlformats.org/officeDocument/2006/relationships/image" Target="../media/image1160.wmf"/><Relationship Id="rId4" Type="http://schemas.openxmlformats.org/officeDocument/2006/relationships/image" Target="../media/image1157.wmf"/><Relationship Id="rId9" Type="http://schemas.openxmlformats.org/officeDocument/2006/relationships/oleObject" Target="../embeddings/oleObject1328.bin"/></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13.xml"/></Relationships>
</file>

<file path=ppt/slides/_rels/slide39.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87.bin"/><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94.wmf"/><Relationship Id="rId2" Type="http://schemas.openxmlformats.org/officeDocument/2006/relationships/slideLayout" Target="../slideLayouts/slideLayout72.xml"/><Relationship Id="rId16" Type="http://schemas.openxmlformats.org/officeDocument/2006/relationships/image" Target="../media/image96.wmf"/><Relationship Id="rId1" Type="http://schemas.openxmlformats.org/officeDocument/2006/relationships/vmlDrawing" Target="../drawings/vmlDrawing18.vml"/><Relationship Id="rId6" Type="http://schemas.openxmlformats.org/officeDocument/2006/relationships/image" Target="../media/image91.wmf"/><Relationship Id="rId11" Type="http://schemas.openxmlformats.org/officeDocument/2006/relationships/oleObject" Target="../embeddings/oleObject86.bin"/><Relationship Id="rId5" Type="http://schemas.openxmlformats.org/officeDocument/2006/relationships/oleObject" Target="../embeddings/oleObject83.bin"/><Relationship Id="rId15" Type="http://schemas.openxmlformats.org/officeDocument/2006/relationships/oleObject" Target="../embeddings/oleObject88.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85.bin"/><Relationship Id="rId14" Type="http://schemas.openxmlformats.org/officeDocument/2006/relationships/image" Target="../media/image95.wmf"/></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13.xml"/></Relationships>
</file>

<file path=ppt/slides/_rels/slide392.xml.rels><?xml version="1.0" encoding="UTF-8" standalone="yes"?>
<Relationships xmlns="http://schemas.openxmlformats.org/package/2006/relationships"><Relationship Id="rId8" Type="http://schemas.openxmlformats.org/officeDocument/2006/relationships/image" Target="../media/image1148.wmf"/><Relationship Id="rId3" Type="http://schemas.openxmlformats.org/officeDocument/2006/relationships/oleObject" Target="../embeddings/oleObject1329.bin"/><Relationship Id="rId7" Type="http://schemas.openxmlformats.org/officeDocument/2006/relationships/oleObject" Target="../embeddings/oleObject1331.bin"/><Relationship Id="rId2" Type="http://schemas.openxmlformats.org/officeDocument/2006/relationships/slideLayout" Target="../slideLayouts/slideLayout413.xml"/><Relationship Id="rId1" Type="http://schemas.openxmlformats.org/officeDocument/2006/relationships/vmlDrawing" Target="../drawings/vmlDrawing291.vml"/><Relationship Id="rId6" Type="http://schemas.openxmlformats.org/officeDocument/2006/relationships/image" Target="../media/image1162.wmf"/><Relationship Id="rId5" Type="http://schemas.openxmlformats.org/officeDocument/2006/relationships/oleObject" Target="../embeddings/oleObject1330.bin"/><Relationship Id="rId10" Type="http://schemas.openxmlformats.org/officeDocument/2006/relationships/image" Target="../media/image1155.wmf"/><Relationship Id="rId4" Type="http://schemas.openxmlformats.org/officeDocument/2006/relationships/image" Target="../media/image1161.wmf"/><Relationship Id="rId9" Type="http://schemas.openxmlformats.org/officeDocument/2006/relationships/oleObject" Target="../embeddings/oleObject1332.bin"/></Relationships>
</file>

<file path=ppt/slides/_rels/slide393.xml.rels><?xml version="1.0" encoding="UTF-8" standalone="yes"?>
<Relationships xmlns="http://schemas.openxmlformats.org/package/2006/relationships"><Relationship Id="rId3" Type="http://schemas.openxmlformats.org/officeDocument/2006/relationships/oleObject" Target="../embeddings/oleObject1333.bin"/><Relationship Id="rId2" Type="http://schemas.openxmlformats.org/officeDocument/2006/relationships/slideLayout" Target="../slideLayouts/slideLayout413.xml"/><Relationship Id="rId1" Type="http://schemas.openxmlformats.org/officeDocument/2006/relationships/vmlDrawing" Target="../drawings/vmlDrawing292.vml"/><Relationship Id="rId4" Type="http://schemas.openxmlformats.org/officeDocument/2006/relationships/image" Target="../media/image1163.wmf"/></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395.xml.rels><?xml version="1.0" encoding="UTF-8" standalone="yes"?>
<Relationships xmlns="http://schemas.openxmlformats.org/package/2006/relationships"><Relationship Id="rId2" Type="http://schemas.openxmlformats.org/officeDocument/2006/relationships/slideLayout" Target="../slideLayouts/slideLayout418.xml"/><Relationship Id="rId1" Type="http://schemas.openxmlformats.org/officeDocument/2006/relationships/themeOverride" Target="../theme/themeOverride1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30.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430.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slideLayout" Target="../slideLayouts/slideLayout73.xml"/><Relationship Id="rId1" Type="http://schemas.openxmlformats.org/officeDocument/2006/relationships/vmlDrawing" Target="../drawings/vmlDrawing19.vml"/><Relationship Id="rId6" Type="http://schemas.openxmlformats.org/officeDocument/2006/relationships/image" Target="../media/image98.wmf"/><Relationship Id="rId11" Type="http://schemas.openxmlformats.org/officeDocument/2006/relationships/oleObject" Target="../embeddings/oleObject93.bin"/><Relationship Id="rId5" Type="http://schemas.openxmlformats.org/officeDocument/2006/relationships/oleObject" Target="../embeddings/oleObject90.bin"/><Relationship Id="rId10" Type="http://schemas.openxmlformats.org/officeDocument/2006/relationships/image" Target="../media/image100.wmf"/><Relationship Id="rId4" Type="http://schemas.openxmlformats.org/officeDocument/2006/relationships/image" Target="../media/image97.wmf"/><Relationship Id="rId9" Type="http://schemas.openxmlformats.org/officeDocument/2006/relationships/oleObject" Target="../embeddings/oleObject92.bin"/></Relationships>
</file>

<file path=ppt/slides/_rels/slide40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audio" Target="../media/audio2.wav"/><Relationship Id="rId1" Type="http://schemas.openxmlformats.org/officeDocument/2006/relationships/slideLayout" Target="../slideLayouts/slideLayout43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402.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43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30.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30.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407.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audio" Target="../media/audio2.wav"/><Relationship Id="rId1" Type="http://schemas.openxmlformats.org/officeDocument/2006/relationships/slideLayout" Target="../slideLayouts/slideLayout43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41.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oleObject" Target="../embeddings/oleObject99.bin"/><Relationship Id="rId3" Type="http://schemas.openxmlformats.org/officeDocument/2006/relationships/oleObject" Target="../embeddings/oleObject94.bin"/><Relationship Id="rId7" Type="http://schemas.openxmlformats.org/officeDocument/2006/relationships/oleObject" Target="../embeddings/oleObject96.bin"/><Relationship Id="rId12" Type="http://schemas.openxmlformats.org/officeDocument/2006/relationships/image" Target="../media/image105.wmf"/><Relationship Id="rId2" Type="http://schemas.openxmlformats.org/officeDocument/2006/relationships/slideLayout" Target="../slideLayouts/slideLayout73.xml"/><Relationship Id="rId16" Type="http://schemas.openxmlformats.org/officeDocument/2006/relationships/image" Target="../media/image107.wmf"/><Relationship Id="rId1" Type="http://schemas.openxmlformats.org/officeDocument/2006/relationships/vmlDrawing" Target="../drawings/vmlDrawing20.vml"/><Relationship Id="rId6" Type="http://schemas.openxmlformats.org/officeDocument/2006/relationships/image" Target="../media/image102.wmf"/><Relationship Id="rId11" Type="http://schemas.openxmlformats.org/officeDocument/2006/relationships/oleObject" Target="../embeddings/oleObject98.bin"/><Relationship Id="rId5" Type="http://schemas.openxmlformats.org/officeDocument/2006/relationships/oleObject" Target="../embeddings/oleObject95.bin"/><Relationship Id="rId15" Type="http://schemas.openxmlformats.org/officeDocument/2006/relationships/oleObject" Target="../embeddings/oleObject100.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97.bin"/><Relationship Id="rId14" Type="http://schemas.openxmlformats.org/officeDocument/2006/relationships/image" Target="../media/image106.wmf"/></Relationships>
</file>

<file path=ppt/slides/_rels/slide410.xml.rels><?xml version="1.0" encoding="UTF-8" standalone="yes"?>
<Relationships xmlns="http://schemas.openxmlformats.org/package/2006/relationships"><Relationship Id="rId8" Type="http://schemas.openxmlformats.org/officeDocument/2006/relationships/image" Target="../media/image1091.wmf"/><Relationship Id="rId3" Type="http://schemas.openxmlformats.org/officeDocument/2006/relationships/oleObject" Target="../embeddings/oleObject1334.bin"/><Relationship Id="rId7" Type="http://schemas.openxmlformats.org/officeDocument/2006/relationships/oleObject" Target="../embeddings/oleObject1336.bin"/><Relationship Id="rId2" Type="http://schemas.openxmlformats.org/officeDocument/2006/relationships/slideLayout" Target="../slideLayouts/slideLayout435.xml"/><Relationship Id="rId1" Type="http://schemas.openxmlformats.org/officeDocument/2006/relationships/vmlDrawing" Target="../drawings/vmlDrawing293.vml"/><Relationship Id="rId6" Type="http://schemas.openxmlformats.org/officeDocument/2006/relationships/image" Target="../media/image1090.wmf"/><Relationship Id="rId5" Type="http://schemas.openxmlformats.org/officeDocument/2006/relationships/oleObject" Target="../embeddings/oleObject1335.bin"/><Relationship Id="rId10" Type="http://schemas.openxmlformats.org/officeDocument/2006/relationships/image" Target="../media/image1092.wmf"/><Relationship Id="rId4" Type="http://schemas.openxmlformats.org/officeDocument/2006/relationships/image" Target="../media/image1089.wmf"/><Relationship Id="rId9" Type="http://schemas.openxmlformats.org/officeDocument/2006/relationships/oleObject" Target="../embeddings/oleObject1337.bin"/></Relationships>
</file>

<file path=ppt/slides/_rels/slide411.xml.rels><?xml version="1.0" encoding="UTF-8" standalone="yes"?>
<Relationships xmlns="http://schemas.openxmlformats.org/package/2006/relationships"><Relationship Id="rId8" Type="http://schemas.openxmlformats.org/officeDocument/2006/relationships/image" Target="../media/image1096.wmf"/><Relationship Id="rId3" Type="http://schemas.openxmlformats.org/officeDocument/2006/relationships/oleObject" Target="../embeddings/oleObject1338.bin"/><Relationship Id="rId7" Type="http://schemas.openxmlformats.org/officeDocument/2006/relationships/oleObject" Target="../embeddings/oleObject1340.bin"/><Relationship Id="rId2" Type="http://schemas.openxmlformats.org/officeDocument/2006/relationships/slideLayout" Target="../slideLayouts/slideLayout435.xml"/><Relationship Id="rId1" Type="http://schemas.openxmlformats.org/officeDocument/2006/relationships/vmlDrawing" Target="../drawings/vmlDrawing294.vml"/><Relationship Id="rId6" Type="http://schemas.openxmlformats.org/officeDocument/2006/relationships/image" Target="../media/image1094.wmf"/><Relationship Id="rId5" Type="http://schemas.openxmlformats.org/officeDocument/2006/relationships/oleObject" Target="../embeddings/oleObject1339.bin"/><Relationship Id="rId4" Type="http://schemas.openxmlformats.org/officeDocument/2006/relationships/image" Target="../media/image1095.wmf"/></Relationships>
</file>

<file path=ppt/slides/_rels/slide412.xml.rels><?xml version="1.0" encoding="UTF-8" standalone="yes"?>
<Relationships xmlns="http://schemas.openxmlformats.org/package/2006/relationships"><Relationship Id="rId3" Type="http://schemas.openxmlformats.org/officeDocument/2006/relationships/oleObject" Target="../embeddings/oleObject1341.bin"/><Relationship Id="rId2" Type="http://schemas.openxmlformats.org/officeDocument/2006/relationships/slideLayout" Target="../slideLayouts/slideLayout435.xml"/><Relationship Id="rId1" Type="http://schemas.openxmlformats.org/officeDocument/2006/relationships/vmlDrawing" Target="../drawings/vmlDrawing295.vml"/><Relationship Id="rId6" Type="http://schemas.openxmlformats.org/officeDocument/2006/relationships/image" Target="../media/image1165.wmf"/><Relationship Id="rId5" Type="http://schemas.openxmlformats.org/officeDocument/2006/relationships/oleObject" Target="../embeddings/oleObject1342.bin"/><Relationship Id="rId4" Type="http://schemas.openxmlformats.org/officeDocument/2006/relationships/image" Target="../media/image1164.wmf"/></Relationships>
</file>

<file path=ppt/slides/_rels/slide413.xml.rels><?xml version="1.0" encoding="UTF-8" standalone="yes"?>
<Relationships xmlns="http://schemas.openxmlformats.org/package/2006/relationships"><Relationship Id="rId3" Type="http://schemas.openxmlformats.org/officeDocument/2006/relationships/oleObject" Target="../embeddings/oleObject1343.bin"/><Relationship Id="rId2" Type="http://schemas.openxmlformats.org/officeDocument/2006/relationships/slideLayout" Target="../slideLayouts/slideLayout435.xml"/><Relationship Id="rId1" Type="http://schemas.openxmlformats.org/officeDocument/2006/relationships/vmlDrawing" Target="../drawings/vmlDrawing296.vml"/><Relationship Id="rId6" Type="http://schemas.openxmlformats.org/officeDocument/2006/relationships/image" Target="../media/image1167.wmf"/><Relationship Id="rId5" Type="http://schemas.openxmlformats.org/officeDocument/2006/relationships/oleObject" Target="../embeddings/oleObject1344.bin"/><Relationship Id="rId4" Type="http://schemas.openxmlformats.org/officeDocument/2006/relationships/image" Target="../media/image1166.wmf"/></Relationships>
</file>

<file path=ppt/slides/_rels/slide414.xml.rels><?xml version="1.0" encoding="UTF-8" standalone="yes"?>
<Relationships xmlns="http://schemas.openxmlformats.org/package/2006/relationships"><Relationship Id="rId8" Type="http://schemas.openxmlformats.org/officeDocument/2006/relationships/image" Target="../media/image1169.wmf"/><Relationship Id="rId3" Type="http://schemas.openxmlformats.org/officeDocument/2006/relationships/oleObject" Target="../embeddings/oleObject1345.bin"/><Relationship Id="rId7" Type="http://schemas.openxmlformats.org/officeDocument/2006/relationships/oleObject" Target="../embeddings/oleObject1347.bin"/><Relationship Id="rId2" Type="http://schemas.openxmlformats.org/officeDocument/2006/relationships/slideLayout" Target="../slideLayouts/slideLayout435.xml"/><Relationship Id="rId1" Type="http://schemas.openxmlformats.org/officeDocument/2006/relationships/vmlDrawing" Target="../drawings/vmlDrawing297.vml"/><Relationship Id="rId6" Type="http://schemas.openxmlformats.org/officeDocument/2006/relationships/image" Target="../media/image1168.wmf"/><Relationship Id="rId5" Type="http://schemas.openxmlformats.org/officeDocument/2006/relationships/oleObject" Target="../embeddings/oleObject1346.bin"/><Relationship Id="rId4" Type="http://schemas.openxmlformats.org/officeDocument/2006/relationships/image" Target="../media/image1166.wmf"/></Relationships>
</file>

<file path=ppt/slides/_rels/slide415.xml.rels><?xml version="1.0" encoding="UTF-8" standalone="yes"?>
<Relationships xmlns="http://schemas.openxmlformats.org/package/2006/relationships"><Relationship Id="rId3" Type="http://schemas.openxmlformats.org/officeDocument/2006/relationships/oleObject" Target="../embeddings/oleObject1348.bin"/><Relationship Id="rId2" Type="http://schemas.openxmlformats.org/officeDocument/2006/relationships/slideLayout" Target="../slideLayouts/slideLayout435.xml"/><Relationship Id="rId1" Type="http://schemas.openxmlformats.org/officeDocument/2006/relationships/vmlDrawing" Target="../drawings/vmlDrawing298.vml"/><Relationship Id="rId6" Type="http://schemas.openxmlformats.org/officeDocument/2006/relationships/image" Target="../media/image1171.wmf"/><Relationship Id="rId5" Type="http://schemas.openxmlformats.org/officeDocument/2006/relationships/oleObject" Target="../embeddings/oleObject1349.bin"/><Relationship Id="rId4" Type="http://schemas.openxmlformats.org/officeDocument/2006/relationships/image" Target="../media/image1170.wmf"/></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417.xml.rels><?xml version="1.0" encoding="UTF-8" standalone="yes"?>
<Relationships xmlns="http://schemas.openxmlformats.org/package/2006/relationships"><Relationship Id="rId2" Type="http://schemas.openxmlformats.org/officeDocument/2006/relationships/slideLayout" Target="../slideLayouts/slideLayout451.xml"/><Relationship Id="rId1" Type="http://schemas.openxmlformats.org/officeDocument/2006/relationships/themeOverride" Target="../theme/themeOverride16.xml"/></Relationships>
</file>

<file path=ppt/slides/_rels/slide418.xml.rels><?xml version="1.0" encoding="UTF-8" standalone="yes"?>
<Relationships xmlns="http://schemas.openxmlformats.org/package/2006/relationships"><Relationship Id="rId3" Type="http://schemas.openxmlformats.org/officeDocument/2006/relationships/oleObject" Target="../embeddings/oleObject1350.bin"/><Relationship Id="rId2" Type="http://schemas.openxmlformats.org/officeDocument/2006/relationships/slideLayout" Target="../slideLayouts/slideLayout441.xml"/><Relationship Id="rId1" Type="http://schemas.openxmlformats.org/officeDocument/2006/relationships/vmlDrawing" Target="../drawings/vmlDrawing299.vml"/><Relationship Id="rId4" Type="http://schemas.openxmlformats.org/officeDocument/2006/relationships/image" Target="../media/image1172.wmf"/></Relationships>
</file>

<file path=ppt/slides/_rels/slide419.xml.rels><?xml version="1.0" encoding="UTF-8" standalone="yes"?>
<Relationships xmlns="http://schemas.openxmlformats.org/package/2006/relationships"><Relationship Id="rId8" Type="http://schemas.openxmlformats.org/officeDocument/2006/relationships/image" Target="../media/image1174.wmf"/><Relationship Id="rId3" Type="http://schemas.openxmlformats.org/officeDocument/2006/relationships/oleObject" Target="../embeddings/oleObject1351.bin"/><Relationship Id="rId7" Type="http://schemas.openxmlformats.org/officeDocument/2006/relationships/oleObject" Target="../embeddings/oleObject1353.bin"/><Relationship Id="rId2" Type="http://schemas.openxmlformats.org/officeDocument/2006/relationships/slideLayout" Target="../slideLayouts/slideLayout441.xml"/><Relationship Id="rId1" Type="http://schemas.openxmlformats.org/officeDocument/2006/relationships/vmlDrawing" Target="../drawings/vmlDrawing300.vml"/><Relationship Id="rId6" Type="http://schemas.openxmlformats.org/officeDocument/2006/relationships/image" Target="../media/image1172.wmf"/><Relationship Id="rId5" Type="http://schemas.openxmlformats.org/officeDocument/2006/relationships/oleObject" Target="../embeddings/oleObject1352.bin"/><Relationship Id="rId10" Type="http://schemas.openxmlformats.org/officeDocument/2006/relationships/image" Target="../media/image1175.wmf"/><Relationship Id="rId4" Type="http://schemas.openxmlformats.org/officeDocument/2006/relationships/image" Target="../media/image1173.wmf"/><Relationship Id="rId9" Type="http://schemas.openxmlformats.org/officeDocument/2006/relationships/oleObject" Target="../embeddings/oleObject1354.bin"/></Relationships>
</file>

<file path=ppt/slides/_rels/slide42.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oleObject" Target="../embeddings/oleObject106.bin"/><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110.wmf"/><Relationship Id="rId2" Type="http://schemas.openxmlformats.org/officeDocument/2006/relationships/slideLayout" Target="../slideLayouts/slideLayout73.xml"/><Relationship Id="rId16" Type="http://schemas.openxmlformats.org/officeDocument/2006/relationships/image" Target="../media/image112.wmf"/><Relationship Id="rId1" Type="http://schemas.openxmlformats.org/officeDocument/2006/relationships/vmlDrawing" Target="../drawings/vmlDrawing21.vml"/><Relationship Id="rId6" Type="http://schemas.openxmlformats.org/officeDocument/2006/relationships/image" Target="../media/image105.wmf"/><Relationship Id="rId11" Type="http://schemas.openxmlformats.org/officeDocument/2006/relationships/oleObject" Target="../embeddings/oleObject105.bin"/><Relationship Id="rId5" Type="http://schemas.openxmlformats.org/officeDocument/2006/relationships/oleObject" Target="../embeddings/oleObject102.bin"/><Relationship Id="rId15" Type="http://schemas.openxmlformats.org/officeDocument/2006/relationships/oleObject" Target="../embeddings/oleObject107.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104.bin"/><Relationship Id="rId14" Type="http://schemas.openxmlformats.org/officeDocument/2006/relationships/image" Target="../media/image111.wmf"/></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41.xml"/></Relationships>
</file>

<file path=ppt/slides/_rels/slide421.xml.rels><?xml version="1.0" encoding="UTF-8" standalone="yes"?>
<Relationships xmlns="http://schemas.openxmlformats.org/package/2006/relationships"><Relationship Id="rId3" Type="http://schemas.openxmlformats.org/officeDocument/2006/relationships/oleObject" Target="../embeddings/oleObject1355.bin"/><Relationship Id="rId2" Type="http://schemas.openxmlformats.org/officeDocument/2006/relationships/slideLayout" Target="../slideLayouts/slideLayout441.xml"/><Relationship Id="rId1" Type="http://schemas.openxmlformats.org/officeDocument/2006/relationships/vmlDrawing" Target="../drawings/vmlDrawing301.vml"/><Relationship Id="rId4" Type="http://schemas.openxmlformats.org/officeDocument/2006/relationships/image" Target="../media/image1176.wmf"/></Relationships>
</file>

<file path=ppt/slides/_rels/slide422.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78.wmf"/><Relationship Id="rId2" Type="http://schemas.openxmlformats.org/officeDocument/2006/relationships/slideLayout" Target="../slideLayouts/slideLayout441.xml"/><Relationship Id="rId1" Type="http://schemas.openxmlformats.org/officeDocument/2006/relationships/vmlDrawing" Target="../drawings/vmlDrawing302.vml"/><Relationship Id="rId6" Type="http://schemas.openxmlformats.org/officeDocument/2006/relationships/oleObject" Target="../embeddings/oleObject1357.bin"/><Relationship Id="rId5" Type="http://schemas.openxmlformats.org/officeDocument/2006/relationships/image" Target="../media/image1177.wmf"/><Relationship Id="rId4" Type="http://schemas.openxmlformats.org/officeDocument/2006/relationships/oleObject" Target="../embeddings/oleObject1356.bin"/></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4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41.xml"/></Relationships>
</file>

<file path=ppt/slides/_rels/slide425.xml.rels><?xml version="1.0" encoding="UTF-8" standalone="yes"?>
<Relationships xmlns="http://schemas.openxmlformats.org/package/2006/relationships"><Relationship Id="rId3" Type="http://schemas.openxmlformats.org/officeDocument/2006/relationships/oleObject" Target="../embeddings/oleObject1358.bin"/><Relationship Id="rId2" Type="http://schemas.openxmlformats.org/officeDocument/2006/relationships/slideLayout" Target="../slideLayouts/slideLayout445.xml"/><Relationship Id="rId1" Type="http://schemas.openxmlformats.org/officeDocument/2006/relationships/vmlDrawing" Target="../drawings/vmlDrawing303.vml"/><Relationship Id="rId6" Type="http://schemas.openxmlformats.org/officeDocument/2006/relationships/image" Target="../media/image1180.wmf"/><Relationship Id="rId5" Type="http://schemas.openxmlformats.org/officeDocument/2006/relationships/oleObject" Target="../embeddings/oleObject1359.bin"/><Relationship Id="rId4" Type="http://schemas.openxmlformats.org/officeDocument/2006/relationships/image" Target="../media/image1179.wmf"/></Relationships>
</file>

<file path=ppt/slides/_rels/slide426.xml.rels><?xml version="1.0" encoding="UTF-8" standalone="yes"?>
<Relationships xmlns="http://schemas.openxmlformats.org/package/2006/relationships"><Relationship Id="rId8" Type="http://schemas.openxmlformats.org/officeDocument/2006/relationships/image" Target="../media/image1183.wmf"/><Relationship Id="rId3" Type="http://schemas.openxmlformats.org/officeDocument/2006/relationships/oleObject" Target="../embeddings/oleObject1360.bin"/><Relationship Id="rId7" Type="http://schemas.openxmlformats.org/officeDocument/2006/relationships/oleObject" Target="../embeddings/oleObject1362.bin"/><Relationship Id="rId2" Type="http://schemas.openxmlformats.org/officeDocument/2006/relationships/slideLayout" Target="../slideLayouts/slideLayout441.xml"/><Relationship Id="rId1" Type="http://schemas.openxmlformats.org/officeDocument/2006/relationships/vmlDrawing" Target="../drawings/vmlDrawing304.vml"/><Relationship Id="rId6" Type="http://schemas.openxmlformats.org/officeDocument/2006/relationships/image" Target="../media/image1182.wmf"/><Relationship Id="rId5" Type="http://schemas.openxmlformats.org/officeDocument/2006/relationships/oleObject" Target="../embeddings/oleObject1361.bin"/><Relationship Id="rId4" Type="http://schemas.openxmlformats.org/officeDocument/2006/relationships/image" Target="../media/image1181.wmf"/></Relationships>
</file>

<file path=ppt/slides/_rels/slide427.xml.rels><?xml version="1.0" encoding="UTF-8" standalone="yes"?>
<Relationships xmlns="http://schemas.openxmlformats.org/package/2006/relationships"><Relationship Id="rId3" Type="http://schemas.openxmlformats.org/officeDocument/2006/relationships/oleObject" Target="../embeddings/oleObject1363.bin"/><Relationship Id="rId2" Type="http://schemas.openxmlformats.org/officeDocument/2006/relationships/slideLayout" Target="../slideLayouts/slideLayout441.xml"/><Relationship Id="rId1" Type="http://schemas.openxmlformats.org/officeDocument/2006/relationships/vmlDrawing" Target="../drawings/vmlDrawing305.vml"/><Relationship Id="rId4" Type="http://schemas.openxmlformats.org/officeDocument/2006/relationships/image" Target="../media/image1184.wmf"/></Relationships>
</file>

<file path=ppt/slides/_rels/slide428.xml.rels><?xml version="1.0" encoding="UTF-8" standalone="yes"?>
<Relationships xmlns="http://schemas.openxmlformats.org/package/2006/relationships"><Relationship Id="rId8" Type="http://schemas.openxmlformats.org/officeDocument/2006/relationships/image" Target="../media/image1187.wmf"/><Relationship Id="rId3" Type="http://schemas.openxmlformats.org/officeDocument/2006/relationships/oleObject" Target="../embeddings/oleObject1364.bin"/><Relationship Id="rId7" Type="http://schemas.openxmlformats.org/officeDocument/2006/relationships/oleObject" Target="../embeddings/oleObject1366.bin"/><Relationship Id="rId2" Type="http://schemas.openxmlformats.org/officeDocument/2006/relationships/slideLayout" Target="../slideLayouts/slideLayout441.xml"/><Relationship Id="rId1" Type="http://schemas.openxmlformats.org/officeDocument/2006/relationships/vmlDrawing" Target="../drawings/vmlDrawing306.vml"/><Relationship Id="rId6" Type="http://schemas.openxmlformats.org/officeDocument/2006/relationships/image" Target="../media/image1186.wmf"/><Relationship Id="rId5" Type="http://schemas.openxmlformats.org/officeDocument/2006/relationships/oleObject" Target="../embeddings/oleObject1365.bin"/><Relationship Id="rId4" Type="http://schemas.openxmlformats.org/officeDocument/2006/relationships/image" Target="../media/image1185.wmf"/></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43.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73.xml"/><Relationship Id="rId1" Type="http://schemas.openxmlformats.org/officeDocument/2006/relationships/vmlDrawing" Target="../drawings/vmlDrawing22.vml"/><Relationship Id="rId6" Type="http://schemas.openxmlformats.org/officeDocument/2006/relationships/image" Target="../media/image114.wmf"/><Relationship Id="rId5" Type="http://schemas.openxmlformats.org/officeDocument/2006/relationships/oleObject" Target="../embeddings/oleObject109.bin"/><Relationship Id="rId10" Type="http://schemas.openxmlformats.org/officeDocument/2006/relationships/image" Target="../media/image115.wmf"/><Relationship Id="rId4" Type="http://schemas.openxmlformats.org/officeDocument/2006/relationships/image" Target="../media/image113.wmf"/><Relationship Id="rId9" Type="http://schemas.openxmlformats.org/officeDocument/2006/relationships/oleObject" Target="../embeddings/oleObject111.bin"/></Relationships>
</file>

<file path=ppt/slides/_rels/slide430.xml.rels><?xml version="1.0" encoding="UTF-8" standalone="yes"?>
<Relationships xmlns="http://schemas.openxmlformats.org/package/2006/relationships"><Relationship Id="rId3" Type="http://schemas.openxmlformats.org/officeDocument/2006/relationships/oleObject" Target="../embeddings/oleObject1367.bin"/><Relationship Id="rId2" Type="http://schemas.openxmlformats.org/officeDocument/2006/relationships/slideLayout" Target="../slideLayouts/slideLayout446.xml"/><Relationship Id="rId1" Type="http://schemas.openxmlformats.org/officeDocument/2006/relationships/vmlDrawing" Target="../drawings/vmlDrawing307.vml"/><Relationship Id="rId6" Type="http://schemas.openxmlformats.org/officeDocument/2006/relationships/image" Target="../media/image1189.wmf"/><Relationship Id="rId5" Type="http://schemas.openxmlformats.org/officeDocument/2006/relationships/oleObject" Target="../embeddings/oleObject1368.bin"/><Relationship Id="rId4" Type="http://schemas.openxmlformats.org/officeDocument/2006/relationships/image" Target="../media/image1188.wmf"/></Relationships>
</file>

<file path=ppt/slides/_rels/slide431.xml.rels><?xml version="1.0" encoding="UTF-8" standalone="yes"?>
<Relationships xmlns="http://schemas.openxmlformats.org/package/2006/relationships"><Relationship Id="rId8" Type="http://schemas.openxmlformats.org/officeDocument/2006/relationships/image" Target="../media/image1191.wmf"/><Relationship Id="rId3" Type="http://schemas.openxmlformats.org/officeDocument/2006/relationships/oleObject" Target="../embeddings/oleObject1369.bin"/><Relationship Id="rId7" Type="http://schemas.openxmlformats.org/officeDocument/2006/relationships/oleObject" Target="../embeddings/oleObject1371.bin"/><Relationship Id="rId12" Type="http://schemas.openxmlformats.org/officeDocument/2006/relationships/image" Target="../media/image1193.wmf"/><Relationship Id="rId2" Type="http://schemas.openxmlformats.org/officeDocument/2006/relationships/slideLayout" Target="../slideLayouts/slideLayout446.xml"/><Relationship Id="rId1" Type="http://schemas.openxmlformats.org/officeDocument/2006/relationships/vmlDrawing" Target="../drawings/vmlDrawing308.vml"/><Relationship Id="rId6" Type="http://schemas.openxmlformats.org/officeDocument/2006/relationships/image" Target="../media/image1190.wmf"/><Relationship Id="rId11" Type="http://schemas.openxmlformats.org/officeDocument/2006/relationships/oleObject" Target="../embeddings/oleObject1373.bin"/><Relationship Id="rId5" Type="http://schemas.openxmlformats.org/officeDocument/2006/relationships/oleObject" Target="../embeddings/oleObject1370.bin"/><Relationship Id="rId10" Type="http://schemas.openxmlformats.org/officeDocument/2006/relationships/image" Target="../media/image1192.wmf"/><Relationship Id="rId4" Type="http://schemas.openxmlformats.org/officeDocument/2006/relationships/image" Target="../media/image1189.wmf"/><Relationship Id="rId9" Type="http://schemas.openxmlformats.org/officeDocument/2006/relationships/oleObject" Target="../embeddings/oleObject1372.bin"/></Relationships>
</file>

<file path=ppt/slides/_rels/slide432.xml.rels><?xml version="1.0" encoding="UTF-8" standalone="yes"?>
<Relationships xmlns="http://schemas.openxmlformats.org/package/2006/relationships"><Relationship Id="rId3" Type="http://schemas.openxmlformats.org/officeDocument/2006/relationships/oleObject" Target="../embeddings/oleObject1374.bin"/><Relationship Id="rId2" Type="http://schemas.openxmlformats.org/officeDocument/2006/relationships/slideLayout" Target="../slideLayouts/slideLayout446.xml"/><Relationship Id="rId1" Type="http://schemas.openxmlformats.org/officeDocument/2006/relationships/vmlDrawing" Target="../drawings/vmlDrawing309.vml"/><Relationship Id="rId6" Type="http://schemas.openxmlformats.org/officeDocument/2006/relationships/image" Target="../media/image1195.wmf"/><Relationship Id="rId5" Type="http://schemas.openxmlformats.org/officeDocument/2006/relationships/oleObject" Target="../embeddings/oleObject1375.bin"/><Relationship Id="rId4" Type="http://schemas.openxmlformats.org/officeDocument/2006/relationships/image" Target="../media/image1194.wmf"/></Relationships>
</file>

<file path=ppt/slides/_rels/slide433.xml.rels><?xml version="1.0" encoding="UTF-8" standalone="yes"?>
<Relationships xmlns="http://schemas.openxmlformats.org/package/2006/relationships"><Relationship Id="rId3" Type="http://schemas.openxmlformats.org/officeDocument/2006/relationships/oleObject" Target="../embeddings/oleObject1376.bin"/><Relationship Id="rId2" Type="http://schemas.openxmlformats.org/officeDocument/2006/relationships/slideLayout" Target="../slideLayouts/slideLayout446.xml"/><Relationship Id="rId1" Type="http://schemas.openxmlformats.org/officeDocument/2006/relationships/vmlDrawing" Target="../drawings/vmlDrawing310.vml"/><Relationship Id="rId6" Type="http://schemas.openxmlformats.org/officeDocument/2006/relationships/image" Target="../media/image1197.wmf"/><Relationship Id="rId5" Type="http://schemas.openxmlformats.org/officeDocument/2006/relationships/oleObject" Target="../embeddings/oleObject1377.bin"/><Relationship Id="rId4" Type="http://schemas.openxmlformats.org/officeDocument/2006/relationships/image" Target="../media/image1196.wmf"/></Relationships>
</file>

<file path=ppt/slides/_rels/slide434.xml.rels><?xml version="1.0" encoding="UTF-8" standalone="yes"?>
<Relationships xmlns="http://schemas.openxmlformats.org/package/2006/relationships"><Relationship Id="rId3" Type="http://schemas.openxmlformats.org/officeDocument/2006/relationships/oleObject" Target="../embeddings/oleObject1378.bin"/><Relationship Id="rId2" Type="http://schemas.openxmlformats.org/officeDocument/2006/relationships/slideLayout" Target="../slideLayouts/slideLayout446.xml"/><Relationship Id="rId1" Type="http://schemas.openxmlformats.org/officeDocument/2006/relationships/vmlDrawing" Target="../drawings/vmlDrawing311.vml"/><Relationship Id="rId6" Type="http://schemas.openxmlformats.org/officeDocument/2006/relationships/image" Target="../media/image1199.wmf"/><Relationship Id="rId5" Type="http://schemas.openxmlformats.org/officeDocument/2006/relationships/oleObject" Target="../embeddings/oleObject1379.bin"/><Relationship Id="rId4" Type="http://schemas.openxmlformats.org/officeDocument/2006/relationships/image" Target="../media/image1198.wmf"/></Relationships>
</file>

<file path=ppt/slides/_rels/slide435.xml.rels><?xml version="1.0" encoding="UTF-8" standalone="yes"?>
<Relationships xmlns="http://schemas.openxmlformats.org/package/2006/relationships"><Relationship Id="rId8" Type="http://schemas.openxmlformats.org/officeDocument/2006/relationships/oleObject" Target="../embeddings/oleObject1382.bin"/><Relationship Id="rId3" Type="http://schemas.openxmlformats.org/officeDocument/2006/relationships/audio" Target="../media/audio2.wav"/><Relationship Id="rId7" Type="http://schemas.openxmlformats.org/officeDocument/2006/relationships/image" Target="../media/image1201.wmf"/><Relationship Id="rId2" Type="http://schemas.openxmlformats.org/officeDocument/2006/relationships/slideLayout" Target="../slideLayouts/slideLayout441.xml"/><Relationship Id="rId1" Type="http://schemas.openxmlformats.org/officeDocument/2006/relationships/vmlDrawing" Target="../drawings/vmlDrawing312.vml"/><Relationship Id="rId6" Type="http://schemas.openxmlformats.org/officeDocument/2006/relationships/oleObject" Target="../embeddings/oleObject1381.bin"/><Relationship Id="rId5" Type="http://schemas.openxmlformats.org/officeDocument/2006/relationships/image" Target="../media/image1200.wmf"/><Relationship Id="rId10" Type="http://schemas.openxmlformats.org/officeDocument/2006/relationships/slide" Target="slide24.xml"/><Relationship Id="rId4" Type="http://schemas.openxmlformats.org/officeDocument/2006/relationships/oleObject" Target="../embeddings/oleObject1380.bin"/><Relationship Id="rId9" Type="http://schemas.openxmlformats.org/officeDocument/2006/relationships/image" Target="../media/image1202.wmf"/></Relationships>
</file>

<file path=ppt/slides/_rels/slide436.xml.rels><?xml version="1.0" encoding="UTF-8" standalone="yes"?>
<Relationships xmlns="http://schemas.openxmlformats.org/package/2006/relationships"><Relationship Id="rId8" Type="http://schemas.openxmlformats.org/officeDocument/2006/relationships/oleObject" Target="../embeddings/oleObject1385.bin"/><Relationship Id="rId13" Type="http://schemas.openxmlformats.org/officeDocument/2006/relationships/image" Target="../media/image1207.emf"/><Relationship Id="rId3" Type="http://schemas.openxmlformats.org/officeDocument/2006/relationships/slide" Target="slide23.xml"/><Relationship Id="rId7" Type="http://schemas.openxmlformats.org/officeDocument/2006/relationships/image" Target="../media/image1204.wmf"/><Relationship Id="rId12" Type="http://schemas.openxmlformats.org/officeDocument/2006/relationships/oleObject" Target="../embeddings/oleObject1387.bin"/><Relationship Id="rId2" Type="http://schemas.openxmlformats.org/officeDocument/2006/relationships/slideLayout" Target="../slideLayouts/slideLayout446.xml"/><Relationship Id="rId1" Type="http://schemas.openxmlformats.org/officeDocument/2006/relationships/vmlDrawing" Target="../drawings/vmlDrawing313.vml"/><Relationship Id="rId6" Type="http://schemas.openxmlformats.org/officeDocument/2006/relationships/oleObject" Target="../embeddings/oleObject1384.bin"/><Relationship Id="rId11" Type="http://schemas.openxmlformats.org/officeDocument/2006/relationships/image" Target="../media/image1206.emf"/><Relationship Id="rId5" Type="http://schemas.openxmlformats.org/officeDocument/2006/relationships/image" Target="../media/image1203.wmf"/><Relationship Id="rId10" Type="http://schemas.openxmlformats.org/officeDocument/2006/relationships/oleObject" Target="../embeddings/oleObject1386.bin"/><Relationship Id="rId4" Type="http://schemas.openxmlformats.org/officeDocument/2006/relationships/oleObject" Target="../embeddings/oleObject1383.bin"/><Relationship Id="rId9" Type="http://schemas.openxmlformats.org/officeDocument/2006/relationships/image" Target="../media/image1205.wmf"/></Relationships>
</file>

<file path=ppt/slides/_rels/slide437.xml.rels><?xml version="1.0" encoding="UTF-8" standalone="yes"?>
<Relationships xmlns="http://schemas.openxmlformats.org/package/2006/relationships"><Relationship Id="rId8" Type="http://schemas.openxmlformats.org/officeDocument/2006/relationships/image" Target="../media/image1201.wmf"/><Relationship Id="rId3" Type="http://schemas.openxmlformats.org/officeDocument/2006/relationships/oleObject" Target="../embeddings/oleObject1388.bin"/><Relationship Id="rId7" Type="http://schemas.openxmlformats.org/officeDocument/2006/relationships/oleObject" Target="../embeddings/oleObject1390.bin"/><Relationship Id="rId2" Type="http://schemas.openxmlformats.org/officeDocument/2006/relationships/slideLayout" Target="../slideLayouts/slideLayout441.xml"/><Relationship Id="rId1" Type="http://schemas.openxmlformats.org/officeDocument/2006/relationships/vmlDrawing" Target="../drawings/vmlDrawing314.vml"/><Relationship Id="rId6" Type="http://schemas.openxmlformats.org/officeDocument/2006/relationships/image" Target="../media/image1200.wmf"/><Relationship Id="rId5" Type="http://schemas.openxmlformats.org/officeDocument/2006/relationships/oleObject" Target="../embeddings/oleObject1389.bin"/><Relationship Id="rId4" Type="http://schemas.openxmlformats.org/officeDocument/2006/relationships/image" Target="../media/image1208.wmf"/></Relationships>
</file>

<file path=ppt/slides/_rels/slide438.xml.rels><?xml version="1.0" encoding="UTF-8" standalone="yes"?>
<Relationships xmlns="http://schemas.openxmlformats.org/package/2006/relationships"><Relationship Id="rId8" Type="http://schemas.openxmlformats.org/officeDocument/2006/relationships/image" Target="../media/image1211.wmf"/><Relationship Id="rId3" Type="http://schemas.openxmlformats.org/officeDocument/2006/relationships/oleObject" Target="../embeddings/oleObject1391.bin"/><Relationship Id="rId7" Type="http://schemas.openxmlformats.org/officeDocument/2006/relationships/oleObject" Target="../embeddings/oleObject1393.bin"/><Relationship Id="rId2" Type="http://schemas.openxmlformats.org/officeDocument/2006/relationships/slideLayout" Target="../slideLayouts/slideLayout446.xml"/><Relationship Id="rId1" Type="http://schemas.openxmlformats.org/officeDocument/2006/relationships/vmlDrawing" Target="../drawings/vmlDrawing315.vml"/><Relationship Id="rId6" Type="http://schemas.openxmlformats.org/officeDocument/2006/relationships/image" Target="../media/image1210.wmf"/><Relationship Id="rId5" Type="http://schemas.openxmlformats.org/officeDocument/2006/relationships/oleObject" Target="../embeddings/oleObject1392.bin"/><Relationship Id="rId4" Type="http://schemas.openxmlformats.org/officeDocument/2006/relationships/image" Target="../media/image1209.wmf"/></Relationships>
</file>

<file path=ppt/slides/_rels/slide439.xml.rels><?xml version="1.0" encoding="UTF-8" standalone="yes"?>
<Relationships xmlns="http://schemas.openxmlformats.org/package/2006/relationships"><Relationship Id="rId3" Type="http://schemas.openxmlformats.org/officeDocument/2006/relationships/oleObject" Target="../embeddings/oleObject1394.bin"/><Relationship Id="rId2" Type="http://schemas.openxmlformats.org/officeDocument/2006/relationships/slideLayout" Target="../slideLayouts/slideLayout446.xml"/><Relationship Id="rId1" Type="http://schemas.openxmlformats.org/officeDocument/2006/relationships/vmlDrawing" Target="../drawings/vmlDrawing316.vml"/><Relationship Id="rId6" Type="http://schemas.openxmlformats.org/officeDocument/2006/relationships/image" Target="../media/image1213.wmf"/><Relationship Id="rId5" Type="http://schemas.openxmlformats.org/officeDocument/2006/relationships/oleObject" Target="../embeddings/oleObject1395.bin"/><Relationship Id="rId4" Type="http://schemas.openxmlformats.org/officeDocument/2006/relationships/image" Target="../media/image1212.wmf"/></Relationships>
</file>

<file path=ppt/slides/_rels/slide44.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112.bin"/><Relationship Id="rId7" Type="http://schemas.openxmlformats.org/officeDocument/2006/relationships/oleObject" Target="../embeddings/oleObject114.bin"/><Relationship Id="rId2" Type="http://schemas.openxmlformats.org/officeDocument/2006/relationships/slideLayout" Target="../slideLayouts/slideLayout73.xml"/><Relationship Id="rId1" Type="http://schemas.openxmlformats.org/officeDocument/2006/relationships/vmlDrawing" Target="../drawings/vmlDrawing23.vml"/><Relationship Id="rId6" Type="http://schemas.openxmlformats.org/officeDocument/2006/relationships/image" Target="../media/image117.wmf"/><Relationship Id="rId5" Type="http://schemas.openxmlformats.org/officeDocument/2006/relationships/oleObject" Target="../embeddings/oleObject113.bin"/><Relationship Id="rId10" Type="http://schemas.openxmlformats.org/officeDocument/2006/relationships/image" Target="../media/image119.wmf"/><Relationship Id="rId4" Type="http://schemas.openxmlformats.org/officeDocument/2006/relationships/image" Target="../media/image116.wmf"/><Relationship Id="rId9" Type="http://schemas.openxmlformats.org/officeDocument/2006/relationships/oleObject" Target="../embeddings/oleObject115.bin"/></Relationships>
</file>

<file path=ppt/slides/_rels/slide440.xml.rels><?xml version="1.0" encoding="UTF-8" standalone="yes"?>
<Relationships xmlns="http://schemas.openxmlformats.org/package/2006/relationships"><Relationship Id="rId3" Type="http://schemas.openxmlformats.org/officeDocument/2006/relationships/oleObject" Target="../embeddings/oleObject1396.bin"/><Relationship Id="rId2" Type="http://schemas.openxmlformats.org/officeDocument/2006/relationships/slideLayout" Target="../slideLayouts/slideLayout446.xml"/><Relationship Id="rId1" Type="http://schemas.openxmlformats.org/officeDocument/2006/relationships/vmlDrawing" Target="../drawings/vmlDrawing317.vml"/><Relationship Id="rId6" Type="http://schemas.openxmlformats.org/officeDocument/2006/relationships/image" Target="../media/image1214.wmf"/><Relationship Id="rId5" Type="http://schemas.openxmlformats.org/officeDocument/2006/relationships/oleObject" Target="../embeddings/oleObject1397.bin"/><Relationship Id="rId4" Type="http://schemas.openxmlformats.org/officeDocument/2006/relationships/image" Target="../media/image1212.wmf"/></Relationships>
</file>

<file path=ppt/slides/_rels/slide441.xml.rels><?xml version="1.0" encoding="UTF-8" standalone="yes"?>
<Relationships xmlns="http://schemas.openxmlformats.org/package/2006/relationships"><Relationship Id="rId8" Type="http://schemas.openxmlformats.org/officeDocument/2006/relationships/oleObject" Target="../embeddings/oleObject1400.bin"/><Relationship Id="rId3" Type="http://schemas.openxmlformats.org/officeDocument/2006/relationships/audio" Target="../media/audio2.wav"/><Relationship Id="rId7" Type="http://schemas.openxmlformats.org/officeDocument/2006/relationships/image" Target="../media/image1216.wmf"/><Relationship Id="rId2" Type="http://schemas.openxmlformats.org/officeDocument/2006/relationships/slideLayout" Target="../slideLayouts/slideLayout446.xml"/><Relationship Id="rId1" Type="http://schemas.openxmlformats.org/officeDocument/2006/relationships/vmlDrawing" Target="../drawings/vmlDrawing318.vml"/><Relationship Id="rId6" Type="http://schemas.openxmlformats.org/officeDocument/2006/relationships/oleObject" Target="../embeddings/oleObject1399.bin"/><Relationship Id="rId5" Type="http://schemas.openxmlformats.org/officeDocument/2006/relationships/image" Target="../media/image1215.wmf"/><Relationship Id="rId4" Type="http://schemas.openxmlformats.org/officeDocument/2006/relationships/oleObject" Target="../embeddings/oleObject1398.bin"/><Relationship Id="rId9" Type="http://schemas.openxmlformats.org/officeDocument/2006/relationships/image" Target="../media/image1217.wmf"/></Relationships>
</file>

<file path=ppt/slides/_rels/slide442.xml.rels><?xml version="1.0" encoding="UTF-8" standalone="yes"?>
<Relationships xmlns="http://schemas.openxmlformats.org/package/2006/relationships"><Relationship Id="rId3" Type="http://schemas.openxmlformats.org/officeDocument/2006/relationships/oleObject" Target="../embeddings/oleObject1401.bin"/><Relationship Id="rId2" Type="http://schemas.openxmlformats.org/officeDocument/2006/relationships/slideLayout" Target="../slideLayouts/slideLayout446.xml"/><Relationship Id="rId1" Type="http://schemas.openxmlformats.org/officeDocument/2006/relationships/vmlDrawing" Target="../drawings/vmlDrawing319.vml"/><Relationship Id="rId6" Type="http://schemas.openxmlformats.org/officeDocument/2006/relationships/image" Target="../media/image1219.wmf"/><Relationship Id="rId5" Type="http://schemas.openxmlformats.org/officeDocument/2006/relationships/oleObject" Target="../embeddings/oleObject1402.bin"/><Relationship Id="rId4" Type="http://schemas.openxmlformats.org/officeDocument/2006/relationships/image" Target="../media/image1218.wmf"/></Relationships>
</file>

<file path=ppt/slides/_rels/slide443.xml.rels><?xml version="1.0" encoding="UTF-8" standalone="yes"?>
<Relationships xmlns="http://schemas.openxmlformats.org/package/2006/relationships"><Relationship Id="rId3" Type="http://schemas.openxmlformats.org/officeDocument/2006/relationships/oleObject" Target="../embeddings/oleObject1403.bin"/><Relationship Id="rId2" Type="http://schemas.openxmlformats.org/officeDocument/2006/relationships/slideLayout" Target="../slideLayouts/slideLayout446.xml"/><Relationship Id="rId1" Type="http://schemas.openxmlformats.org/officeDocument/2006/relationships/vmlDrawing" Target="../drawings/vmlDrawing320.vml"/><Relationship Id="rId6" Type="http://schemas.openxmlformats.org/officeDocument/2006/relationships/image" Target="../media/image1221.wmf"/><Relationship Id="rId5" Type="http://schemas.openxmlformats.org/officeDocument/2006/relationships/oleObject" Target="../embeddings/oleObject1404.bin"/><Relationship Id="rId4" Type="http://schemas.openxmlformats.org/officeDocument/2006/relationships/image" Target="../media/image1220.wmf"/></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445.xml.rels><?xml version="1.0" encoding="UTF-8" standalone="yes"?>
<Relationships xmlns="http://schemas.openxmlformats.org/package/2006/relationships"><Relationship Id="rId3" Type="http://schemas.openxmlformats.org/officeDocument/2006/relationships/oleObject" Target="../embeddings/oleObject1405.bin"/><Relationship Id="rId2" Type="http://schemas.openxmlformats.org/officeDocument/2006/relationships/slideLayout" Target="../slideLayouts/slideLayout446.xml"/><Relationship Id="rId1" Type="http://schemas.openxmlformats.org/officeDocument/2006/relationships/vmlDrawing" Target="../drawings/vmlDrawing321.vml"/><Relationship Id="rId6" Type="http://schemas.openxmlformats.org/officeDocument/2006/relationships/image" Target="../media/image1196.wmf"/><Relationship Id="rId5" Type="http://schemas.openxmlformats.org/officeDocument/2006/relationships/oleObject" Target="../embeddings/oleObject1406.bin"/><Relationship Id="rId4" Type="http://schemas.openxmlformats.org/officeDocument/2006/relationships/image" Target="../media/image1222.wmf"/></Relationships>
</file>

<file path=ppt/slides/_rels/slide44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446.xml"/><Relationship Id="rId1" Type="http://schemas.openxmlformats.org/officeDocument/2006/relationships/vmlDrawing" Target="../drawings/vmlDrawing322.vml"/><Relationship Id="rId6" Type="http://schemas.openxmlformats.org/officeDocument/2006/relationships/image" Target="../media/image1223.wmf"/><Relationship Id="rId5" Type="http://schemas.openxmlformats.org/officeDocument/2006/relationships/oleObject" Target="../embeddings/oleObject1407.bin"/><Relationship Id="rId4" Type="http://schemas.openxmlformats.org/officeDocument/2006/relationships/slide" Target="slide32.xml"/></Relationships>
</file>

<file path=ppt/slides/_rels/slide447.xml.rels><?xml version="1.0" encoding="UTF-8" standalone="yes"?>
<Relationships xmlns="http://schemas.openxmlformats.org/package/2006/relationships"><Relationship Id="rId8" Type="http://schemas.openxmlformats.org/officeDocument/2006/relationships/image" Target="../media/image492.wmf"/><Relationship Id="rId13" Type="http://schemas.openxmlformats.org/officeDocument/2006/relationships/oleObject" Target="../embeddings/oleObject1413.bin"/><Relationship Id="rId3" Type="http://schemas.openxmlformats.org/officeDocument/2006/relationships/oleObject" Target="../embeddings/oleObject1408.bin"/><Relationship Id="rId7" Type="http://schemas.openxmlformats.org/officeDocument/2006/relationships/oleObject" Target="../embeddings/oleObject1410.bin"/><Relationship Id="rId12" Type="http://schemas.openxmlformats.org/officeDocument/2006/relationships/image" Target="../media/image494.wmf"/><Relationship Id="rId2" Type="http://schemas.openxmlformats.org/officeDocument/2006/relationships/slideLayout" Target="../slideLayouts/slideLayout446.xml"/><Relationship Id="rId1" Type="http://schemas.openxmlformats.org/officeDocument/2006/relationships/vmlDrawing" Target="../drawings/vmlDrawing323.vml"/><Relationship Id="rId6" Type="http://schemas.openxmlformats.org/officeDocument/2006/relationships/image" Target="../media/image491.wmf"/><Relationship Id="rId11" Type="http://schemas.openxmlformats.org/officeDocument/2006/relationships/oleObject" Target="../embeddings/oleObject1412.bin"/><Relationship Id="rId5" Type="http://schemas.openxmlformats.org/officeDocument/2006/relationships/oleObject" Target="../embeddings/oleObject1409.bin"/><Relationship Id="rId10" Type="http://schemas.openxmlformats.org/officeDocument/2006/relationships/image" Target="../media/image493.wmf"/><Relationship Id="rId4" Type="http://schemas.openxmlformats.org/officeDocument/2006/relationships/image" Target="../media/image490.wmf"/><Relationship Id="rId9" Type="http://schemas.openxmlformats.org/officeDocument/2006/relationships/oleObject" Target="../embeddings/oleObject1411.bin"/><Relationship Id="rId14" Type="http://schemas.openxmlformats.org/officeDocument/2006/relationships/image" Target="../media/image495.wmf"/></Relationships>
</file>

<file path=ppt/slides/_rels/slide448.xml.rels><?xml version="1.0" encoding="UTF-8" standalone="yes"?>
<Relationships xmlns="http://schemas.openxmlformats.org/package/2006/relationships"><Relationship Id="rId8" Type="http://schemas.openxmlformats.org/officeDocument/2006/relationships/image" Target="../media/image498.wmf"/><Relationship Id="rId3" Type="http://schemas.openxmlformats.org/officeDocument/2006/relationships/oleObject" Target="../embeddings/oleObject1414.bin"/><Relationship Id="rId7" Type="http://schemas.openxmlformats.org/officeDocument/2006/relationships/oleObject" Target="../embeddings/oleObject1416.bin"/><Relationship Id="rId2" Type="http://schemas.openxmlformats.org/officeDocument/2006/relationships/slideLayout" Target="../slideLayouts/slideLayout446.xml"/><Relationship Id="rId1" Type="http://schemas.openxmlformats.org/officeDocument/2006/relationships/vmlDrawing" Target="../drawings/vmlDrawing324.vml"/><Relationship Id="rId6" Type="http://schemas.openxmlformats.org/officeDocument/2006/relationships/image" Target="../media/image497.wmf"/><Relationship Id="rId5" Type="http://schemas.openxmlformats.org/officeDocument/2006/relationships/oleObject" Target="../embeddings/oleObject1415.bin"/><Relationship Id="rId4" Type="http://schemas.openxmlformats.org/officeDocument/2006/relationships/image" Target="../media/image496.wmf"/><Relationship Id="rId9" Type="http://schemas.openxmlformats.org/officeDocument/2006/relationships/slide" Target="slide31.xml"/></Relationships>
</file>

<file path=ppt/slides/_rels/slide449.xml.rels><?xml version="1.0" encoding="UTF-8" standalone="yes"?>
<Relationships xmlns="http://schemas.openxmlformats.org/package/2006/relationships"><Relationship Id="rId2" Type="http://schemas.openxmlformats.org/officeDocument/2006/relationships/slideLayout" Target="../slideLayouts/slideLayout462.xml"/><Relationship Id="rId1" Type="http://schemas.openxmlformats.org/officeDocument/2006/relationships/themeOverride" Target="../theme/themeOverride17.xml"/></Relationships>
</file>

<file path=ppt/slides/_rels/slide45.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73.xml"/><Relationship Id="rId1" Type="http://schemas.openxmlformats.org/officeDocument/2006/relationships/vmlDrawing" Target="../drawings/vmlDrawing24.vml"/><Relationship Id="rId6" Type="http://schemas.openxmlformats.org/officeDocument/2006/relationships/image" Target="../media/image121.wmf"/><Relationship Id="rId5" Type="http://schemas.openxmlformats.org/officeDocument/2006/relationships/oleObject" Target="../embeddings/oleObject117.bin"/><Relationship Id="rId4" Type="http://schemas.openxmlformats.org/officeDocument/2006/relationships/image" Target="../media/image120.wmf"/><Relationship Id="rId9" Type="http://schemas.openxmlformats.org/officeDocument/2006/relationships/oleObject" Target="../embeddings/oleObject119.bin"/></Relationships>
</file>

<file path=ppt/slides/_rels/slide450.xml.rels><?xml version="1.0" encoding="UTF-8" standalone="yes"?>
<Relationships xmlns="http://schemas.openxmlformats.org/package/2006/relationships"><Relationship Id="rId3" Type="http://schemas.openxmlformats.org/officeDocument/2006/relationships/oleObject" Target="../embeddings/oleObject1417.bin"/><Relationship Id="rId2" Type="http://schemas.openxmlformats.org/officeDocument/2006/relationships/slideLayout" Target="../slideLayouts/slideLayout474.xml"/><Relationship Id="rId1" Type="http://schemas.openxmlformats.org/officeDocument/2006/relationships/vmlDrawing" Target="../drawings/vmlDrawing325.vml"/><Relationship Id="rId4" Type="http://schemas.openxmlformats.org/officeDocument/2006/relationships/image" Target="../media/image1224.wmf"/></Relationships>
</file>

<file path=ppt/slides/_rels/slide451.xml.rels><?xml version="1.0" encoding="UTF-8" standalone="yes"?>
<Relationships xmlns="http://schemas.openxmlformats.org/package/2006/relationships"><Relationship Id="rId8" Type="http://schemas.openxmlformats.org/officeDocument/2006/relationships/image" Target="../media/image1227.wmf"/><Relationship Id="rId3" Type="http://schemas.openxmlformats.org/officeDocument/2006/relationships/oleObject" Target="../embeddings/oleObject1418.bin"/><Relationship Id="rId7" Type="http://schemas.openxmlformats.org/officeDocument/2006/relationships/oleObject" Target="../embeddings/oleObject1420.bin"/><Relationship Id="rId2" Type="http://schemas.openxmlformats.org/officeDocument/2006/relationships/slideLayout" Target="../slideLayouts/slideLayout474.xml"/><Relationship Id="rId1" Type="http://schemas.openxmlformats.org/officeDocument/2006/relationships/vmlDrawing" Target="../drawings/vmlDrawing326.vml"/><Relationship Id="rId6" Type="http://schemas.openxmlformats.org/officeDocument/2006/relationships/image" Target="../media/image1226.wmf"/><Relationship Id="rId5" Type="http://schemas.openxmlformats.org/officeDocument/2006/relationships/oleObject" Target="../embeddings/oleObject1419.bin"/><Relationship Id="rId4" Type="http://schemas.openxmlformats.org/officeDocument/2006/relationships/image" Target="../media/image1225.wmf"/></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74.xml"/></Relationships>
</file>

<file path=ppt/slides/_rels/slide453.xml.rels><?xml version="1.0" encoding="UTF-8" standalone="yes"?>
<Relationships xmlns="http://schemas.openxmlformats.org/package/2006/relationships"><Relationship Id="rId3" Type="http://schemas.openxmlformats.org/officeDocument/2006/relationships/oleObject" Target="../embeddings/oleObject1421.bin"/><Relationship Id="rId2" Type="http://schemas.openxmlformats.org/officeDocument/2006/relationships/slideLayout" Target="../slideLayouts/slideLayout474.xml"/><Relationship Id="rId1" Type="http://schemas.openxmlformats.org/officeDocument/2006/relationships/vmlDrawing" Target="../drawings/vmlDrawing327.vml"/><Relationship Id="rId4" Type="http://schemas.openxmlformats.org/officeDocument/2006/relationships/image" Target="../media/image1228.wmf"/></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74.xml"/></Relationships>
</file>

<file path=ppt/slides/_rels/slide455.xml.rels><?xml version="1.0" encoding="UTF-8" standalone="yes"?>
<Relationships xmlns="http://schemas.openxmlformats.org/package/2006/relationships"><Relationship Id="rId8" Type="http://schemas.openxmlformats.org/officeDocument/2006/relationships/image" Target="../media/image1231.wmf"/><Relationship Id="rId3" Type="http://schemas.openxmlformats.org/officeDocument/2006/relationships/oleObject" Target="../embeddings/oleObject1422.bin"/><Relationship Id="rId7" Type="http://schemas.openxmlformats.org/officeDocument/2006/relationships/oleObject" Target="../embeddings/oleObject1424.bin"/><Relationship Id="rId12" Type="http://schemas.openxmlformats.org/officeDocument/2006/relationships/image" Target="../media/image1233.wmf"/><Relationship Id="rId2" Type="http://schemas.openxmlformats.org/officeDocument/2006/relationships/slideLayout" Target="../slideLayouts/slideLayout479.xml"/><Relationship Id="rId1" Type="http://schemas.openxmlformats.org/officeDocument/2006/relationships/vmlDrawing" Target="../drawings/vmlDrawing328.vml"/><Relationship Id="rId6" Type="http://schemas.openxmlformats.org/officeDocument/2006/relationships/image" Target="../media/image1230.wmf"/><Relationship Id="rId11" Type="http://schemas.openxmlformats.org/officeDocument/2006/relationships/oleObject" Target="../embeddings/oleObject1426.bin"/><Relationship Id="rId5" Type="http://schemas.openxmlformats.org/officeDocument/2006/relationships/oleObject" Target="../embeddings/oleObject1423.bin"/><Relationship Id="rId10" Type="http://schemas.openxmlformats.org/officeDocument/2006/relationships/image" Target="../media/image1232.wmf"/><Relationship Id="rId4" Type="http://schemas.openxmlformats.org/officeDocument/2006/relationships/image" Target="../media/image1229.wmf"/><Relationship Id="rId9" Type="http://schemas.openxmlformats.org/officeDocument/2006/relationships/oleObject" Target="../embeddings/oleObject1425.bin"/></Relationships>
</file>

<file path=ppt/slides/_rels/slide456.xml.rels><?xml version="1.0" encoding="UTF-8" standalone="yes"?>
<Relationships xmlns="http://schemas.openxmlformats.org/package/2006/relationships"><Relationship Id="rId8" Type="http://schemas.openxmlformats.org/officeDocument/2006/relationships/image" Target="../media/image1234.wmf"/><Relationship Id="rId3" Type="http://schemas.openxmlformats.org/officeDocument/2006/relationships/oleObject" Target="../embeddings/oleObject1427.bin"/><Relationship Id="rId7" Type="http://schemas.openxmlformats.org/officeDocument/2006/relationships/oleObject" Target="../embeddings/oleObject1429.bin"/><Relationship Id="rId12" Type="http://schemas.openxmlformats.org/officeDocument/2006/relationships/image" Target="../media/image1236.wmf"/><Relationship Id="rId2" Type="http://schemas.openxmlformats.org/officeDocument/2006/relationships/slideLayout" Target="../slideLayouts/slideLayout479.xml"/><Relationship Id="rId1" Type="http://schemas.openxmlformats.org/officeDocument/2006/relationships/vmlDrawing" Target="../drawings/vmlDrawing329.vml"/><Relationship Id="rId6" Type="http://schemas.openxmlformats.org/officeDocument/2006/relationships/image" Target="../media/image1230.wmf"/><Relationship Id="rId11" Type="http://schemas.openxmlformats.org/officeDocument/2006/relationships/oleObject" Target="../embeddings/oleObject1431.bin"/><Relationship Id="rId5" Type="http://schemas.openxmlformats.org/officeDocument/2006/relationships/oleObject" Target="../embeddings/oleObject1428.bin"/><Relationship Id="rId10" Type="http://schemas.openxmlformats.org/officeDocument/2006/relationships/image" Target="../media/image1235.wmf"/><Relationship Id="rId4" Type="http://schemas.openxmlformats.org/officeDocument/2006/relationships/image" Target="../media/image1229.wmf"/><Relationship Id="rId9" Type="http://schemas.openxmlformats.org/officeDocument/2006/relationships/oleObject" Target="../embeddings/oleObject1430.bin"/></Relationships>
</file>

<file path=ppt/slides/_rels/slide457.xml.rels><?xml version="1.0" encoding="UTF-8" standalone="yes"?>
<Relationships xmlns="http://schemas.openxmlformats.org/package/2006/relationships"><Relationship Id="rId3" Type="http://schemas.openxmlformats.org/officeDocument/2006/relationships/oleObject" Target="../embeddings/oleObject1432.bin"/><Relationship Id="rId2" Type="http://schemas.openxmlformats.org/officeDocument/2006/relationships/slideLayout" Target="../slideLayouts/slideLayout479.xml"/><Relationship Id="rId1" Type="http://schemas.openxmlformats.org/officeDocument/2006/relationships/vmlDrawing" Target="../drawings/vmlDrawing330.vml"/><Relationship Id="rId6" Type="http://schemas.openxmlformats.org/officeDocument/2006/relationships/image" Target="../media/image1238.wmf"/><Relationship Id="rId5" Type="http://schemas.openxmlformats.org/officeDocument/2006/relationships/oleObject" Target="../embeddings/oleObject1433.bin"/><Relationship Id="rId4" Type="http://schemas.openxmlformats.org/officeDocument/2006/relationships/image" Target="../media/image1237.wmf"/></Relationships>
</file>

<file path=ppt/slides/_rels/slide458.xml.rels><?xml version="1.0" encoding="UTF-8" standalone="yes"?>
<Relationships xmlns="http://schemas.openxmlformats.org/package/2006/relationships"><Relationship Id="rId8" Type="http://schemas.openxmlformats.org/officeDocument/2006/relationships/image" Target="../media/image1240.wmf"/><Relationship Id="rId3" Type="http://schemas.openxmlformats.org/officeDocument/2006/relationships/oleObject" Target="../embeddings/oleObject1434.bin"/><Relationship Id="rId7" Type="http://schemas.openxmlformats.org/officeDocument/2006/relationships/oleObject" Target="../embeddings/oleObject1436.bin"/><Relationship Id="rId2" Type="http://schemas.openxmlformats.org/officeDocument/2006/relationships/slideLayout" Target="../slideLayouts/slideLayout479.xml"/><Relationship Id="rId1" Type="http://schemas.openxmlformats.org/officeDocument/2006/relationships/vmlDrawing" Target="../drawings/vmlDrawing331.vml"/><Relationship Id="rId6" Type="http://schemas.openxmlformats.org/officeDocument/2006/relationships/image" Target="../media/image1239.wmf"/><Relationship Id="rId5" Type="http://schemas.openxmlformats.org/officeDocument/2006/relationships/oleObject" Target="../embeddings/oleObject1435.bin"/><Relationship Id="rId4" Type="http://schemas.openxmlformats.org/officeDocument/2006/relationships/image" Target="../media/image1237.wmf"/></Relationships>
</file>

<file path=ppt/slides/_rels/slide459.xml.rels><?xml version="1.0" encoding="UTF-8" standalone="yes"?>
<Relationships xmlns="http://schemas.openxmlformats.org/package/2006/relationships"><Relationship Id="rId8" Type="http://schemas.openxmlformats.org/officeDocument/2006/relationships/image" Target="../media/image1242.wmf"/><Relationship Id="rId3" Type="http://schemas.openxmlformats.org/officeDocument/2006/relationships/oleObject" Target="../embeddings/oleObject1437.bin"/><Relationship Id="rId7" Type="http://schemas.openxmlformats.org/officeDocument/2006/relationships/oleObject" Target="../embeddings/oleObject1439.bin"/><Relationship Id="rId2" Type="http://schemas.openxmlformats.org/officeDocument/2006/relationships/slideLayout" Target="../slideLayouts/slideLayout479.xml"/><Relationship Id="rId1" Type="http://schemas.openxmlformats.org/officeDocument/2006/relationships/vmlDrawing" Target="../drawings/vmlDrawing332.vml"/><Relationship Id="rId6" Type="http://schemas.openxmlformats.org/officeDocument/2006/relationships/image" Target="../media/image1241.wmf"/><Relationship Id="rId5" Type="http://schemas.openxmlformats.org/officeDocument/2006/relationships/oleObject" Target="../embeddings/oleObject1438.bin"/><Relationship Id="rId4" Type="http://schemas.openxmlformats.org/officeDocument/2006/relationships/image" Target="../media/image1237.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22.bin"/><Relationship Id="rId13" Type="http://schemas.openxmlformats.org/officeDocument/2006/relationships/image" Target="../media/image126.wmf"/><Relationship Id="rId3" Type="http://schemas.openxmlformats.org/officeDocument/2006/relationships/notesSlide" Target="../notesSlides/notesSlide4.xml"/><Relationship Id="rId7" Type="http://schemas.openxmlformats.org/officeDocument/2006/relationships/image" Target="../media/image123.wmf"/><Relationship Id="rId12" Type="http://schemas.openxmlformats.org/officeDocument/2006/relationships/oleObject" Target="../embeddings/oleObject124.bin"/><Relationship Id="rId2" Type="http://schemas.openxmlformats.org/officeDocument/2006/relationships/slideLayout" Target="../slideLayouts/slideLayout73.xml"/><Relationship Id="rId1" Type="http://schemas.openxmlformats.org/officeDocument/2006/relationships/vmlDrawing" Target="../drawings/vmlDrawing25.vml"/><Relationship Id="rId6" Type="http://schemas.openxmlformats.org/officeDocument/2006/relationships/oleObject" Target="../embeddings/oleObject121.bin"/><Relationship Id="rId11" Type="http://schemas.openxmlformats.org/officeDocument/2006/relationships/image" Target="../media/image125.wmf"/><Relationship Id="rId5" Type="http://schemas.openxmlformats.org/officeDocument/2006/relationships/image" Target="../media/image122.wmf"/><Relationship Id="rId10" Type="http://schemas.openxmlformats.org/officeDocument/2006/relationships/oleObject" Target="../embeddings/oleObject123.bin"/><Relationship Id="rId4" Type="http://schemas.openxmlformats.org/officeDocument/2006/relationships/oleObject" Target="../embeddings/oleObject120.bin"/><Relationship Id="rId9" Type="http://schemas.openxmlformats.org/officeDocument/2006/relationships/image" Target="../media/image124.wmf"/></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474.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474.xml"/></Relationships>
</file>

<file path=ppt/slides/_rels/slide463.xml.rels><?xml version="1.0" encoding="UTF-8" standalone="yes"?>
<Relationships xmlns="http://schemas.openxmlformats.org/package/2006/relationships"><Relationship Id="rId3" Type="http://schemas.openxmlformats.org/officeDocument/2006/relationships/oleObject" Target="../embeddings/oleObject1440.bin"/><Relationship Id="rId2" Type="http://schemas.openxmlformats.org/officeDocument/2006/relationships/slideLayout" Target="../slideLayouts/slideLayout479.xml"/><Relationship Id="rId1" Type="http://schemas.openxmlformats.org/officeDocument/2006/relationships/vmlDrawing" Target="../drawings/vmlDrawing333.vml"/><Relationship Id="rId6" Type="http://schemas.openxmlformats.org/officeDocument/2006/relationships/image" Target="../media/image1244.wmf"/><Relationship Id="rId5" Type="http://schemas.openxmlformats.org/officeDocument/2006/relationships/oleObject" Target="../embeddings/oleObject1441.bin"/><Relationship Id="rId4" Type="http://schemas.openxmlformats.org/officeDocument/2006/relationships/image" Target="../media/image1243.wmf"/></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465.xml.rels><?xml version="1.0" encoding="UTF-8" standalone="yes"?>
<Relationships xmlns="http://schemas.openxmlformats.org/package/2006/relationships"><Relationship Id="rId2" Type="http://schemas.openxmlformats.org/officeDocument/2006/relationships/slideLayout" Target="../slideLayouts/slideLayout484.xml"/><Relationship Id="rId1" Type="http://schemas.openxmlformats.org/officeDocument/2006/relationships/themeOverride" Target="../theme/themeOverride1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9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496.xml"/></Relationships>
</file>

<file path=ppt/slides/_rels/slide468.xml.rels><?xml version="1.0" encoding="UTF-8" standalone="yes"?>
<Relationships xmlns="http://schemas.openxmlformats.org/package/2006/relationships"><Relationship Id="rId3" Type="http://schemas.openxmlformats.org/officeDocument/2006/relationships/oleObject" Target="../embeddings/oleObject1442.bin"/><Relationship Id="rId2" Type="http://schemas.openxmlformats.org/officeDocument/2006/relationships/slideLayout" Target="../slideLayouts/slideLayout496.xml"/><Relationship Id="rId1" Type="http://schemas.openxmlformats.org/officeDocument/2006/relationships/vmlDrawing" Target="../drawings/vmlDrawing334.vml"/><Relationship Id="rId4" Type="http://schemas.openxmlformats.org/officeDocument/2006/relationships/image" Target="../media/image1245.wmf"/></Relationships>
</file>

<file path=ppt/slides/_rels/slide469.xml.rels><?xml version="1.0" encoding="UTF-8" standalone="yes"?>
<Relationships xmlns="http://schemas.openxmlformats.org/package/2006/relationships"><Relationship Id="rId3" Type="http://schemas.openxmlformats.org/officeDocument/2006/relationships/oleObject" Target="../embeddings/oleObject1443.bin"/><Relationship Id="rId2" Type="http://schemas.openxmlformats.org/officeDocument/2006/relationships/slideLayout" Target="../slideLayouts/slideLayout496.xml"/><Relationship Id="rId1" Type="http://schemas.openxmlformats.org/officeDocument/2006/relationships/vmlDrawing" Target="../drawings/vmlDrawing335.vml"/><Relationship Id="rId4" Type="http://schemas.openxmlformats.org/officeDocument/2006/relationships/image" Target="../media/image1246.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73.xml"/><Relationship Id="rId1" Type="http://schemas.openxmlformats.org/officeDocument/2006/relationships/vmlDrawing" Target="../drawings/vmlDrawing26.vml"/><Relationship Id="rId6" Type="http://schemas.openxmlformats.org/officeDocument/2006/relationships/image" Target="../media/image128.wmf"/><Relationship Id="rId5" Type="http://schemas.openxmlformats.org/officeDocument/2006/relationships/oleObject" Target="../embeddings/oleObject126.bin"/><Relationship Id="rId4" Type="http://schemas.openxmlformats.org/officeDocument/2006/relationships/image" Target="../media/image127.wmf"/></Relationships>
</file>

<file path=ppt/slides/_rels/slide470.xml.rels><?xml version="1.0" encoding="UTF-8" standalone="yes"?>
<Relationships xmlns="http://schemas.openxmlformats.org/package/2006/relationships"><Relationship Id="rId3" Type="http://schemas.openxmlformats.org/officeDocument/2006/relationships/oleObject" Target="../embeddings/oleObject1444.bin"/><Relationship Id="rId2" Type="http://schemas.openxmlformats.org/officeDocument/2006/relationships/slideLayout" Target="../slideLayouts/slideLayout501.xml"/><Relationship Id="rId1" Type="http://schemas.openxmlformats.org/officeDocument/2006/relationships/vmlDrawing" Target="../drawings/vmlDrawing336.vml"/><Relationship Id="rId4" Type="http://schemas.openxmlformats.org/officeDocument/2006/relationships/image" Target="../media/image1247.wmf"/></Relationships>
</file>

<file path=ppt/slides/_rels/slide471.xml.rels><?xml version="1.0" encoding="UTF-8" standalone="yes"?>
<Relationships xmlns="http://schemas.openxmlformats.org/package/2006/relationships"><Relationship Id="rId2" Type="http://schemas.openxmlformats.org/officeDocument/2006/relationships/slideLayout" Target="../slideLayouts/slideLayout506.xml"/><Relationship Id="rId1" Type="http://schemas.openxmlformats.org/officeDocument/2006/relationships/themeOverride" Target="../theme/themeOverride19.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473.xml.rels><?xml version="1.0" encoding="UTF-8" standalone="yes"?>
<Relationships xmlns="http://schemas.openxmlformats.org/package/2006/relationships"><Relationship Id="rId3" Type="http://schemas.openxmlformats.org/officeDocument/2006/relationships/oleObject" Target="../embeddings/oleObject1445.bin"/><Relationship Id="rId2" Type="http://schemas.openxmlformats.org/officeDocument/2006/relationships/slideLayout" Target="../slideLayouts/slideLayout523.xml"/><Relationship Id="rId1" Type="http://schemas.openxmlformats.org/officeDocument/2006/relationships/vmlDrawing" Target="../drawings/vmlDrawing337.vml"/><Relationship Id="rId4" Type="http://schemas.openxmlformats.org/officeDocument/2006/relationships/image" Target="../media/image1247.wmf"/></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478.xml.rels><?xml version="1.0" encoding="UTF-8" standalone="yes"?>
<Relationships xmlns="http://schemas.openxmlformats.org/package/2006/relationships"><Relationship Id="rId3" Type="http://schemas.openxmlformats.org/officeDocument/2006/relationships/oleObject" Target="../embeddings/oleObject1446.bin"/><Relationship Id="rId2" Type="http://schemas.openxmlformats.org/officeDocument/2006/relationships/slideLayout" Target="../slideLayouts/slideLayout523.xml"/><Relationship Id="rId1" Type="http://schemas.openxmlformats.org/officeDocument/2006/relationships/vmlDrawing" Target="../drawings/vmlDrawing338.vml"/><Relationship Id="rId6" Type="http://schemas.openxmlformats.org/officeDocument/2006/relationships/image" Target="../media/image1249.wmf"/><Relationship Id="rId5" Type="http://schemas.openxmlformats.org/officeDocument/2006/relationships/oleObject" Target="../embeddings/oleObject1447.bin"/><Relationship Id="rId4" Type="http://schemas.openxmlformats.org/officeDocument/2006/relationships/image" Target="../media/image1248.wmf"/></Relationships>
</file>

<file path=ppt/slides/_rels/slide479.xml.rels><?xml version="1.0" encoding="UTF-8" standalone="yes"?>
<Relationships xmlns="http://schemas.openxmlformats.org/package/2006/relationships"><Relationship Id="rId8" Type="http://schemas.openxmlformats.org/officeDocument/2006/relationships/oleObject" Target="../embeddings/oleObject1450.bin"/><Relationship Id="rId13" Type="http://schemas.openxmlformats.org/officeDocument/2006/relationships/image" Target="../media/image1254.wmf"/><Relationship Id="rId3" Type="http://schemas.openxmlformats.org/officeDocument/2006/relationships/audio" Target="../media/audio2.wav"/><Relationship Id="rId7" Type="http://schemas.openxmlformats.org/officeDocument/2006/relationships/image" Target="../media/image1251.wmf"/><Relationship Id="rId12" Type="http://schemas.openxmlformats.org/officeDocument/2006/relationships/oleObject" Target="../embeddings/oleObject1452.bin"/><Relationship Id="rId2" Type="http://schemas.openxmlformats.org/officeDocument/2006/relationships/slideLayout" Target="../slideLayouts/slideLayout523.xml"/><Relationship Id="rId1" Type="http://schemas.openxmlformats.org/officeDocument/2006/relationships/vmlDrawing" Target="../drawings/vmlDrawing339.vml"/><Relationship Id="rId6" Type="http://schemas.openxmlformats.org/officeDocument/2006/relationships/oleObject" Target="../embeddings/oleObject1449.bin"/><Relationship Id="rId11" Type="http://schemas.openxmlformats.org/officeDocument/2006/relationships/image" Target="../media/image1253.wmf"/><Relationship Id="rId5" Type="http://schemas.openxmlformats.org/officeDocument/2006/relationships/image" Target="../media/image1250.wmf"/><Relationship Id="rId15" Type="http://schemas.openxmlformats.org/officeDocument/2006/relationships/image" Target="../media/image1255.wmf"/><Relationship Id="rId10" Type="http://schemas.openxmlformats.org/officeDocument/2006/relationships/oleObject" Target="../embeddings/oleObject1451.bin"/><Relationship Id="rId4" Type="http://schemas.openxmlformats.org/officeDocument/2006/relationships/oleObject" Target="../embeddings/oleObject1448.bin"/><Relationship Id="rId9" Type="http://schemas.openxmlformats.org/officeDocument/2006/relationships/image" Target="../media/image1252.wmf"/><Relationship Id="rId14" Type="http://schemas.openxmlformats.org/officeDocument/2006/relationships/oleObject" Target="../embeddings/oleObject1453.bin"/></Relationships>
</file>

<file path=ppt/slides/_rels/slide48.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132.bin"/><Relationship Id="rId3" Type="http://schemas.openxmlformats.org/officeDocument/2006/relationships/oleObject" Target="../embeddings/oleObject127.bin"/><Relationship Id="rId7" Type="http://schemas.openxmlformats.org/officeDocument/2006/relationships/oleObject" Target="../embeddings/oleObject129.bin"/><Relationship Id="rId12" Type="http://schemas.openxmlformats.org/officeDocument/2006/relationships/image" Target="../media/image132.wmf"/><Relationship Id="rId2" Type="http://schemas.openxmlformats.org/officeDocument/2006/relationships/slideLayout" Target="../slideLayouts/slideLayout73.xml"/><Relationship Id="rId16" Type="http://schemas.openxmlformats.org/officeDocument/2006/relationships/image" Target="../media/image134.wmf"/><Relationship Id="rId1" Type="http://schemas.openxmlformats.org/officeDocument/2006/relationships/vmlDrawing" Target="../drawings/vmlDrawing27.vml"/><Relationship Id="rId6" Type="http://schemas.openxmlformats.org/officeDocument/2006/relationships/image" Target="../media/image127.wmf"/><Relationship Id="rId11" Type="http://schemas.openxmlformats.org/officeDocument/2006/relationships/oleObject" Target="../embeddings/oleObject131.bin"/><Relationship Id="rId5" Type="http://schemas.openxmlformats.org/officeDocument/2006/relationships/oleObject" Target="../embeddings/oleObject128.bin"/><Relationship Id="rId15" Type="http://schemas.openxmlformats.org/officeDocument/2006/relationships/oleObject" Target="../embeddings/oleObject133.bin"/><Relationship Id="rId10" Type="http://schemas.openxmlformats.org/officeDocument/2006/relationships/image" Target="../media/image131.wmf"/><Relationship Id="rId4" Type="http://schemas.openxmlformats.org/officeDocument/2006/relationships/image" Target="../media/image129.wmf"/><Relationship Id="rId9" Type="http://schemas.openxmlformats.org/officeDocument/2006/relationships/oleObject" Target="../embeddings/oleObject130.bin"/><Relationship Id="rId14" Type="http://schemas.openxmlformats.org/officeDocument/2006/relationships/image" Target="../media/image133.wmf"/></Relationships>
</file>

<file path=ppt/slides/_rels/slide480.xml.rels><?xml version="1.0" encoding="UTF-8" standalone="yes"?>
<Relationships xmlns="http://schemas.openxmlformats.org/package/2006/relationships"><Relationship Id="rId8" Type="http://schemas.openxmlformats.org/officeDocument/2006/relationships/image" Target="../media/image1257.wmf"/><Relationship Id="rId3" Type="http://schemas.openxmlformats.org/officeDocument/2006/relationships/oleObject" Target="../embeddings/oleObject1454.bin"/><Relationship Id="rId7" Type="http://schemas.openxmlformats.org/officeDocument/2006/relationships/oleObject" Target="../embeddings/oleObject1456.bin"/><Relationship Id="rId2" Type="http://schemas.openxmlformats.org/officeDocument/2006/relationships/slideLayout" Target="../slideLayouts/slideLayout523.xml"/><Relationship Id="rId1" Type="http://schemas.openxmlformats.org/officeDocument/2006/relationships/vmlDrawing" Target="../drawings/vmlDrawing340.vml"/><Relationship Id="rId6" Type="http://schemas.openxmlformats.org/officeDocument/2006/relationships/image" Target="../media/image1253.wmf"/><Relationship Id="rId5" Type="http://schemas.openxmlformats.org/officeDocument/2006/relationships/oleObject" Target="../embeddings/oleObject1455.bin"/><Relationship Id="rId4" Type="http://schemas.openxmlformats.org/officeDocument/2006/relationships/image" Target="../media/image1256.wmf"/></Relationships>
</file>

<file path=ppt/slides/_rels/slide481.xml.rels><?xml version="1.0" encoding="UTF-8" standalone="yes"?>
<Relationships xmlns="http://schemas.openxmlformats.org/package/2006/relationships"><Relationship Id="rId8" Type="http://schemas.openxmlformats.org/officeDocument/2006/relationships/image" Target="../media/image1259.wmf"/><Relationship Id="rId3" Type="http://schemas.openxmlformats.org/officeDocument/2006/relationships/oleObject" Target="../embeddings/oleObject1457.bin"/><Relationship Id="rId7" Type="http://schemas.openxmlformats.org/officeDocument/2006/relationships/oleObject" Target="../embeddings/oleObject1459.bin"/><Relationship Id="rId2" Type="http://schemas.openxmlformats.org/officeDocument/2006/relationships/slideLayout" Target="../slideLayouts/slideLayout523.xml"/><Relationship Id="rId1" Type="http://schemas.openxmlformats.org/officeDocument/2006/relationships/vmlDrawing" Target="../drawings/vmlDrawing341.vml"/><Relationship Id="rId6" Type="http://schemas.openxmlformats.org/officeDocument/2006/relationships/image" Target="../media/image1258.wmf"/><Relationship Id="rId5" Type="http://schemas.openxmlformats.org/officeDocument/2006/relationships/oleObject" Target="../embeddings/oleObject1458.bin"/><Relationship Id="rId10" Type="http://schemas.openxmlformats.org/officeDocument/2006/relationships/image" Target="../media/image1260.wmf"/><Relationship Id="rId4" Type="http://schemas.openxmlformats.org/officeDocument/2006/relationships/image" Target="../media/image1256.wmf"/><Relationship Id="rId9" Type="http://schemas.openxmlformats.org/officeDocument/2006/relationships/oleObject" Target="../embeddings/oleObject1460.bin"/></Relationships>
</file>

<file path=ppt/slides/_rels/slide482.xml.rels><?xml version="1.0" encoding="UTF-8" standalone="yes"?>
<Relationships xmlns="http://schemas.openxmlformats.org/package/2006/relationships"><Relationship Id="rId8" Type="http://schemas.openxmlformats.org/officeDocument/2006/relationships/image" Target="../media/image1262.wmf"/><Relationship Id="rId3" Type="http://schemas.openxmlformats.org/officeDocument/2006/relationships/oleObject" Target="../embeddings/oleObject1461.bin"/><Relationship Id="rId7" Type="http://schemas.openxmlformats.org/officeDocument/2006/relationships/oleObject" Target="../embeddings/oleObject1463.bin"/><Relationship Id="rId2" Type="http://schemas.openxmlformats.org/officeDocument/2006/relationships/slideLayout" Target="../slideLayouts/slideLayout523.xml"/><Relationship Id="rId1" Type="http://schemas.openxmlformats.org/officeDocument/2006/relationships/vmlDrawing" Target="../drawings/vmlDrawing342.vml"/><Relationship Id="rId6" Type="http://schemas.openxmlformats.org/officeDocument/2006/relationships/image" Target="../media/image1260.wmf"/><Relationship Id="rId5" Type="http://schemas.openxmlformats.org/officeDocument/2006/relationships/oleObject" Target="../embeddings/oleObject1462.bin"/><Relationship Id="rId10" Type="http://schemas.openxmlformats.org/officeDocument/2006/relationships/image" Target="../media/image1255.wmf"/><Relationship Id="rId4" Type="http://schemas.openxmlformats.org/officeDocument/2006/relationships/image" Target="../media/image1261.wmf"/><Relationship Id="rId9" Type="http://schemas.openxmlformats.org/officeDocument/2006/relationships/oleObject" Target="../embeddings/oleObject1464.bin"/></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484.xml.rels><?xml version="1.0" encoding="UTF-8" standalone="yes"?>
<Relationships xmlns="http://schemas.openxmlformats.org/package/2006/relationships"><Relationship Id="rId8" Type="http://schemas.openxmlformats.org/officeDocument/2006/relationships/image" Target="../media/image1265.wmf"/><Relationship Id="rId3" Type="http://schemas.openxmlformats.org/officeDocument/2006/relationships/oleObject" Target="../embeddings/oleObject1465.bin"/><Relationship Id="rId7" Type="http://schemas.openxmlformats.org/officeDocument/2006/relationships/oleObject" Target="../embeddings/oleObject1467.bin"/><Relationship Id="rId2" Type="http://schemas.openxmlformats.org/officeDocument/2006/relationships/slideLayout" Target="../slideLayouts/slideLayout523.xml"/><Relationship Id="rId1" Type="http://schemas.openxmlformats.org/officeDocument/2006/relationships/vmlDrawing" Target="../drawings/vmlDrawing343.vml"/><Relationship Id="rId6" Type="http://schemas.openxmlformats.org/officeDocument/2006/relationships/image" Target="../media/image1264.wmf"/><Relationship Id="rId5" Type="http://schemas.openxmlformats.org/officeDocument/2006/relationships/oleObject" Target="../embeddings/oleObject1466.bin"/><Relationship Id="rId10" Type="http://schemas.openxmlformats.org/officeDocument/2006/relationships/image" Target="../media/image1266.wmf"/><Relationship Id="rId4" Type="http://schemas.openxmlformats.org/officeDocument/2006/relationships/image" Target="../media/image1263.wmf"/><Relationship Id="rId9" Type="http://schemas.openxmlformats.org/officeDocument/2006/relationships/oleObject" Target="../embeddings/oleObject1468.bin"/></Relationships>
</file>

<file path=ppt/slides/_rels/slide485.xml.rels><?xml version="1.0" encoding="UTF-8" standalone="yes"?>
<Relationships xmlns="http://schemas.openxmlformats.org/package/2006/relationships"><Relationship Id="rId3" Type="http://schemas.openxmlformats.org/officeDocument/2006/relationships/oleObject" Target="../embeddings/oleObject1469.bin"/><Relationship Id="rId2" Type="http://schemas.openxmlformats.org/officeDocument/2006/relationships/slideLayout" Target="../slideLayouts/slideLayout518.xml"/><Relationship Id="rId1" Type="http://schemas.openxmlformats.org/officeDocument/2006/relationships/vmlDrawing" Target="../drawings/vmlDrawing344.vml"/><Relationship Id="rId4" Type="http://schemas.openxmlformats.org/officeDocument/2006/relationships/image" Target="../media/image1246.wmf"/></Relationships>
</file>

<file path=ppt/slides/_rels/slide486.xml.rels><?xml version="1.0" encoding="UTF-8" standalone="yes"?>
<Relationships xmlns="http://schemas.openxmlformats.org/package/2006/relationships"><Relationship Id="rId8" Type="http://schemas.openxmlformats.org/officeDocument/2006/relationships/image" Target="../media/image1268.wmf"/><Relationship Id="rId3" Type="http://schemas.openxmlformats.org/officeDocument/2006/relationships/oleObject" Target="../embeddings/oleObject1470.bin"/><Relationship Id="rId7" Type="http://schemas.openxmlformats.org/officeDocument/2006/relationships/oleObject" Target="../embeddings/oleObject1472.bin"/><Relationship Id="rId2" Type="http://schemas.openxmlformats.org/officeDocument/2006/relationships/slideLayout" Target="../slideLayouts/slideLayout523.xml"/><Relationship Id="rId1" Type="http://schemas.openxmlformats.org/officeDocument/2006/relationships/vmlDrawing" Target="../drawings/vmlDrawing345.vml"/><Relationship Id="rId6" Type="http://schemas.openxmlformats.org/officeDocument/2006/relationships/image" Target="../media/image1267.wmf"/><Relationship Id="rId5" Type="http://schemas.openxmlformats.org/officeDocument/2006/relationships/oleObject" Target="../embeddings/oleObject1471.bin"/><Relationship Id="rId10" Type="http://schemas.openxmlformats.org/officeDocument/2006/relationships/image" Target="../media/image1269.wmf"/><Relationship Id="rId4" Type="http://schemas.openxmlformats.org/officeDocument/2006/relationships/image" Target="../media/image1263.wmf"/><Relationship Id="rId9" Type="http://schemas.openxmlformats.org/officeDocument/2006/relationships/oleObject" Target="../embeddings/oleObject1473.bin"/></Relationships>
</file>

<file path=ppt/slides/_rels/slide487.xml.rels><?xml version="1.0" encoding="UTF-8" standalone="yes"?>
<Relationships xmlns="http://schemas.openxmlformats.org/package/2006/relationships"><Relationship Id="rId8" Type="http://schemas.openxmlformats.org/officeDocument/2006/relationships/image" Target="../media/image1272.wmf"/><Relationship Id="rId13" Type="http://schemas.openxmlformats.org/officeDocument/2006/relationships/oleObject" Target="../embeddings/oleObject1479.bin"/><Relationship Id="rId18" Type="http://schemas.openxmlformats.org/officeDocument/2006/relationships/image" Target="../media/image1277.wmf"/><Relationship Id="rId3" Type="http://schemas.openxmlformats.org/officeDocument/2006/relationships/oleObject" Target="../embeddings/oleObject1474.bin"/><Relationship Id="rId7" Type="http://schemas.openxmlformats.org/officeDocument/2006/relationships/oleObject" Target="../embeddings/oleObject1476.bin"/><Relationship Id="rId12" Type="http://schemas.openxmlformats.org/officeDocument/2006/relationships/image" Target="../media/image1274.wmf"/><Relationship Id="rId17" Type="http://schemas.openxmlformats.org/officeDocument/2006/relationships/oleObject" Target="../embeddings/oleObject1481.bin"/><Relationship Id="rId2" Type="http://schemas.openxmlformats.org/officeDocument/2006/relationships/slideLayout" Target="../slideLayouts/slideLayout523.xml"/><Relationship Id="rId16" Type="http://schemas.openxmlformats.org/officeDocument/2006/relationships/image" Target="../media/image1276.wmf"/><Relationship Id="rId1" Type="http://schemas.openxmlformats.org/officeDocument/2006/relationships/vmlDrawing" Target="../drawings/vmlDrawing346.vml"/><Relationship Id="rId6" Type="http://schemas.openxmlformats.org/officeDocument/2006/relationships/image" Target="../media/image1271.wmf"/><Relationship Id="rId11" Type="http://schemas.openxmlformats.org/officeDocument/2006/relationships/oleObject" Target="../embeddings/oleObject1478.bin"/><Relationship Id="rId5" Type="http://schemas.openxmlformats.org/officeDocument/2006/relationships/oleObject" Target="../embeddings/oleObject1475.bin"/><Relationship Id="rId15" Type="http://schemas.openxmlformats.org/officeDocument/2006/relationships/oleObject" Target="../embeddings/oleObject1480.bin"/><Relationship Id="rId10" Type="http://schemas.openxmlformats.org/officeDocument/2006/relationships/image" Target="../media/image1273.wmf"/><Relationship Id="rId4" Type="http://schemas.openxmlformats.org/officeDocument/2006/relationships/image" Target="../media/image1270.wmf"/><Relationship Id="rId9" Type="http://schemas.openxmlformats.org/officeDocument/2006/relationships/oleObject" Target="../embeddings/oleObject1477.bin"/><Relationship Id="rId14" Type="http://schemas.openxmlformats.org/officeDocument/2006/relationships/image" Target="../media/image1275.wmf"/></Relationships>
</file>

<file path=ppt/slides/_rels/slide488.xml.rels><?xml version="1.0" encoding="UTF-8" standalone="yes"?>
<Relationships xmlns="http://schemas.openxmlformats.org/package/2006/relationships"><Relationship Id="rId8" Type="http://schemas.openxmlformats.org/officeDocument/2006/relationships/image" Target="../media/image1280.wmf"/><Relationship Id="rId3" Type="http://schemas.openxmlformats.org/officeDocument/2006/relationships/oleObject" Target="../embeddings/oleObject1482.bin"/><Relationship Id="rId7" Type="http://schemas.openxmlformats.org/officeDocument/2006/relationships/oleObject" Target="../embeddings/oleObject1484.bin"/><Relationship Id="rId2" Type="http://schemas.openxmlformats.org/officeDocument/2006/relationships/slideLayout" Target="../slideLayouts/slideLayout523.xml"/><Relationship Id="rId1" Type="http://schemas.openxmlformats.org/officeDocument/2006/relationships/vmlDrawing" Target="../drawings/vmlDrawing347.vml"/><Relationship Id="rId6" Type="http://schemas.openxmlformats.org/officeDocument/2006/relationships/image" Target="../media/image1279.wmf"/><Relationship Id="rId5" Type="http://schemas.openxmlformats.org/officeDocument/2006/relationships/oleObject" Target="../embeddings/oleObject1483.bin"/><Relationship Id="rId4" Type="http://schemas.openxmlformats.org/officeDocument/2006/relationships/image" Target="../media/image1278.wmf"/></Relationships>
</file>

<file path=ppt/slides/_rels/slide489.xml.rels><?xml version="1.0" encoding="UTF-8" standalone="yes"?>
<Relationships xmlns="http://schemas.openxmlformats.org/package/2006/relationships"><Relationship Id="rId2" Type="http://schemas.openxmlformats.org/officeDocument/2006/relationships/slideLayout" Target="../slideLayouts/slideLayout528.xml"/><Relationship Id="rId1" Type="http://schemas.openxmlformats.org/officeDocument/2006/relationships/themeOverride" Target="../theme/themeOverride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490.xml.rels><?xml version="1.0" encoding="UTF-8" standalone="yes"?>
<Relationships xmlns="http://schemas.openxmlformats.org/package/2006/relationships"><Relationship Id="rId8" Type="http://schemas.openxmlformats.org/officeDocument/2006/relationships/image" Target="../media/image505.wmf"/><Relationship Id="rId13" Type="http://schemas.openxmlformats.org/officeDocument/2006/relationships/oleObject" Target="../embeddings/oleObject1490.bin"/><Relationship Id="rId18" Type="http://schemas.openxmlformats.org/officeDocument/2006/relationships/image" Target="../media/image510.wmf"/><Relationship Id="rId26" Type="http://schemas.openxmlformats.org/officeDocument/2006/relationships/image" Target="../media/image512.wmf"/><Relationship Id="rId3" Type="http://schemas.openxmlformats.org/officeDocument/2006/relationships/oleObject" Target="../embeddings/oleObject1485.bin"/><Relationship Id="rId21" Type="http://schemas.openxmlformats.org/officeDocument/2006/relationships/oleObject" Target="../embeddings/oleObject1494.bin"/><Relationship Id="rId7" Type="http://schemas.openxmlformats.org/officeDocument/2006/relationships/oleObject" Target="../embeddings/oleObject1487.bin"/><Relationship Id="rId12" Type="http://schemas.openxmlformats.org/officeDocument/2006/relationships/image" Target="../media/image507.wmf"/><Relationship Id="rId17" Type="http://schemas.openxmlformats.org/officeDocument/2006/relationships/oleObject" Target="../embeddings/oleObject1492.bin"/><Relationship Id="rId25" Type="http://schemas.openxmlformats.org/officeDocument/2006/relationships/oleObject" Target="../embeddings/oleObject1496.bin"/><Relationship Id="rId2" Type="http://schemas.openxmlformats.org/officeDocument/2006/relationships/slideLayout" Target="../slideLayouts/slideLayout545.xml"/><Relationship Id="rId16" Type="http://schemas.openxmlformats.org/officeDocument/2006/relationships/image" Target="../media/image509.wmf"/><Relationship Id="rId20" Type="http://schemas.openxmlformats.org/officeDocument/2006/relationships/image" Target="../media/image1281.wmf"/><Relationship Id="rId29" Type="http://schemas.openxmlformats.org/officeDocument/2006/relationships/oleObject" Target="../embeddings/oleObject1498.bin"/><Relationship Id="rId1" Type="http://schemas.openxmlformats.org/officeDocument/2006/relationships/vmlDrawing" Target="../drawings/vmlDrawing348.vml"/><Relationship Id="rId6" Type="http://schemas.openxmlformats.org/officeDocument/2006/relationships/image" Target="../media/image504.wmf"/><Relationship Id="rId11" Type="http://schemas.openxmlformats.org/officeDocument/2006/relationships/oleObject" Target="../embeddings/oleObject1489.bin"/><Relationship Id="rId24" Type="http://schemas.openxmlformats.org/officeDocument/2006/relationships/image" Target="../media/image1283.wmf"/><Relationship Id="rId5" Type="http://schemas.openxmlformats.org/officeDocument/2006/relationships/oleObject" Target="../embeddings/oleObject1486.bin"/><Relationship Id="rId15" Type="http://schemas.openxmlformats.org/officeDocument/2006/relationships/oleObject" Target="../embeddings/oleObject1491.bin"/><Relationship Id="rId23" Type="http://schemas.openxmlformats.org/officeDocument/2006/relationships/oleObject" Target="../embeddings/oleObject1495.bin"/><Relationship Id="rId28" Type="http://schemas.openxmlformats.org/officeDocument/2006/relationships/image" Target="../media/image513.wmf"/><Relationship Id="rId10" Type="http://schemas.openxmlformats.org/officeDocument/2006/relationships/image" Target="../media/image506.wmf"/><Relationship Id="rId19" Type="http://schemas.openxmlformats.org/officeDocument/2006/relationships/oleObject" Target="../embeddings/oleObject1493.bin"/><Relationship Id="rId31" Type="http://schemas.openxmlformats.org/officeDocument/2006/relationships/oleObject" Target="../embeddings/oleObject1500.bin"/><Relationship Id="rId4" Type="http://schemas.openxmlformats.org/officeDocument/2006/relationships/image" Target="../media/image503.wmf"/><Relationship Id="rId9" Type="http://schemas.openxmlformats.org/officeDocument/2006/relationships/oleObject" Target="../embeddings/oleObject1488.bin"/><Relationship Id="rId14" Type="http://schemas.openxmlformats.org/officeDocument/2006/relationships/image" Target="../media/image508.wmf"/><Relationship Id="rId22" Type="http://schemas.openxmlformats.org/officeDocument/2006/relationships/image" Target="../media/image1282.wmf"/><Relationship Id="rId27" Type="http://schemas.openxmlformats.org/officeDocument/2006/relationships/oleObject" Target="../embeddings/oleObject1497.bin"/><Relationship Id="rId30" Type="http://schemas.openxmlformats.org/officeDocument/2006/relationships/oleObject" Target="../embeddings/oleObject1499.bin"/></Relationships>
</file>

<file path=ppt/slides/_rels/slide491.xml.rels><?xml version="1.0" encoding="UTF-8" standalone="yes"?>
<Relationships xmlns="http://schemas.openxmlformats.org/package/2006/relationships"><Relationship Id="rId3" Type="http://schemas.openxmlformats.org/officeDocument/2006/relationships/oleObject" Target="../embeddings/oleObject1501.bin"/><Relationship Id="rId2" Type="http://schemas.openxmlformats.org/officeDocument/2006/relationships/slideLayout" Target="../slideLayouts/slideLayout560.xml"/><Relationship Id="rId1" Type="http://schemas.openxmlformats.org/officeDocument/2006/relationships/vmlDrawing" Target="../drawings/vmlDrawing349.vml"/><Relationship Id="rId6" Type="http://schemas.openxmlformats.org/officeDocument/2006/relationships/image" Target="../media/image1285.wmf"/><Relationship Id="rId5" Type="http://schemas.openxmlformats.org/officeDocument/2006/relationships/oleObject" Target="../embeddings/oleObject1502.bin"/><Relationship Id="rId4" Type="http://schemas.openxmlformats.org/officeDocument/2006/relationships/image" Target="../media/image1284.wmf"/></Relationships>
</file>

<file path=ppt/slides/_rels/slide492.xml.rels><?xml version="1.0" encoding="UTF-8" standalone="yes"?>
<Relationships xmlns="http://schemas.openxmlformats.org/package/2006/relationships"><Relationship Id="rId3" Type="http://schemas.openxmlformats.org/officeDocument/2006/relationships/oleObject" Target="../embeddings/oleObject1503.bin"/><Relationship Id="rId2" Type="http://schemas.openxmlformats.org/officeDocument/2006/relationships/slideLayout" Target="../slideLayouts/slideLayout557.xml"/><Relationship Id="rId1" Type="http://schemas.openxmlformats.org/officeDocument/2006/relationships/vmlDrawing" Target="../drawings/vmlDrawing350.vml"/><Relationship Id="rId4" Type="http://schemas.openxmlformats.org/officeDocument/2006/relationships/image" Target="../media/image1286.wmf"/></Relationships>
</file>

<file path=ppt/slides/_rels/slide493.xml.rels><?xml version="1.0" encoding="UTF-8" standalone="yes"?>
<Relationships xmlns="http://schemas.openxmlformats.org/package/2006/relationships"><Relationship Id="rId8" Type="http://schemas.openxmlformats.org/officeDocument/2006/relationships/image" Target="../media/image1289.emf"/><Relationship Id="rId13" Type="http://schemas.openxmlformats.org/officeDocument/2006/relationships/oleObject" Target="../embeddings/oleObject1509.bin"/><Relationship Id="rId3" Type="http://schemas.openxmlformats.org/officeDocument/2006/relationships/oleObject" Target="../embeddings/oleObject1504.bin"/><Relationship Id="rId7" Type="http://schemas.openxmlformats.org/officeDocument/2006/relationships/oleObject" Target="../embeddings/oleObject1506.bin"/><Relationship Id="rId12" Type="http://schemas.openxmlformats.org/officeDocument/2006/relationships/image" Target="../media/image1291.wmf"/><Relationship Id="rId2" Type="http://schemas.openxmlformats.org/officeDocument/2006/relationships/slideLayout" Target="../slideLayouts/slideLayout557.xml"/><Relationship Id="rId16" Type="http://schemas.openxmlformats.org/officeDocument/2006/relationships/image" Target="../media/image1293.wmf"/><Relationship Id="rId1" Type="http://schemas.openxmlformats.org/officeDocument/2006/relationships/vmlDrawing" Target="../drawings/vmlDrawing351.vml"/><Relationship Id="rId6" Type="http://schemas.openxmlformats.org/officeDocument/2006/relationships/image" Target="../media/image1288.emf"/><Relationship Id="rId11" Type="http://schemas.openxmlformats.org/officeDocument/2006/relationships/oleObject" Target="../embeddings/oleObject1508.bin"/><Relationship Id="rId5" Type="http://schemas.openxmlformats.org/officeDocument/2006/relationships/oleObject" Target="../embeddings/oleObject1505.bin"/><Relationship Id="rId15" Type="http://schemas.openxmlformats.org/officeDocument/2006/relationships/oleObject" Target="../embeddings/oleObject1510.bin"/><Relationship Id="rId10" Type="http://schemas.openxmlformats.org/officeDocument/2006/relationships/image" Target="../media/image1290.emf"/><Relationship Id="rId4" Type="http://schemas.openxmlformats.org/officeDocument/2006/relationships/image" Target="../media/image1287.wmf"/><Relationship Id="rId9" Type="http://schemas.openxmlformats.org/officeDocument/2006/relationships/oleObject" Target="../embeddings/oleObject1507.bin"/><Relationship Id="rId14" Type="http://schemas.openxmlformats.org/officeDocument/2006/relationships/image" Target="../media/image1292.wmf"/></Relationships>
</file>

<file path=ppt/slides/_rels/slide494.xml.rels><?xml version="1.0" encoding="UTF-8" standalone="yes"?>
<Relationships xmlns="http://schemas.openxmlformats.org/package/2006/relationships"><Relationship Id="rId3" Type="http://schemas.openxmlformats.org/officeDocument/2006/relationships/oleObject" Target="../embeddings/oleObject1511.bin"/><Relationship Id="rId2" Type="http://schemas.openxmlformats.org/officeDocument/2006/relationships/slideLayout" Target="../slideLayouts/slideLayout557.xml"/><Relationship Id="rId1" Type="http://schemas.openxmlformats.org/officeDocument/2006/relationships/vmlDrawing" Target="../drawings/vmlDrawing352.vml"/><Relationship Id="rId6" Type="http://schemas.openxmlformats.org/officeDocument/2006/relationships/image" Target="../media/image1295.wmf"/><Relationship Id="rId5" Type="http://schemas.openxmlformats.org/officeDocument/2006/relationships/oleObject" Target="../embeddings/oleObject1512.bin"/><Relationship Id="rId4" Type="http://schemas.openxmlformats.org/officeDocument/2006/relationships/image" Target="../media/image1294.wmf"/></Relationships>
</file>

<file path=ppt/slides/_rels/slide495.xml.rels><?xml version="1.0" encoding="UTF-8" standalone="yes"?>
<Relationships xmlns="http://schemas.openxmlformats.org/package/2006/relationships"><Relationship Id="rId3" Type="http://schemas.openxmlformats.org/officeDocument/2006/relationships/oleObject" Target="../embeddings/oleObject1513.bin"/><Relationship Id="rId2" Type="http://schemas.openxmlformats.org/officeDocument/2006/relationships/slideLayout" Target="../slideLayouts/slideLayout557.xml"/><Relationship Id="rId1" Type="http://schemas.openxmlformats.org/officeDocument/2006/relationships/vmlDrawing" Target="../drawings/vmlDrawing353.vml"/><Relationship Id="rId4" Type="http://schemas.openxmlformats.org/officeDocument/2006/relationships/image" Target="../media/image1296.wmf"/></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557.xml"/></Relationships>
</file>

<file path=ppt/slides/_rels/slide497.xml.rels><?xml version="1.0" encoding="UTF-8" standalone="yes"?>
<Relationships xmlns="http://schemas.openxmlformats.org/package/2006/relationships"><Relationship Id="rId3" Type="http://schemas.openxmlformats.org/officeDocument/2006/relationships/oleObject" Target="../embeddings/oleObject1514.bin"/><Relationship Id="rId2" Type="http://schemas.openxmlformats.org/officeDocument/2006/relationships/slideLayout" Target="../slideLayouts/slideLayout557.xml"/><Relationship Id="rId1" Type="http://schemas.openxmlformats.org/officeDocument/2006/relationships/vmlDrawing" Target="../drawings/vmlDrawing354.vml"/><Relationship Id="rId4" Type="http://schemas.openxmlformats.org/officeDocument/2006/relationships/image" Target="../media/image1297.wmf"/></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57.xml"/></Relationships>
</file>

<file path=ppt/slides/_rels/slide499.xml.rels><?xml version="1.0" encoding="UTF-8" standalone="yes"?>
<Relationships xmlns="http://schemas.openxmlformats.org/package/2006/relationships"><Relationship Id="rId3" Type="http://schemas.openxmlformats.org/officeDocument/2006/relationships/oleObject" Target="../embeddings/oleObject1515.bin"/><Relationship Id="rId2" Type="http://schemas.openxmlformats.org/officeDocument/2006/relationships/slideLayout" Target="../slideLayouts/slideLayout557.xml"/><Relationship Id="rId1" Type="http://schemas.openxmlformats.org/officeDocument/2006/relationships/vmlDrawing" Target="../drawings/vmlDrawing355.vml"/><Relationship Id="rId6" Type="http://schemas.openxmlformats.org/officeDocument/2006/relationships/image" Target="../media/image1299.wmf"/><Relationship Id="rId5" Type="http://schemas.openxmlformats.org/officeDocument/2006/relationships/oleObject" Target="../embeddings/oleObject1516.bin"/><Relationship Id="rId4" Type="http://schemas.openxmlformats.org/officeDocument/2006/relationships/image" Target="../media/image1298.w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slideLayout" Target="../slideLayouts/slideLayout116.xml"/><Relationship Id="rId1" Type="http://schemas.openxmlformats.org/officeDocument/2006/relationships/vmlDrawing" Target="../drawings/vmlDrawing28.vml"/><Relationship Id="rId6" Type="http://schemas.openxmlformats.org/officeDocument/2006/relationships/image" Target="../media/image136.wmf"/><Relationship Id="rId5" Type="http://schemas.openxmlformats.org/officeDocument/2006/relationships/oleObject" Target="../embeddings/oleObject135.bin"/><Relationship Id="rId10" Type="http://schemas.openxmlformats.org/officeDocument/2006/relationships/image" Target="../media/image138.wmf"/><Relationship Id="rId4" Type="http://schemas.openxmlformats.org/officeDocument/2006/relationships/image" Target="../media/image135.wmf"/><Relationship Id="rId9" Type="http://schemas.openxmlformats.org/officeDocument/2006/relationships/oleObject" Target="../embeddings/oleObject137.bin"/></Relationships>
</file>

<file path=ppt/slides/_rels/slide500.xml.rels><?xml version="1.0" encoding="UTF-8" standalone="yes"?>
<Relationships xmlns="http://schemas.openxmlformats.org/package/2006/relationships"><Relationship Id="rId8" Type="http://schemas.openxmlformats.org/officeDocument/2006/relationships/image" Target="../media/image1255.wmf"/><Relationship Id="rId3" Type="http://schemas.openxmlformats.org/officeDocument/2006/relationships/oleObject" Target="../embeddings/oleObject1517.bin"/><Relationship Id="rId7" Type="http://schemas.openxmlformats.org/officeDocument/2006/relationships/oleObject" Target="../embeddings/oleObject1519.bin"/><Relationship Id="rId2" Type="http://schemas.openxmlformats.org/officeDocument/2006/relationships/slideLayout" Target="../slideLayouts/slideLayout557.xml"/><Relationship Id="rId1" Type="http://schemas.openxmlformats.org/officeDocument/2006/relationships/vmlDrawing" Target="../drawings/vmlDrawing356.vml"/><Relationship Id="rId6" Type="http://schemas.openxmlformats.org/officeDocument/2006/relationships/image" Target="../media/image1300.wmf"/><Relationship Id="rId5" Type="http://schemas.openxmlformats.org/officeDocument/2006/relationships/oleObject" Target="../embeddings/oleObject1518.bin"/><Relationship Id="rId4" Type="http://schemas.openxmlformats.org/officeDocument/2006/relationships/image" Target="../media/image1248.wmf"/></Relationships>
</file>

<file path=ppt/slides/_rels/slide501.xml.rels><?xml version="1.0" encoding="UTF-8" standalone="yes"?>
<Relationships xmlns="http://schemas.openxmlformats.org/package/2006/relationships"><Relationship Id="rId8" Type="http://schemas.openxmlformats.org/officeDocument/2006/relationships/image" Target="../media/image1302.wmf"/><Relationship Id="rId3" Type="http://schemas.openxmlformats.org/officeDocument/2006/relationships/oleObject" Target="../embeddings/oleObject1520.bin"/><Relationship Id="rId7" Type="http://schemas.openxmlformats.org/officeDocument/2006/relationships/oleObject" Target="../embeddings/oleObject1522.bin"/><Relationship Id="rId2" Type="http://schemas.openxmlformats.org/officeDocument/2006/relationships/slideLayout" Target="../slideLayouts/slideLayout557.xml"/><Relationship Id="rId1" Type="http://schemas.openxmlformats.org/officeDocument/2006/relationships/vmlDrawing" Target="../drawings/vmlDrawing357.vml"/><Relationship Id="rId6" Type="http://schemas.openxmlformats.org/officeDocument/2006/relationships/image" Target="../media/image1255.wmf"/><Relationship Id="rId5" Type="http://schemas.openxmlformats.org/officeDocument/2006/relationships/oleObject" Target="../embeddings/oleObject1521.bin"/><Relationship Id="rId4" Type="http://schemas.openxmlformats.org/officeDocument/2006/relationships/image" Target="../media/image1301.wmf"/></Relationships>
</file>

<file path=ppt/slides/_rels/slide51.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oleObject" Target="../embeddings/oleObject138.bin"/><Relationship Id="rId7" Type="http://schemas.openxmlformats.org/officeDocument/2006/relationships/oleObject" Target="../embeddings/oleObject140.bin"/><Relationship Id="rId12" Type="http://schemas.openxmlformats.org/officeDocument/2006/relationships/image" Target="../media/image143.wmf"/><Relationship Id="rId2" Type="http://schemas.openxmlformats.org/officeDocument/2006/relationships/slideLayout" Target="../slideLayouts/slideLayout116.xml"/><Relationship Id="rId1" Type="http://schemas.openxmlformats.org/officeDocument/2006/relationships/vmlDrawing" Target="../drawings/vmlDrawing29.vml"/><Relationship Id="rId6" Type="http://schemas.openxmlformats.org/officeDocument/2006/relationships/image" Target="../media/image140.wmf"/><Relationship Id="rId11" Type="http://schemas.openxmlformats.org/officeDocument/2006/relationships/oleObject" Target="../embeddings/oleObject142.bin"/><Relationship Id="rId5" Type="http://schemas.openxmlformats.org/officeDocument/2006/relationships/oleObject" Target="../embeddings/oleObject139.bin"/><Relationship Id="rId10" Type="http://schemas.openxmlformats.org/officeDocument/2006/relationships/image" Target="../media/image142.wmf"/><Relationship Id="rId4" Type="http://schemas.openxmlformats.org/officeDocument/2006/relationships/image" Target="../media/image139.wmf"/><Relationship Id="rId9" Type="http://schemas.openxmlformats.org/officeDocument/2006/relationships/oleObject" Target="../embeddings/oleObject141.bin"/></Relationships>
</file>

<file path=ppt/slides/_rels/slide52.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oleObject" Target="../embeddings/oleObject143.bin"/><Relationship Id="rId7" Type="http://schemas.openxmlformats.org/officeDocument/2006/relationships/oleObject" Target="../embeddings/oleObject145.bin"/><Relationship Id="rId2" Type="http://schemas.openxmlformats.org/officeDocument/2006/relationships/slideLayout" Target="../slideLayouts/slideLayout116.xml"/><Relationship Id="rId1" Type="http://schemas.openxmlformats.org/officeDocument/2006/relationships/vmlDrawing" Target="../drawings/vmlDrawing30.vml"/><Relationship Id="rId6" Type="http://schemas.openxmlformats.org/officeDocument/2006/relationships/image" Target="../media/image145.wmf"/><Relationship Id="rId5" Type="http://schemas.openxmlformats.org/officeDocument/2006/relationships/oleObject" Target="../embeddings/oleObject144.bin"/><Relationship Id="rId10" Type="http://schemas.openxmlformats.org/officeDocument/2006/relationships/image" Target="../media/image147.wmf"/><Relationship Id="rId4" Type="http://schemas.openxmlformats.org/officeDocument/2006/relationships/image" Target="../media/image144.wmf"/><Relationship Id="rId9" Type="http://schemas.openxmlformats.org/officeDocument/2006/relationships/oleObject" Target="../embeddings/oleObject146.bin"/></Relationships>
</file>

<file path=ppt/slides/_rels/slide53.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oleObject" Target="../embeddings/oleObject147.bin"/><Relationship Id="rId7" Type="http://schemas.openxmlformats.org/officeDocument/2006/relationships/oleObject" Target="../embeddings/oleObject149.bin"/><Relationship Id="rId12" Type="http://schemas.openxmlformats.org/officeDocument/2006/relationships/image" Target="../media/image149.emf"/><Relationship Id="rId2" Type="http://schemas.openxmlformats.org/officeDocument/2006/relationships/slideLayout" Target="../slideLayouts/slideLayout117.xml"/><Relationship Id="rId1" Type="http://schemas.openxmlformats.org/officeDocument/2006/relationships/vmlDrawing" Target="../drawings/vmlDrawing31.vml"/><Relationship Id="rId6" Type="http://schemas.openxmlformats.org/officeDocument/2006/relationships/image" Target="../media/image145.wmf"/><Relationship Id="rId11" Type="http://schemas.openxmlformats.org/officeDocument/2006/relationships/oleObject" Target="../embeddings/oleObject151.bin"/><Relationship Id="rId5" Type="http://schemas.openxmlformats.org/officeDocument/2006/relationships/oleObject" Target="../embeddings/oleObject148.bin"/><Relationship Id="rId10" Type="http://schemas.openxmlformats.org/officeDocument/2006/relationships/image" Target="../media/image148.wmf"/><Relationship Id="rId4" Type="http://schemas.openxmlformats.org/officeDocument/2006/relationships/image" Target="../media/image144.wmf"/><Relationship Id="rId9" Type="http://schemas.openxmlformats.org/officeDocument/2006/relationships/oleObject" Target="../embeddings/oleObject150.bin"/></Relationships>
</file>

<file path=ppt/slides/_rels/slide54.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oleObject" Target="../embeddings/oleObject157.bin"/><Relationship Id="rId18" Type="http://schemas.openxmlformats.org/officeDocument/2006/relationships/image" Target="../media/image154.wmf"/><Relationship Id="rId26" Type="http://schemas.openxmlformats.org/officeDocument/2006/relationships/image" Target="../media/image158.wmf"/><Relationship Id="rId3" Type="http://schemas.openxmlformats.org/officeDocument/2006/relationships/oleObject" Target="../embeddings/oleObject152.bin"/><Relationship Id="rId21" Type="http://schemas.openxmlformats.org/officeDocument/2006/relationships/oleObject" Target="../embeddings/oleObject161.bin"/><Relationship Id="rId7" Type="http://schemas.openxmlformats.org/officeDocument/2006/relationships/oleObject" Target="../embeddings/oleObject154.bin"/><Relationship Id="rId12" Type="http://schemas.openxmlformats.org/officeDocument/2006/relationships/image" Target="../media/image151.wmf"/><Relationship Id="rId17" Type="http://schemas.openxmlformats.org/officeDocument/2006/relationships/oleObject" Target="../embeddings/oleObject159.bin"/><Relationship Id="rId25" Type="http://schemas.openxmlformats.org/officeDocument/2006/relationships/oleObject" Target="../embeddings/oleObject163.bin"/><Relationship Id="rId2" Type="http://schemas.openxmlformats.org/officeDocument/2006/relationships/slideLayout" Target="../slideLayouts/slideLayout117.xml"/><Relationship Id="rId16" Type="http://schemas.openxmlformats.org/officeDocument/2006/relationships/image" Target="../media/image153.wmf"/><Relationship Id="rId20" Type="http://schemas.openxmlformats.org/officeDocument/2006/relationships/image" Target="../media/image155.wmf"/><Relationship Id="rId1" Type="http://schemas.openxmlformats.org/officeDocument/2006/relationships/vmlDrawing" Target="../drawings/vmlDrawing32.vml"/><Relationship Id="rId6" Type="http://schemas.openxmlformats.org/officeDocument/2006/relationships/image" Target="../media/image145.wmf"/><Relationship Id="rId11" Type="http://schemas.openxmlformats.org/officeDocument/2006/relationships/oleObject" Target="../embeddings/oleObject156.bin"/><Relationship Id="rId24" Type="http://schemas.openxmlformats.org/officeDocument/2006/relationships/image" Target="../media/image157.wmf"/><Relationship Id="rId5" Type="http://schemas.openxmlformats.org/officeDocument/2006/relationships/oleObject" Target="../embeddings/oleObject153.bin"/><Relationship Id="rId15" Type="http://schemas.openxmlformats.org/officeDocument/2006/relationships/oleObject" Target="../embeddings/oleObject158.bin"/><Relationship Id="rId23" Type="http://schemas.openxmlformats.org/officeDocument/2006/relationships/oleObject" Target="../embeddings/oleObject162.bin"/><Relationship Id="rId10" Type="http://schemas.openxmlformats.org/officeDocument/2006/relationships/image" Target="../media/image150.wmf"/><Relationship Id="rId19" Type="http://schemas.openxmlformats.org/officeDocument/2006/relationships/oleObject" Target="../embeddings/oleObject160.bin"/><Relationship Id="rId4" Type="http://schemas.openxmlformats.org/officeDocument/2006/relationships/image" Target="../media/image144.wmf"/><Relationship Id="rId9" Type="http://schemas.openxmlformats.org/officeDocument/2006/relationships/oleObject" Target="../embeddings/oleObject155.bin"/><Relationship Id="rId14" Type="http://schemas.openxmlformats.org/officeDocument/2006/relationships/image" Target="../media/image152.wmf"/><Relationship Id="rId22" Type="http://schemas.openxmlformats.org/officeDocument/2006/relationships/image" Target="../media/image156.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117.xml"/><Relationship Id="rId1" Type="http://schemas.openxmlformats.org/officeDocument/2006/relationships/vmlDrawing" Target="../drawings/vmlDrawing33.vml"/><Relationship Id="rId6" Type="http://schemas.openxmlformats.org/officeDocument/2006/relationships/image" Target="../media/image160.wmf"/><Relationship Id="rId5" Type="http://schemas.openxmlformats.org/officeDocument/2006/relationships/oleObject" Target="../embeddings/oleObject165.bin"/><Relationship Id="rId4" Type="http://schemas.openxmlformats.org/officeDocument/2006/relationships/image" Target="../media/image159.wmf"/></Relationships>
</file>

<file path=ppt/slides/_rels/slide56.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oleObject" Target="../embeddings/oleObject166.bin"/><Relationship Id="rId7" Type="http://schemas.openxmlformats.org/officeDocument/2006/relationships/oleObject" Target="../embeddings/oleObject168.bin"/><Relationship Id="rId12" Type="http://schemas.openxmlformats.org/officeDocument/2006/relationships/image" Target="../media/image165.wmf"/><Relationship Id="rId2" Type="http://schemas.openxmlformats.org/officeDocument/2006/relationships/slideLayout" Target="../slideLayouts/slideLayout117.xml"/><Relationship Id="rId1" Type="http://schemas.openxmlformats.org/officeDocument/2006/relationships/vmlDrawing" Target="../drawings/vmlDrawing34.vml"/><Relationship Id="rId6" Type="http://schemas.openxmlformats.org/officeDocument/2006/relationships/image" Target="../media/image162.wmf"/><Relationship Id="rId11" Type="http://schemas.openxmlformats.org/officeDocument/2006/relationships/oleObject" Target="../embeddings/oleObject170.bin"/><Relationship Id="rId5" Type="http://schemas.openxmlformats.org/officeDocument/2006/relationships/oleObject" Target="../embeddings/oleObject167.bin"/><Relationship Id="rId10" Type="http://schemas.openxmlformats.org/officeDocument/2006/relationships/image" Target="../media/image164.wmf"/><Relationship Id="rId4" Type="http://schemas.openxmlformats.org/officeDocument/2006/relationships/image" Target="../media/image161.wmf"/><Relationship Id="rId9" Type="http://schemas.openxmlformats.org/officeDocument/2006/relationships/oleObject" Target="../embeddings/oleObject169.bin"/></Relationships>
</file>

<file path=ppt/slides/_rels/slide57.xml.rels><?xml version="1.0" encoding="UTF-8" standalone="yes"?>
<Relationships xmlns="http://schemas.openxmlformats.org/package/2006/relationships"><Relationship Id="rId8" Type="http://schemas.openxmlformats.org/officeDocument/2006/relationships/image" Target="../media/image168.wmf"/><Relationship Id="rId13" Type="http://schemas.openxmlformats.org/officeDocument/2006/relationships/oleObject" Target="../embeddings/oleObject176.bin"/><Relationship Id="rId18" Type="http://schemas.openxmlformats.org/officeDocument/2006/relationships/image" Target="../media/image173.wmf"/><Relationship Id="rId3" Type="http://schemas.openxmlformats.org/officeDocument/2006/relationships/oleObject" Target="../embeddings/oleObject171.bin"/><Relationship Id="rId21" Type="http://schemas.openxmlformats.org/officeDocument/2006/relationships/oleObject" Target="../embeddings/oleObject180.bin"/><Relationship Id="rId7" Type="http://schemas.openxmlformats.org/officeDocument/2006/relationships/oleObject" Target="../embeddings/oleObject173.bin"/><Relationship Id="rId12" Type="http://schemas.openxmlformats.org/officeDocument/2006/relationships/image" Target="../media/image170.wmf"/><Relationship Id="rId17" Type="http://schemas.openxmlformats.org/officeDocument/2006/relationships/oleObject" Target="../embeddings/oleObject178.bin"/><Relationship Id="rId2" Type="http://schemas.openxmlformats.org/officeDocument/2006/relationships/slideLayout" Target="../slideLayouts/slideLayout117.xml"/><Relationship Id="rId16" Type="http://schemas.openxmlformats.org/officeDocument/2006/relationships/image" Target="../media/image172.wmf"/><Relationship Id="rId20" Type="http://schemas.openxmlformats.org/officeDocument/2006/relationships/image" Target="../media/image174.wmf"/><Relationship Id="rId1" Type="http://schemas.openxmlformats.org/officeDocument/2006/relationships/vmlDrawing" Target="../drawings/vmlDrawing35.vml"/><Relationship Id="rId6" Type="http://schemas.openxmlformats.org/officeDocument/2006/relationships/image" Target="../media/image167.wmf"/><Relationship Id="rId11" Type="http://schemas.openxmlformats.org/officeDocument/2006/relationships/oleObject" Target="../embeddings/oleObject175.bin"/><Relationship Id="rId24" Type="http://schemas.openxmlformats.org/officeDocument/2006/relationships/image" Target="../media/image176.wmf"/><Relationship Id="rId5" Type="http://schemas.openxmlformats.org/officeDocument/2006/relationships/oleObject" Target="../embeddings/oleObject172.bin"/><Relationship Id="rId15" Type="http://schemas.openxmlformats.org/officeDocument/2006/relationships/oleObject" Target="../embeddings/oleObject177.bin"/><Relationship Id="rId23" Type="http://schemas.openxmlformats.org/officeDocument/2006/relationships/oleObject" Target="../embeddings/oleObject181.bin"/><Relationship Id="rId10" Type="http://schemas.openxmlformats.org/officeDocument/2006/relationships/image" Target="../media/image169.wmf"/><Relationship Id="rId19" Type="http://schemas.openxmlformats.org/officeDocument/2006/relationships/oleObject" Target="../embeddings/oleObject179.bin"/><Relationship Id="rId4" Type="http://schemas.openxmlformats.org/officeDocument/2006/relationships/image" Target="../media/image166.wmf"/><Relationship Id="rId9" Type="http://schemas.openxmlformats.org/officeDocument/2006/relationships/oleObject" Target="../embeddings/oleObject174.bin"/><Relationship Id="rId14" Type="http://schemas.openxmlformats.org/officeDocument/2006/relationships/image" Target="../media/image171.wmf"/><Relationship Id="rId22" Type="http://schemas.openxmlformats.org/officeDocument/2006/relationships/image" Target="../media/image175.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117.xml"/><Relationship Id="rId1" Type="http://schemas.openxmlformats.org/officeDocument/2006/relationships/vmlDrawing" Target="../drawings/vmlDrawing36.vml"/><Relationship Id="rId4" Type="http://schemas.openxmlformats.org/officeDocument/2006/relationships/image" Target="../media/image177.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117.xml"/><Relationship Id="rId1" Type="http://schemas.openxmlformats.org/officeDocument/2006/relationships/vmlDrawing" Target="../drawings/vmlDrawing37.vml"/><Relationship Id="rId6" Type="http://schemas.openxmlformats.org/officeDocument/2006/relationships/image" Target="../media/image179.wmf"/><Relationship Id="rId5" Type="http://schemas.openxmlformats.org/officeDocument/2006/relationships/oleObject" Target="../embeddings/oleObject184.bin"/><Relationship Id="rId4" Type="http://schemas.openxmlformats.org/officeDocument/2006/relationships/image" Target="../media/image178.wmf"/></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8" Type="http://schemas.openxmlformats.org/officeDocument/2006/relationships/image" Target="../media/image182.wmf"/><Relationship Id="rId13" Type="http://schemas.openxmlformats.org/officeDocument/2006/relationships/oleObject" Target="../embeddings/oleObject190.bin"/><Relationship Id="rId18" Type="http://schemas.openxmlformats.org/officeDocument/2006/relationships/image" Target="../media/image187.wmf"/><Relationship Id="rId3" Type="http://schemas.openxmlformats.org/officeDocument/2006/relationships/oleObject" Target="../embeddings/oleObject185.bin"/><Relationship Id="rId7" Type="http://schemas.openxmlformats.org/officeDocument/2006/relationships/oleObject" Target="../embeddings/oleObject187.bin"/><Relationship Id="rId12" Type="http://schemas.openxmlformats.org/officeDocument/2006/relationships/image" Target="../media/image184.wmf"/><Relationship Id="rId17" Type="http://schemas.openxmlformats.org/officeDocument/2006/relationships/oleObject" Target="../embeddings/oleObject192.bin"/><Relationship Id="rId2" Type="http://schemas.openxmlformats.org/officeDocument/2006/relationships/slideLayout" Target="../slideLayouts/slideLayout117.xml"/><Relationship Id="rId16" Type="http://schemas.openxmlformats.org/officeDocument/2006/relationships/image" Target="../media/image186.wmf"/><Relationship Id="rId1" Type="http://schemas.openxmlformats.org/officeDocument/2006/relationships/vmlDrawing" Target="../drawings/vmlDrawing38.vml"/><Relationship Id="rId6" Type="http://schemas.openxmlformats.org/officeDocument/2006/relationships/image" Target="../media/image181.wmf"/><Relationship Id="rId11" Type="http://schemas.openxmlformats.org/officeDocument/2006/relationships/oleObject" Target="../embeddings/oleObject189.bin"/><Relationship Id="rId5" Type="http://schemas.openxmlformats.org/officeDocument/2006/relationships/oleObject" Target="../embeddings/oleObject186.bin"/><Relationship Id="rId15" Type="http://schemas.openxmlformats.org/officeDocument/2006/relationships/oleObject" Target="../embeddings/oleObject191.bin"/><Relationship Id="rId10" Type="http://schemas.openxmlformats.org/officeDocument/2006/relationships/image" Target="../media/image183.wmf"/><Relationship Id="rId4" Type="http://schemas.openxmlformats.org/officeDocument/2006/relationships/image" Target="../media/image180.wmf"/><Relationship Id="rId9" Type="http://schemas.openxmlformats.org/officeDocument/2006/relationships/oleObject" Target="../embeddings/oleObject188.bin"/><Relationship Id="rId14" Type="http://schemas.openxmlformats.org/officeDocument/2006/relationships/image" Target="../media/image185.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117.xml"/><Relationship Id="rId1" Type="http://schemas.openxmlformats.org/officeDocument/2006/relationships/vmlDrawing" Target="../drawings/vmlDrawing39.vml"/><Relationship Id="rId4" Type="http://schemas.openxmlformats.org/officeDocument/2006/relationships/image" Target="../media/image188.wmf"/></Relationships>
</file>

<file path=ppt/slides/_rels/slide62.x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oleObject" Target="../embeddings/oleObject194.bin"/><Relationship Id="rId7" Type="http://schemas.openxmlformats.org/officeDocument/2006/relationships/oleObject" Target="../embeddings/oleObject196.bin"/><Relationship Id="rId2" Type="http://schemas.openxmlformats.org/officeDocument/2006/relationships/slideLayout" Target="../slideLayouts/slideLayout117.xml"/><Relationship Id="rId1" Type="http://schemas.openxmlformats.org/officeDocument/2006/relationships/vmlDrawing" Target="../drawings/vmlDrawing40.vml"/><Relationship Id="rId6" Type="http://schemas.openxmlformats.org/officeDocument/2006/relationships/image" Target="../media/image190.wmf"/><Relationship Id="rId5" Type="http://schemas.openxmlformats.org/officeDocument/2006/relationships/oleObject" Target="../embeddings/oleObject195.bin"/><Relationship Id="rId4" Type="http://schemas.openxmlformats.org/officeDocument/2006/relationships/image" Target="../media/image189.wmf"/></Relationships>
</file>

<file path=ppt/slides/_rels/slide63.xml.rels><?xml version="1.0" encoding="UTF-8" standalone="yes"?>
<Relationships xmlns="http://schemas.openxmlformats.org/package/2006/relationships"><Relationship Id="rId8" Type="http://schemas.openxmlformats.org/officeDocument/2006/relationships/image" Target="../media/image194.wmf"/><Relationship Id="rId3" Type="http://schemas.openxmlformats.org/officeDocument/2006/relationships/oleObject" Target="../embeddings/oleObject197.bin"/><Relationship Id="rId7" Type="http://schemas.openxmlformats.org/officeDocument/2006/relationships/oleObject" Target="../embeddings/oleObject199.bin"/><Relationship Id="rId2" Type="http://schemas.openxmlformats.org/officeDocument/2006/relationships/slideLayout" Target="../slideLayouts/slideLayout116.xml"/><Relationship Id="rId1" Type="http://schemas.openxmlformats.org/officeDocument/2006/relationships/vmlDrawing" Target="../drawings/vmlDrawing41.vml"/><Relationship Id="rId6" Type="http://schemas.openxmlformats.org/officeDocument/2006/relationships/image" Target="../media/image193.wmf"/><Relationship Id="rId5" Type="http://schemas.openxmlformats.org/officeDocument/2006/relationships/oleObject" Target="../embeddings/oleObject198.bin"/><Relationship Id="rId4" Type="http://schemas.openxmlformats.org/officeDocument/2006/relationships/image" Target="../media/image192.wmf"/></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themeOverride" Target="../theme/themeOverride2.xml"/></Relationships>
</file>

<file path=ppt/slides/_rels/slide65.xml.rels><?xml version="1.0" encoding="UTF-8" standalone="yes"?>
<Relationships xmlns="http://schemas.openxmlformats.org/package/2006/relationships"><Relationship Id="rId8" Type="http://schemas.openxmlformats.org/officeDocument/2006/relationships/image" Target="../media/image197.emf"/><Relationship Id="rId13" Type="http://schemas.openxmlformats.org/officeDocument/2006/relationships/oleObject" Target="../embeddings/oleObject205.bin"/><Relationship Id="rId3" Type="http://schemas.openxmlformats.org/officeDocument/2006/relationships/oleObject" Target="../embeddings/oleObject200.bin"/><Relationship Id="rId7" Type="http://schemas.openxmlformats.org/officeDocument/2006/relationships/oleObject" Target="../embeddings/oleObject202.bin"/><Relationship Id="rId12" Type="http://schemas.openxmlformats.org/officeDocument/2006/relationships/image" Target="../media/image199.emf"/><Relationship Id="rId2" Type="http://schemas.openxmlformats.org/officeDocument/2006/relationships/slideLayout" Target="../slideLayouts/slideLayout94.xml"/><Relationship Id="rId16" Type="http://schemas.openxmlformats.org/officeDocument/2006/relationships/image" Target="../media/image201.wmf"/><Relationship Id="rId1" Type="http://schemas.openxmlformats.org/officeDocument/2006/relationships/vmlDrawing" Target="../drawings/vmlDrawing42.vml"/><Relationship Id="rId6" Type="http://schemas.openxmlformats.org/officeDocument/2006/relationships/image" Target="../media/image196.emf"/><Relationship Id="rId11" Type="http://schemas.openxmlformats.org/officeDocument/2006/relationships/oleObject" Target="../embeddings/oleObject204.bin"/><Relationship Id="rId5" Type="http://schemas.openxmlformats.org/officeDocument/2006/relationships/oleObject" Target="../embeddings/oleObject201.bin"/><Relationship Id="rId15" Type="http://schemas.openxmlformats.org/officeDocument/2006/relationships/oleObject" Target="../embeddings/oleObject206.bin"/><Relationship Id="rId10" Type="http://schemas.openxmlformats.org/officeDocument/2006/relationships/image" Target="../media/image198.emf"/><Relationship Id="rId4" Type="http://schemas.openxmlformats.org/officeDocument/2006/relationships/image" Target="../media/image195.emf"/><Relationship Id="rId9" Type="http://schemas.openxmlformats.org/officeDocument/2006/relationships/oleObject" Target="../embeddings/oleObject203.bin"/><Relationship Id="rId14" Type="http://schemas.openxmlformats.org/officeDocument/2006/relationships/image" Target="../media/image200.emf"/></Relationships>
</file>

<file path=ppt/slides/_rels/slide66.xml.rels><?xml version="1.0" encoding="UTF-8" standalone="yes"?>
<Relationships xmlns="http://schemas.openxmlformats.org/package/2006/relationships"><Relationship Id="rId8" Type="http://schemas.openxmlformats.org/officeDocument/2006/relationships/image" Target="../media/image204.emf"/><Relationship Id="rId3" Type="http://schemas.openxmlformats.org/officeDocument/2006/relationships/oleObject" Target="../embeddings/oleObject207.bin"/><Relationship Id="rId7" Type="http://schemas.openxmlformats.org/officeDocument/2006/relationships/oleObject" Target="../embeddings/oleObject209.bin"/><Relationship Id="rId12" Type="http://schemas.openxmlformats.org/officeDocument/2006/relationships/image" Target="../media/image206.wmf"/><Relationship Id="rId2" Type="http://schemas.openxmlformats.org/officeDocument/2006/relationships/slideLayout" Target="../slideLayouts/slideLayout94.xml"/><Relationship Id="rId1" Type="http://schemas.openxmlformats.org/officeDocument/2006/relationships/vmlDrawing" Target="../drawings/vmlDrawing43.vml"/><Relationship Id="rId6" Type="http://schemas.openxmlformats.org/officeDocument/2006/relationships/image" Target="../media/image203.emf"/><Relationship Id="rId11" Type="http://schemas.openxmlformats.org/officeDocument/2006/relationships/oleObject" Target="../embeddings/oleObject211.bin"/><Relationship Id="rId5" Type="http://schemas.openxmlformats.org/officeDocument/2006/relationships/oleObject" Target="../embeddings/oleObject208.bin"/><Relationship Id="rId10" Type="http://schemas.openxmlformats.org/officeDocument/2006/relationships/image" Target="../media/image205.wmf"/><Relationship Id="rId4" Type="http://schemas.openxmlformats.org/officeDocument/2006/relationships/image" Target="../media/image202.wmf"/><Relationship Id="rId9" Type="http://schemas.openxmlformats.org/officeDocument/2006/relationships/oleObject" Target="../embeddings/oleObject210.bin"/></Relationships>
</file>

<file path=ppt/slides/_rels/slide67.xml.rels><?xml version="1.0" encoding="UTF-8" standalone="yes"?>
<Relationships xmlns="http://schemas.openxmlformats.org/package/2006/relationships"><Relationship Id="rId8" Type="http://schemas.openxmlformats.org/officeDocument/2006/relationships/image" Target="../media/image209.wmf"/><Relationship Id="rId13" Type="http://schemas.openxmlformats.org/officeDocument/2006/relationships/oleObject" Target="../embeddings/oleObject217.bin"/><Relationship Id="rId18" Type="http://schemas.openxmlformats.org/officeDocument/2006/relationships/image" Target="../media/image214.emf"/><Relationship Id="rId3" Type="http://schemas.openxmlformats.org/officeDocument/2006/relationships/oleObject" Target="../embeddings/oleObject212.bin"/><Relationship Id="rId21" Type="http://schemas.openxmlformats.org/officeDocument/2006/relationships/oleObject" Target="../embeddings/oleObject221.bin"/><Relationship Id="rId7" Type="http://schemas.openxmlformats.org/officeDocument/2006/relationships/oleObject" Target="../embeddings/oleObject214.bin"/><Relationship Id="rId12" Type="http://schemas.openxmlformats.org/officeDocument/2006/relationships/image" Target="../media/image211.wmf"/><Relationship Id="rId17" Type="http://schemas.openxmlformats.org/officeDocument/2006/relationships/oleObject" Target="../embeddings/oleObject219.bin"/><Relationship Id="rId2" Type="http://schemas.openxmlformats.org/officeDocument/2006/relationships/slideLayout" Target="../slideLayouts/slideLayout95.xml"/><Relationship Id="rId16" Type="http://schemas.openxmlformats.org/officeDocument/2006/relationships/image" Target="../media/image213.wmf"/><Relationship Id="rId20" Type="http://schemas.openxmlformats.org/officeDocument/2006/relationships/image" Target="../media/image215.emf"/><Relationship Id="rId1" Type="http://schemas.openxmlformats.org/officeDocument/2006/relationships/vmlDrawing" Target="../drawings/vmlDrawing44.vml"/><Relationship Id="rId6" Type="http://schemas.openxmlformats.org/officeDocument/2006/relationships/image" Target="../media/image208.wmf"/><Relationship Id="rId11" Type="http://schemas.openxmlformats.org/officeDocument/2006/relationships/oleObject" Target="../embeddings/oleObject216.bin"/><Relationship Id="rId5" Type="http://schemas.openxmlformats.org/officeDocument/2006/relationships/oleObject" Target="../embeddings/oleObject213.bin"/><Relationship Id="rId15" Type="http://schemas.openxmlformats.org/officeDocument/2006/relationships/oleObject" Target="../embeddings/oleObject218.bin"/><Relationship Id="rId10" Type="http://schemas.openxmlformats.org/officeDocument/2006/relationships/image" Target="../media/image210.wmf"/><Relationship Id="rId19" Type="http://schemas.openxmlformats.org/officeDocument/2006/relationships/oleObject" Target="../embeddings/oleObject220.bin"/><Relationship Id="rId4" Type="http://schemas.openxmlformats.org/officeDocument/2006/relationships/image" Target="../media/image207.wmf"/><Relationship Id="rId9" Type="http://schemas.openxmlformats.org/officeDocument/2006/relationships/oleObject" Target="../embeddings/oleObject215.bin"/><Relationship Id="rId14" Type="http://schemas.openxmlformats.org/officeDocument/2006/relationships/image" Target="../media/image212.wmf"/><Relationship Id="rId22" Type="http://schemas.openxmlformats.org/officeDocument/2006/relationships/image" Target="../media/image216.emf"/></Relationships>
</file>

<file path=ppt/slides/_rels/slide68.xml.rels><?xml version="1.0" encoding="UTF-8" standalone="yes"?>
<Relationships xmlns="http://schemas.openxmlformats.org/package/2006/relationships"><Relationship Id="rId8" Type="http://schemas.openxmlformats.org/officeDocument/2006/relationships/image" Target="../media/image219.emf"/><Relationship Id="rId13" Type="http://schemas.openxmlformats.org/officeDocument/2006/relationships/oleObject" Target="../embeddings/oleObject227.bin"/><Relationship Id="rId3" Type="http://schemas.openxmlformats.org/officeDocument/2006/relationships/oleObject" Target="../embeddings/oleObject222.bin"/><Relationship Id="rId7" Type="http://schemas.openxmlformats.org/officeDocument/2006/relationships/oleObject" Target="../embeddings/oleObject224.bin"/><Relationship Id="rId12" Type="http://schemas.openxmlformats.org/officeDocument/2006/relationships/image" Target="../media/image221.emf"/><Relationship Id="rId2" Type="http://schemas.openxmlformats.org/officeDocument/2006/relationships/slideLayout" Target="../slideLayouts/slideLayout95.xml"/><Relationship Id="rId16" Type="http://schemas.openxmlformats.org/officeDocument/2006/relationships/image" Target="../media/image223.emf"/><Relationship Id="rId1" Type="http://schemas.openxmlformats.org/officeDocument/2006/relationships/vmlDrawing" Target="../drawings/vmlDrawing45.vml"/><Relationship Id="rId6" Type="http://schemas.openxmlformats.org/officeDocument/2006/relationships/image" Target="../media/image218.wmf"/><Relationship Id="rId11" Type="http://schemas.openxmlformats.org/officeDocument/2006/relationships/oleObject" Target="../embeddings/oleObject226.bin"/><Relationship Id="rId5" Type="http://schemas.openxmlformats.org/officeDocument/2006/relationships/oleObject" Target="../embeddings/oleObject223.bin"/><Relationship Id="rId15" Type="http://schemas.openxmlformats.org/officeDocument/2006/relationships/oleObject" Target="../embeddings/oleObject228.bin"/><Relationship Id="rId10" Type="http://schemas.openxmlformats.org/officeDocument/2006/relationships/image" Target="../media/image220.wmf"/><Relationship Id="rId4" Type="http://schemas.openxmlformats.org/officeDocument/2006/relationships/image" Target="../media/image217.wmf"/><Relationship Id="rId9" Type="http://schemas.openxmlformats.org/officeDocument/2006/relationships/oleObject" Target="../embeddings/oleObject225.bin"/><Relationship Id="rId14" Type="http://schemas.openxmlformats.org/officeDocument/2006/relationships/image" Target="../media/image222.emf"/></Relationships>
</file>

<file path=ppt/slides/_rels/slide69.xml.rels><?xml version="1.0" encoding="UTF-8" standalone="yes"?>
<Relationships xmlns="http://schemas.openxmlformats.org/package/2006/relationships"><Relationship Id="rId8" Type="http://schemas.openxmlformats.org/officeDocument/2006/relationships/image" Target="../media/image226.wmf"/><Relationship Id="rId13" Type="http://schemas.openxmlformats.org/officeDocument/2006/relationships/oleObject" Target="../embeddings/oleObject234.bin"/><Relationship Id="rId3" Type="http://schemas.openxmlformats.org/officeDocument/2006/relationships/oleObject" Target="../embeddings/oleObject229.bin"/><Relationship Id="rId7" Type="http://schemas.openxmlformats.org/officeDocument/2006/relationships/oleObject" Target="../embeddings/oleObject231.bin"/><Relationship Id="rId12" Type="http://schemas.openxmlformats.org/officeDocument/2006/relationships/image" Target="../media/image228.emf"/><Relationship Id="rId2" Type="http://schemas.openxmlformats.org/officeDocument/2006/relationships/slideLayout" Target="../slideLayouts/slideLayout95.xml"/><Relationship Id="rId16" Type="http://schemas.openxmlformats.org/officeDocument/2006/relationships/image" Target="../media/image230.emf"/><Relationship Id="rId1" Type="http://schemas.openxmlformats.org/officeDocument/2006/relationships/vmlDrawing" Target="../drawings/vmlDrawing46.vml"/><Relationship Id="rId6" Type="http://schemas.openxmlformats.org/officeDocument/2006/relationships/image" Target="../media/image225.wmf"/><Relationship Id="rId11" Type="http://schemas.openxmlformats.org/officeDocument/2006/relationships/oleObject" Target="../embeddings/oleObject233.bin"/><Relationship Id="rId5" Type="http://schemas.openxmlformats.org/officeDocument/2006/relationships/oleObject" Target="../embeddings/oleObject230.bin"/><Relationship Id="rId15" Type="http://schemas.openxmlformats.org/officeDocument/2006/relationships/oleObject" Target="../embeddings/oleObject235.bin"/><Relationship Id="rId10" Type="http://schemas.openxmlformats.org/officeDocument/2006/relationships/image" Target="../media/image227.wmf"/><Relationship Id="rId4" Type="http://schemas.openxmlformats.org/officeDocument/2006/relationships/image" Target="../media/image224.wmf"/><Relationship Id="rId9" Type="http://schemas.openxmlformats.org/officeDocument/2006/relationships/oleObject" Target="../embeddings/oleObject232.bin"/><Relationship Id="rId14" Type="http://schemas.openxmlformats.org/officeDocument/2006/relationships/image" Target="../media/image229.emf"/></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tmp"/><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36.bin"/><Relationship Id="rId2" Type="http://schemas.openxmlformats.org/officeDocument/2006/relationships/slideLayout" Target="../slideLayouts/slideLayout95.xml"/><Relationship Id="rId1" Type="http://schemas.openxmlformats.org/officeDocument/2006/relationships/vmlDrawing" Target="../drawings/vmlDrawing47.vml"/><Relationship Id="rId4" Type="http://schemas.openxmlformats.org/officeDocument/2006/relationships/image" Target="../media/image231.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37.bin"/><Relationship Id="rId2" Type="http://schemas.openxmlformats.org/officeDocument/2006/relationships/slideLayout" Target="../slideLayouts/slideLayout95.xml"/><Relationship Id="rId1" Type="http://schemas.openxmlformats.org/officeDocument/2006/relationships/vmlDrawing" Target="../drawings/vmlDrawing48.vml"/><Relationship Id="rId6" Type="http://schemas.openxmlformats.org/officeDocument/2006/relationships/image" Target="../media/image233.emf"/><Relationship Id="rId5" Type="http://schemas.openxmlformats.org/officeDocument/2006/relationships/oleObject" Target="../embeddings/oleObject238.bin"/><Relationship Id="rId4" Type="http://schemas.openxmlformats.org/officeDocument/2006/relationships/image" Target="../media/image232.emf"/></Relationships>
</file>

<file path=ppt/slides/_rels/slide72.xml.rels><?xml version="1.0" encoding="UTF-8" standalone="yes"?>
<Relationships xmlns="http://schemas.openxmlformats.org/package/2006/relationships"><Relationship Id="rId8" Type="http://schemas.openxmlformats.org/officeDocument/2006/relationships/image" Target="../media/image236.wmf"/><Relationship Id="rId3" Type="http://schemas.openxmlformats.org/officeDocument/2006/relationships/oleObject" Target="../embeddings/oleObject239.bin"/><Relationship Id="rId7" Type="http://schemas.openxmlformats.org/officeDocument/2006/relationships/oleObject" Target="../embeddings/oleObject241.bin"/><Relationship Id="rId2" Type="http://schemas.openxmlformats.org/officeDocument/2006/relationships/slideLayout" Target="../slideLayouts/slideLayout95.xml"/><Relationship Id="rId1" Type="http://schemas.openxmlformats.org/officeDocument/2006/relationships/vmlDrawing" Target="../drawings/vmlDrawing49.vml"/><Relationship Id="rId6" Type="http://schemas.openxmlformats.org/officeDocument/2006/relationships/image" Target="../media/image235.wmf"/><Relationship Id="rId5" Type="http://schemas.openxmlformats.org/officeDocument/2006/relationships/oleObject" Target="../embeddings/oleObject240.bin"/><Relationship Id="rId10" Type="http://schemas.openxmlformats.org/officeDocument/2006/relationships/image" Target="../media/image237.wmf"/><Relationship Id="rId4" Type="http://schemas.openxmlformats.org/officeDocument/2006/relationships/image" Target="../media/image234.wmf"/><Relationship Id="rId9" Type="http://schemas.openxmlformats.org/officeDocument/2006/relationships/oleObject" Target="../embeddings/oleObject242.bin"/></Relationships>
</file>

<file path=ppt/slides/_rels/slide73.xml.rels><?xml version="1.0" encoding="UTF-8" standalone="yes"?>
<Relationships xmlns="http://schemas.openxmlformats.org/package/2006/relationships"><Relationship Id="rId8" Type="http://schemas.openxmlformats.org/officeDocument/2006/relationships/image" Target="../media/image240.wmf"/><Relationship Id="rId13" Type="http://schemas.openxmlformats.org/officeDocument/2006/relationships/oleObject" Target="../embeddings/oleObject248.bin"/><Relationship Id="rId3" Type="http://schemas.openxmlformats.org/officeDocument/2006/relationships/oleObject" Target="../embeddings/oleObject243.bin"/><Relationship Id="rId7" Type="http://schemas.openxmlformats.org/officeDocument/2006/relationships/oleObject" Target="../embeddings/oleObject245.bin"/><Relationship Id="rId12" Type="http://schemas.openxmlformats.org/officeDocument/2006/relationships/image" Target="../media/image242.emf"/><Relationship Id="rId2" Type="http://schemas.openxmlformats.org/officeDocument/2006/relationships/slideLayout" Target="../slideLayouts/slideLayout95.xml"/><Relationship Id="rId16" Type="http://schemas.openxmlformats.org/officeDocument/2006/relationships/image" Target="../media/image244.emf"/><Relationship Id="rId1" Type="http://schemas.openxmlformats.org/officeDocument/2006/relationships/vmlDrawing" Target="../drawings/vmlDrawing50.vml"/><Relationship Id="rId6" Type="http://schemas.openxmlformats.org/officeDocument/2006/relationships/image" Target="../media/image239.emf"/><Relationship Id="rId11" Type="http://schemas.openxmlformats.org/officeDocument/2006/relationships/oleObject" Target="../embeddings/oleObject247.bin"/><Relationship Id="rId5" Type="http://schemas.openxmlformats.org/officeDocument/2006/relationships/oleObject" Target="../embeddings/oleObject244.bin"/><Relationship Id="rId15" Type="http://schemas.openxmlformats.org/officeDocument/2006/relationships/oleObject" Target="../embeddings/oleObject249.bin"/><Relationship Id="rId10" Type="http://schemas.openxmlformats.org/officeDocument/2006/relationships/image" Target="../media/image241.emf"/><Relationship Id="rId4" Type="http://schemas.openxmlformats.org/officeDocument/2006/relationships/image" Target="../media/image238.emf"/><Relationship Id="rId9" Type="http://schemas.openxmlformats.org/officeDocument/2006/relationships/oleObject" Target="../embeddings/oleObject246.bin"/><Relationship Id="rId14" Type="http://schemas.openxmlformats.org/officeDocument/2006/relationships/image" Target="../media/image243.emf"/></Relationships>
</file>

<file path=ppt/slides/_rels/slide74.xml.rels><?xml version="1.0" encoding="UTF-8" standalone="yes"?>
<Relationships xmlns="http://schemas.openxmlformats.org/package/2006/relationships"><Relationship Id="rId8" Type="http://schemas.openxmlformats.org/officeDocument/2006/relationships/image" Target="../media/image247.wmf"/><Relationship Id="rId3" Type="http://schemas.openxmlformats.org/officeDocument/2006/relationships/oleObject" Target="../embeddings/oleObject250.bin"/><Relationship Id="rId7" Type="http://schemas.openxmlformats.org/officeDocument/2006/relationships/oleObject" Target="../embeddings/oleObject252.bin"/><Relationship Id="rId2" Type="http://schemas.openxmlformats.org/officeDocument/2006/relationships/slideLayout" Target="../slideLayouts/slideLayout94.xml"/><Relationship Id="rId1" Type="http://schemas.openxmlformats.org/officeDocument/2006/relationships/vmlDrawing" Target="../drawings/vmlDrawing51.vml"/><Relationship Id="rId6" Type="http://schemas.openxmlformats.org/officeDocument/2006/relationships/image" Target="../media/image246.emf"/><Relationship Id="rId5" Type="http://schemas.openxmlformats.org/officeDocument/2006/relationships/oleObject" Target="../embeddings/oleObject251.bin"/><Relationship Id="rId10" Type="http://schemas.openxmlformats.org/officeDocument/2006/relationships/image" Target="../media/image248.wmf"/><Relationship Id="rId4" Type="http://schemas.openxmlformats.org/officeDocument/2006/relationships/image" Target="../media/image245.wmf"/><Relationship Id="rId9" Type="http://schemas.openxmlformats.org/officeDocument/2006/relationships/oleObject" Target="../embeddings/oleObject253.bin"/></Relationships>
</file>

<file path=ppt/slides/_rels/slide75.xml.rels><?xml version="1.0" encoding="UTF-8" standalone="yes"?>
<Relationships xmlns="http://schemas.openxmlformats.org/package/2006/relationships"><Relationship Id="rId8" Type="http://schemas.openxmlformats.org/officeDocument/2006/relationships/image" Target="../media/image248.wmf"/><Relationship Id="rId3" Type="http://schemas.openxmlformats.org/officeDocument/2006/relationships/oleObject" Target="../embeddings/oleObject254.bin"/><Relationship Id="rId7" Type="http://schemas.openxmlformats.org/officeDocument/2006/relationships/oleObject" Target="../embeddings/oleObject256.bin"/><Relationship Id="rId2" Type="http://schemas.openxmlformats.org/officeDocument/2006/relationships/slideLayout" Target="../slideLayouts/slideLayout94.xml"/><Relationship Id="rId1" Type="http://schemas.openxmlformats.org/officeDocument/2006/relationships/vmlDrawing" Target="../drawings/vmlDrawing52.vml"/><Relationship Id="rId6" Type="http://schemas.openxmlformats.org/officeDocument/2006/relationships/image" Target="../media/image247.wmf"/><Relationship Id="rId5" Type="http://schemas.openxmlformats.org/officeDocument/2006/relationships/oleObject" Target="../embeddings/oleObject255.bin"/><Relationship Id="rId10" Type="http://schemas.openxmlformats.org/officeDocument/2006/relationships/image" Target="../media/image249.wmf"/><Relationship Id="rId4" Type="http://schemas.openxmlformats.org/officeDocument/2006/relationships/image" Target="../media/image245.wmf"/><Relationship Id="rId9" Type="http://schemas.openxmlformats.org/officeDocument/2006/relationships/oleObject" Target="../embeddings/oleObject257.bin"/></Relationships>
</file>

<file path=ppt/slides/_rels/slide76.xml.rels><?xml version="1.0" encoding="UTF-8" standalone="yes"?>
<Relationships xmlns="http://schemas.openxmlformats.org/package/2006/relationships"><Relationship Id="rId8" Type="http://schemas.openxmlformats.org/officeDocument/2006/relationships/image" Target="../media/image252.wmf"/><Relationship Id="rId13" Type="http://schemas.openxmlformats.org/officeDocument/2006/relationships/oleObject" Target="../embeddings/oleObject263.bin"/><Relationship Id="rId18" Type="http://schemas.openxmlformats.org/officeDocument/2006/relationships/oleObject" Target="../embeddings/oleObject266.bin"/><Relationship Id="rId3" Type="http://schemas.openxmlformats.org/officeDocument/2006/relationships/oleObject" Target="../embeddings/oleObject258.bin"/><Relationship Id="rId7" Type="http://schemas.openxmlformats.org/officeDocument/2006/relationships/oleObject" Target="../embeddings/oleObject260.bin"/><Relationship Id="rId12" Type="http://schemas.openxmlformats.org/officeDocument/2006/relationships/image" Target="../media/image253.wmf"/><Relationship Id="rId17" Type="http://schemas.openxmlformats.org/officeDocument/2006/relationships/image" Target="../media/image255.wmf"/><Relationship Id="rId2" Type="http://schemas.openxmlformats.org/officeDocument/2006/relationships/slideLayout" Target="../slideLayouts/slideLayout95.xml"/><Relationship Id="rId16" Type="http://schemas.openxmlformats.org/officeDocument/2006/relationships/oleObject" Target="../embeddings/oleObject265.bin"/><Relationship Id="rId1" Type="http://schemas.openxmlformats.org/officeDocument/2006/relationships/vmlDrawing" Target="../drawings/vmlDrawing53.vml"/><Relationship Id="rId6" Type="http://schemas.openxmlformats.org/officeDocument/2006/relationships/image" Target="../media/image251.wmf"/><Relationship Id="rId11" Type="http://schemas.openxmlformats.org/officeDocument/2006/relationships/oleObject" Target="../embeddings/oleObject262.bin"/><Relationship Id="rId5" Type="http://schemas.openxmlformats.org/officeDocument/2006/relationships/oleObject" Target="../embeddings/oleObject259.bin"/><Relationship Id="rId15" Type="http://schemas.openxmlformats.org/officeDocument/2006/relationships/image" Target="../media/image254.wmf"/><Relationship Id="rId10" Type="http://schemas.openxmlformats.org/officeDocument/2006/relationships/image" Target="../media/image248.wmf"/><Relationship Id="rId4" Type="http://schemas.openxmlformats.org/officeDocument/2006/relationships/image" Target="../media/image250.wmf"/><Relationship Id="rId9" Type="http://schemas.openxmlformats.org/officeDocument/2006/relationships/oleObject" Target="../embeddings/oleObject261.bin"/><Relationship Id="rId14" Type="http://schemas.openxmlformats.org/officeDocument/2006/relationships/oleObject" Target="../embeddings/oleObject264.bin"/></Relationships>
</file>

<file path=ppt/slides/_rels/slide77.xml.rels><?xml version="1.0" encoding="UTF-8" standalone="yes"?>
<Relationships xmlns="http://schemas.openxmlformats.org/package/2006/relationships"><Relationship Id="rId8" Type="http://schemas.openxmlformats.org/officeDocument/2006/relationships/image" Target="../media/image258.wmf"/><Relationship Id="rId13" Type="http://schemas.openxmlformats.org/officeDocument/2006/relationships/oleObject" Target="../embeddings/oleObject272.bin"/><Relationship Id="rId3" Type="http://schemas.openxmlformats.org/officeDocument/2006/relationships/oleObject" Target="../embeddings/oleObject267.bin"/><Relationship Id="rId7" Type="http://schemas.openxmlformats.org/officeDocument/2006/relationships/oleObject" Target="../embeddings/oleObject269.bin"/><Relationship Id="rId12" Type="http://schemas.openxmlformats.org/officeDocument/2006/relationships/image" Target="../media/image259.wmf"/><Relationship Id="rId2" Type="http://schemas.openxmlformats.org/officeDocument/2006/relationships/slideLayout" Target="../slideLayouts/slideLayout95.xml"/><Relationship Id="rId1" Type="http://schemas.openxmlformats.org/officeDocument/2006/relationships/vmlDrawing" Target="../drawings/vmlDrawing54.vml"/><Relationship Id="rId6" Type="http://schemas.openxmlformats.org/officeDocument/2006/relationships/image" Target="../media/image257.wmf"/><Relationship Id="rId11" Type="http://schemas.openxmlformats.org/officeDocument/2006/relationships/oleObject" Target="../embeddings/oleObject271.bin"/><Relationship Id="rId5" Type="http://schemas.openxmlformats.org/officeDocument/2006/relationships/oleObject" Target="../embeddings/oleObject268.bin"/><Relationship Id="rId10" Type="http://schemas.openxmlformats.org/officeDocument/2006/relationships/image" Target="../media/image248.wmf"/><Relationship Id="rId4" Type="http://schemas.openxmlformats.org/officeDocument/2006/relationships/image" Target="../media/image256.wmf"/><Relationship Id="rId9" Type="http://schemas.openxmlformats.org/officeDocument/2006/relationships/oleObject" Target="../embeddings/oleObject270.bin"/><Relationship Id="rId14" Type="http://schemas.openxmlformats.org/officeDocument/2006/relationships/image" Target="../media/image260.wmf"/></Relationships>
</file>

<file path=ppt/slides/_rels/slide78.xml.rels><?xml version="1.0" encoding="UTF-8" standalone="yes"?>
<Relationships xmlns="http://schemas.openxmlformats.org/package/2006/relationships"><Relationship Id="rId8" Type="http://schemas.openxmlformats.org/officeDocument/2006/relationships/image" Target="../media/image263.wmf"/><Relationship Id="rId13" Type="http://schemas.openxmlformats.org/officeDocument/2006/relationships/oleObject" Target="../embeddings/oleObject278.bin"/><Relationship Id="rId3" Type="http://schemas.openxmlformats.org/officeDocument/2006/relationships/oleObject" Target="../embeddings/oleObject273.bin"/><Relationship Id="rId7" Type="http://schemas.openxmlformats.org/officeDocument/2006/relationships/oleObject" Target="../embeddings/oleObject275.bin"/><Relationship Id="rId12" Type="http://schemas.openxmlformats.org/officeDocument/2006/relationships/image" Target="../media/image248.wmf"/><Relationship Id="rId2" Type="http://schemas.openxmlformats.org/officeDocument/2006/relationships/slideLayout" Target="../slideLayouts/slideLayout95.xml"/><Relationship Id="rId1" Type="http://schemas.openxmlformats.org/officeDocument/2006/relationships/vmlDrawing" Target="../drawings/vmlDrawing55.vml"/><Relationship Id="rId6" Type="http://schemas.openxmlformats.org/officeDocument/2006/relationships/image" Target="../media/image262.wmf"/><Relationship Id="rId11" Type="http://schemas.openxmlformats.org/officeDocument/2006/relationships/oleObject" Target="../embeddings/oleObject277.bin"/><Relationship Id="rId5" Type="http://schemas.openxmlformats.org/officeDocument/2006/relationships/oleObject" Target="../embeddings/oleObject274.bin"/><Relationship Id="rId15" Type="http://schemas.openxmlformats.org/officeDocument/2006/relationships/oleObject" Target="../embeddings/oleObject279.bin"/><Relationship Id="rId10" Type="http://schemas.openxmlformats.org/officeDocument/2006/relationships/image" Target="../media/image264.wmf"/><Relationship Id="rId4" Type="http://schemas.openxmlformats.org/officeDocument/2006/relationships/image" Target="../media/image261.wmf"/><Relationship Id="rId9" Type="http://schemas.openxmlformats.org/officeDocument/2006/relationships/oleObject" Target="../embeddings/oleObject276.bin"/><Relationship Id="rId14" Type="http://schemas.openxmlformats.org/officeDocument/2006/relationships/image" Target="../media/image252.wmf"/></Relationships>
</file>

<file path=ppt/slides/_rels/slide79.xml.rels><?xml version="1.0" encoding="UTF-8" standalone="yes"?>
<Relationships xmlns="http://schemas.openxmlformats.org/package/2006/relationships"><Relationship Id="rId8" Type="http://schemas.openxmlformats.org/officeDocument/2006/relationships/image" Target="../media/image267.wmf"/><Relationship Id="rId13" Type="http://schemas.openxmlformats.org/officeDocument/2006/relationships/oleObject" Target="../embeddings/oleObject285.bin"/><Relationship Id="rId18" Type="http://schemas.openxmlformats.org/officeDocument/2006/relationships/image" Target="../media/image248.wmf"/><Relationship Id="rId3" Type="http://schemas.openxmlformats.org/officeDocument/2006/relationships/oleObject" Target="../embeddings/oleObject280.bin"/><Relationship Id="rId7" Type="http://schemas.openxmlformats.org/officeDocument/2006/relationships/oleObject" Target="../embeddings/oleObject282.bin"/><Relationship Id="rId12" Type="http://schemas.openxmlformats.org/officeDocument/2006/relationships/image" Target="../media/image269.wmf"/><Relationship Id="rId17" Type="http://schemas.openxmlformats.org/officeDocument/2006/relationships/oleObject" Target="../embeddings/oleObject287.bin"/><Relationship Id="rId2" Type="http://schemas.openxmlformats.org/officeDocument/2006/relationships/slideLayout" Target="../slideLayouts/slideLayout95.xml"/><Relationship Id="rId16" Type="http://schemas.openxmlformats.org/officeDocument/2006/relationships/image" Target="../media/image271.wmf"/><Relationship Id="rId1" Type="http://schemas.openxmlformats.org/officeDocument/2006/relationships/vmlDrawing" Target="../drawings/vmlDrawing56.vml"/><Relationship Id="rId6" Type="http://schemas.openxmlformats.org/officeDocument/2006/relationships/image" Target="../media/image266.wmf"/><Relationship Id="rId11" Type="http://schemas.openxmlformats.org/officeDocument/2006/relationships/oleObject" Target="../embeddings/oleObject284.bin"/><Relationship Id="rId5" Type="http://schemas.openxmlformats.org/officeDocument/2006/relationships/oleObject" Target="../embeddings/oleObject281.bin"/><Relationship Id="rId15" Type="http://schemas.openxmlformats.org/officeDocument/2006/relationships/oleObject" Target="../embeddings/oleObject286.bin"/><Relationship Id="rId10" Type="http://schemas.openxmlformats.org/officeDocument/2006/relationships/image" Target="../media/image268.wmf"/><Relationship Id="rId4" Type="http://schemas.openxmlformats.org/officeDocument/2006/relationships/image" Target="../media/image265.wmf"/><Relationship Id="rId9" Type="http://schemas.openxmlformats.org/officeDocument/2006/relationships/oleObject" Target="../embeddings/oleObject283.bin"/><Relationship Id="rId14" Type="http://schemas.openxmlformats.org/officeDocument/2006/relationships/image" Target="../media/image270.w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tmp"/><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8" Type="http://schemas.openxmlformats.org/officeDocument/2006/relationships/image" Target="../media/image274.wmf"/><Relationship Id="rId3" Type="http://schemas.openxmlformats.org/officeDocument/2006/relationships/oleObject" Target="../embeddings/oleObject288.bin"/><Relationship Id="rId7" Type="http://schemas.openxmlformats.org/officeDocument/2006/relationships/oleObject" Target="../embeddings/oleObject290.bin"/><Relationship Id="rId12" Type="http://schemas.openxmlformats.org/officeDocument/2006/relationships/image" Target="../media/image276.wmf"/><Relationship Id="rId2" Type="http://schemas.openxmlformats.org/officeDocument/2006/relationships/slideLayout" Target="../slideLayouts/slideLayout95.xml"/><Relationship Id="rId1" Type="http://schemas.openxmlformats.org/officeDocument/2006/relationships/vmlDrawing" Target="../drawings/vmlDrawing57.vml"/><Relationship Id="rId6" Type="http://schemas.openxmlformats.org/officeDocument/2006/relationships/image" Target="../media/image273.wmf"/><Relationship Id="rId11" Type="http://schemas.openxmlformats.org/officeDocument/2006/relationships/oleObject" Target="../embeddings/oleObject292.bin"/><Relationship Id="rId5" Type="http://schemas.openxmlformats.org/officeDocument/2006/relationships/oleObject" Target="../embeddings/oleObject289.bin"/><Relationship Id="rId10" Type="http://schemas.openxmlformats.org/officeDocument/2006/relationships/image" Target="../media/image275.wmf"/><Relationship Id="rId4" Type="http://schemas.openxmlformats.org/officeDocument/2006/relationships/image" Target="../media/image272.wmf"/><Relationship Id="rId9" Type="http://schemas.openxmlformats.org/officeDocument/2006/relationships/oleObject" Target="../embeddings/oleObject291.bin"/></Relationships>
</file>

<file path=ppt/slides/_rels/slide81.xml.rels><?xml version="1.0" encoding="UTF-8" standalone="yes"?>
<Relationships xmlns="http://schemas.openxmlformats.org/package/2006/relationships"><Relationship Id="rId8" Type="http://schemas.openxmlformats.org/officeDocument/2006/relationships/image" Target="../media/image279.wmf"/><Relationship Id="rId3" Type="http://schemas.openxmlformats.org/officeDocument/2006/relationships/oleObject" Target="../embeddings/oleObject293.bin"/><Relationship Id="rId7" Type="http://schemas.openxmlformats.org/officeDocument/2006/relationships/oleObject" Target="../embeddings/oleObject295.bin"/><Relationship Id="rId12" Type="http://schemas.openxmlformats.org/officeDocument/2006/relationships/image" Target="../media/image281.wmf"/><Relationship Id="rId2" Type="http://schemas.openxmlformats.org/officeDocument/2006/relationships/slideLayout" Target="../slideLayouts/slideLayout95.xml"/><Relationship Id="rId1" Type="http://schemas.openxmlformats.org/officeDocument/2006/relationships/vmlDrawing" Target="../drawings/vmlDrawing58.vml"/><Relationship Id="rId6" Type="http://schemas.openxmlformats.org/officeDocument/2006/relationships/image" Target="../media/image278.wmf"/><Relationship Id="rId11" Type="http://schemas.openxmlformats.org/officeDocument/2006/relationships/oleObject" Target="../embeddings/oleObject297.bin"/><Relationship Id="rId5" Type="http://schemas.openxmlformats.org/officeDocument/2006/relationships/oleObject" Target="../embeddings/oleObject294.bin"/><Relationship Id="rId10" Type="http://schemas.openxmlformats.org/officeDocument/2006/relationships/image" Target="../media/image280.wmf"/><Relationship Id="rId4" Type="http://schemas.openxmlformats.org/officeDocument/2006/relationships/image" Target="../media/image277.wmf"/><Relationship Id="rId9" Type="http://schemas.openxmlformats.org/officeDocument/2006/relationships/oleObject" Target="../embeddings/oleObject296.bin"/></Relationships>
</file>

<file path=ppt/slides/_rels/slide82.xml.rels><?xml version="1.0" encoding="UTF-8" standalone="yes"?>
<Relationships xmlns="http://schemas.openxmlformats.org/package/2006/relationships"><Relationship Id="rId8" Type="http://schemas.openxmlformats.org/officeDocument/2006/relationships/image" Target="../media/image284.wmf"/><Relationship Id="rId3" Type="http://schemas.openxmlformats.org/officeDocument/2006/relationships/oleObject" Target="../embeddings/oleObject298.bin"/><Relationship Id="rId7" Type="http://schemas.openxmlformats.org/officeDocument/2006/relationships/oleObject" Target="../embeddings/oleObject300.bin"/><Relationship Id="rId2" Type="http://schemas.openxmlformats.org/officeDocument/2006/relationships/slideLayout" Target="../slideLayouts/slideLayout95.xml"/><Relationship Id="rId1" Type="http://schemas.openxmlformats.org/officeDocument/2006/relationships/vmlDrawing" Target="../drawings/vmlDrawing59.vml"/><Relationship Id="rId6" Type="http://schemas.openxmlformats.org/officeDocument/2006/relationships/image" Target="../media/image283.wmf"/><Relationship Id="rId5" Type="http://schemas.openxmlformats.org/officeDocument/2006/relationships/oleObject" Target="../embeddings/oleObject299.bin"/><Relationship Id="rId10" Type="http://schemas.openxmlformats.org/officeDocument/2006/relationships/image" Target="../media/image285.wmf"/><Relationship Id="rId4" Type="http://schemas.openxmlformats.org/officeDocument/2006/relationships/image" Target="../media/image282.wmf"/><Relationship Id="rId9" Type="http://schemas.openxmlformats.org/officeDocument/2006/relationships/oleObject" Target="../embeddings/oleObject301.bin"/></Relationships>
</file>

<file path=ppt/slides/_rels/slide83.xml.rels><?xml version="1.0" encoding="UTF-8" standalone="yes"?>
<Relationships xmlns="http://schemas.openxmlformats.org/package/2006/relationships"><Relationship Id="rId8" Type="http://schemas.openxmlformats.org/officeDocument/2006/relationships/image" Target="../media/image288.wmf"/><Relationship Id="rId13" Type="http://schemas.openxmlformats.org/officeDocument/2006/relationships/oleObject" Target="../embeddings/oleObject307.bin"/><Relationship Id="rId18" Type="http://schemas.openxmlformats.org/officeDocument/2006/relationships/image" Target="../media/image293.wmf"/><Relationship Id="rId3" Type="http://schemas.openxmlformats.org/officeDocument/2006/relationships/oleObject" Target="../embeddings/oleObject302.bin"/><Relationship Id="rId7" Type="http://schemas.openxmlformats.org/officeDocument/2006/relationships/oleObject" Target="../embeddings/oleObject304.bin"/><Relationship Id="rId12" Type="http://schemas.openxmlformats.org/officeDocument/2006/relationships/image" Target="../media/image290.wmf"/><Relationship Id="rId17" Type="http://schemas.openxmlformats.org/officeDocument/2006/relationships/oleObject" Target="../embeddings/oleObject309.bin"/><Relationship Id="rId2" Type="http://schemas.openxmlformats.org/officeDocument/2006/relationships/slideLayout" Target="../slideLayouts/slideLayout95.xml"/><Relationship Id="rId16" Type="http://schemas.openxmlformats.org/officeDocument/2006/relationships/image" Target="../media/image292.wmf"/><Relationship Id="rId1" Type="http://schemas.openxmlformats.org/officeDocument/2006/relationships/vmlDrawing" Target="../drawings/vmlDrawing60.vml"/><Relationship Id="rId6" Type="http://schemas.openxmlformats.org/officeDocument/2006/relationships/image" Target="../media/image287.wmf"/><Relationship Id="rId11" Type="http://schemas.openxmlformats.org/officeDocument/2006/relationships/oleObject" Target="../embeddings/oleObject306.bin"/><Relationship Id="rId5" Type="http://schemas.openxmlformats.org/officeDocument/2006/relationships/oleObject" Target="../embeddings/oleObject303.bin"/><Relationship Id="rId15" Type="http://schemas.openxmlformats.org/officeDocument/2006/relationships/oleObject" Target="../embeddings/oleObject308.bin"/><Relationship Id="rId10" Type="http://schemas.openxmlformats.org/officeDocument/2006/relationships/image" Target="../media/image289.wmf"/><Relationship Id="rId4" Type="http://schemas.openxmlformats.org/officeDocument/2006/relationships/image" Target="../media/image286.wmf"/><Relationship Id="rId9" Type="http://schemas.openxmlformats.org/officeDocument/2006/relationships/oleObject" Target="../embeddings/oleObject305.bin"/><Relationship Id="rId14" Type="http://schemas.openxmlformats.org/officeDocument/2006/relationships/image" Target="../media/image291.wmf"/></Relationships>
</file>

<file path=ppt/slides/_rels/slide84.xml.rels><?xml version="1.0" encoding="UTF-8" standalone="yes"?>
<Relationships xmlns="http://schemas.openxmlformats.org/package/2006/relationships"><Relationship Id="rId8" Type="http://schemas.openxmlformats.org/officeDocument/2006/relationships/image" Target="../media/image296.wmf"/><Relationship Id="rId3" Type="http://schemas.openxmlformats.org/officeDocument/2006/relationships/oleObject" Target="../embeddings/oleObject310.bin"/><Relationship Id="rId7" Type="http://schemas.openxmlformats.org/officeDocument/2006/relationships/oleObject" Target="../embeddings/oleObject312.bin"/><Relationship Id="rId12" Type="http://schemas.openxmlformats.org/officeDocument/2006/relationships/image" Target="../media/image291.wmf"/><Relationship Id="rId2" Type="http://schemas.openxmlformats.org/officeDocument/2006/relationships/slideLayout" Target="../slideLayouts/slideLayout95.xml"/><Relationship Id="rId1" Type="http://schemas.openxmlformats.org/officeDocument/2006/relationships/vmlDrawing" Target="../drawings/vmlDrawing61.vml"/><Relationship Id="rId6" Type="http://schemas.openxmlformats.org/officeDocument/2006/relationships/image" Target="../media/image295.wmf"/><Relationship Id="rId11" Type="http://schemas.openxmlformats.org/officeDocument/2006/relationships/oleObject" Target="../embeddings/oleObject314.bin"/><Relationship Id="rId5" Type="http://schemas.openxmlformats.org/officeDocument/2006/relationships/oleObject" Target="../embeddings/oleObject311.bin"/><Relationship Id="rId10" Type="http://schemas.openxmlformats.org/officeDocument/2006/relationships/image" Target="../media/image288.wmf"/><Relationship Id="rId4" Type="http://schemas.openxmlformats.org/officeDocument/2006/relationships/image" Target="../media/image294.wmf"/><Relationship Id="rId9" Type="http://schemas.openxmlformats.org/officeDocument/2006/relationships/oleObject" Target="../embeddings/oleObject313.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15.bin"/><Relationship Id="rId2" Type="http://schemas.openxmlformats.org/officeDocument/2006/relationships/slideLayout" Target="../slideLayouts/slideLayout95.xml"/><Relationship Id="rId1" Type="http://schemas.openxmlformats.org/officeDocument/2006/relationships/vmlDrawing" Target="../drawings/vmlDrawing62.vml"/><Relationship Id="rId6" Type="http://schemas.openxmlformats.org/officeDocument/2006/relationships/image" Target="../media/image298.wmf"/><Relationship Id="rId5" Type="http://schemas.openxmlformats.org/officeDocument/2006/relationships/oleObject" Target="../embeddings/oleObject316.bin"/><Relationship Id="rId4" Type="http://schemas.openxmlformats.org/officeDocument/2006/relationships/image" Target="../media/image297.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317.bin"/><Relationship Id="rId2" Type="http://schemas.openxmlformats.org/officeDocument/2006/relationships/slideLayout" Target="../slideLayouts/slideLayout95.xml"/><Relationship Id="rId1" Type="http://schemas.openxmlformats.org/officeDocument/2006/relationships/vmlDrawing" Target="../drawings/vmlDrawing63.vml"/><Relationship Id="rId6" Type="http://schemas.openxmlformats.org/officeDocument/2006/relationships/image" Target="../media/image300.wmf"/><Relationship Id="rId5" Type="http://schemas.openxmlformats.org/officeDocument/2006/relationships/oleObject" Target="../embeddings/oleObject318.bin"/><Relationship Id="rId4" Type="http://schemas.openxmlformats.org/officeDocument/2006/relationships/image" Target="../media/image299.wmf"/></Relationships>
</file>

<file path=ppt/slides/_rels/slide88.xml.rels><?xml version="1.0" encoding="UTF-8" standalone="yes"?>
<Relationships xmlns="http://schemas.openxmlformats.org/package/2006/relationships"><Relationship Id="rId8" Type="http://schemas.openxmlformats.org/officeDocument/2006/relationships/image" Target="../media/image303.wmf"/><Relationship Id="rId3" Type="http://schemas.openxmlformats.org/officeDocument/2006/relationships/oleObject" Target="../embeddings/oleObject319.bin"/><Relationship Id="rId7" Type="http://schemas.openxmlformats.org/officeDocument/2006/relationships/oleObject" Target="../embeddings/oleObject321.bin"/><Relationship Id="rId2" Type="http://schemas.openxmlformats.org/officeDocument/2006/relationships/slideLayout" Target="../slideLayouts/slideLayout95.xml"/><Relationship Id="rId1" Type="http://schemas.openxmlformats.org/officeDocument/2006/relationships/vmlDrawing" Target="../drawings/vmlDrawing64.vml"/><Relationship Id="rId6" Type="http://schemas.openxmlformats.org/officeDocument/2006/relationships/image" Target="../media/image302.wmf"/><Relationship Id="rId5" Type="http://schemas.openxmlformats.org/officeDocument/2006/relationships/oleObject" Target="../embeddings/oleObject320.bin"/><Relationship Id="rId4" Type="http://schemas.openxmlformats.org/officeDocument/2006/relationships/image" Target="../media/image301.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8" Type="http://schemas.openxmlformats.org/officeDocument/2006/relationships/image" Target="../media/image306.wmf"/><Relationship Id="rId3" Type="http://schemas.openxmlformats.org/officeDocument/2006/relationships/oleObject" Target="../embeddings/oleObject322.bin"/><Relationship Id="rId7" Type="http://schemas.openxmlformats.org/officeDocument/2006/relationships/oleObject" Target="../embeddings/oleObject324.bin"/><Relationship Id="rId2" Type="http://schemas.openxmlformats.org/officeDocument/2006/relationships/slideLayout" Target="../slideLayouts/slideLayout137.xml"/><Relationship Id="rId1" Type="http://schemas.openxmlformats.org/officeDocument/2006/relationships/vmlDrawing" Target="../drawings/vmlDrawing65.vml"/><Relationship Id="rId6" Type="http://schemas.openxmlformats.org/officeDocument/2006/relationships/image" Target="../media/image305.wmf"/><Relationship Id="rId5" Type="http://schemas.openxmlformats.org/officeDocument/2006/relationships/oleObject" Target="../embeddings/oleObject323.bin"/><Relationship Id="rId10" Type="http://schemas.openxmlformats.org/officeDocument/2006/relationships/image" Target="../media/image307.wmf"/><Relationship Id="rId4" Type="http://schemas.openxmlformats.org/officeDocument/2006/relationships/image" Target="../media/image304.wmf"/><Relationship Id="rId9" Type="http://schemas.openxmlformats.org/officeDocument/2006/relationships/oleObject" Target="../embeddings/oleObject325.bin"/></Relationships>
</file>

<file path=ppt/slides/_rels/slide91.xml.rels><?xml version="1.0" encoding="UTF-8" standalone="yes"?>
<Relationships xmlns="http://schemas.openxmlformats.org/package/2006/relationships"><Relationship Id="rId8" Type="http://schemas.openxmlformats.org/officeDocument/2006/relationships/image" Target="../media/image310.wmf"/><Relationship Id="rId13" Type="http://schemas.openxmlformats.org/officeDocument/2006/relationships/oleObject" Target="../embeddings/oleObject331.bin"/><Relationship Id="rId18" Type="http://schemas.openxmlformats.org/officeDocument/2006/relationships/image" Target="../media/image315.wmf"/><Relationship Id="rId3" Type="http://schemas.openxmlformats.org/officeDocument/2006/relationships/oleObject" Target="../embeddings/oleObject326.bin"/><Relationship Id="rId7" Type="http://schemas.openxmlformats.org/officeDocument/2006/relationships/oleObject" Target="../embeddings/oleObject328.bin"/><Relationship Id="rId12" Type="http://schemas.openxmlformats.org/officeDocument/2006/relationships/image" Target="../media/image312.wmf"/><Relationship Id="rId17" Type="http://schemas.openxmlformats.org/officeDocument/2006/relationships/oleObject" Target="../embeddings/oleObject333.bin"/><Relationship Id="rId2" Type="http://schemas.openxmlformats.org/officeDocument/2006/relationships/slideLayout" Target="../slideLayouts/slideLayout137.xml"/><Relationship Id="rId16" Type="http://schemas.openxmlformats.org/officeDocument/2006/relationships/image" Target="../media/image314.wmf"/><Relationship Id="rId20" Type="http://schemas.openxmlformats.org/officeDocument/2006/relationships/oleObject" Target="../embeddings/oleObject335.bin"/><Relationship Id="rId1" Type="http://schemas.openxmlformats.org/officeDocument/2006/relationships/vmlDrawing" Target="../drawings/vmlDrawing66.vml"/><Relationship Id="rId6" Type="http://schemas.openxmlformats.org/officeDocument/2006/relationships/image" Target="../media/image309.wmf"/><Relationship Id="rId11" Type="http://schemas.openxmlformats.org/officeDocument/2006/relationships/oleObject" Target="../embeddings/oleObject330.bin"/><Relationship Id="rId5" Type="http://schemas.openxmlformats.org/officeDocument/2006/relationships/oleObject" Target="../embeddings/oleObject327.bin"/><Relationship Id="rId15" Type="http://schemas.openxmlformats.org/officeDocument/2006/relationships/oleObject" Target="../embeddings/oleObject332.bin"/><Relationship Id="rId10" Type="http://schemas.openxmlformats.org/officeDocument/2006/relationships/image" Target="../media/image311.wmf"/><Relationship Id="rId19" Type="http://schemas.openxmlformats.org/officeDocument/2006/relationships/oleObject" Target="../embeddings/oleObject334.bin"/><Relationship Id="rId4" Type="http://schemas.openxmlformats.org/officeDocument/2006/relationships/image" Target="../media/image308.wmf"/><Relationship Id="rId9" Type="http://schemas.openxmlformats.org/officeDocument/2006/relationships/oleObject" Target="../embeddings/oleObject329.bin"/><Relationship Id="rId14" Type="http://schemas.openxmlformats.org/officeDocument/2006/relationships/image" Target="../media/image313.wmf"/></Relationships>
</file>

<file path=ppt/slides/_rels/slide92.xml.rels><?xml version="1.0" encoding="UTF-8" standalone="yes"?>
<Relationships xmlns="http://schemas.openxmlformats.org/package/2006/relationships"><Relationship Id="rId8" Type="http://schemas.openxmlformats.org/officeDocument/2006/relationships/image" Target="../media/image318.wmf"/><Relationship Id="rId13" Type="http://schemas.openxmlformats.org/officeDocument/2006/relationships/oleObject" Target="../embeddings/oleObject341.bin"/><Relationship Id="rId3" Type="http://schemas.openxmlformats.org/officeDocument/2006/relationships/oleObject" Target="../embeddings/oleObject336.bin"/><Relationship Id="rId7" Type="http://schemas.openxmlformats.org/officeDocument/2006/relationships/oleObject" Target="../embeddings/oleObject338.bin"/><Relationship Id="rId12" Type="http://schemas.openxmlformats.org/officeDocument/2006/relationships/image" Target="../media/image320.wmf"/><Relationship Id="rId17" Type="http://schemas.openxmlformats.org/officeDocument/2006/relationships/oleObject" Target="../embeddings/oleObject343.bin"/><Relationship Id="rId2" Type="http://schemas.openxmlformats.org/officeDocument/2006/relationships/slideLayout" Target="../slideLayouts/slideLayout138.xml"/><Relationship Id="rId16" Type="http://schemas.openxmlformats.org/officeDocument/2006/relationships/image" Target="../media/image312.wmf"/><Relationship Id="rId1" Type="http://schemas.openxmlformats.org/officeDocument/2006/relationships/vmlDrawing" Target="../drawings/vmlDrawing67.vml"/><Relationship Id="rId6" Type="http://schemas.openxmlformats.org/officeDocument/2006/relationships/image" Target="../media/image317.wmf"/><Relationship Id="rId11" Type="http://schemas.openxmlformats.org/officeDocument/2006/relationships/oleObject" Target="../embeddings/oleObject340.bin"/><Relationship Id="rId5" Type="http://schemas.openxmlformats.org/officeDocument/2006/relationships/oleObject" Target="../embeddings/oleObject337.bin"/><Relationship Id="rId15" Type="http://schemas.openxmlformats.org/officeDocument/2006/relationships/oleObject" Target="../embeddings/oleObject342.bin"/><Relationship Id="rId10" Type="http://schemas.openxmlformats.org/officeDocument/2006/relationships/image" Target="../media/image319.wmf"/><Relationship Id="rId4" Type="http://schemas.openxmlformats.org/officeDocument/2006/relationships/image" Target="../media/image316.wmf"/><Relationship Id="rId9" Type="http://schemas.openxmlformats.org/officeDocument/2006/relationships/oleObject" Target="../embeddings/oleObject339.bin"/><Relationship Id="rId14" Type="http://schemas.openxmlformats.org/officeDocument/2006/relationships/image" Target="../media/image313.wmf"/></Relationships>
</file>

<file path=ppt/slides/_rels/slide93.xml.rels><?xml version="1.0" encoding="UTF-8" standalone="yes"?>
<Relationships xmlns="http://schemas.openxmlformats.org/package/2006/relationships"><Relationship Id="rId8" Type="http://schemas.openxmlformats.org/officeDocument/2006/relationships/image" Target="../media/image323.wmf"/><Relationship Id="rId3" Type="http://schemas.openxmlformats.org/officeDocument/2006/relationships/oleObject" Target="../embeddings/oleObject344.bin"/><Relationship Id="rId7" Type="http://schemas.openxmlformats.org/officeDocument/2006/relationships/oleObject" Target="../embeddings/oleObject346.bin"/><Relationship Id="rId12" Type="http://schemas.openxmlformats.org/officeDocument/2006/relationships/image" Target="../media/image325.wmf"/><Relationship Id="rId2" Type="http://schemas.openxmlformats.org/officeDocument/2006/relationships/slideLayout" Target="../slideLayouts/slideLayout138.xml"/><Relationship Id="rId1" Type="http://schemas.openxmlformats.org/officeDocument/2006/relationships/vmlDrawing" Target="../drawings/vmlDrawing68.vml"/><Relationship Id="rId6" Type="http://schemas.openxmlformats.org/officeDocument/2006/relationships/image" Target="../media/image322.wmf"/><Relationship Id="rId11" Type="http://schemas.openxmlformats.org/officeDocument/2006/relationships/oleObject" Target="../embeddings/oleObject348.bin"/><Relationship Id="rId5" Type="http://schemas.openxmlformats.org/officeDocument/2006/relationships/oleObject" Target="../embeddings/oleObject345.bin"/><Relationship Id="rId10" Type="http://schemas.openxmlformats.org/officeDocument/2006/relationships/image" Target="../media/image324.wmf"/><Relationship Id="rId4" Type="http://schemas.openxmlformats.org/officeDocument/2006/relationships/image" Target="../media/image321.wmf"/><Relationship Id="rId9" Type="http://schemas.openxmlformats.org/officeDocument/2006/relationships/oleObject" Target="../embeddings/oleObject347.bin"/></Relationships>
</file>

<file path=ppt/slides/_rels/slide94.xml.rels><?xml version="1.0" encoding="UTF-8" standalone="yes"?>
<Relationships xmlns="http://schemas.openxmlformats.org/package/2006/relationships"><Relationship Id="rId8" Type="http://schemas.openxmlformats.org/officeDocument/2006/relationships/image" Target="../media/image328.emf"/><Relationship Id="rId3" Type="http://schemas.openxmlformats.org/officeDocument/2006/relationships/oleObject" Target="../embeddings/oleObject349.bin"/><Relationship Id="rId7" Type="http://schemas.openxmlformats.org/officeDocument/2006/relationships/oleObject" Target="../embeddings/oleObject351.bin"/><Relationship Id="rId12" Type="http://schemas.openxmlformats.org/officeDocument/2006/relationships/image" Target="../media/image330.emf"/><Relationship Id="rId2" Type="http://schemas.openxmlformats.org/officeDocument/2006/relationships/slideLayout" Target="../slideLayouts/slideLayout138.xml"/><Relationship Id="rId1" Type="http://schemas.openxmlformats.org/officeDocument/2006/relationships/vmlDrawing" Target="../drawings/vmlDrawing69.vml"/><Relationship Id="rId6" Type="http://schemas.openxmlformats.org/officeDocument/2006/relationships/image" Target="../media/image327.emf"/><Relationship Id="rId11" Type="http://schemas.openxmlformats.org/officeDocument/2006/relationships/oleObject" Target="../embeddings/oleObject353.bin"/><Relationship Id="rId5" Type="http://schemas.openxmlformats.org/officeDocument/2006/relationships/oleObject" Target="../embeddings/oleObject350.bin"/><Relationship Id="rId10" Type="http://schemas.openxmlformats.org/officeDocument/2006/relationships/image" Target="../media/image329.emf"/><Relationship Id="rId4" Type="http://schemas.openxmlformats.org/officeDocument/2006/relationships/image" Target="../media/image326.emf"/><Relationship Id="rId9" Type="http://schemas.openxmlformats.org/officeDocument/2006/relationships/oleObject" Target="../embeddings/oleObject352.bin"/></Relationships>
</file>

<file path=ppt/slides/_rels/slide95.xml.rels><?xml version="1.0" encoding="UTF-8" standalone="yes"?>
<Relationships xmlns="http://schemas.openxmlformats.org/package/2006/relationships"><Relationship Id="rId8" Type="http://schemas.openxmlformats.org/officeDocument/2006/relationships/image" Target="../media/image333.emf"/><Relationship Id="rId3" Type="http://schemas.openxmlformats.org/officeDocument/2006/relationships/oleObject" Target="../embeddings/oleObject354.bin"/><Relationship Id="rId7" Type="http://schemas.openxmlformats.org/officeDocument/2006/relationships/oleObject" Target="../embeddings/oleObject356.bin"/><Relationship Id="rId2" Type="http://schemas.openxmlformats.org/officeDocument/2006/relationships/slideLayout" Target="../slideLayouts/slideLayout138.xml"/><Relationship Id="rId1" Type="http://schemas.openxmlformats.org/officeDocument/2006/relationships/vmlDrawing" Target="../drawings/vmlDrawing70.vml"/><Relationship Id="rId6" Type="http://schemas.openxmlformats.org/officeDocument/2006/relationships/image" Target="../media/image332.emf"/><Relationship Id="rId5" Type="http://schemas.openxmlformats.org/officeDocument/2006/relationships/oleObject" Target="../embeddings/oleObject355.bin"/><Relationship Id="rId4" Type="http://schemas.openxmlformats.org/officeDocument/2006/relationships/image" Target="../media/image331.emf"/></Relationships>
</file>

<file path=ppt/slides/_rels/slide96.xml.rels><?xml version="1.0" encoding="UTF-8" standalone="yes"?>
<Relationships xmlns="http://schemas.openxmlformats.org/package/2006/relationships"><Relationship Id="rId8" Type="http://schemas.openxmlformats.org/officeDocument/2006/relationships/image" Target="../media/image336.emf"/><Relationship Id="rId13" Type="http://schemas.openxmlformats.org/officeDocument/2006/relationships/oleObject" Target="../embeddings/oleObject362.bin"/><Relationship Id="rId18" Type="http://schemas.openxmlformats.org/officeDocument/2006/relationships/image" Target="../media/image341.wmf"/><Relationship Id="rId3" Type="http://schemas.openxmlformats.org/officeDocument/2006/relationships/oleObject" Target="../embeddings/oleObject357.bin"/><Relationship Id="rId21" Type="http://schemas.openxmlformats.org/officeDocument/2006/relationships/oleObject" Target="../embeddings/oleObject366.bin"/><Relationship Id="rId7" Type="http://schemas.openxmlformats.org/officeDocument/2006/relationships/oleObject" Target="../embeddings/oleObject359.bin"/><Relationship Id="rId12" Type="http://schemas.openxmlformats.org/officeDocument/2006/relationships/image" Target="../media/image338.emf"/><Relationship Id="rId17" Type="http://schemas.openxmlformats.org/officeDocument/2006/relationships/oleObject" Target="../embeddings/oleObject364.bin"/><Relationship Id="rId2" Type="http://schemas.openxmlformats.org/officeDocument/2006/relationships/slideLayout" Target="../slideLayouts/slideLayout138.xml"/><Relationship Id="rId16" Type="http://schemas.openxmlformats.org/officeDocument/2006/relationships/image" Target="../media/image340.wmf"/><Relationship Id="rId20" Type="http://schemas.openxmlformats.org/officeDocument/2006/relationships/image" Target="../media/image342.emf"/><Relationship Id="rId1" Type="http://schemas.openxmlformats.org/officeDocument/2006/relationships/vmlDrawing" Target="../drawings/vmlDrawing71.vml"/><Relationship Id="rId6" Type="http://schemas.openxmlformats.org/officeDocument/2006/relationships/image" Target="../media/image335.emf"/><Relationship Id="rId11" Type="http://schemas.openxmlformats.org/officeDocument/2006/relationships/oleObject" Target="../embeddings/oleObject361.bin"/><Relationship Id="rId5" Type="http://schemas.openxmlformats.org/officeDocument/2006/relationships/oleObject" Target="../embeddings/oleObject358.bin"/><Relationship Id="rId15" Type="http://schemas.openxmlformats.org/officeDocument/2006/relationships/oleObject" Target="../embeddings/oleObject363.bin"/><Relationship Id="rId10" Type="http://schemas.openxmlformats.org/officeDocument/2006/relationships/image" Target="../media/image337.emf"/><Relationship Id="rId19" Type="http://schemas.openxmlformats.org/officeDocument/2006/relationships/oleObject" Target="../embeddings/oleObject365.bin"/><Relationship Id="rId4" Type="http://schemas.openxmlformats.org/officeDocument/2006/relationships/image" Target="../media/image334.emf"/><Relationship Id="rId9" Type="http://schemas.openxmlformats.org/officeDocument/2006/relationships/oleObject" Target="../embeddings/oleObject360.bin"/><Relationship Id="rId14" Type="http://schemas.openxmlformats.org/officeDocument/2006/relationships/image" Target="../media/image339.emf"/><Relationship Id="rId22" Type="http://schemas.openxmlformats.org/officeDocument/2006/relationships/image" Target="../media/image343.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67.bin"/><Relationship Id="rId2" Type="http://schemas.openxmlformats.org/officeDocument/2006/relationships/slideLayout" Target="../slideLayouts/slideLayout137.xml"/><Relationship Id="rId1" Type="http://schemas.openxmlformats.org/officeDocument/2006/relationships/vmlDrawing" Target="../drawings/vmlDrawing72.vml"/><Relationship Id="rId4" Type="http://schemas.openxmlformats.org/officeDocument/2006/relationships/image" Target="../media/image344.emf"/></Relationships>
</file>

<file path=ppt/slides/_rels/slide98.xml.rels><?xml version="1.0" encoding="UTF-8" standalone="yes"?>
<Relationships xmlns="http://schemas.openxmlformats.org/package/2006/relationships"><Relationship Id="rId8" Type="http://schemas.openxmlformats.org/officeDocument/2006/relationships/image" Target="../media/image347.wmf"/><Relationship Id="rId13" Type="http://schemas.openxmlformats.org/officeDocument/2006/relationships/oleObject" Target="../embeddings/oleObject373.bin"/><Relationship Id="rId3" Type="http://schemas.openxmlformats.org/officeDocument/2006/relationships/oleObject" Target="../embeddings/oleObject368.bin"/><Relationship Id="rId7" Type="http://schemas.openxmlformats.org/officeDocument/2006/relationships/oleObject" Target="../embeddings/oleObject370.bin"/><Relationship Id="rId12" Type="http://schemas.openxmlformats.org/officeDocument/2006/relationships/image" Target="../media/image349.wmf"/><Relationship Id="rId2" Type="http://schemas.openxmlformats.org/officeDocument/2006/relationships/slideLayout" Target="../slideLayouts/slideLayout138.xml"/><Relationship Id="rId16" Type="http://schemas.openxmlformats.org/officeDocument/2006/relationships/image" Target="../media/image351.emf"/><Relationship Id="rId1" Type="http://schemas.openxmlformats.org/officeDocument/2006/relationships/vmlDrawing" Target="../drawings/vmlDrawing73.vml"/><Relationship Id="rId6" Type="http://schemas.openxmlformats.org/officeDocument/2006/relationships/image" Target="../media/image346.wmf"/><Relationship Id="rId11" Type="http://schemas.openxmlformats.org/officeDocument/2006/relationships/oleObject" Target="../embeddings/oleObject372.bin"/><Relationship Id="rId5" Type="http://schemas.openxmlformats.org/officeDocument/2006/relationships/oleObject" Target="../embeddings/oleObject369.bin"/><Relationship Id="rId15" Type="http://schemas.openxmlformats.org/officeDocument/2006/relationships/oleObject" Target="../embeddings/oleObject374.bin"/><Relationship Id="rId10" Type="http://schemas.openxmlformats.org/officeDocument/2006/relationships/image" Target="../media/image348.wmf"/><Relationship Id="rId4" Type="http://schemas.openxmlformats.org/officeDocument/2006/relationships/image" Target="../media/image345.wmf"/><Relationship Id="rId9" Type="http://schemas.openxmlformats.org/officeDocument/2006/relationships/oleObject" Target="../embeddings/oleObject371.bin"/><Relationship Id="rId14" Type="http://schemas.openxmlformats.org/officeDocument/2006/relationships/image" Target="../media/image350.emf"/></Relationships>
</file>

<file path=ppt/slides/_rels/slide99.xml.rels><?xml version="1.0" encoding="UTF-8" standalone="yes"?>
<Relationships xmlns="http://schemas.openxmlformats.org/package/2006/relationships"><Relationship Id="rId8" Type="http://schemas.openxmlformats.org/officeDocument/2006/relationships/image" Target="../media/image354.wmf"/><Relationship Id="rId13" Type="http://schemas.openxmlformats.org/officeDocument/2006/relationships/oleObject" Target="../embeddings/oleObject380.bin"/><Relationship Id="rId18" Type="http://schemas.openxmlformats.org/officeDocument/2006/relationships/image" Target="../media/image359.wmf"/><Relationship Id="rId3" Type="http://schemas.openxmlformats.org/officeDocument/2006/relationships/oleObject" Target="../embeddings/oleObject375.bin"/><Relationship Id="rId21" Type="http://schemas.openxmlformats.org/officeDocument/2006/relationships/oleObject" Target="../embeddings/oleObject384.bin"/><Relationship Id="rId7" Type="http://schemas.openxmlformats.org/officeDocument/2006/relationships/oleObject" Target="../embeddings/oleObject377.bin"/><Relationship Id="rId12" Type="http://schemas.openxmlformats.org/officeDocument/2006/relationships/image" Target="../media/image356.wmf"/><Relationship Id="rId17" Type="http://schemas.openxmlformats.org/officeDocument/2006/relationships/oleObject" Target="../embeddings/oleObject382.bin"/><Relationship Id="rId2" Type="http://schemas.openxmlformats.org/officeDocument/2006/relationships/slideLayout" Target="../slideLayouts/slideLayout138.xml"/><Relationship Id="rId16" Type="http://schemas.openxmlformats.org/officeDocument/2006/relationships/image" Target="../media/image358.wmf"/><Relationship Id="rId20" Type="http://schemas.openxmlformats.org/officeDocument/2006/relationships/image" Target="../media/image360.wmf"/><Relationship Id="rId1" Type="http://schemas.openxmlformats.org/officeDocument/2006/relationships/vmlDrawing" Target="../drawings/vmlDrawing74.vml"/><Relationship Id="rId6" Type="http://schemas.openxmlformats.org/officeDocument/2006/relationships/image" Target="../media/image353.wmf"/><Relationship Id="rId11" Type="http://schemas.openxmlformats.org/officeDocument/2006/relationships/oleObject" Target="../embeddings/oleObject379.bin"/><Relationship Id="rId5" Type="http://schemas.openxmlformats.org/officeDocument/2006/relationships/oleObject" Target="../embeddings/oleObject376.bin"/><Relationship Id="rId15" Type="http://schemas.openxmlformats.org/officeDocument/2006/relationships/oleObject" Target="../embeddings/oleObject381.bin"/><Relationship Id="rId10" Type="http://schemas.openxmlformats.org/officeDocument/2006/relationships/image" Target="../media/image355.wmf"/><Relationship Id="rId19" Type="http://schemas.openxmlformats.org/officeDocument/2006/relationships/oleObject" Target="../embeddings/oleObject383.bin"/><Relationship Id="rId4" Type="http://schemas.openxmlformats.org/officeDocument/2006/relationships/image" Target="../media/image352.wmf"/><Relationship Id="rId9" Type="http://schemas.openxmlformats.org/officeDocument/2006/relationships/oleObject" Target="../embeddings/oleObject378.bin"/><Relationship Id="rId14" Type="http://schemas.openxmlformats.org/officeDocument/2006/relationships/image" Target="../media/image357.wmf"/><Relationship Id="rId22" Type="http://schemas.openxmlformats.org/officeDocument/2006/relationships/image" Target="../media/image361.wmf"/></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8737" name="Rectangle 2"/>
          <p:cNvSpPr>
            <a:spLocks noGrp="1" noChangeArrowheads="1"/>
          </p:cNvSpPr>
          <p:nvPr>
            <p:ph type="ctrTitle"/>
          </p:nvPr>
        </p:nvSpPr>
        <p:spPr>
          <a:xfrm>
            <a:off x="1763688" y="1844824"/>
            <a:ext cx="6019800" cy="2209800"/>
          </a:xfrm>
        </p:spPr>
        <p:txBody>
          <a:bodyPr/>
          <a:lstStyle/>
          <a:p>
            <a:pPr algn="ctr" eaLnBrk="1" hangingPunct="1">
              <a:lnSpc>
                <a:spcPct val="200000"/>
              </a:lnSpc>
            </a:pPr>
            <a:r>
              <a:rPr lang="zh-CN" altLang="en-US" b="1" dirty="0" smtClean="0">
                <a:latin typeface="楷体_GB2312"/>
                <a:ea typeface="楷体_GB2312"/>
                <a:cs typeface="楷体_GB2312"/>
              </a:rPr>
              <a:t>线性代数</a:t>
            </a:r>
            <a:r>
              <a:rPr lang="en-US" altLang="zh-CN" b="1" dirty="0" smtClean="0">
                <a:latin typeface="楷体_GB2312"/>
                <a:ea typeface="楷体_GB2312"/>
                <a:cs typeface="楷体_GB2312"/>
              </a:rPr>
              <a:t/>
            </a:r>
            <a:br>
              <a:rPr lang="en-US" altLang="zh-CN" b="1" dirty="0" smtClean="0">
                <a:latin typeface="楷体_GB2312"/>
                <a:ea typeface="楷体_GB2312"/>
                <a:cs typeface="楷体_GB2312"/>
              </a:rPr>
            </a:br>
            <a:r>
              <a:rPr lang="zh-CN" altLang="en-US" sz="2400" b="1" dirty="0" smtClean="0">
                <a:latin typeface="楷体" panose="02010609060101010101" pitchFamily="49" charset="-122"/>
                <a:ea typeface="楷体" panose="02010609060101010101" pitchFamily="49" charset="-122"/>
                <a:cs typeface="楷体_GB2312"/>
              </a:rPr>
              <a:t>主讲：徐伟华</a:t>
            </a:r>
            <a:endParaRPr lang="zh-CN" altLang="en-US" sz="1400" b="1" dirty="0" smtClean="0">
              <a:latin typeface="楷体" panose="02010609060101010101" pitchFamily="49" charset="-122"/>
              <a:ea typeface="楷体" panose="02010609060101010101" pitchFamily="49" charset="-122"/>
              <a:cs typeface="楷体_GB2312"/>
            </a:endParaRPr>
          </a:p>
        </p:txBody>
      </p:sp>
      <p:sp>
        <p:nvSpPr>
          <p:cNvPr id="3" name="Rectangle 2"/>
          <p:cNvSpPr txBox="1">
            <a:spLocks noChangeArrowheads="1"/>
          </p:cNvSpPr>
          <p:nvPr/>
        </p:nvSpPr>
        <p:spPr bwMode="auto">
          <a:xfrm>
            <a:off x="3437348" y="5350188"/>
            <a:ext cx="3600400" cy="9856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5000">
                <a:solidFill>
                  <a:srgbClr val="FFFFFF"/>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pPr eaLnBrk="1" hangingPunct="1">
              <a:lnSpc>
                <a:spcPct val="200000"/>
              </a:lnSpc>
            </a:pPr>
            <a:r>
              <a:rPr lang="zh-CN" altLang="en-US" sz="3200" b="1" kern="0" dirty="0" smtClean="0">
                <a:solidFill>
                  <a:srgbClr val="002060"/>
                </a:solidFill>
                <a:latin typeface="华文中宋" panose="02010600040101010101" pitchFamily="2" charset="-122"/>
                <a:ea typeface="华文中宋" panose="02010600040101010101" pitchFamily="2" charset="-122"/>
                <a:cs typeface="楷体_GB2312"/>
              </a:rPr>
              <a:t>人工智能学院</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7625" y="1270783"/>
            <a:ext cx="8398412" cy="1323439"/>
          </a:xfrm>
          <a:prstGeom prst="rect">
            <a:avLst/>
          </a:prstGeom>
          <a:noFill/>
        </p:spPr>
        <p:txBody>
          <a:bodyPr wrap="square" rtlCol="0">
            <a:spAutoFit/>
          </a:bodyPr>
          <a:lstStyle/>
          <a:p>
            <a:r>
              <a:rPr lang="zh-CN" altLang="en-US" sz="2000" dirty="0" smtClean="0"/>
              <a:t>      随着计算机技术的发展，计算机图形学的应用领域越来越广，如仿真设计，游戏开发，动画制作等。在我们玩的游戏中，人物图形的平移，旋转，放缩等变换等都是经过计算和处理的，如何实现提到的三种变换，这就需要用到线性代数的知识来计算平移距离，旋转角度以及防缩倍数。</a:t>
            </a:r>
            <a:endParaRPr lang="en-US" altLang="zh-CN" sz="2000" dirty="0" smtClean="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450" y="2927258"/>
            <a:ext cx="2672603" cy="200445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607" y="2825259"/>
            <a:ext cx="2976446" cy="2208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3388" y="2927258"/>
            <a:ext cx="3078185" cy="230716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文本框 1"/>
          <p:cNvSpPr txBox="1"/>
          <p:nvPr/>
        </p:nvSpPr>
        <p:spPr>
          <a:xfrm>
            <a:off x="688309" y="493793"/>
            <a:ext cx="6008116" cy="584775"/>
          </a:xfrm>
          <a:prstGeom prst="rect">
            <a:avLst/>
          </a:prstGeom>
          <a:noFill/>
        </p:spPr>
        <p:txBody>
          <a:bodyPr wrap="square" rtlCol="0">
            <a:spAutoFit/>
          </a:bodyPr>
          <a:lstStyle/>
          <a:p>
            <a:r>
              <a:rPr lang="zh-CN" altLang="en-US" sz="3200" b="1" dirty="0" smtClean="0">
                <a:solidFill>
                  <a:schemeClr val="accent5">
                    <a:lumMod val="50000"/>
                  </a:schemeClr>
                </a:solidFill>
                <a:latin typeface="微软雅黑 Light" panose="020B0502040204020203" pitchFamily="34" charset="-122"/>
                <a:ea typeface="微软雅黑 Light" panose="020B0502040204020203" pitchFamily="34" charset="-122"/>
              </a:rPr>
              <a:t>线性代数在游戏设计中的应用</a:t>
            </a:r>
            <a:endParaRPr lang="zh-CN" altLang="en-US" sz="3200" b="1" dirty="0">
              <a:solidFill>
                <a:schemeClr val="accent5">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3000655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685800" y="3941763"/>
            <a:ext cx="3097213" cy="457200"/>
          </a:xfrm>
          <a:prstGeom prst="rect">
            <a:avLst/>
          </a:prstGeom>
          <a:noFill/>
          <a:ln w="9525">
            <a:noFill/>
            <a:miter lim="800000"/>
            <a:headEnd/>
            <a:tailEnd/>
          </a:ln>
        </p:spPr>
        <p:txBody>
          <a:bodyPr wrap="none">
            <a:spAutoFit/>
          </a:bodyPr>
          <a:lstStyle/>
          <a:p>
            <a:pPr>
              <a:spcBef>
                <a:spcPct val="50000"/>
              </a:spcBef>
            </a:pPr>
            <a:r>
              <a:rPr kumimoji="1" lang="en-US" altLang="zh-CN" sz="2400" b="1">
                <a:solidFill>
                  <a:srgbClr val="0000FF"/>
                </a:solidFill>
                <a:latin typeface="楷体_GB2312"/>
                <a:ea typeface="楷体_GB2312"/>
                <a:cs typeface="楷体_GB2312"/>
              </a:rPr>
              <a:t> </a:t>
            </a:r>
            <a:r>
              <a:rPr kumimoji="1" lang="zh-CN" altLang="en-US" sz="2400" b="1">
                <a:solidFill>
                  <a:srgbClr val="0000FF"/>
                </a:solidFill>
                <a:latin typeface="楷体_GB2312"/>
                <a:ea typeface="楷体_GB2312"/>
                <a:cs typeface="楷体_GB2312"/>
              </a:rPr>
              <a:t>证明  </a:t>
            </a:r>
            <a:r>
              <a:rPr kumimoji="1" lang="zh-CN" altLang="en-US" sz="2400" b="1">
                <a:solidFill>
                  <a:srgbClr val="000000"/>
                </a:solidFill>
                <a:latin typeface="楷体_GB2312"/>
                <a:ea typeface="楷体_GB2312"/>
                <a:cs typeface="楷体_GB2312"/>
              </a:rPr>
              <a:t>用数学归纳法</a:t>
            </a:r>
          </a:p>
        </p:txBody>
      </p:sp>
      <p:graphicFrame>
        <p:nvGraphicFramePr>
          <p:cNvPr id="41987" name="Object 17"/>
          <p:cNvGraphicFramePr>
            <a:graphicFrameLocks noChangeAspect="1"/>
          </p:cNvGraphicFramePr>
          <p:nvPr/>
        </p:nvGraphicFramePr>
        <p:xfrm>
          <a:off x="1828800" y="4495800"/>
          <a:ext cx="2133600" cy="1192213"/>
        </p:xfrm>
        <a:graphic>
          <a:graphicData uri="http://schemas.openxmlformats.org/presentationml/2006/ole">
            <mc:AlternateContent xmlns:mc="http://schemas.openxmlformats.org/markup-compatibility/2006">
              <mc:Choice xmlns:v="urn:schemas-microsoft-com:vml" Requires="v">
                <p:oleObj spid="_x0000_s76897" name="Equation" r:id="rId3" imgW="863225" imgH="482391" progId="">
                  <p:embed/>
                </p:oleObj>
              </mc:Choice>
              <mc:Fallback>
                <p:oleObj name="Equation" r:id="rId3" imgW="863225" imgH="482391"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495800"/>
                        <a:ext cx="2133600" cy="1192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8" name="Object 18"/>
          <p:cNvGraphicFramePr>
            <a:graphicFrameLocks noChangeAspect="1"/>
          </p:cNvGraphicFramePr>
          <p:nvPr/>
        </p:nvGraphicFramePr>
        <p:xfrm>
          <a:off x="5334000" y="4800600"/>
          <a:ext cx="2489200" cy="839788"/>
        </p:xfrm>
        <a:graphic>
          <a:graphicData uri="http://schemas.openxmlformats.org/presentationml/2006/ole">
            <mc:AlternateContent xmlns:mc="http://schemas.openxmlformats.org/markup-compatibility/2006">
              <mc:Choice xmlns:v="urn:schemas-microsoft-com:vml" Requires="v">
                <p:oleObj spid="_x0000_s76898" name="Equation" r:id="rId5" imgW="1054100" imgH="355600" progId="">
                  <p:embed/>
                </p:oleObj>
              </mc:Choice>
              <mc:Fallback>
                <p:oleObj name="Equation" r:id="rId5" imgW="1054100" imgH="355600"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800600"/>
                        <a:ext cx="2489200" cy="83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24" name="Text Box 5"/>
          <p:cNvSpPr txBox="1">
            <a:spLocks noChangeArrowheads="1"/>
          </p:cNvSpPr>
          <p:nvPr/>
        </p:nvSpPr>
        <p:spPr bwMode="auto">
          <a:xfrm>
            <a:off x="685800" y="762000"/>
            <a:ext cx="5727700" cy="457200"/>
          </a:xfrm>
          <a:prstGeom prst="rect">
            <a:avLst/>
          </a:prstGeom>
          <a:noFill/>
          <a:ln w="9525">
            <a:noFill/>
            <a:miter lim="800000"/>
            <a:headEnd/>
            <a:tailEnd/>
          </a:ln>
        </p:spPr>
        <p:txBody>
          <a:bodyPr wrap="none">
            <a:spAutoFit/>
          </a:bodyPr>
          <a:lstStyle/>
          <a:p>
            <a:pPr>
              <a:spcBef>
                <a:spcPct val="50000"/>
              </a:spcBef>
            </a:pPr>
            <a:r>
              <a:rPr kumimoji="1" lang="zh-CN" altLang="en-US" sz="2400" b="1">
                <a:solidFill>
                  <a:srgbClr val="0000FF"/>
                </a:solidFill>
                <a:latin typeface="楷体_GB2312"/>
                <a:ea typeface="楷体_GB2312"/>
                <a:cs typeface="楷体_GB2312"/>
              </a:rPr>
              <a:t>例</a:t>
            </a:r>
            <a:r>
              <a:rPr kumimoji="1" lang="zh-CN" altLang="en-US" sz="2400" b="1">
                <a:solidFill>
                  <a:srgbClr val="000000"/>
                </a:solidFill>
                <a:latin typeface="楷体_GB2312"/>
                <a:ea typeface="楷体_GB2312"/>
                <a:cs typeface="楷体_GB2312"/>
              </a:rPr>
              <a:t>  证明范德蒙德</a:t>
            </a:r>
            <a:r>
              <a:rPr kumimoji="1" lang="en-US" altLang="zh-CN" sz="2400" b="1">
                <a:solidFill>
                  <a:srgbClr val="000000"/>
                </a:solidFill>
                <a:latin typeface="楷体_GB2312"/>
                <a:ea typeface="楷体_GB2312"/>
                <a:cs typeface="楷体_GB2312"/>
              </a:rPr>
              <a:t>(</a:t>
            </a:r>
            <a:r>
              <a:rPr kumimoji="1" lang="en-US" altLang="zh-CN" sz="2400" b="1">
                <a:solidFill>
                  <a:srgbClr val="000000"/>
                </a:solidFill>
                <a:latin typeface="Times New Roman" pitchFamily="18" charset="0"/>
                <a:ea typeface="楷体_GB2312"/>
                <a:cs typeface="楷体_GB2312"/>
              </a:rPr>
              <a:t>Vandermonde</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行列式</a:t>
            </a:r>
          </a:p>
        </p:txBody>
      </p:sp>
      <p:graphicFrame>
        <p:nvGraphicFramePr>
          <p:cNvPr id="76819" name="Object 19"/>
          <p:cNvGraphicFramePr>
            <a:graphicFrameLocks noChangeAspect="1"/>
          </p:cNvGraphicFramePr>
          <p:nvPr/>
        </p:nvGraphicFramePr>
        <p:xfrm>
          <a:off x="1219200" y="1374775"/>
          <a:ext cx="6324600" cy="2584450"/>
        </p:xfrm>
        <a:graphic>
          <a:graphicData uri="http://schemas.openxmlformats.org/presentationml/2006/ole">
            <mc:AlternateContent xmlns:mc="http://schemas.openxmlformats.org/markup-compatibility/2006">
              <mc:Choice xmlns:v="urn:schemas-microsoft-com:vml" Requires="v">
                <p:oleObj spid="_x0000_s76899" name="Equation" r:id="rId7" imgW="2857500" imgH="1168400" progId="">
                  <p:embed/>
                </p:oleObj>
              </mc:Choice>
              <mc:Fallback>
                <p:oleObj name="Equation" r:id="rId7" imgW="2857500" imgH="1168400"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1374775"/>
                        <a:ext cx="6324600" cy="2584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20" name="Object 20"/>
          <p:cNvGraphicFramePr>
            <a:graphicFrameLocks noChangeAspect="1"/>
          </p:cNvGraphicFramePr>
          <p:nvPr/>
        </p:nvGraphicFramePr>
        <p:xfrm>
          <a:off x="7740650" y="2420938"/>
          <a:ext cx="463550" cy="436562"/>
        </p:xfrm>
        <a:graphic>
          <a:graphicData uri="http://schemas.openxmlformats.org/presentationml/2006/ole">
            <mc:AlternateContent xmlns:mc="http://schemas.openxmlformats.org/markup-compatibility/2006">
              <mc:Choice xmlns:v="urn:schemas-microsoft-com:vml" Requires="v">
                <p:oleObj spid="_x0000_s76900" name="Equation" r:id="rId9" imgW="215713" imgH="203024" progId="">
                  <p:embed/>
                </p:oleObj>
              </mc:Choice>
              <mc:Fallback>
                <p:oleObj name="Equation" r:id="rId9" imgW="215713" imgH="203024"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0650" y="2420938"/>
                        <a:ext cx="463550" cy="43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2" name="Text Box 8"/>
          <p:cNvSpPr txBox="1">
            <a:spLocks noChangeArrowheads="1"/>
          </p:cNvSpPr>
          <p:nvPr/>
        </p:nvSpPr>
        <p:spPr bwMode="auto">
          <a:xfrm>
            <a:off x="1812925" y="5856288"/>
            <a:ext cx="29400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所以</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时</a:t>
            </a:r>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式成立</a:t>
            </a:r>
            <a:r>
              <a:rPr kumimoji="1" lang="en-US" altLang="zh-CN" sz="2400" b="1">
                <a:solidFill>
                  <a:srgbClr val="000000"/>
                </a:solidFill>
                <a:latin typeface="Times New Roman" pitchFamily="18" charset="0"/>
                <a:ea typeface="楷体_GB2312"/>
                <a:cs typeface="楷体_GB2312"/>
              </a:rPr>
              <a:t>.</a:t>
            </a:r>
          </a:p>
        </p:txBody>
      </p:sp>
      <p:graphicFrame>
        <p:nvGraphicFramePr>
          <p:cNvPr id="41993" name="Object 21"/>
          <p:cNvGraphicFramePr>
            <a:graphicFrameLocks noChangeAspect="1"/>
          </p:cNvGraphicFramePr>
          <p:nvPr/>
        </p:nvGraphicFramePr>
        <p:xfrm>
          <a:off x="3997325" y="4868863"/>
          <a:ext cx="1412875" cy="541337"/>
        </p:xfrm>
        <a:graphic>
          <a:graphicData uri="http://schemas.openxmlformats.org/presentationml/2006/ole">
            <mc:AlternateContent xmlns:mc="http://schemas.openxmlformats.org/markup-compatibility/2006">
              <mc:Choice xmlns:v="urn:schemas-microsoft-com:vml" Requires="v">
                <p:oleObj spid="_x0000_s76901" name="Equation" r:id="rId11" imgW="596900" imgH="228600" progId="">
                  <p:embed/>
                </p:oleObj>
              </mc:Choice>
              <mc:Fallback>
                <p:oleObj name="Equation" r:id="rId11" imgW="596900" imgH="228600"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7325" y="4868863"/>
                        <a:ext cx="1412875"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wipe(left)">
                                      <p:cBhvr>
                                        <p:cTn id="7" dur="500"/>
                                        <p:tgtEl>
                                          <p:spTgt spid="419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1987"/>
                                        </p:tgtEl>
                                        <p:attrNameLst>
                                          <p:attrName>style.visibility</p:attrName>
                                        </p:attrNameLst>
                                      </p:cBhvr>
                                      <p:to>
                                        <p:strVal val="visible"/>
                                      </p:to>
                                    </p:set>
                                    <p:animEffect transition="in" filter="wipe(left)">
                                      <p:cBhvr>
                                        <p:cTn id="12" dur="500"/>
                                        <p:tgtEl>
                                          <p:spTgt spid="419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1993"/>
                                        </p:tgtEl>
                                        <p:attrNameLst>
                                          <p:attrName>style.visibility</p:attrName>
                                        </p:attrNameLst>
                                      </p:cBhvr>
                                      <p:to>
                                        <p:strVal val="visible"/>
                                      </p:to>
                                    </p:set>
                                    <p:animEffect transition="in" filter="wipe(left)">
                                      <p:cBhvr>
                                        <p:cTn id="17" dur="500"/>
                                        <p:tgtEl>
                                          <p:spTgt spid="419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1988"/>
                                        </p:tgtEl>
                                        <p:attrNameLst>
                                          <p:attrName>style.visibility</p:attrName>
                                        </p:attrNameLst>
                                      </p:cBhvr>
                                      <p:to>
                                        <p:strVal val="visible"/>
                                      </p:to>
                                    </p:set>
                                    <p:animEffect transition="in" filter="wipe(left)">
                                      <p:cBhvr>
                                        <p:cTn id="22" dur="500"/>
                                        <p:tgtEl>
                                          <p:spTgt spid="419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992"/>
                                        </p:tgtEl>
                                        <p:attrNameLst>
                                          <p:attrName>style.visibility</p:attrName>
                                        </p:attrNameLst>
                                      </p:cBhvr>
                                      <p:to>
                                        <p:strVal val="visible"/>
                                      </p:to>
                                    </p:set>
                                    <p:animEffect transition="in" filter="wipe(left)">
                                      <p:cBhvr>
                                        <p:cTn id="27" dur="500"/>
                                        <p:tgtEl>
                                          <p:spTgt spid="41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92"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43010" name="Object 11"/>
          <p:cNvGraphicFramePr>
            <a:graphicFrameLocks noChangeAspect="1"/>
          </p:cNvGraphicFramePr>
          <p:nvPr/>
        </p:nvGraphicFramePr>
        <p:xfrm>
          <a:off x="250825" y="1628775"/>
          <a:ext cx="8605838" cy="2570163"/>
        </p:xfrm>
        <a:graphic>
          <a:graphicData uri="http://schemas.openxmlformats.org/presentationml/2006/ole">
            <mc:AlternateContent xmlns:mc="http://schemas.openxmlformats.org/markup-compatibility/2006">
              <mc:Choice xmlns:v="urn:schemas-microsoft-com:vml" Requires="v">
                <p:oleObj spid="_x0000_s77883" name="Equation" r:id="rId3" imgW="3644900" imgH="1168400" progId="">
                  <p:embed/>
                </p:oleObj>
              </mc:Choice>
              <mc:Fallback>
                <p:oleObj name="Equation" r:id="rId3" imgW="3644900" imgH="11684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628775"/>
                        <a:ext cx="8605838" cy="2570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1" name="Text Box 3"/>
          <p:cNvSpPr txBox="1">
            <a:spLocks noChangeArrowheads="1"/>
          </p:cNvSpPr>
          <p:nvPr/>
        </p:nvSpPr>
        <p:spPr bwMode="auto">
          <a:xfrm>
            <a:off x="250825" y="527050"/>
            <a:ext cx="8042275" cy="931863"/>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假设</a:t>
            </a:r>
            <a:r>
              <a:rPr lang="en-US" altLang="zh-CN" sz="2400" b="1">
                <a:solidFill>
                  <a:srgbClr val="000000"/>
                </a:solidFill>
                <a:latin typeface="Times New Roman" pitchFamily="18" charset="0"/>
                <a:ea typeface="楷体_GB2312"/>
                <a:cs typeface="楷体_GB2312"/>
              </a:rPr>
              <a:t>(1)</a:t>
            </a:r>
            <a:r>
              <a:rPr lang="zh-CN" altLang="en-US" sz="2400" b="1">
                <a:solidFill>
                  <a:srgbClr val="000000"/>
                </a:solidFill>
                <a:latin typeface="Times New Roman" pitchFamily="18" charset="0"/>
                <a:ea typeface="楷体_GB2312"/>
                <a:cs typeface="楷体_GB2312"/>
              </a:rPr>
              <a:t>对于</a:t>
            </a:r>
            <a:r>
              <a:rPr lang="en-US" altLang="zh-CN" sz="2400" b="1" i="1">
                <a:solidFill>
                  <a:srgbClr val="000000"/>
                </a:solidFill>
                <a:latin typeface="Times New Roman" pitchFamily="18" charset="0"/>
                <a:ea typeface="楷体_GB2312"/>
                <a:cs typeface="楷体_GB2312"/>
              </a:rPr>
              <a:t>n</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1</a:t>
            </a:r>
            <a:r>
              <a:rPr lang="zh-CN" altLang="en-US" sz="2400" b="1">
                <a:solidFill>
                  <a:srgbClr val="000000"/>
                </a:solidFill>
                <a:latin typeface="Times New Roman" pitchFamily="18" charset="0"/>
                <a:ea typeface="楷体_GB2312"/>
                <a:cs typeface="楷体_GB2312"/>
              </a:rPr>
              <a:t>阶范德蒙行列式成立，从第</a:t>
            </a:r>
            <a:r>
              <a:rPr lang="en-US" altLang="zh-CN" sz="2400" b="1" i="1">
                <a:solidFill>
                  <a:srgbClr val="000000"/>
                </a:solidFill>
                <a:latin typeface="Times New Roman" pitchFamily="18" charset="0"/>
                <a:ea typeface="楷体_GB2312"/>
                <a:cs typeface="楷体_GB2312"/>
              </a:rPr>
              <a:t>n</a:t>
            </a:r>
            <a:r>
              <a:rPr lang="zh-CN" altLang="en-US" sz="2400" b="1">
                <a:solidFill>
                  <a:srgbClr val="000000"/>
                </a:solidFill>
                <a:latin typeface="Times New Roman" pitchFamily="18" charset="0"/>
                <a:ea typeface="楷体_GB2312"/>
                <a:cs typeface="楷体_GB2312"/>
              </a:rPr>
              <a:t>行开始，后行</a:t>
            </a:r>
          </a:p>
          <a:p>
            <a:pPr>
              <a:lnSpc>
                <a:spcPct val="130000"/>
              </a:lnSpc>
            </a:pPr>
            <a:r>
              <a:rPr lang="zh-CN" altLang="en-US" sz="2400" b="1">
                <a:solidFill>
                  <a:srgbClr val="000000"/>
                </a:solidFill>
                <a:latin typeface="Times New Roman" pitchFamily="18" charset="0"/>
                <a:ea typeface="楷体_GB2312"/>
                <a:cs typeface="楷体_GB2312"/>
              </a:rPr>
              <a:t>减去前行的    倍：</a:t>
            </a:r>
          </a:p>
        </p:txBody>
      </p:sp>
      <p:graphicFrame>
        <p:nvGraphicFramePr>
          <p:cNvPr id="43012" name="Object 12"/>
          <p:cNvGraphicFramePr>
            <a:graphicFrameLocks noChangeAspect="1"/>
          </p:cNvGraphicFramePr>
          <p:nvPr/>
        </p:nvGraphicFramePr>
        <p:xfrm>
          <a:off x="1835150" y="952500"/>
          <a:ext cx="392113" cy="504825"/>
        </p:xfrm>
        <a:graphic>
          <a:graphicData uri="http://schemas.openxmlformats.org/presentationml/2006/ole">
            <mc:AlternateContent xmlns:mc="http://schemas.openxmlformats.org/markup-compatibility/2006">
              <mc:Choice xmlns:v="urn:schemas-microsoft-com:vml" Requires="v">
                <p:oleObj spid="_x0000_s77884" name="Equation" r:id="rId5" imgW="177646" imgH="228402" progId="">
                  <p:embed/>
                </p:oleObj>
              </mc:Choice>
              <mc:Fallback>
                <p:oleObj name="Equation" r:id="rId5" imgW="177646" imgH="228402" progId="">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952500"/>
                        <a:ext cx="392113"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3" name="Text Box 5"/>
          <p:cNvSpPr txBox="1">
            <a:spLocks noChangeArrowheads="1"/>
          </p:cNvSpPr>
          <p:nvPr/>
        </p:nvSpPr>
        <p:spPr bwMode="auto">
          <a:xfrm>
            <a:off x="250825" y="4616450"/>
            <a:ext cx="7346950"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按照第</a:t>
            </a:r>
            <a:r>
              <a:rPr lang="en-US" altLang="zh-CN" sz="2400" b="1">
                <a:solidFill>
                  <a:srgbClr val="000000"/>
                </a:solidFill>
                <a:latin typeface="Times New Roman" pitchFamily="18" charset="0"/>
                <a:ea typeface="楷体_GB2312"/>
                <a:cs typeface="楷体_GB2312"/>
              </a:rPr>
              <a:t>1</a:t>
            </a:r>
            <a:r>
              <a:rPr lang="zh-CN" altLang="en-US" sz="2400" b="1">
                <a:solidFill>
                  <a:srgbClr val="000000"/>
                </a:solidFill>
                <a:latin typeface="Times New Roman" pitchFamily="18" charset="0"/>
                <a:ea typeface="楷体_GB2312"/>
                <a:cs typeface="楷体_GB2312"/>
              </a:rPr>
              <a:t>列展开，并提出每列的公因子                ，就有</a:t>
            </a:r>
          </a:p>
        </p:txBody>
      </p:sp>
      <p:graphicFrame>
        <p:nvGraphicFramePr>
          <p:cNvPr id="43014" name="Object 13"/>
          <p:cNvGraphicFramePr>
            <a:graphicFrameLocks noChangeAspect="1"/>
          </p:cNvGraphicFramePr>
          <p:nvPr/>
        </p:nvGraphicFramePr>
        <p:xfrm>
          <a:off x="5364163" y="4579938"/>
          <a:ext cx="1258887" cy="504825"/>
        </p:xfrm>
        <a:graphic>
          <a:graphicData uri="http://schemas.openxmlformats.org/presentationml/2006/ole">
            <mc:AlternateContent xmlns:mc="http://schemas.openxmlformats.org/markup-compatibility/2006">
              <mc:Choice xmlns:v="urn:schemas-microsoft-com:vml" Requires="v">
                <p:oleObj spid="_x0000_s77885" name="Equation" r:id="rId7" imgW="571252" imgH="228501" progId="">
                  <p:embed/>
                </p:oleObj>
              </mc:Choice>
              <mc:Fallback>
                <p:oleObj name="Equation" r:id="rId7" imgW="571252" imgH="228501"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4163" y="4579938"/>
                        <a:ext cx="1258887"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checkerboard(across)">
                                      <p:cBhvr>
                                        <p:cTn id="7" dur="500"/>
                                        <p:tgtEl>
                                          <p:spTgt spid="4301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3011"/>
                                        </p:tgtEl>
                                        <p:attrNameLst>
                                          <p:attrName>style.visibility</p:attrName>
                                        </p:attrNameLst>
                                      </p:cBhvr>
                                      <p:to>
                                        <p:strVal val="visible"/>
                                      </p:to>
                                    </p:set>
                                    <p:animEffect transition="in" filter="checkerboard(across)">
                                      <p:cBhvr>
                                        <p:cTn id="10" dur="500"/>
                                        <p:tgtEl>
                                          <p:spTgt spid="4301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43010"/>
                                        </p:tgtEl>
                                        <p:attrNameLst>
                                          <p:attrName>style.visibility</p:attrName>
                                        </p:attrNameLst>
                                      </p:cBhvr>
                                      <p:to>
                                        <p:strVal val="visible"/>
                                      </p:to>
                                    </p:set>
                                    <p:animEffect transition="in" filter="wipe(left)">
                                      <p:cBhvr>
                                        <p:cTn id="15" dur="500"/>
                                        <p:tgtEl>
                                          <p:spTgt spid="430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43014"/>
                                        </p:tgtEl>
                                        <p:attrNameLst>
                                          <p:attrName>style.visibility</p:attrName>
                                        </p:attrNameLst>
                                      </p:cBhvr>
                                      <p:to>
                                        <p:strVal val="visible"/>
                                      </p:to>
                                    </p:set>
                                    <p:animEffect transition="in" filter="checkerboard(across)">
                                      <p:cBhvr>
                                        <p:cTn id="20" dur="500"/>
                                        <p:tgtEl>
                                          <p:spTgt spid="43014"/>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43013"/>
                                        </p:tgtEl>
                                        <p:attrNameLst>
                                          <p:attrName>style.visibility</p:attrName>
                                        </p:attrNameLst>
                                      </p:cBhvr>
                                      <p:to>
                                        <p:strVal val="visible"/>
                                      </p:to>
                                    </p:set>
                                    <p:animEffect transition="in" filter="checkerboard(across)">
                                      <p:cBhvr>
                                        <p:cTn id="23"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P spid="43013" grpId="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44034" name="Object 11"/>
          <p:cNvGraphicFramePr>
            <a:graphicFrameLocks noChangeAspect="1"/>
          </p:cNvGraphicFramePr>
          <p:nvPr/>
        </p:nvGraphicFramePr>
        <p:xfrm>
          <a:off x="914400" y="3141663"/>
          <a:ext cx="7289800" cy="781050"/>
        </p:xfrm>
        <a:graphic>
          <a:graphicData uri="http://schemas.openxmlformats.org/presentationml/2006/ole">
            <mc:AlternateContent xmlns:mc="http://schemas.openxmlformats.org/markup-compatibility/2006">
              <mc:Choice xmlns:v="urn:schemas-microsoft-com:vml" Requires="v">
                <p:oleObj spid="_x0000_s78907" name="Equation" r:id="rId3" imgW="3314700" imgH="355600" progId="">
                  <p:embed/>
                </p:oleObj>
              </mc:Choice>
              <mc:Fallback>
                <p:oleObj name="Equation" r:id="rId3" imgW="3314700" imgH="3556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141663"/>
                        <a:ext cx="728980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5" name="Object 12"/>
          <p:cNvGraphicFramePr>
            <a:graphicFrameLocks noChangeAspect="1"/>
          </p:cNvGraphicFramePr>
          <p:nvPr/>
        </p:nvGraphicFramePr>
        <p:xfrm>
          <a:off x="1908175" y="4005263"/>
          <a:ext cx="2430463" cy="781050"/>
        </p:xfrm>
        <a:graphic>
          <a:graphicData uri="http://schemas.openxmlformats.org/presentationml/2006/ole">
            <mc:AlternateContent xmlns:mc="http://schemas.openxmlformats.org/markup-compatibility/2006">
              <mc:Choice xmlns:v="urn:schemas-microsoft-com:vml" Requires="v">
                <p:oleObj spid="_x0000_s78908" name="Equation" r:id="rId5" imgW="1104421" imgH="355446" progId="">
                  <p:embed/>
                </p:oleObj>
              </mc:Choice>
              <mc:Fallback>
                <p:oleObj name="Equation" r:id="rId5" imgW="1104421" imgH="355446" progId="">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4005263"/>
                        <a:ext cx="2430463"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61" name="Object 13"/>
          <p:cNvGraphicFramePr>
            <a:graphicFrameLocks noChangeAspect="1"/>
          </p:cNvGraphicFramePr>
          <p:nvPr/>
        </p:nvGraphicFramePr>
        <p:xfrm>
          <a:off x="900113" y="476250"/>
          <a:ext cx="7496175" cy="2068513"/>
        </p:xfrm>
        <a:graphic>
          <a:graphicData uri="http://schemas.openxmlformats.org/presentationml/2006/ole">
            <mc:AlternateContent xmlns:mc="http://schemas.openxmlformats.org/markup-compatibility/2006">
              <mc:Choice xmlns:v="urn:schemas-microsoft-com:vml" Requires="v">
                <p:oleObj spid="_x0000_s78909" name="Equation" r:id="rId7" imgW="3403600" imgH="939800" progId="">
                  <p:embed/>
                </p:oleObj>
              </mc:Choice>
              <mc:Fallback>
                <p:oleObj name="Equation" r:id="rId7" imgW="3403600" imgH="939800"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476250"/>
                        <a:ext cx="7496175" cy="206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37" name="AutoShape 5"/>
          <p:cNvSpPr>
            <a:spLocks noChangeArrowheads="1"/>
          </p:cNvSpPr>
          <p:nvPr/>
        </p:nvSpPr>
        <p:spPr bwMode="auto">
          <a:xfrm>
            <a:off x="611188" y="2276475"/>
            <a:ext cx="4114800" cy="609600"/>
          </a:xfrm>
          <a:prstGeom prst="wedgeRoundRectCallout">
            <a:avLst>
              <a:gd name="adj1" fmla="val 54361"/>
              <a:gd name="adj2" fmla="val -103907"/>
              <a:gd name="adj3" fmla="val 16667"/>
            </a:avLst>
          </a:prstGeom>
          <a:noFill/>
          <a:ln w="28575">
            <a:solidFill>
              <a:schemeClr val="accent2"/>
            </a:solidFill>
            <a:miter lim="800000"/>
            <a:headEnd/>
            <a:tailEnd/>
          </a:ln>
        </p:spPr>
        <p:txBody>
          <a:bodyPr/>
          <a:lstStyle/>
          <a:p>
            <a:pPr algn="ctr"/>
            <a:r>
              <a:rPr kumimoji="1" lang="en-US" altLang="zh-CN" sz="2800" b="1" i="1">
                <a:solidFill>
                  <a:srgbClr val="000000"/>
                </a:solidFill>
                <a:latin typeface="Times New Roman" pitchFamily="18" charset="0"/>
              </a:rPr>
              <a:t> </a:t>
            </a:r>
            <a:r>
              <a:rPr kumimoji="1" lang="en-US" altLang="zh-CN" sz="2800" b="1" i="1">
                <a:solidFill>
                  <a:srgbClr val="666699"/>
                </a:solidFill>
                <a:latin typeface="Times New Roman" pitchFamily="18" charset="0"/>
              </a:rPr>
              <a:t>n</a:t>
            </a:r>
            <a:r>
              <a:rPr kumimoji="1" lang="en-US" altLang="zh-CN" sz="2800" b="1">
                <a:solidFill>
                  <a:srgbClr val="666699"/>
                </a:solidFill>
                <a:latin typeface="Times New Roman" pitchFamily="18" charset="0"/>
              </a:rPr>
              <a:t>−1</a:t>
            </a:r>
            <a:r>
              <a:rPr kumimoji="1" lang="zh-CN" altLang="en-US" sz="2800" b="1">
                <a:solidFill>
                  <a:srgbClr val="666699"/>
                </a:solidFill>
                <a:latin typeface="Times New Roman" pitchFamily="18" charset="0"/>
                <a:ea typeface="楷体_GB2312"/>
                <a:cs typeface="楷体_GB2312"/>
              </a:rPr>
              <a:t>阶范德蒙德行列式</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wipe(left)">
                                      <p:cBhvr>
                                        <p:cTn id="7" dur="500"/>
                                        <p:tgtEl>
                                          <p:spTgt spid="44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4034"/>
                                        </p:tgtEl>
                                        <p:attrNameLst>
                                          <p:attrName>style.visibility</p:attrName>
                                        </p:attrNameLst>
                                      </p:cBhvr>
                                      <p:to>
                                        <p:strVal val="visible"/>
                                      </p:to>
                                    </p:set>
                                    <p:animEffect transition="in" filter="wipe(left)">
                                      <p:cBhvr>
                                        <p:cTn id="12" dur="500"/>
                                        <p:tgtEl>
                                          <p:spTgt spid="44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4035"/>
                                        </p:tgtEl>
                                        <p:attrNameLst>
                                          <p:attrName>style.visibility</p:attrName>
                                        </p:attrNameLst>
                                      </p:cBhvr>
                                      <p:to>
                                        <p:strVal val="visible"/>
                                      </p:to>
                                    </p:set>
                                    <p:animEffect transition="in" filter="wipe(left)">
                                      <p:cBhvr>
                                        <p:cTn id="17"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9895" name="Rectangle 2"/>
          <p:cNvSpPr>
            <a:spLocks noChangeArrowheads="1"/>
          </p:cNvSpPr>
          <p:nvPr/>
        </p:nvSpPr>
        <p:spPr bwMode="auto">
          <a:xfrm>
            <a:off x="900113" y="446088"/>
            <a:ext cx="7772400" cy="968375"/>
          </a:xfrm>
          <a:prstGeom prst="rect">
            <a:avLst/>
          </a:prstGeom>
          <a:noFill/>
          <a:ln w="9525">
            <a:noFill/>
            <a:miter lim="800000"/>
            <a:headEnd/>
            <a:tailEnd/>
          </a:ln>
        </p:spPr>
        <p:txBody>
          <a:bodyPr>
            <a:spAutoFit/>
          </a:bodyPr>
          <a:lstStyle/>
          <a:p>
            <a:pPr>
              <a:lnSpc>
                <a:spcPct val="120000"/>
              </a:lnSpc>
            </a:pPr>
            <a:r>
              <a:rPr kumimoji="1" lang="zh-CN" altLang="en-US" sz="2400" b="1">
                <a:solidFill>
                  <a:srgbClr val="0000FF"/>
                </a:solidFill>
                <a:latin typeface="楷体_GB2312"/>
                <a:ea typeface="楷体_GB2312"/>
                <a:cs typeface="楷体_GB2312"/>
              </a:rPr>
              <a:t>推论</a:t>
            </a:r>
            <a:r>
              <a:rPr kumimoji="1" lang="zh-CN" altLang="en-US" sz="2400" b="1">
                <a:solidFill>
                  <a:srgbClr val="000000"/>
                </a:solidFill>
                <a:latin typeface="楷体_GB2312"/>
                <a:ea typeface="楷体_GB2312"/>
                <a:cs typeface="楷体_GB2312"/>
              </a:rPr>
              <a:t>  行列式任一行（列）的元素与另一行（列）的对应元素的代数余子式乘积之和等于零，即</a:t>
            </a:r>
          </a:p>
        </p:txBody>
      </p:sp>
      <p:graphicFrame>
        <p:nvGraphicFramePr>
          <p:cNvPr id="45059" name="Object 17"/>
          <p:cNvGraphicFramePr>
            <a:graphicFrameLocks noChangeAspect="1"/>
          </p:cNvGraphicFramePr>
          <p:nvPr/>
        </p:nvGraphicFramePr>
        <p:xfrm>
          <a:off x="1744663" y="1457325"/>
          <a:ext cx="5419725" cy="531813"/>
        </p:xfrm>
        <a:graphic>
          <a:graphicData uri="http://schemas.openxmlformats.org/presentationml/2006/ole">
            <mc:AlternateContent xmlns:mc="http://schemas.openxmlformats.org/markup-compatibility/2006">
              <mc:Choice xmlns:v="urn:schemas-microsoft-com:vml" Requires="v">
                <p:oleObj spid="_x0000_s79969" name="Equation" r:id="rId3" imgW="1943142" imgH="182907" progId="">
                  <p:embed/>
                </p:oleObj>
              </mc:Choice>
              <mc:Fallback>
                <p:oleObj name="Equation" r:id="rId3" imgW="1943142" imgH="182907"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4663" y="1457325"/>
                        <a:ext cx="5419725"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0" name="Object 18"/>
          <p:cNvGraphicFramePr>
            <a:graphicFrameLocks noChangeAspect="1"/>
          </p:cNvGraphicFramePr>
          <p:nvPr/>
        </p:nvGraphicFramePr>
        <p:xfrm>
          <a:off x="1606550" y="5445125"/>
          <a:ext cx="3162300" cy="503238"/>
        </p:xfrm>
        <a:graphic>
          <a:graphicData uri="http://schemas.openxmlformats.org/presentationml/2006/ole">
            <mc:AlternateContent xmlns:mc="http://schemas.openxmlformats.org/markup-compatibility/2006">
              <mc:Choice xmlns:v="urn:schemas-microsoft-com:vml" Requires="v">
                <p:oleObj spid="_x0000_s79970" name="Equation" r:id="rId5" imgW="1143038" imgH="175349" progId="">
                  <p:embed/>
                </p:oleObj>
              </mc:Choice>
              <mc:Fallback>
                <p:oleObj name="Equation" r:id="rId5" imgW="1143038" imgH="175349"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6550" y="5445125"/>
                        <a:ext cx="316230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1" name="Object 19"/>
          <p:cNvGraphicFramePr>
            <a:graphicFrameLocks noChangeAspect="1"/>
          </p:cNvGraphicFramePr>
          <p:nvPr/>
        </p:nvGraphicFramePr>
        <p:xfrm>
          <a:off x="4768850" y="4941888"/>
          <a:ext cx="2320925" cy="1566862"/>
        </p:xfrm>
        <a:graphic>
          <a:graphicData uri="http://schemas.openxmlformats.org/presentationml/2006/ole">
            <mc:AlternateContent xmlns:mc="http://schemas.openxmlformats.org/markup-compatibility/2006">
              <mc:Choice xmlns:v="urn:schemas-microsoft-com:vml" Requires="v">
                <p:oleObj spid="_x0000_s79971" name="Equation" r:id="rId7" imgW="1054100" imgH="711200" progId="">
                  <p:embed/>
                </p:oleObj>
              </mc:Choice>
              <mc:Fallback>
                <p:oleObj name="Equation" r:id="rId7" imgW="1054100" imgH="711200"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8850" y="4941888"/>
                        <a:ext cx="2320925" cy="156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2" name="Text Box 6"/>
          <p:cNvSpPr txBox="1">
            <a:spLocks noChangeArrowheads="1"/>
          </p:cNvSpPr>
          <p:nvPr/>
        </p:nvSpPr>
        <p:spPr bwMode="auto">
          <a:xfrm>
            <a:off x="914400" y="2205038"/>
            <a:ext cx="4322763"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分析  </a:t>
            </a:r>
            <a:r>
              <a:rPr kumimoji="1" lang="zh-CN" altLang="en-US" sz="2400" b="1">
                <a:solidFill>
                  <a:srgbClr val="000000"/>
                </a:solidFill>
                <a:latin typeface="楷体_GB2312"/>
                <a:ea typeface="楷体_GB2312"/>
                <a:cs typeface="楷体_GB2312"/>
              </a:rPr>
              <a:t>我们以</a:t>
            </a:r>
            <a:r>
              <a:rPr kumimoji="1" lang="en-US" altLang="zh-CN" sz="2400" b="1">
                <a:solidFill>
                  <a:srgbClr val="000000"/>
                </a:solidFill>
                <a:latin typeface="Times New Roman" pitchFamily="18" charset="0"/>
                <a:ea typeface="楷体_GB2312"/>
                <a:cs typeface="楷体_GB2312"/>
              </a:rPr>
              <a:t>3</a:t>
            </a:r>
            <a:r>
              <a:rPr kumimoji="1" lang="zh-CN" altLang="en-US" sz="2400" b="1">
                <a:solidFill>
                  <a:srgbClr val="000000"/>
                </a:solidFill>
                <a:latin typeface="楷体_GB2312"/>
                <a:ea typeface="楷体_GB2312"/>
                <a:cs typeface="楷体_GB2312"/>
              </a:rPr>
              <a:t>阶行列式为例</a:t>
            </a:r>
            <a:r>
              <a:rPr kumimoji="1" lang="en-US" altLang="zh-CN" sz="2400" b="1">
                <a:solidFill>
                  <a:srgbClr val="000000"/>
                </a:solidFill>
                <a:latin typeface="楷体_GB2312"/>
                <a:ea typeface="楷体_GB2312"/>
                <a:cs typeface="楷体_GB2312"/>
              </a:rPr>
              <a:t>. </a:t>
            </a:r>
          </a:p>
        </p:txBody>
      </p:sp>
      <p:graphicFrame>
        <p:nvGraphicFramePr>
          <p:cNvPr id="45063" name="Object 20"/>
          <p:cNvGraphicFramePr>
            <a:graphicFrameLocks noChangeAspect="1"/>
          </p:cNvGraphicFramePr>
          <p:nvPr/>
        </p:nvGraphicFramePr>
        <p:xfrm>
          <a:off x="1606550" y="2565400"/>
          <a:ext cx="5416550" cy="1563688"/>
        </p:xfrm>
        <a:graphic>
          <a:graphicData uri="http://schemas.openxmlformats.org/presentationml/2006/ole">
            <mc:AlternateContent xmlns:mc="http://schemas.openxmlformats.org/markup-compatibility/2006">
              <mc:Choice xmlns:v="urn:schemas-microsoft-com:vml" Requires="v">
                <p:oleObj spid="_x0000_s79972" name="Equation" r:id="rId9" imgW="2463800" imgH="711200" progId="">
                  <p:embed/>
                </p:oleObj>
              </mc:Choice>
              <mc:Fallback>
                <p:oleObj name="Equation" r:id="rId9" imgW="2463800" imgH="711200"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6550" y="2565400"/>
                        <a:ext cx="5416550" cy="156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4" name="Rectangle 8"/>
          <p:cNvSpPr>
            <a:spLocks noChangeArrowheads="1"/>
          </p:cNvSpPr>
          <p:nvPr/>
        </p:nvSpPr>
        <p:spPr bwMode="auto">
          <a:xfrm>
            <a:off x="914400" y="4364038"/>
            <a:ext cx="5773738"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把第</a:t>
            </a:r>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行的元素换成第</a:t>
            </a:r>
            <a:r>
              <a:rPr kumimoji="1" lang="en-US" altLang="zh-CN" sz="2400" b="1">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行的对应元素，则 </a:t>
            </a:r>
          </a:p>
        </p:txBody>
      </p:sp>
      <p:graphicFrame>
        <p:nvGraphicFramePr>
          <p:cNvPr id="45065" name="Object 21"/>
          <p:cNvGraphicFramePr>
            <a:graphicFrameLocks noChangeAspect="1"/>
          </p:cNvGraphicFramePr>
          <p:nvPr/>
        </p:nvGraphicFramePr>
        <p:xfrm>
          <a:off x="7051675" y="5618163"/>
          <a:ext cx="615950" cy="390525"/>
        </p:xfrm>
        <a:graphic>
          <a:graphicData uri="http://schemas.openxmlformats.org/presentationml/2006/ole">
            <mc:AlternateContent xmlns:mc="http://schemas.openxmlformats.org/markup-compatibility/2006">
              <mc:Choice xmlns:v="urn:schemas-microsoft-com:vml" Requires="v">
                <p:oleObj spid="_x0000_s79973" name="Equation" r:id="rId11" imgW="279158" imgH="177646" progId="">
                  <p:embed/>
                </p:oleObj>
              </mc:Choice>
              <mc:Fallback>
                <p:oleObj name="Equation" r:id="rId11" imgW="279158" imgH="177646"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51675" y="5618163"/>
                        <a:ext cx="61595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wipe(left)">
                                      <p:cBhvr>
                                        <p:cTn id="7" dur="500"/>
                                        <p:tgtEl>
                                          <p:spTgt spid="45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062"/>
                                        </p:tgtEl>
                                        <p:attrNameLst>
                                          <p:attrName>style.visibility</p:attrName>
                                        </p:attrNameLst>
                                      </p:cBhvr>
                                      <p:to>
                                        <p:strVal val="visible"/>
                                      </p:to>
                                    </p:set>
                                    <p:animEffect transition="in" filter="wipe(left)">
                                      <p:cBhvr>
                                        <p:cTn id="12" dur="500"/>
                                        <p:tgtEl>
                                          <p:spTgt spid="450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5063"/>
                                        </p:tgtEl>
                                        <p:attrNameLst>
                                          <p:attrName>style.visibility</p:attrName>
                                        </p:attrNameLst>
                                      </p:cBhvr>
                                      <p:to>
                                        <p:strVal val="visible"/>
                                      </p:to>
                                    </p:set>
                                    <p:animEffect transition="in" filter="wipe(left)">
                                      <p:cBhvr>
                                        <p:cTn id="17" dur="500"/>
                                        <p:tgtEl>
                                          <p:spTgt spid="450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5064"/>
                                        </p:tgtEl>
                                        <p:attrNameLst>
                                          <p:attrName>style.visibility</p:attrName>
                                        </p:attrNameLst>
                                      </p:cBhvr>
                                      <p:to>
                                        <p:strVal val="visible"/>
                                      </p:to>
                                    </p:set>
                                    <p:animEffect transition="in" filter="fade">
                                      <p:cBhvr>
                                        <p:cTn id="22" dur="1000"/>
                                        <p:tgtEl>
                                          <p:spTgt spid="45064"/>
                                        </p:tgtEl>
                                      </p:cBhvr>
                                    </p:animEffect>
                                    <p:anim calcmode="lin" valueType="num">
                                      <p:cBhvr>
                                        <p:cTn id="23" dur="1000" fill="hold"/>
                                        <p:tgtEl>
                                          <p:spTgt spid="45064"/>
                                        </p:tgtEl>
                                        <p:attrNameLst>
                                          <p:attrName>ppt_x</p:attrName>
                                        </p:attrNameLst>
                                      </p:cBhvr>
                                      <p:tavLst>
                                        <p:tav tm="0">
                                          <p:val>
                                            <p:strVal val="#ppt_x"/>
                                          </p:val>
                                        </p:tav>
                                        <p:tav tm="100000">
                                          <p:val>
                                            <p:strVal val="#ppt_x"/>
                                          </p:val>
                                        </p:tav>
                                      </p:tavLst>
                                    </p:anim>
                                    <p:anim calcmode="lin" valueType="num">
                                      <p:cBhvr>
                                        <p:cTn id="24" dur="1000" fill="hold"/>
                                        <p:tgtEl>
                                          <p:spTgt spid="45064"/>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45060"/>
                                        </p:tgtEl>
                                        <p:attrNameLst>
                                          <p:attrName>style.visibility</p:attrName>
                                        </p:attrNameLst>
                                      </p:cBhvr>
                                      <p:to>
                                        <p:strVal val="visible"/>
                                      </p:to>
                                    </p:set>
                                    <p:animEffect transition="in" filter="wipe(left)">
                                      <p:cBhvr>
                                        <p:cTn id="29" dur="500"/>
                                        <p:tgtEl>
                                          <p:spTgt spid="4506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45061"/>
                                        </p:tgtEl>
                                        <p:attrNameLst>
                                          <p:attrName>style.visibility</p:attrName>
                                        </p:attrNameLst>
                                      </p:cBhvr>
                                      <p:to>
                                        <p:strVal val="visible"/>
                                      </p:to>
                                    </p:set>
                                    <p:animEffect transition="in" filter="wipe(left)">
                                      <p:cBhvr>
                                        <p:cTn id="34" dur="500"/>
                                        <p:tgtEl>
                                          <p:spTgt spid="4506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45065"/>
                                        </p:tgtEl>
                                        <p:attrNameLst>
                                          <p:attrName>style.visibility</p:attrName>
                                        </p:attrNameLst>
                                      </p:cBhvr>
                                      <p:to>
                                        <p:strVal val="visible"/>
                                      </p:to>
                                    </p:set>
                                    <p:animEffect transition="in" filter="wipe(left)">
                                      <p:cBhvr>
                                        <p:cTn id="39" dur="500"/>
                                        <p:tgtEl>
                                          <p:spTgt spid="4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autoUpdateAnimBg="0"/>
      <p:bldP spid="45064"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80915" name="AutoShape 2"/>
          <p:cNvSpPr>
            <a:spLocks noChangeArrowheads="1"/>
          </p:cNvSpPr>
          <p:nvPr/>
        </p:nvSpPr>
        <p:spPr bwMode="auto">
          <a:xfrm>
            <a:off x="684213" y="549275"/>
            <a:ext cx="7848600" cy="3311525"/>
          </a:xfrm>
          <a:prstGeom prst="foldedCorner">
            <a:avLst>
              <a:gd name="adj" fmla="val 12500"/>
            </a:avLst>
          </a:prstGeom>
          <a:solidFill>
            <a:schemeClr val="folHlink"/>
          </a:solidFill>
          <a:ln w="9525">
            <a:solidFill>
              <a:schemeClr val="tx1"/>
            </a:solidFill>
            <a:round/>
            <a:headEnd/>
            <a:tailEnd/>
          </a:ln>
        </p:spPr>
        <p:txBody>
          <a:bodyPr wrap="none" anchor="ctr"/>
          <a:lstStyle/>
          <a:p>
            <a:endParaRPr lang="zh-CN" altLang="en-US">
              <a:solidFill>
                <a:srgbClr val="000000"/>
              </a:solidFill>
            </a:endParaRPr>
          </a:p>
        </p:txBody>
      </p:sp>
      <p:sp>
        <p:nvSpPr>
          <p:cNvPr id="80916" name="Text Box 3"/>
          <p:cNvSpPr txBox="1">
            <a:spLocks noChangeArrowheads="1"/>
          </p:cNvSpPr>
          <p:nvPr/>
        </p:nvSpPr>
        <p:spPr bwMode="auto">
          <a:xfrm>
            <a:off x="914400" y="552450"/>
            <a:ext cx="7620000" cy="968375"/>
          </a:xfrm>
          <a:prstGeom prst="rect">
            <a:avLst/>
          </a:prstGeom>
          <a:noFill/>
          <a:ln w="9525">
            <a:noFill/>
            <a:miter lim="800000"/>
            <a:headEnd/>
            <a:tailEnd/>
          </a:ln>
        </p:spPr>
        <p:txBody>
          <a:bodyPr>
            <a:spAutoFit/>
          </a:bodyPr>
          <a:lstStyle/>
          <a:p>
            <a:pPr>
              <a:lnSpc>
                <a:spcPct val="120000"/>
              </a:lnSpc>
            </a:pPr>
            <a:r>
              <a:rPr kumimoji="1" lang="zh-CN" altLang="en-US" sz="2400" b="1">
                <a:solidFill>
                  <a:srgbClr val="0000FF"/>
                </a:solidFill>
                <a:latin typeface="Times New Roman" pitchFamily="18" charset="0"/>
                <a:ea typeface="楷体_GB2312"/>
                <a:cs typeface="楷体_GB2312"/>
              </a:rPr>
              <a:t>定理</a:t>
            </a:r>
            <a:r>
              <a:rPr kumimoji="1" lang="en-US" altLang="zh-CN" sz="2400" b="1">
                <a:solidFill>
                  <a:srgbClr val="0000FF"/>
                </a:solidFill>
                <a:latin typeface="Times New Roman" pitchFamily="18" charset="0"/>
                <a:ea typeface="楷体_GB2312"/>
                <a:cs typeface="楷体_GB2312"/>
              </a:rPr>
              <a:t>3</a:t>
            </a:r>
            <a:r>
              <a:rPr kumimoji="1" lang="en-US" altLang="zh-CN" sz="2400" b="1">
                <a:solidFill>
                  <a:srgbClr val="0000FF"/>
                </a:solidFill>
                <a:latin typeface="楷体_GB2312"/>
                <a:ea typeface="楷体_GB2312"/>
                <a:cs typeface="楷体_GB2312"/>
              </a:rPr>
              <a:t>  </a:t>
            </a:r>
            <a:r>
              <a:rPr kumimoji="1" lang="zh-CN" altLang="en-US" sz="2400" b="1">
                <a:solidFill>
                  <a:srgbClr val="000000"/>
                </a:solidFill>
                <a:latin typeface="Times New Roman" pitchFamily="18" charset="0"/>
                <a:ea typeface="楷体_GB2312"/>
                <a:cs typeface="楷体_GB2312"/>
              </a:rPr>
              <a:t>行列式等于它的任一行（列）的各元素与其对应的代数余子式乘积之和，即</a:t>
            </a:r>
          </a:p>
        </p:txBody>
      </p:sp>
      <p:graphicFrame>
        <p:nvGraphicFramePr>
          <p:cNvPr id="80910" name="Object 14"/>
          <p:cNvGraphicFramePr>
            <a:graphicFrameLocks noChangeAspect="1"/>
          </p:cNvGraphicFramePr>
          <p:nvPr/>
        </p:nvGraphicFramePr>
        <p:xfrm>
          <a:off x="1619250" y="1576388"/>
          <a:ext cx="6256338" cy="558800"/>
        </p:xfrm>
        <a:graphic>
          <a:graphicData uri="http://schemas.openxmlformats.org/presentationml/2006/ole">
            <mc:AlternateContent xmlns:mc="http://schemas.openxmlformats.org/markup-compatibility/2006">
              <mc:Choice xmlns:v="urn:schemas-microsoft-com:vml" Requires="v">
                <p:oleObj spid="_x0000_s80974" name="Equation" r:id="rId3" imgW="2270743" imgH="198023" progId="">
                  <p:embed/>
                </p:oleObj>
              </mc:Choice>
              <mc:Fallback>
                <p:oleObj name="Equation" r:id="rId3" imgW="2270743" imgH="198023"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576388"/>
                        <a:ext cx="6256338"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17" name="Rectangle 5"/>
          <p:cNvSpPr>
            <a:spLocks noChangeArrowheads="1"/>
          </p:cNvSpPr>
          <p:nvPr/>
        </p:nvSpPr>
        <p:spPr bwMode="auto">
          <a:xfrm>
            <a:off x="900113" y="2246313"/>
            <a:ext cx="7772400" cy="968375"/>
          </a:xfrm>
          <a:prstGeom prst="rect">
            <a:avLst/>
          </a:prstGeom>
          <a:noFill/>
          <a:ln w="9525">
            <a:noFill/>
            <a:miter lim="800000"/>
            <a:headEnd/>
            <a:tailEnd/>
          </a:ln>
        </p:spPr>
        <p:txBody>
          <a:bodyPr>
            <a:spAutoFit/>
          </a:bodyPr>
          <a:lstStyle/>
          <a:p>
            <a:pPr>
              <a:lnSpc>
                <a:spcPct val="120000"/>
              </a:lnSpc>
            </a:pPr>
            <a:r>
              <a:rPr kumimoji="1" lang="zh-CN" altLang="en-US" sz="2400" b="1">
                <a:solidFill>
                  <a:srgbClr val="0000FF"/>
                </a:solidFill>
                <a:latin typeface="楷体_GB2312"/>
                <a:ea typeface="楷体_GB2312"/>
                <a:cs typeface="楷体_GB2312"/>
              </a:rPr>
              <a:t>推论</a:t>
            </a:r>
            <a:r>
              <a:rPr kumimoji="1" lang="zh-CN" altLang="en-US" sz="2400" b="1">
                <a:solidFill>
                  <a:srgbClr val="000000"/>
                </a:solidFill>
                <a:latin typeface="楷体_GB2312"/>
                <a:ea typeface="楷体_GB2312"/>
                <a:cs typeface="楷体_GB2312"/>
              </a:rPr>
              <a:t>  行列式任一行（列）的元素与另一行（列）的对应元素的代数余子式乘积之和等于零，即</a:t>
            </a:r>
          </a:p>
        </p:txBody>
      </p:sp>
      <p:graphicFrame>
        <p:nvGraphicFramePr>
          <p:cNvPr id="80911" name="Object 15"/>
          <p:cNvGraphicFramePr>
            <a:graphicFrameLocks noChangeAspect="1"/>
          </p:cNvGraphicFramePr>
          <p:nvPr/>
        </p:nvGraphicFramePr>
        <p:xfrm>
          <a:off x="1619250" y="3257550"/>
          <a:ext cx="5362575" cy="530225"/>
        </p:xfrm>
        <a:graphic>
          <a:graphicData uri="http://schemas.openxmlformats.org/presentationml/2006/ole">
            <mc:AlternateContent xmlns:mc="http://schemas.openxmlformats.org/markup-compatibility/2006">
              <mc:Choice xmlns:v="urn:schemas-microsoft-com:vml" Requires="v">
                <p:oleObj spid="_x0000_s80975" name="Equation" r:id="rId5" imgW="1943142" imgH="182907" progId="">
                  <p:embed/>
                </p:oleObj>
              </mc:Choice>
              <mc:Fallback>
                <p:oleObj name="Equation" r:id="rId5" imgW="1943142" imgH="182907"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3257550"/>
                        <a:ext cx="53625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7" name="Object 16"/>
          <p:cNvGraphicFramePr>
            <a:graphicFrameLocks noChangeAspect="1"/>
          </p:cNvGraphicFramePr>
          <p:nvPr/>
        </p:nvGraphicFramePr>
        <p:xfrm>
          <a:off x="1476375" y="4365625"/>
          <a:ext cx="5584825" cy="1031875"/>
        </p:xfrm>
        <a:graphic>
          <a:graphicData uri="http://schemas.openxmlformats.org/presentationml/2006/ole">
            <mc:AlternateContent xmlns:mc="http://schemas.openxmlformats.org/markup-compatibility/2006">
              <mc:Choice xmlns:v="urn:schemas-microsoft-com:vml" Requires="v">
                <p:oleObj spid="_x0000_s80976" name="Equation" r:id="rId7" imgW="2026932" imgH="365814" progId="">
                  <p:embed/>
                </p:oleObj>
              </mc:Choice>
              <mc:Fallback>
                <p:oleObj name="Equation" r:id="rId7" imgW="2026932" imgH="365814"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4365625"/>
                        <a:ext cx="5584825"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8" name="Object 17"/>
          <p:cNvGraphicFramePr>
            <a:graphicFrameLocks noChangeAspect="1"/>
          </p:cNvGraphicFramePr>
          <p:nvPr/>
        </p:nvGraphicFramePr>
        <p:xfrm>
          <a:off x="1476375" y="5624513"/>
          <a:ext cx="5584825" cy="1031875"/>
        </p:xfrm>
        <a:graphic>
          <a:graphicData uri="http://schemas.openxmlformats.org/presentationml/2006/ole">
            <mc:AlternateContent xmlns:mc="http://schemas.openxmlformats.org/markup-compatibility/2006">
              <mc:Choice xmlns:v="urn:schemas-microsoft-com:vml" Requires="v">
                <p:oleObj spid="_x0000_s80977" name="Equation" r:id="rId9" imgW="2026932" imgH="365814" progId="">
                  <p:embed/>
                </p:oleObj>
              </mc:Choice>
              <mc:Fallback>
                <p:oleObj name="Equation" r:id="rId9" imgW="2026932" imgH="365814"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6375" y="5624513"/>
                        <a:ext cx="5584825"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9" name="Rectangle 9"/>
          <p:cNvSpPr>
            <a:spLocks noChangeArrowheads="1"/>
          </p:cNvSpPr>
          <p:nvPr/>
        </p:nvSpPr>
        <p:spPr bwMode="auto">
          <a:xfrm>
            <a:off x="900113" y="3933825"/>
            <a:ext cx="2022475" cy="530225"/>
          </a:xfrm>
          <a:prstGeom prst="rect">
            <a:avLst/>
          </a:prstGeom>
          <a:noFill/>
          <a:ln w="9525">
            <a:noFill/>
            <a:miter lim="800000"/>
            <a:headEnd/>
            <a:tailEnd/>
          </a:ln>
        </p:spPr>
        <p:txBody>
          <a:bodyPr wrap="none"/>
          <a:lstStyle/>
          <a:p>
            <a:pPr>
              <a:lnSpc>
                <a:spcPct val="120000"/>
              </a:lnSpc>
            </a:pPr>
            <a:r>
              <a:rPr kumimoji="1" lang="zh-CN" altLang="en-US" sz="2400" b="1">
                <a:solidFill>
                  <a:srgbClr val="000000"/>
                </a:solidFill>
                <a:latin typeface="楷体_GB2312"/>
                <a:ea typeface="楷体_GB2312"/>
                <a:cs typeface="楷体_GB2312"/>
              </a:rPr>
              <a:t>综上所述，有</a:t>
            </a:r>
          </a:p>
        </p:txBody>
      </p:sp>
      <p:sp>
        <p:nvSpPr>
          <p:cNvPr id="46090" name="Rectangle 10"/>
          <p:cNvSpPr>
            <a:spLocks noChangeArrowheads="1"/>
          </p:cNvSpPr>
          <p:nvPr/>
        </p:nvSpPr>
        <p:spPr bwMode="auto">
          <a:xfrm>
            <a:off x="900113" y="5300663"/>
            <a:ext cx="2022475" cy="530225"/>
          </a:xfrm>
          <a:prstGeom prst="rect">
            <a:avLst/>
          </a:prstGeom>
          <a:noFill/>
          <a:ln w="9525">
            <a:noFill/>
            <a:miter lim="800000"/>
            <a:headEnd/>
            <a:tailEnd/>
          </a:ln>
        </p:spPr>
        <p:txBody>
          <a:bodyPr wrap="none"/>
          <a:lstStyle/>
          <a:p>
            <a:pPr>
              <a:lnSpc>
                <a:spcPct val="120000"/>
              </a:lnSpc>
            </a:pPr>
            <a:r>
              <a:rPr kumimoji="1" lang="zh-CN" altLang="en-US" sz="2400" b="1">
                <a:solidFill>
                  <a:srgbClr val="000000"/>
                </a:solidFill>
                <a:latin typeface="楷体_GB2312"/>
                <a:ea typeface="楷体_GB2312"/>
                <a:cs typeface="楷体_GB2312"/>
              </a:rPr>
              <a:t>同理可得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089"/>
                                        </p:tgtEl>
                                        <p:attrNameLst>
                                          <p:attrName>style.visibility</p:attrName>
                                        </p:attrNameLst>
                                      </p:cBhvr>
                                      <p:to>
                                        <p:strVal val="visible"/>
                                      </p:to>
                                    </p:set>
                                    <p:animEffect transition="in" filter="slide(fromBottom)">
                                      <p:cBhvr>
                                        <p:cTn id="7" dur="500"/>
                                        <p:tgtEl>
                                          <p:spTgt spid="460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6087"/>
                                        </p:tgtEl>
                                        <p:attrNameLst>
                                          <p:attrName>style.visibility</p:attrName>
                                        </p:attrNameLst>
                                      </p:cBhvr>
                                      <p:to>
                                        <p:strVal val="visible"/>
                                      </p:to>
                                    </p:set>
                                    <p:animEffect transition="in" filter="wipe(left)">
                                      <p:cBhvr>
                                        <p:cTn id="12" dur="500"/>
                                        <p:tgtEl>
                                          <p:spTgt spid="460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6090"/>
                                        </p:tgtEl>
                                        <p:attrNameLst>
                                          <p:attrName>style.visibility</p:attrName>
                                        </p:attrNameLst>
                                      </p:cBhvr>
                                      <p:to>
                                        <p:strVal val="visible"/>
                                      </p:to>
                                    </p:set>
                                    <p:animEffect transition="in" filter="slide(fromBottom)">
                                      <p:cBhvr>
                                        <p:cTn id="17" dur="500"/>
                                        <p:tgtEl>
                                          <p:spTgt spid="460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6088"/>
                                        </p:tgtEl>
                                        <p:attrNameLst>
                                          <p:attrName>style.visibility</p:attrName>
                                        </p:attrNameLst>
                                      </p:cBhvr>
                                      <p:to>
                                        <p:strVal val="visible"/>
                                      </p:to>
                                    </p:set>
                                    <p:animEffect transition="in" filter="wipe(left)">
                                      <p:cBhvr>
                                        <p:cTn id="22" dur="500"/>
                                        <p:tgtEl>
                                          <p:spTgt spid="4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9" grpId="0"/>
      <p:bldP spid="46090"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81931" name="Object 11"/>
          <p:cNvGraphicFramePr>
            <a:graphicFrameLocks noChangeAspect="1"/>
          </p:cNvGraphicFramePr>
          <p:nvPr/>
        </p:nvGraphicFramePr>
        <p:xfrm>
          <a:off x="2946400" y="404813"/>
          <a:ext cx="3714750" cy="2889250"/>
        </p:xfrm>
        <a:graphic>
          <a:graphicData uri="http://schemas.openxmlformats.org/presentationml/2006/ole">
            <mc:AlternateContent xmlns:mc="http://schemas.openxmlformats.org/markup-compatibility/2006">
              <mc:Choice xmlns:v="urn:schemas-microsoft-com:vml" Requires="v">
                <p:oleObj spid="_x0000_s81979" name="Equation" r:id="rId3" imgW="1485900" imgH="1155700" progId="">
                  <p:embed/>
                </p:oleObj>
              </mc:Choice>
              <mc:Fallback>
                <p:oleObj name="Equation" r:id="rId3" imgW="1485900" imgH="1155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400" y="404813"/>
                        <a:ext cx="3714750" cy="288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5" name="Rectangle 3"/>
          <p:cNvSpPr>
            <a:spLocks noChangeArrowheads="1"/>
          </p:cNvSpPr>
          <p:nvPr/>
        </p:nvSpPr>
        <p:spPr bwMode="auto">
          <a:xfrm>
            <a:off x="266700" y="1522413"/>
            <a:ext cx="2865438" cy="519112"/>
          </a:xfrm>
          <a:prstGeom prst="rect">
            <a:avLst/>
          </a:prstGeom>
          <a:noFill/>
          <a:ln w="9525">
            <a:noFill/>
            <a:miter lim="800000"/>
            <a:headEnd/>
            <a:tailEnd/>
          </a:ln>
        </p:spPr>
        <p:txBody>
          <a:bodyPr wrap="none"/>
          <a:lstStyle/>
          <a:p>
            <a:r>
              <a:rPr kumimoji="1" lang="zh-CN" altLang="en-US" sz="2800" b="1">
                <a:solidFill>
                  <a:srgbClr val="0000FF"/>
                </a:solidFill>
                <a:latin typeface="楷体_GB2312"/>
                <a:ea typeface="楷体_GB2312"/>
                <a:cs typeface="楷体_GB2312"/>
              </a:rPr>
              <a:t>例</a:t>
            </a:r>
            <a:r>
              <a:rPr kumimoji="1" lang="zh-CN" altLang="en-US" sz="2800" b="1">
                <a:solidFill>
                  <a:srgbClr val="000000"/>
                </a:solidFill>
                <a:latin typeface="楷体_GB2312"/>
                <a:ea typeface="楷体_GB2312"/>
                <a:cs typeface="楷体_GB2312"/>
              </a:rPr>
              <a:t>  计算行列式</a:t>
            </a:r>
          </a:p>
        </p:txBody>
      </p:sp>
      <p:sp>
        <p:nvSpPr>
          <p:cNvPr id="47108" name="Text Box 4"/>
          <p:cNvSpPr txBox="1">
            <a:spLocks noChangeArrowheads="1"/>
          </p:cNvSpPr>
          <p:nvPr/>
        </p:nvSpPr>
        <p:spPr bwMode="auto">
          <a:xfrm>
            <a:off x="266700" y="4565650"/>
            <a:ext cx="542925" cy="519113"/>
          </a:xfrm>
          <a:prstGeom prst="rect">
            <a:avLst/>
          </a:prstGeom>
          <a:noFill/>
          <a:ln w="9525">
            <a:noFill/>
            <a:miter lim="800000"/>
            <a:headEnd/>
            <a:tailEnd/>
          </a:ln>
        </p:spPr>
        <p:txBody>
          <a:bodyPr wrap="none">
            <a:spAutoFit/>
          </a:bodyPr>
          <a:lstStyle/>
          <a:p>
            <a:r>
              <a:rPr kumimoji="1" lang="zh-CN" altLang="en-US" sz="2800" b="1">
                <a:solidFill>
                  <a:srgbClr val="0000FF"/>
                </a:solidFill>
                <a:latin typeface="Times New Roman" pitchFamily="18" charset="0"/>
                <a:ea typeface="楷体_GB2312"/>
                <a:cs typeface="楷体_GB2312"/>
              </a:rPr>
              <a:t>解</a:t>
            </a:r>
          </a:p>
        </p:txBody>
      </p:sp>
      <p:graphicFrame>
        <p:nvGraphicFramePr>
          <p:cNvPr id="47109" name="Object 12"/>
          <p:cNvGraphicFramePr>
            <a:graphicFrameLocks noChangeAspect="1"/>
          </p:cNvGraphicFramePr>
          <p:nvPr/>
        </p:nvGraphicFramePr>
        <p:xfrm>
          <a:off x="1044575" y="3429000"/>
          <a:ext cx="3714750" cy="2889250"/>
        </p:xfrm>
        <a:graphic>
          <a:graphicData uri="http://schemas.openxmlformats.org/presentationml/2006/ole">
            <mc:AlternateContent xmlns:mc="http://schemas.openxmlformats.org/markup-compatibility/2006">
              <mc:Choice xmlns:v="urn:schemas-microsoft-com:vml" Requires="v">
                <p:oleObj spid="_x0000_s81980" name="Equation" r:id="rId5" imgW="1485900" imgH="1155700" progId="">
                  <p:embed/>
                </p:oleObj>
              </mc:Choice>
              <mc:Fallback>
                <p:oleObj name="Equation" r:id="rId5" imgW="1485900" imgH="1155700" progId="">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4575" y="3429000"/>
                        <a:ext cx="3714750" cy="288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0" name="Line 6"/>
          <p:cNvSpPr>
            <a:spLocks noChangeShapeType="1"/>
          </p:cNvSpPr>
          <p:nvPr/>
        </p:nvSpPr>
        <p:spPr bwMode="auto">
          <a:xfrm>
            <a:off x="1811338" y="4283075"/>
            <a:ext cx="2879725" cy="0"/>
          </a:xfrm>
          <a:prstGeom prst="line">
            <a:avLst/>
          </a:prstGeom>
          <a:noFill/>
          <a:ln w="38100" cap="rnd">
            <a:solidFill>
              <a:srgbClr val="FF0066"/>
            </a:solidFill>
            <a:prstDash val="sysDot"/>
            <a:round/>
            <a:headEnd/>
            <a:tailEnd/>
          </a:ln>
        </p:spPr>
        <p:txBody>
          <a:bodyPr wrap="none"/>
          <a:lstStyle/>
          <a:p>
            <a:endParaRPr lang="zh-CN" altLang="en-US"/>
          </a:p>
        </p:txBody>
      </p:sp>
      <p:sp>
        <p:nvSpPr>
          <p:cNvPr id="47111" name="Line 7"/>
          <p:cNvSpPr>
            <a:spLocks noChangeShapeType="1"/>
          </p:cNvSpPr>
          <p:nvPr/>
        </p:nvSpPr>
        <p:spPr bwMode="auto">
          <a:xfrm>
            <a:off x="4556125" y="3573463"/>
            <a:ext cx="15875" cy="2540000"/>
          </a:xfrm>
          <a:prstGeom prst="line">
            <a:avLst/>
          </a:prstGeom>
          <a:noFill/>
          <a:ln w="38100" cap="rnd">
            <a:solidFill>
              <a:srgbClr val="FF0066"/>
            </a:solidFill>
            <a:prstDash val="sysDot"/>
            <a:round/>
            <a:headEnd/>
            <a:tailEnd/>
          </a:ln>
        </p:spPr>
        <p:txBody>
          <a:bodyPr wrap="none"/>
          <a:lstStyle/>
          <a:p>
            <a:endParaRPr lang="zh-CN" altLang="en-US"/>
          </a:p>
        </p:txBody>
      </p:sp>
      <p:graphicFrame>
        <p:nvGraphicFramePr>
          <p:cNvPr id="47112" name="Object 13"/>
          <p:cNvGraphicFramePr>
            <a:graphicFrameLocks noChangeAspect="1"/>
          </p:cNvGraphicFramePr>
          <p:nvPr/>
        </p:nvGraphicFramePr>
        <p:xfrm>
          <a:off x="4724400" y="3708400"/>
          <a:ext cx="4095750" cy="2317750"/>
        </p:xfrm>
        <a:graphic>
          <a:graphicData uri="http://schemas.openxmlformats.org/presentationml/2006/ole">
            <mc:AlternateContent xmlns:mc="http://schemas.openxmlformats.org/markup-compatibility/2006">
              <mc:Choice xmlns:v="urn:schemas-microsoft-com:vml" Requires="v">
                <p:oleObj spid="_x0000_s81981" name="Equation" r:id="rId7" imgW="1689100" imgH="927100" progId="">
                  <p:embed/>
                </p:oleObj>
              </mc:Choice>
              <mc:Fallback>
                <p:oleObj name="Equation" r:id="rId7" imgW="1689100" imgH="927100"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3708400"/>
                        <a:ext cx="4095750" cy="231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wipe(left)">
                                      <p:cBhvr>
                                        <p:cTn id="7" dur="500"/>
                                        <p:tgtEl>
                                          <p:spTgt spid="471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7109"/>
                                        </p:tgtEl>
                                        <p:attrNameLst>
                                          <p:attrName>style.visibility</p:attrName>
                                        </p:attrNameLst>
                                      </p:cBhvr>
                                      <p:to>
                                        <p:strVal val="visible"/>
                                      </p:to>
                                    </p:set>
                                    <p:animEffect transition="in" filter="wipe(left)">
                                      <p:cBhvr>
                                        <p:cTn id="12" dur="500"/>
                                        <p:tgtEl>
                                          <p:spTgt spid="471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10"/>
                                        </p:tgtEl>
                                        <p:attrNameLst>
                                          <p:attrName>style.visibility</p:attrName>
                                        </p:attrNameLst>
                                      </p:cBhvr>
                                      <p:to>
                                        <p:strVal val="visible"/>
                                      </p:to>
                                    </p:set>
                                    <p:animEffect transition="in" filter="wipe(left)">
                                      <p:cBhvr>
                                        <p:cTn id="17" dur="500"/>
                                        <p:tgtEl>
                                          <p:spTgt spid="471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7111"/>
                                        </p:tgtEl>
                                        <p:attrNameLst>
                                          <p:attrName>style.visibility</p:attrName>
                                        </p:attrNameLst>
                                      </p:cBhvr>
                                      <p:to>
                                        <p:strVal val="visible"/>
                                      </p:to>
                                    </p:set>
                                    <p:animEffect transition="in" filter="wipe(up)">
                                      <p:cBhvr>
                                        <p:cTn id="22" dur="500"/>
                                        <p:tgtEl>
                                          <p:spTgt spid="471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7112"/>
                                        </p:tgtEl>
                                        <p:attrNameLst>
                                          <p:attrName>style.visibility</p:attrName>
                                        </p:attrNameLst>
                                      </p:cBhvr>
                                      <p:to>
                                        <p:strVal val="visible"/>
                                      </p:to>
                                    </p:set>
                                    <p:animEffect transition="in" filter="wipe(left)">
                                      <p:cBhvr>
                                        <p:cTn id="27" dur="500"/>
                                        <p:tgtEl>
                                          <p:spTgt spid="47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autoUpdateAnimBg="0"/>
      <p:bldP spid="47110" grpId="0" animBg="1"/>
      <p:bldP spid="471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48130" name="Object 23"/>
          <p:cNvGraphicFramePr>
            <a:graphicFrameLocks noChangeAspect="1"/>
          </p:cNvGraphicFramePr>
          <p:nvPr/>
        </p:nvGraphicFramePr>
        <p:xfrm>
          <a:off x="1981200" y="3587750"/>
          <a:ext cx="2260600" cy="1517650"/>
        </p:xfrm>
        <a:graphic>
          <a:graphicData uri="http://schemas.openxmlformats.org/presentationml/2006/ole">
            <mc:AlternateContent xmlns:mc="http://schemas.openxmlformats.org/markup-compatibility/2006">
              <mc:Choice xmlns:v="urn:schemas-microsoft-com:vml" Requires="v">
                <p:oleObj spid="_x0000_s83079" name="Equation" r:id="rId3" imgW="1040948" imgH="698197" progId="">
                  <p:embed/>
                </p:oleObj>
              </mc:Choice>
              <mc:Fallback>
                <p:oleObj name="Equation" r:id="rId3" imgW="1040948" imgH="698197"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87750"/>
                        <a:ext cx="2260600" cy="151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1" name="Object 24"/>
          <p:cNvGraphicFramePr>
            <a:graphicFrameLocks noChangeAspect="1"/>
          </p:cNvGraphicFramePr>
          <p:nvPr/>
        </p:nvGraphicFramePr>
        <p:xfrm>
          <a:off x="4284663" y="3716338"/>
          <a:ext cx="3011487" cy="1168400"/>
        </p:xfrm>
        <a:graphic>
          <a:graphicData uri="http://schemas.openxmlformats.org/presentationml/2006/ole">
            <mc:AlternateContent xmlns:mc="http://schemas.openxmlformats.org/markup-compatibility/2006">
              <mc:Choice xmlns:v="urn:schemas-microsoft-com:vml" Requires="v">
                <p:oleObj spid="_x0000_s83080" name="Equation" r:id="rId5" imgW="1206500" imgH="469900" progId="">
                  <p:embed/>
                </p:oleObj>
              </mc:Choice>
              <mc:Fallback>
                <p:oleObj name="Equation" r:id="rId5" imgW="1206500" imgH="469900" progId="">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663" y="3716338"/>
                        <a:ext cx="3011487"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2" name="Object 25"/>
          <p:cNvGraphicFramePr>
            <a:graphicFrameLocks noChangeAspect="1"/>
          </p:cNvGraphicFramePr>
          <p:nvPr/>
        </p:nvGraphicFramePr>
        <p:xfrm>
          <a:off x="914400" y="5586413"/>
          <a:ext cx="3541713" cy="446087"/>
        </p:xfrm>
        <a:graphic>
          <a:graphicData uri="http://schemas.openxmlformats.org/presentationml/2006/ole">
            <mc:AlternateContent xmlns:mc="http://schemas.openxmlformats.org/markup-compatibility/2006">
              <mc:Choice xmlns:v="urn:schemas-microsoft-com:vml" Requires="v">
                <p:oleObj spid="_x0000_s83081" name="Equation" r:id="rId7" imgW="1612900" imgH="203200" progId="">
                  <p:embed/>
                </p:oleObj>
              </mc:Choice>
              <mc:Fallback>
                <p:oleObj name="Equation" r:id="rId7" imgW="1612900" imgH="203200" progId="">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5586413"/>
                        <a:ext cx="3541713"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3" name="Object 26"/>
          <p:cNvGraphicFramePr>
            <a:graphicFrameLocks noChangeAspect="1"/>
          </p:cNvGraphicFramePr>
          <p:nvPr/>
        </p:nvGraphicFramePr>
        <p:xfrm>
          <a:off x="4800600" y="1177925"/>
          <a:ext cx="2895600" cy="1641475"/>
        </p:xfrm>
        <a:graphic>
          <a:graphicData uri="http://schemas.openxmlformats.org/presentationml/2006/ole">
            <mc:AlternateContent xmlns:mc="http://schemas.openxmlformats.org/markup-compatibility/2006">
              <mc:Choice xmlns:v="urn:schemas-microsoft-com:vml" Requires="v">
                <p:oleObj spid="_x0000_s83082" name="Equation" r:id="rId9" imgW="1231366" imgH="698197" progId="">
                  <p:embed/>
                </p:oleObj>
              </mc:Choice>
              <mc:Fallback>
                <p:oleObj name="Equation" r:id="rId9" imgW="1231366" imgH="698197" progId="">
                  <p:embed/>
                  <p:pic>
                    <p:nvPicPr>
                      <p:cNvPr id="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1177925"/>
                        <a:ext cx="2895600" cy="164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4" name="Object 27"/>
          <p:cNvGraphicFramePr>
            <a:graphicFrameLocks noChangeAspect="1"/>
          </p:cNvGraphicFramePr>
          <p:nvPr/>
        </p:nvGraphicFramePr>
        <p:xfrm>
          <a:off x="914400" y="990600"/>
          <a:ext cx="3733800" cy="2044700"/>
        </p:xfrm>
        <a:graphic>
          <a:graphicData uri="http://schemas.openxmlformats.org/presentationml/2006/ole">
            <mc:AlternateContent xmlns:mc="http://schemas.openxmlformats.org/markup-compatibility/2006">
              <mc:Choice xmlns:v="urn:schemas-microsoft-com:vml" Requires="v">
                <p:oleObj spid="_x0000_s83083" name="Equation" r:id="rId11" imgW="3848100" imgH="2044700" progId="Equation.3">
                  <p:embed/>
                </p:oleObj>
              </mc:Choice>
              <mc:Fallback>
                <p:oleObj name="Equation" r:id="rId11" imgW="3848100" imgH="2044700" progId="Equation.3">
                  <p:embed/>
                  <p:pic>
                    <p:nvPicPr>
                      <p:cNvPr id="0"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990600"/>
                        <a:ext cx="3733800" cy="204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5" name="Line 7"/>
          <p:cNvSpPr>
            <a:spLocks noChangeShapeType="1"/>
          </p:cNvSpPr>
          <p:nvPr/>
        </p:nvSpPr>
        <p:spPr bwMode="auto">
          <a:xfrm>
            <a:off x="2409825" y="1219200"/>
            <a:ext cx="2233613" cy="0"/>
          </a:xfrm>
          <a:prstGeom prst="line">
            <a:avLst/>
          </a:prstGeom>
          <a:noFill/>
          <a:ln w="38100" cap="rnd">
            <a:solidFill>
              <a:srgbClr val="FF0066"/>
            </a:solidFill>
            <a:prstDash val="sysDot"/>
            <a:round/>
            <a:headEnd/>
            <a:tailEnd/>
          </a:ln>
        </p:spPr>
        <p:txBody>
          <a:bodyPr wrap="none"/>
          <a:lstStyle/>
          <a:p>
            <a:endParaRPr lang="zh-CN" altLang="en-US"/>
          </a:p>
        </p:txBody>
      </p:sp>
      <p:sp>
        <p:nvSpPr>
          <p:cNvPr id="48136" name="Line 8"/>
          <p:cNvSpPr>
            <a:spLocks noChangeShapeType="1"/>
          </p:cNvSpPr>
          <p:nvPr/>
        </p:nvSpPr>
        <p:spPr bwMode="auto">
          <a:xfrm flipH="1">
            <a:off x="2549525" y="981075"/>
            <a:ext cx="6350" cy="2066925"/>
          </a:xfrm>
          <a:prstGeom prst="line">
            <a:avLst/>
          </a:prstGeom>
          <a:noFill/>
          <a:ln w="38100" cap="rnd">
            <a:solidFill>
              <a:srgbClr val="FF0066"/>
            </a:solidFill>
            <a:prstDash val="sysDot"/>
            <a:round/>
            <a:headEnd/>
            <a:tailEnd/>
          </a:ln>
        </p:spPr>
        <p:txBody>
          <a:bodyPr wrap="none"/>
          <a:lstStyle/>
          <a:p>
            <a:endParaRPr lang="zh-CN" altLang="en-US"/>
          </a:p>
        </p:txBody>
      </p:sp>
      <p:sp>
        <p:nvSpPr>
          <p:cNvPr id="48137" name="Line 9"/>
          <p:cNvSpPr>
            <a:spLocks noChangeShapeType="1"/>
          </p:cNvSpPr>
          <p:nvPr/>
        </p:nvSpPr>
        <p:spPr bwMode="auto">
          <a:xfrm>
            <a:off x="2555875" y="3810000"/>
            <a:ext cx="1655763" cy="0"/>
          </a:xfrm>
          <a:prstGeom prst="line">
            <a:avLst/>
          </a:prstGeom>
          <a:noFill/>
          <a:ln w="38100" cap="rnd">
            <a:solidFill>
              <a:srgbClr val="FF0066"/>
            </a:solidFill>
            <a:prstDash val="sysDot"/>
            <a:round/>
            <a:headEnd/>
            <a:tailEnd/>
          </a:ln>
        </p:spPr>
        <p:txBody>
          <a:bodyPr wrap="none"/>
          <a:lstStyle/>
          <a:p>
            <a:endParaRPr lang="zh-CN" altLang="en-US"/>
          </a:p>
        </p:txBody>
      </p:sp>
      <p:sp>
        <p:nvSpPr>
          <p:cNvPr id="48138" name="Line 10"/>
          <p:cNvSpPr>
            <a:spLocks noChangeShapeType="1"/>
          </p:cNvSpPr>
          <p:nvPr/>
        </p:nvSpPr>
        <p:spPr bwMode="auto">
          <a:xfrm>
            <a:off x="2843213" y="3581400"/>
            <a:ext cx="0" cy="1524000"/>
          </a:xfrm>
          <a:prstGeom prst="line">
            <a:avLst/>
          </a:prstGeom>
          <a:noFill/>
          <a:ln w="38100" cap="rnd">
            <a:solidFill>
              <a:srgbClr val="FF0066"/>
            </a:solidFill>
            <a:prstDash val="sysDot"/>
            <a:round/>
            <a:headEnd/>
            <a:tailEnd/>
          </a:ln>
        </p:spPr>
        <p:txBody>
          <a:bodyPr wrap="none"/>
          <a:lstStyle/>
          <a:p>
            <a:endParaRPr lang="zh-CN" altLang="en-US"/>
          </a:p>
        </p:txBody>
      </p:sp>
      <p:grpSp>
        <p:nvGrpSpPr>
          <p:cNvPr id="2" name="Group 11"/>
          <p:cNvGrpSpPr>
            <a:grpSpLocks/>
          </p:cNvGrpSpPr>
          <p:nvPr/>
        </p:nvGrpSpPr>
        <p:grpSpPr bwMode="auto">
          <a:xfrm>
            <a:off x="754063" y="3881438"/>
            <a:ext cx="1296987" cy="898525"/>
            <a:chOff x="475" y="2445"/>
            <a:chExt cx="817" cy="566"/>
          </a:xfrm>
        </p:grpSpPr>
        <p:graphicFrame>
          <p:nvGraphicFramePr>
            <p:cNvPr id="82972" name="Object 28"/>
            <p:cNvGraphicFramePr>
              <a:graphicFrameLocks noChangeAspect="1"/>
            </p:cNvGraphicFramePr>
            <p:nvPr/>
          </p:nvGraphicFramePr>
          <p:xfrm>
            <a:off x="681" y="2750"/>
            <a:ext cx="458" cy="261"/>
          </p:xfrm>
          <a:graphic>
            <a:graphicData uri="http://schemas.openxmlformats.org/presentationml/2006/ole">
              <mc:AlternateContent xmlns:mc="http://schemas.openxmlformats.org/markup-compatibility/2006">
                <mc:Choice xmlns:v="urn:schemas-microsoft-com:vml" Requires="v">
                  <p:oleObj spid="_x0000_s83084" name="Equation" r:id="rId13" imgW="381000" imgH="228600" progId="">
                    <p:embed/>
                  </p:oleObj>
                </mc:Choice>
                <mc:Fallback>
                  <p:oleObj name="Equation" r:id="rId13" imgW="381000" imgH="228600" progId="">
                    <p:embed/>
                    <p:pic>
                      <p:nvPicPr>
                        <p:cNvPr id="0"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 y="2750"/>
                          <a:ext cx="458" cy="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2980" name="Group 13"/>
            <p:cNvGrpSpPr>
              <a:grpSpLocks/>
            </p:cNvGrpSpPr>
            <p:nvPr/>
          </p:nvGrpSpPr>
          <p:grpSpPr bwMode="auto">
            <a:xfrm>
              <a:off x="475" y="2695"/>
              <a:ext cx="778" cy="82"/>
              <a:chOff x="3696" y="3456"/>
              <a:chExt cx="864" cy="96"/>
            </a:xfrm>
          </p:grpSpPr>
          <p:sp>
            <p:nvSpPr>
              <p:cNvPr id="82981" name="Line 14"/>
              <p:cNvSpPr>
                <a:spLocks noChangeShapeType="1"/>
              </p:cNvSpPr>
              <p:nvPr/>
            </p:nvSpPr>
            <p:spPr bwMode="auto">
              <a:xfrm>
                <a:off x="3696" y="3456"/>
                <a:ext cx="864" cy="0"/>
              </a:xfrm>
              <a:prstGeom prst="line">
                <a:avLst/>
              </a:prstGeom>
              <a:noFill/>
              <a:ln w="9525">
                <a:solidFill>
                  <a:schemeClr val="tx1"/>
                </a:solidFill>
                <a:round/>
                <a:headEnd/>
                <a:tailEnd/>
              </a:ln>
            </p:spPr>
            <p:txBody>
              <a:bodyPr wrap="none"/>
              <a:lstStyle/>
              <a:p>
                <a:endParaRPr lang="zh-CN" altLang="en-US"/>
              </a:p>
            </p:txBody>
          </p:sp>
          <p:sp>
            <p:nvSpPr>
              <p:cNvPr id="82982" name="Line 15"/>
              <p:cNvSpPr>
                <a:spLocks noChangeShapeType="1"/>
              </p:cNvSpPr>
              <p:nvPr/>
            </p:nvSpPr>
            <p:spPr bwMode="auto">
              <a:xfrm>
                <a:off x="3696" y="3552"/>
                <a:ext cx="864" cy="0"/>
              </a:xfrm>
              <a:prstGeom prst="line">
                <a:avLst/>
              </a:prstGeom>
              <a:noFill/>
              <a:ln w="9525">
                <a:solidFill>
                  <a:schemeClr val="tx1"/>
                </a:solidFill>
                <a:round/>
                <a:headEnd/>
                <a:tailEnd/>
              </a:ln>
            </p:spPr>
            <p:txBody>
              <a:bodyPr wrap="none"/>
              <a:lstStyle/>
              <a:p>
                <a:endParaRPr lang="zh-CN" altLang="en-US"/>
              </a:p>
            </p:txBody>
          </p:sp>
        </p:grpSp>
        <p:graphicFrame>
          <p:nvGraphicFramePr>
            <p:cNvPr id="82973" name="Object 29"/>
            <p:cNvGraphicFramePr>
              <a:graphicFrameLocks noChangeAspect="1"/>
            </p:cNvGraphicFramePr>
            <p:nvPr/>
          </p:nvGraphicFramePr>
          <p:xfrm>
            <a:off x="528" y="2445"/>
            <a:ext cx="764" cy="259"/>
          </p:xfrm>
          <a:graphic>
            <a:graphicData uri="http://schemas.openxmlformats.org/presentationml/2006/ole">
              <mc:AlternateContent xmlns:mc="http://schemas.openxmlformats.org/markup-compatibility/2006">
                <mc:Choice xmlns:v="urn:schemas-microsoft-com:vml" Requires="v">
                  <p:oleObj spid="_x0000_s83085" name="Equation" r:id="rId15" imgW="647700" imgH="228600" progId="">
                    <p:embed/>
                  </p:oleObj>
                </mc:Choice>
                <mc:Fallback>
                  <p:oleObj name="Equation" r:id="rId15" imgW="647700" imgH="228600" progId="">
                    <p:embed/>
                    <p:pic>
                      <p:nvPicPr>
                        <p:cNvPr id="0"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8" y="2445"/>
                          <a:ext cx="764"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wipe(left)">
                                      <p:cBhvr>
                                        <p:cTn id="7" dur="500"/>
                                        <p:tgtEl>
                                          <p:spTgt spid="481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5"/>
                                        </p:tgtEl>
                                        <p:attrNameLst>
                                          <p:attrName>style.visibility</p:attrName>
                                        </p:attrNameLst>
                                      </p:cBhvr>
                                      <p:to>
                                        <p:strVal val="visible"/>
                                      </p:to>
                                    </p:set>
                                    <p:animEffect transition="in" filter="wipe(left)">
                                      <p:cBhvr>
                                        <p:cTn id="12" dur="500"/>
                                        <p:tgtEl>
                                          <p:spTgt spid="481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8136"/>
                                        </p:tgtEl>
                                        <p:attrNameLst>
                                          <p:attrName>style.visibility</p:attrName>
                                        </p:attrNameLst>
                                      </p:cBhvr>
                                      <p:to>
                                        <p:strVal val="visible"/>
                                      </p:to>
                                    </p:set>
                                    <p:animEffect transition="in" filter="wipe(up)">
                                      <p:cBhvr>
                                        <p:cTn id="17" dur="500"/>
                                        <p:tgtEl>
                                          <p:spTgt spid="481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8133"/>
                                        </p:tgtEl>
                                        <p:attrNameLst>
                                          <p:attrName>style.visibility</p:attrName>
                                        </p:attrNameLst>
                                      </p:cBhvr>
                                      <p:to>
                                        <p:strVal val="visible"/>
                                      </p:to>
                                    </p:set>
                                    <p:animEffect transition="in" filter="wipe(left)">
                                      <p:cBhvr>
                                        <p:cTn id="22" dur="500"/>
                                        <p:tgtEl>
                                          <p:spTgt spid="481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8130"/>
                                        </p:tgtEl>
                                        <p:attrNameLst>
                                          <p:attrName>style.visibility</p:attrName>
                                        </p:attrNameLst>
                                      </p:cBhvr>
                                      <p:to>
                                        <p:strVal val="visible"/>
                                      </p:to>
                                    </p:set>
                                    <p:animEffect transition="in" filter="wipe(left)">
                                      <p:cBhvr>
                                        <p:cTn id="32" dur="500"/>
                                        <p:tgtEl>
                                          <p:spTgt spid="481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137"/>
                                        </p:tgtEl>
                                        <p:attrNameLst>
                                          <p:attrName>style.visibility</p:attrName>
                                        </p:attrNameLst>
                                      </p:cBhvr>
                                      <p:to>
                                        <p:strVal val="visible"/>
                                      </p:to>
                                    </p:set>
                                    <p:animEffect transition="in" filter="wipe(left)">
                                      <p:cBhvr>
                                        <p:cTn id="37" dur="500"/>
                                        <p:tgtEl>
                                          <p:spTgt spid="481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8138"/>
                                        </p:tgtEl>
                                        <p:attrNameLst>
                                          <p:attrName>style.visibility</p:attrName>
                                        </p:attrNameLst>
                                      </p:cBhvr>
                                      <p:to>
                                        <p:strVal val="visible"/>
                                      </p:to>
                                    </p:set>
                                    <p:animEffect transition="in" filter="wipe(up)">
                                      <p:cBhvr>
                                        <p:cTn id="42" dur="500"/>
                                        <p:tgtEl>
                                          <p:spTgt spid="4813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8131"/>
                                        </p:tgtEl>
                                        <p:attrNameLst>
                                          <p:attrName>style.visibility</p:attrName>
                                        </p:attrNameLst>
                                      </p:cBhvr>
                                      <p:to>
                                        <p:strVal val="visible"/>
                                      </p:to>
                                    </p:set>
                                    <p:animEffect transition="in" filter="wipe(left)">
                                      <p:cBhvr>
                                        <p:cTn id="47" dur="500"/>
                                        <p:tgtEl>
                                          <p:spTgt spid="4813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8132"/>
                                        </p:tgtEl>
                                        <p:attrNameLst>
                                          <p:attrName>style.visibility</p:attrName>
                                        </p:attrNameLst>
                                      </p:cBhvr>
                                      <p:to>
                                        <p:strVal val="visible"/>
                                      </p:to>
                                    </p:set>
                                    <p:animEffect transition="in" filter="wipe(left)">
                                      <p:cBhvr>
                                        <p:cTn id="52" dur="5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animBg="1"/>
      <p:bldP spid="48136" grpId="0" animBg="1"/>
      <p:bldP spid="48137" grpId="0" animBg="1"/>
      <p:bldP spid="48138"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002" name="Rectangle 2"/>
          <p:cNvSpPr>
            <a:spLocks noChangeArrowheads="1"/>
          </p:cNvSpPr>
          <p:nvPr/>
        </p:nvSpPr>
        <p:spPr bwMode="auto">
          <a:xfrm>
            <a:off x="266700" y="1157288"/>
            <a:ext cx="2865438" cy="519112"/>
          </a:xfrm>
          <a:prstGeom prst="rect">
            <a:avLst/>
          </a:prstGeom>
          <a:noFill/>
          <a:ln w="9525">
            <a:noFill/>
            <a:miter lim="800000"/>
            <a:headEnd/>
            <a:tailEnd/>
          </a:ln>
        </p:spPr>
        <p:txBody>
          <a:bodyPr wrap="none"/>
          <a:lstStyle/>
          <a:p>
            <a:r>
              <a:rPr kumimoji="1" lang="zh-CN" altLang="en-US" sz="2400" b="1">
                <a:solidFill>
                  <a:srgbClr val="0000FF"/>
                </a:solidFill>
                <a:latin typeface="楷体_GB2312"/>
                <a:ea typeface="楷体_GB2312"/>
                <a:cs typeface="楷体_GB2312"/>
              </a:rPr>
              <a:t>例</a:t>
            </a:r>
            <a:r>
              <a:rPr kumimoji="1" lang="zh-CN" altLang="en-US" sz="2400" b="1">
                <a:solidFill>
                  <a:srgbClr val="000000"/>
                </a:solidFill>
                <a:latin typeface="楷体_GB2312"/>
                <a:ea typeface="楷体_GB2312"/>
                <a:cs typeface="楷体_GB2312"/>
              </a:rPr>
              <a:t>  设                      </a:t>
            </a:r>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的     元的余子式和</a:t>
            </a:r>
          </a:p>
          <a:p>
            <a:endParaRPr kumimoji="1" lang="zh-CN" altLang="en-US" sz="2400" b="1">
              <a:solidFill>
                <a:srgbClr val="000000"/>
              </a:solidFill>
              <a:latin typeface="楷体_GB2312"/>
              <a:ea typeface="楷体_GB2312"/>
              <a:cs typeface="楷体_GB2312"/>
            </a:endParaRPr>
          </a:p>
          <a:p>
            <a:endParaRPr kumimoji="1" lang="zh-CN" altLang="en-US" sz="2400" b="1">
              <a:solidFill>
                <a:srgbClr val="000000"/>
              </a:solidFill>
              <a:latin typeface="楷体_GB2312"/>
              <a:ea typeface="楷体_GB2312"/>
              <a:cs typeface="楷体_GB2312"/>
            </a:endParaRPr>
          </a:p>
          <a:p>
            <a:endParaRPr kumimoji="1" lang="zh-CN" altLang="en-US" sz="2400" b="1">
              <a:solidFill>
                <a:srgbClr val="000000"/>
              </a:solidFill>
              <a:latin typeface="楷体_GB2312"/>
              <a:ea typeface="楷体_GB2312"/>
              <a:cs typeface="楷体_GB2312"/>
            </a:endParaRPr>
          </a:p>
          <a:p>
            <a:r>
              <a:rPr kumimoji="1" lang="zh-CN" altLang="en-US" sz="2400" b="1">
                <a:solidFill>
                  <a:srgbClr val="000000"/>
                </a:solidFill>
                <a:latin typeface="楷体_GB2312"/>
                <a:ea typeface="楷体_GB2312"/>
                <a:cs typeface="楷体_GB2312"/>
              </a:rPr>
              <a:t>代数余子式依次记作   和   ，求</a:t>
            </a:r>
          </a:p>
        </p:txBody>
      </p:sp>
      <p:sp>
        <p:nvSpPr>
          <p:cNvPr id="49155" name="Text Box 3"/>
          <p:cNvSpPr txBox="1">
            <a:spLocks noChangeArrowheads="1"/>
          </p:cNvSpPr>
          <p:nvPr/>
        </p:nvSpPr>
        <p:spPr bwMode="auto">
          <a:xfrm>
            <a:off x="266700" y="4133850"/>
            <a:ext cx="1784350" cy="447675"/>
          </a:xfrm>
          <a:prstGeom prst="rect">
            <a:avLst/>
          </a:prstGeom>
          <a:noFill/>
          <a:ln w="9525">
            <a:noFill/>
            <a:miter lim="800000"/>
            <a:headEnd/>
            <a:tailEnd/>
          </a:ln>
        </p:spPr>
        <p:txBody>
          <a:bodyPr wrap="none"/>
          <a:lstStyle/>
          <a:p>
            <a:r>
              <a:rPr kumimoji="1" lang="zh-CN" altLang="en-US" sz="2400" b="1">
                <a:solidFill>
                  <a:srgbClr val="0000FF"/>
                </a:solidFill>
                <a:latin typeface="楷体_GB2312"/>
                <a:ea typeface="楷体_GB2312"/>
                <a:cs typeface="楷体_GB2312"/>
              </a:rPr>
              <a:t>分析</a:t>
            </a:r>
            <a:r>
              <a:rPr kumimoji="1" lang="zh-CN" altLang="en-US" sz="2400" b="1">
                <a:solidFill>
                  <a:srgbClr val="000000"/>
                </a:solidFill>
                <a:latin typeface="楷体_GB2312"/>
                <a:ea typeface="楷体_GB2312"/>
                <a:cs typeface="楷体_GB2312"/>
              </a:rPr>
              <a:t>  利用</a:t>
            </a:r>
          </a:p>
        </p:txBody>
      </p:sp>
      <p:graphicFrame>
        <p:nvGraphicFramePr>
          <p:cNvPr id="83994" name="Object 26"/>
          <p:cNvGraphicFramePr>
            <a:graphicFrameLocks noChangeAspect="1"/>
          </p:cNvGraphicFramePr>
          <p:nvPr/>
        </p:nvGraphicFramePr>
        <p:xfrm>
          <a:off x="1331913" y="404813"/>
          <a:ext cx="3189287" cy="2041525"/>
        </p:xfrm>
        <a:graphic>
          <a:graphicData uri="http://schemas.openxmlformats.org/presentationml/2006/ole">
            <mc:AlternateContent xmlns:mc="http://schemas.openxmlformats.org/markup-compatibility/2006">
              <mc:Choice xmlns:v="urn:schemas-microsoft-com:vml" Requires="v">
                <p:oleObj spid="_x0000_s84122" name="Equation" r:id="rId3" imgW="1447800" imgH="927100" progId="">
                  <p:embed/>
                </p:oleObj>
              </mc:Choice>
              <mc:Fallback>
                <p:oleObj name="Equation" r:id="rId3" imgW="1447800" imgH="927100"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04813"/>
                        <a:ext cx="3189287" cy="204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95" name="Object 27"/>
          <p:cNvGraphicFramePr>
            <a:graphicFrameLocks noChangeAspect="1"/>
          </p:cNvGraphicFramePr>
          <p:nvPr/>
        </p:nvGraphicFramePr>
        <p:xfrm>
          <a:off x="4932363" y="1236663"/>
          <a:ext cx="365125" cy="363537"/>
        </p:xfrm>
        <a:graphic>
          <a:graphicData uri="http://schemas.openxmlformats.org/presentationml/2006/ole">
            <mc:AlternateContent xmlns:mc="http://schemas.openxmlformats.org/markup-compatibility/2006">
              <mc:Choice xmlns:v="urn:schemas-microsoft-com:vml" Requires="v">
                <p:oleObj spid="_x0000_s84123" name="Equation" r:id="rId5" imgW="164885" imgH="164885" progId="">
                  <p:embed/>
                </p:oleObj>
              </mc:Choice>
              <mc:Fallback>
                <p:oleObj name="Equation" r:id="rId5" imgW="164885" imgH="164885" progId="">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1236663"/>
                        <a:ext cx="365125"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96" name="Object 28"/>
          <p:cNvGraphicFramePr>
            <a:graphicFrameLocks noChangeAspect="1"/>
          </p:cNvGraphicFramePr>
          <p:nvPr/>
        </p:nvGraphicFramePr>
        <p:xfrm>
          <a:off x="5580063" y="1196975"/>
          <a:ext cx="754062" cy="447675"/>
        </p:xfrm>
        <a:graphic>
          <a:graphicData uri="http://schemas.openxmlformats.org/presentationml/2006/ole">
            <mc:AlternateContent xmlns:mc="http://schemas.openxmlformats.org/markup-compatibility/2006">
              <mc:Choice xmlns:v="urn:schemas-microsoft-com:vml" Requires="v">
                <p:oleObj spid="_x0000_s84124" name="Equation" r:id="rId7" imgW="342751" imgH="203112" progId="">
                  <p:embed/>
                </p:oleObj>
              </mc:Choice>
              <mc:Fallback>
                <p:oleObj name="Equation" r:id="rId7" imgW="342751" imgH="203112" progId="">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063" y="1196975"/>
                        <a:ext cx="754062"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97" name="Object 29"/>
          <p:cNvGraphicFramePr>
            <a:graphicFrameLocks noChangeAspect="1"/>
          </p:cNvGraphicFramePr>
          <p:nvPr/>
        </p:nvGraphicFramePr>
        <p:xfrm>
          <a:off x="3076575" y="2681288"/>
          <a:ext cx="558800" cy="531812"/>
        </p:xfrm>
        <a:graphic>
          <a:graphicData uri="http://schemas.openxmlformats.org/presentationml/2006/ole">
            <mc:AlternateContent xmlns:mc="http://schemas.openxmlformats.org/markup-compatibility/2006">
              <mc:Choice xmlns:v="urn:schemas-microsoft-com:vml" Requires="v">
                <p:oleObj spid="_x0000_s84125" name="Equation" r:id="rId9" imgW="253890" imgH="241195" progId="">
                  <p:embed/>
                </p:oleObj>
              </mc:Choice>
              <mc:Fallback>
                <p:oleObj name="Equation" r:id="rId9" imgW="253890" imgH="241195" progId="">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575" y="2681288"/>
                        <a:ext cx="55880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98" name="Object 30"/>
          <p:cNvGraphicFramePr>
            <a:graphicFrameLocks noChangeAspect="1"/>
          </p:cNvGraphicFramePr>
          <p:nvPr/>
        </p:nvGraphicFramePr>
        <p:xfrm>
          <a:off x="3851275" y="2681288"/>
          <a:ext cx="446088" cy="531812"/>
        </p:xfrm>
        <a:graphic>
          <a:graphicData uri="http://schemas.openxmlformats.org/presentationml/2006/ole">
            <mc:AlternateContent xmlns:mc="http://schemas.openxmlformats.org/markup-compatibility/2006">
              <mc:Choice xmlns:v="urn:schemas-microsoft-com:vml" Requires="v">
                <p:oleObj spid="_x0000_s84126" name="Equation" r:id="rId11" imgW="203112" imgH="241195" progId="">
                  <p:embed/>
                </p:oleObj>
              </mc:Choice>
              <mc:Fallback>
                <p:oleObj name="Equation" r:id="rId11" imgW="203112" imgH="241195" progId="">
                  <p:embed/>
                  <p:pic>
                    <p:nvPicPr>
                      <p:cNvPr id="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1275" y="2681288"/>
                        <a:ext cx="446088"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99" name="Object 31"/>
          <p:cNvGraphicFramePr>
            <a:graphicFrameLocks noChangeAspect="1"/>
          </p:cNvGraphicFramePr>
          <p:nvPr/>
        </p:nvGraphicFramePr>
        <p:xfrm>
          <a:off x="1042988" y="3286125"/>
          <a:ext cx="2797175" cy="503238"/>
        </p:xfrm>
        <a:graphic>
          <a:graphicData uri="http://schemas.openxmlformats.org/presentationml/2006/ole">
            <mc:AlternateContent xmlns:mc="http://schemas.openxmlformats.org/markup-compatibility/2006">
              <mc:Choice xmlns:v="urn:schemas-microsoft-com:vml" Requires="v">
                <p:oleObj spid="_x0000_s84127" name="Equation" r:id="rId13" imgW="1005908" imgH="175349" progId="">
                  <p:embed/>
                </p:oleObj>
              </mc:Choice>
              <mc:Fallback>
                <p:oleObj name="Equation" r:id="rId13" imgW="1005908" imgH="175349" progId="">
                  <p:embed/>
                  <p:pic>
                    <p:nvPicPr>
                      <p:cNvPr id="0" name="Picture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988" y="3286125"/>
                        <a:ext cx="27971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04" name="Text Box 10"/>
          <p:cNvSpPr txBox="1">
            <a:spLocks noChangeArrowheads="1"/>
          </p:cNvSpPr>
          <p:nvPr/>
        </p:nvSpPr>
        <p:spPr bwMode="auto">
          <a:xfrm>
            <a:off x="3851275" y="3213100"/>
            <a:ext cx="541338" cy="519113"/>
          </a:xfrm>
          <a:prstGeom prst="rect">
            <a:avLst/>
          </a:prstGeom>
          <a:noFill/>
          <a:ln w="9525">
            <a:no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及</a:t>
            </a:r>
          </a:p>
        </p:txBody>
      </p:sp>
      <p:graphicFrame>
        <p:nvGraphicFramePr>
          <p:cNvPr id="84000" name="Object 32"/>
          <p:cNvGraphicFramePr>
            <a:graphicFrameLocks noChangeAspect="1"/>
          </p:cNvGraphicFramePr>
          <p:nvPr/>
        </p:nvGraphicFramePr>
        <p:xfrm>
          <a:off x="4379913" y="3286125"/>
          <a:ext cx="3359150" cy="503238"/>
        </p:xfrm>
        <a:graphic>
          <a:graphicData uri="http://schemas.openxmlformats.org/presentationml/2006/ole">
            <mc:AlternateContent xmlns:mc="http://schemas.openxmlformats.org/markup-compatibility/2006">
              <mc:Choice xmlns:v="urn:schemas-microsoft-com:vml" Requires="v">
                <p:oleObj spid="_x0000_s84128" name="Equation" r:id="rId15" imgW="1211495" imgH="175349" progId="">
                  <p:embed/>
                </p:oleObj>
              </mc:Choice>
              <mc:Fallback>
                <p:oleObj name="Equation" r:id="rId15" imgW="1211495" imgH="175349" progId="">
                  <p:embed/>
                  <p:pic>
                    <p:nvPicPr>
                      <p:cNvPr id="0" name="Picture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9913" y="3286125"/>
                        <a:ext cx="335915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64" name="Object 33"/>
          <p:cNvGraphicFramePr>
            <a:graphicFrameLocks noChangeAspect="1"/>
          </p:cNvGraphicFramePr>
          <p:nvPr/>
        </p:nvGraphicFramePr>
        <p:xfrm>
          <a:off x="1284288" y="3992563"/>
          <a:ext cx="7259637" cy="2063750"/>
        </p:xfrm>
        <a:graphic>
          <a:graphicData uri="http://schemas.openxmlformats.org/presentationml/2006/ole">
            <mc:AlternateContent xmlns:mc="http://schemas.openxmlformats.org/markup-compatibility/2006">
              <mc:Choice xmlns:v="urn:schemas-microsoft-com:vml" Requires="v">
                <p:oleObj spid="_x0000_s84129" name="Equation" r:id="rId17" imgW="3302000" imgH="939800" progId="">
                  <p:embed/>
                </p:oleObj>
              </mc:Choice>
              <mc:Fallback>
                <p:oleObj name="Equation" r:id="rId17" imgW="3302000" imgH="939800" progId="">
                  <p:embed/>
                  <p:pic>
                    <p:nvPicPr>
                      <p:cNvPr id="0" name="Picture 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84288" y="3992563"/>
                        <a:ext cx="7259637" cy="206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wipe(left)">
                                      <p:cBhvr>
                                        <p:cTn id="7" dur="500"/>
                                        <p:tgtEl>
                                          <p:spTgt spid="491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9164"/>
                                        </p:tgtEl>
                                        <p:attrNameLst>
                                          <p:attrName>style.visibility</p:attrName>
                                        </p:attrNameLst>
                                      </p:cBhvr>
                                      <p:to>
                                        <p:strVal val="visible"/>
                                      </p:to>
                                    </p:set>
                                    <p:animEffect transition="in" filter="wipe(left)">
                                      <p:cBhvr>
                                        <p:cTn id="12" dur="500"/>
                                        <p:tgtEl>
                                          <p:spTgt spid="49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0178" name="Object 29"/>
          <p:cNvGraphicFramePr>
            <a:graphicFrameLocks noChangeAspect="1"/>
          </p:cNvGraphicFramePr>
          <p:nvPr/>
        </p:nvGraphicFramePr>
        <p:xfrm>
          <a:off x="1733550" y="4699000"/>
          <a:ext cx="1735138" cy="1538288"/>
        </p:xfrm>
        <a:graphic>
          <a:graphicData uri="http://schemas.openxmlformats.org/presentationml/2006/ole">
            <mc:AlternateContent xmlns:mc="http://schemas.openxmlformats.org/markup-compatibility/2006">
              <mc:Choice xmlns:v="urn:schemas-microsoft-com:vml" Requires="v">
                <p:oleObj spid="_x0000_s85165" name="Equation" r:id="rId3" imgW="787400" imgH="698500" progId="">
                  <p:embed/>
                </p:oleObj>
              </mc:Choice>
              <mc:Fallback>
                <p:oleObj name="Equation" r:id="rId3" imgW="787400" imgH="698500" progId="">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550" y="4699000"/>
                        <a:ext cx="1735138" cy="153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30" name="Rectangle 3"/>
          <p:cNvSpPr>
            <a:spLocks noChangeArrowheads="1"/>
          </p:cNvSpPr>
          <p:nvPr/>
        </p:nvSpPr>
        <p:spPr bwMode="auto">
          <a:xfrm>
            <a:off x="266700" y="1157288"/>
            <a:ext cx="488950" cy="519112"/>
          </a:xfrm>
          <a:prstGeom prst="rect">
            <a:avLst/>
          </a:prstGeom>
          <a:noFill/>
          <a:ln w="9525">
            <a:noFill/>
            <a:miter lim="800000"/>
            <a:headEnd/>
            <a:tailEnd/>
          </a:ln>
        </p:spPr>
        <p:txBody>
          <a:bodyPr wrap="none"/>
          <a:lstStyle/>
          <a:p>
            <a:r>
              <a:rPr kumimoji="1" lang="zh-CN" altLang="en-US" sz="2400" b="1">
                <a:solidFill>
                  <a:srgbClr val="0000FF"/>
                </a:solidFill>
                <a:latin typeface="楷体_GB2312"/>
                <a:ea typeface="楷体_GB2312"/>
                <a:cs typeface="楷体_GB2312"/>
              </a:rPr>
              <a:t>解</a:t>
            </a:r>
            <a:endParaRPr kumimoji="1" lang="zh-CN" altLang="en-US" sz="2400" b="1">
              <a:solidFill>
                <a:srgbClr val="000000"/>
              </a:solidFill>
              <a:latin typeface="楷体_GB2312"/>
              <a:ea typeface="楷体_GB2312"/>
              <a:cs typeface="楷体_GB2312"/>
            </a:endParaRPr>
          </a:p>
        </p:txBody>
      </p:sp>
      <p:graphicFrame>
        <p:nvGraphicFramePr>
          <p:cNvPr id="85022" name="Object 30"/>
          <p:cNvGraphicFramePr>
            <a:graphicFrameLocks noChangeAspect="1"/>
          </p:cNvGraphicFramePr>
          <p:nvPr/>
        </p:nvGraphicFramePr>
        <p:xfrm>
          <a:off x="900113" y="404813"/>
          <a:ext cx="5624512" cy="2041525"/>
        </p:xfrm>
        <a:graphic>
          <a:graphicData uri="http://schemas.openxmlformats.org/presentationml/2006/ole">
            <mc:AlternateContent xmlns:mc="http://schemas.openxmlformats.org/markup-compatibility/2006">
              <mc:Choice xmlns:v="urn:schemas-microsoft-com:vml" Requires="v">
                <p:oleObj spid="_x0000_s85166" name="Equation" r:id="rId5" imgW="2552700" imgH="927100" progId="">
                  <p:embed/>
                </p:oleObj>
              </mc:Choice>
              <mc:Fallback>
                <p:oleObj name="Equation" r:id="rId5" imgW="2552700" imgH="927100" progId="">
                  <p:embed/>
                  <p:pic>
                    <p:nvPicPr>
                      <p:cNvPr id="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404813"/>
                        <a:ext cx="5624512" cy="204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444500" y="3048000"/>
            <a:ext cx="1223963" cy="965200"/>
            <a:chOff x="4105" y="598"/>
            <a:chExt cx="771" cy="608"/>
          </a:xfrm>
        </p:grpSpPr>
        <p:graphicFrame>
          <p:nvGraphicFramePr>
            <p:cNvPr id="85023" name="Object 31"/>
            <p:cNvGraphicFramePr>
              <a:graphicFrameLocks noChangeAspect="1"/>
            </p:cNvGraphicFramePr>
            <p:nvPr/>
          </p:nvGraphicFramePr>
          <p:xfrm>
            <a:off x="4229" y="598"/>
            <a:ext cx="546" cy="316"/>
          </p:xfrm>
          <a:graphic>
            <a:graphicData uri="http://schemas.openxmlformats.org/presentationml/2006/ole">
              <mc:AlternateContent xmlns:mc="http://schemas.openxmlformats.org/markup-compatibility/2006">
                <mc:Choice xmlns:v="urn:schemas-microsoft-com:vml" Requires="v">
                  <p:oleObj spid="_x0000_s85167" name="Equation" r:id="rId7" imgW="393529" imgH="228501" progId="">
                    <p:embed/>
                  </p:oleObj>
                </mc:Choice>
                <mc:Fallback>
                  <p:oleObj name="Equation" r:id="rId7" imgW="393529" imgH="228501" progId="">
                    <p:embed/>
                    <p:pic>
                      <p:nvPicPr>
                        <p:cNvPr id="0" name="Picture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9" y="598"/>
                          <a:ext cx="546"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5040" name="Group 7"/>
            <p:cNvGrpSpPr>
              <a:grpSpLocks/>
            </p:cNvGrpSpPr>
            <p:nvPr/>
          </p:nvGrpSpPr>
          <p:grpSpPr bwMode="auto">
            <a:xfrm>
              <a:off x="4105" y="885"/>
              <a:ext cx="771" cy="40"/>
              <a:chOff x="4105" y="885"/>
              <a:chExt cx="771" cy="40"/>
            </a:xfrm>
          </p:grpSpPr>
          <p:sp>
            <p:nvSpPr>
              <p:cNvPr id="85041" name="Line 8"/>
              <p:cNvSpPr>
                <a:spLocks noChangeShapeType="1"/>
              </p:cNvSpPr>
              <p:nvPr/>
            </p:nvSpPr>
            <p:spPr bwMode="auto">
              <a:xfrm>
                <a:off x="4105" y="885"/>
                <a:ext cx="771" cy="0"/>
              </a:xfrm>
              <a:prstGeom prst="line">
                <a:avLst/>
              </a:prstGeom>
              <a:noFill/>
              <a:ln w="9525">
                <a:solidFill>
                  <a:schemeClr val="tx1"/>
                </a:solidFill>
                <a:round/>
                <a:headEnd/>
                <a:tailEnd/>
              </a:ln>
            </p:spPr>
            <p:txBody>
              <a:bodyPr wrap="none"/>
              <a:lstStyle/>
              <a:p>
                <a:endParaRPr lang="zh-CN" altLang="en-US"/>
              </a:p>
            </p:txBody>
          </p:sp>
          <p:sp>
            <p:nvSpPr>
              <p:cNvPr id="85042" name="Line 9"/>
              <p:cNvSpPr>
                <a:spLocks noChangeShapeType="1"/>
              </p:cNvSpPr>
              <p:nvPr/>
            </p:nvSpPr>
            <p:spPr bwMode="auto">
              <a:xfrm>
                <a:off x="4105" y="925"/>
                <a:ext cx="771" cy="0"/>
              </a:xfrm>
              <a:prstGeom prst="line">
                <a:avLst/>
              </a:prstGeom>
              <a:noFill/>
              <a:ln w="9525">
                <a:solidFill>
                  <a:schemeClr val="tx1"/>
                </a:solidFill>
                <a:round/>
                <a:headEnd/>
                <a:tailEnd/>
              </a:ln>
            </p:spPr>
            <p:txBody>
              <a:bodyPr wrap="none"/>
              <a:lstStyle/>
              <a:p>
                <a:endParaRPr lang="zh-CN" altLang="en-US"/>
              </a:p>
            </p:txBody>
          </p:sp>
        </p:grpSp>
        <p:graphicFrame>
          <p:nvGraphicFramePr>
            <p:cNvPr id="85024" name="Object 32"/>
            <p:cNvGraphicFramePr>
              <a:graphicFrameLocks noChangeAspect="1"/>
            </p:cNvGraphicFramePr>
            <p:nvPr/>
          </p:nvGraphicFramePr>
          <p:xfrm>
            <a:off x="4238" y="890"/>
            <a:ext cx="528" cy="316"/>
          </p:xfrm>
          <a:graphic>
            <a:graphicData uri="http://schemas.openxmlformats.org/presentationml/2006/ole">
              <mc:AlternateContent xmlns:mc="http://schemas.openxmlformats.org/markup-compatibility/2006">
                <mc:Choice xmlns:v="urn:schemas-microsoft-com:vml" Requires="v">
                  <p:oleObj spid="_x0000_s85168" name="Equation" r:id="rId9" imgW="381000" imgH="228600" progId="">
                    <p:embed/>
                  </p:oleObj>
                </mc:Choice>
                <mc:Fallback>
                  <p:oleObj name="Equation" r:id="rId9" imgW="381000" imgH="228600" progId="">
                    <p:embed/>
                    <p:pic>
                      <p:nvPicPr>
                        <p:cNvPr id="0" name="Picture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8" y="890"/>
                          <a:ext cx="528"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0187" name="Object 33"/>
          <p:cNvGraphicFramePr>
            <a:graphicFrameLocks noChangeAspect="1"/>
          </p:cNvGraphicFramePr>
          <p:nvPr/>
        </p:nvGraphicFramePr>
        <p:xfrm>
          <a:off x="1733550" y="2509838"/>
          <a:ext cx="2378075" cy="2041525"/>
        </p:xfrm>
        <a:graphic>
          <a:graphicData uri="http://schemas.openxmlformats.org/presentationml/2006/ole">
            <mc:AlternateContent xmlns:mc="http://schemas.openxmlformats.org/markup-compatibility/2006">
              <mc:Choice xmlns:v="urn:schemas-microsoft-com:vml" Requires="v">
                <p:oleObj spid="_x0000_s85169" name="Equation" r:id="rId11" imgW="1079500" imgH="927100" progId="">
                  <p:embed/>
                </p:oleObj>
              </mc:Choice>
              <mc:Fallback>
                <p:oleObj name="Equation" r:id="rId11" imgW="1079500" imgH="927100" progId="">
                  <p:embed/>
                  <p:pic>
                    <p:nvPicPr>
                      <p:cNvPr id="0"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3550" y="2509838"/>
                        <a:ext cx="2378075" cy="204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8" name="Line 12"/>
          <p:cNvSpPr>
            <a:spLocks noChangeShapeType="1"/>
          </p:cNvSpPr>
          <p:nvPr/>
        </p:nvSpPr>
        <p:spPr bwMode="auto">
          <a:xfrm>
            <a:off x="1835150" y="5949950"/>
            <a:ext cx="1512888" cy="0"/>
          </a:xfrm>
          <a:prstGeom prst="line">
            <a:avLst/>
          </a:prstGeom>
          <a:noFill/>
          <a:ln w="28575">
            <a:solidFill>
              <a:srgbClr val="FF33CC"/>
            </a:solidFill>
            <a:prstDash val="dash"/>
            <a:round/>
            <a:headEnd/>
            <a:tailEnd/>
          </a:ln>
        </p:spPr>
        <p:txBody>
          <a:bodyPr wrap="none"/>
          <a:lstStyle/>
          <a:p>
            <a:endParaRPr lang="zh-CN" altLang="en-US"/>
          </a:p>
        </p:txBody>
      </p:sp>
      <p:sp>
        <p:nvSpPr>
          <p:cNvPr id="50189" name="Line 13"/>
          <p:cNvSpPr>
            <a:spLocks noChangeShapeType="1"/>
          </p:cNvSpPr>
          <p:nvPr/>
        </p:nvSpPr>
        <p:spPr bwMode="auto">
          <a:xfrm>
            <a:off x="2124075" y="4724400"/>
            <a:ext cx="0" cy="1441450"/>
          </a:xfrm>
          <a:prstGeom prst="line">
            <a:avLst/>
          </a:prstGeom>
          <a:noFill/>
          <a:ln w="28575">
            <a:solidFill>
              <a:srgbClr val="FF33CC"/>
            </a:solidFill>
            <a:prstDash val="dash"/>
            <a:round/>
            <a:headEnd/>
            <a:tailEnd/>
          </a:ln>
        </p:spPr>
        <p:txBody>
          <a:bodyPr wrap="none"/>
          <a:lstStyle/>
          <a:p>
            <a:endParaRPr lang="zh-CN" altLang="en-US"/>
          </a:p>
        </p:txBody>
      </p:sp>
      <p:graphicFrame>
        <p:nvGraphicFramePr>
          <p:cNvPr id="50190" name="Object 34"/>
          <p:cNvGraphicFramePr>
            <a:graphicFrameLocks noChangeAspect="1"/>
          </p:cNvGraphicFramePr>
          <p:nvPr/>
        </p:nvGraphicFramePr>
        <p:xfrm>
          <a:off x="4117975" y="2762250"/>
          <a:ext cx="2182813" cy="1538288"/>
        </p:xfrm>
        <a:graphic>
          <a:graphicData uri="http://schemas.openxmlformats.org/presentationml/2006/ole">
            <mc:AlternateContent xmlns:mc="http://schemas.openxmlformats.org/markup-compatibility/2006">
              <mc:Choice xmlns:v="urn:schemas-microsoft-com:vml" Requires="v">
                <p:oleObj spid="_x0000_s85170" name="Equation" r:id="rId13" imgW="990600" imgH="698500" progId="">
                  <p:embed/>
                </p:oleObj>
              </mc:Choice>
              <mc:Fallback>
                <p:oleObj name="Equation" r:id="rId13" imgW="990600" imgH="698500" progId="">
                  <p:embed/>
                  <p:pic>
                    <p:nvPicPr>
                      <p:cNvPr id="0" name="Picture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7975" y="2762250"/>
                        <a:ext cx="2182813" cy="153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5"/>
          <p:cNvGrpSpPr>
            <a:grpSpLocks/>
          </p:cNvGrpSpPr>
          <p:nvPr/>
        </p:nvGrpSpPr>
        <p:grpSpPr bwMode="auto">
          <a:xfrm>
            <a:off x="444500" y="4941888"/>
            <a:ext cx="1223963" cy="519112"/>
            <a:chOff x="4241" y="2024"/>
            <a:chExt cx="771" cy="327"/>
          </a:xfrm>
        </p:grpSpPr>
        <p:graphicFrame>
          <p:nvGraphicFramePr>
            <p:cNvPr id="85027" name="Object 35"/>
            <p:cNvGraphicFramePr>
              <a:graphicFrameLocks noChangeAspect="1"/>
            </p:cNvGraphicFramePr>
            <p:nvPr/>
          </p:nvGraphicFramePr>
          <p:xfrm>
            <a:off x="4348" y="2024"/>
            <a:ext cx="581" cy="316"/>
          </p:xfrm>
          <a:graphic>
            <a:graphicData uri="http://schemas.openxmlformats.org/presentationml/2006/ole">
              <mc:AlternateContent xmlns:mc="http://schemas.openxmlformats.org/markup-compatibility/2006">
                <mc:Choice xmlns:v="urn:schemas-microsoft-com:vml" Requires="v">
                  <p:oleObj spid="_x0000_s85171" name="Equation" r:id="rId15" imgW="419100" imgH="228600" progId="">
                    <p:embed/>
                  </p:oleObj>
                </mc:Choice>
                <mc:Fallback>
                  <p:oleObj name="Equation" r:id="rId15" imgW="419100" imgH="228600" progId="">
                    <p:embed/>
                    <p:pic>
                      <p:nvPicPr>
                        <p:cNvPr id="0" name="Picture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48" y="2024"/>
                          <a:ext cx="581"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5037" name="Group 17"/>
            <p:cNvGrpSpPr>
              <a:grpSpLocks/>
            </p:cNvGrpSpPr>
            <p:nvPr/>
          </p:nvGrpSpPr>
          <p:grpSpPr bwMode="auto">
            <a:xfrm>
              <a:off x="4241" y="2311"/>
              <a:ext cx="771" cy="40"/>
              <a:chOff x="4105" y="885"/>
              <a:chExt cx="771" cy="40"/>
            </a:xfrm>
          </p:grpSpPr>
          <p:sp>
            <p:nvSpPr>
              <p:cNvPr id="85038" name="Line 18"/>
              <p:cNvSpPr>
                <a:spLocks noChangeShapeType="1"/>
              </p:cNvSpPr>
              <p:nvPr/>
            </p:nvSpPr>
            <p:spPr bwMode="auto">
              <a:xfrm>
                <a:off x="4105" y="885"/>
                <a:ext cx="771" cy="0"/>
              </a:xfrm>
              <a:prstGeom prst="line">
                <a:avLst/>
              </a:prstGeom>
              <a:noFill/>
              <a:ln w="9525">
                <a:solidFill>
                  <a:schemeClr val="tx1"/>
                </a:solidFill>
                <a:round/>
                <a:headEnd/>
                <a:tailEnd/>
              </a:ln>
            </p:spPr>
            <p:txBody>
              <a:bodyPr wrap="none"/>
              <a:lstStyle/>
              <a:p>
                <a:endParaRPr lang="zh-CN" altLang="en-US"/>
              </a:p>
            </p:txBody>
          </p:sp>
          <p:sp>
            <p:nvSpPr>
              <p:cNvPr id="85039" name="Line 19"/>
              <p:cNvSpPr>
                <a:spLocks noChangeShapeType="1"/>
              </p:cNvSpPr>
              <p:nvPr/>
            </p:nvSpPr>
            <p:spPr bwMode="auto">
              <a:xfrm>
                <a:off x="4105" y="925"/>
                <a:ext cx="771" cy="0"/>
              </a:xfrm>
              <a:prstGeom prst="line">
                <a:avLst/>
              </a:prstGeom>
              <a:noFill/>
              <a:ln w="9525">
                <a:solidFill>
                  <a:schemeClr val="tx1"/>
                </a:solidFill>
                <a:round/>
                <a:headEnd/>
                <a:tailEnd/>
              </a:ln>
            </p:spPr>
            <p:txBody>
              <a:bodyPr wrap="none"/>
              <a:lstStyle/>
              <a:p>
                <a:endParaRPr lang="zh-CN" altLang="en-US"/>
              </a:p>
            </p:txBody>
          </p:sp>
        </p:grpSp>
      </p:grpSp>
      <p:graphicFrame>
        <p:nvGraphicFramePr>
          <p:cNvPr id="50196" name="Object 36"/>
          <p:cNvGraphicFramePr>
            <a:graphicFrameLocks noChangeAspect="1"/>
          </p:cNvGraphicFramePr>
          <p:nvPr/>
        </p:nvGraphicFramePr>
        <p:xfrm>
          <a:off x="3471863" y="4951413"/>
          <a:ext cx="1316037" cy="1035050"/>
        </p:xfrm>
        <a:graphic>
          <a:graphicData uri="http://schemas.openxmlformats.org/presentationml/2006/ole">
            <mc:AlternateContent xmlns:mc="http://schemas.openxmlformats.org/markup-compatibility/2006">
              <mc:Choice xmlns:v="urn:schemas-microsoft-com:vml" Requires="v">
                <p:oleObj spid="_x0000_s85172" name="Equation" r:id="rId17" imgW="596900" imgH="469900" progId="">
                  <p:embed/>
                </p:oleObj>
              </mc:Choice>
              <mc:Fallback>
                <p:oleObj name="Equation" r:id="rId17" imgW="596900" imgH="469900" progId="">
                  <p:embed/>
                  <p:pic>
                    <p:nvPicPr>
                      <p:cNvPr id="0" name="Picture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71863" y="4951413"/>
                        <a:ext cx="1316037"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97" name="Object 37"/>
          <p:cNvGraphicFramePr>
            <a:graphicFrameLocks noChangeAspect="1"/>
          </p:cNvGraphicFramePr>
          <p:nvPr/>
        </p:nvGraphicFramePr>
        <p:xfrm>
          <a:off x="4787900" y="5272088"/>
          <a:ext cx="615950" cy="390525"/>
        </p:xfrm>
        <a:graphic>
          <a:graphicData uri="http://schemas.openxmlformats.org/presentationml/2006/ole">
            <mc:AlternateContent xmlns:mc="http://schemas.openxmlformats.org/markup-compatibility/2006">
              <mc:Choice xmlns:v="urn:schemas-microsoft-com:vml" Requires="v">
                <p:oleObj spid="_x0000_s85173" name="Equation" r:id="rId19" imgW="279158" imgH="177646" progId="">
                  <p:embed/>
                </p:oleObj>
              </mc:Choice>
              <mc:Fallback>
                <p:oleObj name="Equation" r:id="rId19" imgW="279158" imgH="177646" progId="">
                  <p:embed/>
                  <p:pic>
                    <p:nvPicPr>
                      <p:cNvPr id="0" name="Picture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87900" y="5272088"/>
                        <a:ext cx="615950"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98" name="Line 22"/>
          <p:cNvSpPr>
            <a:spLocks noChangeShapeType="1"/>
          </p:cNvSpPr>
          <p:nvPr/>
        </p:nvSpPr>
        <p:spPr bwMode="auto">
          <a:xfrm>
            <a:off x="1835150" y="2781300"/>
            <a:ext cx="2160588" cy="0"/>
          </a:xfrm>
          <a:prstGeom prst="line">
            <a:avLst/>
          </a:prstGeom>
          <a:noFill/>
          <a:ln w="28575">
            <a:solidFill>
              <a:srgbClr val="FF33CC"/>
            </a:solidFill>
            <a:prstDash val="dash"/>
            <a:round/>
            <a:headEnd/>
            <a:tailEnd/>
          </a:ln>
        </p:spPr>
        <p:txBody>
          <a:bodyPr wrap="none"/>
          <a:lstStyle/>
          <a:p>
            <a:endParaRPr lang="zh-CN" altLang="en-US"/>
          </a:p>
        </p:txBody>
      </p:sp>
      <p:sp>
        <p:nvSpPr>
          <p:cNvPr id="50199" name="Line 23"/>
          <p:cNvSpPr>
            <a:spLocks noChangeShapeType="1"/>
          </p:cNvSpPr>
          <p:nvPr/>
        </p:nvSpPr>
        <p:spPr bwMode="auto">
          <a:xfrm>
            <a:off x="3260725" y="2636838"/>
            <a:ext cx="0" cy="1800225"/>
          </a:xfrm>
          <a:prstGeom prst="line">
            <a:avLst/>
          </a:prstGeom>
          <a:noFill/>
          <a:ln w="28575">
            <a:solidFill>
              <a:srgbClr val="FF33CC"/>
            </a:solidFill>
            <a:prstDash val="dash"/>
            <a:round/>
            <a:headEnd/>
            <a:tailEnd/>
          </a:ln>
        </p:spPr>
        <p:txBody>
          <a:bodyPr wrap="none"/>
          <a:lstStyle/>
          <a:p>
            <a:endParaRPr lang="zh-CN" altLang="en-US"/>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0187"/>
                                        </p:tgtEl>
                                        <p:attrNameLst>
                                          <p:attrName>style.visibility</p:attrName>
                                        </p:attrNameLst>
                                      </p:cBhvr>
                                      <p:to>
                                        <p:strVal val="visible"/>
                                      </p:to>
                                    </p:set>
                                    <p:animEffect transition="in" filter="wipe(left)">
                                      <p:cBhvr>
                                        <p:cTn id="12" dur="500"/>
                                        <p:tgtEl>
                                          <p:spTgt spid="501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198"/>
                                        </p:tgtEl>
                                        <p:attrNameLst>
                                          <p:attrName>style.visibility</p:attrName>
                                        </p:attrNameLst>
                                      </p:cBhvr>
                                      <p:to>
                                        <p:strVal val="visible"/>
                                      </p:to>
                                    </p:set>
                                    <p:animEffect transition="in" filter="wipe(left)">
                                      <p:cBhvr>
                                        <p:cTn id="17" dur="500"/>
                                        <p:tgtEl>
                                          <p:spTgt spid="501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199"/>
                                        </p:tgtEl>
                                        <p:attrNameLst>
                                          <p:attrName>style.visibility</p:attrName>
                                        </p:attrNameLst>
                                      </p:cBhvr>
                                      <p:to>
                                        <p:strVal val="visible"/>
                                      </p:to>
                                    </p:set>
                                    <p:animEffect transition="in" filter="wipe(up)">
                                      <p:cBhvr>
                                        <p:cTn id="22" dur="500"/>
                                        <p:tgtEl>
                                          <p:spTgt spid="501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0190"/>
                                        </p:tgtEl>
                                        <p:attrNameLst>
                                          <p:attrName>style.visibility</p:attrName>
                                        </p:attrNameLst>
                                      </p:cBhvr>
                                      <p:to>
                                        <p:strVal val="visible"/>
                                      </p:to>
                                    </p:set>
                                    <p:animEffect transition="in" filter="wipe(left)">
                                      <p:cBhvr>
                                        <p:cTn id="27" dur="500"/>
                                        <p:tgtEl>
                                          <p:spTgt spid="501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0178"/>
                                        </p:tgtEl>
                                        <p:attrNameLst>
                                          <p:attrName>style.visibility</p:attrName>
                                        </p:attrNameLst>
                                      </p:cBhvr>
                                      <p:to>
                                        <p:strVal val="visible"/>
                                      </p:to>
                                    </p:set>
                                    <p:animEffect transition="in" filter="wipe(left)">
                                      <p:cBhvr>
                                        <p:cTn id="37" dur="500"/>
                                        <p:tgtEl>
                                          <p:spTgt spid="5017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0188"/>
                                        </p:tgtEl>
                                        <p:attrNameLst>
                                          <p:attrName>style.visibility</p:attrName>
                                        </p:attrNameLst>
                                      </p:cBhvr>
                                      <p:to>
                                        <p:strVal val="visible"/>
                                      </p:to>
                                    </p:set>
                                    <p:animEffect transition="in" filter="wipe(left)">
                                      <p:cBhvr>
                                        <p:cTn id="42" dur="500"/>
                                        <p:tgtEl>
                                          <p:spTgt spid="5018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0189"/>
                                        </p:tgtEl>
                                        <p:attrNameLst>
                                          <p:attrName>style.visibility</p:attrName>
                                        </p:attrNameLst>
                                      </p:cBhvr>
                                      <p:to>
                                        <p:strVal val="visible"/>
                                      </p:to>
                                    </p:set>
                                    <p:animEffect transition="in" filter="wipe(up)">
                                      <p:cBhvr>
                                        <p:cTn id="47" dur="500"/>
                                        <p:tgtEl>
                                          <p:spTgt spid="501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0196"/>
                                        </p:tgtEl>
                                        <p:attrNameLst>
                                          <p:attrName>style.visibility</p:attrName>
                                        </p:attrNameLst>
                                      </p:cBhvr>
                                      <p:to>
                                        <p:strVal val="visible"/>
                                      </p:to>
                                    </p:set>
                                    <p:animEffect transition="in" filter="wipe(left)">
                                      <p:cBhvr>
                                        <p:cTn id="52" dur="500"/>
                                        <p:tgtEl>
                                          <p:spTgt spid="5019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0197"/>
                                        </p:tgtEl>
                                        <p:attrNameLst>
                                          <p:attrName>style.visibility</p:attrName>
                                        </p:attrNameLst>
                                      </p:cBhvr>
                                      <p:to>
                                        <p:strVal val="visible"/>
                                      </p:to>
                                    </p:set>
                                    <p:animEffect transition="in" filter="wipe(left)">
                                      <p:cBhvr>
                                        <p:cTn id="57" dur="500"/>
                                        <p:tgtEl>
                                          <p:spTgt spid="50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8" grpId="0" animBg="1"/>
      <p:bldP spid="50189" grpId="0" animBg="1"/>
      <p:bldP spid="50198" grpId="0" animBg="1"/>
      <p:bldP spid="5019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1202" name="Object 26"/>
          <p:cNvGraphicFramePr>
            <a:graphicFrameLocks noChangeAspect="1"/>
          </p:cNvGraphicFramePr>
          <p:nvPr/>
        </p:nvGraphicFramePr>
        <p:xfrm>
          <a:off x="395288" y="1760538"/>
          <a:ext cx="2825750" cy="2041525"/>
        </p:xfrm>
        <a:graphic>
          <a:graphicData uri="http://schemas.openxmlformats.org/presentationml/2006/ole">
            <mc:AlternateContent xmlns:mc="http://schemas.openxmlformats.org/markup-compatibility/2006">
              <mc:Choice xmlns:v="urn:schemas-microsoft-com:vml" Requires="v">
                <p:oleObj spid="_x0000_s86170" name="Equation" r:id="rId3" imgW="1282700" imgH="927100" progId="">
                  <p:embed/>
                </p:oleObj>
              </mc:Choice>
              <mc:Fallback>
                <p:oleObj name="Equation" r:id="rId3" imgW="1282700" imgH="927100"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760538"/>
                        <a:ext cx="282575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3" name="Object 27"/>
          <p:cNvGraphicFramePr>
            <a:graphicFrameLocks noChangeAspect="1"/>
          </p:cNvGraphicFramePr>
          <p:nvPr/>
        </p:nvGraphicFramePr>
        <p:xfrm>
          <a:off x="3957638" y="4365625"/>
          <a:ext cx="1958975" cy="1538288"/>
        </p:xfrm>
        <a:graphic>
          <a:graphicData uri="http://schemas.openxmlformats.org/presentationml/2006/ole">
            <mc:AlternateContent xmlns:mc="http://schemas.openxmlformats.org/markup-compatibility/2006">
              <mc:Choice xmlns:v="urn:schemas-microsoft-com:vml" Requires="v">
                <p:oleObj spid="_x0000_s86171" name="Equation" r:id="rId5" imgW="889000" imgH="698500" progId="">
                  <p:embed/>
                </p:oleObj>
              </mc:Choice>
              <mc:Fallback>
                <p:oleObj name="Equation" r:id="rId5" imgW="889000" imgH="698500" progId="">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7638" y="4365625"/>
                        <a:ext cx="1958975" cy="153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a:grpSpLocks/>
          </p:cNvGrpSpPr>
          <p:nvPr/>
        </p:nvGrpSpPr>
        <p:grpSpPr bwMode="auto">
          <a:xfrm>
            <a:off x="3276600" y="2301875"/>
            <a:ext cx="1223963" cy="519113"/>
            <a:chOff x="2185" y="1920"/>
            <a:chExt cx="771" cy="327"/>
          </a:xfrm>
        </p:grpSpPr>
        <p:graphicFrame>
          <p:nvGraphicFramePr>
            <p:cNvPr id="86044" name="Object 28"/>
            <p:cNvGraphicFramePr>
              <a:graphicFrameLocks noChangeAspect="1"/>
            </p:cNvGraphicFramePr>
            <p:nvPr/>
          </p:nvGraphicFramePr>
          <p:xfrm>
            <a:off x="2309" y="1920"/>
            <a:ext cx="546" cy="316"/>
          </p:xfrm>
          <a:graphic>
            <a:graphicData uri="http://schemas.openxmlformats.org/presentationml/2006/ole">
              <mc:AlternateContent xmlns:mc="http://schemas.openxmlformats.org/markup-compatibility/2006">
                <mc:Choice xmlns:v="urn:schemas-microsoft-com:vml" Requires="v">
                  <p:oleObj spid="_x0000_s86172" name="Equation" r:id="rId7" imgW="393529" imgH="228501" progId="">
                    <p:embed/>
                  </p:oleObj>
                </mc:Choice>
                <mc:Fallback>
                  <p:oleObj name="Equation" r:id="rId7" imgW="393529" imgH="228501" progId="">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9" y="1920"/>
                          <a:ext cx="546"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6057" name="Group 6"/>
            <p:cNvGrpSpPr>
              <a:grpSpLocks/>
            </p:cNvGrpSpPr>
            <p:nvPr/>
          </p:nvGrpSpPr>
          <p:grpSpPr bwMode="auto">
            <a:xfrm>
              <a:off x="2185" y="2207"/>
              <a:ext cx="771" cy="40"/>
              <a:chOff x="4105" y="885"/>
              <a:chExt cx="771" cy="40"/>
            </a:xfrm>
          </p:grpSpPr>
          <p:sp>
            <p:nvSpPr>
              <p:cNvPr id="86058" name="Line 7"/>
              <p:cNvSpPr>
                <a:spLocks noChangeShapeType="1"/>
              </p:cNvSpPr>
              <p:nvPr/>
            </p:nvSpPr>
            <p:spPr bwMode="auto">
              <a:xfrm>
                <a:off x="4105" y="885"/>
                <a:ext cx="771" cy="0"/>
              </a:xfrm>
              <a:prstGeom prst="line">
                <a:avLst/>
              </a:prstGeom>
              <a:noFill/>
              <a:ln w="9525">
                <a:solidFill>
                  <a:schemeClr val="tx1"/>
                </a:solidFill>
                <a:round/>
                <a:headEnd/>
                <a:tailEnd/>
              </a:ln>
            </p:spPr>
            <p:txBody>
              <a:bodyPr wrap="none"/>
              <a:lstStyle/>
              <a:p>
                <a:endParaRPr lang="zh-CN" altLang="en-US"/>
              </a:p>
            </p:txBody>
          </p:sp>
          <p:sp>
            <p:nvSpPr>
              <p:cNvPr id="86059" name="Line 8"/>
              <p:cNvSpPr>
                <a:spLocks noChangeShapeType="1"/>
              </p:cNvSpPr>
              <p:nvPr/>
            </p:nvSpPr>
            <p:spPr bwMode="auto">
              <a:xfrm>
                <a:off x="4105" y="925"/>
                <a:ext cx="771" cy="0"/>
              </a:xfrm>
              <a:prstGeom prst="line">
                <a:avLst/>
              </a:prstGeom>
              <a:noFill/>
              <a:ln w="9525">
                <a:solidFill>
                  <a:schemeClr val="tx1"/>
                </a:solidFill>
                <a:round/>
                <a:headEnd/>
                <a:tailEnd/>
              </a:ln>
            </p:spPr>
            <p:txBody>
              <a:bodyPr wrap="none"/>
              <a:lstStyle/>
              <a:p>
                <a:endParaRPr lang="zh-CN" altLang="en-US"/>
              </a:p>
            </p:txBody>
          </p:sp>
        </p:grpSp>
      </p:grpSp>
      <p:graphicFrame>
        <p:nvGraphicFramePr>
          <p:cNvPr id="51209" name="Object 29"/>
          <p:cNvGraphicFramePr>
            <a:graphicFrameLocks noChangeAspect="1"/>
          </p:cNvGraphicFramePr>
          <p:nvPr/>
        </p:nvGraphicFramePr>
        <p:xfrm>
          <a:off x="4570413" y="1760538"/>
          <a:ext cx="2378075" cy="2041525"/>
        </p:xfrm>
        <a:graphic>
          <a:graphicData uri="http://schemas.openxmlformats.org/presentationml/2006/ole">
            <mc:AlternateContent xmlns:mc="http://schemas.openxmlformats.org/markup-compatibility/2006">
              <mc:Choice xmlns:v="urn:schemas-microsoft-com:vml" Requires="v">
                <p:oleObj spid="_x0000_s86173" name="Equation" r:id="rId9" imgW="1079500" imgH="927100" progId="">
                  <p:embed/>
                </p:oleObj>
              </mc:Choice>
              <mc:Fallback>
                <p:oleObj name="Equation" r:id="rId9" imgW="1079500" imgH="927100" progId="">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0413" y="1760538"/>
                        <a:ext cx="2378075" cy="204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10" name="Object 30"/>
          <p:cNvGraphicFramePr>
            <a:graphicFrameLocks noChangeAspect="1"/>
          </p:cNvGraphicFramePr>
          <p:nvPr/>
        </p:nvGraphicFramePr>
        <p:xfrm>
          <a:off x="395288" y="4437063"/>
          <a:ext cx="2239962" cy="1538287"/>
        </p:xfrm>
        <a:graphic>
          <a:graphicData uri="http://schemas.openxmlformats.org/presentationml/2006/ole">
            <mc:AlternateContent xmlns:mc="http://schemas.openxmlformats.org/markup-compatibility/2006">
              <mc:Choice xmlns:v="urn:schemas-microsoft-com:vml" Requires="v">
                <p:oleObj spid="_x0000_s86174" name="Equation" r:id="rId11" imgW="1016000" imgH="698500" progId="">
                  <p:embed/>
                </p:oleObj>
              </mc:Choice>
              <mc:Fallback>
                <p:oleObj name="Equation" r:id="rId11" imgW="1016000" imgH="698500" progId="">
                  <p:embed/>
                  <p:pic>
                    <p:nvPicPr>
                      <p:cNvPr id="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288" y="4437063"/>
                        <a:ext cx="2239962" cy="1538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1"/>
          <p:cNvGrpSpPr>
            <a:grpSpLocks/>
          </p:cNvGrpSpPr>
          <p:nvPr/>
        </p:nvGrpSpPr>
        <p:grpSpPr bwMode="auto">
          <a:xfrm>
            <a:off x="2660650" y="4668838"/>
            <a:ext cx="1223963" cy="519112"/>
            <a:chOff x="4241" y="2024"/>
            <a:chExt cx="771" cy="327"/>
          </a:xfrm>
        </p:grpSpPr>
        <p:graphicFrame>
          <p:nvGraphicFramePr>
            <p:cNvPr id="86047" name="Object 31"/>
            <p:cNvGraphicFramePr>
              <a:graphicFrameLocks noChangeAspect="1"/>
            </p:cNvGraphicFramePr>
            <p:nvPr/>
          </p:nvGraphicFramePr>
          <p:xfrm>
            <a:off x="4322" y="2024"/>
            <a:ext cx="634" cy="316"/>
          </p:xfrm>
          <a:graphic>
            <a:graphicData uri="http://schemas.openxmlformats.org/presentationml/2006/ole">
              <mc:AlternateContent xmlns:mc="http://schemas.openxmlformats.org/markup-compatibility/2006">
                <mc:Choice xmlns:v="urn:schemas-microsoft-com:vml" Requires="v">
                  <p:oleObj spid="_x0000_s86175" name="Equation" r:id="rId13" imgW="457200" imgH="228600" progId="">
                    <p:embed/>
                  </p:oleObj>
                </mc:Choice>
                <mc:Fallback>
                  <p:oleObj name="Equation" r:id="rId13" imgW="457200" imgH="228600" progId="">
                    <p:embed/>
                    <p:pic>
                      <p:nvPicPr>
                        <p:cNvPr id="0" name="Picture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2" y="2024"/>
                          <a:ext cx="634"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6054" name="Group 13"/>
            <p:cNvGrpSpPr>
              <a:grpSpLocks/>
            </p:cNvGrpSpPr>
            <p:nvPr/>
          </p:nvGrpSpPr>
          <p:grpSpPr bwMode="auto">
            <a:xfrm>
              <a:off x="4241" y="2311"/>
              <a:ext cx="771" cy="40"/>
              <a:chOff x="4105" y="885"/>
              <a:chExt cx="771" cy="40"/>
            </a:xfrm>
          </p:grpSpPr>
          <p:sp>
            <p:nvSpPr>
              <p:cNvPr id="86055" name="Line 14"/>
              <p:cNvSpPr>
                <a:spLocks noChangeShapeType="1"/>
              </p:cNvSpPr>
              <p:nvPr/>
            </p:nvSpPr>
            <p:spPr bwMode="auto">
              <a:xfrm>
                <a:off x="4105" y="885"/>
                <a:ext cx="771" cy="0"/>
              </a:xfrm>
              <a:prstGeom prst="line">
                <a:avLst/>
              </a:prstGeom>
              <a:noFill/>
              <a:ln w="9525">
                <a:solidFill>
                  <a:schemeClr val="tx1"/>
                </a:solidFill>
                <a:round/>
                <a:headEnd/>
                <a:tailEnd/>
              </a:ln>
            </p:spPr>
            <p:txBody>
              <a:bodyPr wrap="none"/>
              <a:lstStyle/>
              <a:p>
                <a:endParaRPr lang="zh-CN" altLang="en-US"/>
              </a:p>
            </p:txBody>
          </p:sp>
          <p:sp>
            <p:nvSpPr>
              <p:cNvPr id="86056" name="Line 15"/>
              <p:cNvSpPr>
                <a:spLocks noChangeShapeType="1"/>
              </p:cNvSpPr>
              <p:nvPr/>
            </p:nvSpPr>
            <p:spPr bwMode="auto">
              <a:xfrm>
                <a:off x="4105" y="925"/>
                <a:ext cx="771" cy="0"/>
              </a:xfrm>
              <a:prstGeom prst="line">
                <a:avLst/>
              </a:prstGeom>
              <a:noFill/>
              <a:ln w="9525">
                <a:solidFill>
                  <a:schemeClr val="tx1"/>
                </a:solidFill>
                <a:round/>
                <a:headEnd/>
                <a:tailEnd/>
              </a:ln>
            </p:spPr>
            <p:txBody>
              <a:bodyPr wrap="none"/>
              <a:lstStyle/>
              <a:p>
                <a:endParaRPr lang="zh-CN" altLang="en-US"/>
              </a:p>
            </p:txBody>
          </p:sp>
        </p:grpSp>
      </p:grpSp>
      <p:graphicFrame>
        <p:nvGraphicFramePr>
          <p:cNvPr id="51216" name="Object 32"/>
          <p:cNvGraphicFramePr>
            <a:graphicFrameLocks noChangeAspect="1"/>
          </p:cNvGraphicFramePr>
          <p:nvPr/>
        </p:nvGraphicFramePr>
        <p:xfrm>
          <a:off x="5900738" y="4940300"/>
          <a:ext cx="615950" cy="390525"/>
        </p:xfrm>
        <a:graphic>
          <a:graphicData uri="http://schemas.openxmlformats.org/presentationml/2006/ole">
            <mc:AlternateContent xmlns:mc="http://schemas.openxmlformats.org/markup-compatibility/2006">
              <mc:Choice xmlns:v="urn:schemas-microsoft-com:vml" Requires="v">
                <p:oleObj spid="_x0000_s86176" name="Equation" r:id="rId15" imgW="279158" imgH="177646" progId="">
                  <p:embed/>
                </p:oleObj>
              </mc:Choice>
              <mc:Fallback>
                <p:oleObj name="Equation" r:id="rId15" imgW="279158" imgH="177646" progId="">
                  <p:embed/>
                  <p:pic>
                    <p:nvPicPr>
                      <p:cNvPr id="0" name="Picture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00738" y="4940300"/>
                        <a:ext cx="615950"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17" name="Object 33"/>
          <p:cNvGraphicFramePr>
            <a:graphicFrameLocks noChangeAspect="1"/>
          </p:cNvGraphicFramePr>
          <p:nvPr/>
        </p:nvGraphicFramePr>
        <p:xfrm>
          <a:off x="900113" y="1196975"/>
          <a:ext cx="6324600" cy="503238"/>
        </p:xfrm>
        <a:graphic>
          <a:graphicData uri="http://schemas.openxmlformats.org/presentationml/2006/ole">
            <mc:AlternateContent xmlns:mc="http://schemas.openxmlformats.org/markup-compatibility/2006">
              <mc:Choice xmlns:v="urn:schemas-microsoft-com:vml" Requires="v">
                <p:oleObj spid="_x0000_s86177" name="Equation" r:id="rId17" imgW="2870200" imgH="228600" progId="">
                  <p:embed/>
                </p:oleObj>
              </mc:Choice>
              <mc:Fallback>
                <p:oleObj name="Equation" r:id="rId17" imgW="2870200" imgH="228600" progId="">
                  <p:embed/>
                  <p:pic>
                    <p:nvPicPr>
                      <p:cNvPr id="0" name="Picture 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0113" y="1196975"/>
                        <a:ext cx="632460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8" name="Line 18"/>
          <p:cNvSpPr>
            <a:spLocks noChangeShapeType="1"/>
          </p:cNvSpPr>
          <p:nvPr/>
        </p:nvSpPr>
        <p:spPr bwMode="auto">
          <a:xfrm>
            <a:off x="4700588" y="3573463"/>
            <a:ext cx="2160587" cy="0"/>
          </a:xfrm>
          <a:prstGeom prst="line">
            <a:avLst/>
          </a:prstGeom>
          <a:noFill/>
          <a:ln w="28575">
            <a:solidFill>
              <a:srgbClr val="FF33CC"/>
            </a:solidFill>
            <a:prstDash val="dash"/>
            <a:round/>
            <a:headEnd/>
            <a:tailEnd/>
          </a:ln>
        </p:spPr>
        <p:txBody>
          <a:bodyPr wrap="none"/>
          <a:lstStyle/>
          <a:p>
            <a:endParaRPr lang="zh-CN" altLang="en-US"/>
          </a:p>
        </p:txBody>
      </p:sp>
      <p:sp>
        <p:nvSpPr>
          <p:cNvPr id="51219" name="Line 19"/>
          <p:cNvSpPr>
            <a:spLocks noChangeShapeType="1"/>
          </p:cNvSpPr>
          <p:nvPr/>
        </p:nvSpPr>
        <p:spPr bwMode="auto">
          <a:xfrm>
            <a:off x="5580063" y="1882775"/>
            <a:ext cx="0" cy="1906588"/>
          </a:xfrm>
          <a:prstGeom prst="line">
            <a:avLst/>
          </a:prstGeom>
          <a:noFill/>
          <a:ln w="28575">
            <a:solidFill>
              <a:srgbClr val="FF33CC"/>
            </a:solidFill>
            <a:prstDash val="dash"/>
            <a:round/>
            <a:headEnd/>
            <a:tailEnd/>
          </a:ln>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1217"/>
                                        </p:tgtEl>
                                        <p:attrNameLst>
                                          <p:attrName>style.visibility</p:attrName>
                                        </p:attrNameLst>
                                      </p:cBhvr>
                                      <p:to>
                                        <p:strVal val="visible"/>
                                      </p:to>
                                    </p:set>
                                    <p:animEffect transition="in" filter="wipe(left)">
                                      <p:cBhvr>
                                        <p:cTn id="7" dur="500"/>
                                        <p:tgtEl>
                                          <p:spTgt spid="512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1202"/>
                                        </p:tgtEl>
                                        <p:attrNameLst>
                                          <p:attrName>style.visibility</p:attrName>
                                        </p:attrNameLst>
                                      </p:cBhvr>
                                      <p:to>
                                        <p:strVal val="visible"/>
                                      </p:to>
                                    </p:set>
                                    <p:animEffect transition="in" filter="wipe(left)">
                                      <p:cBhvr>
                                        <p:cTn id="12" dur="500"/>
                                        <p:tgtEl>
                                          <p:spTgt spid="512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1209"/>
                                        </p:tgtEl>
                                        <p:attrNameLst>
                                          <p:attrName>style.visibility</p:attrName>
                                        </p:attrNameLst>
                                      </p:cBhvr>
                                      <p:to>
                                        <p:strVal val="visible"/>
                                      </p:to>
                                    </p:set>
                                    <p:animEffect transition="in" filter="wipe(left)">
                                      <p:cBhvr>
                                        <p:cTn id="22" dur="500"/>
                                        <p:tgtEl>
                                          <p:spTgt spid="512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218"/>
                                        </p:tgtEl>
                                        <p:attrNameLst>
                                          <p:attrName>style.visibility</p:attrName>
                                        </p:attrNameLst>
                                      </p:cBhvr>
                                      <p:to>
                                        <p:strVal val="visible"/>
                                      </p:to>
                                    </p:set>
                                    <p:animEffect transition="in" filter="wipe(left)">
                                      <p:cBhvr>
                                        <p:cTn id="27" dur="500"/>
                                        <p:tgtEl>
                                          <p:spTgt spid="512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1219"/>
                                        </p:tgtEl>
                                        <p:attrNameLst>
                                          <p:attrName>style.visibility</p:attrName>
                                        </p:attrNameLst>
                                      </p:cBhvr>
                                      <p:to>
                                        <p:strVal val="visible"/>
                                      </p:to>
                                    </p:set>
                                    <p:animEffect transition="in" filter="wipe(up)">
                                      <p:cBhvr>
                                        <p:cTn id="32" dur="500"/>
                                        <p:tgtEl>
                                          <p:spTgt spid="512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1210"/>
                                        </p:tgtEl>
                                        <p:attrNameLst>
                                          <p:attrName>style.visibility</p:attrName>
                                        </p:attrNameLst>
                                      </p:cBhvr>
                                      <p:to>
                                        <p:strVal val="visible"/>
                                      </p:to>
                                    </p:set>
                                    <p:animEffect transition="in" filter="wipe(left)">
                                      <p:cBhvr>
                                        <p:cTn id="37" dur="500"/>
                                        <p:tgtEl>
                                          <p:spTgt spid="512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1203"/>
                                        </p:tgtEl>
                                        <p:attrNameLst>
                                          <p:attrName>style.visibility</p:attrName>
                                        </p:attrNameLst>
                                      </p:cBhvr>
                                      <p:to>
                                        <p:strVal val="visible"/>
                                      </p:to>
                                    </p:set>
                                    <p:animEffect transition="in" filter="wipe(left)">
                                      <p:cBhvr>
                                        <p:cTn id="47" dur="500"/>
                                        <p:tgtEl>
                                          <p:spTgt spid="5120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1216"/>
                                        </p:tgtEl>
                                        <p:attrNameLst>
                                          <p:attrName>style.visibility</p:attrName>
                                        </p:attrNameLst>
                                      </p:cBhvr>
                                      <p:to>
                                        <p:strVal val="visible"/>
                                      </p:to>
                                    </p:set>
                                    <p:animEffect transition="in" filter="wipe(left)">
                                      <p:cBhvr>
                                        <p:cTn id="52" dur="500"/>
                                        <p:tgtEl>
                                          <p:spTgt spid="51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8" grpId="0" animBg="1"/>
      <p:bldP spid="512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2152359"/>
            <a:ext cx="3492305" cy="362444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mc:AlternateContent xmlns:mc="http://schemas.openxmlformats.org/markup-compatibility/2006" xmlns:a14="http://schemas.microsoft.com/office/drawing/2010/main">
        <mc:Choice Requires="a14">
          <p:sp>
            <p:nvSpPr>
              <p:cNvPr id="3" name="TextBox 2"/>
              <p:cNvSpPr txBox="1"/>
              <p:nvPr/>
            </p:nvSpPr>
            <p:spPr>
              <a:xfrm>
                <a:off x="337625" y="1270782"/>
                <a:ext cx="8398412" cy="1015663"/>
              </a:xfrm>
              <a:prstGeom prst="rect">
                <a:avLst/>
              </a:prstGeom>
              <a:noFill/>
            </p:spPr>
            <p:txBody>
              <a:bodyPr wrap="square" rtlCol="0">
                <a:spAutoFit/>
              </a:bodyPr>
              <a:lstStyle/>
              <a:p>
                <a:r>
                  <a:rPr lang="zh-CN" altLang="en-US" sz="2000" dirty="0" smtClean="0"/>
                  <a:t>      设人物平移变换为</a:t>
                </a:r>
                <a14:m>
                  <m:oMath xmlns:m="http://schemas.openxmlformats.org/officeDocument/2006/math">
                    <m:r>
                      <a:rPr lang="en-US" altLang="zh-CN" sz="2000" i="1" dirty="0" smtClean="0">
                        <a:latin typeface="Cambria Math"/>
                      </a:rPr>
                      <m:t>(</m:t>
                    </m:r>
                    <m:r>
                      <a:rPr lang="en-US" altLang="zh-CN" sz="2000" i="1" dirty="0" err="1" smtClean="0">
                        <a:latin typeface="Cambria Math"/>
                      </a:rPr>
                      <m:t>𝑥</m:t>
                    </m:r>
                    <m:r>
                      <a:rPr lang="en-US" altLang="zh-CN" sz="2000" i="1" dirty="0" err="1" smtClean="0">
                        <a:latin typeface="Cambria Math"/>
                      </a:rPr>
                      <m:t>,</m:t>
                    </m:r>
                    <m:r>
                      <a:rPr lang="en-US" altLang="zh-CN" sz="2000" i="1" dirty="0" err="1" smtClean="0">
                        <a:latin typeface="Cambria Math"/>
                      </a:rPr>
                      <m:t>𝑦</m:t>
                    </m:r>
                    <m:r>
                      <a:rPr lang="en-US" altLang="zh-CN" sz="2000" i="1" dirty="0" smtClean="0">
                        <a:latin typeface="Cambria Math"/>
                      </a:rPr>
                      <m:t>)</m:t>
                    </m:r>
                    <m:r>
                      <a:rPr lang="zh-CN" altLang="en-US" sz="2000" i="1" dirty="0" smtClean="0">
                        <a:latin typeface="Cambria Math"/>
                      </a:rPr>
                      <m:t>→</m:t>
                    </m:r>
                    <m:r>
                      <a:rPr lang="en-US" altLang="zh-CN" sz="2000" i="1" dirty="0" smtClean="0">
                        <a:latin typeface="Cambria Math"/>
                      </a:rPr>
                      <m:t>(</m:t>
                    </m:r>
                    <m:r>
                      <a:rPr lang="en-US" altLang="zh-CN" sz="2000" i="1" dirty="0" err="1" smtClean="0">
                        <a:latin typeface="Cambria Math"/>
                      </a:rPr>
                      <m:t>𝑥</m:t>
                    </m:r>
                    <m:r>
                      <a:rPr lang="en-US" altLang="zh-CN" sz="2000" b="0" i="1" dirty="0" smtClean="0">
                        <a:latin typeface="Cambria Math"/>
                      </a:rPr>
                      <m:t>+</m:t>
                    </m:r>
                    <m:r>
                      <a:rPr lang="en-US" altLang="zh-CN" sz="2000" i="1" dirty="0" err="1" smtClean="0">
                        <a:latin typeface="Cambria Math"/>
                      </a:rPr>
                      <m:t>𝑎</m:t>
                    </m:r>
                    <m:r>
                      <a:rPr lang="en-US" altLang="zh-CN" sz="2000" i="1" dirty="0" err="1" smtClean="0">
                        <a:latin typeface="Cambria Math"/>
                      </a:rPr>
                      <m:t>,</m:t>
                    </m:r>
                    <m:r>
                      <a:rPr lang="en-US" altLang="zh-CN" sz="2000" i="1" dirty="0" err="1" smtClean="0">
                        <a:latin typeface="Cambria Math"/>
                      </a:rPr>
                      <m:t>𝑦</m:t>
                    </m:r>
                    <m:r>
                      <a:rPr lang="en-US" altLang="zh-CN" sz="2000" i="1" dirty="0" err="1" smtClean="0">
                        <a:latin typeface="Cambria Math"/>
                      </a:rPr>
                      <m:t>+</m:t>
                    </m:r>
                    <m:r>
                      <a:rPr lang="en-US" altLang="zh-CN" sz="2000" i="1" dirty="0" err="1" smtClean="0">
                        <a:latin typeface="Cambria Math"/>
                      </a:rPr>
                      <m:t>𝑏</m:t>
                    </m:r>
                    <m:r>
                      <a:rPr lang="en-US" altLang="zh-CN" sz="2000" i="1" dirty="0" smtClean="0">
                        <a:latin typeface="Cambria Math"/>
                      </a:rPr>
                      <m:t>)</m:t>
                    </m:r>
                  </m:oMath>
                </a14:m>
                <a:r>
                  <a:rPr lang="zh-CN" altLang="en-US" sz="2000" dirty="0" smtClean="0"/>
                  <a:t>，逆时针旋转变换为</a:t>
                </a:r>
                <a14:m>
                  <m:oMath xmlns:m="http://schemas.openxmlformats.org/officeDocument/2006/math">
                    <m:d>
                      <m:dPr>
                        <m:ctrlPr>
                          <a:rPr lang="en-US" altLang="zh-CN" sz="2000" b="0" i="1" smtClean="0">
                            <a:latin typeface="Cambria Math"/>
                          </a:rPr>
                        </m:ctrlPr>
                      </m:dPr>
                      <m:e>
                        <m:r>
                          <m:rPr>
                            <m:sty m:val="p"/>
                          </m:rPr>
                          <a:rPr lang="en-US" altLang="zh-CN" sz="2000" b="0" i="0" smtClean="0">
                            <a:latin typeface="Cambria Math"/>
                          </a:rPr>
                          <m:t>x</m:t>
                        </m:r>
                        <m:r>
                          <a:rPr lang="en-US" altLang="zh-CN" sz="2000" b="0" i="0" smtClean="0">
                            <a:latin typeface="Cambria Math"/>
                          </a:rPr>
                          <m:t>,</m:t>
                        </m:r>
                        <m:r>
                          <m:rPr>
                            <m:sty m:val="p"/>
                          </m:rPr>
                          <a:rPr lang="en-US" altLang="zh-CN" sz="2000" b="0" i="0" smtClean="0">
                            <a:latin typeface="Cambria Math"/>
                          </a:rPr>
                          <m:t>y</m:t>
                        </m:r>
                      </m:e>
                    </m:d>
                    <m:r>
                      <a:rPr lang="zh-CN" altLang="en-US" sz="2000" b="0" i="1" smtClean="0">
                        <a:latin typeface="Cambria Math"/>
                      </a:rPr>
                      <m:t>→</m:t>
                    </m:r>
                    <m:r>
                      <a:rPr lang="en-US" altLang="zh-CN" sz="2000" b="0" i="1" smtClean="0">
                        <a:latin typeface="Cambria Math"/>
                      </a:rPr>
                      <m:t>(</m:t>
                    </m:r>
                    <m:r>
                      <a:rPr lang="en-US" altLang="zh-CN" sz="2000" b="0" i="1" smtClean="0">
                        <a:latin typeface="Cambria Math"/>
                      </a:rPr>
                      <m:t>𝑥𝑐𝑜𝑠</m:t>
                    </m:r>
                    <m:r>
                      <a:rPr lang="zh-CN" altLang="en-US" sz="2000" i="1" smtClean="0">
                        <a:latin typeface="Cambria Math"/>
                      </a:rPr>
                      <m:t>𝜃</m:t>
                    </m:r>
                    <m:r>
                      <a:rPr lang="en-US" altLang="zh-CN" sz="2000" b="0" i="1" smtClean="0">
                        <a:latin typeface="Cambria Math"/>
                      </a:rPr>
                      <m:t>−</m:t>
                    </m:r>
                    <m:r>
                      <a:rPr lang="en-US" altLang="zh-CN" sz="2000" b="0" i="1" smtClean="0">
                        <a:latin typeface="Cambria Math"/>
                      </a:rPr>
                      <m:t>𝑦𝑠𝑖𝑛</m:t>
                    </m:r>
                    <m:r>
                      <a:rPr lang="zh-CN" altLang="en-US" sz="2000" b="0" i="1" smtClean="0">
                        <a:latin typeface="Cambria Math"/>
                      </a:rPr>
                      <m:t>𝜃</m:t>
                    </m:r>
                    <m:r>
                      <a:rPr lang="en-US" altLang="zh-CN" sz="2000" b="0" i="1" smtClean="0">
                        <a:latin typeface="Cambria Math"/>
                      </a:rPr>
                      <m:t>,</m:t>
                    </m:r>
                    <m:r>
                      <a:rPr lang="en-US" altLang="zh-CN" sz="2000" b="0" i="1" smtClean="0">
                        <a:latin typeface="Cambria Math"/>
                      </a:rPr>
                      <m:t>𝑥𝑠𝑖𝑛</m:t>
                    </m:r>
                    <m:r>
                      <a:rPr lang="zh-CN" altLang="en-US" sz="2000" b="0" i="1" smtClean="0">
                        <a:latin typeface="Cambria Math"/>
                      </a:rPr>
                      <m:t>𝜃</m:t>
                    </m:r>
                    <m:r>
                      <a:rPr lang="en-US" altLang="zh-CN" sz="2000" b="0" i="1" smtClean="0">
                        <a:latin typeface="Cambria Math"/>
                      </a:rPr>
                      <m:t>+</m:t>
                    </m:r>
                    <m:r>
                      <a:rPr lang="en-US" altLang="zh-CN" sz="2000" b="0" i="1" smtClean="0">
                        <a:latin typeface="Cambria Math"/>
                      </a:rPr>
                      <m:t>𝑦𝑐𝑜𝑠</m:t>
                    </m:r>
                    <m:r>
                      <a:rPr lang="zh-CN" altLang="en-US" sz="2000" b="0" i="1" smtClean="0">
                        <a:latin typeface="Cambria Math"/>
                      </a:rPr>
                      <m:t>𝜃</m:t>
                    </m:r>
                  </m:oMath>
                </a14:m>
                <a:r>
                  <a:rPr lang="en-US" altLang="zh-CN" sz="2000" dirty="0" smtClean="0"/>
                  <a:t>)</a:t>
                </a:r>
                <a:r>
                  <a:rPr lang="zh-CN" altLang="en-US" sz="2000" dirty="0" smtClean="0"/>
                  <a:t>，</a:t>
                </a:r>
                <a:r>
                  <a:rPr lang="zh-CN" altLang="en-US" sz="2000" dirty="0"/>
                  <a:t>放</a:t>
                </a:r>
                <a:r>
                  <a:rPr lang="zh-CN" altLang="en-US" sz="2000" dirty="0" smtClean="0"/>
                  <a:t>缩变换</a:t>
                </a:r>
                <a:r>
                  <a:rPr lang="en-US" altLang="zh-CN" sz="2000" dirty="0" smtClean="0"/>
                  <a:t>(</a:t>
                </a:r>
                <a:r>
                  <a:rPr lang="zh-CN" altLang="en-US" sz="2000" dirty="0" smtClean="0"/>
                  <a:t>沿</a:t>
                </a:r>
                <a:r>
                  <a:rPr lang="en-US" altLang="zh-CN" sz="2000" dirty="0" smtClean="0"/>
                  <a:t>x</a:t>
                </a:r>
                <a:r>
                  <a:rPr lang="zh-CN" altLang="en-US" sz="2000" dirty="0" smtClean="0"/>
                  <a:t>轴方向放大</a:t>
                </a:r>
                <a:r>
                  <a:rPr lang="en-US" altLang="zh-CN" sz="2000" dirty="0" smtClean="0"/>
                  <a:t>s</a:t>
                </a:r>
                <a:r>
                  <a:rPr lang="zh-CN" altLang="en-US" sz="2000" dirty="0" smtClean="0"/>
                  <a:t>倍，沿</a:t>
                </a:r>
                <a:r>
                  <a:rPr lang="en-US" altLang="zh-CN" sz="2000" dirty="0" smtClean="0"/>
                  <a:t>y</a:t>
                </a:r>
                <a:r>
                  <a:rPr lang="zh-CN" altLang="en-US" sz="2000" dirty="0" smtClean="0"/>
                  <a:t>轴方向放大</a:t>
                </a:r>
                <a:r>
                  <a:rPr lang="en-US" altLang="zh-CN" sz="2000" dirty="0" smtClean="0"/>
                  <a:t>t</a:t>
                </a:r>
                <a:r>
                  <a:rPr lang="zh-CN" altLang="en-US" sz="2000" dirty="0" smtClean="0"/>
                  <a:t>倍</a:t>
                </a:r>
                <a:r>
                  <a:rPr lang="en-US" altLang="zh-CN" sz="2000" dirty="0" smtClean="0"/>
                  <a:t>)</a:t>
                </a:r>
                <a:r>
                  <a:rPr lang="zh-CN" altLang="en-US" sz="2000" dirty="0" smtClean="0"/>
                  <a:t>为</a:t>
                </a:r>
                <a14:m>
                  <m:oMath xmlns:m="http://schemas.openxmlformats.org/officeDocument/2006/math">
                    <m:r>
                      <a:rPr lang="en-US" altLang="zh-CN" sz="2000" i="1" dirty="0" smtClean="0">
                        <a:latin typeface="Cambria Math"/>
                      </a:rPr>
                      <m:t>(</m:t>
                    </m:r>
                    <m:r>
                      <a:rPr lang="en-US" altLang="zh-CN" sz="2000" i="1" dirty="0" err="1" smtClean="0">
                        <a:latin typeface="Cambria Math"/>
                      </a:rPr>
                      <m:t>𝑥</m:t>
                    </m:r>
                    <m:r>
                      <a:rPr lang="en-US" altLang="zh-CN" sz="2000" i="1" dirty="0" err="1" smtClean="0">
                        <a:latin typeface="Cambria Math"/>
                      </a:rPr>
                      <m:t>,</m:t>
                    </m:r>
                    <m:r>
                      <a:rPr lang="en-US" altLang="zh-CN" sz="2000" i="1" dirty="0" err="1" smtClean="0">
                        <a:latin typeface="Cambria Math"/>
                      </a:rPr>
                      <m:t>𝑦</m:t>
                    </m:r>
                    <m:r>
                      <a:rPr lang="en-US" altLang="zh-CN" sz="2000" i="1" dirty="0" smtClean="0">
                        <a:latin typeface="Cambria Math"/>
                      </a:rPr>
                      <m:t>)</m:t>
                    </m:r>
                    <m:r>
                      <a:rPr lang="zh-CN" altLang="en-US" sz="2000" i="1" dirty="0" smtClean="0">
                        <a:latin typeface="Cambria Math"/>
                      </a:rPr>
                      <m:t>→</m:t>
                    </m:r>
                    <m:r>
                      <a:rPr lang="en-US" altLang="zh-CN" sz="2000" i="1" dirty="0" smtClean="0">
                        <a:latin typeface="Cambria Math"/>
                      </a:rPr>
                      <m:t>(</m:t>
                    </m:r>
                    <m:r>
                      <a:rPr lang="en-US" altLang="zh-CN" sz="2000" i="1" dirty="0" err="1" smtClean="0">
                        <a:latin typeface="Cambria Math"/>
                      </a:rPr>
                      <m:t>𝑠𝑥</m:t>
                    </m:r>
                    <m:r>
                      <a:rPr lang="en-US" altLang="zh-CN" sz="2000" i="1" dirty="0" err="1" smtClean="0">
                        <a:latin typeface="Cambria Math"/>
                      </a:rPr>
                      <m:t>,</m:t>
                    </m:r>
                    <m:r>
                      <a:rPr lang="en-US" altLang="zh-CN" sz="2000" i="1" dirty="0" err="1" smtClean="0">
                        <a:latin typeface="Cambria Math"/>
                      </a:rPr>
                      <m:t>𝑡𝑦</m:t>
                    </m:r>
                    <m:r>
                      <a:rPr lang="en-US" altLang="zh-CN" sz="2000" i="1" dirty="0" smtClean="0">
                        <a:latin typeface="Cambria Math"/>
                      </a:rPr>
                      <m:t>)</m:t>
                    </m:r>
                  </m:oMath>
                </a14:m>
                <a:r>
                  <a:rPr lang="zh-CN" altLang="en-US" sz="2000" dirty="0" smtClean="0"/>
                  <a:t>。</a:t>
                </a:r>
                <a:endParaRPr lang="en-US" altLang="zh-CN" sz="200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450166" y="1270782"/>
                <a:ext cx="11197883" cy="707886"/>
              </a:xfrm>
              <a:prstGeom prst="rect">
                <a:avLst/>
              </a:prstGeom>
              <a:blipFill rotWithShape="1">
                <a:blip r:embed="rId3"/>
                <a:stretch>
                  <a:fillRect t="-5983" b="-14530"/>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98" y="2879610"/>
            <a:ext cx="2090828" cy="2169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环形箭头 10"/>
          <p:cNvSpPr/>
          <p:nvPr/>
        </p:nvSpPr>
        <p:spPr>
          <a:xfrm>
            <a:off x="3025927" y="3348112"/>
            <a:ext cx="2492126" cy="872197"/>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TextBox 11"/>
          <p:cNvSpPr txBox="1"/>
          <p:nvPr/>
        </p:nvSpPr>
        <p:spPr>
          <a:xfrm>
            <a:off x="3840480" y="3780637"/>
            <a:ext cx="791308" cy="400110"/>
          </a:xfrm>
          <a:prstGeom prst="rect">
            <a:avLst/>
          </a:prstGeom>
          <a:noFill/>
        </p:spPr>
        <p:txBody>
          <a:bodyPr wrap="square" rtlCol="0">
            <a:spAutoFit/>
          </a:bodyPr>
          <a:lstStyle/>
          <a:p>
            <a:r>
              <a:rPr lang="zh-CN" altLang="en-US" sz="2000" dirty="0" smtClean="0"/>
              <a:t>变换</a:t>
            </a:r>
            <a:endParaRPr lang="zh-CN" altLang="en-US" sz="2000" dirty="0"/>
          </a:p>
        </p:txBody>
      </p:sp>
      <p:sp>
        <p:nvSpPr>
          <p:cNvPr id="8" name="文本框 1"/>
          <p:cNvSpPr txBox="1"/>
          <p:nvPr/>
        </p:nvSpPr>
        <p:spPr>
          <a:xfrm>
            <a:off x="688309" y="493793"/>
            <a:ext cx="6008116" cy="584775"/>
          </a:xfrm>
          <a:prstGeom prst="rect">
            <a:avLst/>
          </a:prstGeom>
          <a:noFill/>
        </p:spPr>
        <p:txBody>
          <a:bodyPr wrap="square" rtlCol="0">
            <a:spAutoFit/>
          </a:bodyPr>
          <a:lstStyle/>
          <a:p>
            <a:r>
              <a:rPr lang="zh-CN" altLang="en-US" sz="3200" b="1" dirty="0" smtClean="0">
                <a:solidFill>
                  <a:schemeClr val="accent5">
                    <a:lumMod val="50000"/>
                  </a:schemeClr>
                </a:solidFill>
                <a:latin typeface="微软雅黑 Light" panose="020B0502040204020203" pitchFamily="34" charset="-122"/>
                <a:ea typeface="微软雅黑 Light" panose="020B0502040204020203" pitchFamily="34" charset="-122"/>
              </a:rPr>
              <a:t>线性代数在游戏设计中的应用</a:t>
            </a:r>
            <a:endParaRPr lang="zh-CN" altLang="en-US" sz="3200" b="1" dirty="0">
              <a:solidFill>
                <a:schemeClr val="accent5">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38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818178" name="Rectangle 2"/>
          <p:cNvSpPr>
            <a:spLocks noGrp="1" noChangeArrowheads="1"/>
          </p:cNvSpPr>
          <p:nvPr>
            <p:ph type="ctrTitle"/>
          </p:nvPr>
        </p:nvSpPr>
        <p:spPr/>
        <p:txBody>
          <a:bodyPr/>
          <a:lstStyle/>
          <a:p>
            <a:pPr algn="ctr" eaLnBrk="1" hangingPunct="1"/>
            <a:r>
              <a:rPr kumimoji="1" lang="en-US" altLang="zh-CN" smtClean="0">
                <a:solidFill>
                  <a:srgbClr val="CC0099"/>
                </a:solidFill>
              </a:rPr>
              <a:t>§7</a:t>
            </a:r>
            <a:r>
              <a:rPr kumimoji="1" lang="en-US" altLang="zh-CN" smtClean="0">
                <a:solidFill>
                  <a:srgbClr val="CC0099"/>
                </a:solidFill>
                <a:latin typeface="楷体_GB2312"/>
              </a:rPr>
              <a:t>  </a:t>
            </a:r>
            <a:r>
              <a:rPr kumimoji="1" lang="zh-CN" altLang="en-US" smtClean="0">
                <a:solidFill>
                  <a:srgbClr val="CC0099"/>
                </a:solidFill>
              </a:rPr>
              <a:t>克拉默法则</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66" name="Text Box 2"/>
          <p:cNvSpPr txBox="1">
            <a:spLocks noChangeArrowheads="1"/>
          </p:cNvSpPr>
          <p:nvPr/>
        </p:nvSpPr>
        <p:spPr bwMode="auto">
          <a:xfrm>
            <a:off x="608013" y="674688"/>
            <a:ext cx="2328862"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二元线性方程组 </a:t>
            </a:r>
          </a:p>
        </p:txBody>
      </p:sp>
      <p:graphicFrame>
        <p:nvGraphicFramePr>
          <p:cNvPr id="87060" name="Object 20"/>
          <p:cNvGraphicFramePr>
            <a:graphicFrameLocks noChangeAspect="1"/>
          </p:cNvGraphicFramePr>
          <p:nvPr/>
        </p:nvGraphicFramePr>
        <p:xfrm>
          <a:off x="2906713" y="447675"/>
          <a:ext cx="2386012" cy="965200"/>
        </p:xfrm>
        <a:graphic>
          <a:graphicData uri="http://schemas.openxmlformats.org/presentationml/2006/ole">
            <mc:AlternateContent xmlns:mc="http://schemas.openxmlformats.org/markup-compatibility/2006">
              <mc:Choice xmlns:v="urn:schemas-microsoft-com:vml" Requires="v">
                <p:oleObj spid="_x0000_s87156" name="Equation" r:id="rId3" imgW="1193800" imgH="482600" progId="">
                  <p:embed/>
                </p:oleObj>
              </mc:Choice>
              <mc:Fallback>
                <p:oleObj name="Equation" r:id="rId3" imgW="1193800" imgH="482600"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713" y="447675"/>
                        <a:ext cx="23860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08" name="Text Box 4"/>
          <p:cNvSpPr txBox="1">
            <a:spLocks noChangeArrowheads="1"/>
          </p:cNvSpPr>
          <p:nvPr/>
        </p:nvSpPr>
        <p:spPr bwMode="auto">
          <a:xfrm>
            <a:off x="609600" y="1701800"/>
            <a:ext cx="950913"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若令 </a:t>
            </a:r>
          </a:p>
        </p:txBody>
      </p:sp>
      <p:graphicFrame>
        <p:nvGraphicFramePr>
          <p:cNvPr id="47109" name="Object 21"/>
          <p:cNvGraphicFramePr>
            <a:graphicFrameLocks noChangeAspect="1"/>
          </p:cNvGraphicFramePr>
          <p:nvPr/>
        </p:nvGraphicFramePr>
        <p:xfrm>
          <a:off x="2809875" y="1527175"/>
          <a:ext cx="1752600" cy="965200"/>
        </p:xfrm>
        <a:graphic>
          <a:graphicData uri="http://schemas.openxmlformats.org/presentationml/2006/ole">
            <mc:AlternateContent xmlns:mc="http://schemas.openxmlformats.org/markup-compatibility/2006">
              <mc:Choice xmlns:v="urn:schemas-microsoft-com:vml" Requires="v">
                <p:oleObj spid="_x0000_s87157" name="Equation" r:id="rId5" imgW="876300" imgH="482600" progId="">
                  <p:embed/>
                </p:oleObj>
              </mc:Choice>
              <mc:Fallback>
                <p:oleObj name="Equation" r:id="rId5" imgW="876300" imgH="482600" progId="">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9875" y="1527175"/>
                        <a:ext cx="1752600" cy="965200"/>
                      </a:xfrm>
                      <a:prstGeom prst="rect">
                        <a:avLst/>
                      </a:prstGeom>
                      <a:noFill/>
                      <a:extLst>
                        <a:ext uri="{909E8E84-426E-40DD-AFC4-6F175D3DCCD1}">
                          <a14:hiddenFill xmlns:a14="http://schemas.microsoft.com/office/drawing/2010/main">
                            <a:solidFill>
                              <a:srgbClr val="99CCFF">
                                <a:alpha val="50195"/>
                              </a:srgbClr>
                            </a:solidFill>
                          </a14:hiddenFill>
                        </a:ext>
                      </a:extLst>
                    </p:spPr>
                  </p:pic>
                </p:oleObj>
              </mc:Fallback>
            </mc:AlternateContent>
          </a:graphicData>
        </a:graphic>
      </p:graphicFrame>
      <p:graphicFrame>
        <p:nvGraphicFramePr>
          <p:cNvPr id="47110" name="Object 22"/>
          <p:cNvGraphicFramePr>
            <a:graphicFrameLocks noChangeAspect="1"/>
          </p:cNvGraphicFramePr>
          <p:nvPr/>
        </p:nvGraphicFramePr>
        <p:xfrm>
          <a:off x="1554163" y="2781300"/>
          <a:ext cx="1752600" cy="965200"/>
        </p:xfrm>
        <a:graphic>
          <a:graphicData uri="http://schemas.openxmlformats.org/presentationml/2006/ole">
            <mc:AlternateContent xmlns:mc="http://schemas.openxmlformats.org/markup-compatibility/2006">
              <mc:Choice xmlns:v="urn:schemas-microsoft-com:vml" Requires="v">
                <p:oleObj spid="_x0000_s87158" name="Equation" r:id="rId7" imgW="876300" imgH="482600" progId="">
                  <p:embed/>
                </p:oleObj>
              </mc:Choice>
              <mc:Fallback>
                <p:oleObj name="Equation" r:id="rId7" imgW="876300" imgH="482600" progId="">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4163" y="2781300"/>
                        <a:ext cx="1752600" cy="965200"/>
                      </a:xfrm>
                      <a:prstGeom prst="rect">
                        <a:avLst/>
                      </a:prstGeom>
                      <a:noFill/>
                      <a:extLst>
                        <a:ext uri="{909E8E84-426E-40DD-AFC4-6F175D3DCCD1}">
                          <a14:hiddenFill xmlns:a14="http://schemas.microsoft.com/office/drawing/2010/main">
                            <a:solidFill>
                              <a:srgbClr val="99CCFF">
                                <a:alpha val="50195"/>
                              </a:srgbClr>
                            </a:solidFill>
                          </a14:hiddenFill>
                        </a:ext>
                      </a:extLst>
                    </p:spPr>
                  </p:pic>
                </p:oleObj>
              </mc:Fallback>
            </mc:AlternateContent>
          </a:graphicData>
        </a:graphic>
      </p:graphicFrame>
      <p:graphicFrame>
        <p:nvGraphicFramePr>
          <p:cNvPr id="47111" name="Object 23"/>
          <p:cNvGraphicFramePr>
            <a:graphicFrameLocks noChangeAspect="1"/>
          </p:cNvGraphicFramePr>
          <p:nvPr/>
        </p:nvGraphicFramePr>
        <p:xfrm>
          <a:off x="4094163" y="2781300"/>
          <a:ext cx="1752600" cy="965200"/>
        </p:xfrm>
        <a:graphic>
          <a:graphicData uri="http://schemas.openxmlformats.org/presentationml/2006/ole">
            <mc:AlternateContent xmlns:mc="http://schemas.openxmlformats.org/markup-compatibility/2006">
              <mc:Choice xmlns:v="urn:schemas-microsoft-com:vml" Requires="v">
                <p:oleObj spid="_x0000_s87159" name="Equation" r:id="rId9" imgW="876300" imgH="482600" progId="">
                  <p:embed/>
                </p:oleObj>
              </mc:Choice>
              <mc:Fallback>
                <p:oleObj name="Equation" r:id="rId9" imgW="876300" imgH="482600" progId="">
                  <p:embed/>
                  <p:pic>
                    <p:nvPicPr>
                      <p:cNvPr id="0"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4163" y="2781300"/>
                        <a:ext cx="1752600" cy="965200"/>
                      </a:xfrm>
                      <a:prstGeom prst="rect">
                        <a:avLst/>
                      </a:prstGeom>
                      <a:noFill/>
                      <a:extLst>
                        <a:ext uri="{909E8E84-426E-40DD-AFC4-6F175D3DCCD1}">
                          <a14:hiddenFill xmlns:a14="http://schemas.microsoft.com/office/drawing/2010/main">
                            <a:solidFill>
                              <a:srgbClr val="99CCFF">
                                <a:alpha val="50195"/>
                              </a:srgbClr>
                            </a:solidFill>
                          </a14:hiddenFill>
                        </a:ext>
                      </a:extLst>
                    </p:spPr>
                  </p:pic>
                </p:oleObj>
              </mc:Fallback>
            </mc:AlternateContent>
          </a:graphicData>
        </a:graphic>
      </p:graphicFrame>
      <p:sp>
        <p:nvSpPr>
          <p:cNvPr id="47112" name="Text Box 8"/>
          <p:cNvSpPr txBox="1">
            <a:spLocks noChangeArrowheads="1"/>
          </p:cNvSpPr>
          <p:nvPr/>
        </p:nvSpPr>
        <p:spPr bwMode="auto">
          <a:xfrm>
            <a:off x="4730750" y="1701800"/>
            <a:ext cx="4233863" cy="457200"/>
          </a:xfrm>
          <a:prstGeom prst="rect">
            <a:avLst/>
          </a:prstGeom>
          <a:noFill/>
          <a:ln w="9525">
            <a:noFill/>
            <a:miter lim="800000"/>
            <a:headEnd/>
            <a:tailEnd/>
          </a:ln>
        </p:spPr>
        <p:txBody>
          <a:bodyPr>
            <a:spAutoFit/>
          </a:bodyPr>
          <a:lstStyle/>
          <a:p>
            <a:r>
              <a:rPr kumimoji="1" lang="en-US" altLang="zh-CN" sz="2400" b="1">
                <a:solidFill>
                  <a:srgbClr val="FF0000"/>
                </a:solidFill>
                <a:latin typeface="楷体_GB2312"/>
                <a:ea typeface="楷体_GB2312"/>
                <a:cs typeface="楷体_GB2312"/>
              </a:rPr>
              <a:t>(</a:t>
            </a:r>
            <a:r>
              <a:rPr kumimoji="1" lang="zh-CN" altLang="en-US" sz="2400" b="1">
                <a:solidFill>
                  <a:srgbClr val="FF0000"/>
                </a:solidFill>
                <a:latin typeface="楷体_GB2312"/>
                <a:ea typeface="楷体_GB2312"/>
                <a:cs typeface="楷体_GB2312"/>
              </a:rPr>
              <a:t>方程组的系数行列式</a:t>
            </a:r>
            <a:r>
              <a:rPr kumimoji="1" lang="en-US" altLang="zh-CN" sz="2400" b="1">
                <a:solidFill>
                  <a:srgbClr val="FF0000"/>
                </a:solidFill>
                <a:latin typeface="楷体_GB2312"/>
                <a:ea typeface="楷体_GB2312"/>
                <a:cs typeface="楷体_GB2312"/>
              </a:rPr>
              <a:t>)</a:t>
            </a:r>
          </a:p>
        </p:txBody>
      </p:sp>
      <p:sp>
        <p:nvSpPr>
          <p:cNvPr id="47113" name="Text Box 9"/>
          <p:cNvSpPr txBox="1">
            <a:spLocks noChangeArrowheads="1"/>
          </p:cNvSpPr>
          <p:nvPr/>
        </p:nvSpPr>
        <p:spPr bwMode="auto">
          <a:xfrm>
            <a:off x="685800" y="3933825"/>
            <a:ext cx="50863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则上述二元线性方程组的解可表示为</a:t>
            </a:r>
          </a:p>
        </p:txBody>
      </p:sp>
      <p:graphicFrame>
        <p:nvGraphicFramePr>
          <p:cNvPr id="47114" name="Object 24"/>
          <p:cNvGraphicFramePr>
            <a:graphicFrameLocks noChangeAspect="1"/>
          </p:cNvGraphicFramePr>
          <p:nvPr/>
        </p:nvGraphicFramePr>
        <p:xfrm>
          <a:off x="2090738" y="4549775"/>
          <a:ext cx="3046412" cy="885825"/>
        </p:xfrm>
        <a:graphic>
          <a:graphicData uri="http://schemas.openxmlformats.org/presentationml/2006/ole">
            <mc:AlternateContent xmlns:mc="http://schemas.openxmlformats.org/markup-compatibility/2006">
              <mc:Choice xmlns:v="urn:schemas-microsoft-com:vml" Requires="v">
                <p:oleObj spid="_x0000_s87160" name="Equation" r:id="rId11" imgW="1524000" imgH="444500" progId="">
                  <p:embed/>
                </p:oleObj>
              </mc:Choice>
              <mc:Fallback>
                <p:oleObj name="Equation" r:id="rId11" imgW="1524000" imgH="444500" progId="">
                  <p:embed/>
                  <p:pic>
                    <p:nvPicPr>
                      <p:cNvPr id="0"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0738" y="4549775"/>
                        <a:ext cx="3046412"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5" name="Object 25"/>
          <p:cNvGraphicFramePr>
            <a:graphicFrameLocks noChangeAspect="1"/>
          </p:cNvGraphicFramePr>
          <p:nvPr/>
        </p:nvGraphicFramePr>
        <p:xfrm>
          <a:off x="2090738" y="5689600"/>
          <a:ext cx="3122612" cy="885825"/>
        </p:xfrm>
        <a:graphic>
          <a:graphicData uri="http://schemas.openxmlformats.org/presentationml/2006/ole">
            <mc:AlternateContent xmlns:mc="http://schemas.openxmlformats.org/markup-compatibility/2006">
              <mc:Choice xmlns:v="urn:schemas-microsoft-com:vml" Requires="v">
                <p:oleObj spid="_x0000_s87161" name="Equation" r:id="rId13" imgW="1562100" imgH="444500" progId="">
                  <p:embed/>
                </p:oleObj>
              </mc:Choice>
              <mc:Fallback>
                <p:oleObj name="Equation" r:id="rId13" imgW="1562100" imgH="444500" progId="">
                  <p:embed/>
                  <p:pic>
                    <p:nvPicPr>
                      <p:cNvPr id="0"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0738" y="5689600"/>
                        <a:ext cx="3122612"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6" name="Line 12"/>
          <p:cNvSpPr>
            <a:spLocks noChangeShapeType="1"/>
          </p:cNvSpPr>
          <p:nvPr/>
        </p:nvSpPr>
        <p:spPr bwMode="auto">
          <a:xfrm>
            <a:off x="4284663" y="2420938"/>
            <a:ext cx="1223962" cy="431800"/>
          </a:xfrm>
          <a:prstGeom prst="line">
            <a:avLst/>
          </a:prstGeom>
          <a:noFill/>
          <a:ln w="38100">
            <a:solidFill>
              <a:srgbClr val="3333FF"/>
            </a:solidFill>
            <a:round/>
            <a:headEnd/>
            <a:tailEnd type="triangle" w="med" len="med"/>
          </a:ln>
        </p:spPr>
        <p:txBody>
          <a:bodyPr/>
          <a:lstStyle/>
          <a:p>
            <a:endParaRPr lang="zh-CN" altLang="en-US"/>
          </a:p>
        </p:txBody>
      </p:sp>
      <p:sp>
        <p:nvSpPr>
          <p:cNvPr id="47117" name="Line 13"/>
          <p:cNvSpPr>
            <a:spLocks noChangeShapeType="1"/>
          </p:cNvSpPr>
          <p:nvPr/>
        </p:nvSpPr>
        <p:spPr bwMode="auto">
          <a:xfrm flipH="1">
            <a:off x="2411413" y="2420938"/>
            <a:ext cx="1223962" cy="431800"/>
          </a:xfrm>
          <a:prstGeom prst="line">
            <a:avLst/>
          </a:prstGeom>
          <a:noFill/>
          <a:ln w="38100">
            <a:solidFill>
              <a:srgbClr val="3333FF"/>
            </a:solidFill>
            <a:round/>
            <a:headEnd/>
            <a:tailEnd type="triangle" w="med" len="med"/>
          </a:ln>
        </p:spPr>
        <p:txBody>
          <a:bodyPr/>
          <a:lstStyle/>
          <a:p>
            <a:endParaRPr lang="zh-CN" altLang="en-US"/>
          </a:p>
        </p:txBody>
      </p:sp>
      <p:sp>
        <p:nvSpPr>
          <p:cNvPr id="47118" name="Rectangle 14"/>
          <p:cNvSpPr>
            <a:spLocks noChangeArrowheads="1"/>
          </p:cNvSpPr>
          <p:nvPr/>
        </p:nvSpPr>
        <p:spPr bwMode="auto">
          <a:xfrm>
            <a:off x="4716463" y="4572000"/>
            <a:ext cx="576262" cy="9366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47119" name="Rectangle 15"/>
          <p:cNvSpPr>
            <a:spLocks noChangeArrowheads="1"/>
          </p:cNvSpPr>
          <p:nvPr/>
        </p:nvSpPr>
        <p:spPr bwMode="auto">
          <a:xfrm>
            <a:off x="4716463" y="5711825"/>
            <a:ext cx="576262" cy="9366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47120" name="Rectangle 16"/>
          <p:cNvSpPr>
            <a:spLocks noChangeArrowheads="1"/>
          </p:cNvSpPr>
          <p:nvPr/>
        </p:nvSpPr>
        <p:spPr bwMode="auto">
          <a:xfrm>
            <a:off x="4716463" y="4551363"/>
            <a:ext cx="431800" cy="395287"/>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47121" name="Rectangle 17"/>
          <p:cNvSpPr>
            <a:spLocks noChangeArrowheads="1"/>
          </p:cNvSpPr>
          <p:nvPr/>
        </p:nvSpPr>
        <p:spPr bwMode="auto">
          <a:xfrm>
            <a:off x="4716463" y="5676900"/>
            <a:ext cx="431800" cy="395288"/>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47122" name="Rectangle 18"/>
          <p:cNvSpPr>
            <a:spLocks noChangeArrowheads="1"/>
          </p:cNvSpPr>
          <p:nvPr/>
        </p:nvSpPr>
        <p:spPr bwMode="auto">
          <a:xfrm>
            <a:off x="4000500" y="404813"/>
            <a:ext cx="341313" cy="1008062"/>
          </a:xfrm>
          <a:prstGeom prst="rect">
            <a:avLst/>
          </a:prstGeom>
          <a:noFill/>
          <a:ln w="28575">
            <a:solidFill>
              <a:srgbClr val="3333FF"/>
            </a:solidFill>
            <a:miter lim="800000"/>
            <a:headEnd/>
            <a:tailEnd/>
          </a:ln>
        </p:spPr>
        <p:txBody>
          <a:bodyPr wrap="none" anchor="ctr"/>
          <a:lstStyle/>
          <a:p>
            <a:endParaRPr lang="zh-CN" altLang="en-US">
              <a:solidFill>
                <a:srgbClr val="000000"/>
              </a:solidFill>
            </a:endParaRPr>
          </a:p>
        </p:txBody>
      </p:sp>
      <p:sp>
        <p:nvSpPr>
          <p:cNvPr id="47123" name="Rectangle 19"/>
          <p:cNvSpPr>
            <a:spLocks noChangeArrowheads="1"/>
          </p:cNvSpPr>
          <p:nvPr/>
        </p:nvSpPr>
        <p:spPr bwMode="auto">
          <a:xfrm>
            <a:off x="3101975" y="404813"/>
            <a:ext cx="341313" cy="1008062"/>
          </a:xfrm>
          <a:prstGeom prst="rect">
            <a:avLst/>
          </a:prstGeom>
          <a:noFill/>
          <a:ln w="28575">
            <a:solidFill>
              <a:srgbClr val="3333FF"/>
            </a:solidFill>
            <a:miter lim="800000"/>
            <a:headEnd/>
            <a:tailEnd/>
          </a:ln>
        </p:spPr>
        <p:txBody>
          <a:bodyPr wrap="none" anchor="ctr"/>
          <a:lstStyle/>
          <a:p>
            <a:endParaRPr lang="zh-CN" altLang="en-US">
              <a:solidFill>
                <a:srgbClr val="0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123"/>
                                        </p:tgtEl>
                                        <p:attrNameLst>
                                          <p:attrName>style.visibility</p:attrName>
                                        </p:attrNameLst>
                                      </p:cBhvr>
                                      <p:to>
                                        <p:strVal val="visible"/>
                                      </p:to>
                                    </p:set>
                                    <p:animEffect transition="in" filter="wipe(up)">
                                      <p:cBhvr>
                                        <p:cTn id="7" dur="500"/>
                                        <p:tgtEl>
                                          <p:spTgt spid="4712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7122"/>
                                        </p:tgtEl>
                                        <p:attrNameLst>
                                          <p:attrName>style.visibility</p:attrName>
                                        </p:attrNameLst>
                                      </p:cBhvr>
                                      <p:to>
                                        <p:strVal val="visible"/>
                                      </p:to>
                                    </p:set>
                                    <p:animEffect transition="in" filter="wipe(up)">
                                      <p:cBhvr>
                                        <p:cTn id="10" dur="500"/>
                                        <p:tgtEl>
                                          <p:spTgt spid="4712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7108">
                                            <p:txEl>
                                              <p:pRg st="0" end="0"/>
                                            </p:txEl>
                                          </p:spTgt>
                                        </p:tgtEl>
                                        <p:attrNameLst>
                                          <p:attrName>style.visibility</p:attrName>
                                        </p:attrNameLst>
                                      </p:cBhvr>
                                      <p:to>
                                        <p:strVal val="visible"/>
                                      </p:to>
                                    </p:set>
                                    <p:animEffect transition="in" filter="wipe(left)">
                                      <p:cBhvr>
                                        <p:cTn id="15" dur="500"/>
                                        <p:tgtEl>
                                          <p:spTgt spid="47108">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47109"/>
                                        </p:tgtEl>
                                        <p:attrNameLst>
                                          <p:attrName>style.visibility</p:attrName>
                                        </p:attrNameLst>
                                      </p:cBhvr>
                                      <p:to>
                                        <p:strVal val="visible"/>
                                      </p:to>
                                    </p:set>
                                    <p:animEffect transition="in" filter="wipe(left)">
                                      <p:cBhvr>
                                        <p:cTn id="20" dur="500"/>
                                        <p:tgtEl>
                                          <p:spTgt spid="4710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7112">
                                            <p:txEl>
                                              <p:pRg st="0" end="0"/>
                                            </p:txEl>
                                          </p:spTgt>
                                        </p:tgtEl>
                                        <p:attrNameLst>
                                          <p:attrName>style.visibility</p:attrName>
                                        </p:attrNameLst>
                                      </p:cBhvr>
                                      <p:to>
                                        <p:strVal val="visible"/>
                                      </p:to>
                                    </p:set>
                                    <p:animEffect transition="in" filter="wipe(left)">
                                      <p:cBhvr>
                                        <p:cTn id="25" dur="500"/>
                                        <p:tgtEl>
                                          <p:spTgt spid="47112">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7113">
                                            <p:txEl>
                                              <p:pRg st="0" end="0"/>
                                            </p:txEl>
                                          </p:spTgt>
                                        </p:tgtEl>
                                        <p:attrNameLst>
                                          <p:attrName>style.visibility</p:attrName>
                                        </p:attrNameLst>
                                      </p:cBhvr>
                                      <p:to>
                                        <p:strVal val="visible"/>
                                      </p:to>
                                    </p:set>
                                    <p:animEffect transition="in" filter="wipe(left)">
                                      <p:cBhvr>
                                        <p:cTn id="30" dur="500"/>
                                        <p:tgtEl>
                                          <p:spTgt spid="47113">
                                            <p:txEl>
                                              <p:pRg st="0" end="0"/>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47114"/>
                                        </p:tgtEl>
                                        <p:attrNameLst>
                                          <p:attrName>style.visibility</p:attrName>
                                        </p:attrNameLst>
                                      </p:cBhvr>
                                      <p:to>
                                        <p:strVal val="visible"/>
                                      </p:to>
                                    </p:set>
                                    <p:animEffect transition="in" filter="wipe(left)">
                                      <p:cBhvr>
                                        <p:cTn id="33" dur="500"/>
                                        <p:tgtEl>
                                          <p:spTgt spid="47114"/>
                                        </p:tgtEl>
                                      </p:cBhvr>
                                    </p:animEffect>
                                  </p:childTnLst>
                                </p:cTn>
                              </p:par>
                              <p:par>
                                <p:cTn id="34" presetID="22" presetClass="entr" presetSubtype="8" fill="hold" nodeType="withEffect">
                                  <p:stCondLst>
                                    <p:cond delay="0"/>
                                  </p:stCondLst>
                                  <p:childTnLst>
                                    <p:set>
                                      <p:cBhvr>
                                        <p:cTn id="35" dur="1" fill="hold">
                                          <p:stCondLst>
                                            <p:cond delay="0"/>
                                          </p:stCondLst>
                                        </p:cTn>
                                        <p:tgtEl>
                                          <p:spTgt spid="47115"/>
                                        </p:tgtEl>
                                        <p:attrNameLst>
                                          <p:attrName>style.visibility</p:attrName>
                                        </p:attrNameLst>
                                      </p:cBhvr>
                                      <p:to>
                                        <p:strVal val="visible"/>
                                      </p:to>
                                    </p:set>
                                    <p:animEffect transition="in" filter="wipe(left)">
                                      <p:cBhvr>
                                        <p:cTn id="36" dur="500"/>
                                        <p:tgtEl>
                                          <p:spTgt spid="4711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xit" presetSubtype="8" fill="hold" grpId="0" nodeType="clickEffect">
                                  <p:stCondLst>
                                    <p:cond delay="0"/>
                                  </p:stCondLst>
                                  <p:childTnLst>
                                    <p:animEffect transition="out" filter="wipe(left)">
                                      <p:cBhvr>
                                        <p:cTn id="40" dur="500"/>
                                        <p:tgtEl>
                                          <p:spTgt spid="47118"/>
                                        </p:tgtEl>
                                      </p:cBhvr>
                                    </p:animEffect>
                                    <p:set>
                                      <p:cBhvr>
                                        <p:cTn id="41" dur="1" fill="hold">
                                          <p:stCondLst>
                                            <p:cond delay="499"/>
                                          </p:stCondLst>
                                        </p:cTn>
                                        <p:tgtEl>
                                          <p:spTgt spid="47118"/>
                                        </p:tgtEl>
                                        <p:attrNameLst>
                                          <p:attrName>style.visibility</p:attrName>
                                        </p:attrNameLst>
                                      </p:cBhvr>
                                      <p:to>
                                        <p:strVal val="hidden"/>
                                      </p:to>
                                    </p:set>
                                  </p:childTnLst>
                                </p:cTn>
                              </p:par>
                              <p:par>
                                <p:cTn id="42" presetID="22" presetClass="exit" presetSubtype="8" fill="hold" grpId="0" nodeType="withEffect">
                                  <p:stCondLst>
                                    <p:cond delay="0"/>
                                  </p:stCondLst>
                                  <p:childTnLst>
                                    <p:animEffect transition="out" filter="wipe(left)">
                                      <p:cBhvr>
                                        <p:cTn id="43" dur="500"/>
                                        <p:tgtEl>
                                          <p:spTgt spid="47119"/>
                                        </p:tgtEl>
                                      </p:cBhvr>
                                    </p:animEffect>
                                    <p:set>
                                      <p:cBhvr>
                                        <p:cTn id="44" dur="1" fill="hold">
                                          <p:stCondLst>
                                            <p:cond delay="499"/>
                                          </p:stCondLst>
                                        </p:cTn>
                                        <p:tgtEl>
                                          <p:spTgt spid="47119"/>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47117"/>
                                        </p:tgtEl>
                                        <p:attrNameLst>
                                          <p:attrName>style.visibility</p:attrName>
                                        </p:attrNameLst>
                                      </p:cBhvr>
                                      <p:to>
                                        <p:strVal val="visible"/>
                                      </p:to>
                                    </p:set>
                                    <p:animEffect transition="in" filter="strips(downLeft)">
                                      <p:cBhvr>
                                        <p:cTn id="49" dur="500"/>
                                        <p:tgtEl>
                                          <p:spTgt spid="47117"/>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47110"/>
                                        </p:tgtEl>
                                        <p:attrNameLst>
                                          <p:attrName>style.visibility</p:attrName>
                                        </p:attrNameLst>
                                      </p:cBhvr>
                                      <p:to>
                                        <p:strVal val="visible"/>
                                      </p:to>
                                    </p:set>
                                    <p:animEffect transition="in" filter="wipe(left)">
                                      <p:cBhvr>
                                        <p:cTn id="53" dur="500"/>
                                        <p:tgtEl>
                                          <p:spTgt spid="4711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xit" presetSubtype="8" fill="hold" grpId="0" nodeType="clickEffect">
                                  <p:stCondLst>
                                    <p:cond delay="0"/>
                                  </p:stCondLst>
                                  <p:childTnLst>
                                    <p:animEffect transition="out" filter="wipe(left)">
                                      <p:cBhvr>
                                        <p:cTn id="57" dur="500"/>
                                        <p:tgtEl>
                                          <p:spTgt spid="47120"/>
                                        </p:tgtEl>
                                      </p:cBhvr>
                                    </p:animEffect>
                                    <p:set>
                                      <p:cBhvr>
                                        <p:cTn id="58" dur="1" fill="hold">
                                          <p:stCondLst>
                                            <p:cond delay="499"/>
                                          </p:stCondLst>
                                        </p:cTn>
                                        <p:tgtEl>
                                          <p:spTgt spid="47120"/>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8" presetClass="entr" presetSubtype="3" fill="hold" grpId="0" nodeType="clickEffect">
                                  <p:stCondLst>
                                    <p:cond delay="0"/>
                                  </p:stCondLst>
                                  <p:childTnLst>
                                    <p:set>
                                      <p:cBhvr>
                                        <p:cTn id="62" dur="1" fill="hold">
                                          <p:stCondLst>
                                            <p:cond delay="0"/>
                                          </p:stCondLst>
                                        </p:cTn>
                                        <p:tgtEl>
                                          <p:spTgt spid="47116"/>
                                        </p:tgtEl>
                                        <p:attrNameLst>
                                          <p:attrName>style.visibility</p:attrName>
                                        </p:attrNameLst>
                                      </p:cBhvr>
                                      <p:to>
                                        <p:strVal val="visible"/>
                                      </p:to>
                                    </p:set>
                                    <p:animEffect transition="in" filter="strips(upRight)">
                                      <p:cBhvr>
                                        <p:cTn id="63" dur="500"/>
                                        <p:tgtEl>
                                          <p:spTgt spid="47116"/>
                                        </p:tgtEl>
                                      </p:cBhvr>
                                    </p:animEffect>
                                  </p:childTnLst>
                                </p:cTn>
                              </p:par>
                            </p:childTnLst>
                          </p:cTn>
                        </p:par>
                        <p:par>
                          <p:cTn id="64" fill="hold" nodeType="afterGroup">
                            <p:stCondLst>
                              <p:cond delay="500"/>
                            </p:stCondLst>
                            <p:childTnLst>
                              <p:par>
                                <p:cTn id="65" presetID="22" presetClass="entr" presetSubtype="8" fill="hold" nodeType="afterEffect">
                                  <p:stCondLst>
                                    <p:cond delay="0"/>
                                  </p:stCondLst>
                                  <p:childTnLst>
                                    <p:set>
                                      <p:cBhvr>
                                        <p:cTn id="66" dur="1" fill="hold">
                                          <p:stCondLst>
                                            <p:cond delay="0"/>
                                          </p:stCondLst>
                                        </p:cTn>
                                        <p:tgtEl>
                                          <p:spTgt spid="47111"/>
                                        </p:tgtEl>
                                        <p:attrNameLst>
                                          <p:attrName>style.visibility</p:attrName>
                                        </p:attrNameLst>
                                      </p:cBhvr>
                                      <p:to>
                                        <p:strVal val="visible"/>
                                      </p:to>
                                    </p:set>
                                    <p:animEffect transition="in" filter="wipe(left)">
                                      <p:cBhvr>
                                        <p:cTn id="67" dur="500"/>
                                        <p:tgtEl>
                                          <p:spTgt spid="4711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xit" presetSubtype="8" fill="hold" grpId="0" nodeType="clickEffect">
                                  <p:stCondLst>
                                    <p:cond delay="0"/>
                                  </p:stCondLst>
                                  <p:childTnLst>
                                    <p:animEffect transition="out" filter="wipe(left)">
                                      <p:cBhvr>
                                        <p:cTn id="71" dur="500"/>
                                        <p:tgtEl>
                                          <p:spTgt spid="47121"/>
                                        </p:tgtEl>
                                      </p:cBhvr>
                                    </p:animEffect>
                                    <p:set>
                                      <p:cBhvr>
                                        <p:cTn id="72" dur="1" fill="hold">
                                          <p:stCondLst>
                                            <p:cond delay="499"/>
                                          </p:stCondLst>
                                        </p:cTn>
                                        <p:tgtEl>
                                          <p:spTgt spid="47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build="p" autoUpdateAnimBg="0"/>
      <p:bldP spid="47112" grpId="0" build="p" autoUpdateAnimBg="0"/>
      <p:bldP spid="47113" grpId="0" build="p" autoUpdateAnimBg="0"/>
      <p:bldP spid="47116" grpId="0" animBg="1"/>
      <p:bldP spid="47117" grpId="0" animBg="1"/>
      <p:bldP spid="47118" grpId="0" animBg="1"/>
      <p:bldP spid="47119" grpId="0" animBg="1"/>
      <p:bldP spid="47120" grpId="0" animBg="1"/>
      <p:bldP spid="47121" grpId="0" animBg="1"/>
      <p:bldP spid="47122" grpId="0" animBg="1"/>
      <p:bldP spid="47123"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74" name="Rectangle 2"/>
          <p:cNvSpPr>
            <a:spLocks noGrp="1" noChangeArrowheads="1"/>
          </p:cNvSpPr>
          <p:nvPr>
            <p:ph type="title"/>
          </p:nvPr>
        </p:nvSpPr>
        <p:spPr>
          <a:xfrm>
            <a:off x="685800" y="115888"/>
            <a:ext cx="7772400" cy="1143000"/>
          </a:xfrm>
        </p:spPr>
        <p:txBody>
          <a:bodyPr/>
          <a:lstStyle/>
          <a:p>
            <a:pPr eaLnBrk="1" hangingPunct="1"/>
            <a:r>
              <a:rPr lang="zh-CN" altLang="en-US" smtClean="0">
                <a:solidFill>
                  <a:srgbClr val="0000FF"/>
                </a:solidFill>
                <a:ea typeface="楷体_GB2312"/>
              </a:rPr>
              <a:t>一、克拉默法则</a:t>
            </a:r>
          </a:p>
        </p:txBody>
      </p:sp>
      <p:sp>
        <p:nvSpPr>
          <p:cNvPr id="88075" name="Text Box 3"/>
          <p:cNvSpPr txBox="1">
            <a:spLocks noChangeArrowheads="1"/>
          </p:cNvSpPr>
          <p:nvPr/>
        </p:nvSpPr>
        <p:spPr bwMode="auto">
          <a:xfrm>
            <a:off x="914400" y="1500188"/>
            <a:ext cx="2328863"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如果线性方程组</a:t>
            </a:r>
          </a:p>
        </p:txBody>
      </p:sp>
      <p:graphicFrame>
        <p:nvGraphicFramePr>
          <p:cNvPr id="88072" name="Object 8"/>
          <p:cNvGraphicFramePr>
            <a:graphicFrameLocks noChangeAspect="1"/>
          </p:cNvGraphicFramePr>
          <p:nvPr/>
        </p:nvGraphicFramePr>
        <p:xfrm>
          <a:off x="1450975" y="2003425"/>
          <a:ext cx="5700713" cy="2066925"/>
        </p:xfrm>
        <a:graphic>
          <a:graphicData uri="http://schemas.openxmlformats.org/presentationml/2006/ole">
            <mc:AlternateContent xmlns:mc="http://schemas.openxmlformats.org/markup-compatibility/2006">
              <mc:Choice xmlns:v="urn:schemas-microsoft-com:vml" Requires="v">
                <p:oleObj spid="_x0000_s88104" name="Equation" r:id="rId3" imgW="2590800" imgH="939800" progId="">
                  <p:embed/>
                </p:oleObj>
              </mc:Choice>
              <mc:Fallback>
                <p:oleObj name="Equation" r:id="rId3" imgW="2590800" imgH="9398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975" y="2003425"/>
                        <a:ext cx="5700713" cy="206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6" name="Text Box 5"/>
          <p:cNvSpPr txBox="1">
            <a:spLocks noChangeArrowheads="1"/>
          </p:cNvSpPr>
          <p:nvPr/>
        </p:nvSpPr>
        <p:spPr bwMode="auto">
          <a:xfrm>
            <a:off x="914400" y="5003800"/>
            <a:ext cx="386080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的系数行列式不等于零，即</a:t>
            </a:r>
          </a:p>
        </p:txBody>
      </p:sp>
      <p:graphicFrame>
        <p:nvGraphicFramePr>
          <p:cNvPr id="88073" name="Object 9"/>
          <p:cNvGraphicFramePr>
            <a:graphicFrameLocks noChangeAspect="1"/>
          </p:cNvGraphicFramePr>
          <p:nvPr/>
        </p:nvGraphicFramePr>
        <p:xfrm>
          <a:off x="4716463" y="4284663"/>
          <a:ext cx="3825875" cy="2066925"/>
        </p:xfrm>
        <a:graphic>
          <a:graphicData uri="http://schemas.openxmlformats.org/presentationml/2006/ole">
            <mc:AlternateContent xmlns:mc="http://schemas.openxmlformats.org/markup-compatibility/2006">
              <mc:Choice xmlns:v="urn:schemas-microsoft-com:vml" Requires="v">
                <p:oleObj spid="_x0000_s88105" name="Equation" r:id="rId5" imgW="1739900" imgH="939800" progId="">
                  <p:embed/>
                </p:oleObj>
              </mc:Choice>
              <mc:Fallback>
                <p:oleObj name="Equation" r:id="rId5" imgW="1739900" imgH="9398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4284663"/>
                        <a:ext cx="3825875" cy="206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9108" name="Object 20"/>
          <p:cNvGraphicFramePr>
            <a:graphicFrameLocks noChangeAspect="1"/>
          </p:cNvGraphicFramePr>
          <p:nvPr/>
        </p:nvGraphicFramePr>
        <p:xfrm>
          <a:off x="1123950" y="1412875"/>
          <a:ext cx="6938963" cy="895350"/>
        </p:xfrm>
        <a:graphic>
          <a:graphicData uri="http://schemas.openxmlformats.org/presentationml/2006/ole">
            <mc:AlternateContent xmlns:mc="http://schemas.openxmlformats.org/markup-compatibility/2006">
              <mc:Choice xmlns:v="urn:schemas-microsoft-com:vml" Requires="v">
                <p:oleObj spid="_x0000_s89204" name="Equation" r:id="rId3" imgW="3149600" imgH="406400" progId="">
                  <p:embed/>
                </p:oleObj>
              </mc:Choice>
              <mc:Fallback>
                <p:oleObj name="Equation" r:id="rId3" imgW="3149600" imgH="406400"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950" y="1412875"/>
                        <a:ext cx="6938963"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3" name="Text Box 3"/>
          <p:cNvSpPr txBox="1">
            <a:spLocks noChangeArrowheads="1"/>
          </p:cNvSpPr>
          <p:nvPr/>
        </p:nvSpPr>
        <p:spPr bwMode="auto">
          <a:xfrm>
            <a:off x="533400" y="2636838"/>
            <a:ext cx="8153400" cy="1041400"/>
          </a:xfrm>
          <a:prstGeom prst="rect">
            <a:avLst/>
          </a:prstGeom>
          <a:noFill/>
          <a:ln w="9525">
            <a:noFill/>
            <a:miter lim="800000"/>
            <a:headEnd/>
            <a:tailEnd/>
          </a:ln>
        </p:spPr>
        <p:txBody>
          <a:bodyPr>
            <a:spAutoFit/>
          </a:bodyPr>
          <a:lstStyle/>
          <a:p>
            <a:pPr>
              <a:lnSpc>
                <a:spcPct val="130000"/>
              </a:lnSpc>
            </a:pPr>
            <a:r>
              <a:rPr kumimoji="1" lang="zh-CN" altLang="en-US" sz="2400" b="1">
                <a:solidFill>
                  <a:srgbClr val="000000"/>
                </a:solidFill>
                <a:latin typeface="楷体_GB2312"/>
                <a:ea typeface="楷体_GB2312"/>
                <a:cs typeface="楷体_GB2312"/>
              </a:rPr>
              <a:t>其中  是把系数行列式  中第  列的元素用方程组右端的常数项代替后所得到的  阶行列式，即</a:t>
            </a:r>
          </a:p>
        </p:txBody>
      </p:sp>
      <p:graphicFrame>
        <p:nvGraphicFramePr>
          <p:cNvPr id="25604" name="Object 21"/>
          <p:cNvGraphicFramePr>
            <a:graphicFrameLocks noChangeAspect="1"/>
          </p:cNvGraphicFramePr>
          <p:nvPr/>
        </p:nvGraphicFramePr>
        <p:xfrm>
          <a:off x="1171575" y="2755900"/>
          <a:ext cx="446088" cy="530225"/>
        </p:xfrm>
        <a:graphic>
          <a:graphicData uri="http://schemas.openxmlformats.org/presentationml/2006/ole">
            <mc:AlternateContent xmlns:mc="http://schemas.openxmlformats.org/markup-compatibility/2006">
              <mc:Choice xmlns:v="urn:schemas-microsoft-com:vml" Requires="v">
                <p:oleObj spid="_x0000_s89205" name="Equation" r:id="rId5" imgW="203112" imgH="241195" progId="">
                  <p:embed/>
                </p:oleObj>
              </mc:Choice>
              <mc:Fallback>
                <p:oleObj name="Equation" r:id="rId5" imgW="203112" imgH="241195" progId="">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575" y="2755900"/>
                        <a:ext cx="446088"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22"/>
          <p:cNvGraphicFramePr>
            <a:graphicFrameLocks noChangeAspect="1"/>
          </p:cNvGraphicFramePr>
          <p:nvPr/>
        </p:nvGraphicFramePr>
        <p:xfrm>
          <a:off x="3706813" y="2806700"/>
          <a:ext cx="360362" cy="360363"/>
        </p:xfrm>
        <a:graphic>
          <a:graphicData uri="http://schemas.openxmlformats.org/presentationml/2006/ole">
            <mc:AlternateContent xmlns:mc="http://schemas.openxmlformats.org/markup-compatibility/2006">
              <mc:Choice xmlns:v="urn:schemas-microsoft-com:vml" Requires="v">
                <p:oleObj spid="_x0000_s89206" name="Equation" r:id="rId7" imgW="164885" imgH="164885" progId="">
                  <p:embed/>
                </p:oleObj>
              </mc:Choice>
              <mc:Fallback>
                <p:oleObj name="Equation" r:id="rId7" imgW="164885" imgH="164885" progId="">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6813" y="2806700"/>
                        <a:ext cx="360362"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6" name="Object 23"/>
          <p:cNvGraphicFramePr>
            <a:graphicFrameLocks noChangeAspect="1"/>
          </p:cNvGraphicFramePr>
          <p:nvPr/>
        </p:nvGraphicFramePr>
        <p:xfrm>
          <a:off x="4643438" y="2763838"/>
          <a:ext cx="279400" cy="449262"/>
        </p:xfrm>
        <a:graphic>
          <a:graphicData uri="http://schemas.openxmlformats.org/presentationml/2006/ole">
            <mc:AlternateContent xmlns:mc="http://schemas.openxmlformats.org/markup-compatibility/2006">
              <mc:Choice xmlns:v="urn:schemas-microsoft-com:vml" Requires="v">
                <p:oleObj spid="_x0000_s89207" name="Equation" r:id="rId9" imgW="126835" imgH="202936" progId="">
                  <p:embed/>
                </p:oleObj>
              </mc:Choice>
              <mc:Fallback>
                <p:oleObj name="Equation" r:id="rId9" imgW="126835" imgH="202936" progId="">
                  <p:embed/>
                  <p:pic>
                    <p:nvPicPr>
                      <p:cNvPr id="0"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3438" y="2763838"/>
                        <a:ext cx="279400"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7" name="Object 24"/>
          <p:cNvGraphicFramePr>
            <a:graphicFrameLocks noChangeAspect="1"/>
          </p:cNvGraphicFramePr>
          <p:nvPr/>
        </p:nvGraphicFramePr>
        <p:xfrm>
          <a:off x="3390900" y="3341688"/>
          <a:ext cx="279400" cy="303212"/>
        </p:xfrm>
        <a:graphic>
          <a:graphicData uri="http://schemas.openxmlformats.org/presentationml/2006/ole">
            <mc:AlternateContent xmlns:mc="http://schemas.openxmlformats.org/markup-compatibility/2006">
              <mc:Choice xmlns:v="urn:schemas-microsoft-com:vml" Requires="v">
                <p:oleObj spid="_x0000_s89208" name="Equation" r:id="rId11" imgW="126835" imgH="139518" progId="">
                  <p:embed/>
                </p:oleObj>
              </mc:Choice>
              <mc:Fallback>
                <p:oleObj name="Equation" r:id="rId11" imgW="126835" imgH="139518" progId="">
                  <p:embed/>
                  <p:pic>
                    <p:nvPicPr>
                      <p:cNvPr id="0"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0900" y="3341688"/>
                        <a:ext cx="279400" cy="303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8" name="Object 25"/>
          <p:cNvGraphicFramePr>
            <a:graphicFrameLocks noChangeAspect="1"/>
          </p:cNvGraphicFramePr>
          <p:nvPr/>
        </p:nvGraphicFramePr>
        <p:xfrm>
          <a:off x="1587500" y="3860800"/>
          <a:ext cx="5937250" cy="1679575"/>
        </p:xfrm>
        <a:graphic>
          <a:graphicData uri="http://schemas.openxmlformats.org/presentationml/2006/ole">
            <mc:AlternateContent xmlns:mc="http://schemas.openxmlformats.org/markup-compatibility/2006">
              <mc:Choice xmlns:v="urn:schemas-microsoft-com:vml" Requires="v">
                <p:oleObj spid="_x0000_s89209" name="Equation" r:id="rId13" imgW="2692400" imgH="762000" progId="">
                  <p:embed/>
                </p:oleObj>
              </mc:Choice>
              <mc:Fallback>
                <p:oleObj name="Equation" r:id="rId13" imgW="2692400" imgH="762000" progId="">
                  <p:embed/>
                  <p:pic>
                    <p:nvPicPr>
                      <p:cNvPr id="0"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500" y="3860800"/>
                        <a:ext cx="5937250" cy="167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15" name="Rectangle 9"/>
          <p:cNvSpPr>
            <a:spLocks noChangeArrowheads="1"/>
          </p:cNvSpPr>
          <p:nvPr/>
        </p:nvSpPr>
        <p:spPr bwMode="auto">
          <a:xfrm>
            <a:off x="533400" y="762000"/>
            <a:ext cx="8153400" cy="457200"/>
          </a:xfrm>
          <a:prstGeom prst="rect">
            <a:avLst/>
          </a:prstGeom>
          <a:noFill/>
          <a:ln w="9525">
            <a:noFill/>
            <a:miter lim="800000"/>
            <a:headEnd/>
            <a:tailEnd/>
          </a:ln>
        </p:spPr>
        <p:txBody>
          <a:bodyPr>
            <a:spAutoFit/>
          </a:bodyPr>
          <a:lstStyle/>
          <a:p>
            <a:r>
              <a:rPr kumimoji="1" lang="zh-CN" altLang="en-US" sz="2400" b="1">
                <a:solidFill>
                  <a:srgbClr val="000000"/>
                </a:solidFill>
                <a:latin typeface="楷体_GB2312"/>
                <a:ea typeface="楷体_GB2312"/>
                <a:cs typeface="楷体_GB2312"/>
              </a:rPr>
              <a:t>那么线性方程组</a:t>
            </a:r>
            <a:r>
              <a:rPr kumimoji="1" lang="en-US" altLang="zh-CN" sz="2400" b="1">
                <a:solidFill>
                  <a:srgbClr val="000000"/>
                </a:solidFill>
                <a:latin typeface="楷体_GB2312"/>
                <a:ea typeface="楷体_GB2312"/>
                <a:cs typeface="楷体_GB2312"/>
              </a:rPr>
              <a:t>(1)</a:t>
            </a:r>
            <a:r>
              <a:rPr kumimoji="1" lang="zh-CN" altLang="en-US" sz="2400" b="1">
                <a:solidFill>
                  <a:srgbClr val="000000"/>
                </a:solidFill>
                <a:latin typeface="楷体_GB2312"/>
                <a:ea typeface="楷体_GB2312"/>
                <a:cs typeface="楷体_GB2312"/>
              </a:rPr>
              <a:t>有解并且解是唯一的，解可以表示成</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up)">
                                      <p:cBhvr>
                                        <p:cTn id="7" dur="500"/>
                                        <p:tgtEl>
                                          <p:spTgt spid="25604"/>
                                        </p:tgtEl>
                                      </p:cBhvr>
                                    </p:animEffect>
                                  </p:childTnLst>
                                </p:cTn>
                              </p:par>
                              <p:par>
                                <p:cTn id="8" presetID="22" presetClass="entr" presetSubtype="1" fill="hold" nodeType="withEffect">
                                  <p:stCondLst>
                                    <p:cond delay="0"/>
                                  </p:stCondLst>
                                  <p:childTnLst>
                                    <p:set>
                                      <p:cBhvr>
                                        <p:cTn id="9" dur="1" fill="hold">
                                          <p:stCondLst>
                                            <p:cond delay="0"/>
                                          </p:stCondLst>
                                        </p:cTn>
                                        <p:tgtEl>
                                          <p:spTgt spid="25605"/>
                                        </p:tgtEl>
                                        <p:attrNameLst>
                                          <p:attrName>style.visibility</p:attrName>
                                        </p:attrNameLst>
                                      </p:cBhvr>
                                      <p:to>
                                        <p:strVal val="visible"/>
                                      </p:to>
                                    </p:set>
                                    <p:animEffect transition="in" filter="wipe(up)">
                                      <p:cBhvr>
                                        <p:cTn id="10" dur="500"/>
                                        <p:tgtEl>
                                          <p:spTgt spid="25605"/>
                                        </p:tgtEl>
                                      </p:cBhvr>
                                    </p:animEffect>
                                  </p:childTnLst>
                                </p:cTn>
                              </p:par>
                              <p:par>
                                <p:cTn id="11" presetID="22" presetClass="entr" presetSubtype="1" fill="hold" nodeType="withEffect">
                                  <p:stCondLst>
                                    <p:cond delay="0"/>
                                  </p:stCondLst>
                                  <p:childTnLst>
                                    <p:set>
                                      <p:cBhvr>
                                        <p:cTn id="12" dur="1" fill="hold">
                                          <p:stCondLst>
                                            <p:cond delay="0"/>
                                          </p:stCondLst>
                                        </p:cTn>
                                        <p:tgtEl>
                                          <p:spTgt spid="25606"/>
                                        </p:tgtEl>
                                        <p:attrNameLst>
                                          <p:attrName>style.visibility</p:attrName>
                                        </p:attrNameLst>
                                      </p:cBhvr>
                                      <p:to>
                                        <p:strVal val="visible"/>
                                      </p:to>
                                    </p:set>
                                    <p:animEffect transition="in" filter="wipe(up)">
                                      <p:cBhvr>
                                        <p:cTn id="13" dur="500"/>
                                        <p:tgtEl>
                                          <p:spTgt spid="25606"/>
                                        </p:tgtEl>
                                      </p:cBhvr>
                                    </p:animEffect>
                                  </p:childTnLst>
                                </p:cTn>
                              </p:par>
                              <p:par>
                                <p:cTn id="14" presetID="22" presetClass="entr" presetSubtype="1" fill="hold" nodeType="withEffect">
                                  <p:stCondLst>
                                    <p:cond delay="0"/>
                                  </p:stCondLst>
                                  <p:childTnLst>
                                    <p:set>
                                      <p:cBhvr>
                                        <p:cTn id="15" dur="1" fill="hold">
                                          <p:stCondLst>
                                            <p:cond delay="0"/>
                                          </p:stCondLst>
                                        </p:cTn>
                                        <p:tgtEl>
                                          <p:spTgt spid="25607"/>
                                        </p:tgtEl>
                                        <p:attrNameLst>
                                          <p:attrName>style.visibility</p:attrName>
                                        </p:attrNameLst>
                                      </p:cBhvr>
                                      <p:to>
                                        <p:strVal val="visible"/>
                                      </p:to>
                                    </p:set>
                                    <p:animEffect transition="in" filter="wipe(up)">
                                      <p:cBhvr>
                                        <p:cTn id="16" dur="500"/>
                                        <p:tgtEl>
                                          <p:spTgt spid="2560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5603"/>
                                        </p:tgtEl>
                                        <p:attrNameLst>
                                          <p:attrName>style.visibility</p:attrName>
                                        </p:attrNameLst>
                                      </p:cBhvr>
                                      <p:to>
                                        <p:strVal val="visible"/>
                                      </p:to>
                                    </p:set>
                                    <p:animEffect transition="in" filter="wipe(up)">
                                      <p:cBhvr>
                                        <p:cTn id="19" dur="500"/>
                                        <p:tgtEl>
                                          <p:spTgt spid="25603"/>
                                        </p:tgtEl>
                                      </p:cBhvr>
                                    </p:animEffect>
                                  </p:childTnLst>
                                </p:cTn>
                              </p:par>
                              <p:par>
                                <p:cTn id="20" presetID="22" presetClass="entr" presetSubtype="1" fill="hold" nodeType="withEffect">
                                  <p:stCondLst>
                                    <p:cond delay="0"/>
                                  </p:stCondLst>
                                  <p:childTnLst>
                                    <p:set>
                                      <p:cBhvr>
                                        <p:cTn id="21" dur="1" fill="hold">
                                          <p:stCondLst>
                                            <p:cond delay="0"/>
                                          </p:stCondLst>
                                        </p:cTn>
                                        <p:tgtEl>
                                          <p:spTgt spid="25608"/>
                                        </p:tgtEl>
                                        <p:attrNameLst>
                                          <p:attrName>style.visibility</p:attrName>
                                        </p:attrNameLst>
                                      </p:cBhvr>
                                      <p:to>
                                        <p:strVal val="visible"/>
                                      </p:to>
                                    </p:set>
                                    <p:animEffect transition="in" filter="wipe(up)">
                                      <p:cBhvr>
                                        <p:cTn id="22"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5345" name="Text Box 2"/>
          <p:cNvSpPr txBox="1">
            <a:spLocks noChangeArrowheads="1"/>
          </p:cNvSpPr>
          <p:nvPr/>
        </p:nvSpPr>
        <p:spPr bwMode="auto">
          <a:xfrm>
            <a:off x="669925" y="858838"/>
            <a:ext cx="4765675" cy="457200"/>
          </a:xfrm>
          <a:prstGeom prst="rect">
            <a:avLst/>
          </a:prstGeom>
          <a:noFill/>
          <a:ln w="9525">
            <a:noFill/>
            <a:miter lim="800000"/>
            <a:headEnd/>
            <a:tailEnd/>
          </a:ln>
        </p:spPr>
        <p:txBody>
          <a:bodyPr>
            <a:spAutoFit/>
          </a:bodyPr>
          <a:lstStyle/>
          <a:p>
            <a:r>
              <a:rPr kumimoji="1" lang="zh-CN" altLang="en-US" sz="2400" b="1">
                <a:solidFill>
                  <a:srgbClr val="000000"/>
                </a:solidFill>
                <a:latin typeface="楷体_GB2312"/>
                <a:ea typeface="楷体_GB2312"/>
                <a:cs typeface="楷体_GB2312"/>
              </a:rPr>
              <a:t>定理中包含着三个结论：</a:t>
            </a:r>
          </a:p>
        </p:txBody>
      </p:sp>
      <p:sp>
        <p:nvSpPr>
          <p:cNvPr id="26627" name="Text Box 3"/>
          <p:cNvSpPr txBox="1">
            <a:spLocks noChangeArrowheads="1"/>
          </p:cNvSpPr>
          <p:nvPr/>
        </p:nvSpPr>
        <p:spPr bwMode="auto">
          <a:xfrm>
            <a:off x="687388" y="1406525"/>
            <a:ext cx="4473575" cy="1516063"/>
          </a:xfrm>
          <a:prstGeom prst="rect">
            <a:avLst/>
          </a:prstGeom>
          <a:noFill/>
          <a:ln w="9525">
            <a:noFill/>
            <a:miter lim="800000"/>
            <a:headEnd/>
            <a:tailEnd/>
          </a:ln>
        </p:spPr>
        <p:txBody>
          <a:bodyPr wrap="none">
            <a:spAutoFit/>
          </a:bodyPr>
          <a:lstStyle/>
          <a:p>
            <a:pPr>
              <a:lnSpc>
                <a:spcPct val="130000"/>
              </a:lnSpc>
              <a:buFontTx/>
              <a:buChar char="•"/>
            </a:pPr>
            <a:r>
              <a:rPr kumimoji="1" lang="zh-CN" altLang="en-US" sz="2400" b="1">
                <a:solidFill>
                  <a:srgbClr val="000000"/>
                </a:solidFill>
                <a:latin typeface="楷体_GB2312"/>
                <a:ea typeface="楷体_GB2312"/>
                <a:cs typeface="楷体_GB2312"/>
              </a:rPr>
              <a:t>方程组有解；</a:t>
            </a:r>
            <a:r>
              <a:rPr kumimoji="1" lang="zh-CN" altLang="en-US" sz="2400" b="1">
                <a:solidFill>
                  <a:srgbClr val="FF0000"/>
                </a:solidFill>
                <a:latin typeface="楷体_GB2312"/>
                <a:ea typeface="楷体_GB2312"/>
                <a:cs typeface="楷体_GB2312"/>
              </a:rPr>
              <a:t>（解的存在性） </a:t>
            </a:r>
          </a:p>
          <a:p>
            <a:pPr>
              <a:lnSpc>
                <a:spcPct val="130000"/>
              </a:lnSpc>
              <a:buFontTx/>
              <a:buChar char="•"/>
            </a:pPr>
            <a:r>
              <a:rPr kumimoji="1" lang="zh-CN" altLang="en-US" sz="2400" b="1">
                <a:solidFill>
                  <a:srgbClr val="000000"/>
                </a:solidFill>
                <a:latin typeface="楷体_GB2312"/>
                <a:ea typeface="楷体_GB2312"/>
                <a:cs typeface="楷体_GB2312"/>
              </a:rPr>
              <a:t>解是唯一的；</a:t>
            </a:r>
            <a:r>
              <a:rPr kumimoji="1" lang="zh-CN" altLang="en-US" sz="2400" b="1">
                <a:solidFill>
                  <a:srgbClr val="FF0000"/>
                </a:solidFill>
                <a:latin typeface="楷体_GB2312"/>
                <a:ea typeface="楷体_GB2312"/>
                <a:cs typeface="楷体_GB2312"/>
              </a:rPr>
              <a:t>（解的唯一性）</a:t>
            </a:r>
          </a:p>
          <a:p>
            <a:pPr>
              <a:lnSpc>
                <a:spcPct val="130000"/>
              </a:lnSpc>
              <a:buFontTx/>
              <a:buChar char="•"/>
            </a:pPr>
            <a:r>
              <a:rPr kumimoji="1" lang="zh-CN" altLang="en-US" sz="2400" b="1">
                <a:solidFill>
                  <a:srgbClr val="000000"/>
                </a:solidFill>
                <a:latin typeface="楷体_GB2312"/>
                <a:ea typeface="楷体_GB2312"/>
                <a:cs typeface="楷体_GB2312"/>
              </a:rPr>
              <a:t>解可以由公式</a:t>
            </a:r>
            <a:r>
              <a:rPr kumimoji="1" lang="en-US" altLang="zh-CN" sz="2400" b="1">
                <a:solidFill>
                  <a:srgbClr val="000000"/>
                </a:solidFill>
                <a:latin typeface="楷体_GB2312"/>
                <a:ea typeface="楷体_GB2312"/>
                <a:cs typeface="楷体_GB2312"/>
              </a:rPr>
              <a:t>(</a:t>
            </a:r>
            <a:r>
              <a:rPr kumimoji="1" lang="en-US" altLang="zh-CN" sz="2400" b="1">
                <a:solidFill>
                  <a:srgbClr val="000000"/>
                </a:solidFill>
                <a:latin typeface="Times New Roman" pitchFamily="18" charset="0"/>
                <a:ea typeface="楷体_GB2312"/>
                <a:cs typeface="楷体_GB2312"/>
              </a:rPr>
              <a:t>2</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给出</a:t>
            </a:r>
            <a:r>
              <a:rPr kumimoji="1" lang="en-US" altLang="zh-CN" sz="2400" b="1">
                <a:solidFill>
                  <a:srgbClr val="000000"/>
                </a:solidFill>
                <a:latin typeface="楷体_GB2312"/>
                <a:ea typeface="楷体_GB2312"/>
                <a:cs typeface="楷体_GB2312"/>
              </a:rPr>
              <a:t>.</a:t>
            </a:r>
          </a:p>
        </p:txBody>
      </p:sp>
      <p:sp>
        <p:nvSpPr>
          <p:cNvPr id="26628" name="Text Box 4"/>
          <p:cNvSpPr txBox="1">
            <a:spLocks noChangeArrowheads="1"/>
          </p:cNvSpPr>
          <p:nvPr/>
        </p:nvSpPr>
        <p:spPr bwMode="auto">
          <a:xfrm>
            <a:off x="669925" y="3352800"/>
            <a:ext cx="8245475" cy="1516063"/>
          </a:xfrm>
          <a:prstGeom prst="rect">
            <a:avLst/>
          </a:prstGeom>
          <a:noFill/>
          <a:ln w="9525">
            <a:noFill/>
            <a:miter lim="800000"/>
            <a:headEnd/>
            <a:tailEnd/>
          </a:ln>
        </p:spPr>
        <p:txBody>
          <a:bodyPr>
            <a:spAutoFit/>
          </a:bodyPr>
          <a:lstStyle/>
          <a:p>
            <a:pPr>
              <a:lnSpc>
                <a:spcPct val="130000"/>
              </a:lnSpc>
            </a:pPr>
            <a:r>
              <a:rPr kumimoji="1" lang="zh-CN" altLang="en-US" sz="2400" b="1">
                <a:solidFill>
                  <a:srgbClr val="000000"/>
                </a:solidFill>
                <a:latin typeface="楷体_GB2312"/>
                <a:ea typeface="楷体_GB2312"/>
                <a:cs typeface="楷体_GB2312"/>
              </a:rPr>
              <a:t>这三个结论是有联系的</a:t>
            </a:r>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应该注意，该定理所讨论的只是系数行列式不为零的方程组，至于系数行列式等于零的情形，将在第三章的一般情形中一并讨论</a:t>
            </a:r>
            <a:r>
              <a:rPr kumimoji="1" lang="en-US" altLang="zh-CN" sz="2400" b="1">
                <a:solidFill>
                  <a:srgbClr val="00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checkerboard(across)">
                                      <p:cBhvr>
                                        <p:cTn id="7" dur="500"/>
                                        <p:tgtEl>
                                          <p:spTgt spid="26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checkerboard(across)">
                                      <p:cBhvr>
                                        <p:cTn id="12" dur="500"/>
                                        <p:tgtEl>
                                          <p:spTgt spid="266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Effect transition="in" filter="checkerboard(across)">
                                      <p:cBhvr>
                                        <p:cTn id="17" dur="500"/>
                                        <p:tgtEl>
                                          <p:spTgt spid="266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628"/>
                                        </p:tgtEl>
                                        <p:attrNameLst>
                                          <p:attrName>style.visibility</p:attrName>
                                        </p:attrNameLst>
                                      </p:cBhvr>
                                      <p:to>
                                        <p:strVal val="visible"/>
                                      </p:to>
                                    </p:set>
                                    <p:animEffect transition="in" filter="blinds(horizontal)">
                                      <p:cBhvr>
                                        <p:cTn id="22"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P spid="26628"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8" name="Rectangle 2"/>
          <p:cNvSpPr>
            <a:spLocks noGrp="1" noChangeArrowheads="1"/>
          </p:cNvSpPr>
          <p:nvPr>
            <p:ph type="title"/>
          </p:nvPr>
        </p:nvSpPr>
        <p:spPr/>
        <p:txBody>
          <a:bodyPr/>
          <a:lstStyle/>
          <a:p>
            <a:pPr eaLnBrk="1" hangingPunct="1"/>
            <a:r>
              <a:rPr lang="zh-CN" altLang="en-US" smtClean="0">
                <a:solidFill>
                  <a:srgbClr val="0000FF"/>
                </a:solidFill>
                <a:latin typeface="Arial Black" pitchFamily="34" charset="0"/>
                <a:ea typeface="楷体_GB2312"/>
              </a:rPr>
              <a:t>关于</a:t>
            </a:r>
            <a:r>
              <a:rPr lang="zh-CN" altLang="en-US" smtClean="0">
                <a:solidFill>
                  <a:srgbClr val="0000FF"/>
                </a:solidFill>
                <a:ea typeface="楷体_GB2312"/>
              </a:rPr>
              <a:t>克拉默</a:t>
            </a:r>
            <a:r>
              <a:rPr lang="zh-CN" altLang="en-US" smtClean="0">
                <a:solidFill>
                  <a:srgbClr val="0000FF"/>
                </a:solidFill>
                <a:latin typeface="Arial Black" pitchFamily="34" charset="0"/>
                <a:ea typeface="楷体_GB2312"/>
              </a:rPr>
              <a:t>法则的等价命题</a:t>
            </a:r>
          </a:p>
        </p:txBody>
      </p:sp>
      <p:sp>
        <p:nvSpPr>
          <p:cNvPr id="90119" name="Rectangle 3"/>
          <p:cNvSpPr>
            <a:spLocks noChangeArrowheads="1"/>
          </p:cNvSpPr>
          <p:nvPr/>
        </p:nvSpPr>
        <p:spPr bwMode="auto">
          <a:xfrm>
            <a:off x="838200" y="4087813"/>
            <a:ext cx="7772400" cy="822325"/>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FF"/>
                </a:solidFill>
                <a:latin typeface="楷体_GB2312"/>
                <a:ea typeface="楷体_GB2312"/>
                <a:cs typeface="楷体_GB2312"/>
              </a:rPr>
              <a:t>定理</a:t>
            </a:r>
            <a:r>
              <a:rPr kumimoji="1" lang="en-US" altLang="zh-CN" sz="2400" b="1">
                <a:solidFill>
                  <a:srgbClr val="0000FF"/>
                </a:solidFill>
                <a:latin typeface="Times New Roman" pitchFamily="18" charset="0"/>
                <a:ea typeface="楷体_GB2312"/>
                <a:cs typeface="楷体_GB2312"/>
              </a:rPr>
              <a:t>4</a:t>
            </a:r>
            <a:r>
              <a:rPr kumimoji="1" lang="en-US" altLang="zh-CN" sz="2400" b="1">
                <a:solidFill>
                  <a:srgbClr val="0000FF"/>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如果线性方程组</a:t>
            </a:r>
            <a:r>
              <a:rPr kumimoji="1" lang="en-US" altLang="zh-CN" sz="2400" b="1">
                <a:solidFill>
                  <a:srgbClr val="000000"/>
                </a:solidFill>
                <a:latin typeface="楷体_GB2312"/>
                <a:ea typeface="楷体_GB2312"/>
                <a:cs typeface="楷体_GB2312"/>
              </a:rPr>
              <a:t>(</a:t>
            </a:r>
            <a:r>
              <a:rPr kumimoji="1" lang="en-US" altLang="zh-CN" sz="2400" b="1">
                <a:solidFill>
                  <a:srgbClr val="000000"/>
                </a:solidFill>
                <a:latin typeface="Times New Roman" pitchFamily="18" charset="0"/>
                <a:ea typeface="楷体_GB2312"/>
                <a:cs typeface="楷体_GB2312"/>
              </a:rPr>
              <a:t>1</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的系数行列式不等于零，则该线性方程组一定有解</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而且解是唯一的 </a:t>
            </a:r>
            <a:r>
              <a:rPr kumimoji="1" lang="en-US" altLang="zh-CN" sz="2400" b="1">
                <a:solidFill>
                  <a:srgbClr val="000000"/>
                </a:solidFill>
                <a:latin typeface="楷体_GB2312"/>
                <a:ea typeface="楷体_GB2312"/>
                <a:cs typeface="楷体_GB2312"/>
              </a:rPr>
              <a:t>.</a:t>
            </a:r>
          </a:p>
        </p:txBody>
      </p:sp>
      <p:sp>
        <p:nvSpPr>
          <p:cNvPr id="27652" name="Rectangle 4"/>
          <p:cNvSpPr>
            <a:spLocks noChangeArrowheads="1"/>
          </p:cNvSpPr>
          <p:nvPr/>
        </p:nvSpPr>
        <p:spPr bwMode="auto">
          <a:xfrm>
            <a:off x="838200" y="5199063"/>
            <a:ext cx="7910513" cy="822325"/>
          </a:xfrm>
          <a:prstGeom prst="rect">
            <a:avLst/>
          </a:prstGeom>
          <a:noFill/>
          <a:ln w="9525">
            <a:noFill/>
            <a:miter lim="800000"/>
            <a:headEnd/>
            <a:tailEnd/>
          </a:ln>
        </p:spPr>
        <p:txBody>
          <a:bodyPr>
            <a:spAutoFit/>
          </a:bodyPr>
          <a:lstStyle/>
          <a:p>
            <a:r>
              <a:rPr kumimoji="1" lang="zh-CN" altLang="en-US" sz="2400" b="1">
                <a:solidFill>
                  <a:srgbClr val="0000FF"/>
                </a:solidFill>
                <a:latin typeface="楷体_GB2312"/>
                <a:ea typeface="楷体_GB2312"/>
                <a:cs typeface="楷体_GB2312"/>
              </a:rPr>
              <a:t>定理</a:t>
            </a:r>
            <a:r>
              <a:rPr kumimoji="1" lang="en-US" altLang="zh-CN" sz="2400" b="1">
                <a:solidFill>
                  <a:srgbClr val="0000FF"/>
                </a:solidFill>
                <a:latin typeface="Times New Roman" pitchFamily="18" charset="0"/>
                <a:ea typeface="楷体_GB2312"/>
                <a:cs typeface="楷体_GB2312"/>
              </a:rPr>
              <a:t>4′</a:t>
            </a:r>
            <a:r>
              <a:rPr kumimoji="1" lang="en-US" altLang="zh-CN" sz="2400" b="1">
                <a:solidFill>
                  <a:srgbClr val="0000FF"/>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如果线性方程组无解或有两个不同的解，则它的系数行列式必为零</a:t>
            </a:r>
            <a:r>
              <a:rPr kumimoji="1" lang="en-US" altLang="zh-CN" sz="2400" b="1">
                <a:solidFill>
                  <a:srgbClr val="000000"/>
                </a:solidFill>
                <a:latin typeface="楷体_GB2312"/>
                <a:ea typeface="楷体_GB2312"/>
                <a:cs typeface="楷体_GB2312"/>
              </a:rPr>
              <a:t>.</a:t>
            </a:r>
          </a:p>
        </p:txBody>
      </p:sp>
      <p:sp>
        <p:nvSpPr>
          <p:cNvPr id="90121" name="Text Box 5"/>
          <p:cNvSpPr txBox="1">
            <a:spLocks noChangeArrowheads="1"/>
          </p:cNvSpPr>
          <p:nvPr/>
        </p:nvSpPr>
        <p:spPr bwMode="auto">
          <a:xfrm>
            <a:off x="914400" y="1500188"/>
            <a:ext cx="490538"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设</a:t>
            </a:r>
          </a:p>
        </p:txBody>
      </p:sp>
      <p:graphicFrame>
        <p:nvGraphicFramePr>
          <p:cNvPr id="90117" name="Object 5"/>
          <p:cNvGraphicFramePr>
            <a:graphicFrameLocks noChangeAspect="1"/>
          </p:cNvGraphicFramePr>
          <p:nvPr/>
        </p:nvGraphicFramePr>
        <p:xfrm>
          <a:off x="1763713" y="1557338"/>
          <a:ext cx="5700712" cy="2066925"/>
        </p:xfrm>
        <a:graphic>
          <a:graphicData uri="http://schemas.openxmlformats.org/presentationml/2006/ole">
            <mc:AlternateContent xmlns:mc="http://schemas.openxmlformats.org/markup-compatibility/2006">
              <mc:Choice xmlns:v="urn:schemas-microsoft-com:vml" Requires="v">
                <p:oleObj spid="_x0000_s90133" name="Equation" r:id="rId3" imgW="2590800" imgH="939800" progId="">
                  <p:embed/>
                </p:oleObj>
              </mc:Choice>
              <mc:Fallback>
                <p:oleObj name="Equation" r:id="rId3" imgW="2590800" imgH="9398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557338"/>
                        <a:ext cx="5700712" cy="206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box(in)">
                                      <p:cBhvr>
                                        <p:cTn id="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58" name="Rectangle 2"/>
          <p:cNvSpPr>
            <a:spLocks noChangeArrowheads="1"/>
          </p:cNvSpPr>
          <p:nvPr/>
        </p:nvSpPr>
        <p:spPr bwMode="auto">
          <a:xfrm>
            <a:off x="914400" y="792163"/>
            <a:ext cx="2790825"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例</a:t>
            </a:r>
            <a:r>
              <a:rPr kumimoji="1" lang="zh-CN" altLang="en-US" sz="2400" b="1">
                <a:solidFill>
                  <a:srgbClr val="000000"/>
                </a:solidFill>
                <a:latin typeface="楷体_GB2312"/>
                <a:ea typeface="楷体_GB2312"/>
                <a:cs typeface="楷体_GB2312"/>
              </a:rPr>
              <a:t>   解线性方程组</a:t>
            </a:r>
          </a:p>
        </p:txBody>
      </p:sp>
      <p:graphicFrame>
        <p:nvGraphicFramePr>
          <p:cNvPr id="91153" name="Object 17"/>
          <p:cNvGraphicFramePr>
            <a:graphicFrameLocks noChangeAspect="1"/>
          </p:cNvGraphicFramePr>
          <p:nvPr/>
        </p:nvGraphicFramePr>
        <p:xfrm>
          <a:off x="2155825" y="1368425"/>
          <a:ext cx="4800600" cy="1984375"/>
        </p:xfrm>
        <a:graphic>
          <a:graphicData uri="http://schemas.openxmlformats.org/presentationml/2006/ole">
            <mc:AlternateContent xmlns:mc="http://schemas.openxmlformats.org/markup-compatibility/2006">
              <mc:Choice xmlns:v="urn:schemas-microsoft-com:vml" Requires="v">
                <p:oleObj spid="_x0000_s91233" name="Equation" r:id="rId3" imgW="2273300" imgH="939800" progId="">
                  <p:embed/>
                </p:oleObj>
              </mc:Choice>
              <mc:Fallback>
                <p:oleObj name="Equation" r:id="rId3" imgW="2273300" imgH="9398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5825" y="1368425"/>
                        <a:ext cx="4800600" cy="198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6" name="Rectangle 4"/>
          <p:cNvSpPr>
            <a:spLocks noChangeArrowheads="1"/>
          </p:cNvSpPr>
          <p:nvPr/>
        </p:nvSpPr>
        <p:spPr bwMode="auto">
          <a:xfrm>
            <a:off x="914400" y="3633788"/>
            <a:ext cx="490538"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解</a:t>
            </a:r>
          </a:p>
        </p:txBody>
      </p:sp>
      <p:graphicFrame>
        <p:nvGraphicFramePr>
          <p:cNvPr id="28677" name="Object 18"/>
          <p:cNvGraphicFramePr>
            <a:graphicFrameLocks noChangeAspect="1"/>
          </p:cNvGraphicFramePr>
          <p:nvPr/>
        </p:nvGraphicFramePr>
        <p:xfrm>
          <a:off x="1219200" y="3681413"/>
          <a:ext cx="2895600" cy="1957387"/>
        </p:xfrm>
        <a:graphic>
          <a:graphicData uri="http://schemas.openxmlformats.org/presentationml/2006/ole">
            <mc:AlternateContent xmlns:mc="http://schemas.openxmlformats.org/markup-compatibility/2006">
              <mc:Choice xmlns:v="urn:schemas-microsoft-com:vml" Requires="v">
                <p:oleObj spid="_x0000_s91234" name="Equation" r:id="rId5" imgW="1371600" imgH="927100" progId="">
                  <p:embed/>
                </p:oleObj>
              </mc:Choice>
              <mc:Fallback>
                <p:oleObj name="Equation" r:id="rId5" imgW="1371600" imgH="927100"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681413"/>
                        <a:ext cx="2895600" cy="1957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4267200" y="4314825"/>
            <a:ext cx="1600200" cy="1016000"/>
            <a:chOff x="2688" y="2718"/>
            <a:chExt cx="1008" cy="640"/>
          </a:xfrm>
        </p:grpSpPr>
        <p:grpSp>
          <p:nvGrpSpPr>
            <p:cNvPr id="91163" name="Group 7"/>
            <p:cNvGrpSpPr>
              <a:grpSpLocks/>
            </p:cNvGrpSpPr>
            <p:nvPr/>
          </p:nvGrpSpPr>
          <p:grpSpPr bwMode="auto">
            <a:xfrm>
              <a:off x="2688" y="3024"/>
              <a:ext cx="1008" cy="48"/>
              <a:chOff x="3216" y="2496"/>
              <a:chExt cx="1008" cy="48"/>
            </a:xfrm>
          </p:grpSpPr>
          <p:sp>
            <p:nvSpPr>
              <p:cNvPr id="91164" name="Line 8"/>
              <p:cNvSpPr>
                <a:spLocks noChangeShapeType="1"/>
              </p:cNvSpPr>
              <p:nvPr/>
            </p:nvSpPr>
            <p:spPr bwMode="auto">
              <a:xfrm>
                <a:off x="3216" y="2496"/>
                <a:ext cx="1008" cy="0"/>
              </a:xfrm>
              <a:prstGeom prst="line">
                <a:avLst/>
              </a:prstGeom>
              <a:noFill/>
              <a:ln w="9525">
                <a:solidFill>
                  <a:schemeClr val="tx1"/>
                </a:solidFill>
                <a:round/>
                <a:headEnd/>
                <a:tailEnd/>
              </a:ln>
            </p:spPr>
            <p:txBody>
              <a:bodyPr wrap="none"/>
              <a:lstStyle/>
              <a:p>
                <a:endParaRPr lang="zh-CN" altLang="en-US"/>
              </a:p>
            </p:txBody>
          </p:sp>
          <p:sp>
            <p:nvSpPr>
              <p:cNvPr id="91165" name="Line 9"/>
              <p:cNvSpPr>
                <a:spLocks noChangeShapeType="1"/>
              </p:cNvSpPr>
              <p:nvPr/>
            </p:nvSpPr>
            <p:spPr bwMode="auto">
              <a:xfrm>
                <a:off x="3216" y="2544"/>
                <a:ext cx="1008" cy="0"/>
              </a:xfrm>
              <a:prstGeom prst="line">
                <a:avLst/>
              </a:prstGeom>
              <a:noFill/>
              <a:ln w="9525">
                <a:solidFill>
                  <a:schemeClr val="tx1"/>
                </a:solidFill>
                <a:round/>
                <a:headEnd/>
                <a:tailEnd/>
              </a:ln>
            </p:spPr>
            <p:txBody>
              <a:bodyPr wrap="none"/>
              <a:lstStyle/>
              <a:p>
                <a:endParaRPr lang="zh-CN" altLang="en-US"/>
              </a:p>
            </p:txBody>
          </p:sp>
        </p:grpSp>
        <p:graphicFrame>
          <p:nvGraphicFramePr>
            <p:cNvPr id="91155" name="Object 19"/>
            <p:cNvGraphicFramePr>
              <a:graphicFrameLocks noChangeAspect="1"/>
            </p:cNvGraphicFramePr>
            <p:nvPr/>
          </p:nvGraphicFramePr>
          <p:xfrm>
            <a:off x="2848" y="2718"/>
            <a:ext cx="608" cy="304"/>
          </p:xfrm>
          <a:graphic>
            <a:graphicData uri="http://schemas.openxmlformats.org/presentationml/2006/ole">
              <mc:AlternateContent xmlns:mc="http://schemas.openxmlformats.org/markup-compatibility/2006">
                <mc:Choice xmlns:v="urn:schemas-microsoft-com:vml" Requires="v">
                  <p:oleObj spid="_x0000_s91235" name="Equation" r:id="rId7" imgW="457200" imgH="228600" progId="">
                    <p:embed/>
                  </p:oleObj>
                </mc:Choice>
                <mc:Fallback>
                  <p:oleObj name="Equation" r:id="rId7" imgW="457200" imgH="228600"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8" y="2718"/>
                          <a:ext cx="608"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56" name="Object 20"/>
            <p:cNvGraphicFramePr>
              <a:graphicFrameLocks noChangeAspect="1"/>
            </p:cNvGraphicFramePr>
            <p:nvPr/>
          </p:nvGraphicFramePr>
          <p:xfrm>
            <a:off x="2864" y="3054"/>
            <a:ext cx="523" cy="304"/>
          </p:xfrm>
          <a:graphic>
            <a:graphicData uri="http://schemas.openxmlformats.org/presentationml/2006/ole">
              <mc:AlternateContent xmlns:mc="http://schemas.openxmlformats.org/markup-compatibility/2006">
                <mc:Choice xmlns:v="urn:schemas-microsoft-com:vml" Requires="v">
                  <p:oleObj spid="_x0000_s91236" name="Equation" r:id="rId9" imgW="393529" imgH="228501" progId="">
                    <p:embed/>
                  </p:oleObj>
                </mc:Choice>
                <mc:Fallback>
                  <p:oleObj name="Equation" r:id="rId9" imgW="393529" imgH="228501"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4" y="3054"/>
                          <a:ext cx="523"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8684" name="Object 21"/>
          <p:cNvGraphicFramePr>
            <a:graphicFrameLocks noChangeAspect="1"/>
          </p:cNvGraphicFramePr>
          <p:nvPr/>
        </p:nvGraphicFramePr>
        <p:xfrm>
          <a:off x="6096000" y="3681413"/>
          <a:ext cx="2306638" cy="1957387"/>
        </p:xfrm>
        <a:graphic>
          <a:graphicData uri="http://schemas.openxmlformats.org/presentationml/2006/ole">
            <mc:AlternateContent xmlns:mc="http://schemas.openxmlformats.org/markup-compatibility/2006">
              <mc:Choice xmlns:v="urn:schemas-microsoft-com:vml" Requires="v">
                <p:oleObj spid="_x0000_s91237" name="Equation" r:id="rId11" imgW="1092200" imgH="927100" progId="">
                  <p:embed/>
                </p:oleObj>
              </mc:Choice>
              <mc:Fallback>
                <p:oleObj name="Equation" r:id="rId11" imgW="1092200" imgH="927100"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3681413"/>
                        <a:ext cx="2306638" cy="1957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5" name="Line 13"/>
          <p:cNvSpPr>
            <a:spLocks noChangeShapeType="1"/>
          </p:cNvSpPr>
          <p:nvPr/>
        </p:nvSpPr>
        <p:spPr bwMode="auto">
          <a:xfrm>
            <a:off x="6156325" y="4437063"/>
            <a:ext cx="2160588" cy="0"/>
          </a:xfrm>
          <a:prstGeom prst="line">
            <a:avLst/>
          </a:prstGeom>
          <a:noFill/>
          <a:ln w="28575">
            <a:solidFill>
              <a:srgbClr val="FF00FF"/>
            </a:solidFill>
            <a:prstDash val="dash"/>
            <a:round/>
            <a:headEnd/>
            <a:tailEnd/>
          </a:ln>
        </p:spPr>
        <p:txBody>
          <a:bodyPr wrap="none"/>
          <a:lstStyle/>
          <a:p>
            <a:endParaRPr lang="zh-CN" altLang="en-US"/>
          </a:p>
        </p:txBody>
      </p:sp>
      <p:sp>
        <p:nvSpPr>
          <p:cNvPr id="28686" name="Line 14"/>
          <p:cNvSpPr>
            <a:spLocks noChangeShapeType="1"/>
          </p:cNvSpPr>
          <p:nvPr/>
        </p:nvSpPr>
        <p:spPr bwMode="auto">
          <a:xfrm>
            <a:off x="6300788" y="3789363"/>
            <a:ext cx="0" cy="1800225"/>
          </a:xfrm>
          <a:prstGeom prst="line">
            <a:avLst/>
          </a:prstGeom>
          <a:noFill/>
          <a:ln w="28575">
            <a:solidFill>
              <a:srgbClr val="FF00FF"/>
            </a:solidFill>
            <a:prstDash val="dash"/>
            <a:round/>
            <a:headEnd/>
            <a:tailEnd/>
          </a:ln>
        </p:spPr>
        <p:txBody>
          <a:bodyPr wrap="none"/>
          <a:lstStyle/>
          <a:p>
            <a:endParaRPr lang="zh-CN" altLang="en-US"/>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8676"/>
                                        </p:tgtEl>
                                        <p:attrNameLst>
                                          <p:attrName>style.visibility</p:attrName>
                                        </p:attrNameLst>
                                      </p:cBhvr>
                                      <p:to>
                                        <p:strVal val="visible"/>
                                      </p:to>
                                    </p:set>
                                    <p:animEffect transition="in" filter="wipe(left)">
                                      <p:cBhvr>
                                        <p:cTn id="7" dur="75"/>
                                        <p:tgtEl>
                                          <p:spTgt spid="28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8677"/>
                                        </p:tgtEl>
                                        <p:attrNameLst>
                                          <p:attrName>style.visibility</p:attrName>
                                        </p:attrNameLst>
                                      </p:cBhvr>
                                      <p:to>
                                        <p:strVal val="visible"/>
                                      </p:to>
                                    </p:set>
                                    <p:animEffect transition="in" filter="wipe(left)">
                                      <p:cBhvr>
                                        <p:cTn id="12" dur="500"/>
                                        <p:tgtEl>
                                          <p:spTgt spid="286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8684"/>
                                        </p:tgtEl>
                                        <p:attrNameLst>
                                          <p:attrName>style.visibility</p:attrName>
                                        </p:attrNameLst>
                                      </p:cBhvr>
                                      <p:to>
                                        <p:strVal val="visible"/>
                                      </p:to>
                                    </p:set>
                                    <p:animEffect transition="in" filter="wipe(left)">
                                      <p:cBhvr>
                                        <p:cTn id="22" dur="500"/>
                                        <p:tgtEl>
                                          <p:spTgt spid="286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685"/>
                                        </p:tgtEl>
                                        <p:attrNameLst>
                                          <p:attrName>style.visibility</p:attrName>
                                        </p:attrNameLst>
                                      </p:cBhvr>
                                      <p:to>
                                        <p:strVal val="visible"/>
                                      </p:to>
                                    </p:set>
                                    <p:animEffect transition="in" filter="wipe(left)">
                                      <p:cBhvr>
                                        <p:cTn id="27" dur="500"/>
                                        <p:tgtEl>
                                          <p:spTgt spid="286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8686"/>
                                        </p:tgtEl>
                                        <p:attrNameLst>
                                          <p:attrName>style.visibility</p:attrName>
                                        </p:attrNameLst>
                                      </p:cBhvr>
                                      <p:to>
                                        <p:strVal val="visible"/>
                                      </p:to>
                                    </p:set>
                                    <p:animEffect transition="in" filter="wipe(up)">
                                      <p:cBhvr>
                                        <p:cTn id="32" dur="500"/>
                                        <p:tgtEl>
                                          <p:spTgt spid="28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85" grpId="0" animBg="1"/>
      <p:bldP spid="28686"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9698" name="Object 23"/>
          <p:cNvGraphicFramePr>
            <a:graphicFrameLocks noChangeAspect="1"/>
          </p:cNvGraphicFramePr>
          <p:nvPr/>
        </p:nvGraphicFramePr>
        <p:xfrm>
          <a:off x="1119188" y="720725"/>
          <a:ext cx="2209800" cy="1538288"/>
        </p:xfrm>
        <a:graphic>
          <a:graphicData uri="http://schemas.openxmlformats.org/presentationml/2006/ole">
            <mc:AlternateContent xmlns:mc="http://schemas.openxmlformats.org/markup-compatibility/2006">
              <mc:Choice xmlns:v="urn:schemas-microsoft-com:vml" Requires="v">
                <p:oleObj spid="_x0000_s92295" name="Equation" r:id="rId3" imgW="1002865" imgH="698197" progId="">
                  <p:embed/>
                </p:oleObj>
              </mc:Choice>
              <mc:Fallback>
                <p:oleObj name="Equation" r:id="rId3" imgW="1002865" imgH="698197"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188" y="720725"/>
                        <a:ext cx="2209800" cy="153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
          <p:cNvGrpSpPr>
            <a:grpSpLocks/>
          </p:cNvGrpSpPr>
          <p:nvPr/>
        </p:nvGrpSpPr>
        <p:grpSpPr bwMode="auto">
          <a:xfrm>
            <a:off x="3348038" y="1011238"/>
            <a:ext cx="1600200" cy="1106487"/>
            <a:chOff x="2208" y="624"/>
            <a:chExt cx="1008" cy="697"/>
          </a:xfrm>
        </p:grpSpPr>
        <p:grpSp>
          <p:nvGrpSpPr>
            <p:cNvPr id="92191" name="Group 4"/>
            <p:cNvGrpSpPr>
              <a:grpSpLocks/>
            </p:cNvGrpSpPr>
            <p:nvPr/>
          </p:nvGrpSpPr>
          <p:grpSpPr bwMode="auto">
            <a:xfrm>
              <a:off x="2208" y="912"/>
              <a:ext cx="1008" cy="48"/>
              <a:chOff x="3216" y="2496"/>
              <a:chExt cx="1008" cy="48"/>
            </a:xfrm>
          </p:grpSpPr>
          <p:sp>
            <p:nvSpPr>
              <p:cNvPr id="92192" name="Line 5"/>
              <p:cNvSpPr>
                <a:spLocks noChangeShapeType="1"/>
              </p:cNvSpPr>
              <p:nvPr/>
            </p:nvSpPr>
            <p:spPr bwMode="auto">
              <a:xfrm>
                <a:off x="3216" y="2496"/>
                <a:ext cx="1008" cy="0"/>
              </a:xfrm>
              <a:prstGeom prst="line">
                <a:avLst/>
              </a:prstGeom>
              <a:noFill/>
              <a:ln w="9525">
                <a:solidFill>
                  <a:schemeClr val="tx1"/>
                </a:solidFill>
                <a:round/>
                <a:headEnd/>
                <a:tailEnd/>
              </a:ln>
            </p:spPr>
            <p:txBody>
              <a:bodyPr wrap="none"/>
              <a:lstStyle/>
              <a:p>
                <a:endParaRPr lang="zh-CN" altLang="en-US"/>
              </a:p>
            </p:txBody>
          </p:sp>
          <p:sp>
            <p:nvSpPr>
              <p:cNvPr id="92193" name="Line 6"/>
              <p:cNvSpPr>
                <a:spLocks noChangeShapeType="1"/>
              </p:cNvSpPr>
              <p:nvPr/>
            </p:nvSpPr>
            <p:spPr bwMode="auto">
              <a:xfrm>
                <a:off x="3216" y="2544"/>
                <a:ext cx="1008" cy="0"/>
              </a:xfrm>
              <a:prstGeom prst="line">
                <a:avLst/>
              </a:prstGeom>
              <a:noFill/>
              <a:ln w="9525">
                <a:solidFill>
                  <a:schemeClr val="tx1"/>
                </a:solidFill>
                <a:round/>
                <a:headEnd/>
                <a:tailEnd/>
              </a:ln>
            </p:spPr>
            <p:txBody>
              <a:bodyPr wrap="none"/>
              <a:lstStyle/>
              <a:p>
                <a:endParaRPr lang="zh-CN" altLang="en-US"/>
              </a:p>
            </p:txBody>
          </p:sp>
        </p:grpSp>
        <p:graphicFrame>
          <p:nvGraphicFramePr>
            <p:cNvPr id="92184" name="Object 24"/>
            <p:cNvGraphicFramePr>
              <a:graphicFrameLocks noChangeAspect="1"/>
            </p:cNvGraphicFramePr>
            <p:nvPr/>
          </p:nvGraphicFramePr>
          <p:xfrm>
            <a:off x="2286" y="624"/>
            <a:ext cx="687" cy="317"/>
          </p:xfrm>
          <a:graphic>
            <a:graphicData uri="http://schemas.openxmlformats.org/presentationml/2006/ole">
              <mc:AlternateContent xmlns:mc="http://schemas.openxmlformats.org/markup-compatibility/2006">
                <mc:Choice xmlns:v="urn:schemas-microsoft-com:vml" Requires="v">
                  <p:oleObj spid="_x0000_s92296" name="Equation" r:id="rId5" imgW="495085" imgH="228501" progId="">
                    <p:embed/>
                  </p:oleObj>
                </mc:Choice>
                <mc:Fallback>
                  <p:oleObj name="Equation" r:id="rId5" imgW="495085" imgH="228501" progId="">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 y="624"/>
                          <a:ext cx="687"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85" name="Object 25"/>
            <p:cNvGraphicFramePr>
              <a:graphicFrameLocks noChangeAspect="1"/>
            </p:cNvGraphicFramePr>
            <p:nvPr/>
          </p:nvGraphicFramePr>
          <p:xfrm>
            <a:off x="2284" y="1004"/>
            <a:ext cx="705" cy="317"/>
          </p:xfrm>
          <a:graphic>
            <a:graphicData uri="http://schemas.openxmlformats.org/presentationml/2006/ole">
              <mc:AlternateContent xmlns:mc="http://schemas.openxmlformats.org/markup-compatibility/2006">
                <mc:Choice xmlns:v="urn:schemas-microsoft-com:vml" Requires="v">
                  <p:oleObj spid="_x0000_s92297" name="Equation" r:id="rId7" imgW="508000" imgH="228600" progId="">
                    <p:embed/>
                  </p:oleObj>
                </mc:Choice>
                <mc:Fallback>
                  <p:oleObj name="Equation" r:id="rId7" imgW="508000" imgH="228600" progId="">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4" y="1004"/>
                          <a:ext cx="705"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9705" name="Object 26"/>
          <p:cNvGraphicFramePr>
            <a:graphicFrameLocks noChangeAspect="1"/>
          </p:cNvGraphicFramePr>
          <p:nvPr/>
        </p:nvGraphicFramePr>
        <p:xfrm>
          <a:off x="5003800" y="720725"/>
          <a:ext cx="2154238" cy="1538288"/>
        </p:xfrm>
        <a:graphic>
          <a:graphicData uri="http://schemas.openxmlformats.org/presentationml/2006/ole">
            <mc:AlternateContent xmlns:mc="http://schemas.openxmlformats.org/markup-compatibility/2006">
              <mc:Choice xmlns:v="urn:schemas-microsoft-com:vml" Requires="v">
                <p:oleObj spid="_x0000_s92298" name="Equation" r:id="rId9" imgW="977900" imgH="698500" progId="">
                  <p:embed/>
                </p:oleObj>
              </mc:Choice>
              <mc:Fallback>
                <p:oleObj name="Equation" r:id="rId9" imgW="977900" imgH="698500" progId="">
                  <p:embed/>
                  <p:pic>
                    <p:nvPicPr>
                      <p:cNvPr id="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3800" y="720725"/>
                        <a:ext cx="2154238" cy="153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6" name="Object 27"/>
          <p:cNvGraphicFramePr>
            <a:graphicFrameLocks noChangeAspect="1"/>
          </p:cNvGraphicFramePr>
          <p:nvPr/>
        </p:nvGraphicFramePr>
        <p:xfrm>
          <a:off x="668338" y="2636838"/>
          <a:ext cx="3300412" cy="2460625"/>
        </p:xfrm>
        <a:graphic>
          <a:graphicData uri="http://schemas.openxmlformats.org/presentationml/2006/ole">
            <mc:AlternateContent xmlns:mc="http://schemas.openxmlformats.org/markup-compatibility/2006">
              <mc:Choice xmlns:v="urn:schemas-microsoft-com:vml" Requires="v">
                <p:oleObj spid="_x0000_s92299" name="Equation" r:id="rId11" imgW="1498600" imgH="1117600" progId="">
                  <p:embed/>
                </p:oleObj>
              </mc:Choice>
              <mc:Fallback>
                <p:oleObj name="Equation" r:id="rId11" imgW="1498600" imgH="1117600" progId="">
                  <p:embed/>
                  <p:pic>
                    <p:nvPicPr>
                      <p:cNvPr id="0"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8338" y="2636838"/>
                        <a:ext cx="3300412" cy="2460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7" name="Object 28"/>
          <p:cNvGraphicFramePr>
            <a:graphicFrameLocks noChangeAspect="1"/>
          </p:cNvGraphicFramePr>
          <p:nvPr/>
        </p:nvGraphicFramePr>
        <p:xfrm>
          <a:off x="4783138" y="2636838"/>
          <a:ext cx="3133725" cy="2463800"/>
        </p:xfrm>
        <a:graphic>
          <a:graphicData uri="http://schemas.openxmlformats.org/presentationml/2006/ole">
            <mc:AlternateContent xmlns:mc="http://schemas.openxmlformats.org/markup-compatibility/2006">
              <mc:Choice xmlns:v="urn:schemas-microsoft-com:vml" Requires="v">
                <p:oleObj spid="_x0000_s92300" name="Equation" r:id="rId13" imgW="1422400" imgH="1117600" progId="">
                  <p:embed/>
                </p:oleObj>
              </mc:Choice>
              <mc:Fallback>
                <p:oleObj name="Equation" r:id="rId13" imgW="1422400" imgH="1117600" progId="">
                  <p:embed/>
                  <p:pic>
                    <p:nvPicPr>
                      <p:cNvPr id="0"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3138" y="2636838"/>
                        <a:ext cx="3133725" cy="246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8" name="Object 29"/>
          <p:cNvGraphicFramePr>
            <a:graphicFrameLocks noChangeAspect="1"/>
          </p:cNvGraphicFramePr>
          <p:nvPr/>
        </p:nvGraphicFramePr>
        <p:xfrm>
          <a:off x="7173913" y="1308100"/>
          <a:ext cx="1143000" cy="363538"/>
        </p:xfrm>
        <a:graphic>
          <a:graphicData uri="http://schemas.openxmlformats.org/presentationml/2006/ole">
            <mc:AlternateContent xmlns:mc="http://schemas.openxmlformats.org/markup-compatibility/2006">
              <mc:Choice xmlns:v="urn:schemas-microsoft-com:vml" Requires="v">
                <p:oleObj spid="_x0000_s92301" name="Equation" r:id="rId15" imgW="558558" imgH="177723" progId="">
                  <p:embed/>
                </p:oleObj>
              </mc:Choice>
              <mc:Fallback>
                <p:oleObj name="Equation" r:id="rId15" imgW="558558" imgH="177723" progId="">
                  <p:embed/>
                  <p:pic>
                    <p:nvPicPr>
                      <p:cNvPr id="0"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73913" y="1308100"/>
                        <a:ext cx="1143000"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left)">
                                      <p:cBhvr>
                                        <p:cTn id="7" dur="500"/>
                                        <p:tgtEl>
                                          <p:spTgt spid="296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9705"/>
                                        </p:tgtEl>
                                        <p:attrNameLst>
                                          <p:attrName>style.visibility</p:attrName>
                                        </p:attrNameLst>
                                      </p:cBhvr>
                                      <p:to>
                                        <p:strVal val="visible"/>
                                      </p:to>
                                    </p:set>
                                    <p:animEffect transition="in" filter="wipe(left)">
                                      <p:cBhvr>
                                        <p:cTn id="17" dur="500"/>
                                        <p:tgtEl>
                                          <p:spTgt spid="297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9708"/>
                                        </p:tgtEl>
                                        <p:attrNameLst>
                                          <p:attrName>style.visibility</p:attrName>
                                        </p:attrNameLst>
                                      </p:cBhvr>
                                      <p:to>
                                        <p:strVal val="visible"/>
                                      </p:to>
                                    </p:set>
                                    <p:animEffect transition="in" filter="wipe(left)">
                                      <p:cBhvr>
                                        <p:cTn id="22" dur="500"/>
                                        <p:tgtEl>
                                          <p:spTgt spid="297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970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9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2" name="Object 20"/>
          <p:cNvGraphicFramePr>
            <a:graphicFrameLocks noChangeAspect="1"/>
          </p:cNvGraphicFramePr>
          <p:nvPr/>
        </p:nvGraphicFramePr>
        <p:xfrm>
          <a:off x="1219200" y="736600"/>
          <a:ext cx="3048000" cy="2395538"/>
        </p:xfrm>
        <a:graphic>
          <a:graphicData uri="http://schemas.openxmlformats.org/presentationml/2006/ole">
            <mc:AlternateContent xmlns:mc="http://schemas.openxmlformats.org/markup-compatibility/2006">
              <mc:Choice xmlns:v="urn:schemas-microsoft-com:vml" Requires="v">
                <p:oleObj spid="_x0000_s93300" name="Equation" r:id="rId3" imgW="1422400" imgH="1117600" progId="">
                  <p:embed/>
                </p:oleObj>
              </mc:Choice>
              <mc:Fallback>
                <p:oleObj name="Equation" r:id="rId3" imgW="1422400" imgH="1117600"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736600"/>
                        <a:ext cx="3048000" cy="2395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21"/>
          <p:cNvGraphicFramePr>
            <a:graphicFrameLocks noChangeAspect="1"/>
          </p:cNvGraphicFramePr>
          <p:nvPr/>
        </p:nvGraphicFramePr>
        <p:xfrm>
          <a:off x="5257800" y="736600"/>
          <a:ext cx="3049588" cy="2395538"/>
        </p:xfrm>
        <a:graphic>
          <a:graphicData uri="http://schemas.openxmlformats.org/presentationml/2006/ole">
            <mc:AlternateContent xmlns:mc="http://schemas.openxmlformats.org/markup-compatibility/2006">
              <mc:Choice xmlns:v="urn:schemas-microsoft-com:vml" Requires="v">
                <p:oleObj spid="_x0000_s93301" name="Equation" r:id="rId5" imgW="1422400" imgH="1117600" progId="">
                  <p:embed/>
                </p:oleObj>
              </mc:Choice>
              <mc:Fallback>
                <p:oleObj name="Equation" r:id="rId5" imgW="1422400" imgH="1117600" progId="">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736600"/>
                        <a:ext cx="3049588" cy="2395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4" name="Object 22"/>
          <p:cNvGraphicFramePr>
            <a:graphicFrameLocks noChangeAspect="1"/>
          </p:cNvGraphicFramePr>
          <p:nvPr/>
        </p:nvGraphicFramePr>
        <p:xfrm>
          <a:off x="1639888" y="3895725"/>
          <a:ext cx="2428875" cy="830263"/>
        </p:xfrm>
        <a:graphic>
          <a:graphicData uri="http://schemas.openxmlformats.org/presentationml/2006/ole">
            <mc:AlternateContent xmlns:mc="http://schemas.openxmlformats.org/markup-compatibility/2006">
              <mc:Choice xmlns:v="urn:schemas-microsoft-com:vml" Requires="v">
                <p:oleObj spid="_x0000_s93302" name="Equation" r:id="rId7" imgW="1269449" imgH="406224" progId="">
                  <p:embed/>
                </p:oleObj>
              </mc:Choice>
              <mc:Fallback>
                <p:oleObj name="Equation" r:id="rId7" imgW="1269449" imgH="406224" progId="">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9888" y="3895725"/>
                        <a:ext cx="2428875"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5" name="Object 23"/>
          <p:cNvGraphicFramePr>
            <a:graphicFrameLocks noChangeAspect="1"/>
          </p:cNvGraphicFramePr>
          <p:nvPr/>
        </p:nvGraphicFramePr>
        <p:xfrm>
          <a:off x="5184775" y="3840163"/>
          <a:ext cx="2533650" cy="823912"/>
        </p:xfrm>
        <a:graphic>
          <a:graphicData uri="http://schemas.openxmlformats.org/presentationml/2006/ole">
            <mc:AlternateContent xmlns:mc="http://schemas.openxmlformats.org/markup-compatibility/2006">
              <mc:Choice xmlns:v="urn:schemas-microsoft-com:vml" Requires="v">
                <p:oleObj spid="_x0000_s93303" name="Equation" r:id="rId9" imgW="1409088" imgH="406224" progId="">
                  <p:embed/>
                </p:oleObj>
              </mc:Choice>
              <mc:Fallback>
                <p:oleObj name="Equation" r:id="rId9" imgW="1409088" imgH="406224" progId="">
                  <p:embed/>
                  <p:pic>
                    <p:nvPicPr>
                      <p:cNvPr id="0"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4775" y="3840163"/>
                        <a:ext cx="2533650" cy="82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6" name="Object 24"/>
          <p:cNvGraphicFramePr>
            <a:graphicFrameLocks noChangeAspect="1"/>
          </p:cNvGraphicFramePr>
          <p:nvPr/>
        </p:nvGraphicFramePr>
        <p:xfrm>
          <a:off x="1901825" y="5211763"/>
          <a:ext cx="2432050" cy="823912"/>
        </p:xfrm>
        <a:graphic>
          <a:graphicData uri="http://schemas.openxmlformats.org/presentationml/2006/ole">
            <mc:AlternateContent xmlns:mc="http://schemas.openxmlformats.org/markup-compatibility/2006">
              <mc:Choice xmlns:v="urn:schemas-microsoft-com:vml" Requires="v">
                <p:oleObj spid="_x0000_s93304" name="Equation" r:id="rId11" imgW="1332921" imgH="406224" progId="">
                  <p:embed/>
                </p:oleObj>
              </mc:Choice>
              <mc:Fallback>
                <p:oleObj name="Equation" r:id="rId11" imgW="1332921" imgH="406224" progId="">
                  <p:embed/>
                  <p:pic>
                    <p:nvPicPr>
                      <p:cNvPr id="0"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1825" y="5211763"/>
                        <a:ext cx="2432050" cy="82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7" name="Object 25"/>
          <p:cNvGraphicFramePr>
            <a:graphicFrameLocks noChangeAspect="1"/>
          </p:cNvGraphicFramePr>
          <p:nvPr/>
        </p:nvGraphicFramePr>
        <p:xfrm>
          <a:off x="5184775" y="5211763"/>
          <a:ext cx="2225675" cy="790575"/>
        </p:xfrm>
        <a:graphic>
          <a:graphicData uri="http://schemas.openxmlformats.org/presentationml/2006/ole">
            <mc:AlternateContent xmlns:mc="http://schemas.openxmlformats.org/markup-compatibility/2006">
              <mc:Choice xmlns:v="urn:schemas-microsoft-com:vml" Requires="v">
                <p:oleObj spid="_x0000_s93305" name="Equation" r:id="rId13" imgW="1143000" imgH="406400" progId="">
                  <p:embed/>
                </p:oleObj>
              </mc:Choice>
              <mc:Fallback>
                <p:oleObj name="Equation" r:id="rId13" imgW="1143000" imgH="406400" progId="">
                  <p:embed/>
                  <p:pic>
                    <p:nvPicPr>
                      <p:cNvPr id="0"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84775" y="5211763"/>
                        <a:ext cx="2225675"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0724"/>
                                        </p:tgtEl>
                                        <p:attrNameLst>
                                          <p:attrName>style.visibility</p:attrName>
                                        </p:attrNameLst>
                                      </p:cBhvr>
                                      <p:to>
                                        <p:strVal val="visible"/>
                                      </p:to>
                                    </p:set>
                                    <p:animEffect transition="in" filter="wipe(left)">
                                      <p:cBhvr>
                                        <p:cTn id="15" dur="500"/>
                                        <p:tgtEl>
                                          <p:spTgt spid="307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0725"/>
                                        </p:tgtEl>
                                        <p:attrNameLst>
                                          <p:attrName>style.visibility</p:attrName>
                                        </p:attrNameLst>
                                      </p:cBhvr>
                                      <p:to>
                                        <p:strVal val="visible"/>
                                      </p:to>
                                    </p:set>
                                    <p:animEffect transition="in" filter="wipe(left)">
                                      <p:cBhvr>
                                        <p:cTn id="20" dur="500"/>
                                        <p:tgtEl>
                                          <p:spTgt spid="3072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0726"/>
                                        </p:tgtEl>
                                        <p:attrNameLst>
                                          <p:attrName>style.visibility</p:attrName>
                                        </p:attrNameLst>
                                      </p:cBhvr>
                                      <p:to>
                                        <p:strVal val="visible"/>
                                      </p:to>
                                    </p:set>
                                    <p:animEffect transition="in" filter="wipe(left)">
                                      <p:cBhvr>
                                        <p:cTn id="25" dur="500"/>
                                        <p:tgtEl>
                                          <p:spTgt spid="3072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30727"/>
                                        </p:tgtEl>
                                        <p:attrNameLst>
                                          <p:attrName>style.visibility</p:attrName>
                                        </p:attrNameLst>
                                      </p:cBhvr>
                                      <p:to>
                                        <p:strVal val="visible"/>
                                      </p:to>
                                    </p:set>
                                    <p:animEffect transition="in" filter="wipe(left)">
                                      <p:cBhvr>
                                        <p:cTn id="30" dur="500"/>
                                        <p:tgtEl>
                                          <p:spTgt spid="30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4" name="Rectangle 2"/>
          <p:cNvSpPr>
            <a:spLocks noChangeArrowheads="1"/>
          </p:cNvSpPr>
          <p:nvPr/>
        </p:nvSpPr>
        <p:spPr bwMode="auto">
          <a:xfrm>
            <a:off x="838200" y="1500188"/>
            <a:ext cx="1716088"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线性方程组</a:t>
            </a:r>
          </a:p>
        </p:txBody>
      </p:sp>
      <p:sp>
        <p:nvSpPr>
          <p:cNvPr id="94215" name="Rectangle 3"/>
          <p:cNvSpPr>
            <a:spLocks noChangeArrowheads="1"/>
          </p:cNvSpPr>
          <p:nvPr/>
        </p:nvSpPr>
        <p:spPr bwMode="auto">
          <a:xfrm>
            <a:off x="838200" y="2971800"/>
            <a:ext cx="7783513" cy="822325"/>
          </a:xfrm>
          <a:prstGeom prst="rect">
            <a:avLst/>
          </a:prstGeom>
          <a:noFill/>
          <a:ln w="9525">
            <a:noFill/>
            <a:miter lim="800000"/>
            <a:headEnd/>
            <a:tailEnd/>
          </a:ln>
        </p:spPr>
        <p:txBody>
          <a:bodyPr>
            <a:spAutoFit/>
          </a:bodyPr>
          <a:lstStyle/>
          <a:p>
            <a:r>
              <a:rPr kumimoji="1" lang="zh-CN" altLang="en-US" sz="2400" b="1">
                <a:solidFill>
                  <a:srgbClr val="000000"/>
                </a:solidFill>
                <a:latin typeface="楷体_GB2312"/>
                <a:ea typeface="楷体_GB2312"/>
                <a:cs typeface="楷体_GB2312"/>
              </a:rPr>
              <a:t>常数项全为零的线性方程组称为</a:t>
            </a:r>
            <a:r>
              <a:rPr kumimoji="1" lang="zh-CN" altLang="en-US" sz="2400" b="1">
                <a:solidFill>
                  <a:srgbClr val="FF0000"/>
                </a:solidFill>
                <a:latin typeface="楷体_GB2312"/>
                <a:ea typeface="楷体_GB2312"/>
                <a:cs typeface="楷体_GB2312"/>
              </a:rPr>
              <a:t>齐次线性方程组</a:t>
            </a:r>
            <a:r>
              <a:rPr kumimoji="1" lang="zh-CN" altLang="en-US" sz="2400" b="1">
                <a:solidFill>
                  <a:srgbClr val="000000"/>
                </a:solidFill>
                <a:latin typeface="楷体_GB2312"/>
                <a:ea typeface="楷体_GB2312"/>
                <a:cs typeface="楷体_GB2312"/>
              </a:rPr>
              <a:t>，否则称为</a:t>
            </a:r>
            <a:r>
              <a:rPr kumimoji="1" lang="zh-CN" altLang="en-US" sz="2400" b="1">
                <a:solidFill>
                  <a:srgbClr val="FF0000"/>
                </a:solidFill>
                <a:latin typeface="楷体_GB2312"/>
                <a:ea typeface="楷体_GB2312"/>
                <a:cs typeface="楷体_GB2312"/>
              </a:rPr>
              <a:t>非齐次线性方程组</a:t>
            </a:r>
            <a:r>
              <a:rPr kumimoji="1" lang="en-US" altLang="zh-CN" sz="2400" b="1">
                <a:solidFill>
                  <a:srgbClr val="000000"/>
                </a:solidFill>
                <a:latin typeface="楷体_GB2312"/>
                <a:ea typeface="楷体_GB2312"/>
                <a:cs typeface="楷体_GB2312"/>
              </a:rPr>
              <a:t>.</a:t>
            </a:r>
            <a:endParaRPr kumimoji="1" lang="en-US" altLang="zh-CN" sz="2400" b="1">
              <a:solidFill>
                <a:srgbClr val="0000FF"/>
              </a:solidFill>
              <a:latin typeface="楷体_GB2312"/>
              <a:ea typeface="楷体_GB2312"/>
              <a:cs typeface="楷体_GB2312"/>
            </a:endParaRPr>
          </a:p>
        </p:txBody>
      </p:sp>
      <p:graphicFrame>
        <p:nvGraphicFramePr>
          <p:cNvPr id="94213" name="Object 5"/>
          <p:cNvGraphicFramePr>
            <a:graphicFrameLocks noChangeAspect="1"/>
          </p:cNvGraphicFramePr>
          <p:nvPr/>
        </p:nvGraphicFramePr>
        <p:xfrm>
          <a:off x="2555875" y="609600"/>
          <a:ext cx="4745038" cy="2263775"/>
        </p:xfrm>
        <a:graphic>
          <a:graphicData uri="http://schemas.openxmlformats.org/presentationml/2006/ole">
            <mc:AlternateContent xmlns:mc="http://schemas.openxmlformats.org/markup-compatibility/2006">
              <mc:Choice xmlns:v="urn:schemas-microsoft-com:vml" Requires="v">
                <p:oleObj spid="_x0000_s94229" name="Equation" r:id="rId3" imgW="1968500" imgH="939800" progId="">
                  <p:embed/>
                </p:oleObj>
              </mc:Choice>
              <mc:Fallback>
                <p:oleObj name="Equation" r:id="rId3" imgW="1968500" imgH="9398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609600"/>
                        <a:ext cx="4745038" cy="226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9" name="Rectangle 5"/>
          <p:cNvSpPr>
            <a:spLocks noChangeArrowheads="1"/>
          </p:cNvSpPr>
          <p:nvPr/>
        </p:nvSpPr>
        <p:spPr bwMode="auto">
          <a:xfrm>
            <a:off x="838200" y="4038600"/>
            <a:ext cx="7783513" cy="1187450"/>
          </a:xfrm>
          <a:prstGeom prst="rect">
            <a:avLst/>
          </a:prstGeom>
          <a:noFill/>
          <a:ln w="9525">
            <a:noFill/>
            <a:miter lim="800000"/>
            <a:headEnd/>
            <a:tailEnd/>
          </a:ln>
        </p:spPr>
        <p:txBody>
          <a:bodyPr>
            <a:spAutoFit/>
          </a:bodyPr>
          <a:lstStyle/>
          <a:p>
            <a:r>
              <a:rPr kumimoji="1" lang="zh-CN" altLang="en-US" sz="2400" b="1">
                <a:solidFill>
                  <a:srgbClr val="000000"/>
                </a:solidFill>
                <a:latin typeface="楷体_GB2312"/>
                <a:ea typeface="楷体_GB2312"/>
                <a:cs typeface="楷体_GB2312"/>
              </a:rPr>
              <a:t>齐次线性方程组总是有解的，因为</a:t>
            </a:r>
            <a:r>
              <a:rPr kumimoji="1" lang="en-US" altLang="zh-CN" sz="2400" b="1">
                <a:solidFill>
                  <a:srgbClr val="000000"/>
                </a:solidFill>
                <a:latin typeface="楷体_GB2312"/>
                <a:ea typeface="楷体_GB2312"/>
                <a:cs typeface="楷体_GB2312"/>
              </a:rPr>
              <a:t>(0,0,</a:t>
            </a:r>
            <a:r>
              <a:rPr kumimoji="1" lang="en-US" altLang="zh-CN" sz="2400" b="1">
                <a:solidFill>
                  <a:srgbClr val="000000"/>
                </a:solidFill>
                <a:latin typeface="Times New Roman" pitchFamily="18" charset="0"/>
                <a:ea typeface="楷体_GB2312"/>
                <a:cs typeface="楷体_GB2312"/>
              </a:rPr>
              <a:t>…</a:t>
            </a:r>
            <a:r>
              <a:rPr kumimoji="1" lang="en-US" altLang="zh-CN" sz="2400" b="1">
                <a:solidFill>
                  <a:srgbClr val="000000"/>
                </a:solidFill>
                <a:latin typeface="楷体_GB2312"/>
                <a:ea typeface="楷体_GB2312"/>
                <a:cs typeface="楷体_GB2312"/>
              </a:rPr>
              <a:t>, 0)</a:t>
            </a:r>
            <a:r>
              <a:rPr kumimoji="1" lang="zh-CN" altLang="en-US" sz="2400" b="1">
                <a:solidFill>
                  <a:srgbClr val="000000"/>
                </a:solidFill>
                <a:latin typeface="楷体_GB2312"/>
                <a:ea typeface="楷体_GB2312"/>
                <a:cs typeface="楷体_GB2312"/>
              </a:rPr>
              <a:t>就是一个解，称为</a:t>
            </a:r>
            <a:r>
              <a:rPr kumimoji="1" lang="zh-CN" altLang="en-US" sz="2400" b="1">
                <a:solidFill>
                  <a:srgbClr val="FF0000"/>
                </a:solidFill>
                <a:latin typeface="楷体_GB2312"/>
                <a:ea typeface="楷体_GB2312"/>
                <a:cs typeface="楷体_GB2312"/>
              </a:rPr>
              <a:t>零解</a:t>
            </a:r>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因此，齐次线性方程组一定有零解，但不一定有非零解</a:t>
            </a:r>
            <a:r>
              <a:rPr kumimoji="1" lang="en-US" altLang="zh-CN" sz="2400" b="1">
                <a:solidFill>
                  <a:srgbClr val="000000"/>
                </a:solidFill>
                <a:latin typeface="楷体_GB2312"/>
                <a:ea typeface="楷体_GB2312"/>
                <a:cs typeface="楷体_GB2312"/>
              </a:rPr>
              <a:t>. </a:t>
            </a:r>
          </a:p>
        </p:txBody>
      </p:sp>
      <p:sp>
        <p:nvSpPr>
          <p:cNvPr id="31750" name="Rectangle 6"/>
          <p:cNvSpPr>
            <a:spLocks noChangeArrowheads="1"/>
          </p:cNvSpPr>
          <p:nvPr/>
        </p:nvSpPr>
        <p:spPr bwMode="auto">
          <a:xfrm>
            <a:off x="838200" y="5486400"/>
            <a:ext cx="7783513" cy="822325"/>
          </a:xfrm>
          <a:prstGeom prst="rect">
            <a:avLst/>
          </a:prstGeom>
          <a:noFill/>
          <a:ln w="9525">
            <a:noFill/>
            <a:miter lim="800000"/>
            <a:headEnd/>
            <a:tailEnd/>
          </a:ln>
        </p:spPr>
        <p:txBody>
          <a:bodyPr>
            <a:spAutoFit/>
          </a:bodyPr>
          <a:lstStyle/>
          <a:p>
            <a:r>
              <a:rPr kumimoji="1" lang="zh-CN" altLang="en-US" sz="2400" b="1">
                <a:solidFill>
                  <a:srgbClr val="000000"/>
                </a:solidFill>
                <a:latin typeface="楷体_GB2312"/>
                <a:ea typeface="楷体_GB2312"/>
                <a:cs typeface="楷体_GB2312"/>
              </a:rPr>
              <a:t>我们关心的问题是，齐次线性方程组除零解以外是否存在着非零解</a:t>
            </a:r>
            <a:r>
              <a:rPr kumimoji="1" lang="en-US" altLang="zh-CN" sz="2400" b="1">
                <a:solidFill>
                  <a:srgbClr val="000000"/>
                </a:solidFill>
                <a:latin typeface="楷体_GB2312"/>
                <a:ea typeface="楷体_GB2312"/>
                <a:cs typeface="楷体_GB2312"/>
              </a:rPr>
              <a:t>.  </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utoUpdateAnimBg="0"/>
      <p:bldP spid="3175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337623" y="1174074"/>
                <a:ext cx="8535789" cy="1292662"/>
              </a:xfrm>
              <a:prstGeom prst="rect">
                <a:avLst/>
              </a:prstGeom>
              <a:noFill/>
            </p:spPr>
            <p:txBody>
              <a:bodyPr wrap="square" rtlCol="0">
                <a:spAutoFit/>
              </a:bodyPr>
              <a:lstStyle/>
              <a:p>
                <a14:m>
                  <m:oMath xmlns:m="http://schemas.openxmlformats.org/officeDocument/2006/math">
                    <m:sSup>
                      <m:sSupPr>
                        <m:ctrlPr>
                          <a:rPr lang="en-US" altLang="zh-CN" sz="2000" i="1" smtClean="0">
                            <a:latin typeface="Cambria Math"/>
                          </a:rPr>
                        </m:ctrlPr>
                      </m:sSupPr>
                      <m:e>
                        <m:r>
                          <a:rPr lang="en-US" altLang="zh-CN" sz="2000" b="0" i="1" smtClean="0">
                            <a:latin typeface="Cambria Math"/>
                          </a:rPr>
                          <m:t>𝑅</m:t>
                        </m:r>
                      </m:e>
                      <m:sup>
                        <m:r>
                          <a:rPr lang="en-US" altLang="zh-CN" sz="2000" b="0" i="1" smtClean="0">
                            <a:latin typeface="Cambria Math"/>
                          </a:rPr>
                          <m:t>2</m:t>
                        </m:r>
                      </m:sup>
                    </m:sSup>
                  </m:oMath>
                </a14:m>
                <a:r>
                  <a:rPr lang="zh-CN" altLang="en-US" sz="2000" dirty="0" smtClean="0"/>
                  <a:t>中每个点</a:t>
                </a:r>
                <a:r>
                  <a:rPr lang="en-US" altLang="zh-CN" sz="2000" dirty="0" smtClean="0"/>
                  <a:t>(</a:t>
                </a:r>
                <a:r>
                  <a:rPr lang="en-US" altLang="zh-CN" sz="2000" dirty="0" err="1" smtClean="0"/>
                  <a:t>x,y</a:t>
                </a:r>
                <a:r>
                  <a:rPr lang="en-US" altLang="zh-CN" sz="2000" dirty="0" smtClean="0"/>
                  <a:t>)</a:t>
                </a:r>
                <a:r>
                  <a:rPr lang="zh-CN" altLang="en-US" sz="2000" dirty="0" smtClean="0"/>
                  <a:t>对应于</a:t>
                </a:r>
                <a14:m>
                  <m:oMath xmlns:m="http://schemas.openxmlformats.org/officeDocument/2006/math">
                    <m:sSup>
                      <m:sSupPr>
                        <m:ctrlPr>
                          <a:rPr lang="en-US" altLang="zh-CN" sz="2000" i="1" smtClean="0">
                            <a:latin typeface="Cambria Math"/>
                          </a:rPr>
                        </m:ctrlPr>
                      </m:sSupPr>
                      <m:e>
                        <m:r>
                          <a:rPr lang="en-US" altLang="zh-CN" sz="2000" b="0" i="1" smtClean="0">
                            <a:latin typeface="Cambria Math"/>
                          </a:rPr>
                          <m:t>𝑅</m:t>
                        </m:r>
                      </m:e>
                      <m:sup>
                        <m:r>
                          <a:rPr lang="en-US" altLang="zh-CN" sz="2000" b="0" i="1" smtClean="0">
                            <a:latin typeface="Cambria Math"/>
                          </a:rPr>
                          <m:t>3</m:t>
                        </m:r>
                      </m:sup>
                    </m:sSup>
                  </m:oMath>
                </a14:m>
                <a:r>
                  <a:rPr lang="zh-CN" altLang="en-US" sz="2000" dirty="0" smtClean="0"/>
                  <a:t>中的</a:t>
                </a:r>
                <a:r>
                  <a:rPr lang="en-US" altLang="zh-CN" sz="2000" dirty="0" smtClean="0"/>
                  <a:t>(x,y,1)</a:t>
                </a:r>
                <a:r>
                  <a:rPr lang="zh-CN" altLang="en-US" sz="2000" dirty="0" smtClean="0"/>
                  <a:t>，我们称</a:t>
                </a:r>
                <a:r>
                  <a:rPr lang="en-US" altLang="zh-CN" sz="2000" dirty="0"/>
                  <a:t>(</a:t>
                </a:r>
                <a:r>
                  <a:rPr lang="en-US" altLang="zh-CN" sz="2000" dirty="0" smtClean="0"/>
                  <a:t>x,y,1)</a:t>
                </a:r>
                <a:r>
                  <a:rPr lang="zh-CN" altLang="en-US" sz="2000" dirty="0" smtClean="0"/>
                  <a:t>是</a:t>
                </a:r>
                <a:r>
                  <a:rPr lang="en-US" altLang="zh-CN" sz="2000" dirty="0" smtClean="0"/>
                  <a:t>(</a:t>
                </a:r>
                <a:r>
                  <a:rPr lang="en-US" altLang="zh-CN" sz="2000" dirty="0" err="1" smtClean="0"/>
                  <a:t>x,y</a:t>
                </a:r>
                <a:r>
                  <a:rPr lang="en-US" altLang="zh-CN" sz="2000" dirty="0" smtClean="0"/>
                  <a:t>)</a:t>
                </a:r>
                <a:r>
                  <a:rPr lang="zh-CN" altLang="en-US" sz="2000" dirty="0" smtClean="0"/>
                  <a:t>的齐次坐标。在齐次坐标下，三种变化可以改写为以下形式。</a:t>
                </a:r>
                <a:endParaRPr lang="en-US" altLang="zh-CN" sz="2000" dirty="0" smtClean="0"/>
              </a:p>
              <a:p>
                <a:endParaRPr lang="en-US" altLang="zh-CN" sz="2000" dirty="0" smtClean="0"/>
              </a:p>
              <a:p>
                <a:r>
                  <a:rPr lang="zh-CN" altLang="en-US" dirty="0" smtClean="0"/>
                  <a:t>平移：</a:t>
                </a:r>
                <a14:m>
                  <m:oMath xmlns:m="http://schemas.openxmlformats.org/officeDocument/2006/math">
                    <m:r>
                      <a:rPr lang="en-US" altLang="zh-CN" i="1" dirty="0" smtClean="0">
                        <a:latin typeface="Cambria Math"/>
                      </a:rPr>
                      <m:t>(</m:t>
                    </m:r>
                    <m:r>
                      <a:rPr lang="en-US" altLang="zh-CN" i="1" dirty="0" smtClean="0">
                        <a:latin typeface="Cambria Math"/>
                      </a:rPr>
                      <m:t>𝑥</m:t>
                    </m:r>
                    <m:r>
                      <a:rPr lang="en-US" altLang="zh-CN" i="1" dirty="0" smtClean="0">
                        <a:latin typeface="Cambria Math"/>
                      </a:rPr>
                      <m:t>,</m:t>
                    </m:r>
                    <m:r>
                      <a:rPr lang="en-US" altLang="zh-CN" i="1" dirty="0" smtClean="0">
                        <a:latin typeface="Cambria Math"/>
                      </a:rPr>
                      <m:t>𝑦</m:t>
                    </m:r>
                    <m:r>
                      <a:rPr lang="en-US" altLang="zh-CN" i="1" dirty="0" smtClean="0">
                        <a:latin typeface="Cambria Math"/>
                      </a:rPr>
                      <m:t>,1)→(</m:t>
                    </m:r>
                    <m:r>
                      <a:rPr lang="en-US" altLang="zh-CN" i="1" dirty="0" smtClean="0">
                        <a:latin typeface="Cambria Math"/>
                      </a:rPr>
                      <m:t>𝑥</m:t>
                    </m:r>
                    <m:r>
                      <a:rPr lang="en-US" altLang="zh-CN" i="1" dirty="0" smtClean="0">
                        <a:latin typeface="Cambria Math"/>
                      </a:rPr>
                      <m:t>+</m:t>
                    </m:r>
                    <m:r>
                      <a:rPr lang="en-US" altLang="zh-CN" i="1" dirty="0" smtClean="0">
                        <a:latin typeface="Cambria Math"/>
                      </a:rPr>
                      <m:t>𝑎</m:t>
                    </m:r>
                    <m:r>
                      <a:rPr lang="en-US" altLang="zh-CN" i="1" dirty="0" smtClean="0">
                        <a:latin typeface="Cambria Math"/>
                      </a:rPr>
                      <m:t>,</m:t>
                    </m:r>
                    <m:r>
                      <a:rPr lang="en-US" altLang="zh-CN" i="1" dirty="0" smtClean="0">
                        <a:latin typeface="Cambria Math"/>
                      </a:rPr>
                      <m:t>𝑦</m:t>
                    </m:r>
                    <m:r>
                      <a:rPr lang="en-US" altLang="zh-CN" i="1" dirty="0" smtClean="0">
                        <a:latin typeface="Cambria Math"/>
                      </a:rPr>
                      <m:t>+</m:t>
                    </m:r>
                    <m:r>
                      <a:rPr lang="en-US" altLang="zh-CN" i="1" dirty="0" smtClean="0">
                        <a:latin typeface="Cambria Math"/>
                      </a:rPr>
                      <m:t>𝑏</m:t>
                    </m:r>
                    <m:r>
                      <a:rPr lang="en-US" altLang="zh-CN" i="1" dirty="0" smtClean="0">
                        <a:latin typeface="Cambria Math"/>
                      </a:rPr>
                      <m:t>,1)</m:t>
                    </m:r>
                  </m:oMath>
                </a14:m>
                <a:r>
                  <a:rPr lang="zh-CN" altLang="en-US" dirty="0" smtClean="0"/>
                  <a:t>，这可以写成矩阵的形式求解：</a:t>
                </a:r>
                <a:endParaRPr lang="en-US" altLang="zh-CN"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450164" y="1174074"/>
                <a:ext cx="11381052" cy="1292662"/>
              </a:xfrm>
              <a:prstGeom prst="rect">
                <a:avLst/>
              </a:prstGeom>
              <a:blipFill rotWithShape="1">
                <a:blip r:embed="rId2"/>
                <a:stretch>
                  <a:fillRect l="-589" t="-3302" b="-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70579" y="3404115"/>
                <a:ext cx="8531395" cy="369332"/>
              </a:xfrm>
              <a:prstGeom prst="rect">
                <a:avLst/>
              </a:prstGeom>
            </p:spPr>
            <p:txBody>
              <a:bodyPr wrap="square">
                <a:spAutoFit/>
              </a:bodyPr>
              <a:lstStyle/>
              <a:p>
                <a:r>
                  <a:rPr lang="zh-CN" altLang="en-US" dirty="0" smtClean="0"/>
                  <a:t>类似的，旋转</a:t>
                </a:r>
                <a:r>
                  <a:rPr lang="zh-CN" altLang="en-US" dirty="0"/>
                  <a:t>：</a:t>
                </a:r>
                <a14:m>
                  <m:oMath xmlns:m="http://schemas.openxmlformats.org/officeDocument/2006/math">
                    <m:d>
                      <m:dPr>
                        <m:ctrlPr>
                          <a:rPr lang="en-US" altLang="zh-CN" i="1" dirty="0">
                            <a:latin typeface="Cambria Math"/>
                          </a:rPr>
                        </m:ctrlPr>
                      </m:dPr>
                      <m:e>
                        <m:r>
                          <a:rPr lang="en-US" altLang="zh-CN" i="1" dirty="0">
                            <a:latin typeface="Cambria Math"/>
                          </a:rPr>
                          <m:t>𝑥</m:t>
                        </m:r>
                        <m:r>
                          <a:rPr lang="en-US" altLang="zh-CN" i="1" dirty="0">
                            <a:latin typeface="Cambria Math"/>
                          </a:rPr>
                          <m:t>,</m:t>
                        </m:r>
                        <m:r>
                          <a:rPr lang="en-US" altLang="zh-CN" i="1" dirty="0">
                            <a:latin typeface="Cambria Math"/>
                          </a:rPr>
                          <m:t>𝑦</m:t>
                        </m:r>
                        <m:r>
                          <a:rPr lang="en-US" altLang="zh-CN" i="1" dirty="0">
                            <a:latin typeface="Cambria Math"/>
                          </a:rPr>
                          <m:t>,1</m:t>
                        </m:r>
                      </m:e>
                    </m:d>
                    <m:r>
                      <a:rPr lang="en-US" altLang="zh-CN" i="1" dirty="0">
                        <a:latin typeface="Cambria Math"/>
                      </a:rPr>
                      <m:t>→</m:t>
                    </m:r>
                    <m:d>
                      <m:dPr>
                        <m:ctrlPr>
                          <a:rPr lang="en-US" altLang="zh-CN" i="1" dirty="0">
                            <a:latin typeface="Cambria Math"/>
                          </a:rPr>
                        </m:ctrlPr>
                      </m:dPr>
                      <m:e>
                        <m:r>
                          <a:rPr lang="en-US" altLang="zh-CN" i="1" dirty="0" err="1">
                            <a:latin typeface="Cambria Math"/>
                          </a:rPr>
                          <m:t>𝑥𝑐𝑜𝑠</m:t>
                        </m:r>
                        <m:r>
                          <a:rPr lang="zh-CN" altLang="en-US" i="1" dirty="0">
                            <a:latin typeface="Cambria Math"/>
                          </a:rPr>
                          <m:t>𝜃</m:t>
                        </m:r>
                        <m:r>
                          <a:rPr lang="en-US" altLang="zh-CN" i="1" dirty="0">
                            <a:latin typeface="Cambria Math"/>
                          </a:rPr>
                          <m:t>−</m:t>
                        </m:r>
                        <m:r>
                          <a:rPr lang="en-US" altLang="zh-CN" i="1" dirty="0">
                            <a:latin typeface="Cambria Math"/>
                          </a:rPr>
                          <m:t>𝑦𝑠𝑖𝑛</m:t>
                        </m:r>
                        <m:r>
                          <a:rPr lang="zh-CN" altLang="en-US" i="1" dirty="0">
                            <a:latin typeface="Cambria Math"/>
                          </a:rPr>
                          <m:t>𝜃</m:t>
                        </m:r>
                        <m:r>
                          <a:rPr lang="en-US" altLang="zh-CN" i="1" dirty="0">
                            <a:latin typeface="Cambria Math"/>
                          </a:rPr>
                          <m:t>,</m:t>
                        </m:r>
                        <m:r>
                          <a:rPr lang="en-US" altLang="zh-CN" i="1" dirty="0">
                            <a:latin typeface="Cambria Math"/>
                          </a:rPr>
                          <m:t>𝑥𝑠𝑖𝑛</m:t>
                        </m:r>
                        <m:r>
                          <a:rPr lang="zh-CN" altLang="en-US" i="1" dirty="0">
                            <a:latin typeface="Cambria Math"/>
                          </a:rPr>
                          <m:t>𝜃</m:t>
                        </m:r>
                        <m:r>
                          <a:rPr lang="en-US" altLang="zh-CN" i="1" dirty="0">
                            <a:latin typeface="Cambria Math"/>
                          </a:rPr>
                          <m:t>+</m:t>
                        </m:r>
                        <m:r>
                          <a:rPr lang="en-US" altLang="zh-CN" i="1" dirty="0">
                            <a:latin typeface="Cambria Math"/>
                          </a:rPr>
                          <m:t>𝑦𝑐𝑜𝑠</m:t>
                        </m:r>
                        <m:r>
                          <a:rPr lang="zh-CN" altLang="en-US" i="1" dirty="0">
                            <a:latin typeface="Cambria Math"/>
                          </a:rPr>
                          <m:t>𝜃</m:t>
                        </m:r>
                        <m:r>
                          <a:rPr lang="en-US" altLang="zh-CN" i="1" dirty="0">
                            <a:latin typeface="Cambria Math"/>
                          </a:rPr>
                          <m:t>,1</m:t>
                        </m:r>
                      </m:e>
                    </m:d>
                  </m:oMath>
                </a14:m>
                <a:r>
                  <a:rPr lang="zh-CN" altLang="en-US" dirty="0" smtClean="0"/>
                  <a:t>，矩阵求解形式：</a:t>
                </a:r>
                <a:endParaRPr lang="en-US" altLang="zh-CN" dirty="0"/>
              </a:p>
            </p:txBody>
          </p:sp>
        </mc:Choice>
        <mc:Fallback xmlns="">
          <p:sp>
            <p:nvSpPr>
              <p:cNvPr id="4" name="矩形 3"/>
              <p:cNvSpPr>
                <a:spLocks noRot="1" noChangeAspect="1" noMove="1" noResize="1" noEditPoints="1" noAdjustHandles="1" noChangeArrowheads="1" noChangeShapeType="1" noTextEdit="1"/>
              </p:cNvSpPr>
              <p:nvPr/>
            </p:nvSpPr>
            <p:spPr>
              <a:xfrm>
                <a:off x="360772" y="3404115"/>
                <a:ext cx="11375193" cy="369332"/>
              </a:xfrm>
              <a:prstGeom prst="rect">
                <a:avLst/>
              </a:prstGeom>
              <a:blipFill rotWithShape="1">
                <a:blip r:embed="rId3"/>
                <a:stretch>
                  <a:fillRect l="-429"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628016" y="2442955"/>
                <a:ext cx="2839432"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zh-CN" altLang="zh-CN" i="1">
                              <a:latin typeface="Cambria Math"/>
                            </a:rPr>
                          </m:ctrlPr>
                        </m:dPr>
                        <m:e>
                          <m:eqArr>
                            <m:eqArrPr>
                              <m:ctrlPr>
                                <a:rPr lang="zh-CN" altLang="zh-CN" i="1">
                                  <a:latin typeface="Cambria Math"/>
                                </a:rPr>
                              </m:ctrlPr>
                            </m:eqArrPr>
                            <m:e>
                              <m:r>
                                <a:rPr lang="en-US" altLang="zh-CN" i="1">
                                  <a:latin typeface="Cambria Math"/>
                                </a:rPr>
                                <m:t>1    0   </m:t>
                              </m:r>
                              <m:r>
                                <a:rPr lang="en-US" altLang="zh-CN" i="1">
                                  <a:latin typeface="Cambria Math"/>
                                </a:rPr>
                                <m:t>𝑎</m:t>
                              </m:r>
                            </m:e>
                            <m:e>
                              <m:r>
                                <a:rPr lang="en-US" altLang="zh-CN" i="1">
                                  <a:latin typeface="Cambria Math"/>
                                </a:rPr>
                                <m:t>0   1   </m:t>
                              </m:r>
                              <m:r>
                                <a:rPr lang="en-US" altLang="zh-CN" i="1">
                                  <a:latin typeface="Cambria Math"/>
                                </a:rPr>
                                <m:t>𝑏</m:t>
                              </m:r>
                            </m:e>
                            <m:e>
                              <m:r>
                                <a:rPr lang="en-US" altLang="zh-CN" i="1">
                                  <a:latin typeface="Cambria Math"/>
                                </a:rPr>
                                <m:t>0   0   1</m:t>
                              </m:r>
                            </m:e>
                          </m:eqArr>
                        </m:e>
                      </m:d>
                      <m:d>
                        <m:dPr>
                          <m:ctrlPr>
                            <a:rPr lang="zh-CN" altLang="zh-CN" i="1">
                              <a:latin typeface="Cambria Math"/>
                            </a:rPr>
                          </m:ctrlPr>
                        </m:dPr>
                        <m:e>
                          <m:eqArr>
                            <m:eqArrPr>
                              <m:ctrlPr>
                                <a:rPr lang="zh-CN" altLang="zh-CN" i="1">
                                  <a:latin typeface="Cambria Math"/>
                                </a:rPr>
                              </m:ctrlPr>
                            </m:eqArrPr>
                            <m:e>
                              <m:r>
                                <a:rPr lang="en-US" altLang="zh-CN" i="1">
                                  <a:latin typeface="Cambria Math"/>
                                </a:rPr>
                                <m:t>𝑥</m:t>
                              </m:r>
                            </m:e>
                            <m:e>
                              <m:r>
                                <a:rPr lang="en-US" altLang="zh-CN" i="1">
                                  <a:latin typeface="Cambria Math"/>
                                </a:rPr>
                                <m:t>𝑦</m:t>
                              </m:r>
                            </m:e>
                            <m:e>
                              <m:r>
                                <a:rPr lang="en-US" altLang="zh-CN" i="1">
                                  <a:latin typeface="Cambria Math"/>
                                </a:rPr>
                                <m:t>1</m:t>
                              </m:r>
                            </m:e>
                          </m:eqArr>
                        </m:e>
                      </m:d>
                      <m:r>
                        <a:rPr lang="en-US" altLang="zh-CN" i="1">
                          <a:latin typeface="Cambria Math"/>
                        </a:rPr>
                        <m:t>=</m:t>
                      </m:r>
                      <m:d>
                        <m:dPr>
                          <m:ctrlPr>
                            <a:rPr lang="zh-CN" altLang="zh-CN" i="1">
                              <a:latin typeface="Cambria Math"/>
                            </a:rPr>
                          </m:ctrlPr>
                        </m:dPr>
                        <m:e>
                          <m:eqArr>
                            <m:eqArrPr>
                              <m:ctrlPr>
                                <a:rPr lang="zh-CN" altLang="zh-CN" i="1">
                                  <a:latin typeface="Cambria Math"/>
                                </a:rPr>
                              </m:ctrlPr>
                            </m:eqArrPr>
                            <m:e>
                              <m:r>
                                <a:rPr lang="en-US" altLang="zh-CN" i="1">
                                  <a:latin typeface="Cambria Math"/>
                                </a:rPr>
                                <m:t>𝑥</m:t>
                              </m:r>
                              <m:r>
                                <a:rPr lang="en-US" altLang="zh-CN" i="1">
                                  <a:latin typeface="Cambria Math"/>
                                </a:rPr>
                                <m:t>+</m:t>
                              </m:r>
                              <m:r>
                                <a:rPr lang="en-US" altLang="zh-CN" i="1">
                                  <a:latin typeface="Cambria Math"/>
                                </a:rPr>
                                <m:t>𝑎</m:t>
                              </m:r>
                            </m:e>
                            <m:e>
                              <m:r>
                                <a:rPr lang="en-US" altLang="zh-CN" i="1">
                                  <a:latin typeface="Cambria Math"/>
                                </a:rPr>
                                <m:t>𝑦</m:t>
                              </m:r>
                              <m:r>
                                <a:rPr lang="en-US" altLang="zh-CN" i="1">
                                  <a:latin typeface="Cambria Math"/>
                                </a:rPr>
                                <m:t>+</m:t>
                              </m:r>
                              <m:r>
                                <a:rPr lang="en-US" altLang="zh-CN" i="1">
                                  <a:latin typeface="Cambria Math"/>
                                </a:rPr>
                                <m:t>𝑏</m:t>
                              </m:r>
                            </m:e>
                            <m:e>
                              <m:r>
                                <a:rPr lang="en-US" altLang="zh-CN" i="1">
                                  <a:latin typeface="Cambria Math"/>
                                </a:rPr>
                                <m:t>1</m:t>
                              </m:r>
                            </m:e>
                          </m:eqArr>
                        </m:e>
                      </m:d>
                    </m:oMath>
                  </m:oMathPara>
                </a14:m>
                <a:endParaRPr lang="zh-CN" altLang="zh-CN" dirty="0"/>
              </a:p>
            </p:txBody>
          </p:sp>
        </mc:Choice>
        <mc:Fallback xmlns="">
          <p:sp>
            <p:nvSpPr>
              <p:cNvPr id="8" name="矩形 7"/>
              <p:cNvSpPr>
                <a:spLocks noRot="1" noChangeAspect="1" noMove="1" noResize="1" noEditPoints="1" noAdjustHandles="1" noChangeArrowheads="1" noChangeShapeType="1" noTextEdit="1"/>
              </p:cNvSpPr>
              <p:nvPr/>
            </p:nvSpPr>
            <p:spPr>
              <a:xfrm>
                <a:off x="3504021" y="2442955"/>
                <a:ext cx="2820387" cy="824906"/>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90580" y="3964276"/>
                <a:ext cx="4721357" cy="8432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zh-CN" altLang="zh-CN" i="1">
                              <a:latin typeface="Cambria Math"/>
                            </a:rPr>
                          </m:ctrlPr>
                        </m:dPr>
                        <m:e>
                          <m:eqArr>
                            <m:eqArrPr>
                              <m:ctrlPr>
                                <a:rPr lang="zh-CN" altLang="zh-CN" i="1">
                                  <a:latin typeface="Cambria Math"/>
                                </a:rPr>
                              </m:ctrlPr>
                            </m:eqArrPr>
                            <m:e>
                              <m:r>
                                <a:rPr lang="en-US" altLang="zh-CN" i="1">
                                  <a:latin typeface="Cambria Math"/>
                                </a:rPr>
                                <m:t>𝑐𝑜𝑠</m:t>
                              </m:r>
                              <m:r>
                                <a:rPr lang="en-US" altLang="zh-CN" i="1">
                                  <a:latin typeface="Cambria Math"/>
                                </a:rPr>
                                <m:t>𝜃</m:t>
                              </m:r>
                              <m:r>
                                <a:rPr lang="en-US" altLang="zh-CN" i="1">
                                  <a:latin typeface="Cambria Math"/>
                                </a:rPr>
                                <m:t>   −</m:t>
                              </m:r>
                              <m:r>
                                <a:rPr lang="en-US" altLang="zh-CN" i="1">
                                  <a:latin typeface="Cambria Math"/>
                                </a:rPr>
                                <m:t>𝑠𝑖𝑛</m:t>
                              </m:r>
                              <m:r>
                                <a:rPr lang="en-US" altLang="zh-CN" i="1">
                                  <a:latin typeface="Cambria Math"/>
                                </a:rPr>
                                <m:t>𝜃</m:t>
                              </m:r>
                              <m:r>
                                <a:rPr lang="en-US" altLang="zh-CN" i="1">
                                  <a:latin typeface="Cambria Math"/>
                                </a:rPr>
                                <m:t>   0</m:t>
                              </m:r>
                            </m:e>
                            <m:e>
                              <m:r>
                                <a:rPr lang="en-US" altLang="zh-CN" i="1">
                                  <a:latin typeface="Cambria Math"/>
                                </a:rPr>
                                <m:t>𝑠𝑖𝑛</m:t>
                              </m:r>
                              <m:r>
                                <a:rPr lang="en-US" altLang="zh-CN" i="1">
                                  <a:latin typeface="Cambria Math"/>
                                </a:rPr>
                                <m:t>𝜃</m:t>
                              </m:r>
                              <m:r>
                                <a:rPr lang="en-US" altLang="zh-CN" i="1">
                                  <a:latin typeface="Cambria Math"/>
                                </a:rPr>
                                <m:t>       </m:t>
                              </m:r>
                              <m:r>
                                <a:rPr lang="en-US" altLang="zh-CN" i="1">
                                  <a:latin typeface="Cambria Math"/>
                                </a:rPr>
                                <m:t>𝑐𝑜𝑠</m:t>
                              </m:r>
                              <m:r>
                                <a:rPr lang="en-US" altLang="zh-CN" i="1">
                                  <a:latin typeface="Cambria Math"/>
                                </a:rPr>
                                <m:t>𝜃</m:t>
                              </m:r>
                              <m:r>
                                <a:rPr lang="en-US" altLang="zh-CN" i="1">
                                  <a:latin typeface="Cambria Math"/>
                                </a:rPr>
                                <m:t>    0</m:t>
                              </m:r>
                            </m:e>
                            <m:e>
                              <m:r>
                                <a:rPr lang="en-US" altLang="zh-CN" i="1">
                                  <a:latin typeface="Cambria Math"/>
                                </a:rPr>
                                <m:t>   0              0         1</m:t>
                              </m:r>
                            </m:e>
                          </m:eqArr>
                        </m:e>
                      </m:d>
                      <m:d>
                        <m:dPr>
                          <m:ctrlPr>
                            <a:rPr lang="zh-CN" altLang="zh-CN" i="1">
                              <a:latin typeface="Cambria Math"/>
                            </a:rPr>
                          </m:ctrlPr>
                        </m:dPr>
                        <m:e>
                          <m:eqArr>
                            <m:eqArrPr>
                              <m:ctrlPr>
                                <a:rPr lang="zh-CN" altLang="zh-CN" i="1">
                                  <a:latin typeface="Cambria Math"/>
                                </a:rPr>
                              </m:ctrlPr>
                            </m:eqArrPr>
                            <m:e>
                              <m:r>
                                <a:rPr lang="en-US" altLang="zh-CN" i="1">
                                  <a:latin typeface="Cambria Math"/>
                                </a:rPr>
                                <m:t>𝑥</m:t>
                              </m:r>
                            </m:e>
                            <m:e>
                              <m:r>
                                <a:rPr lang="en-US" altLang="zh-CN" i="1">
                                  <a:latin typeface="Cambria Math"/>
                                </a:rPr>
                                <m:t>𝑦</m:t>
                              </m:r>
                            </m:e>
                            <m:e>
                              <m:r>
                                <a:rPr lang="en-US" altLang="zh-CN" i="1">
                                  <a:latin typeface="Cambria Math"/>
                                </a:rPr>
                                <m:t>1</m:t>
                              </m:r>
                            </m:e>
                          </m:eqArr>
                        </m:e>
                      </m:d>
                      <m:r>
                        <a:rPr lang="en-US" altLang="zh-CN" i="1">
                          <a:latin typeface="Cambria Math"/>
                        </a:rPr>
                        <m:t>=</m:t>
                      </m:r>
                      <m:d>
                        <m:dPr>
                          <m:ctrlPr>
                            <a:rPr lang="zh-CN" altLang="zh-CN" i="1">
                              <a:latin typeface="Cambria Math"/>
                            </a:rPr>
                          </m:ctrlPr>
                        </m:dPr>
                        <m:e>
                          <m:eqArr>
                            <m:eqArrPr>
                              <m:ctrlPr>
                                <a:rPr lang="zh-CN" altLang="zh-CN" i="1">
                                  <a:latin typeface="Cambria Math"/>
                                </a:rPr>
                              </m:ctrlPr>
                            </m:eqArrPr>
                            <m:e>
                              <m:r>
                                <a:rPr lang="en-US" altLang="zh-CN" i="1">
                                  <a:latin typeface="Cambria Math"/>
                                </a:rPr>
                                <m:t>𝑥𝑐𝑜𝑠</m:t>
                              </m:r>
                              <m:r>
                                <a:rPr lang="en-US" altLang="zh-CN" i="1">
                                  <a:latin typeface="Cambria Math"/>
                                </a:rPr>
                                <m:t>𝜃</m:t>
                              </m:r>
                              <m:r>
                                <a:rPr lang="en-US" altLang="zh-CN" i="1">
                                  <a:latin typeface="Cambria Math"/>
                                </a:rPr>
                                <m:t>−</m:t>
                              </m:r>
                              <m:r>
                                <a:rPr lang="en-US" altLang="zh-CN" i="1">
                                  <a:latin typeface="Cambria Math"/>
                                </a:rPr>
                                <m:t>𝑦𝑠𝑖𝑛</m:t>
                              </m:r>
                              <m:r>
                                <a:rPr lang="en-US" altLang="zh-CN" i="1">
                                  <a:latin typeface="Cambria Math"/>
                                </a:rPr>
                                <m:t>𝜃</m:t>
                              </m:r>
                            </m:e>
                            <m:e>
                              <m:r>
                                <a:rPr lang="en-US" altLang="zh-CN" i="1">
                                  <a:latin typeface="Cambria Math"/>
                                </a:rPr>
                                <m:t>𝑥𝑠𝑖𝑛</m:t>
                              </m:r>
                              <m:r>
                                <a:rPr lang="en-US" altLang="zh-CN" i="1">
                                  <a:latin typeface="Cambria Math"/>
                                </a:rPr>
                                <m:t>𝜃</m:t>
                              </m:r>
                              <m:r>
                                <a:rPr lang="en-US" altLang="zh-CN" i="1">
                                  <a:latin typeface="Cambria Math"/>
                                </a:rPr>
                                <m:t>+</m:t>
                              </m:r>
                              <m:r>
                                <a:rPr lang="en-US" altLang="zh-CN" i="1">
                                  <a:latin typeface="Cambria Math"/>
                                </a:rPr>
                                <m:t>𝑦𝑐𝑜𝑠</m:t>
                              </m:r>
                              <m:r>
                                <a:rPr lang="en-US" altLang="zh-CN" i="1">
                                  <a:latin typeface="Cambria Math"/>
                                </a:rPr>
                                <m:t>𝜃</m:t>
                              </m:r>
                            </m:e>
                            <m:e>
                              <m:r>
                                <a:rPr lang="en-US" altLang="zh-CN" i="1">
                                  <a:latin typeface="Cambria Math"/>
                                </a:rPr>
                                <m:t>1</m:t>
                              </m:r>
                            </m:e>
                          </m:eqArr>
                        </m:e>
                      </m:d>
                    </m:oMath>
                  </m:oMathPara>
                </a14:m>
                <a:endParaRPr lang="zh-CN" altLang="zh-CN" dirty="0"/>
              </a:p>
            </p:txBody>
          </p:sp>
        </mc:Choice>
        <mc:Fallback xmlns="">
          <p:sp>
            <p:nvSpPr>
              <p:cNvPr id="9" name="矩形 8"/>
              <p:cNvSpPr>
                <a:spLocks noRot="1" noChangeAspect="1" noMove="1" noResize="1" noEditPoints="1" noAdjustHandles="1" noChangeArrowheads="1" noChangeShapeType="1" noTextEdit="1"/>
              </p:cNvSpPr>
              <p:nvPr/>
            </p:nvSpPr>
            <p:spPr>
              <a:xfrm>
                <a:off x="2920773" y="3964276"/>
                <a:ext cx="4703915" cy="843244"/>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24752" y="4840124"/>
                <a:ext cx="8531396" cy="369332"/>
              </a:xfrm>
              <a:prstGeom prst="rect">
                <a:avLst/>
              </a:prstGeom>
            </p:spPr>
            <p:txBody>
              <a:bodyPr wrap="square">
                <a:spAutoFit/>
              </a:bodyPr>
              <a:lstStyle/>
              <a:p>
                <a:r>
                  <a:rPr lang="zh-CN" altLang="en-US" dirty="0" smtClean="0"/>
                  <a:t>类似的，放大：</a:t>
                </a:r>
                <a14:m>
                  <m:oMath xmlns:m="http://schemas.openxmlformats.org/officeDocument/2006/math">
                    <m:d>
                      <m:dPr>
                        <m:ctrlPr>
                          <a:rPr lang="en-US" altLang="zh-CN" i="1" dirty="0">
                            <a:latin typeface="Cambria Math"/>
                          </a:rPr>
                        </m:ctrlPr>
                      </m:dPr>
                      <m:e>
                        <m:r>
                          <a:rPr lang="en-US" altLang="zh-CN" i="1" dirty="0">
                            <a:latin typeface="Cambria Math"/>
                          </a:rPr>
                          <m:t>𝑥</m:t>
                        </m:r>
                        <m:r>
                          <a:rPr lang="en-US" altLang="zh-CN" i="1" dirty="0">
                            <a:latin typeface="Cambria Math"/>
                          </a:rPr>
                          <m:t>,</m:t>
                        </m:r>
                        <m:r>
                          <a:rPr lang="en-US" altLang="zh-CN" i="1" dirty="0">
                            <a:latin typeface="Cambria Math"/>
                          </a:rPr>
                          <m:t>𝑦</m:t>
                        </m:r>
                        <m:r>
                          <a:rPr lang="en-US" altLang="zh-CN" i="1" dirty="0">
                            <a:latin typeface="Cambria Math"/>
                          </a:rPr>
                          <m:t>,1</m:t>
                        </m:r>
                      </m:e>
                    </m:d>
                    <m:r>
                      <a:rPr lang="en-US" altLang="zh-CN" i="1" dirty="0">
                        <a:latin typeface="Cambria Math"/>
                      </a:rPr>
                      <m:t>→</m:t>
                    </m:r>
                    <m:d>
                      <m:dPr>
                        <m:ctrlPr>
                          <a:rPr lang="en-US" altLang="zh-CN" i="1" dirty="0">
                            <a:latin typeface="Cambria Math"/>
                          </a:rPr>
                        </m:ctrlPr>
                      </m:dPr>
                      <m:e>
                        <m:r>
                          <a:rPr lang="en-US" altLang="zh-CN" b="0" i="1" dirty="0" smtClean="0">
                            <a:latin typeface="Cambria Math"/>
                          </a:rPr>
                          <m:t>𝑠𝑥</m:t>
                        </m:r>
                        <m:r>
                          <a:rPr lang="en-US" altLang="zh-CN" i="1" dirty="0">
                            <a:latin typeface="Cambria Math"/>
                          </a:rPr>
                          <m:t>,</m:t>
                        </m:r>
                        <m:r>
                          <a:rPr lang="en-US" altLang="zh-CN" b="0" i="1" dirty="0" smtClean="0">
                            <a:latin typeface="Cambria Math"/>
                          </a:rPr>
                          <m:t>𝑡𝑦</m:t>
                        </m:r>
                        <m:r>
                          <a:rPr lang="en-US" altLang="zh-CN" i="1" dirty="0">
                            <a:latin typeface="Cambria Math"/>
                          </a:rPr>
                          <m:t>,1</m:t>
                        </m:r>
                      </m:e>
                    </m:d>
                  </m:oMath>
                </a14:m>
                <a:r>
                  <a:rPr lang="zh-CN" altLang="en-US" dirty="0"/>
                  <a:t>，矩阵求解形式：</a:t>
                </a:r>
                <a:endParaRPr lang="en-US" altLang="zh-CN" dirty="0"/>
              </a:p>
            </p:txBody>
          </p:sp>
        </mc:Choice>
        <mc:Fallback xmlns="">
          <p:sp>
            <p:nvSpPr>
              <p:cNvPr id="10" name="矩形 9"/>
              <p:cNvSpPr>
                <a:spLocks noRot="1" noChangeAspect="1" noMove="1" noResize="1" noEditPoints="1" noAdjustHandles="1" noChangeArrowheads="1" noChangeShapeType="1" noTextEdit="1"/>
              </p:cNvSpPr>
              <p:nvPr/>
            </p:nvSpPr>
            <p:spPr>
              <a:xfrm>
                <a:off x="299669" y="4840124"/>
                <a:ext cx="11375194" cy="369332"/>
              </a:xfrm>
              <a:prstGeom prst="rect">
                <a:avLst/>
              </a:prstGeom>
              <a:blipFill rotWithShape="1">
                <a:blip r:embed="rId6"/>
                <a:stretch>
                  <a:fillRect l="-429"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880873" y="5226068"/>
                <a:ext cx="2498954"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zh-CN" altLang="zh-CN" i="1">
                              <a:latin typeface="Cambria Math"/>
                            </a:rPr>
                          </m:ctrlPr>
                        </m:dPr>
                        <m:e>
                          <m:eqArr>
                            <m:eqArrPr>
                              <m:ctrlPr>
                                <a:rPr lang="zh-CN" altLang="zh-CN" i="1">
                                  <a:latin typeface="Cambria Math"/>
                                </a:rPr>
                              </m:ctrlPr>
                            </m:eqArrPr>
                            <m:e>
                              <m:r>
                                <a:rPr lang="en-US" altLang="zh-CN" i="1">
                                  <a:latin typeface="Cambria Math"/>
                                </a:rPr>
                                <m:t>𝑠</m:t>
                              </m:r>
                              <m:r>
                                <a:rPr lang="en-US" altLang="zh-CN" i="1">
                                  <a:latin typeface="Cambria Math"/>
                                </a:rPr>
                                <m:t>    0   0</m:t>
                              </m:r>
                            </m:e>
                            <m:e>
                              <m:r>
                                <a:rPr lang="en-US" altLang="zh-CN" i="1">
                                  <a:latin typeface="Cambria Math"/>
                                </a:rPr>
                                <m:t>0   </m:t>
                              </m:r>
                              <m:r>
                                <a:rPr lang="en-US" altLang="zh-CN" i="1">
                                  <a:latin typeface="Cambria Math"/>
                                </a:rPr>
                                <m:t>𝑡</m:t>
                              </m:r>
                              <m:r>
                                <a:rPr lang="en-US" altLang="zh-CN" i="1">
                                  <a:latin typeface="Cambria Math"/>
                                </a:rPr>
                                <m:t>   0</m:t>
                              </m:r>
                            </m:e>
                            <m:e>
                              <m:r>
                                <a:rPr lang="en-US" altLang="zh-CN" i="1">
                                  <a:latin typeface="Cambria Math"/>
                                </a:rPr>
                                <m:t>0   0   1</m:t>
                              </m:r>
                            </m:e>
                          </m:eqArr>
                        </m:e>
                      </m:d>
                      <m:d>
                        <m:dPr>
                          <m:ctrlPr>
                            <a:rPr lang="zh-CN" altLang="zh-CN" i="1">
                              <a:latin typeface="Cambria Math"/>
                            </a:rPr>
                          </m:ctrlPr>
                        </m:dPr>
                        <m:e>
                          <m:eqArr>
                            <m:eqArrPr>
                              <m:ctrlPr>
                                <a:rPr lang="zh-CN" altLang="zh-CN" i="1">
                                  <a:latin typeface="Cambria Math"/>
                                </a:rPr>
                              </m:ctrlPr>
                            </m:eqArrPr>
                            <m:e>
                              <m:r>
                                <a:rPr lang="en-US" altLang="zh-CN" i="1">
                                  <a:latin typeface="Cambria Math"/>
                                </a:rPr>
                                <m:t>𝑥</m:t>
                              </m:r>
                            </m:e>
                            <m:e>
                              <m:r>
                                <a:rPr lang="en-US" altLang="zh-CN" i="1">
                                  <a:latin typeface="Cambria Math"/>
                                </a:rPr>
                                <m:t>𝑦</m:t>
                              </m:r>
                            </m:e>
                            <m:e>
                              <m:r>
                                <a:rPr lang="en-US" altLang="zh-CN" i="1">
                                  <a:latin typeface="Cambria Math"/>
                                </a:rPr>
                                <m:t>1</m:t>
                              </m:r>
                            </m:e>
                          </m:eqArr>
                        </m:e>
                      </m:d>
                      <m:r>
                        <a:rPr lang="en-US" altLang="zh-CN" i="1">
                          <a:latin typeface="Cambria Math"/>
                        </a:rPr>
                        <m:t>=</m:t>
                      </m:r>
                      <m:d>
                        <m:dPr>
                          <m:ctrlPr>
                            <a:rPr lang="zh-CN" altLang="zh-CN" i="1">
                              <a:latin typeface="Cambria Math"/>
                            </a:rPr>
                          </m:ctrlPr>
                        </m:dPr>
                        <m:e>
                          <m:eqArr>
                            <m:eqArrPr>
                              <m:ctrlPr>
                                <a:rPr lang="zh-CN" altLang="zh-CN" i="1">
                                  <a:latin typeface="Cambria Math"/>
                                </a:rPr>
                              </m:ctrlPr>
                            </m:eqArrPr>
                            <m:e>
                              <m:r>
                                <a:rPr lang="en-US" altLang="zh-CN" i="1">
                                  <a:latin typeface="Cambria Math"/>
                                </a:rPr>
                                <m:t>𝑠𝑥</m:t>
                              </m:r>
                            </m:e>
                            <m:e>
                              <m:r>
                                <a:rPr lang="en-US" altLang="zh-CN" i="1">
                                  <a:latin typeface="Cambria Math"/>
                                </a:rPr>
                                <m:t>𝑡𝑦</m:t>
                              </m:r>
                            </m:e>
                            <m:e>
                              <m:r>
                                <a:rPr lang="en-US" altLang="zh-CN" i="1">
                                  <a:latin typeface="Cambria Math"/>
                                </a:rPr>
                                <m:t>1</m:t>
                              </m:r>
                            </m:e>
                          </m:eqArr>
                        </m:e>
                      </m:d>
                    </m:oMath>
                  </m:oMathPara>
                </a14:m>
                <a:endParaRPr lang="zh-CN" altLang="zh-CN" dirty="0"/>
              </a:p>
            </p:txBody>
          </p:sp>
        </mc:Choice>
        <mc:Fallback xmlns="">
          <p:sp>
            <p:nvSpPr>
              <p:cNvPr id="11" name="矩形 10"/>
              <p:cNvSpPr>
                <a:spLocks noRot="1" noChangeAspect="1" noMove="1" noResize="1" noEditPoints="1" noAdjustHandles="1" noChangeArrowheads="1" noChangeShapeType="1" noTextEdit="1"/>
              </p:cNvSpPr>
              <p:nvPr/>
            </p:nvSpPr>
            <p:spPr>
              <a:xfrm>
                <a:off x="3841164" y="5226068"/>
                <a:ext cx="2483244" cy="824906"/>
              </a:xfrm>
              <a:prstGeom prst="rect">
                <a:avLst/>
              </a:prstGeom>
              <a:blipFill rotWithShape="1">
                <a:blip r:embed="rId7"/>
                <a:stretch>
                  <a:fillRect/>
                </a:stretch>
              </a:blipFill>
            </p:spPr>
            <p:txBody>
              <a:bodyPr/>
              <a:lstStyle/>
              <a:p>
                <a:r>
                  <a:rPr lang="zh-CN" altLang="en-US">
                    <a:noFill/>
                  </a:rPr>
                  <a:t> </a:t>
                </a:r>
              </a:p>
            </p:txBody>
          </p:sp>
        </mc:Fallback>
      </mc:AlternateContent>
      <p:sp>
        <p:nvSpPr>
          <p:cNvPr id="12" name="文本框 1"/>
          <p:cNvSpPr txBox="1"/>
          <p:nvPr/>
        </p:nvSpPr>
        <p:spPr>
          <a:xfrm>
            <a:off x="688309" y="493793"/>
            <a:ext cx="6008116" cy="584775"/>
          </a:xfrm>
          <a:prstGeom prst="rect">
            <a:avLst/>
          </a:prstGeom>
          <a:noFill/>
        </p:spPr>
        <p:txBody>
          <a:bodyPr wrap="square" rtlCol="0">
            <a:spAutoFit/>
          </a:bodyPr>
          <a:lstStyle/>
          <a:p>
            <a:r>
              <a:rPr lang="zh-CN" altLang="en-US" sz="3200" b="1" dirty="0" smtClean="0">
                <a:solidFill>
                  <a:schemeClr val="accent5">
                    <a:lumMod val="50000"/>
                  </a:schemeClr>
                </a:solidFill>
                <a:latin typeface="微软雅黑 Light" panose="020B0502040204020203" pitchFamily="34" charset="-122"/>
                <a:ea typeface="微软雅黑 Light" panose="020B0502040204020203" pitchFamily="34" charset="-122"/>
              </a:rPr>
              <a:t>线性代数在游戏设计中的应用</a:t>
            </a:r>
            <a:endParaRPr lang="zh-CN" altLang="en-US" sz="3200" b="1" dirty="0">
              <a:solidFill>
                <a:schemeClr val="accent5">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30069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8" name="Rectangle 2"/>
          <p:cNvSpPr>
            <a:spLocks noChangeArrowheads="1"/>
          </p:cNvSpPr>
          <p:nvPr/>
        </p:nvSpPr>
        <p:spPr bwMode="auto">
          <a:xfrm>
            <a:off x="990600" y="457200"/>
            <a:ext cx="4470400" cy="519113"/>
          </a:xfrm>
          <a:prstGeom prst="rect">
            <a:avLst/>
          </a:prstGeom>
          <a:noFill/>
          <a:ln w="9525">
            <a:noFill/>
            <a:miter lim="800000"/>
            <a:headEnd/>
            <a:tailEnd/>
          </a:ln>
        </p:spPr>
        <p:txBody>
          <a:bodyPr wrap="none">
            <a:spAutoFit/>
          </a:bodyPr>
          <a:lstStyle/>
          <a:p>
            <a:r>
              <a:rPr kumimoji="1" lang="zh-CN" altLang="en-US" sz="2800" b="1">
                <a:solidFill>
                  <a:srgbClr val="0000FF"/>
                </a:solidFill>
                <a:latin typeface="Times New Roman" pitchFamily="18" charset="0"/>
                <a:ea typeface="楷体_GB2312"/>
                <a:cs typeface="楷体_GB2312"/>
              </a:rPr>
              <a:t>齐次线性方程组的相关定理</a:t>
            </a:r>
          </a:p>
        </p:txBody>
      </p:sp>
      <p:sp>
        <p:nvSpPr>
          <p:cNvPr id="95239" name="Rectangle 3"/>
          <p:cNvSpPr>
            <a:spLocks noChangeArrowheads="1"/>
          </p:cNvSpPr>
          <p:nvPr/>
        </p:nvSpPr>
        <p:spPr bwMode="auto">
          <a:xfrm>
            <a:off x="558800" y="1270000"/>
            <a:ext cx="8158163" cy="931863"/>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定理</a:t>
            </a:r>
            <a:r>
              <a:rPr kumimoji="1" lang="en-US" altLang="zh-CN" sz="2400" b="1">
                <a:solidFill>
                  <a:srgbClr val="0000FF"/>
                </a:solidFill>
                <a:latin typeface="Times New Roman" pitchFamily="18" charset="0"/>
                <a:ea typeface="楷体_GB2312"/>
                <a:cs typeface="楷体_GB2312"/>
              </a:rPr>
              <a:t>5</a:t>
            </a:r>
            <a:r>
              <a:rPr kumimoji="1" lang="en-US" altLang="zh-CN" sz="2400" b="1">
                <a:solidFill>
                  <a:srgbClr val="0000FF"/>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如果齐次线性方程组的系数行列式      ，则齐次</a:t>
            </a:r>
          </a:p>
          <a:p>
            <a:pPr>
              <a:lnSpc>
                <a:spcPct val="130000"/>
              </a:lnSpc>
            </a:pPr>
            <a:r>
              <a:rPr kumimoji="1" lang="zh-CN" altLang="en-US" sz="2400" b="1">
                <a:solidFill>
                  <a:srgbClr val="000000"/>
                </a:solidFill>
                <a:latin typeface="楷体_GB2312"/>
                <a:ea typeface="楷体_GB2312"/>
                <a:cs typeface="楷体_GB2312"/>
              </a:rPr>
              <a:t>线性方程组只有零解，没有非零解</a:t>
            </a:r>
            <a:r>
              <a:rPr kumimoji="1" lang="en-US" altLang="zh-CN" sz="2400" b="1">
                <a:solidFill>
                  <a:srgbClr val="000000"/>
                </a:solidFill>
                <a:latin typeface="楷体_GB2312"/>
                <a:ea typeface="楷体_GB2312"/>
                <a:cs typeface="楷体_GB2312"/>
              </a:rPr>
              <a:t>.</a:t>
            </a:r>
          </a:p>
        </p:txBody>
      </p:sp>
      <p:graphicFrame>
        <p:nvGraphicFramePr>
          <p:cNvPr id="95237" name="Object 5"/>
          <p:cNvGraphicFramePr>
            <a:graphicFrameLocks noChangeAspect="1"/>
          </p:cNvGraphicFramePr>
          <p:nvPr/>
        </p:nvGraphicFramePr>
        <p:xfrm>
          <a:off x="6516688" y="1311275"/>
          <a:ext cx="860425" cy="388938"/>
        </p:xfrm>
        <a:graphic>
          <a:graphicData uri="http://schemas.openxmlformats.org/presentationml/2006/ole">
            <mc:AlternateContent xmlns:mc="http://schemas.openxmlformats.org/markup-compatibility/2006">
              <mc:Choice xmlns:v="urn:schemas-microsoft-com:vml" Requires="v">
                <p:oleObj spid="_x0000_s95253" name="Equation" r:id="rId3" imgW="393359" imgH="177646" progId="">
                  <p:embed/>
                </p:oleObj>
              </mc:Choice>
              <mc:Fallback>
                <p:oleObj name="Equation" r:id="rId3" imgW="393359" imgH="177646"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1311275"/>
                        <a:ext cx="860425" cy="38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3" name="Rectangle 5"/>
          <p:cNvSpPr>
            <a:spLocks noChangeArrowheads="1"/>
          </p:cNvSpPr>
          <p:nvPr/>
        </p:nvSpPr>
        <p:spPr bwMode="auto">
          <a:xfrm>
            <a:off x="558800" y="2349500"/>
            <a:ext cx="8280400" cy="968375"/>
          </a:xfrm>
          <a:prstGeom prst="rect">
            <a:avLst/>
          </a:prstGeom>
          <a:noFill/>
          <a:ln w="9525">
            <a:noFill/>
            <a:miter lim="800000"/>
            <a:headEnd/>
            <a:tailEnd/>
          </a:ln>
        </p:spPr>
        <p:txBody>
          <a:bodyPr>
            <a:spAutoFit/>
          </a:bodyPr>
          <a:lstStyle/>
          <a:p>
            <a:pPr>
              <a:lnSpc>
                <a:spcPct val="120000"/>
              </a:lnSpc>
            </a:pPr>
            <a:r>
              <a:rPr kumimoji="1" lang="zh-CN" altLang="en-US" sz="2400" b="1">
                <a:solidFill>
                  <a:srgbClr val="0000FF"/>
                </a:solidFill>
                <a:latin typeface="Times New Roman" pitchFamily="18" charset="0"/>
                <a:ea typeface="楷体_GB2312"/>
                <a:cs typeface="楷体_GB2312"/>
              </a:rPr>
              <a:t>定理</a:t>
            </a:r>
            <a:r>
              <a:rPr kumimoji="1" lang="en-US" altLang="zh-CN" sz="2400" b="1">
                <a:solidFill>
                  <a:srgbClr val="0000FF"/>
                </a:solidFill>
                <a:latin typeface="Times New Roman" pitchFamily="18" charset="0"/>
                <a:ea typeface="楷体_GB2312"/>
                <a:cs typeface="楷体_GB2312"/>
              </a:rPr>
              <a:t>5</a:t>
            </a:r>
            <a:r>
              <a:rPr kumimoji="1" lang="en-US" altLang="zh-CN" sz="2400" b="1">
                <a:solidFill>
                  <a:srgbClr val="0000FF"/>
                </a:solidFill>
                <a:latin typeface="Times New Roman" pitchFamily="18" charset="0"/>
              </a:rPr>
              <a:t>′</a:t>
            </a:r>
            <a:r>
              <a:rPr kumimoji="1" lang="en-US" altLang="zh-CN" sz="2400" b="1">
                <a:solidFill>
                  <a:srgbClr val="0000FF"/>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如果齐次线性方程组有非零解</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则它的系数行列式必为零</a:t>
            </a:r>
            <a:r>
              <a:rPr kumimoji="1" lang="en-US" altLang="zh-CN" sz="2400" b="1">
                <a:solidFill>
                  <a:srgbClr val="000000"/>
                </a:solidFill>
                <a:latin typeface="楷体_GB2312"/>
                <a:ea typeface="楷体_GB2312"/>
                <a:cs typeface="楷体_GB2312"/>
              </a:rPr>
              <a:t>.   </a:t>
            </a:r>
          </a:p>
        </p:txBody>
      </p:sp>
      <p:sp>
        <p:nvSpPr>
          <p:cNvPr id="32774" name="Rectangle 6"/>
          <p:cNvSpPr>
            <a:spLocks noChangeArrowheads="1"/>
          </p:cNvSpPr>
          <p:nvPr/>
        </p:nvSpPr>
        <p:spPr bwMode="auto">
          <a:xfrm>
            <a:off x="558800" y="3573463"/>
            <a:ext cx="8280400" cy="2428875"/>
          </a:xfrm>
          <a:prstGeom prst="rect">
            <a:avLst/>
          </a:prstGeom>
          <a:noFill/>
          <a:ln w="9525">
            <a:noFill/>
            <a:miter lim="800000"/>
            <a:headEnd/>
            <a:tailEnd/>
          </a:ln>
        </p:spPr>
        <p:txBody>
          <a:bodyPr>
            <a:spAutoFit/>
          </a:bodyPr>
          <a:lstStyle/>
          <a:p>
            <a:pPr marL="457200" indent="-457200">
              <a:lnSpc>
                <a:spcPct val="120000"/>
              </a:lnSpc>
            </a:pPr>
            <a:r>
              <a:rPr kumimoji="1" lang="zh-CN" altLang="en-US" sz="2400" b="1">
                <a:solidFill>
                  <a:srgbClr val="0000FF"/>
                </a:solidFill>
                <a:latin typeface="楷体_GB2312"/>
                <a:ea typeface="楷体_GB2312"/>
                <a:cs typeface="楷体_GB2312"/>
              </a:rPr>
              <a:t>备注</a:t>
            </a:r>
            <a:endParaRPr kumimoji="1" lang="zh-CN" altLang="en-US" sz="2400" b="1">
              <a:solidFill>
                <a:srgbClr val="000000"/>
              </a:solidFill>
              <a:latin typeface="楷体_GB2312"/>
              <a:ea typeface="楷体_GB2312"/>
              <a:cs typeface="楷体_GB2312"/>
            </a:endParaRPr>
          </a:p>
          <a:p>
            <a:pPr marL="457200" indent="-457200">
              <a:lnSpc>
                <a:spcPct val="130000"/>
              </a:lnSpc>
              <a:buFontTx/>
              <a:buAutoNum type="arabicPeriod"/>
            </a:pPr>
            <a:r>
              <a:rPr kumimoji="1" lang="zh-CN" altLang="en-US" sz="2400" b="1">
                <a:solidFill>
                  <a:srgbClr val="000000"/>
                </a:solidFill>
                <a:latin typeface="楷体_GB2312"/>
                <a:ea typeface="楷体_GB2312"/>
                <a:cs typeface="楷体_GB2312"/>
              </a:rPr>
              <a:t>这两个结论说明系数行列式等于零是齐次线性方程组有非零解的必要条件</a:t>
            </a:r>
            <a:r>
              <a:rPr kumimoji="1" lang="en-US" altLang="zh-CN" sz="2400" b="1">
                <a:solidFill>
                  <a:srgbClr val="000000"/>
                </a:solidFill>
                <a:latin typeface="楷体_GB2312"/>
                <a:ea typeface="楷体_GB2312"/>
                <a:cs typeface="楷体_GB2312"/>
              </a:rPr>
              <a:t>. </a:t>
            </a:r>
          </a:p>
          <a:p>
            <a:pPr marL="457200" indent="-457200">
              <a:lnSpc>
                <a:spcPct val="130000"/>
              </a:lnSpc>
              <a:buFontTx/>
              <a:buAutoNum type="arabicPeriod"/>
            </a:pPr>
            <a:r>
              <a:rPr kumimoji="1" lang="zh-CN" altLang="en-US" sz="2400" b="1">
                <a:solidFill>
                  <a:srgbClr val="000000"/>
                </a:solidFill>
                <a:latin typeface="楷体_GB2312"/>
                <a:ea typeface="楷体_GB2312"/>
                <a:cs typeface="楷体_GB2312"/>
              </a:rPr>
              <a:t>在第三章还将证明这个条件也是充分的</a:t>
            </a:r>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即：</a:t>
            </a:r>
          </a:p>
          <a:p>
            <a:pPr marL="457200" indent="-457200">
              <a:lnSpc>
                <a:spcPct val="130000"/>
              </a:lnSpc>
            </a:pPr>
            <a:r>
              <a:rPr kumimoji="1" lang="zh-CN" altLang="en-US" sz="2400" b="1">
                <a:solidFill>
                  <a:srgbClr val="000000"/>
                </a:solidFill>
                <a:latin typeface="楷体_GB2312"/>
                <a:ea typeface="楷体_GB2312"/>
                <a:cs typeface="楷体_GB2312"/>
              </a:rPr>
              <a:t>齐次线性方程组有非零解       系数行列式等于零</a:t>
            </a:r>
          </a:p>
        </p:txBody>
      </p:sp>
      <p:sp>
        <p:nvSpPr>
          <p:cNvPr id="32775" name="AutoShape 7"/>
          <p:cNvSpPr>
            <a:spLocks noChangeArrowheads="1"/>
          </p:cNvSpPr>
          <p:nvPr/>
        </p:nvSpPr>
        <p:spPr bwMode="auto">
          <a:xfrm>
            <a:off x="4211638" y="5589588"/>
            <a:ext cx="792162" cy="360362"/>
          </a:xfrm>
          <a:prstGeom prst="leftRightArrow">
            <a:avLst>
              <a:gd name="adj1" fmla="val 50000"/>
              <a:gd name="adj2" fmla="val 43965"/>
            </a:avLst>
          </a:prstGeom>
          <a:solidFill>
            <a:srgbClr val="FF0000"/>
          </a:solidFill>
          <a:ln w="9525">
            <a:solidFill>
              <a:schemeClr val="tx2"/>
            </a:solidFill>
            <a:miter lim="800000"/>
            <a:headEnd/>
            <a:tailEnd/>
          </a:ln>
        </p:spPr>
        <p:txBody>
          <a:bodyPr wrap="none" anchor="ctr"/>
          <a:lstStyle/>
          <a:p>
            <a:pPr algn="ctr"/>
            <a:endParaRPr kumimoji="1" lang="zh-CN" altLang="zh-CN" sz="2400">
              <a:solidFill>
                <a:srgbClr val="000000"/>
              </a:solidFill>
              <a:latin typeface="Times New Roman" pitchFamily="18"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box(in)">
                                      <p:cBhvr>
                                        <p:cTn id="7" dur="500"/>
                                        <p:tgtEl>
                                          <p:spTgt spid="327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2774">
                                            <p:txEl>
                                              <p:pRg st="0" end="0"/>
                                            </p:txEl>
                                          </p:spTgt>
                                        </p:tgtEl>
                                        <p:attrNameLst>
                                          <p:attrName>style.visibility</p:attrName>
                                        </p:attrNameLst>
                                      </p:cBhvr>
                                      <p:to>
                                        <p:strVal val="visible"/>
                                      </p:to>
                                    </p:set>
                                    <p:animEffect transition="in" filter="checkerboard(across)">
                                      <p:cBhvr>
                                        <p:cTn id="12" dur="500"/>
                                        <p:tgtEl>
                                          <p:spTgt spid="3277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2774">
                                            <p:txEl>
                                              <p:pRg st="1" end="1"/>
                                            </p:txEl>
                                          </p:spTgt>
                                        </p:tgtEl>
                                        <p:attrNameLst>
                                          <p:attrName>style.visibility</p:attrName>
                                        </p:attrNameLst>
                                      </p:cBhvr>
                                      <p:to>
                                        <p:strVal val="visible"/>
                                      </p:to>
                                    </p:set>
                                    <p:animEffect transition="in" filter="checkerboard(across)">
                                      <p:cBhvr>
                                        <p:cTn id="17" dur="500"/>
                                        <p:tgtEl>
                                          <p:spTgt spid="3277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2774">
                                            <p:txEl>
                                              <p:pRg st="2" end="2"/>
                                            </p:txEl>
                                          </p:spTgt>
                                        </p:tgtEl>
                                        <p:attrNameLst>
                                          <p:attrName>style.visibility</p:attrName>
                                        </p:attrNameLst>
                                      </p:cBhvr>
                                      <p:to>
                                        <p:strVal val="visible"/>
                                      </p:to>
                                    </p:set>
                                    <p:animEffect transition="in" filter="checkerboard(across)">
                                      <p:cBhvr>
                                        <p:cTn id="22" dur="500"/>
                                        <p:tgtEl>
                                          <p:spTgt spid="32774">
                                            <p:txEl>
                                              <p:pRg st="2" end="2"/>
                                            </p:txEl>
                                          </p:spTgt>
                                        </p:tgtEl>
                                      </p:cBhvr>
                                    </p:animEffect>
                                  </p:childTnLst>
                                </p:cTn>
                              </p:par>
                            </p:childTnLst>
                          </p:cTn>
                        </p:par>
                        <p:par>
                          <p:cTn id="23" fill="hold" nodeType="afterGroup">
                            <p:stCondLst>
                              <p:cond delay="500"/>
                            </p:stCondLst>
                            <p:childTnLst>
                              <p:par>
                                <p:cTn id="24" presetID="5" presetClass="entr" presetSubtype="10" fill="hold" nodeType="afterEffect">
                                  <p:stCondLst>
                                    <p:cond delay="0"/>
                                  </p:stCondLst>
                                  <p:childTnLst>
                                    <p:set>
                                      <p:cBhvr>
                                        <p:cTn id="25" dur="1" fill="hold">
                                          <p:stCondLst>
                                            <p:cond delay="0"/>
                                          </p:stCondLst>
                                        </p:cTn>
                                        <p:tgtEl>
                                          <p:spTgt spid="32774">
                                            <p:txEl>
                                              <p:pRg st="3" end="3"/>
                                            </p:txEl>
                                          </p:spTgt>
                                        </p:tgtEl>
                                        <p:attrNameLst>
                                          <p:attrName>style.visibility</p:attrName>
                                        </p:attrNameLst>
                                      </p:cBhvr>
                                      <p:to>
                                        <p:strVal val="visible"/>
                                      </p:to>
                                    </p:set>
                                    <p:animEffect transition="in" filter="checkerboard(across)">
                                      <p:cBhvr>
                                        <p:cTn id="26" dur="500"/>
                                        <p:tgtEl>
                                          <p:spTgt spid="32774">
                                            <p:txEl>
                                              <p:pRg st="3" end="3"/>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2775"/>
                                        </p:tgtEl>
                                        <p:attrNameLst>
                                          <p:attrName>style.visibility</p:attrName>
                                        </p:attrNameLst>
                                      </p:cBhvr>
                                      <p:to>
                                        <p:strVal val="visible"/>
                                      </p:to>
                                    </p:set>
                                    <p:animEffect transition="in" filter="dissolve">
                                      <p:cBhvr>
                                        <p:cTn id="29" dur="500"/>
                                        <p:tgtEl>
                                          <p:spTgt spid="32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utoUpdateAnimBg="0"/>
      <p:bldP spid="32775"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78" name="Text Box 2"/>
          <p:cNvSpPr txBox="1">
            <a:spLocks noChangeArrowheads="1"/>
          </p:cNvSpPr>
          <p:nvPr/>
        </p:nvSpPr>
        <p:spPr bwMode="auto">
          <a:xfrm>
            <a:off x="914400" y="639763"/>
            <a:ext cx="5087938"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练习题：</a:t>
            </a:r>
            <a:r>
              <a:rPr kumimoji="1" lang="zh-CN" altLang="en-US" sz="2400" b="1">
                <a:solidFill>
                  <a:srgbClr val="000000"/>
                </a:solidFill>
                <a:latin typeface="楷体_GB2312"/>
                <a:ea typeface="楷体_GB2312"/>
                <a:cs typeface="楷体_GB2312"/>
              </a:rPr>
              <a:t>问  取何值时，齐次方程组</a:t>
            </a:r>
          </a:p>
        </p:txBody>
      </p:sp>
      <p:graphicFrame>
        <p:nvGraphicFramePr>
          <p:cNvPr id="96273" name="Object 17"/>
          <p:cNvGraphicFramePr>
            <a:graphicFrameLocks noChangeAspect="1"/>
          </p:cNvGraphicFramePr>
          <p:nvPr/>
        </p:nvGraphicFramePr>
        <p:xfrm>
          <a:off x="2222500" y="1219200"/>
          <a:ext cx="4635500" cy="1708150"/>
        </p:xfrm>
        <a:graphic>
          <a:graphicData uri="http://schemas.openxmlformats.org/presentationml/2006/ole">
            <mc:AlternateContent xmlns:mc="http://schemas.openxmlformats.org/markup-compatibility/2006">
              <mc:Choice xmlns:v="urn:schemas-microsoft-com:vml" Requires="v">
                <p:oleObj spid="_x0000_s96353" name="Equation" r:id="rId3" imgW="1727200" imgH="736600" progId="">
                  <p:embed/>
                </p:oleObj>
              </mc:Choice>
              <mc:Fallback>
                <p:oleObj name="Equation" r:id="rId3" imgW="1727200" imgH="7366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00" y="1219200"/>
                        <a:ext cx="4635500" cy="170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79" name="Text Box 4"/>
          <p:cNvSpPr txBox="1">
            <a:spLocks noChangeArrowheads="1"/>
          </p:cNvSpPr>
          <p:nvPr/>
        </p:nvSpPr>
        <p:spPr bwMode="auto">
          <a:xfrm>
            <a:off x="1143000" y="2895600"/>
            <a:ext cx="2416175"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楷体_GB2312"/>
                <a:ea typeface="楷体_GB2312"/>
                <a:cs typeface="楷体_GB2312"/>
              </a:rPr>
              <a:t>有非零解？</a:t>
            </a:r>
          </a:p>
        </p:txBody>
      </p:sp>
      <p:graphicFrame>
        <p:nvGraphicFramePr>
          <p:cNvPr id="96274" name="Object 18"/>
          <p:cNvGraphicFramePr>
            <a:graphicFrameLocks noChangeAspect="1"/>
          </p:cNvGraphicFramePr>
          <p:nvPr/>
        </p:nvGraphicFramePr>
        <p:xfrm>
          <a:off x="2555875" y="701675"/>
          <a:ext cx="373063" cy="407988"/>
        </p:xfrm>
        <a:graphic>
          <a:graphicData uri="http://schemas.openxmlformats.org/presentationml/2006/ole">
            <mc:AlternateContent xmlns:mc="http://schemas.openxmlformats.org/markup-compatibility/2006">
              <mc:Choice xmlns:v="urn:schemas-microsoft-com:vml" Requires="v">
                <p:oleObj spid="_x0000_s96354" name="Equation" r:id="rId5" imgW="139579" imgH="177646" progId="">
                  <p:embed/>
                </p:oleObj>
              </mc:Choice>
              <mc:Fallback>
                <p:oleObj name="Equation" r:id="rId5" imgW="139579" imgH="177646"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701675"/>
                        <a:ext cx="373063"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8" name="Text Box 6"/>
          <p:cNvSpPr txBox="1">
            <a:spLocks noChangeArrowheads="1"/>
          </p:cNvSpPr>
          <p:nvPr/>
        </p:nvSpPr>
        <p:spPr bwMode="auto">
          <a:xfrm>
            <a:off x="914400" y="4062413"/>
            <a:ext cx="490538"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解</a:t>
            </a:r>
          </a:p>
        </p:txBody>
      </p:sp>
      <p:graphicFrame>
        <p:nvGraphicFramePr>
          <p:cNvPr id="33799" name="Object 19"/>
          <p:cNvGraphicFramePr>
            <a:graphicFrameLocks noChangeAspect="1"/>
          </p:cNvGraphicFramePr>
          <p:nvPr/>
        </p:nvGraphicFramePr>
        <p:xfrm>
          <a:off x="1579563" y="3621088"/>
          <a:ext cx="6808787" cy="1536700"/>
        </p:xfrm>
        <a:graphic>
          <a:graphicData uri="http://schemas.openxmlformats.org/presentationml/2006/ole">
            <mc:AlternateContent xmlns:mc="http://schemas.openxmlformats.org/markup-compatibility/2006">
              <mc:Choice xmlns:v="urn:schemas-microsoft-com:vml" Requires="v">
                <p:oleObj spid="_x0000_s96355" name="Equation" r:id="rId7" imgW="2755900" imgH="698500" progId="">
                  <p:embed/>
                </p:oleObj>
              </mc:Choice>
              <mc:Fallback>
                <p:oleObj name="Equation" r:id="rId7" imgW="2755900" imgH="698500"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9563" y="3621088"/>
                        <a:ext cx="6808787" cy="153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0" name="Rectangle 8"/>
          <p:cNvSpPr>
            <a:spLocks noChangeArrowheads="1"/>
          </p:cNvSpPr>
          <p:nvPr/>
        </p:nvSpPr>
        <p:spPr bwMode="auto">
          <a:xfrm>
            <a:off x="914400" y="5251450"/>
            <a:ext cx="585787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如果齐次方程组有非零解，则必有      </a:t>
            </a:r>
            <a:r>
              <a:rPr kumimoji="1" lang="en-US" altLang="zh-CN" sz="2400" b="1">
                <a:solidFill>
                  <a:srgbClr val="000000"/>
                </a:solidFill>
                <a:latin typeface="楷体_GB2312"/>
                <a:ea typeface="楷体_GB2312"/>
                <a:cs typeface="楷体_GB2312"/>
              </a:rPr>
              <a:t>.</a:t>
            </a:r>
          </a:p>
        </p:txBody>
      </p:sp>
      <p:graphicFrame>
        <p:nvGraphicFramePr>
          <p:cNvPr id="33801" name="Object 20"/>
          <p:cNvGraphicFramePr>
            <a:graphicFrameLocks noChangeAspect="1"/>
          </p:cNvGraphicFramePr>
          <p:nvPr/>
        </p:nvGraphicFramePr>
        <p:xfrm>
          <a:off x="5651500" y="5332413"/>
          <a:ext cx="866775" cy="392112"/>
        </p:xfrm>
        <a:graphic>
          <a:graphicData uri="http://schemas.openxmlformats.org/presentationml/2006/ole">
            <mc:AlternateContent xmlns:mc="http://schemas.openxmlformats.org/markup-compatibility/2006">
              <mc:Choice xmlns:v="urn:schemas-microsoft-com:vml" Requires="v">
                <p:oleObj spid="_x0000_s96356" name="Equation" r:id="rId9" imgW="393359" imgH="177646" progId="">
                  <p:embed/>
                </p:oleObj>
              </mc:Choice>
              <mc:Fallback>
                <p:oleObj name="Equation" r:id="rId9" imgW="393359" imgH="177646"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1500" y="5332413"/>
                        <a:ext cx="866775"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2" name="Rectangle 10"/>
          <p:cNvSpPr>
            <a:spLocks noChangeArrowheads="1"/>
          </p:cNvSpPr>
          <p:nvPr/>
        </p:nvSpPr>
        <p:spPr bwMode="auto">
          <a:xfrm>
            <a:off x="925513" y="5949950"/>
            <a:ext cx="5554662"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所以          时齐次方程组有非零解</a:t>
            </a:r>
            <a:r>
              <a:rPr kumimoji="1" lang="en-US" altLang="zh-CN" sz="2400" b="1">
                <a:solidFill>
                  <a:srgbClr val="000000"/>
                </a:solidFill>
                <a:latin typeface="楷体_GB2312"/>
                <a:ea typeface="楷体_GB2312"/>
                <a:cs typeface="楷体_GB2312"/>
              </a:rPr>
              <a:t>.</a:t>
            </a:r>
          </a:p>
        </p:txBody>
      </p:sp>
      <p:graphicFrame>
        <p:nvGraphicFramePr>
          <p:cNvPr id="33803" name="Object 21"/>
          <p:cNvGraphicFramePr>
            <a:graphicFrameLocks noChangeAspect="1"/>
          </p:cNvGraphicFramePr>
          <p:nvPr/>
        </p:nvGraphicFramePr>
        <p:xfrm>
          <a:off x="1706563" y="5989638"/>
          <a:ext cx="1425575" cy="392112"/>
        </p:xfrm>
        <a:graphic>
          <a:graphicData uri="http://schemas.openxmlformats.org/presentationml/2006/ole">
            <mc:AlternateContent xmlns:mc="http://schemas.openxmlformats.org/markup-compatibility/2006">
              <mc:Choice xmlns:v="urn:schemas-microsoft-com:vml" Requires="v">
                <p:oleObj spid="_x0000_s96357" name="Equation" r:id="rId11" imgW="647419" imgH="177723" progId="">
                  <p:embed/>
                </p:oleObj>
              </mc:Choice>
              <mc:Fallback>
                <p:oleObj name="Equation" r:id="rId11" imgW="647419" imgH="177723"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6563" y="5989638"/>
                        <a:ext cx="1425575"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799"/>
                                        </p:tgtEl>
                                        <p:attrNameLst>
                                          <p:attrName>style.visibility</p:attrName>
                                        </p:attrNameLst>
                                      </p:cBhvr>
                                      <p:to>
                                        <p:strVal val="visible"/>
                                      </p:to>
                                    </p:set>
                                    <p:animEffect transition="in" filter="dissolve">
                                      <p:cBhvr>
                                        <p:cTn id="7" dur="500"/>
                                        <p:tgtEl>
                                          <p:spTgt spid="3379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798"/>
                                        </p:tgtEl>
                                        <p:attrNameLst>
                                          <p:attrName>style.visibility</p:attrName>
                                        </p:attrNameLst>
                                      </p:cBhvr>
                                      <p:to>
                                        <p:strVal val="visible"/>
                                      </p:to>
                                    </p:set>
                                    <p:animEffect transition="in" filter="dissolve">
                                      <p:cBhvr>
                                        <p:cTn id="10" dur="500"/>
                                        <p:tgtEl>
                                          <p:spTgt spid="33798"/>
                                        </p:tgtEl>
                                      </p:cBhvr>
                                    </p:animEffect>
                                  </p:childTnLst>
                                </p:cTn>
                              </p:par>
                            </p:childTnLst>
                          </p:cTn>
                        </p:par>
                        <p:par>
                          <p:cTn id="11" fill="hold" nodeType="afterGroup">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33800"/>
                                        </p:tgtEl>
                                        <p:attrNameLst>
                                          <p:attrName>style.visibility</p:attrName>
                                        </p:attrNameLst>
                                      </p:cBhvr>
                                      <p:to>
                                        <p:strVal val="visible"/>
                                      </p:to>
                                    </p:set>
                                    <p:animEffect transition="in" filter="wipe(down)">
                                      <p:cBhvr>
                                        <p:cTn id="14" dur="500"/>
                                        <p:tgtEl>
                                          <p:spTgt spid="33800"/>
                                        </p:tgtEl>
                                      </p:cBhvr>
                                    </p:animEffect>
                                  </p:childTnLst>
                                </p:cTn>
                              </p:par>
                            </p:childTnLst>
                          </p:cTn>
                        </p:par>
                        <p:par>
                          <p:cTn id="15" fill="hold" nodeType="afterGroup">
                            <p:stCondLst>
                              <p:cond delay="1000"/>
                            </p:stCondLst>
                            <p:childTnLst>
                              <p:par>
                                <p:cTn id="16" presetID="22" presetClass="entr" presetSubtype="4" fill="hold" nodeType="afterEffect">
                                  <p:stCondLst>
                                    <p:cond delay="0"/>
                                  </p:stCondLst>
                                  <p:childTnLst>
                                    <p:set>
                                      <p:cBhvr>
                                        <p:cTn id="17" dur="1" fill="hold">
                                          <p:stCondLst>
                                            <p:cond delay="0"/>
                                          </p:stCondLst>
                                        </p:cTn>
                                        <p:tgtEl>
                                          <p:spTgt spid="33801"/>
                                        </p:tgtEl>
                                        <p:attrNameLst>
                                          <p:attrName>style.visibility</p:attrName>
                                        </p:attrNameLst>
                                      </p:cBhvr>
                                      <p:to>
                                        <p:strVal val="visible"/>
                                      </p:to>
                                    </p:set>
                                    <p:animEffect transition="in" filter="wipe(down)">
                                      <p:cBhvr>
                                        <p:cTn id="18" dur="500"/>
                                        <p:tgtEl>
                                          <p:spTgt spid="3380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3803"/>
                                        </p:tgtEl>
                                        <p:attrNameLst>
                                          <p:attrName>style.visibility</p:attrName>
                                        </p:attrNameLst>
                                      </p:cBhvr>
                                      <p:to>
                                        <p:strVal val="visible"/>
                                      </p:to>
                                    </p:set>
                                    <p:animEffect transition="in" filter="blinds(horizontal)">
                                      <p:cBhvr>
                                        <p:cTn id="23" dur="500"/>
                                        <p:tgtEl>
                                          <p:spTgt spid="3380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3802"/>
                                        </p:tgtEl>
                                        <p:attrNameLst>
                                          <p:attrName>style.visibility</p:attrName>
                                        </p:attrNameLst>
                                      </p:cBhvr>
                                      <p:to>
                                        <p:strVal val="visible"/>
                                      </p:to>
                                    </p:set>
                                    <p:animEffect transition="in" filter="blinds(horizontal)">
                                      <p:cBhvr>
                                        <p:cTn id="26" dur="500"/>
                                        <p:tgtEl>
                                          <p:spTgt spid="33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33800" grpId="0"/>
      <p:bldP spid="33802"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0705" name="Text Box 2"/>
          <p:cNvSpPr txBox="1">
            <a:spLocks noChangeArrowheads="1"/>
          </p:cNvSpPr>
          <p:nvPr/>
        </p:nvSpPr>
        <p:spPr bwMode="auto">
          <a:xfrm>
            <a:off x="914400" y="476250"/>
            <a:ext cx="1560513" cy="641350"/>
          </a:xfrm>
          <a:prstGeom prst="rect">
            <a:avLst/>
          </a:prstGeom>
          <a:noFill/>
          <a:ln w="9525">
            <a:noFill/>
            <a:miter lim="800000"/>
            <a:headEnd/>
            <a:tailEnd/>
          </a:ln>
        </p:spPr>
        <p:txBody>
          <a:bodyPr wrap="none">
            <a:spAutoFit/>
          </a:bodyPr>
          <a:lstStyle/>
          <a:p>
            <a:r>
              <a:rPr kumimoji="1" lang="zh-CN" altLang="en-US" sz="3600" b="1">
                <a:solidFill>
                  <a:srgbClr val="0000FF"/>
                </a:solidFill>
                <a:latin typeface="Times New Roman" pitchFamily="18" charset="0"/>
                <a:ea typeface="楷体_GB2312"/>
                <a:cs typeface="楷体_GB2312"/>
              </a:rPr>
              <a:t>思考题</a:t>
            </a:r>
          </a:p>
        </p:txBody>
      </p:sp>
      <p:sp>
        <p:nvSpPr>
          <p:cNvPr id="840706" name="Rectangle 3"/>
          <p:cNvSpPr>
            <a:spLocks noChangeArrowheads="1"/>
          </p:cNvSpPr>
          <p:nvPr/>
        </p:nvSpPr>
        <p:spPr bwMode="auto">
          <a:xfrm>
            <a:off x="914400" y="1600200"/>
            <a:ext cx="7618413" cy="1041400"/>
          </a:xfrm>
          <a:prstGeom prst="rect">
            <a:avLst/>
          </a:prstGeom>
          <a:noFill/>
          <a:ln w="9525">
            <a:noFill/>
            <a:miter lim="800000"/>
            <a:headEnd/>
            <a:tailEnd/>
          </a:ln>
        </p:spPr>
        <p:txBody>
          <a:bodyPr>
            <a:spAutoFit/>
          </a:bodyPr>
          <a:lstStyle/>
          <a:p>
            <a:pPr>
              <a:lnSpc>
                <a:spcPct val="130000"/>
              </a:lnSpc>
            </a:pPr>
            <a:r>
              <a:rPr kumimoji="1" lang="zh-CN" altLang="en-US" sz="2400" b="1">
                <a:solidFill>
                  <a:srgbClr val="000000"/>
                </a:solidFill>
                <a:latin typeface="楷体_GB2312"/>
                <a:ea typeface="楷体_GB2312"/>
                <a:cs typeface="楷体_GB2312"/>
              </a:rPr>
              <a:t>当线性方程组的系数行列式为零时，能否用克拉默法则解方程组？为什么？此时方程组的解为何？</a:t>
            </a:r>
          </a:p>
        </p:txBody>
      </p:sp>
      <p:sp>
        <p:nvSpPr>
          <p:cNvPr id="35844" name="Rectangle 4"/>
          <p:cNvSpPr>
            <a:spLocks noChangeArrowheads="1"/>
          </p:cNvSpPr>
          <p:nvPr/>
        </p:nvSpPr>
        <p:spPr bwMode="auto">
          <a:xfrm>
            <a:off x="914400" y="3397250"/>
            <a:ext cx="7843838" cy="968375"/>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答：当线性方程组的系数行列式为零时，不能用克拉默法</a:t>
            </a:r>
          </a:p>
          <a:p>
            <a:pPr>
              <a:lnSpc>
                <a:spcPct val="140000"/>
              </a:lnSpc>
            </a:pPr>
            <a:r>
              <a:rPr kumimoji="1" lang="zh-CN" altLang="en-US" sz="2400" b="1">
                <a:solidFill>
                  <a:srgbClr val="000000"/>
                </a:solidFill>
                <a:latin typeface="楷体_GB2312"/>
                <a:ea typeface="楷体_GB2312"/>
                <a:cs typeface="楷体_GB2312"/>
              </a:rPr>
              <a:t>则解方程组，因为此时方程组的解为无解或有无穷多解</a:t>
            </a:r>
            <a:r>
              <a:rPr kumimoji="1" lang="en-US" altLang="zh-CN" sz="2400" b="1">
                <a:solidFill>
                  <a:srgbClr val="000000"/>
                </a:solidFill>
                <a:latin typeface="楷体_GB2312"/>
                <a:ea typeface="楷体_GB2312"/>
                <a:cs typeface="楷体_GB2312"/>
              </a:rPr>
              <a:t>.</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checkerboard(across)">
                                      <p:cBhvr>
                                        <p:cTn id="7" dur="5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914400" y="1676400"/>
            <a:ext cx="5697538" cy="457200"/>
          </a:xfrm>
          <a:prstGeom prst="rect">
            <a:avLst/>
          </a:prstGeom>
          <a:noFill/>
          <a:ln w="9525">
            <a:noFill/>
            <a:miter lim="800000"/>
            <a:headEnd/>
            <a:tailEnd/>
          </a:ln>
        </p:spPr>
        <p:txBody>
          <a:bodyPr wrap="none">
            <a:spAutoFit/>
          </a:bodyPr>
          <a:lstStyle/>
          <a:p>
            <a:r>
              <a:rPr kumimoji="1" lang="en-US" altLang="zh-CN" sz="2400" b="1">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用克拉默法则解线性方程组的两个条件</a:t>
            </a:r>
          </a:p>
        </p:txBody>
      </p:sp>
      <p:sp>
        <p:nvSpPr>
          <p:cNvPr id="36867" name="Rectangle 3"/>
          <p:cNvSpPr>
            <a:spLocks noChangeArrowheads="1"/>
          </p:cNvSpPr>
          <p:nvPr/>
        </p:nvSpPr>
        <p:spPr bwMode="auto">
          <a:xfrm>
            <a:off x="914400" y="2286000"/>
            <a:ext cx="4216400" cy="457200"/>
          </a:xfrm>
          <a:prstGeom prst="rect">
            <a:avLst/>
          </a:prstGeom>
          <a:noFill/>
          <a:ln w="9525">
            <a:noFill/>
            <a:miter lim="800000"/>
            <a:headEnd/>
            <a:tailEnd/>
          </a:ln>
        </p:spPr>
        <p:txBody>
          <a:bodyPr wrap="none">
            <a:spAutoFit/>
          </a:bodyPr>
          <a:lstStyle/>
          <a:p>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方程个数等于未知量个数；</a:t>
            </a:r>
          </a:p>
        </p:txBody>
      </p:sp>
      <p:sp>
        <p:nvSpPr>
          <p:cNvPr id="36868" name="Text Box 4"/>
          <p:cNvSpPr txBox="1">
            <a:spLocks noChangeArrowheads="1"/>
          </p:cNvSpPr>
          <p:nvPr/>
        </p:nvSpPr>
        <p:spPr bwMode="auto">
          <a:xfrm>
            <a:off x="914400" y="2873375"/>
            <a:ext cx="3373438" cy="457200"/>
          </a:xfrm>
          <a:prstGeom prst="rect">
            <a:avLst/>
          </a:prstGeom>
          <a:noFill/>
          <a:ln w="9525">
            <a:noFill/>
            <a:miter lim="800000"/>
            <a:headEnd/>
            <a:tailEnd/>
          </a:ln>
        </p:spPr>
        <p:txBody>
          <a:bodyPr wrap="none">
            <a:spAutoFit/>
          </a:bodyPr>
          <a:lstStyle/>
          <a:p>
            <a:r>
              <a:rPr kumimoji="1" lang="en-US" altLang="zh-CN" sz="2400" b="1">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系数行列式不等于零</a:t>
            </a:r>
            <a:r>
              <a:rPr kumimoji="1" lang="en-US" altLang="zh-CN" sz="2400" b="1">
                <a:solidFill>
                  <a:srgbClr val="000000"/>
                </a:solidFill>
                <a:latin typeface="Times New Roman" pitchFamily="18" charset="0"/>
                <a:ea typeface="楷体_GB2312"/>
                <a:cs typeface="楷体_GB2312"/>
              </a:rPr>
              <a:t>.</a:t>
            </a:r>
          </a:p>
        </p:txBody>
      </p:sp>
      <p:sp>
        <p:nvSpPr>
          <p:cNvPr id="36869" name="Rectangle 5"/>
          <p:cNvSpPr>
            <a:spLocks noChangeArrowheads="1"/>
          </p:cNvSpPr>
          <p:nvPr/>
        </p:nvSpPr>
        <p:spPr bwMode="auto">
          <a:xfrm>
            <a:off x="935038" y="3559175"/>
            <a:ext cx="7231062" cy="1625600"/>
          </a:xfrm>
          <a:prstGeom prst="rect">
            <a:avLst/>
          </a:prstGeom>
          <a:noFill/>
          <a:ln w="9525">
            <a:noFill/>
            <a:miter lim="800000"/>
            <a:headEnd/>
            <a:tailEnd/>
          </a:ln>
        </p:spPr>
        <p:txBody>
          <a:bodyPr wrap="none">
            <a:spAutoFit/>
          </a:bodyPr>
          <a:lstStyle/>
          <a:p>
            <a:pPr>
              <a:lnSpc>
                <a:spcPct val="140000"/>
              </a:lnSpc>
            </a:pPr>
            <a:r>
              <a:rPr kumimoji="1" lang="en-US" altLang="zh-CN" sz="2400" b="1">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克拉默法则的意义主要在于建立了线性方程组的解</a:t>
            </a:r>
          </a:p>
          <a:p>
            <a:pPr>
              <a:lnSpc>
                <a:spcPct val="140000"/>
              </a:lnSpc>
            </a:pPr>
            <a:r>
              <a:rPr kumimoji="1" lang="zh-CN" altLang="en-US" sz="2400" b="1">
                <a:solidFill>
                  <a:srgbClr val="000000"/>
                </a:solidFill>
                <a:latin typeface="Times New Roman" pitchFamily="18" charset="0"/>
                <a:ea typeface="楷体_GB2312"/>
                <a:cs typeface="楷体_GB2312"/>
              </a:rPr>
              <a:t>和已知的系数以及常数项之间的关系</a:t>
            </a:r>
            <a:r>
              <a:rPr kumimoji="1" lang="zh-CN" altLang="en-US" sz="2400" b="1">
                <a:solidFill>
                  <a:srgbClr val="000000"/>
                </a:solidFill>
                <a:latin typeface="楷体_GB2312"/>
                <a:ea typeface="楷体_GB2312"/>
                <a:cs typeface="楷体_GB2312"/>
              </a:rPr>
              <a:t>．</a:t>
            </a:r>
            <a:r>
              <a:rPr kumimoji="1" lang="zh-CN" altLang="en-US" sz="2400" b="1">
                <a:solidFill>
                  <a:srgbClr val="000000"/>
                </a:solidFill>
                <a:latin typeface="Times New Roman" pitchFamily="18" charset="0"/>
                <a:ea typeface="楷体_GB2312"/>
                <a:cs typeface="楷体_GB2312"/>
              </a:rPr>
              <a:t>它主要适用于</a:t>
            </a:r>
          </a:p>
          <a:p>
            <a:pPr>
              <a:lnSpc>
                <a:spcPct val="140000"/>
              </a:lnSpc>
            </a:pPr>
            <a:r>
              <a:rPr kumimoji="1" lang="zh-CN" altLang="en-US" sz="2400" b="1">
                <a:solidFill>
                  <a:srgbClr val="FF0000"/>
                </a:solidFill>
                <a:latin typeface="Times New Roman" pitchFamily="18" charset="0"/>
                <a:ea typeface="楷体_GB2312"/>
                <a:cs typeface="楷体_GB2312"/>
              </a:rPr>
              <a:t>理论推导</a:t>
            </a:r>
            <a:r>
              <a:rPr kumimoji="1" lang="zh-CN" altLang="en-US" sz="2400" b="1">
                <a:solidFill>
                  <a:srgbClr val="000000"/>
                </a:solidFill>
                <a:latin typeface="楷体_GB2312"/>
                <a:ea typeface="楷体_GB2312"/>
                <a:cs typeface="楷体_GB2312"/>
              </a:rPr>
              <a:t>．</a:t>
            </a:r>
            <a:endParaRPr kumimoji="1" lang="en-US" altLang="zh-CN" sz="2400" b="1">
              <a:solidFill>
                <a:srgbClr val="000000"/>
              </a:solidFill>
              <a:latin typeface="楷体_GB2312"/>
              <a:ea typeface="楷体_GB2312"/>
              <a:cs typeface="楷体_GB2312"/>
            </a:endParaRPr>
          </a:p>
        </p:txBody>
      </p:sp>
      <p:sp>
        <p:nvSpPr>
          <p:cNvPr id="841733" name="Rectangle 6"/>
          <p:cNvSpPr>
            <a:spLocks noGrp="1" noChangeArrowheads="1"/>
          </p:cNvSpPr>
          <p:nvPr>
            <p:ph type="title"/>
          </p:nvPr>
        </p:nvSpPr>
        <p:spPr/>
        <p:txBody>
          <a:bodyPr/>
          <a:lstStyle/>
          <a:p>
            <a:pPr eaLnBrk="1" hangingPunct="1"/>
            <a:r>
              <a:rPr lang="zh-CN" altLang="en-US" smtClean="0">
                <a:solidFill>
                  <a:srgbClr val="0000FF"/>
                </a:solidFill>
                <a:latin typeface="楷体_GB2312"/>
                <a:ea typeface="楷体_GB2312"/>
              </a:rPr>
              <a:t>三、小结</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wipe(left)">
                                      <p:cBhvr>
                                        <p:cTn id="7" dur="500"/>
                                        <p:tgtEl>
                                          <p:spTgt spid="36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7"/>
                                        </p:tgtEl>
                                        <p:attrNameLst>
                                          <p:attrName>style.visibility</p:attrName>
                                        </p:attrNameLst>
                                      </p:cBhvr>
                                      <p:to>
                                        <p:strVal val="visible"/>
                                      </p:to>
                                    </p:set>
                                    <p:animEffect transition="in" filter="wipe(left)">
                                      <p:cBhvr>
                                        <p:cTn id="12" dur="500"/>
                                        <p:tgtEl>
                                          <p:spTgt spid="368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868"/>
                                        </p:tgtEl>
                                        <p:attrNameLst>
                                          <p:attrName>style.visibility</p:attrName>
                                        </p:attrNameLst>
                                      </p:cBhvr>
                                      <p:to>
                                        <p:strVal val="visible"/>
                                      </p:to>
                                    </p:set>
                                    <p:animEffect transition="in" filter="wipe(left)">
                                      <p:cBhvr>
                                        <p:cTn id="17" dur="500"/>
                                        <p:tgtEl>
                                          <p:spTgt spid="368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869"/>
                                        </p:tgtEl>
                                        <p:attrNameLst>
                                          <p:attrName>style.visibility</p:attrName>
                                        </p:attrNameLst>
                                      </p:cBhvr>
                                      <p:to>
                                        <p:strVal val="visible"/>
                                      </p:to>
                                    </p:set>
                                    <p:animEffect transition="in" filter="wipe(left)">
                                      <p:cBhvr>
                                        <p:cTn id="22"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autoUpdateAnimBg="0"/>
      <p:bldP spid="36868" grpId="0" autoUpdateAnimBg="0"/>
      <p:bldP spid="36869"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3" name="Rectangle 2"/>
          <p:cNvSpPr>
            <a:spLocks noGrp="1" noChangeArrowheads="1"/>
          </p:cNvSpPr>
          <p:nvPr>
            <p:ph type="ctrTitle"/>
          </p:nvPr>
        </p:nvSpPr>
        <p:spPr/>
        <p:txBody>
          <a:bodyPr/>
          <a:lstStyle/>
          <a:p>
            <a:pPr eaLnBrk="1" hangingPunct="1"/>
            <a:r>
              <a:rPr lang="zh-CN" altLang="en-US" sz="4400" b="1" smtClean="0">
                <a:latin typeface="楷体_GB2312"/>
                <a:ea typeface="楷体_GB2312"/>
                <a:cs typeface="楷体_GB2312"/>
              </a:rPr>
              <a:t>第二章  矩阵及其运算</a:t>
            </a: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843778"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latin typeface="楷体_GB2312"/>
                <a:ea typeface="楷体_GB2312"/>
                <a:cs typeface="楷体_GB2312"/>
              </a:rPr>
              <a:t>§</a:t>
            </a:r>
            <a:r>
              <a:rPr kumimoji="1" lang="en-US" altLang="zh-CN" sz="3600" b="1" smtClean="0">
                <a:solidFill>
                  <a:srgbClr val="CC0099"/>
                </a:solidFill>
                <a:latin typeface="Times New Roman" pitchFamily="18" charset="0"/>
                <a:ea typeface="楷体_GB2312"/>
                <a:cs typeface="楷体_GB2312"/>
              </a:rPr>
              <a:t>1</a:t>
            </a:r>
            <a:r>
              <a:rPr kumimoji="1" lang="en-US" altLang="zh-CN" sz="3600" b="1" smtClean="0">
                <a:solidFill>
                  <a:srgbClr val="CC0099"/>
                </a:solidFill>
                <a:latin typeface="楷体_GB2312"/>
                <a:ea typeface="楷体_GB2312"/>
                <a:cs typeface="楷体_GB2312"/>
              </a:rPr>
              <a:t>  </a:t>
            </a:r>
            <a:r>
              <a:rPr kumimoji="1" lang="zh-CN" altLang="en-US" sz="3600" b="1" smtClean="0">
                <a:solidFill>
                  <a:srgbClr val="CC0099"/>
                </a:solidFill>
                <a:latin typeface="楷体_GB2312"/>
                <a:ea typeface="楷体_GB2312"/>
                <a:cs typeface="楷体_GB2312"/>
              </a:rPr>
              <a:t>矩阵</a:t>
            </a:r>
          </a:p>
        </p:txBody>
      </p:sp>
      <p:sp>
        <p:nvSpPr>
          <p:cNvPr id="66563" name="Text Box 3"/>
          <p:cNvSpPr txBox="1">
            <a:spLocks noChangeArrowheads="1"/>
          </p:cNvSpPr>
          <p:nvPr/>
        </p:nvSpPr>
        <p:spPr bwMode="auto">
          <a:xfrm>
            <a:off x="1835150" y="3549650"/>
            <a:ext cx="6913563" cy="1876425"/>
          </a:xfrm>
          <a:prstGeom prst="rect">
            <a:avLst/>
          </a:prstGeom>
          <a:solidFill>
            <a:srgbClr val="2A00DC">
              <a:alpha val="56078"/>
            </a:srgbClr>
          </a:solidFill>
          <a:ln w="76200">
            <a:solidFill>
              <a:srgbClr val="33CC33"/>
            </a:solidFill>
            <a:miter lim="800000"/>
            <a:headEnd/>
            <a:tailEnd/>
          </a:ln>
        </p:spPr>
        <p:txBody>
          <a:bodyPr anchor="ctr" anchorCtr="1">
            <a:spAutoFit/>
          </a:bodyPr>
          <a:lstStyle/>
          <a:p>
            <a:r>
              <a:rPr kumimoji="1" lang="zh-CN" altLang="en-US" sz="2800" b="1">
                <a:solidFill>
                  <a:srgbClr val="FFFFFF"/>
                </a:solidFill>
                <a:latin typeface="楷体_GB2312"/>
                <a:ea typeface="楷体_GB2312"/>
                <a:cs typeface="楷体_GB2312"/>
              </a:rPr>
              <a:t>一、矩阵概念的引入</a:t>
            </a:r>
          </a:p>
          <a:p>
            <a:r>
              <a:rPr lang="zh-CN" altLang="en-US" sz="2800" b="1">
                <a:solidFill>
                  <a:srgbClr val="FFFFFF"/>
                </a:solidFill>
                <a:latin typeface="楷体_GB2312"/>
                <a:ea typeface="楷体_GB2312"/>
                <a:cs typeface="楷体_GB2312"/>
              </a:rPr>
              <a:t>二、矩阵的定义</a:t>
            </a:r>
          </a:p>
          <a:p>
            <a:r>
              <a:rPr lang="zh-CN" altLang="en-US" sz="2800" b="1">
                <a:solidFill>
                  <a:srgbClr val="FFFFFF"/>
                </a:solidFill>
                <a:latin typeface="楷体_GB2312"/>
                <a:ea typeface="楷体_GB2312"/>
                <a:cs typeface="楷体_GB2312"/>
              </a:rPr>
              <a:t>三、特殊的矩阵</a:t>
            </a:r>
          </a:p>
          <a:p>
            <a:r>
              <a:rPr lang="zh-CN" altLang="en-US" sz="2800" b="1">
                <a:solidFill>
                  <a:srgbClr val="FFFFFF"/>
                </a:solidFill>
                <a:latin typeface="楷体_GB2312"/>
                <a:ea typeface="楷体_GB2312"/>
                <a:cs typeface="楷体_GB2312"/>
              </a:rPr>
              <a:t>四、矩阵与线性变换</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blinds(horizontal)">
                                      <p:cBhvr>
                                        <p:cTn id="7" dur="500"/>
                                        <p:tgtEl>
                                          <p:spTgt spid="66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795" name="Group 99"/>
          <p:cNvGrpSpPr>
            <a:grpSpLocks/>
          </p:cNvGrpSpPr>
          <p:nvPr/>
        </p:nvGrpSpPr>
        <p:grpSpPr bwMode="auto">
          <a:xfrm>
            <a:off x="2417763" y="4662488"/>
            <a:ext cx="4121150" cy="1838325"/>
            <a:chOff x="1523" y="2937"/>
            <a:chExt cx="2596" cy="1158"/>
          </a:xfrm>
        </p:grpSpPr>
        <p:sp>
          <p:nvSpPr>
            <p:cNvPr id="844834" name="Rectangle 92"/>
            <p:cNvSpPr>
              <a:spLocks noChangeArrowheads="1"/>
            </p:cNvSpPr>
            <p:nvPr/>
          </p:nvSpPr>
          <p:spPr bwMode="auto">
            <a:xfrm>
              <a:off x="3066" y="3209"/>
              <a:ext cx="373" cy="365"/>
            </a:xfrm>
            <a:prstGeom prst="rect">
              <a:avLst/>
            </a:prstGeom>
            <a:noFill/>
            <a:ln w="9525">
              <a:noFill/>
              <a:miter lim="800000"/>
              <a:headEnd/>
              <a:tailEnd/>
            </a:ln>
          </p:spPr>
          <p:txBody>
            <a:bodyPr wrap="none">
              <a:spAutoFit/>
            </a:bodyPr>
            <a:lstStyle/>
            <a:p>
              <a:r>
                <a:rPr lang="en-US" altLang="zh-CN" sz="3200" b="1">
                  <a:solidFill>
                    <a:srgbClr val="000000"/>
                  </a:solidFill>
                  <a:latin typeface="Times New Roman" pitchFamily="18" charset="0"/>
                  <a:ea typeface="楷体_GB2312"/>
                  <a:cs typeface="楷体_GB2312"/>
                </a:rPr>
                <a:t>√</a:t>
              </a:r>
            </a:p>
          </p:txBody>
        </p:sp>
        <p:sp>
          <p:nvSpPr>
            <p:cNvPr id="844835" name="Rectangle 93"/>
            <p:cNvSpPr>
              <a:spLocks noChangeArrowheads="1"/>
            </p:cNvSpPr>
            <p:nvPr/>
          </p:nvSpPr>
          <p:spPr bwMode="auto">
            <a:xfrm>
              <a:off x="3061" y="2937"/>
              <a:ext cx="373" cy="365"/>
            </a:xfrm>
            <a:prstGeom prst="rect">
              <a:avLst/>
            </a:prstGeom>
            <a:noFill/>
            <a:ln w="9525">
              <a:noFill/>
              <a:miter lim="800000"/>
              <a:headEnd/>
              <a:tailEnd/>
            </a:ln>
          </p:spPr>
          <p:txBody>
            <a:bodyPr wrap="none">
              <a:spAutoFit/>
            </a:bodyPr>
            <a:lstStyle/>
            <a:p>
              <a:r>
                <a:rPr lang="en-US" altLang="zh-CN" sz="3200" b="1">
                  <a:solidFill>
                    <a:srgbClr val="000000"/>
                  </a:solidFill>
                  <a:latin typeface="Times New Roman" pitchFamily="18" charset="0"/>
                  <a:ea typeface="楷体_GB2312"/>
                  <a:cs typeface="楷体_GB2312"/>
                </a:rPr>
                <a:t>√</a:t>
              </a:r>
            </a:p>
          </p:txBody>
        </p:sp>
        <p:sp>
          <p:nvSpPr>
            <p:cNvPr id="844836" name="Rectangle 94"/>
            <p:cNvSpPr>
              <a:spLocks noChangeArrowheads="1"/>
            </p:cNvSpPr>
            <p:nvPr/>
          </p:nvSpPr>
          <p:spPr bwMode="auto">
            <a:xfrm>
              <a:off x="1523" y="3467"/>
              <a:ext cx="373" cy="365"/>
            </a:xfrm>
            <a:prstGeom prst="rect">
              <a:avLst/>
            </a:prstGeom>
            <a:noFill/>
            <a:ln w="9525">
              <a:noFill/>
              <a:miter lim="800000"/>
              <a:headEnd/>
              <a:tailEnd/>
            </a:ln>
          </p:spPr>
          <p:txBody>
            <a:bodyPr wrap="none">
              <a:spAutoFit/>
            </a:bodyPr>
            <a:lstStyle/>
            <a:p>
              <a:r>
                <a:rPr lang="en-US" altLang="zh-CN" sz="3200" b="1">
                  <a:solidFill>
                    <a:srgbClr val="000000"/>
                  </a:solidFill>
                  <a:latin typeface="Times New Roman" pitchFamily="18" charset="0"/>
                  <a:ea typeface="楷体_GB2312"/>
                  <a:cs typeface="楷体_GB2312"/>
                </a:rPr>
                <a:t>√</a:t>
              </a:r>
            </a:p>
          </p:txBody>
        </p:sp>
        <p:sp>
          <p:nvSpPr>
            <p:cNvPr id="844837" name="Rectangle 95"/>
            <p:cNvSpPr>
              <a:spLocks noChangeArrowheads="1"/>
            </p:cNvSpPr>
            <p:nvPr/>
          </p:nvSpPr>
          <p:spPr bwMode="auto">
            <a:xfrm>
              <a:off x="3746" y="3467"/>
              <a:ext cx="373" cy="365"/>
            </a:xfrm>
            <a:prstGeom prst="rect">
              <a:avLst/>
            </a:prstGeom>
            <a:noFill/>
            <a:ln w="9525">
              <a:noFill/>
              <a:miter lim="800000"/>
              <a:headEnd/>
              <a:tailEnd/>
            </a:ln>
          </p:spPr>
          <p:txBody>
            <a:bodyPr wrap="none">
              <a:spAutoFit/>
            </a:bodyPr>
            <a:lstStyle/>
            <a:p>
              <a:r>
                <a:rPr lang="en-US" altLang="zh-CN" sz="3200" b="1">
                  <a:solidFill>
                    <a:srgbClr val="000000"/>
                  </a:solidFill>
                  <a:latin typeface="Times New Roman" pitchFamily="18" charset="0"/>
                  <a:ea typeface="楷体_GB2312"/>
                  <a:cs typeface="楷体_GB2312"/>
                </a:rPr>
                <a:t>√</a:t>
              </a:r>
            </a:p>
          </p:txBody>
        </p:sp>
        <p:sp>
          <p:nvSpPr>
            <p:cNvPr id="844838" name="Rectangle 96"/>
            <p:cNvSpPr>
              <a:spLocks noChangeArrowheads="1"/>
            </p:cNvSpPr>
            <p:nvPr/>
          </p:nvSpPr>
          <p:spPr bwMode="auto">
            <a:xfrm>
              <a:off x="2281" y="3730"/>
              <a:ext cx="373" cy="365"/>
            </a:xfrm>
            <a:prstGeom prst="rect">
              <a:avLst/>
            </a:prstGeom>
            <a:noFill/>
            <a:ln w="9525">
              <a:noFill/>
              <a:miter lim="800000"/>
              <a:headEnd/>
              <a:tailEnd/>
            </a:ln>
          </p:spPr>
          <p:txBody>
            <a:bodyPr wrap="none">
              <a:spAutoFit/>
            </a:bodyPr>
            <a:lstStyle/>
            <a:p>
              <a:r>
                <a:rPr lang="en-US" altLang="zh-CN" sz="3200" b="1">
                  <a:solidFill>
                    <a:srgbClr val="000000"/>
                  </a:solidFill>
                  <a:latin typeface="Times New Roman" pitchFamily="18" charset="0"/>
                  <a:ea typeface="楷体_GB2312"/>
                  <a:cs typeface="楷体_GB2312"/>
                </a:rPr>
                <a:t>√</a:t>
              </a:r>
            </a:p>
          </p:txBody>
        </p:sp>
      </p:grpSp>
      <p:grpSp>
        <p:nvGrpSpPr>
          <p:cNvPr id="29798" name="Group 102"/>
          <p:cNvGrpSpPr>
            <a:grpSpLocks/>
          </p:cNvGrpSpPr>
          <p:nvPr/>
        </p:nvGrpSpPr>
        <p:grpSpPr bwMode="auto">
          <a:xfrm>
            <a:off x="422275" y="3897313"/>
            <a:ext cx="8721725" cy="2613025"/>
            <a:chOff x="266" y="2455"/>
            <a:chExt cx="5494" cy="1646"/>
          </a:xfrm>
        </p:grpSpPr>
        <p:sp>
          <p:nvSpPr>
            <p:cNvPr id="844818" name="Rectangle 82"/>
            <p:cNvSpPr>
              <a:spLocks noChangeArrowheads="1"/>
            </p:cNvSpPr>
            <p:nvPr/>
          </p:nvSpPr>
          <p:spPr bwMode="auto">
            <a:xfrm>
              <a:off x="4377" y="2976"/>
              <a:ext cx="1383" cy="518"/>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其中</a:t>
              </a:r>
              <a:r>
                <a:rPr lang="zh-CN" altLang="en-US"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表示有航班</a:t>
              </a:r>
            </a:p>
          </p:txBody>
        </p:sp>
        <p:grpSp>
          <p:nvGrpSpPr>
            <p:cNvPr id="844819" name="Group 53"/>
            <p:cNvGrpSpPr>
              <a:grpSpLocks/>
            </p:cNvGrpSpPr>
            <p:nvPr/>
          </p:nvGrpSpPr>
          <p:grpSpPr bwMode="auto">
            <a:xfrm>
              <a:off x="1392" y="3012"/>
              <a:ext cx="2903" cy="1043"/>
              <a:chOff x="1296" y="1824"/>
              <a:chExt cx="3120" cy="1344"/>
            </a:xfrm>
          </p:grpSpPr>
          <p:sp>
            <p:nvSpPr>
              <p:cNvPr id="844824" name="Line 54"/>
              <p:cNvSpPr>
                <a:spLocks noChangeShapeType="1"/>
              </p:cNvSpPr>
              <p:nvPr/>
            </p:nvSpPr>
            <p:spPr bwMode="auto">
              <a:xfrm>
                <a:off x="1296" y="1824"/>
                <a:ext cx="3120" cy="0"/>
              </a:xfrm>
              <a:prstGeom prst="line">
                <a:avLst/>
              </a:prstGeom>
              <a:noFill/>
              <a:ln w="28575">
                <a:solidFill>
                  <a:srgbClr val="FF0000"/>
                </a:solidFill>
                <a:round/>
                <a:headEnd/>
                <a:tailEnd/>
              </a:ln>
            </p:spPr>
            <p:txBody>
              <a:bodyPr wrap="none"/>
              <a:lstStyle/>
              <a:p>
                <a:endParaRPr lang="zh-CN" altLang="en-US"/>
              </a:p>
            </p:txBody>
          </p:sp>
          <p:sp>
            <p:nvSpPr>
              <p:cNvPr id="844825" name="Line 55"/>
              <p:cNvSpPr>
                <a:spLocks noChangeShapeType="1"/>
              </p:cNvSpPr>
              <p:nvPr/>
            </p:nvSpPr>
            <p:spPr bwMode="auto">
              <a:xfrm>
                <a:off x="1296" y="2160"/>
                <a:ext cx="3120" cy="0"/>
              </a:xfrm>
              <a:prstGeom prst="line">
                <a:avLst/>
              </a:prstGeom>
              <a:noFill/>
              <a:ln w="28575">
                <a:solidFill>
                  <a:srgbClr val="FF0000"/>
                </a:solidFill>
                <a:round/>
                <a:headEnd/>
                <a:tailEnd/>
              </a:ln>
            </p:spPr>
            <p:txBody>
              <a:bodyPr wrap="none"/>
              <a:lstStyle/>
              <a:p>
                <a:endParaRPr lang="zh-CN" altLang="en-US"/>
              </a:p>
            </p:txBody>
          </p:sp>
          <p:sp>
            <p:nvSpPr>
              <p:cNvPr id="844826" name="Line 56"/>
              <p:cNvSpPr>
                <a:spLocks noChangeShapeType="1"/>
              </p:cNvSpPr>
              <p:nvPr/>
            </p:nvSpPr>
            <p:spPr bwMode="auto">
              <a:xfrm>
                <a:off x="1296" y="2496"/>
                <a:ext cx="3120" cy="0"/>
              </a:xfrm>
              <a:prstGeom prst="line">
                <a:avLst/>
              </a:prstGeom>
              <a:noFill/>
              <a:ln w="28575">
                <a:solidFill>
                  <a:srgbClr val="FF0000"/>
                </a:solidFill>
                <a:round/>
                <a:headEnd/>
                <a:tailEnd/>
              </a:ln>
            </p:spPr>
            <p:txBody>
              <a:bodyPr wrap="none"/>
              <a:lstStyle/>
              <a:p>
                <a:endParaRPr lang="zh-CN" altLang="en-US"/>
              </a:p>
            </p:txBody>
          </p:sp>
          <p:sp>
            <p:nvSpPr>
              <p:cNvPr id="844827" name="Line 57"/>
              <p:cNvSpPr>
                <a:spLocks noChangeShapeType="1"/>
              </p:cNvSpPr>
              <p:nvPr/>
            </p:nvSpPr>
            <p:spPr bwMode="auto">
              <a:xfrm>
                <a:off x="1296" y="2832"/>
                <a:ext cx="3120" cy="0"/>
              </a:xfrm>
              <a:prstGeom prst="line">
                <a:avLst/>
              </a:prstGeom>
              <a:noFill/>
              <a:ln w="28575">
                <a:solidFill>
                  <a:srgbClr val="FF0000"/>
                </a:solidFill>
                <a:round/>
                <a:headEnd/>
                <a:tailEnd/>
              </a:ln>
            </p:spPr>
            <p:txBody>
              <a:bodyPr wrap="none"/>
              <a:lstStyle/>
              <a:p>
                <a:endParaRPr lang="zh-CN" altLang="en-US"/>
              </a:p>
            </p:txBody>
          </p:sp>
          <p:sp>
            <p:nvSpPr>
              <p:cNvPr id="844828" name="Line 58"/>
              <p:cNvSpPr>
                <a:spLocks noChangeShapeType="1"/>
              </p:cNvSpPr>
              <p:nvPr/>
            </p:nvSpPr>
            <p:spPr bwMode="auto">
              <a:xfrm>
                <a:off x="1296" y="3168"/>
                <a:ext cx="3120" cy="0"/>
              </a:xfrm>
              <a:prstGeom prst="line">
                <a:avLst/>
              </a:prstGeom>
              <a:noFill/>
              <a:ln w="28575">
                <a:solidFill>
                  <a:srgbClr val="FF0000"/>
                </a:solidFill>
                <a:round/>
                <a:headEnd/>
                <a:tailEnd/>
              </a:ln>
            </p:spPr>
            <p:txBody>
              <a:bodyPr wrap="none"/>
              <a:lstStyle/>
              <a:p>
                <a:endParaRPr lang="zh-CN" altLang="en-US"/>
              </a:p>
            </p:txBody>
          </p:sp>
          <p:sp>
            <p:nvSpPr>
              <p:cNvPr id="844829" name="Line 59"/>
              <p:cNvSpPr>
                <a:spLocks noChangeShapeType="1"/>
              </p:cNvSpPr>
              <p:nvPr/>
            </p:nvSpPr>
            <p:spPr bwMode="auto">
              <a:xfrm>
                <a:off x="4416" y="1824"/>
                <a:ext cx="0" cy="1344"/>
              </a:xfrm>
              <a:prstGeom prst="line">
                <a:avLst/>
              </a:prstGeom>
              <a:noFill/>
              <a:ln w="28575">
                <a:solidFill>
                  <a:srgbClr val="FF0000"/>
                </a:solidFill>
                <a:round/>
                <a:headEnd/>
                <a:tailEnd/>
              </a:ln>
            </p:spPr>
            <p:txBody>
              <a:bodyPr wrap="none"/>
              <a:lstStyle/>
              <a:p>
                <a:endParaRPr lang="zh-CN" altLang="en-US"/>
              </a:p>
            </p:txBody>
          </p:sp>
          <p:sp>
            <p:nvSpPr>
              <p:cNvPr id="844830" name="Line 60"/>
              <p:cNvSpPr>
                <a:spLocks noChangeShapeType="1"/>
              </p:cNvSpPr>
              <p:nvPr/>
            </p:nvSpPr>
            <p:spPr bwMode="auto">
              <a:xfrm>
                <a:off x="1296" y="1824"/>
                <a:ext cx="0" cy="1344"/>
              </a:xfrm>
              <a:prstGeom prst="line">
                <a:avLst/>
              </a:prstGeom>
              <a:noFill/>
              <a:ln w="28575">
                <a:solidFill>
                  <a:srgbClr val="FF0000"/>
                </a:solidFill>
                <a:round/>
                <a:headEnd/>
                <a:tailEnd/>
              </a:ln>
            </p:spPr>
            <p:txBody>
              <a:bodyPr wrap="none"/>
              <a:lstStyle/>
              <a:p>
                <a:endParaRPr lang="zh-CN" altLang="en-US"/>
              </a:p>
            </p:txBody>
          </p:sp>
          <p:sp>
            <p:nvSpPr>
              <p:cNvPr id="844831" name="Line 61"/>
              <p:cNvSpPr>
                <a:spLocks noChangeShapeType="1"/>
              </p:cNvSpPr>
              <p:nvPr/>
            </p:nvSpPr>
            <p:spPr bwMode="auto">
              <a:xfrm>
                <a:off x="3696" y="1824"/>
                <a:ext cx="0" cy="1344"/>
              </a:xfrm>
              <a:prstGeom prst="line">
                <a:avLst/>
              </a:prstGeom>
              <a:noFill/>
              <a:ln w="28575">
                <a:solidFill>
                  <a:srgbClr val="FF0000"/>
                </a:solidFill>
                <a:round/>
                <a:headEnd/>
                <a:tailEnd/>
              </a:ln>
            </p:spPr>
            <p:txBody>
              <a:bodyPr wrap="none"/>
              <a:lstStyle/>
              <a:p>
                <a:endParaRPr lang="zh-CN" altLang="en-US"/>
              </a:p>
            </p:txBody>
          </p:sp>
          <p:sp>
            <p:nvSpPr>
              <p:cNvPr id="844832" name="Line 62"/>
              <p:cNvSpPr>
                <a:spLocks noChangeShapeType="1"/>
              </p:cNvSpPr>
              <p:nvPr/>
            </p:nvSpPr>
            <p:spPr bwMode="auto">
              <a:xfrm>
                <a:off x="2880" y="1824"/>
                <a:ext cx="0" cy="1344"/>
              </a:xfrm>
              <a:prstGeom prst="line">
                <a:avLst/>
              </a:prstGeom>
              <a:noFill/>
              <a:ln w="28575">
                <a:solidFill>
                  <a:srgbClr val="FF0000"/>
                </a:solidFill>
                <a:round/>
                <a:headEnd/>
                <a:tailEnd/>
              </a:ln>
            </p:spPr>
            <p:txBody>
              <a:bodyPr wrap="none"/>
              <a:lstStyle/>
              <a:p>
                <a:endParaRPr lang="zh-CN" altLang="en-US"/>
              </a:p>
            </p:txBody>
          </p:sp>
          <p:sp>
            <p:nvSpPr>
              <p:cNvPr id="844833" name="Line 63"/>
              <p:cNvSpPr>
                <a:spLocks noChangeShapeType="1"/>
              </p:cNvSpPr>
              <p:nvPr/>
            </p:nvSpPr>
            <p:spPr bwMode="auto">
              <a:xfrm>
                <a:off x="2064" y="1824"/>
                <a:ext cx="0" cy="1344"/>
              </a:xfrm>
              <a:prstGeom prst="line">
                <a:avLst/>
              </a:prstGeom>
              <a:noFill/>
              <a:ln w="28575">
                <a:solidFill>
                  <a:srgbClr val="FF0000"/>
                </a:solidFill>
                <a:round/>
                <a:headEnd/>
                <a:tailEnd/>
              </a:ln>
            </p:spPr>
            <p:txBody>
              <a:bodyPr wrap="none"/>
              <a:lstStyle/>
              <a:p>
                <a:endParaRPr lang="zh-CN" altLang="en-US"/>
              </a:p>
            </p:txBody>
          </p:sp>
        </p:grpSp>
        <p:sp>
          <p:nvSpPr>
            <p:cNvPr id="844820" name="Text Box 51"/>
            <p:cNvSpPr txBox="1">
              <a:spLocks noChangeArrowheads="1"/>
            </p:cNvSpPr>
            <p:nvPr/>
          </p:nvSpPr>
          <p:spPr bwMode="auto">
            <a:xfrm>
              <a:off x="266" y="3408"/>
              <a:ext cx="692" cy="288"/>
            </a:xfrm>
            <a:prstGeom prst="rect">
              <a:avLst/>
            </a:prstGeom>
            <a:noFill/>
            <a:ln w="9525">
              <a:noFill/>
              <a:miter lim="800000"/>
              <a:headEnd/>
              <a:tailEnd/>
            </a:ln>
          </p:spPr>
          <p:txBody>
            <a:bodyPr wrap="none">
              <a:spAutoFit/>
            </a:bodyPr>
            <a:lstStyle/>
            <a:p>
              <a:r>
                <a:rPr kumimoji="1" lang="zh-CN" altLang="en-US" sz="2400" b="1">
                  <a:solidFill>
                    <a:srgbClr val="00007D"/>
                  </a:solidFill>
                  <a:latin typeface="Times New Roman" pitchFamily="18" charset="0"/>
                  <a:ea typeface="楷体_GB2312"/>
                  <a:cs typeface="楷体_GB2312"/>
                </a:rPr>
                <a:t>始发地</a:t>
              </a:r>
            </a:p>
          </p:txBody>
        </p:sp>
        <p:sp>
          <p:nvSpPr>
            <p:cNvPr id="844821" name="Text Box 87"/>
            <p:cNvSpPr txBox="1">
              <a:spLocks noChangeArrowheads="1"/>
            </p:cNvSpPr>
            <p:nvPr/>
          </p:nvSpPr>
          <p:spPr bwMode="auto">
            <a:xfrm>
              <a:off x="1114" y="2967"/>
              <a:ext cx="278" cy="1134"/>
            </a:xfrm>
            <a:prstGeom prst="rect">
              <a:avLst/>
            </a:prstGeom>
            <a:noFill/>
            <a:ln w="9525">
              <a:noFill/>
              <a:miter lim="800000"/>
              <a:headEnd/>
              <a:tailEnd/>
            </a:ln>
          </p:spPr>
          <p:txBody>
            <a:bodyPr wrap="none">
              <a:spAutoFit/>
            </a:bodyPr>
            <a:lstStyle/>
            <a:p>
              <a:r>
                <a:rPr lang="en-US" altLang="zh-CN" sz="2800" b="1" i="1">
                  <a:solidFill>
                    <a:srgbClr val="000000"/>
                  </a:solidFill>
                  <a:latin typeface="Times New Roman" pitchFamily="18" charset="0"/>
                  <a:ea typeface="楷体_GB2312"/>
                  <a:cs typeface="楷体_GB2312"/>
                </a:rPr>
                <a:t>A</a:t>
              </a:r>
            </a:p>
            <a:p>
              <a:r>
                <a:rPr lang="en-US" altLang="zh-CN" sz="2800" b="1" i="1">
                  <a:solidFill>
                    <a:srgbClr val="000000"/>
                  </a:solidFill>
                  <a:latin typeface="Times New Roman" pitchFamily="18" charset="0"/>
                  <a:ea typeface="楷体_GB2312"/>
                  <a:cs typeface="楷体_GB2312"/>
                </a:rPr>
                <a:t>B</a:t>
              </a:r>
            </a:p>
            <a:p>
              <a:r>
                <a:rPr lang="en-US" altLang="zh-CN" sz="2800" b="1" i="1">
                  <a:solidFill>
                    <a:srgbClr val="000000"/>
                  </a:solidFill>
                  <a:latin typeface="Times New Roman" pitchFamily="18" charset="0"/>
                  <a:ea typeface="楷体_GB2312"/>
                  <a:cs typeface="楷体_GB2312"/>
                </a:rPr>
                <a:t>C</a:t>
              </a:r>
            </a:p>
            <a:p>
              <a:r>
                <a:rPr lang="en-US" altLang="zh-CN" sz="2800" b="1" i="1">
                  <a:solidFill>
                    <a:srgbClr val="000000"/>
                  </a:solidFill>
                  <a:latin typeface="Times New Roman" pitchFamily="18" charset="0"/>
                  <a:ea typeface="楷体_GB2312"/>
                  <a:cs typeface="楷体_GB2312"/>
                </a:rPr>
                <a:t>D</a:t>
              </a:r>
            </a:p>
          </p:txBody>
        </p:sp>
        <p:sp>
          <p:nvSpPr>
            <p:cNvPr id="844822" name="Rectangle 52"/>
            <p:cNvSpPr>
              <a:spLocks noChangeArrowheads="1"/>
            </p:cNvSpPr>
            <p:nvPr/>
          </p:nvSpPr>
          <p:spPr bwMode="auto">
            <a:xfrm>
              <a:off x="2452" y="2455"/>
              <a:ext cx="695" cy="288"/>
            </a:xfrm>
            <a:prstGeom prst="rect">
              <a:avLst/>
            </a:prstGeom>
            <a:noFill/>
            <a:ln w="9525">
              <a:noFill/>
              <a:miter lim="800000"/>
              <a:headEnd/>
              <a:tailEnd/>
            </a:ln>
          </p:spPr>
          <p:txBody>
            <a:bodyPr wrap="none">
              <a:spAutoFit/>
            </a:bodyPr>
            <a:lstStyle/>
            <a:p>
              <a:r>
                <a:rPr kumimoji="1" lang="zh-CN" altLang="en-US" sz="2400" b="1">
                  <a:solidFill>
                    <a:srgbClr val="00007D"/>
                  </a:solidFill>
                  <a:latin typeface="Times New Roman" pitchFamily="18" charset="0"/>
                  <a:ea typeface="楷体_GB2312"/>
                  <a:cs typeface="楷体_GB2312"/>
                </a:rPr>
                <a:t>目的地</a:t>
              </a:r>
            </a:p>
          </p:txBody>
        </p:sp>
        <p:sp>
          <p:nvSpPr>
            <p:cNvPr id="844823" name="Text Box 89"/>
            <p:cNvSpPr txBox="1">
              <a:spLocks noChangeArrowheads="1"/>
            </p:cNvSpPr>
            <p:nvPr/>
          </p:nvSpPr>
          <p:spPr bwMode="auto">
            <a:xfrm>
              <a:off x="1438" y="2713"/>
              <a:ext cx="2685" cy="327"/>
            </a:xfrm>
            <a:prstGeom prst="rect">
              <a:avLst/>
            </a:prstGeom>
            <a:noFill/>
            <a:ln w="9525">
              <a:noFill/>
              <a:miter lim="800000"/>
              <a:headEnd/>
              <a:tailEnd/>
            </a:ln>
          </p:spPr>
          <p:txBody>
            <a:bodyPr wrap="none">
              <a:spAutoFit/>
            </a:bodyPr>
            <a:lstStyle/>
            <a:p>
              <a:r>
                <a:rPr lang="en-US" altLang="zh-CN" sz="2800" b="1" i="1">
                  <a:solidFill>
                    <a:srgbClr val="000000"/>
                  </a:solidFill>
                  <a:latin typeface="Times New Roman" pitchFamily="18" charset="0"/>
                  <a:ea typeface="楷体_GB2312"/>
                  <a:cs typeface="楷体_GB2312"/>
                </a:rPr>
                <a:t>   A           B           C          D</a:t>
              </a:r>
              <a:endParaRPr lang="en-US" altLang="zh-CN" sz="2800" i="1">
                <a:solidFill>
                  <a:srgbClr val="000000"/>
                </a:solidFill>
                <a:latin typeface="Times New Roman" pitchFamily="18" charset="0"/>
                <a:ea typeface="楷体_GB2312"/>
                <a:cs typeface="楷体_GB2312"/>
              </a:endParaRPr>
            </a:p>
          </p:txBody>
        </p:sp>
      </p:grpSp>
      <p:sp>
        <p:nvSpPr>
          <p:cNvPr id="844804" name="Text Box 5"/>
          <p:cNvSpPr txBox="1">
            <a:spLocks noChangeArrowheads="1"/>
          </p:cNvSpPr>
          <p:nvPr/>
        </p:nvSpPr>
        <p:spPr bwMode="auto">
          <a:xfrm>
            <a:off x="639763" y="1660525"/>
            <a:ext cx="5214937" cy="1552575"/>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FF"/>
                </a:solidFill>
                <a:latin typeface="楷体_GB2312"/>
                <a:ea typeface="楷体_GB2312"/>
                <a:cs typeface="楷体_GB2312"/>
              </a:rPr>
              <a:t>  </a:t>
            </a:r>
            <a:r>
              <a:rPr kumimoji="1" lang="zh-CN" altLang="en-US" sz="2400" b="1">
                <a:solidFill>
                  <a:srgbClr val="000000"/>
                </a:solidFill>
                <a:latin typeface="Times New Roman" pitchFamily="18" charset="0"/>
                <a:ea typeface="楷体_GB2312"/>
                <a:cs typeface="楷体_GB2312"/>
              </a:rPr>
              <a:t>某航空公司在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D </a:t>
            </a:r>
            <a:r>
              <a:rPr kumimoji="1" lang="zh-CN" altLang="en-US" sz="2400" b="1">
                <a:solidFill>
                  <a:srgbClr val="000000"/>
                </a:solidFill>
                <a:latin typeface="Times New Roman" pitchFamily="18" charset="0"/>
                <a:ea typeface="楷体_GB2312"/>
                <a:cs typeface="楷体_GB2312"/>
              </a:rPr>
              <a:t>四座城市之间开辟了若干航线，四座城市之间的航班图如图所示，箭头从始发地指向目的地</a:t>
            </a:r>
            <a:r>
              <a:rPr kumimoji="1" lang="en-US" altLang="zh-CN" sz="2400" b="1">
                <a:solidFill>
                  <a:srgbClr val="000000"/>
                </a:solidFill>
                <a:latin typeface="Times New Roman" pitchFamily="18" charset="0"/>
                <a:ea typeface="楷体_GB2312"/>
                <a:cs typeface="楷体_GB2312"/>
              </a:rPr>
              <a:t>.</a:t>
            </a:r>
          </a:p>
        </p:txBody>
      </p:sp>
      <p:sp>
        <p:nvSpPr>
          <p:cNvPr id="844805" name="Text Box 29"/>
          <p:cNvSpPr txBox="1">
            <a:spLocks noChangeArrowheads="1"/>
          </p:cNvSpPr>
          <p:nvPr/>
        </p:nvSpPr>
        <p:spPr bwMode="auto">
          <a:xfrm>
            <a:off x="7299325" y="260350"/>
            <a:ext cx="420688" cy="519113"/>
          </a:xfrm>
          <a:prstGeom prst="rect">
            <a:avLst/>
          </a:prstGeom>
          <a:noFill/>
          <a:ln w="9525">
            <a:noFill/>
            <a:miter lim="800000"/>
            <a:headEnd/>
            <a:tailEnd/>
          </a:ln>
        </p:spPr>
        <p:txBody>
          <a:bodyPr wrap="none">
            <a:spAutoFit/>
          </a:bodyPr>
          <a:lstStyle/>
          <a:p>
            <a:r>
              <a:rPr lang="en-US" altLang="zh-CN" sz="2800" b="1" i="1">
                <a:solidFill>
                  <a:srgbClr val="FF0000"/>
                </a:solidFill>
                <a:latin typeface="Times New Roman" pitchFamily="18" charset="0"/>
                <a:ea typeface="楷体_GB2312"/>
                <a:cs typeface="楷体_GB2312"/>
              </a:rPr>
              <a:t>B</a:t>
            </a:r>
          </a:p>
        </p:txBody>
      </p:sp>
      <p:sp>
        <p:nvSpPr>
          <p:cNvPr id="844806" name="Text Box 30"/>
          <p:cNvSpPr txBox="1">
            <a:spLocks noChangeArrowheads="1"/>
          </p:cNvSpPr>
          <p:nvPr/>
        </p:nvSpPr>
        <p:spPr bwMode="auto">
          <a:xfrm>
            <a:off x="5867400" y="1627188"/>
            <a:ext cx="420688" cy="519112"/>
          </a:xfrm>
          <a:prstGeom prst="rect">
            <a:avLst/>
          </a:prstGeom>
          <a:noFill/>
          <a:ln w="9525">
            <a:noFill/>
            <a:miter lim="800000"/>
            <a:headEnd/>
            <a:tailEnd/>
          </a:ln>
        </p:spPr>
        <p:txBody>
          <a:bodyPr wrap="none">
            <a:spAutoFit/>
          </a:bodyPr>
          <a:lstStyle/>
          <a:p>
            <a:r>
              <a:rPr lang="en-US" altLang="zh-CN" sz="2800" b="1" i="1">
                <a:solidFill>
                  <a:srgbClr val="FF0000"/>
                </a:solidFill>
                <a:latin typeface="Times New Roman" pitchFamily="18" charset="0"/>
                <a:ea typeface="楷体_GB2312"/>
                <a:cs typeface="楷体_GB2312"/>
              </a:rPr>
              <a:t>A</a:t>
            </a:r>
          </a:p>
        </p:txBody>
      </p:sp>
      <p:sp>
        <p:nvSpPr>
          <p:cNvPr id="844807" name="Text Box 31"/>
          <p:cNvSpPr txBox="1">
            <a:spLocks noChangeArrowheads="1"/>
          </p:cNvSpPr>
          <p:nvPr/>
        </p:nvSpPr>
        <p:spPr bwMode="auto">
          <a:xfrm>
            <a:off x="8594725" y="1584325"/>
            <a:ext cx="420688" cy="519113"/>
          </a:xfrm>
          <a:prstGeom prst="rect">
            <a:avLst/>
          </a:prstGeom>
          <a:noFill/>
          <a:ln w="9525">
            <a:noFill/>
            <a:miter lim="800000"/>
            <a:headEnd/>
            <a:tailEnd/>
          </a:ln>
        </p:spPr>
        <p:txBody>
          <a:bodyPr wrap="none">
            <a:spAutoFit/>
          </a:bodyPr>
          <a:lstStyle/>
          <a:p>
            <a:r>
              <a:rPr lang="en-US" altLang="zh-CN" sz="2800" b="1" i="1">
                <a:solidFill>
                  <a:srgbClr val="FF0000"/>
                </a:solidFill>
                <a:latin typeface="Times New Roman" pitchFamily="18" charset="0"/>
                <a:ea typeface="楷体_GB2312"/>
                <a:cs typeface="楷体_GB2312"/>
              </a:rPr>
              <a:t>C</a:t>
            </a:r>
          </a:p>
        </p:txBody>
      </p:sp>
      <p:sp>
        <p:nvSpPr>
          <p:cNvPr id="844808" name="Text Box 32"/>
          <p:cNvSpPr txBox="1">
            <a:spLocks noChangeArrowheads="1"/>
          </p:cNvSpPr>
          <p:nvPr/>
        </p:nvSpPr>
        <p:spPr bwMode="auto">
          <a:xfrm>
            <a:off x="7226300" y="3052763"/>
            <a:ext cx="441325" cy="519112"/>
          </a:xfrm>
          <a:prstGeom prst="rect">
            <a:avLst/>
          </a:prstGeom>
          <a:noFill/>
          <a:ln w="9525">
            <a:noFill/>
            <a:miter lim="800000"/>
            <a:headEnd/>
            <a:tailEnd/>
          </a:ln>
        </p:spPr>
        <p:txBody>
          <a:bodyPr wrap="none">
            <a:spAutoFit/>
          </a:bodyPr>
          <a:lstStyle/>
          <a:p>
            <a:r>
              <a:rPr lang="en-US" altLang="zh-CN" sz="2800" b="1" i="1">
                <a:solidFill>
                  <a:srgbClr val="FF0000"/>
                </a:solidFill>
                <a:latin typeface="Times New Roman" pitchFamily="18" charset="0"/>
                <a:ea typeface="楷体_GB2312"/>
                <a:cs typeface="楷体_GB2312"/>
              </a:rPr>
              <a:t>D</a:t>
            </a:r>
          </a:p>
        </p:txBody>
      </p:sp>
      <p:sp>
        <p:nvSpPr>
          <p:cNvPr id="29729" name="Line 33"/>
          <p:cNvSpPr>
            <a:spLocks noChangeAspect="1" noChangeShapeType="1"/>
          </p:cNvSpPr>
          <p:nvPr/>
        </p:nvSpPr>
        <p:spPr bwMode="auto">
          <a:xfrm flipV="1">
            <a:off x="6229350" y="619125"/>
            <a:ext cx="1150938" cy="1150938"/>
          </a:xfrm>
          <a:prstGeom prst="line">
            <a:avLst/>
          </a:prstGeom>
          <a:noFill/>
          <a:ln w="38100">
            <a:solidFill>
              <a:schemeClr val="tx1"/>
            </a:solidFill>
            <a:round/>
            <a:headEnd type="arrow" w="lg" len="med"/>
            <a:tailEnd type="arrow" w="lg" len="med"/>
          </a:ln>
        </p:spPr>
        <p:txBody>
          <a:bodyPr/>
          <a:lstStyle/>
          <a:p>
            <a:endParaRPr lang="zh-CN" altLang="en-US"/>
          </a:p>
        </p:txBody>
      </p:sp>
      <p:sp>
        <p:nvSpPr>
          <p:cNvPr id="844810" name="Line 34"/>
          <p:cNvSpPr>
            <a:spLocks noChangeAspect="1" noChangeShapeType="1"/>
          </p:cNvSpPr>
          <p:nvPr/>
        </p:nvSpPr>
        <p:spPr bwMode="auto">
          <a:xfrm flipV="1">
            <a:off x="7569200" y="1987550"/>
            <a:ext cx="1150938" cy="1150938"/>
          </a:xfrm>
          <a:prstGeom prst="line">
            <a:avLst/>
          </a:prstGeom>
          <a:noFill/>
          <a:ln w="38100">
            <a:solidFill>
              <a:schemeClr val="tx1"/>
            </a:solidFill>
            <a:round/>
            <a:headEnd type="arrow" w="lg" len="med"/>
            <a:tailEnd type="none" w="lg" len="med"/>
          </a:ln>
        </p:spPr>
        <p:txBody>
          <a:bodyPr/>
          <a:lstStyle/>
          <a:p>
            <a:endParaRPr lang="zh-CN" altLang="en-US"/>
          </a:p>
        </p:txBody>
      </p:sp>
      <p:sp>
        <p:nvSpPr>
          <p:cNvPr id="844811" name="Line 35"/>
          <p:cNvSpPr>
            <a:spLocks noChangeShapeType="1"/>
          </p:cNvSpPr>
          <p:nvPr/>
        </p:nvSpPr>
        <p:spPr bwMode="auto">
          <a:xfrm>
            <a:off x="7654925" y="692150"/>
            <a:ext cx="1079500" cy="1079500"/>
          </a:xfrm>
          <a:prstGeom prst="line">
            <a:avLst/>
          </a:prstGeom>
          <a:noFill/>
          <a:ln w="38100">
            <a:solidFill>
              <a:schemeClr val="tx1"/>
            </a:solidFill>
            <a:round/>
            <a:headEnd/>
            <a:tailEnd type="arrow" w="lg" len="med"/>
          </a:ln>
        </p:spPr>
        <p:txBody>
          <a:bodyPr/>
          <a:lstStyle/>
          <a:p>
            <a:endParaRPr lang="zh-CN" altLang="en-US"/>
          </a:p>
        </p:txBody>
      </p:sp>
      <p:sp>
        <p:nvSpPr>
          <p:cNvPr id="844812" name="Line 36"/>
          <p:cNvSpPr>
            <a:spLocks noChangeShapeType="1"/>
          </p:cNvSpPr>
          <p:nvPr/>
        </p:nvSpPr>
        <p:spPr bwMode="auto">
          <a:xfrm>
            <a:off x="6400800" y="1873250"/>
            <a:ext cx="2160588" cy="0"/>
          </a:xfrm>
          <a:prstGeom prst="line">
            <a:avLst/>
          </a:prstGeom>
          <a:noFill/>
          <a:ln w="38100">
            <a:solidFill>
              <a:schemeClr val="tx1"/>
            </a:solidFill>
            <a:round/>
            <a:headEnd type="arrow" w="lg" len="med"/>
            <a:tailEnd type="arrow" w="lg" len="med"/>
          </a:ln>
        </p:spPr>
        <p:txBody>
          <a:bodyPr/>
          <a:lstStyle/>
          <a:p>
            <a:endParaRPr lang="zh-CN" altLang="en-US"/>
          </a:p>
        </p:txBody>
      </p:sp>
      <p:sp>
        <p:nvSpPr>
          <p:cNvPr id="844813" name="Line 37"/>
          <p:cNvSpPr>
            <a:spLocks noChangeShapeType="1"/>
          </p:cNvSpPr>
          <p:nvPr/>
        </p:nvSpPr>
        <p:spPr bwMode="auto">
          <a:xfrm flipV="1">
            <a:off x="7467600" y="720725"/>
            <a:ext cx="0" cy="2376488"/>
          </a:xfrm>
          <a:prstGeom prst="line">
            <a:avLst/>
          </a:prstGeom>
          <a:noFill/>
          <a:ln w="38100">
            <a:solidFill>
              <a:schemeClr val="tx1"/>
            </a:solidFill>
            <a:round/>
            <a:headEnd/>
            <a:tailEnd type="arrow" w="lg" len="med"/>
          </a:ln>
        </p:spPr>
        <p:txBody>
          <a:bodyPr/>
          <a:lstStyle/>
          <a:p>
            <a:endParaRPr lang="zh-CN" altLang="en-US"/>
          </a:p>
        </p:txBody>
      </p:sp>
      <p:sp>
        <p:nvSpPr>
          <p:cNvPr id="29746" name="Rectangle 50"/>
          <p:cNvSpPr>
            <a:spLocks noChangeArrowheads="1"/>
          </p:cNvSpPr>
          <p:nvPr/>
        </p:nvSpPr>
        <p:spPr bwMode="auto">
          <a:xfrm>
            <a:off x="639763" y="3375025"/>
            <a:ext cx="51879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城市间的航班图情况常用表格来表示</a:t>
            </a:r>
            <a:r>
              <a:rPr kumimoji="1" lang="en-US" altLang="zh-CN" sz="2400" b="1">
                <a:solidFill>
                  <a:srgbClr val="000000"/>
                </a:solidFill>
                <a:latin typeface="Times New Roman" pitchFamily="18" charset="0"/>
                <a:ea typeface="楷体_GB2312"/>
                <a:cs typeface="楷体_GB2312"/>
              </a:rPr>
              <a:t>:</a:t>
            </a:r>
          </a:p>
        </p:txBody>
      </p:sp>
      <p:sp>
        <p:nvSpPr>
          <p:cNvPr id="29786" name="Rectangle 90"/>
          <p:cNvSpPr>
            <a:spLocks noChangeArrowheads="1"/>
          </p:cNvSpPr>
          <p:nvPr/>
        </p:nvSpPr>
        <p:spPr bwMode="auto">
          <a:xfrm>
            <a:off x="3621088" y="4683125"/>
            <a:ext cx="592137" cy="579438"/>
          </a:xfrm>
          <a:prstGeom prst="rect">
            <a:avLst/>
          </a:prstGeom>
          <a:noFill/>
          <a:ln w="9525">
            <a:noFill/>
            <a:miter lim="800000"/>
            <a:headEnd/>
            <a:tailEnd/>
          </a:ln>
        </p:spPr>
        <p:txBody>
          <a:bodyPr wrap="none">
            <a:spAutoFit/>
          </a:bodyPr>
          <a:lstStyle/>
          <a:p>
            <a:r>
              <a:rPr lang="en-US" altLang="zh-CN" sz="3200" b="1">
                <a:solidFill>
                  <a:srgbClr val="000000"/>
                </a:solidFill>
                <a:latin typeface="Times New Roman" pitchFamily="18" charset="0"/>
                <a:ea typeface="楷体_GB2312"/>
                <a:cs typeface="楷体_GB2312"/>
              </a:rPr>
              <a:t>√</a:t>
            </a:r>
          </a:p>
        </p:txBody>
      </p:sp>
      <p:sp>
        <p:nvSpPr>
          <p:cNvPr id="29787" name="Rectangle 91"/>
          <p:cNvSpPr>
            <a:spLocks noChangeArrowheads="1"/>
          </p:cNvSpPr>
          <p:nvPr/>
        </p:nvSpPr>
        <p:spPr bwMode="auto">
          <a:xfrm>
            <a:off x="2411413" y="5086350"/>
            <a:ext cx="592137" cy="579438"/>
          </a:xfrm>
          <a:prstGeom prst="rect">
            <a:avLst/>
          </a:prstGeom>
          <a:noFill/>
          <a:ln w="9525">
            <a:noFill/>
            <a:miter lim="800000"/>
            <a:headEnd/>
            <a:tailEnd/>
          </a:ln>
        </p:spPr>
        <p:txBody>
          <a:bodyPr wrap="none">
            <a:spAutoFit/>
          </a:bodyPr>
          <a:lstStyle/>
          <a:p>
            <a:r>
              <a:rPr lang="en-US" altLang="zh-CN" sz="3200" b="1">
                <a:solidFill>
                  <a:srgbClr val="000000"/>
                </a:solidFill>
                <a:latin typeface="Times New Roman" pitchFamily="18" charset="0"/>
                <a:ea typeface="楷体_GB2312"/>
                <a:cs typeface="楷体_GB2312"/>
              </a:rPr>
              <a:t>√</a:t>
            </a:r>
          </a:p>
        </p:txBody>
      </p:sp>
      <p:sp>
        <p:nvSpPr>
          <p:cNvPr id="844817" name="Rectangle 104"/>
          <p:cNvSpPr>
            <a:spLocks noGrp="1" noChangeAspect="1" noChangeArrowheads="1"/>
          </p:cNvSpPr>
          <p:nvPr>
            <p:ph type="title"/>
          </p:nvPr>
        </p:nvSpPr>
        <p:spPr>
          <a:xfrm>
            <a:off x="457200" y="457200"/>
            <a:ext cx="7773988" cy="1144588"/>
          </a:xfrm>
        </p:spPr>
        <p:txBody>
          <a:bodyPr/>
          <a:lstStyle/>
          <a:p>
            <a:pPr eaLnBrk="1" hangingPunct="1"/>
            <a:r>
              <a:rPr lang="zh-CN" altLang="en-US" b="1" smtClean="0">
                <a:solidFill>
                  <a:schemeClr val="bg2"/>
                </a:solidFill>
                <a:ea typeface="楷体_GB2312"/>
                <a:cs typeface="楷体_GB2312"/>
              </a:rPr>
              <a:t>一、矩阵概念的引入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746"/>
                                        </p:tgtEl>
                                        <p:attrNameLst>
                                          <p:attrName>style.visibility</p:attrName>
                                        </p:attrNameLst>
                                      </p:cBhvr>
                                      <p:to>
                                        <p:strVal val="visible"/>
                                      </p:to>
                                    </p:set>
                                    <p:animEffect transition="in" filter="box(in)">
                                      <p:cBhvr>
                                        <p:cTn id="7" dur="500"/>
                                        <p:tgtEl>
                                          <p:spTgt spid="29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9798"/>
                                        </p:tgtEl>
                                        <p:attrNameLst>
                                          <p:attrName>style.visibility</p:attrName>
                                        </p:attrNameLst>
                                      </p:cBhvr>
                                      <p:to>
                                        <p:strVal val="visible"/>
                                      </p:to>
                                    </p:set>
                                    <p:animEffect transition="in" filter="box(in)">
                                      <p:cBhvr>
                                        <p:cTn id="12" dur="500"/>
                                        <p:tgtEl>
                                          <p:spTgt spid="297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7" presetClass="emph" presetSubtype="2" fill="hold" nodeType="clickEffect">
                                  <p:stCondLst>
                                    <p:cond delay="0"/>
                                  </p:stCondLst>
                                  <p:childTnLst>
                                    <p:animClr clrSpc="rgb" dir="cw">
                                      <p:cBhvr>
                                        <p:cTn id="16" dur="1000" fill="hold"/>
                                        <p:tgtEl>
                                          <p:spTgt spid="29729"/>
                                        </p:tgtEl>
                                        <p:attrNameLst>
                                          <p:attrName>stroke.color</p:attrName>
                                        </p:attrNameLst>
                                      </p:cBhvr>
                                      <p:to>
                                        <a:srgbClr val="0000FF"/>
                                      </p:to>
                                    </p:animClr>
                                    <p:set>
                                      <p:cBhvr>
                                        <p:cTn id="17" dur="1000" fill="hold"/>
                                        <p:tgtEl>
                                          <p:spTgt spid="29729"/>
                                        </p:tgtEl>
                                        <p:attrNameLst>
                                          <p:attrName>stroke.on</p:attrName>
                                        </p:attrNameLst>
                                      </p:cBhvr>
                                      <p:to>
                                        <p:strVal val="true"/>
                                      </p:to>
                                    </p:set>
                                  </p:childTnLst>
                                </p:cTn>
                              </p:par>
                            </p:childTnLst>
                          </p:cTn>
                        </p:par>
                        <p:par>
                          <p:cTn id="18" fill="hold" nodeType="afterGroup">
                            <p:stCondLst>
                              <p:cond delay="1000"/>
                            </p:stCondLst>
                            <p:childTnLst>
                              <p:par>
                                <p:cTn id="19" presetID="35" presetClass="emph" presetSubtype="0" repeatCount="indefinite" fill="hold" grpId="0" nodeType="afterEffect">
                                  <p:stCondLst>
                                    <p:cond delay="0"/>
                                  </p:stCondLst>
                                  <p:endCondLst>
                                    <p:cond evt="onNext" delay="0">
                                      <p:tgtEl>
                                        <p:sldTgt/>
                                      </p:tgtEl>
                                    </p:cond>
                                  </p:endCondLst>
                                  <p:childTnLst>
                                    <p:anim calcmode="discrete" valueType="str">
                                      <p:cBhvr>
                                        <p:cTn id="20" dur="500" fill="hold"/>
                                        <p:tgtEl>
                                          <p:spTgt spid="29729"/>
                                        </p:tgtEl>
                                        <p:attrNameLst>
                                          <p:attrName>style.visibility</p:attrName>
                                        </p:attrNameLst>
                                      </p:cBhvr>
                                      <p:tavLst>
                                        <p:tav tm="0">
                                          <p:val>
                                            <p:strVal val="hidden"/>
                                          </p:val>
                                        </p:tav>
                                        <p:tav tm="50000">
                                          <p:val>
                                            <p:strVal val="visible"/>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978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978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29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9" grpId="0" animBg="1"/>
      <p:bldP spid="29746" grpId="0" autoUpdateAnimBg="0"/>
      <p:bldP spid="29786" grpId="0" autoUpdateAnimBg="0"/>
      <p:bldP spid="29787"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7347" name="Group 6"/>
          <p:cNvGrpSpPr>
            <a:grpSpLocks/>
          </p:cNvGrpSpPr>
          <p:nvPr/>
        </p:nvGrpSpPr>
        <p:grpSpPr bwMode="auto">
          <a:xfrm>
            <a:off x="2222500" y="838200"/>
            <a:ext cx="4608513" cy="1655763"/>
            <a:chOff x="1296" y="1824"/>
            <a:chExt cx="3120" cy="1344"/>
          </a:xfrm>
        </p:grpSpPr>
        <p:sp>
          <p:nvSpPr>
            <p:cNvPr id="97372" name="Line 7"/>
            <p:cNvSpPr>
              <a:spLocks noChangeShapeType="1"/>
            </p:cNvSpPr>
            <p:nvPr/>
          </p:nvSpPr>
          <p:spPr bwMode="auto">
            <a:xfrm>
              <a:off x="1296" y="1824"/>
              <a:ext cx="3120" cy="0"/>
            </a:xfrm>
            <a:prstGeom prst="line">
              <a:avLst/>
            </a:prstGeom>
            <a:noFill/>
            <a:ln w="28575">
              <a:solidFill>
                <a:srgbClr val="FF0000"/>
              </a:solidFill>
              <a:round/>
              <a:headEnd/>
              <a:tailEnd/>
            </a:ln>
          </p:spPr>
          <p:txBody>
            <a:bodyPr wrap="none"/>
            <a:lstStyle/>
            <a:p>
              <a:endParaRPr lang="zh-CN" altLang="en-US"/>
            </a:p>
          </p:txBody>
        </p:sp>
        <p:sp>
          <p:nvSpPr>
            <p:cNvPr id="97373" name="Line 8"/>
            <p:cNvSpPr>
              <a:spLocks noChangeShapeType="1"/>
            </p:cNvSpPr>
            <p:nvPr/>
          </p:nvSpPr>
          <p:spPr bwMode="auto">
            <a:xfrm>
              <a:off x="1296" y="2160"/>
              <a:ext cx="3120" cy="0"/>
            </a:xfrm>
            <a:prstGeom prst="line">
              <a:avLst/>
            </a:prstGeom>
            <a:noFill/>
            <a:ln w="28575">
              <a:solidFill>
                <a:srgbClr val="FF0000"/>
              </a:solidFill>
              <a:round/>
              <a:headEnd/>
              <a:tailEnd/>
            </a:ln>
          </p:spPr>
          <p:txBody>
            <a:bodyPr wrap="none"/>
            <a:lstStyle/>
            <a:p>
              <a:endParaRPr lang="zh-CN" altLang="en-US"/>
            </a:p>
          </p:txBody>
        </p:sp>
        <p:sp>
          <p:nvSpPr>
            <p:cNvPr id="97374" name="Line 9"/>
            <p:cNvSpPr>
              <a:spLocks noChangeShapeType="1"/>
            </p:cNvSpPr>
            <p:nvPr/>
          </p:nvSpPr>
          <p:spPr bwMode="auto">
            <a:xfrm>
              <a:off x="1296" y="2496"/>
              <a:ext cx="3120" cy="0"/>
            </a:xfrm>
            <a:prstGeom prst="line">
              <a:avLst/>
            </a:prstGeom>
            <a:noFill/>
            <a:ln w="28575">
              <a:solidFill>
                <a:srgbClr val="FF0000"/>
              </a:solidFill>
              <a:round/>
              <a:headEnd/>
              <a:tailEnd/>
            </a:ln>
          </p:spPr>
          <p:txBody>
            <a:bodyPr wrap="none"/>
            <a:lstStyle/>
            <a:p>
              <a:endParaRPr lang="zh-CN" altLang="en-US"/>
            </a:p>
          </p:txBody>
        </p:sp>
        <p:sp>
          <p:nvSpPr>
            <p:cNvPr id="97375" name="Line 10"/>
            <p:cNvSpPr>
              <a:spLocks noChangeShapeType="1"/>
            </p:cNvSpPr>
            <p:nvPr/>
          </p:nvSpPr>
          <p:spPr bwMode="auto">
            <a:xfrm>
              <a:off x="1296" y="2832"/>
              <a:ext cx="3120" cy="0"/>
            </a:xfrm>
            <a:prstGeom prst="line">
              <a:avLst/>
            </a:prstGeom>
            <a:noFill/>
            <a:ln w="28575">
              <a:solidFill>
                <a:srgbClr val="FF0000"/>
              </a:solidFill>
              <a:round/>
              <a:headEnd/>
              <a:tailEnd/>
            </a:ln>
          </p:spPr>
          <p:txBody>
            <a:bodyPr wrap="none"/>
            <a:lstStyle/>
            <a:p>
              <a:endParaRPr lang="zh-CN" altLang="en-US"/>
            </a:p>
          </p:txBody>
        </p:sp>
        <p:sp>
          <p:nvSpPr>
            <p:cNvPr id="97376" name="Line 11"/>
            <p:cNvSpPr>
              <a:spLocks noChangeShapeType="1"/>
            </p:cNvSpPr>
            <p:nvPr/>
          </p:nvSpPr>
          <p:spPr bwMode="auto">
            <a:xfrm>
              <a:off x="1296" y="3168"/>
              <a:ext cx="3120" cy="0"/>
            </a:xfrm>
            <a:prstGeom prst="line">
              <a:avLst/>
            </a:prstGeom>
            <a:noFill/>
            <a:ln w="28575">
              <a:solidFill>
                <a:srgbClr val="FF0000"/>
              </a:solidFill>
              <a:round/>
              <a:headEnd/>
              <a:tailEnd/>
            </a:ln>
          </p:spPr>
          <p:txBody>
            <a:bodyPr wrap="none"/>
            <a:lstStyle/>
            <a:p>
              <a:endParaRPr lang="zh-CN" altLang="en-US"/>
            </a:p>
          </p:txBody>
        </p:sp>
        <p:sp>
          <p:nvSpPr>
            <p:cNvPr id="97377" name="Line 12"/>
            <p:cNvSpPr>
              <a:spLocks noChangeShapeType="1"/>
            </p:cNvSpPr>
            <p:nvPr/>
          </p:nvSpPr>
          <p:spPr bwMode="auto">
            <a:xfrm>
              <a:off x="4416" y="1824"/>
              <a:ext cx="0" cy="1344"/>
            </a:xfrm>
            <a:prstGeom prst="line">
              <a:avLst/>
            </a:prstGeom>
            <a:noFill/>
            <a:ln w="28575">
              <a:solidFill>
                <a:srgbClr val="FF0000"/>
              </a:solidFill>
              <a:round/>
              <a:headEnd/>
              <a:tailEnd/>
            </a:ln>
          </p:spPr>
          <p:txBody>
            <a:bodyPr wrap="none"/>
            <a:lstStyle/>
            <a:p>
              <a:endParaRPr lang="zh-CN" altLang="en-US"/>
            </a:p>
          </p:txBody>
        </p:sp>
        <p:sp>
          <p:nvSpPr>
            <p:cNvPr id="97378" name="Line 13"/>
            <p:cNvSpPr>
              <a:spLocks noChangeShapeType="1"/>
            </p:cNvSpPr>
            <p:nvPr/>
          </p:nvSpPr>
          <p:spPr bwMode="auto">
            <a:xfrm>
              <a:off x="1296" y="1824"/>
              <a:ext cx="0" cy="1344"/>
            </a:xfrm>
            <a:prstGeom prst="line">
              <a:avLst/>
            </a:prstGeom>
            <a:noFill/>
            <a:ln w="28575">
              <a:solidFill>
                <a:srgbClr val="FF0000"/>
              </a:solidFill>
              <a:round/>
              <a:headEnd/>
              <a:tailEnd/>
            </a:ln>
          </p:spPr>
          <p:txBody>
            <a:bodyPr wrap="none"/>
            <a:lstStyle/>
            <a:p>
              <a:endParaRPr lang="zh-CN" altLang="en-US"/>
            </a:p>
          </p:txBody>
        </p:sp>
        <p:sp>
          <p:nvSpPr>
            <p:cNvPr id="97379" name="Line 14"/>
            <p:cNvSpPr>
              <a:spLocks noChangeShapeType="1"/>
            </p:cNvSpPr>
            <p:nvPr/>
          </p:nvSpPr>
          <p:spPr bwMode="auto">
            <a:xfrm>
              <a:off x="3696" y="1824"/>
              <a:ext cx="0" cy="1344"/>
            </a:xfrm>
            <a:prstGeom prst="line">
              <a:avLst/>
            </a:prstGeom>
            <a:noFill/>
            <a:ln w="28575">
              <a:solidFill>
                <a:srgbClr val="FF0000"/>
              </a:solidFill>
              <a:round/>
              <a:headEnd/>
              <a:tailEnd/>
            </a:ln>
          </p:spPr>
          <p:txBody>
            <a:bodyPr wrap="none"/>
            <a:lstStyle/>
            <a:p>
              <a:endParaRPr lang="zh-CN" altLang="en-US"/>
            </a:p>
          </p:txBody>
        </p:sp>
        <p:sp>
          <p:nvSpPr>
            <p:cNvPr id="97380" name="Line 15"/>
            <p:cNvSpPr>
              <a:spLocks noChangeShapeType="1"/>
            </p:cNvSpPr>
            <p:nvPr/>
          </p:nvSpPr>
          <p:spPr bwMode="auto">
            <a:xfrm>
              <a:off x="2880" y="1824"/>
              <a:ext cx="0" cy="1344"/>
            </a:xfrm>
            <a:prstGeom prst="line">
              <a:avLst/>
            </a:prstGeom>
            <a:noFill/>
            <a:ln w="28575">
              <a:solidFill>
                <a:srgbClr val="FF0000"/>
              </a:solidFill>
              <a:round/>
              <a:headEnd/>
              <a:tailEnd/>
            </a:ln>
          </p:spPr>
          <p:txBody>
            <a:bodyPr wrap="none"/>
            <a:lstStyle/>
            <a:p>
              <a:endParaRPr lang="zh-CN" altLang="en-US"/>
            </a:p>
          </p:txBody>
        </p:sp>
        <p:sp>
          <p:nvSpPr>
            <p:cNvPr id="97381" name="Line 16"/>
            <p:cNvSpPr>
              <a:spLocks noChangeShapeType="1"/>
            </p:cNvSpPr>
            <p:nvPr/>
          </p:nvSpPr>
          <p:spPr bwMode="auto">
            <a:xfrm>
              <a:off x="2064" y="1824"/>
              <a:ext cx="0" cy="1344"/>
            </a:xfrm>
            <a:prstGeom prst="line">
              <a:avLst/>
            </a:prstGeom>
            <a:noFill/>
            <a:ln w="28575">
              <a:solidFill>
                <a:srgbClr val="FF0000"/>
              </a:solidFill>
              <a:round/>
              <a:headEnd/>
              <a:tailEnd/>
            </a:ln>
          </p:spPr>
          <p:txBody>
            <a:bodyPr wrap="none"/>
            <a:lstStyle/>
            <a:p>
              <a:endParaRPr lang="zh-CN" altLang="en-US"/>
            </a:p>
          </p:txBody>
        </p:sp>
      </p:grpSp>
      <p:sp>
        <p:nvSpPr>
          <p:cNvPr id="30737" name="Text Box 17"/>
          <p:cNvSpPr txBox="1">
            <a:spLocks noChangeArrowheads="1"/>
          </p:cNvSpPr>
          <p:nvPr/>
        </p:nvSpPr>
        <p:spPr bwMode="auto">
          <a:xfrm>
            <a:off x="641350" y="2708275"/>
            <a:ext cx="7243763" cy="822325"/>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为了便于计算，把表中的</a:t>
            </a:r>
            <a:r>
              <a:rPr lang="zh-CN" altLang="en-US"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改成</a:t>
            </a:r>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，空白地方填上</a:t>
            </a:r>
            <a:r>
              <a:rPr kumimoji="1" lang="en-US" altLang="zh-CN" sz="2400" b="1">
                <a:solidFill>
                  <a:srgbClr val="000000"/>
                </a:solidFill>
                <a:latin typeface="Times New Roman" pitchFamily="18" charset="0"/>
                <a:ea typeface="楷体_GB2312"/>
                <a:cs typeface="楷体_GB2312"/>
              </a:rPr>
              <a:t>0</a:t>
            </a:r>
            <a:r>
              <a:rPr kumimoji="1" lang="zh-CN" altLang="en-US" sz="2400" b="1">
                <a:solidFill>
                  <a:srgbClr val="000000"/>
                </a:solidFill>
                <a:latin typeface="Times New Roman" pitchFamily="18" charset="0"/>
                <a:ea typeface="楷体_GB2312"/>
                <a:cs typeface="楷体_GB2312"/>
              </a:rPr>
              <a:t>，就得到一个数表：</a:t>
            </a:r>
          </a:p>
        </p:txBody>
      </p:sp>
      <p:sp>
        <p:nvSpPr>
          <p:cNvPr id="97349" name="Text Box 18"/>
          <p:cNvSpPr txBox="1">
            <a:spLocks noChangeArrowheads="1"/>
          </p:cNvSpPr>
          <p:nvPr/>
        </p:nvSpPr>
        <p:spPr bwMode="auto">
          <a:xfrm>
            <a:off x="1781175" y="766763"/>
            <a:ext cx="441325" cy="1800225"/>
          </a:xfrm>
          <a:prstGeom prst="rect">
            <a:avLst/>
          </a:prstGeom>
          <a:noFill/>
          <a:ln w="9525">
            <a:noFill/>
            <a:miter lim="800000"/>
            <a:headEnd/>
            <a:tailEnd/>
          </a:ln>
        </p:spPr>
        <p:txBody>
          <a:bodyPr wrap="none">
            <a:spAutoFit/>
          </a:bodyPr>
          <a:lstStyle/>
          <a:p>
            <a:r>
              <a:rPr lang="en-US" altLang="zh-CN" sz="2800" b="1" i="1">
                <a:solidFill>
                  <a:srgbClr val="000000"/>
                </a:solidFill>
                <a:latin typeface="Times New Roman" pitchFamily="18" charset="0"/>
                <a:ea typeface="楷体_GB2312"/>
                <a:cs typeface="楷体_GB2312"/>
              </a:rPr>
              <a:t>A</a:t>
            </a:r>
          </a:p>
          <a:p>
            <a:r>
              <a:rPr lang="en-US" altLang="zh-CN" sz="2800" b="1" i="1">
                <a:solidFill>
                  <a:srgbClr val="000000"/>
                </a:solidFill>
                <a:latin typeface="Times New Roman" pitchFamily="18" charset="0"/>
                <a:ea typeface="楷体_GB2312"/>
                <a:cs typeface="楷体_GB2312"/>
              </a:rPr>
              <a:t>B</a:t>
            </a:r>
          </a:p>
          <a:p>
            <a:r>
              <a:rPr lang="en-US" altLang="zh-CN" sz="2800" b="1" i="1">
                <a:solidFill>
                  <a:srgbClr val="000000"/>
                </a:solidFill>
                <a:latin typeface="Times New Roman" pitchFamily="18" charset="0"/>
                <a:ea typeface="楷体_GB2312"/>
                <a:cs typeface="楷体_GB2312"/>
              </a:rPr>
              <a:t>C</a:t>
            </a:r>
          </a:p>
          <a:p>
            <a:r>
              <a:rPr lang="en-US" altLang="zh-CN" sz="2800" b="1" i="1">
                <a:solidFill>
                  <a:srgbClr val="000000"/>
                </a:solidFill>
                <a:latin typeface="Times New Roman" pitchFamily="18" charset="0"/>
                <a:ea typeface="楷体_GB2312"/>
                <a:cs typeface="楷体_GB2312"/>
              </a:rPr>
              <a:t>D</a:t>
            </a:r>
          </a:p>
        </p:txBody>
      </p:sp>
      <p:sp>
        <p:nvSpPr>
          <p:cNvPr id="97350" name="Text Box 19"/>
          <p:cNvSpPr txBox="1">
            <a:spLocks noChangeArrowheads="1"/>
          </p:cNvSpPr>
          <p:nvPr/>
        </p:nvSpPr>
        <p:spPr bwMode="auto">
          <a:xfrm>
            <a:off x="2295525" y="363538"/>
            <a:ext cx="4262438" cy="519112"/>
          </a:xfrm>
          <a:prstGeom prst="rect">
            <a:avLst/>
          </a:prstGeom>
          <a:noFill/>
          <a:ln w="9525">
            <a:noFill/>
            <a:miter lim="800000"/>
            <a:headEnd/>
            <a:tailEnd/>
          </a:ln>
        </p:spPr>
        <p:txBody>
          <a:bodyPr wrap="none">
            <a:spAutoFit/>
          </a:bodyPr>
          <a:lstStyle/>
          <a:p>
            <a:r>
              <a:rPr lang="en-US" altLang="zh-CN" sz="2800" b="1" i="1">
                <a:solidFill>
                  <a:srgbClr val="000000"/>
                </a:solidFill>
                <a:latin typeface="Times New Roman" pitchFamily="18" charset="0"/>
                <a:ea typeface="楷体_GB2312"/>
                <a:cs typeface="楷体_GB2312"/>
              </a:rPr>
              <a:t>   A           B           C          D</a:t>
            </a:r>
            <a:endParaRPr lang="en-US" altLang="zh-CN" i="1">
              <a:solidFill>
                <a:srgbClr val="000000"/>
              </a:solidFill>
            </a:endParaRPr>
          </a:p>
        </p:txBody>
      </p:sp>
      <p:sp>
        <p:nvSpPr>
          <p:cNvPr id="97351" name="Rectangle 20"/>
          <p:cNvSpPr>
            <a:spLocks noChangeArrowheads="1"/>
          </p:cNvSpPr>
          <p:nvPr/>
        </p:nvSpPr>
        <p:spPr bwMode="auto">
          <a:xfrm>
            <a:off x="3633788" y="739775"/>
            <a:ext cx="592137" cy="579438"/>
          </a:xfrm>
          <a:prstGeom prst="rect">
            <a:avLst/>
          </a:prstGeom>
          <a:noFill/>
          <a:ln w="9525">
            <a:noFill/>
            <a:miter lim="800000"/>
            <a:headEnd/>
            <a:tailEnd/>
          </a:ln>
        </p:spPr>
        <p:txBody>
          <a:bodyPr wrap="none">
            <a:spAutoFit/>
          </a:bodyPr>
          <a:lstStyle/>
          <a:p>
            <a:r>
              <a:rPr lang="en-US" altLang="zh-CN" sz="3200" b="1">
                <a:solidFill>
                  <a:srgbClr val="000000"/>
                </a:solidFill>
              </a:rPr>
              <a:t>√</a:t>
            </a:r>
          </a:p>
        </p:txBody>
      </p:sp>
      <p:sp>
        <p:nvSpPr>
          <p:cNvPr id="97352" name="Rectangle 21"/>
          <p:cNvSpPr>
            <a:spLocks noChangeArrowheads="1"/>
          </p:cNvSpPr>
          <p:nvPr/>
        </p:nvSpPr>
        <p:spPr bwMode="auto">
          <a:xfrm>
            <a:off x="2424113" y="1143000"/>
            <a:ext cx="592137" cy="579438"/>
          </a:xfrm>
          <a:prstGeom prst="rect">
            <a:avLst/>
          </a:prstGeom>
          <a:noFill/>
          <a:ln w="9525">
            <a:noFill/>
            <a:miter lim="800000"/>
            <a:headEnd/>
            <a:tailEnd/>
          </a:ln>
        </p:spPr>
        <p:txBody>
          <a:bodyPr wrap="none">
            <a:spAutoFit/>
          </a:bodyPr>
          <a:lstStyle/>
          <a:p>
            <a:r>
              <a:rPr lang="en-US" altLang="zh-CN" sz="3200" b="1">
                <a:solidFill>
                  <a:srgbClr val="000000"/>
                </a:solidFill>
              </a:rPr>
              <a:t>√</a:t>
            </a:r>
          </a:p>
        </p:txBody>
      </p:sp>
      <p:sp>
        <p:nvSpPr>
          <p:cNvPr id="97353" name="Rectangle 22"/>
          <p:cNvSpPr>
            <a:spLocks noChangeArrowheads="1"/>
          </p:cNvSpPr>
          <p:nvPr/>
        </p:nvSpPr>
        <p:spPr bwMode="auto">
          <a:xfrm>
            <a:off x="4879975" y="1150938"/>
            <a:ext cx="592138" cy="579437"/>
          </a:xfrm>
          <a:prstGeom prst="rect">
            <a:avLst/>
          </a:prstGeom>
          <a:noFill/>
          <a:ln w="9525">
            <a:noFill/>
            <a:miter lim="800000"/>
            <a:headEnd/>
            <a:tailEnd/>
          </a:ln>
        </p:spPr>
        <p:txBody>
          <a:bodyPr wrap="none">
            <a:spAutoFit/>
          </a:bodyPr>
          <a:lstStyle/>
          <a:p>
            <a:r>
              <a:rPr lang="en-US" altLang="zh-CN" sz="3200" b="1">
                <a:solidFill>
                  <a:srgbClr val="000000"/>
                </a:solidFill>
              </a:rPr>
              <a:t>√</a:t>
            </a:r>
          </a:p>
        </p:txBody>
      </p:sp>
      <p:sp>
        <p:nvSpPr>
          <p:cNvPr id="97354" name="Rectangle 23"/>
          <p:cNvSpPr>
            <a:spLocks noChangeArrowheads="1"/>
          </p:cNvSpPr>
          <p:nvPr/>
        </p:nvSpPr>
        <p:spPr bwMode="auto">
          <a:xfrm>
            <a:off x="4872038" y="719138"/>
            <a:ext cx="592137" cy="579437"/>
          </a:xfrm>
          <a:prstGeom prst="rect">
            <a:avLst/>
          </a:prstGeom>
          <a:noFill/>
          <a:ln w="9525">
            <a:noFill/>
            <a:miter lim="800000"/>
            <a:headEnd/>
            <a:tailEnd/>
          </a:ln>
        </p:spPr>
        <p:txBody>
          <a:bodyPr wrap="none">
            <a:spAutoFit/>
          </a:bodyPr>
          <a:lstStyle/>
          <a:p>
            <a:r>
              <a:rPr lang="en-US" altLang="zh-CN" sz="3200" b="1">
                <a:solidFill>
                  <a:srgbClr val="000000"/>
                </a:solidFill>
              </a:rPr>
              <a:t>√</a:t>
            </a:r>
          </a:p>
        </p:txBody>
      </p:sp>
      <p:sp>
        <p:nvSpPr>
          <p:cNvPr id="97355" name="Rectangle 24"/>
          <p:cNvSpPr>
            <a:spLocks noChangeArrowheads="1"/>
          </p:cNvSpPr>
          <p:nvPr/>
        </p:nvSpPr>
        <p:spPr bwMode="auto">
          <a:xfrm>
            <a:off x="2430463" y="1560513"/>
            <a:ext cx="592137" cy="579437"/>
          </a:xfrm>
          <a:prstGeom prst="rect">
            <a:avLst/>
          </a:prstGeom>
          <a:noFill/>
          <a:ln w="9525">
            <a:noFill/>
            <a:miter lim="800000"/>
            <a:headEnd/>
            <a:tailEnd/>
          </a:ln>
        </p:spPr>
        <p:txBody>
          <a:bodyPr wrap="none">
            <a:spAutoFit/>
          </a:bodyPr>
          <a:lstStyle/>
          <a:p>
            <a:r>
              <a:rPr lang="en-US" altLang="zh-CN" sz="3200" b="1">
                <a:solidFill>
                  <a:srgbClr val="000000"/>
                </a:solidFill>
              </a:rPr>
              <a:t>√</a:t>
            </a:r>
          </a:p>
        </p:txBody>
      </p:sp>
      <p:sp>
        <p:nvSpPr>
          <p:cNvPr id="97356" name="Rectangle 25"/>
          <p:cNvSpPr>
            <a:spLocks noChangeArrowheads="1"/>
          </p:cNvSpPr>
          <p:nvPr/>
        </p:nvSpPr>
        <p:spPr bwMode="auto">
          <a:xfrm>
            <a:off x="5959475" y="1560513"/>
            <a:ext cx="592138" cy="579437"/>
          </a:xfrm>
          <a:prstGeom prst="rect">
            <a:avLst/>
          </a:prstGeom>
          <a:noFill/>
          <a:ln w="9525">
            <a:noFill/>
            <a:miter lim="800000"/>
            <a:headEnd/>
            <a:tailEnd/>
          </a:ln>
        </p:spPr>
        <p:txBody>
          <a:bodyPr wrap="none">
            <a:spAutoFit/>
          </a:bodyPr>
          <a:lstStyle/>
          <a:p>
            <a:r>
              <a:rPr lang="en-US" altLang="zh-CN" sz="3200" b="1">
                <a:solidFill>
                  <a:srgbClr val="000000"/>
                </a:solidFill>
              </a:rPr>
              <a:t>√</a:t>
            </a:r>
          </a:p>
        </p:txBody>
      </p:sp>
      <p:sp>
        <p:nvSpPr>
          <p:cNvPr id="97357" name="Rectangle 26"/>
          <p:cNvSpPr>
            <a:spLocks noChangeArrowheads="1"/>
          </p:cNvSpPr>
          <p:nvPr/>
        </p:nvSpPr>
        <p:spPr bwMode="auto">
          <a:xfrm>
            <a:off x="3633788" y="1978025"/>
            <a:ext cx="592137" cy="579438"/>
          </a:xfrm>
          <a:prstGeom prst="rect">
            <a:avLst/>
          </a:prstGeom>
          <a:noFill/>
          <a:ln w="9525">
            <a:noFill/>
            <a:miter lim="800000"/>
            <a:headEnd/>
            <a:tailEnd/>
          </a:ln>
        </p:spPr>
        <p:txBody>
          <a:bodyPr wrap="none">
            <a:spAutoFit/>
          </a:bodyPr>
          <a:lstStyle/>
          <a:p>
            <a:r>
              <a:rPr lang="en-US" altLang="zh-CN" sz="3200" b="1">
                <a:solidFill>
                  <a:srgbClr val="000000"/>
                </a:solidFill>
              </a:rPr>
              <a:t>√</a:t>
            </a:r>
          </a:p>
        </p:txBody>
      </p:sp>
      <p:sp>
        <p:nvSpPr>
          <p:cNvPr id="30775" name="Rectangle 55"/>
          <p:cNvSpPr>
            <a:spLocks noChangeArrowheads="1"/>
          </p:cNvSpPr>
          <p:nvPr/>
        </p:nvSpPr>
        <p:spPr bwMode="auto">
          <a:xfrm>
            <a:off x="641350" y="5851525"/>
            <a:ext cx="6465888"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这个数表反映了四个城市之间交通联接的情况</a:t>
            </a:r>
            <a:r>
              <a:rPr kumimoji="1" lang="en-US" altLang="zh-CN" sz="2400" b="1">
                <a:solidFill>
                  <a:srgbClr val="000000"/>
                </a:solidFill>
                <a:latin typeface="楷体_GB2312"/>
                <a:ea typeface="楷体_GB2312"/>
                <a:cs typeface="楷体_GB2312"/>
              </a:rPr>
              <a:t>.</a:t>
            </a:r>
          </a:p>
        </p:txBody>
      </p:sp>
      <p:grpSp>
        <p:nvGrpSpPr>
          <p:cNvPr id="30820" name="Group 100"/>
          <p:cNvGrpSpPr>
            <a:grpSpLocks/>
          </p:cNvGrpSpPr>
          <p:nvPr/>
        </p:nvGrpSpPr>
        <p:grpSpPr bwMode="auto">
          <a:xfrm>
            <a:off x="1219200" y="3608388"/>
            <a:ext cx="6705600" cy="2133600"/>
            <a:chOff x="1296" y="1824"/>
            <a:chExt cx="3120" cy="1344"/>
          </a:xfrm>
        </p:grpSpPr>
        <p:sp>
          <p:nvSpPr>
            <p:cNvPr id="97362" name="Line 101"/>
            <p:cNvSpPr>
              <a:spLocks noChangeShapeType="1"/>
            </p:cNvSpPr>
            <p:nvPr/>
          </p:nvSpPr>
          <p:spPr bwMode="auto">
            <a:xfrm>
              <a:off x="1296" y="1824"/>
              <a:ext cx="3120" cy="0"/>
            </a:xfrm>
            <a:prstGeom prst="line">
              <a:avLst/>
            </a:prstGeom>
            <a:noFill/>
            <a:ln w="28575">
              <a:solidFill>
                <a:srgbClr val="FF0000"/>
              </a:solidFill>
              <a:round/>
              <a:headEnd/>
              <a:tailEnd/>
            </a:ln>
          </p:spPr>
          <p:txBody>
            <a:bodyPr wrap="none"/>
            <a:lstStyle/>
            <a:p>
              <a:endParaRPr lang="zh-CN" altLang="en-US"/>
            </a:p>
          </p:txBody>
        </p:sp>
        <p:sp>
          <p:nvSpPr>
            <p:cNvPr id="97363" name="Line 102"/>
            <p:cNvSpPr>
              <a:spLocks noChangeShapeType="1"/>
            </p:cNvSpPr>
            <p:nvPr/>
          </p:nvSpPr>
          <p:spPr bwMode="auto">
            <a:xfrm>
              <a:off x="1296" y="2160"/>
              <a:ext cx="3120" cy="0"/>
            </a:xfrm>
            <a:prstGeom prst="line">
              <a:avLst/>
            </a:prstGeom>
            <a:noFill/>
            <a:ln w="28575">
              <a:solidFill>
                <a:srgbClr val="FF0000"/>
              </a:solidFill>
              <a:round/>
              <a:headEnd/>
              <a:tailEnd/>
            </a:ln>
          </p:spPr>
          <p:txBody>
            <a:bodyPr wrap="none"/>
            <a:lstStyle/>
            <a:p>
              <a:endParaRPr lang="zh-CN" altLang="en-US"/>
            </a:p>
          </p:txBody>
        </p:sp>
        <p:sp>
          <p:nvSpPr>
            <p:cNvPr id="97364" name="Line 103"/>
            <p:cNvSpPr>
              <a:spLocks noChangeShapeType="1"/>
            </p:cNvSpPr>
            <p:nvPr/>
          </p:nvSpPr>
          <p:spPr bwMode="auto">
            <a:xfrm>
              <a:off x="1296" y="2496"/>
              <a:ext cx="3120" cy="0"/>
            </a:xfrm>
            <a:prstGeom prst="line">
              <a:avLst/>
            </a:prstGeom>
            <a:noFill/>
            <a:ln w="28575">
              <a:solidFill>
                <a:srgbClr val="FF0000"/>
              </a:solidFill>
              <a:round/>
              <a:headEnd/>
              <a:tailEnd/>
            </a:ln>
          </p:spPr>
          <p:txBody>
            <a:bodyPr wrap="none"/>
            <a:lstStyle/>
            <a:p>
              <a:endParaRPr lang="zh-CN" altLang="en-US"/>
            </a:p>
          </p:txBody>
        </p:sp>
        <p:sp>
          <p:nvSpPr>
            <p:cNvPr id="97365" name="Line 104"/>
            <p:cNvSpPr>
              <a:spLocks noChangeShapeType="1"/>
            </p:cNvSpPr>
            <p:nvPr/>
          </p:nvSpPr>
          <p:spPr bwMode="auto">
            <a:xfrm>
              <a:off x="1296" y="2832"/>
              <a:ext cx="3120" cy="0"/>
            </a:xfrm>
            <a:prstGeom prst="line">
              <a:avLst/>
            </a:prstGeom>
            <a:noFill/>
            <a:ln w="28575">
              <a:solidFill>
                <a:srgbClr val="FF0000"/>
              </a:solidFill>
              <a:round/>
              <a:headEnd/>
              <a:tailEnd/>
            </a:ln>
          </p:spPr>
          <p:txBody>
            <a:bodyPr wrap="none"/>
            <a:lstStyle/>
            <a:p>
              <a:endParaRPr lang="zh-CN" altLang="en-US"/>
            </a:p>
          </p:txBody>
        </p:sp>
        <p:sp>
          <p:nvSpPr>
            <p:cNvPr id="97366" name="Line 105"/>
            <p:cNvSpPr>
              <a:spLocks noChangeShapeType="1"/>
            </p:cNvSpPr>
            <p:nvPr/>
          </p:nvSpPr>
          <p:spPr bwMode="auto">
            <a:xfrm>
              <a:off x="1296" y="3168"/>
              <a:ext cx="3120" cy="0"/>
            </a:xfrm>
            <a:prstGeom prst="line">
              <a:avLst/>
            </a:prstGeom>
            <a:noFill/>
            <a:ln w="28575">
              <a:solidFill>
                <a:srgbClr val="FF0000"/>
              </a:solidFill>
              <a:round/>
              <a:headEnd/>
              <a:tailEnd/>
            </a:ln>
          </p:spPr>
          <p:txBody>
            <a:bodyPr wrap="none"/>
            <a:lstStyle/>
            <a:p>
              <a:endParaRPr lang="zh-CN" altLang="en-US"/>
            </a:p>
          </p:txBody>
        </p:sp>
        <p:sp>
          <p:nvSpPr>
            <p:cNvPr id="97367" name="Line 106"/>
            <p:cNvSpPr>
              <a:spLocks noChangeShapeType="1"/>
            </p:cNvSpPr>
            <p:nvPr/>
          </p:nvSpPr>
          <p:spPr bwMode="auto">
            <a:xfrm>
              <a:off x="4416" y="1824"/>
              <a:ext cx="0" cy="1344"/>
            </a:xfrm>
            <a:prstGeom prst="line">
              <a:avLst/>
            </a:prstGeom>
            <a:noFill/>
            <a:ln w="28575">
              <a:solidFill>
                <a:srgbClr val="FF0000"/>
              </a:solidFill>
              <a:round/>
              <a:headEnd/>
              <a:tailEnd/>
            </a:ln>
          </p:spPr>
          <p:txBody>
            <a:bodyPr wrap="none"/>
            <a:lstStyle/>
            <a:p>
              <a:endParaRPr lang="zh-CN" altLang="en-US"/>
            </a:p>
          </p:txBody>
        </p:sp>
        <p:sp>
          <p:nvSpPr>
            <p:cNvPr id="97368" name="Line 107"/>
            <p:cNvSpPr>
              <a:spLocks noChangeShapeType="1"/>
            </p:cNvSpPr>
            <p:nvPr/>
          </p:nvSpPr>
          <p:spPr bwMode="auto">
            <a:xfrm>
              <a:off x="1296" y="1824"/>
              <a:ext cx="0" cy="1344"/>
            </a:xfrm>
            <a:prstGeom prst="line">
              <a:avLst/>
            </a:prstGeom>
            <a:noFill/>
            <a:ln w="28575">
              <a:solidFill>
                <a:srgbClr val="FF0000"/>
              </a:solidFill>
              <a:round/>
              <a:headEnd/>
              <a:tailEnd/>
            </a:ln>
          </p:spPr>
          <p:txBody>
            <a:bodyPr wrap="none"/>
            <a:lstStyle/>
            <a:p>
              <a:endParaRPr lang="zh-CN" altLang="en-US"/>
            </a:p>
          </p:txBody>
        </p:sp>
        <p:sp>
          <p:nvSpPr>
            <p:cNvPr id="97369" name="Line 108"/>
            <p:cNvSpPr>
              <a:spLocks noChangeShapeType="1"/>
            </p:cNvSpPr>
            <p:nvPr/>
          </p:nvSpPr>
          <p:spPr bwMode="auto">
            <a:xfrm>
              <a:off x="3696" y="1824"/>
              <a:ext cx="0" cy="1344"/>
            </a:xfrm>
            <a:prstGeom prst="line">
              <a:avLst/>
            </a:prstGeom>
            <a:noFill/>
            <a:ln w="28575">
              <a:solidFill>
                <a:srgbClr val="FF0000"/>
              </a:solidFill>
              <a:round/>
              <a:headEnd/>
              <a:tailEnd/>
            </a:ln>
          </p:spPr>
          <p:txBody>
            <a:bodyPr wrap="none"/>
            <a:lstStyle/>
            <a:p>
              <a:endParaRPr lang="zh-CN" altLang="en-US"/>
            </a:p>
          </p:txBody>
        </p:sp>
        <p:sp>
          <p:nvSpPr>
            <p:cNvPr id="97370" name="Line 109"/>
            <p:cNvSpPr>
              <a:spLocks noChangeShapeType="1"/>
            </p:cNvSpPr>
            <p:nvPr/>
          </p:nvSpPr>
          <p:spPr bwMode="auto">
            <a:xfrm>
              <a:off x="2880" y="1824"/>
              <a:ext cx="0" cy="1344"/>
            </a:xfrm>
            <a:prstGeom prst="line">
              <a:avLst/>
            </a:prstGeom>
            <a:noFill/>
            <a:ln w="28575">
              <a:solidFill>
                <a:srgbClr val="FF0000"/>
              </a:solidFill>
              <a:round/>
              <a:headEnd/>
              <a:tailEnd/>
            </a:ln>
          </p:spPr>
          <p:txBody>
            <a:bodyPr wrap="none"/>
            <a:lstStyle/>
            <a:p>
              <a:endParaRPr lang="zh-CN" altLang="en-US"/>
            </a:p>
          </p:txBody>
        </p:sp>
        <p:sp>
          <p:nvSpPr>
            <p:cNvPr id="97371" name="Line 110"/>
            <p:cNvSpPr>
              <a:spLocks noChangeShapeType="1"/>
            </p:cNvSpPr>
            <p:nvPr/>
          </p:nvSpPr>
          <p:spPr bwMode="auto">
            <a:xfrm>
              <a:off x="2064" y="1824"/>
              <a:ext cx="0" cy="1344"/>
            </a:xfrm>
            <a:prstGeom prst="line">
              <a:avLst/>
            </a:prstGeom>
            <a:noFill/>
            <a:ln w="28575">
              <a:solidFill>
                <a:srgbClr val="FF0000"/>
              </a:solidFill>
              <a:round/>
              <a:headEnd/>
              <a:tailEnd/>
            </a:ln>
          </p:spPr>
          <p:txBody>
            <a:bodyPr wrap="none"/>
            <a:lstStyle/>
            <a:p>
              <a:endParaRPr lang="zh-CN" altLang="en-US"/>
            </a:p>
          </p:txBody>
        </p:sp>
      </p:grpSp>
      <p:grpSp>
        <p:nvGrpSpPr>
          <p:cNvPr id="30865" name="Group 145"/>
          <p:cNvGrpSpPr>
            <a:grpSpLocks/>
          </p:cNvGrpSpPr>
          <p:nvPr/>
        </p:nvGrpSpPr>
        <p:grpSpPr bwMode="auto">
          <a:xfrm>
            <a:off x="1916113" y="3705225"/>
            <a:ext cx="5407025" cy="1965325"/>
            <a:chOff x="1207" y="2269"/>
            <a:chExt cx="3406" cy="1238"/>
          </a:xfrm>
        </p:grpSpPr>
        <p:graphicFrame>
          <p:nvGraphicFramePr>
            <p:cNvPr id="97330" name="Object 50"/>
            <p:cNvGraphicFramePr>
              <a:graphicFrameLocks noChangeAspect="1"/>
            </p:cNvGraphicFramePr>
            <p:nvPr/>
          </p:nvGraphicFramePr>
          <p:xfrm>
            <a:off x="2284" y="2269"/>
            <a:ext cx="167" cy="240"/>
          </p:xfrm>
          <a:graphic>
            <a:graphicData uri="http://schemas.openxmlformats.org/presentationml/2006/ole">
              <mc:AlternateContent xmlns:mc="http://schemas.openxmlformats.org/markup-compatibility/2006">
                <mc:Choice xmlns:v="urn:schemas-microsoft-com:vml" Requires="v">
                  <p:oleObj spid="_x0000_s97586" name="Equation" r:id="rId3" imgW="114151" imgH="164885" progId="">
                    <p:embed/>
                  </p:oleObj>
                </mc:Choice>
                <mc:Fallback>
                  <p:oleObj name="Equation" r:id="rId3" imgW="114151" imgH="164885" progId="">
                    <p:embed/>
                    <p:pic>
                      <p:nvPicPr>
                        <p:cNvPr id="0"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 y="2269"/>
                          <a:ext cx="16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31" name="Object 51"/>
            <p:cNvGraphicFramePr>
              <a:graphicFrameLocks noChangeAspect="1"/>
            </p:cNvGraphicFramePr>
            <p:nvPr/>
          </p:nvGraphicFramePr>
          <p:xfrm>
            <a:off x="3417" y="2269"/>
            <a:ext cx="167" cy="240"/>
          </p:xfrm>
          <a:graphic>
            <a:graphicData uri="http://schemas.openxmlformats.org/presentationml/2006/ole">
              <mc:AlternateContent xmlns:mc="http://schemas.openxmlformats.org/markup-compatibility/2006">
                <mc:Choice xmlns:v="urn:schemas-microsoft-com:vml" Requires="v">
                  <p:oleObj spid="_x0000_s97587" name="Equation" r:id="rId5" imgW="114151" imgH="164885" progId="">
                    <p:embed/>
                  </p:oleObj>
                </mc:Choice>
                <mc:Fallback>
                  <p:oleObj name="Equation" r:id="rId5" imgW="114151" imgH="164885" progId="">
                    <p:embed/>
                    <p:pic>
                      <p:nvPicPr>
                        <p:cNvPr id="0"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 y="2269"/>
                          <a:ext cx="16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32" name="Object 52"/>
            <p:cNvGraphicFramePr>
              <a:graphicFrameLocks noChangeAspect="1"/>
            </p:cNvGraphicFramePr>
            <p:nvPr/>
          </p:nvGraphicFramePr>
          <p:xfrm>
            <a:off x="3417" y="2595"/>
            <a:ext cx="167" cy="240"/>
          </p:xfrm>
          <a:graphic>
            <a:graphicData uri="http://schemas.openxmlformats.org/presentationml/2006/ole">
              <mc:AlternateContent xmlns:mc="http://schemas.openxmlformats.org/markup-compatibility/2006">
                <mc:Choice xmlns:v="urn:schemas-microsoft-com:vml" Requires="v">
                  <p:oleObj spid="_x0000_s97588" name="Equation" r:id="rId7" imgW="114151" imgH="164885" progId="">
                    <p:embed/>
                  </p:oleObj>
                </mc:Choice>
                <mc:Fallback>
                  <p:oleObj name="Equation" r:id="rId7" imgW="114151" imgH="164885" progId="">
                    <p:embed/>
                    <p:pic>
                      <p:nvPicPr>
                        <p:cNvPr id="0" name="Picture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7" y="2595"/>
                          <a:ext cx="16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33" name="Object 53"/>
            <p:cNvGraphicFramePr>
              <a:graphicFrameLocks noChangeAspect="1"/>
            </p:cNvGraphicFramePr>
            <p:nvPr/>
          </p:nvGraphicFramePr>
          <p:xfrm>
            <a:off x="1207" y="2595"/>
            <a:ext cx="167" cy="240"/>
          </p:xfrm>
          <a:graphic>
            <a:graphicData uri="http://schemas.openxmlformats.org/presentationml/2006/ole">
              <mc:AlternateContent xmlns:mc="http://schemas.openxmlformats.org/markup-compatibility/2006">
                <mc:Choice xmlns:v="urn:schemas-microsoft-com:vml" Requires="v">
                  <p:oleObj spid="_x0000_s97589" name="Equation" r:id="rId9" imgW="114151" imgH="164885" progId="">
                    <p:embed/>
                  </p:oleObj>
                </mc:Choice>
                <mc:Fallback>
                  <p:oleObj name="Equation" r:id="rId9" imgW="114151" imgH="164885" progId="">
                    <p:embed/>
                    <p:pic>
                      <p:nvPicPr>
                        <p:cNvPr id="0" name="Picture 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7" y="2595"/>
                          <a:ext cx="16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34" name="Object 54"/>
            <p:cNvGraphicFramePr>
              <a:graphicFrameLocks noChangeAspect="1"/>
            </p:cNvGraphicFramePr>
            <p:nvPr/>
          </p:nvGraphicFramePr>
          <p:xfrm>
            <a:off x="4446" y="2922"/>
            <a:ext cx="167" cy="240"/>
          </p:xfrm>
          <a:graphic>
            <a:graphicData uri="http://schemas.openxmlformats.org/presentationml/2006/ole">
              <mc:AlternateContent xmlns:mc="http://schemas.openxmlformats.org/markup-compatibility/2006">
                <mc:Choice xmlns:v="urn:schemas-microsoft-com:vml" Requires="v">
                  <p:oleObj spid="_x0000_s97590" name="Equation" r:id="rId11" imgW="114151" imgH="164885" progId="">
                    <p:embed/>
                  </p:oleObj>
                </mc:Choice>
                <mc:Fallback>
                  <p:oleObj name="Equation" r:id="rId11" imgW="114151" imgH="164885" progId="">
                    <p:embed/>
                    <p:pic>
                      <p:nvPicPr>
                        <p:cNvPr id="0" name="Picture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6" y="2922"/>
                          <a:ext cx="16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35" name="Object 55"/>
            <p:cNvGraphicFramePr>
              <a:graphicFrameLocks noChangeAspect="1"/>
            </p:cNvGraphicFramePr>
            <p:nvPr/>
          </p:nvGraphicFramePr>
          <p:xfrm>
            <a:off x="2284" y="3267"/>
            <a:ext cx="167" cy="240"/>
          </p:xfrm>
          <a:graphic>
            <a:graphicData uri="http://schemas.openxmlformats.org/presentationml/2006/ole">
              <mc:AlternateContent xmlns:mc="http://schemas.openxmlformats.org/markup-compatibility/2006">
                <mc:Choice xmlns:v="urn:schemas-microsoft-com:vml" Requires="v">
                  <p:oleObj spid="_x0000_s97591" name="Equation" r:id="rId13" imgW="114151" imgH="164885" progId="">
                    <p:embed/>
                  </p:oleObj>
                </mc:Choice>
                <mc:Fallback>
                  <p:oleObj name="Equation" r:id="rId13" imgW="114151" imgH="164885" progId="">
                    <p:embed/>
                    <p:pic>
                      <p:nvPicPr>
                        <p:cNvPr id="0" name="Picture 5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4" y="3267"/>
                          <a:ext cx="16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36" name="Object 56"/>
            <p:cNvGraphicFramePr>
              <a:graphicFrameLocks noChangeAspect="1"/>
            </p:cNvGraphicFramePr>
            <p:nvPr/>
          </p:nvGraphicFramePr>
          <p:xfrm>
            <a:off x="1207" y="2922"/>
            <a:ext cx="167" cy="240"/>
          </p:xfrm>
          <a:graphic>
            <a:graphicData uri="http://schemas.openxmlformats.org/presentationml/2006/ole">
              <mc:AlternateContent xmlns:mc="http://schemas.openxmlformats.org/markup-compatibility/2006">
                <mc:Choice xmlns:v="urn:schemas-microsoft-com:vml" Requires="v">
                  <p:oleObj spid="_x0000_s97592" name="Equation" r:id="rId15" imgW="114151" imgH="164885" progId="">
                    <p:embed/>
                  </p:oleObj>
                </mc:Choice>
                <mc:Fallback>
                  <p:oleObj name="Equation" r:id="rId15" imgW="114151" imgH="164885" progId="">
                    <p:embed/>
                    <p:pic>
                      <p:nvPicPr>
                        <p:cNvPr id="0" name="Picture 5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7" y="2922"/>
                          <a:ext cx="16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0866" name="Group 146"/>
          <p:cNvGrpSpPr>
            <a:grpSpLocks/>
          </p:cNvGrpSpPr>
          <p:nvPr/>
        </p:nvGrpSpPr>
        <p:grpSpPr bwMode="auto">
          <a:xfrm>
            <a:off x="1901825" y="3676650"/>
            <a:ext cx="5435600" cy="1993900"/>
            <a:chOff x="1198" y="2251"/>
            <a:chExt cx="3424" cy="1256"/>
          </a:xfrm>
        </p:grpSpPr>
        <p:graphicFrame>
          <p:nvGraphicFramePr>
            <p:cNvPr id="97337" name="Object 57"/>
            <p:cNvGraphicFramePr>
              <a:graphicFrameLocks noChangeAspect="1"/>
            </p:cNvGraphicFramePr>
            <p:nvPr/>
          </p:nvGraphicFramePr>
          <p:xfrm>
            <a:off x="1198" y="2251"/>
            <a:ext cx="185" cy="258"/>
          </p:xfrm>
          <a:graphic>
            <a:graphicData uri="http://schemas.openxmlformats.org/presentationml/2006/ole">
              <mc:AlternateContent xmlns:mc="http://schemas.openxmlformats.org/markup-compatibility/2006">
                <mc:Choice xmlns:v="urn:schemas-microsoft-com:vml" Requires="v">
                  <p:oleObj spid="_x0000_s97593" name="Equation" r:id="rId17" imgW="126725" imgH="177415" progId="">
                    <p:embed/>
                  </p:oleObj>
                </mc:Choice>
                <mc:Fallback>
                  <p:oleObj name="Equation" r:id="rId17" imgW="126725" imgH="177415" progId="">
                    <p:embed/>
                    <p:pic>
                      <p:nvPicPr>
                        <p:cNvPr id="0" name="Picture 5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98" y="2251"/>
                          <a:ext cx="185"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38" name="Object 58"/>
            <p:cNvGraphicFramePr>
              <a:graphicFrameLocks noChangeAspect="1"/>
            </p:cNvGraphicFramePr>
            <p:nvPr/>
          </p:nvGraphicFramePr>
          <p:xfrm>
            <a:off x="2275" y="2577"/>
            <a:ext cx="185" cy="258"/>
          </p:xfrm>
          <a:graphic>
            <a:graphicData uri="http://schemas.openxmlformats.org/presentationml/2006/ole">
              <mc:AlternateContent xmlns:mc="http://schemas.openxmlformats.org/markup-compatibility/2006">
                <mc:Choice xmlns:v="urn:schemas-microsoft-com:vml" Requires="v">
                  <p:oleObj spid="_x0000_s97594" name="Equation" r:id="rId19" imgW="126725" imgH="177415" progId="">
                    <p:embed/>
                  </p:oleObj>
                </mc:Choice>
                <mc:Fallback>
                  <p:oleObj name="Equation" r:id="rId19" imgW="126725" imgH="177415" progId="">
                    <p:embed/>
                    <p:pic>
                      <p:nvPicPr>
                        <p:cNvPr id="0" name="Picture 5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75" y="2577"/>
                          <a:ext cx="185"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39" name="Object 59"/>
            <p:cNvGraphicFramePr>
              <a:graphicFrameLocks noChangeAspect="1"/>
            </p:cNvGraphicFramePr>
            <p:nvPr/>
          </p:nvGraphicFramePr>
          <p:xfrm>
            <a:off x="1198" y="3249"/>
            <a:ext cx="185" cy="258"/>
          </p:xfrm>
          <a:graphic>
            <a:graphicData uri="http://schemas.openxmlformats.org/presentationml/2006/ole">
              <mc:AlternateContent xmlns:mc="http://schemas.openxmlformats.org/markup-compatibility/2006">
                <mc:Choice xmlns:v="urn:schemas-microsoft-com:vml" Requires="v">
                  <p:oleObj spid="_x0000_s97595" name="Equation" r:id="rId21" imgW="126725" imgH="177415" progId="">
                    <p:embed/>
                  </p:oleObj>
                </mc:Choice>
                <mc:Fallback>
                  <p:oleObj name="Equation" r:id="rId21" imgW="126725" imgH="177415" progId="">
                    <p:embed/>
                    <p:pic>
                      <p:nvPicPr>
                        <p:cNvPr id="0" name="Picture 5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98" y="3249"/>
                          <a:ext cx="185"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40" name="Object 60"/>
            <p:cNvGraphicFramePr>
              <a:graphicFrameLocks noChangeAspect="1"/>
            </p:cNvGraphicFramePr>
            <p:nvPr/>
          </p:nvGraphicFramePr>
          <p:xfrm>
            <a:off x="2275" y="2904"/>
            <a:ext cx="185" cy="258"/>
          </p:xfrm>
          <a:graphic>
            <a:graphicData uri="http://schemas.openxmlformats.org/presentationml/2006/ole">
              <mc:AlternateContent xmlns:mc="http://schemas.openxmlformats.org/markup-compatibility/2006">
                <mc:Choice xmlns:v="urn:schemas-microsoft-com:vml" Requires="v">
                  <p:oleObj spid="_x0000_s97596" name="Equation" r:id="rId23" imgW="126725" imgH="177415" progId="">
                    <p:embed/>
                  </p:oleObj>
                </mc:Choice>
                <mc:Fallback>
                  <p:oleObj name="Equation" r:id="rId23" imgW="126725" imgH="177415" progId="">
                    <p:embed/>
                    <p:pic>
                      <p:nvPicPr>
                        <p:cNvPr id="0" name="Picture 6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75" y="2904"/>
                          <a:ext cx="185"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41" name="Object 61"/>
            <p:cNvGraphicFramePr>
              <a:graphicFrameLocks noChangeAspect="1"/>
            </p:cNvGraphicFramePr>
            <p:nvPr/>
          </p:nvGraphicFramePr>
          <p:xfrm>
            <a:off x="4437" y="2251"/>
            <a:ext cx="185" cy="258"/>
          </p:xfrm>
          <a:graphic>
            <a:graphicData uri="http://schemas.openxmlformats.org/presentationml/2006/ole">
              <mc:AlternateContent xmlns:mc="http://schemas.openxmlformats.org/markup-compatibility/2006">
                <mc:Choice xmlns:v="urn:schemas-microsoft-com:vml" Requires="v">
                  <p:oleObj spid="_x0000_s97597" name="Equation" r:id="rId25" imgW="126725" imgH="177415" progId="">
                    <p:embed/>
                  </p:oleObj>
                </mc:Choice>
                <mc:Fallback>
                  <p:oleObj name="Equation" r:id="rId25" imgW="126725" imgH="177415" progId="">
                    <p:embed/>
                    <p:pic>
                      <p:nvPicPr>
                        <p:cNvPr id="0" name="Picture 6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37" y="2251"/>
                          <a:ext cx="185"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42" name="Object 62"/>
            <p:cNvGraphicFramePr>
              <a:graphicFrameLocks noChangeAspect="1"/>
            </p:cNvGraphicFramePr>
            <p:nvPr/>
          </p:nvGraphicFramePr>
          <p:xfrm>
            <a:off x="4437" y="2577"/>
            <a:ext cx="185" cy="258"/>
          </p:xfrm>
          <a:graphic>
            <a:graphicData uri="http://schemas.openxmlformats.org/presentationml/2006/ole">
              <mc:AlternateContent xmlns:mc="http://schemas.openxmlformats.org/markup-compatibility/2006">
                <mc:Choice xmlns:v="urn:schemas-microsoft-com:vml" Requires="v">
                  <p:oleObj spid="_x0000_s97598" name="Equation" r:id="rId27" imgW="126725" imgH="177415" progId="">
                    <p:embed/>
                  </p:oleObj>
                </mc:Choice>
                <mc:Fallback>
                  <p:oleObj name="Equation" r:id="rId27" imgW="126725" imgH="177415" progId="">
                    <p:embed/>
                    <p:pic>
                      <p:nvPicPr>
                        <p:cNvPr id="0" name="Picture 6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37" y="2577"/>
                          <a:ext cx="185"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43" name="Object 63"/>
            <p:cNvGraphicFramePr>
              <a:graphicFrameLocks noChangeAspect="1"/>
            </p:cNvGraphicFramePr>
            <p:nvPr/>
          </p:nvGraphicFramePr>
          <p:xfrm>
            <a:off x="4437" y="3249"/>
            <a:ext cx="185" cy="258"/>
          </p:xfrm>
          <a:graphic>
            <a:graphicData uri="http://schemas.openxmlformats.org/presentationml/2006/ole">
              <mc:AlternateContent xmlns:mc="http://schemas.openxmlformats.org/markup-compatibility/2006">
                <mc:Choice xmlns:v="urn:schemas-microsoft-com:vml" Requires="v">
                  <p:oleObj spid="_x0000_s97599" name="Equation" r:id="rId29" imgW="126725" imgH="177415" progId="">
                    <p:embed/>
                  </p:oleObj>
                </mc:Choice>
                <mc:Fallback>
                  <p:oleObj name="Equation" r:id="rId29" imgW="126725" imgH="177415" progId="">
                    <p:embed/>
                    <p:pic>
                      <p:nvPicPr>
                        <p:cNvPr id="0" name="Picture 6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437" y="3249"/>
                          <a:ext cx="185"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44" name="Object 64"/>
            <p:cNvGraphicFramePr>
              <a:graphicFrameLocks noChangeAspect="1"/>
            </p:cNvGraphicFramePr>
            <p:nvPr/>
          </p:nvGraphicFramePr>
          <p:xfrm>
            <a:off x="3408" y="2904"/>
            <a:ext cx="185" cy="258"/>
          </p:xfrm>
          <a:graphic>
            <a:graphicData uri="http://schemas.openxmlformats.org/presentationml/2006/ole">
              <mc:AlternateContent xmlns:mc="http://schemas.openxmlformats.org/markup-compatibility/2006">
                <mc:Choice xmlns:v="urn:schemas-microsoft-com:vml" Requires="v">
                  <p:oleObj spid="_x0000_s97600" name="Equation" r:id="rId31" imgW="126725" imgH="177415" progId="">
                    <p:embed/>
                  </p:oleObj>
                </mc:Choice>
                <mc:Fallback>
                  <p:oleObj name="Equation" r:id="rId31" imgW="126725" imgH="177415" progId="">
                    <p:embed/>
                    <p:pic>
                      <p:nvPicPr>
                        <p:cNvPr id="0" name="Picture 6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08" y="2904"/>
                          <a:ext cx="185"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345" name="Object 65"/>
            <p:cNvGraphicFramePr>
              <a:graphicFrameLocks noChangeAspect="1"/>
            </p:cNvGraphicFramePr>
            <p:nvPr/>
          </p:nvGraphicFramePr>
          <p:xfrm>
            <a:off x="3408" y="3249"/>
            <a:ext cx="185" cy="258"/>
          </p:xfrm>
          <a:graphic>
            <a:graphicData uri="http://schemas.openxmlformats.org/presentationml/2006/ole">
              <mc:AlternateContent xmlns:mc="http://schemas.openxmlformats.org/markup-compatibility/2006">
                <mc:Choice xmlns:v="urn:schemas-microsoft-com:vml" Requires="v">
                  <p:oleObj spid="_x0000_s97601" name="Equation" r:id="rId33" imgW="126725" imgH="177415" progId="">
                    <p:embed/>
                  </p:oleObj>
                </mc:Choice>
                <mc:Fallback>
                  <p:oleObj name="Equation" r:id="rId33" imgW="126725" imgH="177415" progId="">
                    <p:embed/>
                    <p:pic>
                      <p:nvPicPr>
                        <p:cNvPr id="0" name="Picture 6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08" y="3249"/>
                          <a:ext cx="185"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0737"/>
                                        </p:tgtEl>
                                        <p:attrNameLst>
                                          <p:attrName>style.visibility</p:attrName>
                                        </p:attrNameLst>
                                      </p:cBhvr>
                                      <p:to>
                                        <p:strVal val="visible"/>
                                      </p:to>
                                    </p:set>
                                    <p:animEffect transition="in" filter="strips(downRight)">
                                      <p:cBhvr>
                                        <p:cTn id="7" dur="500"/>
                                        <p:tgtEl>
                                          <p:spTgt spid="30737"/>
                                        </p:tgtEl>
                                      </p:cBhvr>
                                    </p:animEffect>
                                  </p:childTnLst>
                                </p:cTn>
                              </p:par>
                              <p:par>
                                <p:cTn id="8" presetID="18" presetClass="entr" presetSubtype="6" fill="hold" nodeType="withEffect">
                                  <p:stCondLst>
                                    <p:cond delay="0"/>
                                  </p:stCondLst>
                                  <p:childTnLst>
                                    <p:set>
                                      <p:cBhvr>
                                        <p:cTn id="9" dur="1" fill="hold">
                                          <p:stCondLst>
                                            <p:cond delay="0"/>
                                          </p:stCondLst>
                                        </p:cTn>
                                        <p:tgtEl>
                                          <p:spTgt spid="30820"/>
                                        </p:tgtEl>
                                        <p:attrNameLst>
                                          <p:attrName>style.visibility</p:attrName>
                                        </p:attrNameLst>
                                      </p:cBhvr>
                                      <p:to>
                                        <p:strVal val="visible"/>
                                      </p:to>
                                    </p:set>
                                    <p:animEffect transition="in" filter="strips(downRight)">
                                      <p:cBhvr>
                                        <p:cTn id="10" dur="500"/>
                                        <p:tgtEl>
                                          <p:spTgt spid="3082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86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86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775"/>
                                        </p:tgtEl>
                                        <p:attrNameLst>
                                          <p:attrName>style.visibility</p:attrName>
                                        </p:attrNameLst>
                                      </p:cBhvr>
                                      <p:to>
                                        <p:strVal val="visible"/>
                                      </p:to>
                                    </p:set>
                                    <p:animEffect transition="in" filter="wipe(left)">
                                      <p:cBhvr>
                                        <p:cTn id="23" dur="500"/>
                                        <p:tgtEl>
                                          <p:spTgt spid="30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7" grpId="0"/>
      <p:bldP spid="30775"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9" name="Rectangle 9"/>
          <p:cNvSpPr>
            <a:spLocks noChangeArrowheads="1"/>
          </p:cNvSpPr>
          <p:nvPr/>
        </p:nvSpPr>
        <p:spPr bwMode="auto">
          <a:xfrm>
            <a:off x="4787900" y="1971675"/>
            <a:ext cx="4116388" cy="968375"/>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其中</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ij</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表示工厂向第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家商店</a:t>
            </a:r>
          </a:p>
          <a:p>
            <a:pPr>
              <a:lnSpc>
                <a:spcPct val="140000"/>
              </a:lnSpc>
            </a:pPr>
            <a:r>
              <a:rPr kumimoji="1" lang="zh-CN" altLang="en-US" sz="2400" b="1">
                <a:solidFill>
                  <a:srgbClr val="000000"/>
                </a:solidFill>
                <a:latin typeface="Times New Roman" pitchFamily="18" charset="0"/>
                <a:ea typeface="楷体_GB2312"/>
                <a:cs typeface="楷体_GB2312"/>
              </a:rPr>
              <a:t>发送第 </a:t>
            </a:r>
            <a:r>
              <a:rPr kumimoji="1" lang="en-US" altLang="zh-CN" sz="2400" b="1" i="1">
                <a:solidFill>
                  <a:srgbClr val="000000"/>
                </a:solidFill>
                <a:latin typeface="Times New Roman" pitchFamily="18" charset="0"/>
                <a:ea typeface="楷体_GB2312"/>
                <a:cs typeface="楷体_GB2312"/>
              </a:rPr>
              <a:t>j </a:t>
            </a:r>
            <a:r>
              <a:rPr kumimoji="1" lang="zh-CN" altLang="en-US" sz="2400" b="1">
                <a:solidFill>
                  <a:srgbClr val="000000"/>
                </a:solidFill>
                <a:latin typeface="Times New Roman" pitchFamily="18" charset="0"/>
                <a:ea typeface="楷体_GB2312"/>
                <a:cs typeface="楷体_GB2312"/>
              </a:rPr>
              <a:t>种货物的数量．        </a:t>
            </a:r>
          </a:p>
        </p:txBody>
      </p:sp>
      <p:sp>
        <p:nvSpPr>
          <p:cNvPr id="98316" name="Text Box 26"/>
          <p:cNvSpPr txBox="1">
            <a:spLocks noChangeArrowheads="1"/>
          </p:cNvSpPr>
          <p:nvPr/>
        </p:nvSpPr>
        <p:spPr bwMode="auto">
          <a:xfrm>
            <a:off x="639763" y="455613"/>
            <a:ext cx="8108950" cy="1004887"/>
          </a:xfrm>
          <a:prstGeom prst="rect">
            <a:avLst/>
          </a:prstGeom>
          <a:noFill/>
          <a:ln w="9525">
            <a:noFill/>
            <a:miter lim="800000"/>
            <a:headEnd/>
            <a:tailEnd/>
          </a:ln>
        </p:spPr>
        <p:txBody>
          <a:bodyPr wrap="none"/>
          <a:lstStyle/>
          <a:p>
            <a:pPr>
              <a:spcBef>
                <a:spcPct val="50000"/>
              </a:spcBef>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FF"/>
                </a:solidFill>
                <a:latin typeface="楷体_GB2312"/>
                <a:ea typeface="楷体_GB2312"/>
                <a:cs typeface="楷体_GB2312"/>
              </a:rPr>
              <a:t>  </a:t>
            </a:r>
            <a:r>
              <a:rPr kumimoji="1" lang="zh-CN" altLang="en-US" sz="2400" b="1">
                <a:solidFill>
                  <a:srgbClr val="000000"/>
                </a:solidFill>
                <a:latin typeface="Times New Roman" pitchFamily="18" charset="0"/>
                <a:ea typeface="楷体_GB2312"/>
                <a:cs typeface="楷体_GB2312"/>
              </a:rPr>
              <a:t>某工厂生产四种货物，它向三家商店发送的货物数量可</a:t>
            </a:r>
          </a:p>
          <a:p>
            <a:pPr>
              <a:spcBef>
                <a:spcPct val="50000"/>
              </a:spcBef>
            </a:pPr>
            <a:r>
              <a:rPr kumimoji="1" lang="zh-CN" altLang="en-US" sz="2400" b="1">
                <a:solidFill>
                  <a:srgbClr val="000000"/>
                </a:solidFill>
                <a:latin typeface="Times New Roman" pitchFamily="18" charset="0"/>
                <a:ea typeface="楷体_GB2312"/>
                <a:cs typeface="楷体_GB2312"/>
              </a:rPr>
              <a:t>用数表表示为：</a:t>
            </a:r>
          </a:p>
        </p:txBody>
      </p:sp>
      <p:sp>
        <p:nvSpPr>
          <p:cNvPr id="46116" name="Rectangle 36"/>
          <p:cNvSpPr>
            <a:spLocks noChangeArrowheads="1"/>
          </p:cNvSpPr>
          <p:nvPr/>
        </p:nvSpPr>
        <p:spPr bwMode="auto">
          <a:xfrm>
            <a:off x="639763" y="3473450"/>
            <a:ext cx="6464300"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这四种货物的单价及单件重量也可列成数表：    </a:t>
            </a:r>
          </a:p>
        </p:txBody>
      </p:sp>
      <p:graphicFrame>
        <p:nvGraphicFramePr>
          <p:cNvPr id="46142" name="Object 8"/>
          <p:cNvGraphicFramePr>
            <a:graphicFrameLocks noChangeAspect="1"/>
          </p:cNvGraphicFramePr>
          <p:nvPr/>
        </p:nvGraphicFramePr>
        <p:xfrm>
          <a:off x="1617663" y="1616075"/>
          <a:ext cx="2954337" cy="1681163"/>
        </p:xfrm>
        <a:graphic>
          <a:graphicData uri="http://schemas.openxmlformats.org/presentationml/2006/ole">
            <mc:AlternateContent xmlns:mc="http://schemas.openxmlformats.org/markup-compatibility/2006">
              <mc:Choice xmlns:v="urn:schemas-microsoft-com:vml" Requires="v">
                <p:oleObj spid="_x0000_s98344" name="Equation" r:id="rId3" imgW="1206500" imgH="685800" progId="">
                  <p:embed/>
                </p:oleObj>
              </mc:Choice>
              <mc:Fallback>
                <p:oleObj name="Equation" r:id="rId3" imgW="1206500" imgH="6858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663" y="1616075"/>
                        <a:ext cx="2954337" cy="1681163"/>
                      </a:xfrm>
                      <a:prstGeom prst="rect">
                        <a:avLst/>
                      </a:prstGeom>
                      <a:solidFill>
                        <a:schemeClr val="folHlink"/>
                      </a:solidFill>
                    </p:spPr>
                  </p:pic>
                </p:oleObj>
              </mc:Fallback>
            </mc:AlternateContent>
          </a:graphicData>
        </a:graphic>
      </p:graphicFrame>
      <p:sp>
        <p:nvSpPr>
          <p:cNvPr id="46160" name="Rectangle 80"/>
          <p:cNvSpPr>
            <a:spLocks noChangeArrowheads="1"/>
          </p:cNvSpPr>
          <p:nvPr/>
        </p:nvSpPr>
        <p:spPr bwMode="auto">
          <a:xfrm>
            <a:off x="4386263" y="4703763"/>
            <a:ext cx="4535487" cy="968375"/>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其中</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 </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种货物的单价，</a:t>
            </a:r>
          </a:p>
          <a:p>
            <a:pPr>
              <a:lnSpc>
                <a:spcPct val="140000"/>
              </a:lnSpc>
            </a:pP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 </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种货物的单件重量．  </a:t>
            </a:r>
          </a:p>
        </p:txBody>
      </p:sp>
      <p:graphicFrame>
        <p:nvGraphicFramePr>
          <p:cNvPr id="46161" name="Object 9"/>
          <p:cNvGraphicFramePr>
            <a:graphicFrameLocks noChangeAspect="1"/>
          </p:cNvGraphicFramePr>
          <p:nvPr/>
        </p:nvGraphicFramePr>
        <p:xfrm>
          <a:off x="2443163" y="4067175"/>
          <a:ext cx="1306512" cy="2241550"/>
        </p:xfrm>
        <a:graphic>
          <a:graphicData uri="http://schemas.openxmlformats.org/presentationml/2006/ole">
            <mc:AlternateContent xmlns:mc="http://schemas.openxmlformats.org/markup-compatibility/2006">
              <mc:Choice xmlns:v="urn:schemas-microsoft-com:vml" Requires="v">
                <p:oleObj spid="_x0000_s98345" name="Equation" r:id="rId5" imgW="533400" imgH="914400" progId="">
                  <p:embed/>
                </p:oleObj>
              </mc:Choice>
              <mc:Fallback>
                <p:oleObj name="Equation" r:id="rId5" imgW="533400" imgH="9144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3163" y="4067175"/>
                        <a:ext cx="1306512" cy="2241550"/>
                      </a:xfrm>
                      <a:prstGeom prst="rect">
                        <a:avLst/>
                      </a:prstGeom>
                      <a:solidFill>
                        <a:schemeClr val="folHlink"/>
                      </a:solidFill>
                    </p:spPr>
                  </p:pic>
                </p:oleObj>
              </mc:Fallback>
            </mc:AlternateContent>
          </a:graphicData>
        </a:graphic>
      </p:graphicFrame>
      <p:pic>
        <p:nvPicPr>
          <p:cNvPr id="46162" name="Picture 82" descr="j0212957"/>
          <p:cNvPicPr>
            <a:picLocks noChangeAspect="1" noChangeArrowheads="1"/>
          </p:cNvPicPr>
          <p:nvPr/>
        </p:nvPicPr>
        <p:blipFill>
          <a:blip r:embed="rId7"/>
          <a:srcRect/>
          <a:stretch>
            <a:fillRect/>
          </a:stretch>
        </p:blipFill>
        <p:spPr bwMode="auto">
          <a:xfrm>
            <a:off x="0" y="5708650"/>
            <a:ext cx="1830388" cy="1149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46162"/>
                                        </p:tgtEl>
                                        <p:attrNameLst>
                                          <p:attrName>style.visibility</p:attrName>
                                        </p:attrNameLst>
                                      </p:cBhvr>
                                      <p:to>
                                        <p:strVal val="visible"/>
                                      </p:to>
                                    </p:set>
                                    <p:anim calcmode="lin" valueType="num">
                                      <p:cBhvr>
                                        <p:cTn id="7" dur="500" fill="hold"/>
                                        <p:tgtEl>
                                          <p:spTgt spid="4616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4616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4616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46162"/>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3" fill="hold" nodeType="clickEffect">
                                  <p:stCondLst>
                                    <p:cond delay="0"/>
                                  </p:stCondLst>
                                  <p:childTnLst>
                                    <p:set>
                                      <p:cBhvr>
                                        <p:cTn id="14" dur="1" fill="hold">
                                          <p:stCondLst>
                                            <p:cond delay="0"/>
                                          </p:stCondLst>
                                        </p:cTn>
                                        <p:tgtEl>
                                          <p:spTgt spid="46142"/>
                                        </p:tgtEl>
                                        <p:attrNameLst>
                                          <p:attrName>style.visibility</p:attrName>
                                        </p:attrNameLst>
                                      </p:cBhvr>
                                      <p:to>
                                        <p:strVal val="visible"/>
                                      </p:to>
                                    </p:set>
                                    <p:animEffect transition="in" filter="strips(upRight)">
                                      <p:cBhvr>
                                        <p:cTn id="15" dur="500"/>
                                        <p:tgtEl>
                                          <p:spTgt spid="46142"/>
                                        </p:tgtEl>
                                      </p:cBhvr>
                                    </p:animEffect>
                                  </p:childTnLst>
                                </p:cTn>
                              </p:par>
                            </p:childTnLst>
                          </p:cTn>
                        </p:par>
                        <p:par>
                          <p:cTn id="16" fill="hold" nodeType="afterGroup">
                            <p:stCondLst>
                              <p:cond delay="500"/>
                            </p:stCondLst>
                            <p:childTnLst>
                              <p:par>
                                <p:cTn id="17" presetID="18" presetClass="entr" presetSubtype="3" fill="hold" grpId="0" nodeType="afterEffect">
                                  <p:stCondLst>
                                    <p:cond delay="0"/>
                                  </p:stCondLst>
                                  <p:childTnLst>
                                    <p:set>
                                      <p:cBhvr>
                                        <p:cTn id="18" dur="1" fill="hold">
                                          <p:stCondLst>
                                            <p:cond delay="0"/>
                                          </p:stCondLst>
                                        </p:cTn>
                                        <p:tgtEl>
                                          <p:spTgt spid="46089"/>
                                        </p:tgtEl>
                                        <p:attrNameLst>
                                          <p:attrName>style.visibility</p:attrName>
                                        </p:attrNameLst>
                                      </p:cBhvr>
                                      <p:to>
                                        <p:strVal val="visible"/>
                                      </p:to>
                                    </p:set>
                                    <p:animEffect transition="in" filter="strips(upRight)">
                                      <p:cBhvr>
                                        <p:cTn id="19" dur="500"/>
                                        <p:tgtEl>
                                          <p:spTgt spid="4608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46116"/>
                                        </p:tgtEl>
                                        <p:attrNameLst>
                                          <p:attrName>style.visibility</p:attrName>
                                        </p:attrNameLst>
                                      </p:cBhvr>
                                      <p:to>
                                        <p:strVal val="visible"/>
                                      </p:to>
                                    </p:set>
                                    <p:animEffect transition="in" filter="box(in)">
                                      <p:cBhvr>
                                        <p:cTn id="24" dur="500"/>
                                        <p:tgtEl>
                                          <p:spTgt spid="46116"/>
                                        </p:tgtEl>
                                      </p:cBhvr>
                                    </p:animEffect>
                                  </p:childTnLst>
                                </p:cTn>
                              </p:par>
                            </p:childTnLst>
                          </p:cTn>
                        </p:par>
                        <p:par>
                          <p:cTn id="25" fill="hold" nodeType="afterGroup">
                            <p:stCondLst>
                              <p:cond delay="500"/>
                            </p:stCondLst>
                            <p:childTnLst>
                              <p:par>
                                <p:cTn id="26" presetID="18" presetClass="entr" presetSubtype="3" fill="hold" nodeType="afterEffect">
                                  <p:stCondLst>
                                    <p:cond delay="0"/>
                                  </p:stCondLst>
                                  <p:childTnLst>
                                    <p:set>
                                      <p:cBhvr>
                                        <p:cTn id="27" dur="1" fill="hold">
                                          <p:stCondLst>
                                            <p:cond delay="0"/>
                                          </p:stCondLst>
                                        </p:cTn>
                                        <p:tgtEl>
                                          <p:spTgt spid="46161"/>
                                        </p:tgtEl>
                                        <p:attrNameLst>
                                          <p:attrName>style.visibility</p:attrName>
                                        </p:attrNameLst>
                                      </p:cBhvr>
                                      <p:to>
                                        <p:strVal val="visible"/>
                                      </p:to>
                                    </p:set>
                                    <p:animEffect transition="in" filter="strips(upRight)">
                                      <p:cBhvr>
                                        <p:cTn id="28" dur="500"/>
                                        <p:tgtEl>
                                          <p:spTgt spid="46161"/>
                                        </p:tgtEl>
                                      </p:cBhvr>
                                    </p:animEffect>
                                  </p:childTnLst>
                                </p:cTn>
                              </p:par>
                            </p:childTnLst>
                          </p:cTn>
                        </p:par>
                        <p:par>
                          <p:cTn id="29" fill="hold" nodeType="afterGroup">
                            <p:stCondLst>
                              <p:cond delay="1000"/>
                            </p:stCondLst>
                            <p:childTnLst>
                              <p:par>
                                <p:cTn id="30" presetID="18" presetClass="entr" presetSubtype="3" fill="hold" grpId="0" nodeType="afterEffect">
                                  <p:stCondLst>
                                    <p:cond delay="0"/>
                                  </p:stCondLst>
                                  <p:childTnLst>
                                    <p:set>
                                      <p:cBhvr>
                                        <p:cTn id="31" dur="1" fill="hold">
                                          <p:stCondLst>
                                            <p:cond delay="0"/>
                                          </p:stCondLst>
                                        </p:cTn>
                                        <p:tgtEl>
                                          <p:spTgt spid="46160"/>
                                        </p:tgtEl>
                                        <p:attrNameLst>
                                          <p:attrName>style.visibility</p:attrName>
                                        </p:attrNameLst>
                                      </p:cBhvr>
                                      <p:to>
                                        <p:strVal val="visible"/>
                                      </p:to>
                                    </p:set>
                                    <p:animEffect transition="in" filter="strips(upRight)">
                                      <p:cBhvr>
                                        <p:cTn id="32" dur="500"/>
                                        <p:tgtEl>
                                          <p:spTgt spid="46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9" grpId="0"/>
      <p:bldP spid="46116" grpId="0" autoUpdateAnimBg="0"/>
      <p:bldP spid="46160"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Text Box 4"/>
          <p:cNvSpPr txBox="1">
            <a:spLocks noChangeArrowheads="1"/>
          </p:cNvSpPr>
          <p:nvPr/>
        </p:nvSpPr>
        <p:spPr bwMode="auto">
          <a:xfrm>
            <a:off x="639763" y="1565275"/>
            <a:ext cx="7905750" cy="822325"/>
          </a:xfrm>
          <a:prstGeom prst="rect">
            <a:avLst/>
          </a:prstGeom>
          <a:noFill/>
          <a:ln w="9525">
            <a:noFill/>
            <a:miter lim="800000"/>
            <a:headEnd/>
            <a:tailEnd/>
          </a:ln>
        </p:spPr>
        <p:txBody>
          <a:bodyPr>
            <a:spAutoFit/>
          </a:bodyPr>
          <a:lstStyle/>
          <a:p>
            <a:r>
              <a:rPr kumimoji="1" lang="en-US" altLang="zh-CN" sz="2400" b="1">
                <a:solidFill>
                  <a:srgbClr val="00007D"/>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由</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m</a:t>
            </a:r>
            <a:r>
              <a:rPr kumimoji="1" lang="en-US" altLang="en-US" sz="2400" b="1">
                <a:solidFill>
                  <a:srgbClr val="0000FF"/>
                </a:solidFill>
                <a:ea typeface="楷体_GB2312"/>
                <a:cs typeface="楷体_GB2312"/>
              </a:rPr>
              <a:t>×</a:t>
            </a:r>
            <a:r>
              <a:rPr kumimoji="1" lang="en-US" altLang="zh-CN" sz="2400" b="1" i="1">
                <a:solidFill>
                  <a:srgbClr val="0000FF"/>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个数                           排成的</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m</a:t>
            </a:r>
            <a:r>
              <a:rPr kumimoji="1" lang="en-US" altLang="zh-CN" sz="2400" b="1" i="1">
                <a:solidFill>
                  <a:srgbClr val="FF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行</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n</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列的数表</a:t>
            </a:r>
          </a:p>
        </p:txBody>
      </p:sp>
      <p:graphicFrame>
        <p:nvGraphicFramePr>
          <p:cNvPr id="10248" name="Object 11"/>
          <p:cNvGraphicFramePr>
            <a:graphicFrameLocks noChangeAspect="1"/>
          </p:cNvGraphicFramePr>
          <p:nvPr/>
        </p:nvGraphicFramePr>
        <p:xfrm>
          <a:off x="3170238" y="1577975"/>
          <a:ext cx="3994150" cy="482600"/>
        </p:xfrm>
        <a:graphic>
          <a:graphicData uri="http://schemas.openxmlformats.org/presentationml/2006/ole">
            <mc:AlternateContent xmlns:mc="http://schemas.openxmlformats.org/markup-compatibility/2006">
              <mc:Choice xmlns:v="urn:schemas-microsoft-com:vml" Requires="v">
                <p:oleObj spid="_x0000_s99387" name="Equation" r:id="rId3" imgW="2006600" imgH="241300" progId="">
                  <p:embed/>
                </p:oleObj>
              </mc:Choice>
              <mc:Fallback>
                <p:oleObj name="Equation" r:id="rId3" imgW="2006600" imgH="2413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238" y="1577975"/>
                        <a:ext cx="39941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12"/>
          <p:cNvGraphicFramePr>
            <a:graphicFrameLocks noChangeAspect="1"/>
          </p:cNvGraphicFramePr>
          <p:nvPr/>
        </p:nvGraphicFramePr>
        <p:xfrm>
          <a:off x="3309938" y="2428875"/>
          <a:ext cx="2486025" cy="1828800"/>
        </p:xfrm>
        <a:graphic>
          <a:graphicData uri="http://schemas.openxmlformats.org/presentationml/2006/ole">
            <mc:AlternateContent xmlns:mc="http://schemas.openxmlformats.org/markup-compatibility/2006">
              <mc:Choice xmlns:v="urn:schemas-microsoft-com:vml" Requires="v">
                <p:oleObj spid="_x0000_s99388" name="Equation" r:id="rId5" imgW="1244600" imgH="914400" progId="">
                  <p:embed/>
                </p:oleObj>
              </mc:Choice>
              <mc:Fallback>
                <p:oleObj name="Equation" r:id="rId5" imgW="1244600" imgH="914400" progId="">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9938" y="2428875"/>
                        <a:ext cx="2486025"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1" name="Text Box 11"/>
          <p:cNvSpPr txBox="1">
            <a:spLocks noChangeArrowheads="1"/>
          </p:cNvSpPr>
          <p:nvPr/>
        </p:nvSpPr>
        <p:spPr bwMode="auto">
          <a:xfrm>
            <a:off x="639763" y="4298950"/>
            <a:ext cx="5899150" cy="457200"/>
          </a:xfrm>
          <a:prstGeom prst="rect">
            <a:avLst/>
          </a:prstGeom>
          <a:noFill/>
          <a:ln w="9525">
            <a:noFill/>
            <a:miter lim="800000"/>
            <a:headEnd/>
            <a:tailEnd/>
          </a:ln>
        </p:spPr>
        <p:txBody>
          <a:bodyPr wrap="none"/>
          <a:lstStyle/>
          <a:p>
            <a:r>
              <a:rPr kumimoji="1" lang="zh-CN" altLang="en-US" sz="2400" b="1">
                <a:solidFill>
                  <a:srgbClr val="000000"/>
                </a:solidFill>
                <a:latin typeface="楷体_GB2312"/>
                <a:ea typeface="楷体_GB2312"/>
                <a:cs typeface="楷体_GB2312"/>
              </a:rPr>
              <a:t>称为</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m </a:t>
            </a:r>
            <a:r>
              <a:rPr kumimoji="1" lang="zh-CN" altLang="en-US" sz="2400" b="1">
                <a:solidFill>
                  <a:srgbClr val="FF0000"/>
                </a:solidFill>
                <a:latin typeface="楷体_GB2312"/>
                <a:ea typeface="楷体_GB2312"/>
                <a:cs typeface="楷体_GB2312"/>
              </a:rPr>
              <a:t>行</a:t>
            </a:r>
            <a:r>
              <a:rPr kumimoji="1" lang="zh-CN" altLang="en-US" sz="2400" b="1" i="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n </a:t>
            </a:r>
            <a:r>
              <a:rPr kumimoji="1" lang="zh-CN" altLang="en-US" sz="2400" b="1">
                <a:solidFill>
                  <a:srgbClr val="FF0000"/>
                </a:solidFill>
                <a:latin typeface="楷体_GB2312"/>
                <a:ea typeface="楷体_GB2312"/>
                <a:cs typeface="楷体_GB2312"/>
              </a:rPr>
              <a:t>列矩阵</a:t>
            </a:r>
            <a:r>
              <a:rPr kumimoji="1" lang="zh-CN" altLang="en-US" sz="2400" b="1">
                <a:solidFill>
                  <a:srgbClr val="000000"/>
                </a:solidFill>
                <a:latin typeface="楷体_GB2312"/>
                <a:ea typeface="楷体_GB2312"/>
                <a:cs typeface="楷体_GB2312"/>
              </a:rPr>
              <a:t>，简称</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m</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楷体_GB2312"/>
                <a:ea typeface="楷体_GB2312"/>
                <a:cs typeface="楷体_GB2312"/>
              </a:rPr>
              <a:t>矩阵．   </a:t>
            </a:r>
          </a:p>
        </p:txBody>
      </p:sp>
      <p:sp>
        <p:nvSpPr>
          <p:cNvPr id="10254" name="Text Box 14"/>
          <p:cNvSpPr txBox="1">
            <a:spLocks noChangeArrowheads="1"/>
          </p:cNvSpPr>
          <p:nvPr/>
        </p:nvSpPr>
        <p:spPr bwMode="auto">
          <a:xfrm>
            <a:off x="5940425" y="4298950"/>
            <a:ext cx="94932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记作  </a:t>
            </a:r>
          </a:p>
        </p:txBody>
      </p:sp>
      <p:sp>
        <p:nvSpPr>
          <p:cNvPr id="99346" name="Rectangle 21"/>
          <p:cNvSpPr>
            <a:spLocks noGrp="1" noChangeAspect="1" noChangeArrowheads="1"/>
          </p:cNvSpPr>
          <p:nvPr>
            <p:ph type="title"/>
          </p:nvPr>
        </p:nvSpPr>
        <p:spPr>
          <a:xfrm>
            <a:off x="457200" y="457200"/>
            <a:ext cx="7773988" cy="1144588"/>
          </a:xfrm>
        </p:spPr>
        <p:txBody>
          <a:bodyPr/>
          <a:lstStyle/>
          <a:p>
            <a:pPr eaLnBrk="1" hangingPunct="1"/>
            <a:r>
              <a:rPr lang="zh-CN" altLang="en-US" b="1" smtClean="0">
                <a:solidFill>
                  <a:schemeClr val="bg2"/>
                </a:solidFill>
                <a:ea typeface="楷体_GB2312"/>
                <a:cs typeface="楷体_GB2312"/>
              </a:rPr>
              <a:t>二、矩阵的定义</a:t>
            </a:r>
          </a:p>
        </p:txBody>
      </p:sp>
      <p:graphicFrame>
        <p:nvGraphicFramePr>
          <p:cNvPr id="10263" name="Object 13"/>
          <p:cNvGraphicFramePr>
            <a:graphicFrameLocks noChangeAspect="1"/>
          </p:cNvGraphicFramePr>
          <p:nvPr/>
        </p:nvGraphicFramePr>
        <p:xfrm>
          <a:off x="2617788" y="4797425"/>
          <a:ext cx="3332162" cy="1881188"/>
        </p:xfrm>
        <a:graphic>
          <a:graphicData uri="http://schemas.openxmlformats.org/presentationml/2006/ole">
            <mc:AlternateContent xmlns:mc="http://schemas.openxmlformats.org/markup-compatibility/2006">
              <mc:Choice xmlns:v="urn:schemas-microsoft-com:vml" Requires="v">
                <p:oleObj spid="_x0000_s99389" name="Equation" r:id="rId7" imgW="1663700" imgH="939800" progId="">
                  <p:embed/>
                </p:oleObj>
              </mc:Choice>
              <mc:Fallback>
                <p:oleObj name="Equation" r:id="rId7" imgW="1663700" imgH="939800"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7788" y="4797425"/>
                        <a:ext cx="3332162" cy="188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blinds(horizontal)">
                                      <p:cBhvr>
                                        <p:cTn id="7" dur="500"/>
                                        <p:tgtEl>
                                          <p:spTgt spid="1024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244"/>
                                        </p:tgtEl>
                                        <p:attrNameLst>
                                          <p:attrName>style.visibility</p:attrName>
                                        </p:attrNameLst>
                                      </p:cBhvr>
                                      <p:to>
                                        <p:strVal val="visible"/>
                                      </p:to>
                                    </p:set>
                                    <p:animEffect transition="in" filter="blinds(horizontal)">
                                      <p:cBhvr>
                                        <p:cTn id="10" dur="500"/>
                                        <p:tgtEl>
                                          <p:spTgt spid="10244"/>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10249"/>
                                        </p:tgtEl>
                                        <p:attrNameLst>
                                          <p:attrName>style.visibility</p:attrName>
                                        </p:attrNameLst>
                                      </p:cBhvr>
                                      <p:to>
                                        <p:strVal val="visible"/>
                                      </p:to>
                                    </p:set>
                                    <p:animEffect transition="in" filter="wipe(left)">
                                      <p:cBhvr>
                                        <p:cTn id="14" dur="500"/>
                                        <p:tgtEl>
                                          <p:spTgt spid="1024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0251"/>
                                        </p:tgtEl>
                                        <p:attrNameLst>
                                          <p:attrName>style.visibility</p:attrName>
                                        </p:attrNameLst>
                                      </p:cBhvr>
                                      <p:to>
                                        <p:strVal val="visible"/>
                                      </p:to>
                                    </p:set>
                                    <p:animEffect transition="in" filter="blinds(horizontal)">
                                      <p:cBhvr>
                                        <p:cTn id="19" dur="500"/>
                                        <p:tgtEl>
                                          <p:spTgt spid="1025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0254"/>
                                        </p:tgtEl>
                                        <p:attrNameLst>
                                          <p:attrName>style.visibility</p:attrName>
                                        </p:attrNameLst>
                                      </p:cBhvr>
                                      <p:to>
                                        <p:strVal val="visible"/>
                                      </p:to>
                                    </p:set>
                                  </p:childTnLst>
                                </p:cTn>
                              </p:par>
                            </p:childTnLst>
                          </p:cTn>
                        </p:par>
                        <p:par>
                          <p:cTn id="24" fill="hold" nodeType="afterGroup">
                            <p:stCondLst>
                              <p:cond delay="500"/>
                            </p:stCondLst>
                            <p:childTnLst>
                              <p:par>
                                <p:cTn id="25" presetID="22" presetClass="entr" presetSubtype="8" fill="hold" nodeType="afterEffect">
                                  <p:stCondLst>
                                    <p:cond delay="0"/>
                                  </p:stCondLst>
                                  <p:childTnLst>
                                    <p:set>
                                      <p:cBhvr>
                                        <p:cTn id="26" dur="1" fill="hold">
                                          <p:stCondLst>
                                            <p:cond delay="0"/>
                                          </p:stCondLst>
                                        </p:cTn>
                                        <p:tgtEl>
                                          <p:spTgt spid="10263"/>
                                        </p:tgtEl>
                                        <p:attrNameLst>
                                          <p:attrName>style.visibility</p:attrName>
                                        </p:attrNameLst>
                                      </p:cBhvr>
                                      <p:to>
                                        <p:strVal val="visible"/>
                                      </p:to>
                                    </p:set>
                                    <p:animEffect transition="in" filter="wipe(left)">
                                      <p:cBhvr>
                                        <p:cTn id="27" dur="500"/>
                                        <p:tgtEl>
                                          <p:spTgt spid="10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10251" grpId="0"/>
      <p:bldP spid="1025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0670" y="2180492"/>
            <a:ext cx="7057714" cy="2308324"/>
          </a:xfrm>
          <a:prstGeom prst="rect">
            <a:avLst/>
          </a:prstGeom>
          <a:noFill/>
        </p:spPr>
        <p:txBody>
          <a:bodyPr wrap="square" rtlCol="0">
            <a:spAutoFit/>
          </a:bodyPr>
          <a:lstStyle/>
          <a:p>
            <a:pPr algn="just">
              <a:lnSpc>
                <a:spcPct val="150000"/>
              </a:lnSpc>
            </a:pPr>
            <a:r>
              <a:rPr lang="zh-CN" altLang="en-US" sz="2000" dirty="0" smtClean="0">
                <a:latin typeface="微软雅黑 Light" panose="020B0502040204020203" pitchFamily="34" charset="-122"/>
                <a:ea typeface="微软雅黑 Light" panose="020B0502040204020203" pitchFamily="34" charset="-122"/>
              </a:rPr>
              <a:t> </a:t>
            </a:r>
            <a:r>
              <a:rPr lang="zh-CN" altLang="en-US" sz="2400" dirty="0" smtClean="0">
                <a:latin typeface="微软雅黑 Light" panose="020B0502040204020203" pitchFamily="34" charset="-122"/>
                <a:ea typeface="微软雅黑 Light" panose="020B0502040204020203" pitchFamily="34" charset="-122"/>
              </a:rPr>
              <a:t>线性代数作为一门实用性很强的理论工具，在诸多领域有着广泛的应用，是解决各种实际问题的基础。它将会改变我们的生活，带我们走进一个奇妙的领域。</a:t>
            </a:r>
            <a:endParaRPr lang="zh-CN" altLang="en-US" sz="2400" dirty="0">
              <a:latin typeface="微软雅黑 Light" panose="020B0502040204020203" pitchFamily="34" charset="-122"/>
              <a:ea typeface="微软雅黑 Light" panose="020B0502040204020203"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3888054"/>
            <a:ext cx="2139404"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366840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0360" name="Object 8"/>
          <p:cNvGraphicFramePr>
            <a:graphicFrameLocks noChangeAspect="1"/>
          </p:cNvGraphicFramePr>
          <p:nvPr/>
        </p:nvGraphicFramePr>
        <p:xfrm>
          <a:off x="2603500" y="628650"/>
          <a:ext cx="3332163" cy="1881188"/>
        </p:xfrm>
        <a:graphic>
          <a:graphicData uri="http://schemas.openxmlformats.org/presentationml/2006/ole">
            <mc:AlternateContent xmlns:mc="http://schemas.openxmlformats.org/markup-compatibility/2006">
              <mc:Choice xmlns:v="urn:schemas-microsoft-com:vml" Requires="v">
                <p:oleObj spid="_x0000_s100392" name="Equation" r:id="rId3" imgW="1663700" imgH="939800" progId="">
                  <p:embed/>
                </p:oleObj>
              </mc:Choice>
              <mc:Fallback>
                <p:oleObj name="Equation" r:id="rId3" imgW="1663700" imgH="9398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0" y="628650"/>
                        <a:ext cx="3332163" cy="188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7" name="Text Box 3"/>
          <p:cNvSpPr txBox="1">
            <a:spLocks noChangeArrowheads="1"/>
          </p:cNvSpPr>
          <p:nvPr/>
        </p:nvSpPr>
        <p:spPr bwMode="auto">
          <a:xfrm>
            <a:off x="914400" y="3190875"/>
            <a:ext cx="1103313"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简记为</a:t>
            </a:r>
          </a:p>
        </p:txBody>
      </p:sp>
      <p:graphicFrame>
        <p:nvGraphicFramePr>
          <p:cNvPr id="11268" name="Object 9"/>
          <p:cNvGraphicFramePr>
            <a:graphicFrameLocks noChangeAspect="1"/>
          </p:cNvGraphicFramePr>
          <p:nvPr/>
        </p:nvGraphicFramePr>
        <p:xfrm>
          <a:off x="1978025" y="3178175"/>
          <a:ext cx="3249613" cy="482600"/>
        </p:xfrm>
        <a:graphic>
          <a:graphicData uri="http://schemas.openxmlformats.org/presentationml/2006/ole">
            <mc:AlternateContent xmlns:mc="http://schemas.openxmlformats.org/markup-compatibility/2006">
              <mc:Choice xmlns:v="urn:schemas-microsoft-com:vml" Requires="v">
                <p:oleObj spid="_x0000_s100393" name="Equation" r:id="rId5" imgW="1625600" imgH="241300" progId="">
                  <p:embed/>
                </p:oleObj>
              </mc:Choice>
              <mc:Fallback>
                <p:oleObj name="Equation" r:id="rId5" imgW="1625600" imgH="2413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8025" y="3178175"/>
                        <a:ext cx="324961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5" name="Text Box 11"/>
          <p:cNvSpPr txBox="1">
            <a:spLocks noChangeArrowheads="1"/>
          </p:cNvSpPr>
          <p:nvPr/>
        </p:nvSpPr>
        <p:spPr bwMode="auto">
          <a:xfrm>
            <a:off x="914400" y="4560888"/>
            <a:ext cx="4854575"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元素是实数的矩阵称为</a:t>
            </a:r>
            <a:r>
              <a:rPr kumimoji="1" lang="zh-CN" altLang="en-US" sz="2400" b="1">
                <a:solidFill>
                  <a:srgbClr val="FF0000"/>
                </a:solidFill>
                <a:latin typeface="Times New Roman" pitchFamily="18" charset="0"/>
                <a:ea typeface="楷体_GB2312"/>
                <a:cs typeface="楷体_GB2312"/>
              </a:rPr>
              <a:t>实矩阵</a:t>
            </a:r>
            <a:r>
              <a:rPr kumimoji="1" lang="zh-CN" altLang="en-US" sz="2400" b="1">
                <a:solidFill>
                  <a:srgbClr val="000000"/>
                </a:solidFill>
                <a:latin typeface="Times New Roman" pitchFamily="18" charset="0"/>
                <a:ea typeface="楷体_GB2312"/>
                <a:cs typeface="楷体_GB2312"/>
              </a:rPr>
              <a:t>，</a:t>
            </a:r>
          </a:p>
        </p:txBody>
      </p:sp>
      <p:sp>
        <p:nvSpPr>
          <p:cNvPr id="11276" name="Rectangle 12"/>
          <p:cNvSpPr>
            <a:spLocks noChangeArrowheads="1"/>
          </p:cNvSpPr>
          <p:nvPr/>
        </p:nvSpPr>
        <p:spPr bwMode="auto">
          <a:xfrm>
            <a:off x="914400" y="5272088"/>
            <a:ext cx="4665663"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元素是复数的矩阵称为</a:t>
            </a:r>
            <a:r>
              <a:rPr kumimoji="1" lang="zh-CN" altLang="en-US" sz="2400" b="1">
                <a:solidFill>
                  <a:srgbClr val="FF0000"/>
                </a:solidFill>
                <a:latin typeface="Times New Roman" pitchFamily="18" charset="0"/>
                <a:ea typeface="楷体_GB2312"/>
                <a:cs typeface="楷体_GB2312"/>
              </a:rPr>
              <a:t>复矩阵</a:t>
            </a:r>
            <a:r>
              <a:rPr kumimoji="1" lang="en-US" altLang="zh-CN" sz="2400" b="1">
                <a:solidFill>
                  <a:srgbClr val="000000"/>
                </a:solidFill>
                <a:latin typeface="楷体_GB2312"/>
                <a:ea typeface="楷体_GB2312"/>
                <a:cs typeface="楷体_GB2312"/>
              </a:rPr>
              <a:t>.</a:t>
            </a:r>
          </a:p>
        </p:txBody>
      </p:sp>
      <p:sp>
        <p:nvSpPr>
          <p:cNvPr id="11281" name="Text Box 17"/>
          <p:cNvSpPr txBox="1">
            <a:spLocks noChangeArrowheads="1"/>
          </p:cNvSpPr>
          <p:nvPr/>
        </p:nvSpPr>
        <p:spPr bwMode="auto">
          <a:xfrm>
            <a:off x="914400" y="3851275"/>
            <a:ext cx="5975350"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这 </a:t>
            </a:r>
            <a:r>
              <a:rPr kumimoji="1" lang="en-US" altLang="zh-CN" sz="2400" b="1" i="1">
                <a:solidFill>
                  <a:srgbClr val="000000"/>
                </a:solidFill>
                <a:latin typeface="Times New Roman" pitchFamily="18" charset="0"/>
                <a:ea typeface="楷体_GB2312"/>
                <a:cs typeface="楷体_GB2312"/>
              </a:rPr>
              <a:t>m</a:t>
            </a:r>
            <a:r>
              <a:rPr kumimoji="1" lang="en-US" altLang="en-US" sz="2400" b="1">
                <a:solidFill>
                  <a:srgbClr val="000000"/>
                </a:solidFill>
                <a:ea typeface="楷体_GB2312"/>
                <a:cs typeface="楷体_GB2312"/>
              </a:rPr>
              <a:t>×</a:t>
            </a:r>
            <a:r>
              <a:rPr kumimoji="1" lang="en-US" altLang="zh-CN" sz="2400" b="1" i="1">
                <a:solidFill>
                  <a:srgbClr val="000000"/>
                </a:solidFill>
                <a:latin typeface="Times New Roman" pitchFamily="18" charset="0"/>
                <a:ea typeface="楷体_GB2312"/>
                <a:cs typeface="楷体_GB2312"/>
              </a:rPr>
              <a:t>n </a:t>
            </a:r>
            <a:r>
              <a:rPr lang="zh-CN" altLang="en-US" sz="2400" b="1">
                <a:solidFill>
                  <a:srgbClr val="000000"/>
                </a:solidFill>
                <a:latin typeface="Times New Roman" pitchFamily="18" charset="0"/>
                <a:ea typeface="楷体_GB2312"/>
                <a:cs typeface="楷体_GB2312"/>
              </a:rPr>
              <a:t>个数称为矩阵</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的</a:t>
            </a:r>
            <a:r>
              <a:rPr lang="zh-CN" altLang="en-US" sz="2400" b="1">
                <a:solidFill>
                  <a:srgbClr val="FF0000"/>
                </a:solidFill>
                <a:latin typeface="Times New Roman" pitchFamily="18" charset="0"/>
                <a:ea typeface="楷体_GB2312"/>
                <a:cs typeface="楷体_GB2312"/>
              </a:rPr>
              <a:t>元素</a:t>
            </a:r>
            <a:r>
              <a:rPr lang="zh-CN" altLang="en-US" sz="2400" b="1">
                <a:solidFill>
                  <a:srgbClr val="000000"/>
                </a:solidFill>
                <a:latin typeface="Times New Roman" pitchFamily="18" charset="0"/>
                <a:ea typeface="楷体_GB2312"/>
                <a:cs typeface="楷体_GB2312"/>
              </a:rPr>
              <a:t>，简称为元</a:t>
            </a:r>
            <a:r>
              <a:rPr lang="en-US" altLang="zh-CN" sz="2400" b="1">
                <a:solidFill>
                  <a:srgbClr val="000000"/>
                </a:solidFill>
                <a:latin typeface="楷体_GB2312"/>
                <a:ea typeface="楷体_GB2312"/>
                <a:cs typeface="楷体_GB2312"/>
              </a:rPr>
              <a:t>.</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left)">
                                      <p:cBhvr>
                                        <p:cTn id="7" dur="500"/>
                                        <p:tgtEl>
                                          <p:spTgt spid="1126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268"/>
                                        </p:tgtEl>
                                        <p:attrNameLst>
                                          <p:attrName>style.visibility</p:attrName>
                                        </p:attrNameLst>
                                      </p:cBhvr>
                                      <p:to>
                                        <p:strVal val="visible"/>
                                      </p:to>
                                    </p:set>
                                    <p:animEffect transition="in" filter="wipe(left)">
                                      <p:cBhvr>
                                        <p:cTn id="11" dur="500"/>
                                        <p:tgtEl>
                                          <p:spTgt spid="112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1281"/>
                                        </p:tgtEl>
                                        <p:attrNameLst>
                                          <p:attrName>style.visibility</p:attrName>
                                        </p:attrNameLst>
                                      </p:cBhvr>
                                      <p:to>
                                        <p:strVal val="visible"/>
                                      </p:to>
                                    </p:set>
                                    <p:animEffect transition="in" filter="box(in)">
                                      <p:cBhvr>
                                        <p:cTn id="16" dur="500"/>
                                        <p:tgtEl>
                                          <p:spTgt spid="112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1275"/>
                                        </p:tgtEl>
                                        <p:attrNameLst>
                                          <p:attrName>style.visibility</p:attrName>
                                        </p:attrNameLst>
                                      </p:cBhvr>
                                      <p:to>
                                        <p:strVal val="visible"/>
                                      </p:to>
                                    </p:set>
                                    <p:animEffect transition="in" filter="box(in)">
                                      <p:cBhvr>
                                        <p:cTn id="21" dur="500"/>
                                        <p:tgtEl>
                                          <p:spTgt spid="1127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276"/>
                                        </p:tgtEl>
                                        <p:attrNameLst>
                                          <p:attrName>style.visibility</p:attrName>
                                        </p:attrNameLst>
                                      </p:cBhvr>
                                      <p:to>
                                        <p:strVal val="visible"/>
                                      </p:to>
                                    </p:set>
                                    <p:animEffect transition="in" filter="box(in)">
                                      <p:cBhvr>
                                        <p:cTn id="26"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1275" grpId="0" autoUpdateAnimBg="0"/>
      <p:bldP spid="11276" grpId="0" autoUpdateAnimBg="0"/>
      <p:bldP spid="11281"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94" name="Rectangle 12"/>
          <p:cNvSpPr>
            <a:spLocks noChangeArrowheads="1"/>
          </p:cNvSpPr>
          <p:nvPr/>
        </p:nvSpPr>
        <p:spPr bwMode="auto">
          <a:xfrm>
            <a:off x="5003800" y="5192713"/>
            <a:ext cx="3683000" cy="1081087"/>
          </a:xfrm>
          <a:prstGeom prst="rect">
            <a:avLst/>
          </a:prstGeom>
          <a:noFill/>
          <a:ln w="9525">
            <a:noFill/>
            <a:miter lim="800000"/>
            <a:headEnd/>
            <a:tailEnd/>
          </a:ln>
        </p:spPr>
        <p:txBody>
          <a:bodyPr/>
          <a:lstStyle/>
          <a:p>
            <a:pPr>
              <a:spcBef>
                <a:spcPct val="20000"/>
              </a:spcBef>
              <a:buClr>
                <a:srgbClr val="00007D"/>
              </a:buClr>
              <a:buSzPct val="75000"/>
              <a:buFont typeface="Wingdings" pitchFamily="2" charset="2"/>
              <a:buNone/>
            </a:pPr>
            <a:endParaRPr lang="zh-CN" altLang="zh-CN" sz="2400" b="1">
              <a:solidFill>
                <a:srgbClr val="000000"/>
              </a:solidFill>
              <a:ea typeface="楷体_GB2312"/>
              <a:cs typeface="楷体_GB2312"/>
            </a:endParaRPr>
          </a:p>
        </p:txBody>
      </p:sp>
      <p:sp>
        <p:nvSpPr>
          <p:cNvPr id="101395" name="Rectangle 11"/>
          <p:cNvSpPr>
            <a:spLocks noChangeArrowheads="1"/>
          </p:cNvSpPr>
          <p:nvPr/>
        </p:nvSpPr>
        <p:spPr bwMode="auto">
          <a:xfrm>
            <a:off x="457200" y="5192713"/>
            <a:ext cx="4546600" cy="1081087"/>
          </a:xfrm>
          <a:prstGeom prst="rect">
            <a:avLst/>
          </a:prstGeom>
          <a:noFill/>
          <a:ln w="9525">
            <a:noFill/>
            <a:miter lim="800000"/>
            <a:headEnd/>
            <a:tailEnd/>
          </a:ln>
        </p:spPr>
        <p:txBody>
          <a:bodyPr/>
          <a:lstStyle/>
          <a:p>
            <a:pPr>
              <a:spcBef>
                <a:spcPct val="20000"/>
              </a:spcBef>
              <a:buClr>
                <a:srgbClr val="00007D"/>
              </a:buClr>
              <a:buSzPct val="75000"/>
              <a:buFont typeface="Wingdings" pitchFamily="2" charset="2"/>
              <a:buNone/>
            </a:pPr>
            <a:endParaRPr lang="zh-CN" altLang="zh-CN" sz="2400" b="1">
              <a:solidFill>
                <a:srgbClr val="000000"/>
              </a:solidFill>
              <a:ea typeface="楷体_GB2312"/>
              <a:cs typeface="楷体_GB2312"/>
            </a:endParaRPr>
          </a:p>
        </p:txBody>
      </p:sp>
      <p:sp>
        <p:nvSpPr>
          <p:cNvPr id="79882" name="Rectangle 10"/>
          <p:cNvSpPr>
            <a:spLocks noChangeArrowheads="1"/>
          </p:cNvSpPr>
          <p:nvPr/>
        </p:nvSpPr>
        <p:spPr bwMode="auto">
          <a:xfrm>
            <a:off x="5003800" y="3860800"/>
            <a:ext cx="3683000" cy="1331913"/>
          </a:xfrm>
          <a:prstGeom prst="rect">
            <a:avLst/>
          </a:prstGeom>
          <a:noFill/>
          <a:ln w="9525">
            <a:noFill/>
            <a:miter lim="800000"/>
            <a:headEnd/>
            <a:tailEnd/>
          </a:ln>
        </p:spPr>
        <p:txBody>
          <a:bodyPr/>
          <a:lstStyle/>
          <a:p>
            <a:pPr>
              <a:spcBef>
                <a:spcPct val="20000"/>
              </a:spcBef>
              <a:buClr>
                <a:srgbClr val="FF0000"/>
              </a:buClr>
              <a:buSzPct val="75000"/>
              <a:buFont typeface="Wingdings" pitchFamily="2" charset="2"/>
              <a:buChar char="n"/>
            </a:pPr>
            <a:r>
              <a:rPr lang="zh-CN" altLang="en-US" sz="2400" b="1">
                <a:solidFill>
                  <a:srgbClr val="000000"/>
                </a:solidFill>
                <a:ea typeface="楷体_GB2312"/>
                <a:cs typeface="楷体_GB2312"/>
              </a:rPr>
              <a:t>行数不等于列数</a:t>
            </a:r>
          </a:p>
          <a:p>
            <a:pPr>
              <a:spcBef>
                <a:spcPct val="20000"/>
              </a:spcBef>
              <a:buClr>
                <a:srgbClr val="FF0000"/>
              </a:buClr>
              <a:buSzPct val="75000"/>
              <a:buFont typeface="Wingdings" pitchFamily="2" charset="2"/>
              <a:buChar char="n"/>
            </a:pPr>
            <a:r>
              <a:rPr lang="zh-CN" altLang="en-US" sz="2400" b="1">
                <a:solidFill>
                  <a:srgbClr val="000000"/>
                </a:solidFill>
                <a:ea typeface="楷体_GB2312"/>
                <a:cs typeface="楷体_GB2312"/>
              </a:rPr>
              <a:t>共有</a:t>
            </a:r>
            <a:r>
              <a:rPr lang="en-US" altLang="zh-CN" sz="2400" b="1" i="1">
                <a:solidFill>
                  <a:srgbClr val="000000"/>
                </a:solidFill>
                <a:latin typeface="Times New Roman" pitchFamily="18" charset="0"/>
                <a:ea typeface="楷体_GB2312"/>
                <a:cs typeface="楷体_GB2312"/>
              </a:rPr>
              <a:t>m</a:t>
            </a:r>
            <a:r>
              <a:rPr lang="en-US"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n</a:t>
            </a:r>
            <a:r>
              <a:rPr lang="zh-CN" altLang="en-US" sz="2400" b="1">
                <a:solidFill>
                  <a:srgbClr val="000000"/>
                </a:solidFill>
                <a:ea typeface="楷体_GB2312"/>
                <a:cs typeface="楷体_GB2312"/>
              </a:rPr>
              <a:t>个元素</a:t>
            </a:r>
          </a:p>
          <a:p>
            <a:pPr>
              <a:spcBef>
                <a:spcPct val="20000"/>
              </a:spcBef>
              <a:buClr>
                <a:srgbClr val="FF0000"/>
              </a:buClr>
              <a:buSzPct val="75000"/>
              <a:buFont typeface="Wingdings" pitchFamily="2" charset="2"/>
              <a:buChar char="n"/>
            </a:pPr>
            <a:r>
              <a:rPr lang="zh-CN" altLang="en-US" sz="2400" b="1">
                <a:solidFill>
                  <a:srgbClr val="000000"/>
                </a:solidFill>
                <a:ea typeface="楷体_GB2312"/>
                <a:cs typeface="楷体_GB2312"/>
              </a:rPr>
              <a:t>本质上就是一个数表</a:t>
            </a:r>
          </a:p>
        </p:txBody>
      </p:sp>
      <p:sp>
        <p:nvSpPr>
          <p:cNvPr id="79881" name="Rectangle 9"/>
          <p:cNvSpPr>
            <a:spLocks noChangeArrowheads="1"/>
          </p:cNvSpPr>
          <p:nvPr/>
        </p:nvSpPr>
        <p:spPr bwMode="auto">
          <a:xfrm>
            <a:off x="457200" y="3860800"/>
            <a:ext cx="4546600" cy="1331913"/>
          </a:xfrm>
          <a:prstGeom prst="rect">
            <a:avLst/>
          </a:prstGeom>
          <a:noFill/>
          <a:ln w="9525">
            <a:noFill/>
            <a:miter lim="800000"/>
            <a:headEnd/>
            <a:tailEnd/>
          </a:ln>
        </p:spPr>
        <p:txBody>
          <a:bodyPr/>
          <a:lstStyle/>
          <a:p>
            <a:pPr>
              <a:lnSpc>
                <a:spcPct val="140000"/>
              </a:lnSpc>
              <a:spcBef>
                <a:spcPct val="20000"/>
              </a:spcBef>
              <a:buClr>
                <a:srgbClr val="FF0000"/>
              </a:buClr>
              <a:buSzPct val="75000"/>
              <a:buFont typeface="Wingdings" pitchFamily="2" charset="2"/>
              <a:buChar char="n"/>
            </a:pPr>
            <a:r>
              <a:rPr lang="zh-CN" altLang="en-US" sz="2400" b="1">
                <a:solidFill>
                  <a:srgbClr val="000000"/>
                </a:solidFill>
                <a:ea typeface="楷体_GB2312"/>
                <a:cs typeface="楷体_GB2312"/>
              </a:rPr>
              <a:t>行数等于列数</a:t>
            </a:r>
          </a:p>
          <a:p>
            <a:pPr>
              <a:lnSpc>
                <a:spcPct val="140000"/>
              </a:lnSpc>
              <a:spcBef>
                <a:spcPct val="20000"/>
              </a:spcBef>
              <a:buClr>
                <a:srgbClr val="FF0000"/>
              </a:buClr>
              <a:buSzPct val="75000"/>
              <a:buFont typeface="Wingdings" pitchFamily="2" charset="2"/>
              <a:buChar char="n"/>
            </a:pPr>
            <a:r>
              <a:rPr lang="zh-CN" altLang="en-US" sz="2400" b="1">
                <a:solidFill>
                  <a:srgbClr val="000000"/>
                </a:solidFill>
                <a:ea typeface="楷体_GB2312"/>
                <a:cs typeface="楷体_GB2312"/>
              </a:rPr>
              <a:t>共有</a:t>
            </a:r>
            <a:r>
              <a:rPr lang="en-US" altLang="zh-CN" sz="2400" b="1" i="1">
                <a:solidFill>
                  <a:srgbClr val="000000"/>
                </a:solidFill>
                <a:latin typeface="Times New Roman" pitchFamily="18" charset="0"/>
                <a:ea typeface="楷体_GB2312"/>
                <a:cs typeface="楷体_GB2312"/>
              </a:rPr>
              <a:t>n</a:t>
            </a:r>
            <a:r>
              <a:rPr lang="en-US" altLang="zh-CN" sz="2400" b="1" baseline="30000">
                <a:solidFill>
                  <a:srgbClr val="000000"/>
                </a:solidFill>
                <a:latin typeface="Times New Roman" pitchFamily="18" charset="0"/>
              </a:rPr>
              <a:t>2</a:t>
            </a:r>
            <a:r>
              <a:rPr lang="zh-CN" altLang="en-US" sz="2400" b="1">
                <a:solidFill>
                  <a:srgbClr val="000000"/>
                </a:solidFill>
                <a:ea typeface="楷体_GB2312"/>
                <a:cs typeface="楷体_GB2312"/>
              </a:rPr>
              <a:t>个元素</a:t>
            </a:r>
          </a:p>
        </p:txBody>
      </p:sp>
      <p:sp>
        <p:nvSpPr>
          <p:cNvPr id="101398" name="Rectangle 8"/>
          <p:cNvSpPr>
            <a:spLocks noChangeArrowheads="1"/>
          </p:cNvSpPr>
          <p:nvPr/>
        </p:nvSpPr>
        <p:spPr bwMode="auto">
          <a:xfrm>
            <a:off x="5003800" y="981075"/>
            <a:ext cx="3683000" cy="2879725"/>
          </a:xfrm>
          <a:prstGeom prst="rect">
            <a:avLst/>
          </a:prstGeom>
          <a:noFill/>
          <a:ln w="9525">
            <a:noFill/>
            <a:miter lim="800000"/>
            <a:headEnd/>
            <a:tailEnd/>
          </a:ln>
        </p:spPr>
        <p:txBody>
          <a:bodyPr/>
          <a:lstStyle/>
          <a:p>
            <a:pPr>
              <a:spcBef>
                <a:spcPct val="20000"/>
              </a:spcBef>
              <a:buClr>
                <a:srgbClr val="00007D"/>
              </a:buClr>
              <a:buSzPct val="75000"/>
              <a:buFont typeface="Wingdings" pitchFamily="2" charset="2"/>
              <a:buNone/>
            </a:pPr>
            <a:endParaRPr lang="en-US" altLang="zh-CN" sz="2400" b="1">
              <a:solidFill>
                <a:srgbClr val="000000"/>
              </a:solidFill>
              <a:ea typeface="楷体_GB2312"/>
              <a:cs typeface="楷体_GB2312"/>
            </a:endParaRPr>
          </a:p>
          <a:p>
            <a:pPr>
              <a:spcBef>
                <a:spcPct val="20000"/>
              </a:spcBef>
              <a:buClr>
                <a:srgbClr val="00007D"/>
              </a:buClr>
              <a:buSzPct val="75000"/>
              <a:buFont typeface="Wingdings" pitchFamily="2" charset="2"/>
              <a:buNone/>
            </a:pPr>
            <a:endParaRPr lang="en-US" altLang="zh-CN" sz="2400" b="1">
              <a:solidFill>
                <a:srgbClr val="000000"/>
              </a:solidFill>
              <a:ea typeface="楷体_GB2312"/>
              <a:cs typeface="楷体_GB2312"/>
            </a:endParaRPr>
          </a:p>
          <a:p>
            <a:pPr>
              <a:spcBef>
                <a:spcPct val="20000"/>
              </a:spcBef>
              <a:buClr>
                <a:srgbClr val="00007D"/>
              </a:buClr>
              <a:buSzPct val="75000"/>
              <a:buFont typeface="Wingdings" pitchFamily="2" charset="2"/>
              <a:buNone/>
            </a:pPr>
            <a:endParaRPr lang="en-US" altLang="zh-CN" sz="2400" b="1">
              <a:solidFill>
                <a:srgbClr val="000000"/>
              </a:solidFill>
              <a:ea typeface="楷体_GB2312"/>
              <a:cs typeface="楷体_GB2312"/>
            </a:endParaRPr>
          </a:p>
          <a:p>
            <a:pPr>
              <a:spcBef>
                <a:spcPct val="20000"/>
              </a:spcBef>
              <a:buClr>
                <a:srgbClr val="00007D"/>
              </a:buClr>
              <a:buSzPct val="75000"/>
              <a:buFont typeface="Wingdings" pitchFamily="2" charset="2"/>
              <a:buNone/>
            </a:pPr>
            <a:endParaRPr lang="en-US" altLang="zh-CN" sz="2400" b="1">
              <a:solidFill>
                <a:srgbClr val="000000"/>
              </a:solidFill>
              <a:ea typeface="楷体_GB2312"/>
              <a:cs typeface="楷体_GB2312"/>
            </a:endParaRPr>
          </a:p>
          <a:p>
            <a:pPr>
              <a:spcBef>
                <a:spcPct val="20000"/>
              </a:spcBef>
              <a:buClr>
                <a:srgbClr val="00007D"/>
              </a:buClr>
              <a:buSzPct val="75000"/>
              <a:buFont typeface="Wingdings" pitchFamily="2" charset="2"/>
              <a:buNone/>
            </a:pPr>
            <a:endParaRPr lang="en-US" altLang="zh-CN" sz="2400" b="1">
              <a:solidFill>
                <a:srgbClr val="000000"/>
              </a:solidFill>
              <a:ea typeface="楷体_GB2312"/>
              <a:cs typeface="楷体_GB2312"/>
            </a:endParaRPr>
          </a:p>
          <a:p>
            <a:pPr>
              <a:spcBef>
                <a:spcPct val="20000"/>
              </a:spcBef>
              <a:buClr>
                <a:srgbClr val="00007D"/>
              </a:buClr>
              <a:buSzPct val="75000"/>
              <a:buFont typeface="Wingdings" pitchFamily="2" charset="2"/>
              <a:buNone/>
            </a:pPr>
            <a:endParaRPr lang="en-US" altLang="zh-CN" sz="2400" b="1">
              <a:solidFill>
                <a:srgbClr val="FF0000"/>
              </a:solidFill>
              <a:ea typeface="楷体_GB2312"/>
              <a:cs typeface="楷体_GB2312"/>
            </a:endParaRPr>
          </a:p>
        </p:txBody>
      </p:sp>
      <p:sp>
        <p:nvSpPr>
          <p:cNvPr id="101399" name="Rectangle 7"/>
          <p:cNvSpPr>
            <a:spLocks noChangeArrowheads="1"/>
          </p:cNvSpPr>
          <p:nvPr/>
        </p:nvSpPr>
        <p:spPr bwMode="auto">
          <a:xfrm>
            <a:off x="457200" y="981075"/>
            <a:ext cx="4546600" cy="2879725"/>
          </a:xfrm>
          <a:prstGeom prst="rect">
            <a:avLst/>
          </a:prstGeom>
          <a:noFill/>
          <a:ln w="9525">
            <a:noFill/>
            <a:miter lim="800000"/>
            <a:headEnd/>
            <a:tailEnd/>
          </a:ln>
        </p:spPr>
        <p:txBody>
          <a:bodyPr/>
          <a:lstStyle/>
          <a:p>
            <a:pPr>
              <a:spcBef>
                <a:spcPct val="20000"/>
              </a:spcBef>
              <a:buClr>
                <a:srgbClr val="00007D"/>
              </a:buClr>
              <a:buSzPct val="75000"/>
              <a:buFont typeface="Wingdings" pitchFamily="2" charset="2"/>
              <a:buNone/>
            </a:pPr>
            <a:endParaRPr lang="zh-CN" altLang="zh-CN" sz="2400" b="1">
              <a:solidFill>
                <a:srgbClr val="000000"/>
              </a:solidFill>
              <a:ea typeface="楷体_GB2312"/>
              <a:cs typeface="楷体_GB2312"/>
            </a:endParaRPr>
          </a:p>
        </p:txBody>
      </p:sp>
      <p:sp>
        <p:nvSpPr>
          <p:cNvPr id="101400" name="Rectangle 6"/>
          <p:cNvSpPr>
            <a:spLocks noChangeArrowheads="1"/>
          </p:cNvSpPr>
          <p:nvPr/>
        </p:nvSpPr>
        <p:spPr bwMode="auto">
          <a:xfrm>
            <a:off x="5003800" y="476250"/>
            <a:ext cx="3683000" cy="504825"/>
          </a:xfrm>
          <a:prstGeom prst="rect">
            <a:avLst/>
          </a:prstGeom>
          <a:noFill/>
          <a:ln w="9525">
            <a:noFill/>
            <a:miter lim="800000"/>
            <a:headEnd/>
            <a:tailEnd/>
          </a:ln>
        </p:spPr>
        <p:txBody>
          <a:bodyPr/>
          <a:lstStyle/>
          <a:p>
            <a:pPr algn="ctr">
              <a:spcBef>
                <a:spcPct val="20000"/>
              </a:spcBef>
              <a:buClr>
                <a:srgbClr val="00007D"/>
              </a:buClr>
              <a:buSzPct val="75000"/>
              <a:buFont typeface="Wingdings" pitchFamily="2" charset="2"/>
              <a:buNone/>
            </a:pPr>
            <a:r>
              <a:rPr lang="zh-CN" altLang="en-US" sz="2400" b="1">
                <a:solidFill>
                  <a:srgbClr val="000000"/>
                </a:solidFill>
                <a:ea typeface="楷体_GB2312"/>
                <a:cs typeface="楷体_GB2312"/>
              </a:rPr>
              <a:t>矩阵</a:t>
            </a:r>
          </a:p>
        </p:txBody>
      </p:sp>
      <p:sp>
        <p:nvSpPr>
          <p:cNvPr id="101401" name="Rectangle 5"/>
          <p:cNvSpPr>
            <a:spLocks noChangeArrowheads="1"/>
          </p:cNvSpPr>
          <p:nvPr/>
        </p:nvSpPr>
        <p:spPr bwMode="auto">
          <a:xfrm>
            <a:off x="457200" y="476250"/>
            <a:ext cx="4546600" cy="504825"/>
          </a:xfrm>
          <a:prstGeom prst="rect">
            <a:avLst/>
          </a:prstGeom>
          <a:noFill/>
          <a:ln w="9525">
            <a:noFill/>
            <a:miter lim="800000"/>
            <a:headEnd/>
            <a:tailEnd/>
          </a:ln>
        </p:spPr>
        <p:txBody>
          <a:bodyPr/>
          <a:lstStyle/>
          <a:p>
            <a:pPr algn="ctr">
              <a:spcBef>
                <a:spcPct val="20000"/>
              </a:spcBef>
              <a:buClr>
                <a:srgbClr val="00007D"/>
              </a:buClr>
              <a:buSzPct val="75000"/>
              <a:buFont typeface="Wingdings" pitchFamily="2" charset="2"/>
              <a:buNone/>
            </a:pPr>
            <a:r>
              <a:rPr lang="zh-CN" altLang="en-US" sz="2400" b="1">
                <a:solidFill>
                  <a:srgbClr val="000000"/>
                </a:solidFill>
                <a:ea typeface="楷体_GB2312"/>
                <a:cs typeface="楷体_GB2312"/>
              </a:rPr>
              <a:t>行列式</a:t>
            </a:r>
          </a:p>
        </p:txBody>
      </p:sp>
      <p:grpSp>
        <p:nvGrpSpPr>
          <p:cNvPr id="101402" name="Group 46"/>
          <p:cNvGrpSpPr>
            <a:grpSpLocks/>
          </p:cNvGrpSpPr>
          <p:nvPr/>
        </p:nvGrpSpPr>
        <p:grpSpPr bwMode="auto">
          <a:xfrm>
            <a:off x="457200" y="476250"/>
            <a:ext cx="8229600" cy="5797550"/>
            <a:chOff x="288" y="300"/>
            <a:chExt cx="5184" cy="3652"/>
          </a:xfrm>
        </p:grpSpPr>
        <p:sp>
          <p:nvSpPr>
            <p:cNvPr id="101404" name="Line 15"/>
            <p:cNvSpPr>
              <a:spLocks noChangeShapeType="1"/>
            </p:cNvSpPr>
            <p:nvPr/>
          </p:nvSpPr>
          <p:spPr bwMode="auto">
            <a:xfrm>
              <a:off x="288" y="300"/>
              <a:ext cx="5184" cy="0"/>
            </a:xfrm>
            <a:prstGeom prst="line">
              <a:avLst/>
            </a:prstGeom>
            <a:noFill/>
            <a:ln w="28575" cap="sq">
              <a:solidFill>
                <a:schemeClr val="tx1"/>
              </a:solidFill>
              <a:round/>
              <a:headEnd/>
              <a:tailEnd/>
            </a:ln>
          </p:spPr>
          <p:txBody>
            <a:bodyPr wrap="none" anchor="ctr"/>
            <a:lstStyle/>
            <a:p>
              <a:endParaRPr lang="zh-CN" altLang="en-US"/>
            </a:p>
          </p:txBody>
        </p:sp>
        <p:sp>
          <p:nvSpPr>
            <p:cNvPr id="101405" name="Line 16"/>
            <p:cNvSpPr>
              <a:spLocks noChangeShapeType="1"/>
            </p:cNvSpPr>
            <p:nvPr/>
          </p:nvSpPr>
          <p:spPr bwMode="auto">
            <a:xfrm>
              <a:off x="288" y="618"/>
              <a:ext cx="5184" cy="0"/>
            </a:xfrm>
            <a:prstGeom prst="line">
              <a:avLst/>
            </a:prstGeom>
            <a:noFill/>
            <a:ln w="12700">
              <a:solidFill>
                <a:schemeClr val="tx1"/>
              </a:solidFill>
              <a:round/>
              <a:headEnd/>
              <a:tailEnd/>
            </a:ln>
          </p:spPr>
          <p:txBody>
            <a:bodyPr wrap="none" anchor="ctr"/>
            <a:lstStyle/>
            <a:p>
              <a:endParaRPr lang="zh-CN" altLang="en-US"/>
            </a:p>
          </p:txBody>
        </p:sp>
        <p:sp>
          <p:nvSpPr>
            <p:cNvPr id="101406" name="Line 17"/>
            <p:cNvSpPr>
              <a:spLocks noChangeShapeType="1"/>
            </p:cNvSpPr>
            <p:nvPr/>
          </p:nvSpPr>
          <p:spPr bwMode="auto">
            <a:xfrm>
              <a:off x="288" y="2432"/>
              <a:ext cx="5184" cy="0"/>
            </a:xfrm>
            <a:prstGeom prst="line">
              <a:avLst/>
            </a:prstGeom>
            <a:noFill/>
            <a:ln w="12700">
              <a:solidFill>
                <a:schemeClr val="tx1"/>
              </a:solidFill>
              <a:round/>
              <a:headEnd/>
              <a:tailEnd/>
            </a:ln>
          </p:spPr>
          <p:txBody>
            <a:bodyPr wrap="none" anchor="ctr"/>
            <a:lstStyle/>
            <a:p>
              <a:endParaRPr lang="zh-CN" altLang="en-US"/>
            </a:p>
          </p:txBody>
        </p:sp>
        <p:sp>
          <p:nvSpPr>
            <p:cNvPr id="101407" name="Line 18"/>
            <p:cNvSpPr>
              <a:spLocks noChangeShapeType="1"/>
            </p:cNvSpPr>
            <p:nvPr/>
          </p:nvSpPr>
          <p:spPr bwMode="auto">
            <a:xfrm>
              <a:off x="288" y="3271"/>
              <a:ext cx="5184" cy="0"/>
            </a:xfrm>
            <a:prstGeom prst="line">
              <a:avLst/>
            </a:prstGeom>
            <a:noFill/>
            <a:ln w="12700">
              <a:solidFill>
                <a:schemeClr val="tx1"/>
              </a:solidFill>
              <a:round/>
              <a:headEnd/>
              <a:tailEnd/>
            </a:ln>
          </p:spPr>
          <p:txBody>
            <a:bodyPr wrap="none" anchor="ctr"/>
            <a:lstStyle/>
            <a:p>
              <a:endParaRPr lang="zh-CN" altLang="en-US"/>
            </a:p>
          </p:txBody>
        </p:sp>
        <p:sp>
          <p:nvSpPr>
            <p:cNvPr id="101408" name="Line 20"/>
            <p:cNvSpPr>
              <a:spLocks noChangeShapeType="1"/>
            </p:cNvSpPr>
            <p:nvPr/>
          </p:nvSpPr>
          <p:spPr bwMode="auto">
            <a:xfrm>
              <a:off x="288" y="3952"/>
              <a:ext cx="5184" cy="0"/>
            </a:xfrm>
            <a:prstGeom prst="line">
              <a:avLst/>
            </a:prstGeom>
            <a:noFill/>
            <a:ln w="28575" cap="sq">
              <a:solidFill>
                <a:schemeClr val="tx1"/>
              </a:solidFill>
              <a:round/>
              <a:headEnd/>
              <a:tailEnd/>
            </a:ln>
          </p:spPr>
          <p:txBody>
            <a:bodyPr wrap="none" anchor="ctr"/>
            <a:lstStyle/>
            <a:p>
              <a:endParaRPr lang="zh-CN" altLang="en-US"/>
            </a:p>
          </p:txBody>
        </p:sp>
        <p:sp>
          <p:nvSpPr>
            <p:cNvPr id="101409" name="Line 21"/>
            <p:cNvSpPr>
              <a:spLocks noChangeShapeType="1"/>
            </p:cNvSpPr>
            <p:nvPr/>
          </p:nvSpPr>
          <p:spPr bwMode="auto">
            <a:xfrm>
              <a:off x="288" y="300"/>
              <a:ext cx="0" cy="3652"/>
            </a:xfrm>
            <a:prstGeom prst="line">
              <a:avLst/>
            </a:prstGeom>
            <a:noFill/>
            <a:ln w="28575" cap="sq">
              <a:solidFill>
                <a:schemeClr val="tx1"/>
              </a:solidFill>
              <a:round/>
              <a:headEnd/>
              <a:tailEnd/>
            </a:ln>
          </p:spPr>
          <p:txBody>
            <a:bodyPr wrap="none" anchor="ctr"/>
            <a:lstStyle/>
            <a:p>
              <a:endParaRPr lang="zh-CN" altLang="en-US"/>
            </a:p>
          </p:txBody>
        </p:sp>
        <p:sp>
          <p:nvSpPr>
            <p:cNvPr id="101410" name="Line 22"/>
            <p:cNvSpPr>
              <a:spLocks noChangeShapeType="1"/>
            </p:cNvSpPr>
            <p:nvPr/>
          </p:nvSpPr>
          <p:spPr bwMode="auto">
            <a:xfrm>
              <a:off x="3152" y="300"/>
              <a:ext cx="0" cy="3652"/>
            </a:xfrm>
            <a:prstGeom prst="line">
              <a:avLst/>
            </a:prstGeom>
            <a:noFill/>
            <a:ln w="12700">
              <a:solidFill>
                <a:schemeClr val="tx1"/>
              </a:solidFill>
              <a:round/>
              <a:headEnd/>
              <a:tailEnd/>
            </a:ln>
          </p:spPr>
          <p:txBody>
            <a:bodyPr wrap="none" anchor="ctr"/>
            <a:lstStyle/>
            <a:p>
              <a:endParaRPr lang="zh-CN" altLang="en-US"/>
            </a:p>
          </p:txBody>
        </p:sp>
        <p:sp>
          <p:nvSpPr>
            <p:cNvPr id="101411" name="Line 23"/>
            <p:cNvSpPr>
              <a:spLocks noChangeShapeType="1"/>
            </p:cNvSpPr>
            <p:nvPr/>
          </p:nvSpPr>
          <p:spPr bwMode="auto">
            <a:xfrm>
              <a:off x="5472" y="300"/>
              <a:ext cx="0" cy="3652"/>
            </a:xfrm>
            <a:prstGeom prst="line">
              <a:avLst/>
            </a:prstGeom>
            <a:noFill/>
            <a:ln w="28575" cap="sq">
              <a:solidFill>
                <a:schemeClr val="tx1"/>
              </a:solidFill>
              <a:round/>
              <a:headEnd/>
              <a:tailEnd/>
            </a:ln>
          </p:spPr>
          <p:txBody>
            <a:bodyPr wrap="none" anchor="ctr"/>
            <a:lstStyle/>
            <a:p>
              <a:endParaRPr lang="zh-CN" altLang="en-US"/>
            </a:p>
          </p:txBody>
        </p:sp>
      </p:grpSp>
      <p:graphicFrame>
        <p:nvGraphicFramePr>
          <p:cNvPr id="101390" name="Object 14"/>
          <p:cNvGraphicFramePr>
            <a:graphicFrameLocks noChangeAspect="1"/>
          </p:cNvGraphicFramePr>
          <p:nvPr/>
        </p:nvGraphicFramePr>
        <p:xfrm>
          <a:off x="5465763" y="1125538"/>
          <a:ext cx="2792412" cy="1878012"/>
        </p:xfrm>
        <a:graphic>
          <a:graphicData uri="http://schemas.openxmlformats.org/presentationml/2006/ole">
            <mc:AlternateContent xmlns:mc="http://schemas.openxmlformats.org/markup-compatibility/2006">
              <mc:Choice xmlns:v="urn:schemas-microsoft-com:vml" Requires="v">
                <p:oleObj spid="_x0000_s101454" name="Equation" r:id="rId3" imgW="1397000" imgH="939800" progId="">
                  <p:embed/>
                </p:oleObj>
              </mc:Choice>
              <mc:Fallback>
                <p:oleObj name="Equation" r:id="rId3" imgW="1397000" imgH="9398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763" y="1125538"/>
                        <a:ext cx="2792412" cy="187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91" name="Object 15"/>
          <p:cNvGraphicFramePr>
            <a:graphicFrameLocks noChangeAspect="1"/>
          </p:cNvGraphicFramePr>
          <p:nvPr/>
        </p:nvGraphicFramePr>
        <p:xfrm>
          <a:off x="709613" y="1125538"/>
          <a:ext cx="4367212" cy="2640012"/>
        </p:xfrm>
        <a:graphic>
          <a:graphicData uri="http://schemas.openxmlformats.org/presentationml/2006/ole">
            <mc:AlternateContent xmlns:mc="http://schemas.openxmlformats.org/markup-compatibility/2006">
              <mc:Choice xmlns:v="urn:schemas-microsoft-com:vml" Requires="v">
                <p:oleObj spid="_x0000_s101455" name="Equation" r:id="rId5" imgW="2184400" imgH="1320800" progId="">
                  <p:embed/>
                </p:oleObj>
              </mc:Choice>
              <mc:Fallback>
                <p:oleObj name="Equation" r:id="rId5" imgW="2184400" imgH="13208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613" y="1125538"/>
                        <a:ext cx="4367212" cy="2640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908" name="Object 16"/>
          <p:cNvGraphicFramePr>
            <a:graphicFrameLocks noChangeAspect="1"/>
          </p:cNvGraphicFramePr>
          <p:nvPr/>
        </p:nvGraphicFramePr>
        <p:xfrm>
          <a:off x="1619250" y="5445125"/>
          <a:ext cx="1112838" cy="531813"/>
        </p:xfrm>
        <a:graphic>
          <a:graphicData uri="http://schemas.openxmlformats.org/presentationml/2006/ole">
            <mc:AlternateContent xmlns:mc="http://schemas.openxmlformats.org/markup-compatibility/2006">
              <mc:Choice xmlns:v="urn:schemas-microsoft-com:vml" Requires="v">
                <p:oleObj spid="_x0000_s101456" name="Equation" r:id="rId7" imgW="508000" imgH="241300" progId="">
                  <p:embed/>
                </p:oleObj>
              </mc:Choice>
              <mc:Fallback>
                <p:oleObj name="Equation" r:id="rId7" imgW="508000" imgH="2413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5445125"/>
                        <a:ext cx="1112838"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915" name="Object 17"/>
          <p:cNvGraphicFramePr>
            <a:graphicFrameLocks noChangeAspect="1"/>
          </p:cNvGraphicFramePr>
          <p:nvPr/>
        </p:nvGraphicFramePr>
        <p:xfrm>
          <a:off x="6380163" y="5468938"/>
          <a:ext cx="963612" cy="482600"/>
        </p:xfrm>
        <a:graphic>
          <a:graphicData uri="http://schemas.openxmlformats.org/presentationml/2006/ole">
            <mc:AlternateContent xmlns:mc="http://schemas.openxmlformats.org/markup-compatibility/2006">
              <mc:Choice xmlns:v="urn:schemas-microsoft-com:vml" Requires="v">
                <p:oleObj spid="_x0000_s101457" name="Equation" r:id="rId9" imgW="482391" imgH="241195" progId="">
                  <p:embed/>
                </p:oleObj>
              </mc:Choice>
              <mc:Fallback>
                <p:oleObj name="Equation" r:id="rId9" imgW="482391" imgH="241195"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0163" y="5468938"/>
                        <a:ext cx="963612"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916" name="Rectangle 44"/>
          <p:cNvSpPr>
            <a:spLocks noChangeArrowheads="1"/>
          </p:cNvSpPr>
          <p:nvPr/>
        </p:nvSpPr>
        <p:spPr bwMode="auto">
          <a:xfrm>
            <a:off x="639763" y="3082925"/>
            <a:ext cx="4321175" cy="719138"/>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9881">
                                            <p:txEl>
                                              <p:pRg st="0" end="0"/>
                                            </p:txEl>
                                          </p:spTgt>
                                        </p:tgtEl>
                                        <p:attrNameLst>
                                          <p:attrName>style.visibility</p:attrName>
                                        </p:attrNameLst>
                                      </p:cBhvr>
                                      <p:to>
                                        <p:strVal val="visible"/>
                                      </p:to>
                                    </p:set>
                                    <p:animEffect transition="in" filter="slide(fromBottom)">
                                      <p:cBhvr>
                                        <p:cTn id="7" dur="500"/>
                                        <p:tgtEl>
                                          <p:spTgt spid="798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9881">
                                            <p:txEl>
                                              <p:pRg st="1" end="1"/>
                                            </p:txEl>
                                          </p:spTgt>
                                        </p:tgtEl>
                                        <p:attrNameLst>
                                          <p:attrName>style.visibility</p:attrName>
                                        </p:attrNameLst>
                                      </p:cBhvr>
                                      <p:to>
                                        <p:strVal val="visible"/>
                                      </p:to>
                                    </p:set>
                                    <p:animEffect transition="in" filter="slide(fromBottom)">
                                      <p:cBhvr>
                                        <p:cTn id="12" dur="500"/>
                                        <p:tgtEl>
                                          <p:spTgt spid="7988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79916"/>
                                        </p:tgtEl>
                                      </p:cBhvr>
                                    </p:animEffect>
                                    <p:set>
                                      <p:cBhvr>
                                        <p:cTn id="17" dur="1" fill="hold">
                                          <p:stCondLst>
                                            <p:cond delay="499"/>
                                          </p:stCondLst>
                                        </p:cTn>
                                        <p:tgtEl>
                                          <p:spTgt spid="7991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9908"/>
                                        </p:tgtEl>
                                        <p:attrNameLst>
                                          <p:attrName>style.visibility</p:attrName>
                                        </p:attrNameLst>
                                      </p:cBhvr>
                                      <p:to>
                                        <p:strVal val="visible"/>
                                      </p:to>
                                    </p:set>
                                    <p:animEffect transition="in" filter="dissolve">
                                      <p:cBhvr>
                                        <p:cTn id="22" dur="500"/>
                                        <p:tgtEl>
                                          <p:spTgt spid="799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79882">
                                            <p:txEl>
                                              <p:pRg st="0" end="0"/>
                                            </p:txEl>
                                          </p:spTgt>
                                        </p:tgtEl>
                                        <p:attrNameLst>
                                          <p:attrName>style.visibility</p:attrName>
                                        </p:attrNameLst>
                                      </p:cBhvr>
                                      <p:to>
                                        <p:strVal val="visible"/>
                                      </p:to>
                                    </p:set>
                                    <p:animEffect transition="in" filter="slide(fromBottom)">
                                      <p:cBhvr>
                                        <p:cTn id="27" dur="500"/>
                                        <p:tgtEl>
                                          <p:spTgt spid="79882">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79882">
                                            <p:txEl>
                                              <p:pRg st="1" end="1"/>
                                            </p:txEl>
                                          </p:spTgt>
                                        </p:tgtEl>
                                        <p:attrNameLst>
                                          <p:attrName>style.visibility</p:attrName>
                                        </p:attrNameLst>
                                      </p:cBhvr>
                                      <p:to>
                                        <p:strVal val="visible"/>
                                      </p:to>
                                    </p:set>
                                    <p:animEffect transition="in" filter="slide(fromBottom)">
                                      <p:cBhvr>
                                        <p:cTn id="32" dur="500"/>
                                        <p:tgtEl>
                                          <p:spTgt spid="79882">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79882">
                                            <p:txEl>
                                              <p:pRg st="2" end="2"/>
                                            </p:txEl>
                                          </p:spTgt>
                                        </p:tgtEl>
                                        <p:attrNameLst>
                                          <p:attrName>style.visibility</p:attrName>
                                        </p:attrNameLst>
                                      </p:cBhvr>
                                      <p:to>
                                        <p:strVal val="visible"/>
                                      </p:to>
                                    </p:set>
                                    <p:animEffect transition="in" filter="slide(fromBottom)">
                                      <p:cBhvr>
                                        <p:cTn id="37" dur="500"/>
                                        <p:tgtEl>
                                          <p:spTgt spid="79882">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79915"/>
                                        </p:tgtEl>
                                        <p:attrNameLst>
                                          <p:attrName>style.visibility</p:attrName>
                                        </p:attrNameLst>
                                      </p:cBhvr>
                                      <p:to>
                                        <p:strVal val="visible"/>
                                      </p:to>
                                    </p:set>
                                    <p:animEffect transition="in" filter="wipe(left)">
                                      <p:cBhvr>
                                        <p:cTn id="42" dur="500"/>
                                        <p:tgtEl>
                                          <p:spTgt spid="79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2" grpId="0" build="allAtOnce"/>
      <p:bldP spid="79881" grpId="0" build="allAtOnce"/>
      <p:bldP spid="7991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7" name="Rectangle 5"/>
          <p:cNvSpPr>
            <a:spLocks noChangeArrowheads="1"/>
          </p:cNvSpPr>
          <p:nvPr/>
        </p:nvSpPr>
        <p:spPr bwMode="auto">
          <a:xfrm>
            <a:off x="455613" y="1695450"/>
            <a:ext cx="8293100" cy="4103688"/>
          </a:xfrm>
          <a:prstGeom prst="rect">
            <a:avLst/>
          </a:prstGeom>
          <a:noFill/>
          <a:ln w="9525">
            <a:noFill/>
            <a:miter lim="800000"/>
            <a:headEnd/>
            <a:tailEnd/>
          </a:ln>
        </p:spPr>
        <p:txBody>
          <a:bodyPr/>
          <a:lstStyle/>
          <a:p>
            <a:pPr marL="342900" indent="-342900">
              <a:lnSpc>
                <a:spcPct val="70000"/>
              </a:lnSpc>
              <a:buFontTx/>
              <a:buAutoNum type="arabicPeriod"/>
            </a:pPr>
            <a:r>
              <a:rPr kumimoji="1" lang="zh-CN" altLang="en-US" sz="2400" b="1">
                <a:solidFill>
                  <a:srgbClr val="000000"/>
                </a:solidFill>
                <a:latin typeface="Times New Roman" pitchFamily="18" charset="0"/>
                <a:ea typeface="楷体_GB2312"/>
                <a:cs typeface="楷体_GB2312"/>
              </a:rPr>
              <a:t>行数与列数都等于</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的矩阵，称为 </a:t>
            </a:r>
            <a:r>
              <a:rPr kumimoji="1" lang="en-US" altLang="zh-CN" sz="2400" b="1" i="1">
                <a:solidFill>
                  <a:srgbClr val="FF0000"/>
                </a:solidFill>
                <a:latin typeface="Times New Roman" pitchFamily="18" charset="0"/>
                <a:ea typeface="楷体_GB2312"/>
                <a:cs typeface="楷体_GB2312"/>
              </a:rPr>
              <a:t>n </a:t>
            </a:r>
            <a:r>
              <a:rPr kumimoji="1" lang="zh-CN" altLang="en-US" sz="2400" b="1">
                <a:solidFill>
                  <a:srgbClr val="FF0000"/>
                </a:solidFill>
                <a:latin typeface="Times New Roman" pitchFamily="18" charset="0"/>
                <a:ea typeface="楷体_GB2312"/>
                <a:cs typeface="楷体_GB2312"/>
              </a:rPr>
              <a:t>阶方阵</a:t>
            </a:r>
            <a:r>
              <a:rPr kumimoji="1" lang="zh-CN" altLang="en-US" sz="2400" b="1">
                <a:solidFill>
                  <a:srgbClr val="000000"/>
                </a:solidFill>
                <a:latin typeface="Times New Roman" pitchFamily="18" charset="0"/>
                <a:ea typeface="楷体_GB2312"/>
                <a:cs typeface="楷体_GB2312"/>
              </a:rPr>
              <a:t>．可记作     </a:t>
            </a:r>
            <a:r>
              <a:rPr kumimoji="1" lang="en-US" altLang="zh-CN" sz="2400" b="1">
                <a:solidFill>
                  <a:srgbClr val="000000"/>
                </a:solidFill>
                <a:latin typeface="楷体_GB2312"/>
                <a:ea typeface="楷体_GB2312"/>
                <a:cs typeface="楷体_GB2312"/>
              </a:rPr>
              <a:t>.</a:t>
            </a:r>
          </a:p>
          <a:p>
            <a:pPr marL="342900" indent="-342900">
              <a:lnSpc>
                <a:spcPct val="120000"/>
              </a:lnSpc>
              <a:buFontTx/>
              <a:buAutoNum type="arabicPeriod"/>
            </a:pPr>
            <a:endParaRPr kumimoji="1" lang="en-US" altLang="zh-CN" sz="2400" b="1">
              <a:solidFill>
                <a:srgbClr val="000000"/>
              </a:solidFill>
              <a:latin typeface="Times New Roman" pitchFamily="18" charset="0"/>
              <a:ea typeface="楷体_GB2312"/>
              <a:cs typeface="楷体_GB2312"/>
            </a:endParaRPr>
          </a:p>
          <a:p>
            <a:pPr marL="342900" indent="-342900">
              <a:lnSpc>
                <a:spcPct val="120000"/>
              </a:lnSpc>
              <a:buFontTx/>
              <a:buAutoNum type="arabicPeriod"/>
            </a:pPr>
            <a:r>
              <a:rPr kumimoji="1" lang="zh-CN" altLang="en-US" sz="2400" b="1">
                <a:solidFill>
                  <a:srgbClr val="000000"/>
                </a:solidFill>
                <a:latin typeface="Times New Roman" pitchFamily="18" charset="0"/>
                <a:ea typeface="楷体_GB2312"/>
                <a:cs typeface="楷体_GB2312"/>
              </a:rPr>
              <a:t>只有一行的矩阵                              称为</a:t>
            </a:r>
            <a:r>
              <a:rPr kumimoji="1" lang="zh-CN" altLang="en-US" sz="2400" b="1">
                <a:solidFill>
                  <a:srgbClr val="FF0000"/>
                </a:solidFill>
                <a:latin typeface="Times New Roman" pitchFamily="18" charset="0"/>
                <a:ea typeface="楷体_GB2312"/>
                <a:cs typeface="楷体_GB2312"/>
              </a:rPr>
              <a:t>行矩阵</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或</a:t>
            </a:r>
            <a:r>
              <a:rPr kumimoji="1" lang="zh-CN" altLang="en-US" sz="2400" b="1">
                <a:solidFill>
                  <a:srgbClr val="FF0000"/>
                </a:solidFill>
                <a:latin typeface="Times New Roman" pitchFamily="18" charset="0"/>
                <a:ea typeface="楷体_GB2312"/>
                <a:cs typeface="楷体_GB2312"/>
              </a:rPr>
              <a:t>行向量</a:t>
            </a:r>
            <a:r>
              <a:rPr kumimoji="1" lang="en-US" altLang="zh-CN" sz="2400" b="1">
                <a:solidFill>
                  <a:srgbClr val="000000"/>
                </a:solidFill>
                <a:latin typeface="Times New Roman" pitchFamily="18" charset="0"/>
                <a:ea typeface="楷体_GB2312"/>
                <a:cs typeface="楷体_GB2312"/>
              </a:rPr>
              <a:t>) </a:t>
            </a:r>
            <a:r>
              <a:rPr kumimoji="1" lang="en-US" altLang="zh-CN" sz="2400" b="1">
                <a:solidFill>
                  <a:srgbClr val="000000"/>
                </a:solidFill>
                <a:latin typeface="楷体_GB2312"/>
                <a:ea typeface="楷体_GB2312"/>
                <a:cs typeface="楷体_GB2312"/>
              </a:rPr>
              <a:t>.</a:t>
            </a:r>
          </a:p>
          <a:p>
            <a:pPr marL="342900" indent="-342900">
              <a:lnSpc>
                <a:spcPct val="120000"/>
              </a:lnSpc>
              <a:buFontTx/>
              <a:buAutoNum type="arabicPeriod"/>
            </a:pPr>
            <a:endParaRPr kumimoji="1" lang="en-US" altLang="zh-CN" sz="2400" b="1">
              <a:solidFill>
                <a:srgbClr val="000000"/>
              </a:solidFill>
              <a:latin typeface="楷体_GB2312"/>
              <a:ea typeface="楷体_GB2312"/>
              <a:cs typeface="楷体_GB2312"/>
            </a:endParaRPr>
          </a:p>
          <a:p>
            <a:pPr marL="342900" indent="-342900">
              <a:lnSpc>
                <a:spcPct val="120000"/>
              </a:lnSpc>
            </a:pPr>
            <a:r>
              <a:rPr kumimoji="1" lang="en-US" altLang="zh-CN" sz="2400" b="1">
                <a:solidFill>
                  <a:srgbClr val="000000"/>
                </a:solidFill>
                <a:latin typeface="Times New Roman" pitchFamily="18" charset="0"/>
                <a:ea typeface="楷体_GB2312"/>
                <a:cs typeface="楷体_GB2312"/>
              </a:rPr>
              <a:t>	</a:t>
            </a:r>
          </a:p>
          <a:p>
            <a:pPr marL="342900" indent="-342900">
              <a:lnSpc>
                <a:spcPct val="120000"/>
              </a:lnSpc>
            </a:pP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只有一列的矩阵                称为</a:t>
            </a:r>
            <a:r>
              <a:rPr kumimoji="1" lang="zh-CN" altLang="en-US" sz="2400" b="1">
                <a:solidFill>
                  <a:srgbClr val="FF0000"/>
                </a:solidFill>
                <a:latin typeface="Times New Roman" pitchFamily="18" charset="0"/>
                <a:ea typeface="楷体_GB2312"/>
                <a:cs typeface="楷体_GB2312"/>
              </a:rPr>
              <a:t>列矩阵</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或</a:t>
            </a:r>
            <a:r>
              <a:rPr kumimoji="1" lang="zh-CN" altLang="en-US" sz="2400" b="1">
                <a:solidFill>
                  <a:srgbClr val="FF0000"/>
                </a:solidFill>
                <a:latin typeface="Times New Roman" pitchFamily="18" charset="0"/>
                <a:ea typeface="楷体_GB2312"/>
                <a:cs typeface="楷体_GB2312"/>
              </a:rPr>
              <a:t>列向量</a:t>
            </a:r>
            <a:r>
              <a:rPr kumimoji="1" lang="en-US" altLang="zh-CN" sz="2400" b="1">
                <a:solidFill>
                  <a:srgbClr val="000000"/>
                </a:solidFill>
                <a:latin typeface="Times New Roman" pitchFamily="18" charset="0"/>
                <a:ea typeface="楷体_GB2312"/>
                <a:cs typeface="楷体_GB2312"/>
              </a:rPr>
              <a:t>) </a:t>
            </a:r>
            <a:r>
              <a:rPr kumimoji="1" lang="en-US" altLang="zh-CN" sz="2400" b="1">
                <a:solidFill>
                  <a:srgbClr val="000000"/>
                </a:solidFill>
                <a:latin typeface="楷体_GB2312"/>
                <a:ea typeface="楷体_GB2312"/>
                <a:cs typeface="楷体_GB2312"/>
              </a:rPr>
              <a:t>.</a:t>
            </a:r>
          </a:p>
          <a:p>
            <a:pPr marL="342900" indent="-342900">
              <a:lnSpc>
                <a:spcPct val="120000"/>
              </a:lnSpc>
            </a:pPr>
            <a:endParaRPr kumimoji="1" lang="en-US" altLang="zh-CN" sz="2400" b="1">
              <a:solidFill>
                <a:srgbClr val="000000"/>
              </a:solidFill>
              <a:latin typeface="Times New Roman" pitchFamily="18" charset="0"/>
              <a:ea typeface="楷体_GB2312"/>
              <a:cs typeface="楷体_GB2312"/>
            </a:endParaRPr>
          </a:p>
          <a:p>
            <a:pPr marL="342900" indent="-342900">
              <a:lnSpc>
                <a:spcPct val="120000"/>
              </a:lnSpc>
            </a:pPr>
            <a:endParaRPr kumimoji="1" lang="en-US" altLang="zh-CN" sz="2400" b="1">
              <a:solidFill>
                <a:srgbClr val="000000"/>
              </a:solidFill>
              <a:latin typeface="Times New Roman" pitchFamily="18" charset="0"/>
              <a:ea typeface="楷体_GB2312"/>
              <a:cs typeface="楷体_GB2312"/>
            </a:endParaRPr>
          </a:p>
          <a:p>
            <a:pPr marL="342900" indent="-342900">
              <a:lnSpc>
                <a:spcPct val="120000"/>
              </a:lnSpc>
              <a:buFontTx/>
              <a:buAutoNum type="arabicPeriod" startAt="3"/>
            </a:pPr>
            <a:r>
              <a:rPr kumimoji="1" lang="zh-CN" altLang="en-US" sz="2400" b="1">
                <a:solidFill>
                  <a:srgbClr val="000000"/>
                </a:solidFill>
                <a:latin typeface="Times New Roman" pitchFamily="18" charset="0"/>
                <a:ea typeface="楷体_GB2312"/>
                <a:cs typeface="楷体_GB2312"/>
              </a:rPr>
              <a:t>元素全是零的矩阵称为</a:t>
            </a:r>
            <a:r>
              <a:rPr kumimoji="1" lang="zh-CN" altLang="en-US" sz="2400" b="1">
                <a:solidFill>
                  <a:srgbClr val="FF0000"/>
                </a:solidFill>
                <a:latin typeface="Times New Roman" pitchFamily="18" charset="0"/>
                <a:ea typeface="楷体_GB2312"/>
                <a:cs typeface="楷体_GB2312"/>
              </a:rPr>
              <a:t>零距阵</a:t>
            </a:r>
            <a:r>
              <a:rPr kumimoji="1" lang="zh-CN" altLang="en-US" sz="2400" b="1">
                <a:solidFill>
                  <a:srgbClr val="000000"/>
                </a:solidFill>
                <a:latin typeface="Times New Roman" pitchFamily="18" charset="0"/>
                <a:ea typeface="楷体_GB2312"/>
                <a:cs typeface="楷体_GB2312"/>
              </a:rPr>
              <a:t>．可记作 </a:t>
            </a:r>
            <a:r>
              <a:rPr kumimoji="1" lang="en-US" altLang="zh-CN" sz="2400" b="1" i="1">
                <a:solidFill>
                  <a:srgbClr val="000000"/>
                </a:solidFill>
                <a:latin typeface="Times New Roman" pitchFamily="18" charset="0"/>
                <a:ea typeface="楷体_GB2312"/>
                <a:cs typeface="楷体_GB2312"/>
              </a:rPr>
              <a:t>O</a:t>
            </a:r>
            <a:r>
              <a:rPr kumimoji="1" lang="en-US" altLang="zh-CN" sz="2400" b="1">
                <a:solidFill>
                  <a:srgbClr val="000000"/>
                </a:solidFill>
                <a:latin typeface="Times New Roman" pitchFamily="18" charset="0"/>
                <a:ea typeface="楷体_GB2312"/>
                <a:cs typeface="楷体_GB2312"/>
              </a:rPr>
              <a:t> </a:t>
            </a:r>
            <a:r>
              <a:rPr kumimoji="1" lang="en-US" altLang="zh-CN" sz="2400" b="1">
                <a:solidFill>
                  <a:srgbClr val="000000"/>
                </a:solidFill>
                <a:latin typeface="楷体_GB2312"/>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p:txBody>
      </p:sp>
      <p:graphicFrame>
        <p:nvGraphicFramePr>
          <p:cNvPr id="13319" name="Object 17"/>
          <p:cNvGraphicFramePr>
            <a:graphicFrameLocks noChangeAspect="1"/>
          </p:cNvGraphicFramePr>
          <p:nvPr/>
        </p:nvGraphicFramePr>
        <p:xfrm>
          <a:off x="3024188" y="2487613"/>
          <a:ext cx="2298700" cy="455612"/>
        </p:xfrm>
        <a:graphic>
          <a:graphicData uri="http://schemas.openxmlformats.org/presentationml/2006/ole">
            <mc:AlternateContent xmlns:mc="http://schemas.openxmlformats.org/markup-compatibility/2006">
              <mc:Choice xmlns:v="urn:schemas-microsoft-com:vml" Requires="v">
                <p:oleObj spid="_x0000_s102497" name="Equation" r:id="rId3" imgW="1155700" imgH="228600" progId="">
                  <p:embed/>
                </p:oleObj>
              </mc:Choice>
              <mc:Fallback>
                <p:oleObj name="Equation" r:id="rId3" imgW="1155700" imgH="2286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188" y="2487613"/>
                        <a:ext cx="2298700"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6" name="Object 18"/>
          <p:cNvGraphicFramePr>
            <a:graphicFrameLocks noChangeAspect="1"/>
          </p:cNvGraphicFramePr>
          <p:nvPr/>
        </p:nvGraphicFramePr>
        <p:xfrm>
          <a:off x="7956550" y="1651000"/>
          <a:ext cx="406400" cy="457200"/>
        </p:xfrm>
        <a:graphic>
          <a:graphicData uri="http://schemas.openxmlformats.org/presentationml/2006/ole">
            <mc:AlternateContent xmlns:mc="http://schemas.openxmlformats.org/markup-compatibility/2006">
              <mc:Choice xmlns:v="urn:schemas-microsoft-com:vml" Requires="v">
                <p:oleObj spid="_x0000_s102498" name="Equation" r:id="rId5" imgW="203112" imgH="228501" progId="">
                  <p:embed/>
                </p:oleObj>
              </mc:Choice>
              <mc:Fallback>
                <p:oleObj name="Equation" r:id="rId5" imgW="203112" imgH="228501"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6550" y="1651000"/>
                        <a:ext cx="406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8" name="Object 19"/>
          <p:cNvGraphicFramePr>
            <a:graphicFrameLocks noChangeAspect="1"/>
          </p:cNvGraphicFramePr>
          <p:nvPr/>
        </p:nvGraphicFramePr>
        <p:xfrm>
          <a:off x="3024188" y="3106738"/>
          <a:ext cx="1249362" cy="1885950"/>
        </p:xfrm>
        <a:graphic>
          <a:graphicData uri="http://schemas.openxmlformats.org/presentationml/2006/ole">
            <mc:AlternateContent xmlns:mc="http://schemas.openxmlformats.org/markup-compatibility/2006">
              <mc:Choice xmlns:v="urn:schemas-microsoft-com:vml" Requires="v">
                <p:oleObj spid="_x0000_s102499" name="Equation" r:id="rId7" imgW="622030" imgH="939392" progId="">
                  <p:embed/>
                </p:oleObj>
              </mc:Choice>
              <mc:Fallback>
                <p:oleObj name="Equation" r:id="rId7" imgW="622030" imgH="939392"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4188" y="3106738"/>
                        <a:ext cx="1249362" cy="188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43" name="Text Box 31"/>
          <p:cNvSpPr txBox="1">
            <a:spLocks noChangeArrowheads="1"/>
          </p:cNvSpPr>
          <p:nvPr/>
        </p:nvSpPr>
        <p:spPr bwMode="auto">
          <a:xfrm>
            <a:off x="6583363" y="5126038"/>
            <a:ext cx="1174750"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例如： </a:t>
            </a:r>
          </a:p>
        </p:txBody>
      </p:sp>
      <p:graphicFrame>
        <p:nvGraphicFramePr>
          <p:cNvPr id="13344" name="Object 20"/>
          <p:cNvGraphicFramePr>
            <a:graphicFrameLocks noChangeAspect="1"/>
          </p:cNvGraphicFramePr>
          <p:nvPr/>
        </p:nvGraphicFramePr>
        <p:xfrm>
          <a:off x="911225" y="5799138"/>
          <a:ext cx="1835150" cy="942975"/>
        </p:xfrm>
        <a:graphic>
          <a:graphicData uri="http://schemas.openxmlformats.org/presentationml/2006/ole">
            <mc:AlternateContent xmlns:mc="http://schemas.openxmlformats.org/markup-compatibility/2006">
              <mc:Choice xmlns:v="urn:schemas-microsoft-com:vml" Requires="v">
                <p:oleObj spid="_x0000_s102500" name="Equation" r:id="rId9" imgW="914400" imgH="469900" progId="">
                  <p:embed/>
                </p:oleObj>
              </mc:Choice>
              <mc:Fallback>
                <p:oleObj name="Equation" r:id="rId9" imgW="914400" imgH="469900"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225" y="5799138"/>
                        <a:ext cx="1835150"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45" name="Object 21"/>
          <p:cNvGraphicFramePr>
            <a:graphicFrameLocks noChangeAspect="1"/>
          </p:cNvGraphicFramePr>
          <p:nvPr/>
        </p:nvGraphicFramePr>
        <p:xfrm>
          <a:off x="3241675" y="6015038"/>
          <a:ext cx="2625725" cy="509587"/>
        </p:xfrm>
        <a:graphic>
          <a:graphicData uri="http://schemas.openxmlformats.org/presentationml/2006/ole">
            <mc:AlternateContent xmlns:mc="http://schemas.openxmlformats.org/markup-compatibility/2006">
              <mc:Choice xmlns:v="urn:schemas-microsoft-com:vml" Requires="v">
                <p:oleObj spid="_x0000_s102501" name="Equation" r:id="rId11" imgW="1307532" imgH="253890" progId="">
                  <p:embed/>
                </p:oleObj>
              </mc:Choice>
              <mc:Fallback>
                <p:oleObj name="Equation" r:id="rId11" imgW="1307532" imgH="253890"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1675" y="6015038"/>
                        <a:ext cx="2625725"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25" name="Rectangle 34"/>
          <p:cNvSpPr>
            <a:spLocks noChangeAspect="1" noChangeArrowheads="1"/>
          </p:cNvSpPr>
          <p:nvPr/>
        </p:nvSpPr>
        <p:spPr bwMode="auto">
          <a:xfrm>
            <a:off x="457200" y="457200"/>
            <a:ext cx="7773988" cy="1144588"/>
          </a:xfrm>
          <a:prstGeom prst="rect">
            <a:avLst/>
          </a:prstGeom>
          <a:noFill/>
          <a:ln w="9525">
            <a:noFill/>
            <a:miter lim="800000"/>
            <a:headEnd/>
            <a:tailEnd/>
          </a:ln>
        </p:spPr>
        <p:txBody>
          <a:bodyPr anchor="ctr"/>
          <a:lstStyle/>
          <a:p>
            <a:r>
              <a:rPr lang="zh-CN" altLang="en-US" sz="4400" b="1">
                <a:solidFill>
                  <a:srgbClr val="00007D"/>
                </a:solidFill>
                <a:ea typeface="楷体_GB2312"/>
                <a:cs typeface="楷体_GB2312"/>
              </a:rPr>
              <a:t>三、特殊的矩阵</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317">
                                            <p:txEl>
                                              <p:pRg st="0" end="0"/>
                                            </p:txEl>
                                          </p:spTgt>
                                        </p:tgtEl>
                                        <p:attrNameLst>
                                          <p:attrName>style.visibility</p:attrName>
                                        </p:attrNameLst>
                                      </p:cBhvr>
                                      <p:to>
                                        <p:strVal val="visible"/>
                                      </p:to>
                                    </p:set>
                                    <p:animEffect transition="in" filter="box(in)">
                                      <p:cBhvr>
                                        <p:cTn id="7" dur="500"/>
                                        <p:tgtEl>
                                          <p:spTgt spid="13317">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3326"/>
                                        </p:tgtEl>
                                        <p:attrNameLst>
                                          <p:attrName>style.visibility</p:attrName>
                                        </p:attrNameLst>
                                      </p:cBhvr>
                                      <p:to>
                                        <p:strVal val="visible"/>
                                      </p:to>
                                    </p:set>
                                    <p:animEffect transition="in" filter="box(in)">
                                      <p:cBhvr>
                                        <p:cTn id="10" dur="500"/>
                                        <p:tgtEl>
                                          <p:spTgt spid="1332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13317">
                                            <p:txEl>
                                              <p:pRg st="2" end="2"/>
                                            </p:txEl>
                                          </p:spTgt>
                                        </p:tgtEl>
                                        <p:attrNameLst>
                                          <p:attrName>style.visibility</p:attrName>
                                        </p:attrNameLst>
                                      </p:cBhvr>
                                      <p:to>
                                        <p:strVal val="visible"/>
                                      </p:to>
                                    </p:set>
                                    <p:animEffect transition="in" filter="box(in)">
                                      <p:cBhvr>
                                        <p:cTn id="15" dur="500"/>
                                        <p:tgtEl>
                                          <p:spTgt spid="13317">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3319"/>
                                        </p:tgtEl>
                                        <p:attrNameLst>
                                          <p:attrName>style.visibility</p:attrName>
                                        </p:attrNameLst>
                                      </p:cBhvr>
                                      <p:to>
                                        <p:strVal val="visible"/>
                                      </p:to>
                                    </p:set>
                                    <p:animEffect transition="in" filter="box(in)">
                                      <p:cBhvr>
                                        <p:cTn id="18" dur="500"/>
                                        <p:tgtEl>
                                          <p:spTgt spid="133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13317">
                                            <p:txEl>
                                              <p:pRg st="5" end="5"/>
                                            </p:txEl>
                                          </p:spTgt>
                                        </p:tgtEl>
                                        <p:attrNameLst>
                                          <p:attrName>style.visibility</p:attrName>
                                        </p:attrNameLst>
                                      </p:cBhvr>
                                      <p:to>
                                        <p:strVal val="visible"/>
                                      </p:to>
                                    </p:set>
                                    <p:animEffect transition="in" filter="box(in)">
                                      <p:cBhvr>
                                        <p:cTn id="23" dur="500"/>
                                        <p:tgtEl>
                                          <p:spTgt spid="13317">
                                            <p:txEl>
                                              <p:pRg st="5" end="5"/>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13328"/>
                                        </p:tgtEl>
                                        <p:attrNameLst>
                                          <p:attrName>style.visibility</p:attrName>
                                        </p:attrNameLst>
                                      </p:cBhvr>
                                      <p:to>
                                        <p:strVal val="visible"/>
                                      </p:to>
                                    </p:set>
                                    <p:animEffect transition="in" filter="box(in)">
                                      <p:cBhvr>
                                        <p:cTn id="26" dur="500"/>
                                        <p:tgtEl>
                                          <p:spTgt spid="1332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13317">
                                            <p:txEl>
                                              <p:pRg st="8" end="8"/>
                                            </p:txEl>
                                          </p:spTgt>
                                        </p:tgtEl>
                                        <p:attrNameLst>
                                          <p:attrName>style.visibility</p:attrName>
                                        </p:attrNameLst>
                                      </p:cBhvr>
                                      <p:to>
                                        <p:strVal val="visible"/>
                                      </p:to>
                                    </p:set>
                                    <p:animEffect transition="in" filter="box(in)">
                                      <p:cBhvr>
                                        <p:cTn id="31" dur="500"/>
                                        <p:tgtEl>
                                          <p:spTgt spid="13317">
                                            <p:txEl>
                                              <p:pRg st="8" end="8"/>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3343"/>
                                        </p:tgtEl>
                                        <p:attrNameLst>
                                          <p:attrName>style.visibility</p:attrName>
                                        </p:attrNameLst>
                                      </p:cBhvr>
                                      <p:to>
                                        <p:strVal val="visible"/>
                                      </p:to>
                                    </p:set>
                                    <p:anim calcmode="lin" valueType="num">
                                      <p:cBhvr additive="base">
                                        <p:cTn id="36" dur="500" fill="hold"/>
                                        <p:tgtEl>
                                          <p:spTgt spid="13343"/>
                                        </p:tgtEl>
                                        <p:attrNameLst>
                                          <p:attrName>ppt_x</p:attrName>
                                        </p:attrNameLst>
                                      </p:cBhvr>
                                      <p:tavLst>
                                        <p:tav tm="0">
                                          <p:val>
                                            <p:strVal val="1+#ppt_w/2"/>
                                          </p:val>
                                        </p:tav>
                                        <p:tav tm="100000">
                                          <p:val>
                                            <p:strVal val="#ppt_x"/>
                                          </p:val>
                                        </p:tav>
                                      </p:tavLst>
                                    </p:anim>
                                    <p:anim calcmode="lin" valueType="num">
                                      <p:cBhvr additive="base">
                                        <p:cTn id="37" dur="500" fill="hold"/>
                                        <p:tgtEl>
                                          <p:spTgt spid="13343"/>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13344"/>
                                        </p:tgtEl>
                                        <p:attrNameLst>
                                          <p:attrName>style.visibility</p:attrName>
                                        </p:attrNameLst>
                                      </p:cBhvr>
                                      <p:to>
                                        <p:strVal val="visible"/>
                                      </p:to>
                                    </p:set>
                                    <p:animEffect transition="in" filter="wipe(left)">
                                      <p:cBhvr>
                                        <p:cTn id="41" dur="500"/>
                                        <p:tgtEl>
                                          <p:spTgt spid="1334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3345"/>
                                        </p:tgtEl>
                                        <p:attrNameLst>
                                          <p:attrName>style.visibility</p:attrName>
                                        </p:attrNameLst>
                                      </p:cBhvr>
                                      <p:to>
                                        <p:strVal val="visible"/>
                                      </p:to>
                                    </p:set>
                                    <p:animEffect transition="in" filter="wipe(left)">
                                      <p:cBhvr>
                                        <p:cTn id="46" dur="500"/>
                                        <p:tgtEl>
                                          <p:spTgt spid="13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3"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455613" y="455613"/>
            <a:ext cx="8293100" cy="6069012"/>
          </a:xfrm>
          <a:prstGeom prst="rect">
            <a:avLst/>
          </a:prstGeom>
          <a:noFill/>
          <a:ln w="9525">
            <a:noFill/>
            <a:miter lim="800000"/>
            <a:headEnd/>
            <a:tailEnd/>
          </a:ln>
        </p:spPr>
        <p:txBody>
          <a:bodyPr/>
          <a:lstStyle/>
          <a:p>
            <a:pPr marL="342900" indent="-342900"/>
            <a:endParaRPr kumimoji="1" lang="en-US" altLang="zh-CN" sz="2800" b="1">
              <a:solidFill>
                <a:srgbClr val="00007D"/>
              </a:solidFill>
              <a:latin typeface="Times New Roman" pitchFamily="18" charset="0"/>
              <a:ea typeface="楷体_GB2312"/>
              <a:cs typeface="楷体_GB2312"/>
            </a:endParaRPr>
          </a:p>
          <a:p>
            <a:pPr marL="342900" indent="-342900">
              <a:lnSpc>
                <a:spcPct val="70000"/>
              </a:lnSpc>
            </a:pPr>
            <a:endParaRPr kumimoji="1" lang="en-US" altLang="zh-CN" sz="2800" b="1">
              <a:solidFill>
                <a:srgbClr val="000000"/>
              </a:solidFill>
              <a:latin typeface="Times New Roman" pitchFamily="18" charset="0"/>
              <a:ea typeface="楷体_GB2312"/>
              <a:cs typeface="楷体_GB2312"/>
            </a:endParaRPr>
          </a:p>
          <a:p>
            <a:pPr marL="342900" indent="-342900">
              <a:buFontTx/>
              <a:buAutoNum type="arabicPeriod" startAt="4"/>
            </a:pPr>
            <a:r>
              <a:rPr kumimoji="1" lang="zh-CN" altLang="en-US" sz="2400" b="1">
                <a:solidFill>
                  <a:srgbClr val="000000"/>
                </a:solidFill>
                <a:latin typeface="Times New Roman" pitchFamily="18" charset="0"/>
                <a:ea typeface="楷体_GB2312"/>
                <a:cs typeface="楷体_GB2312"/>
              </a:rPr>
              <a:t>形如                                的方阵称为</a:t>
            </a:r>
            <a:r>
              <a:rPr kumimoji="1" lang="zh-CN" altLang="en-US" sz="2400" b="1">
                <a:solidFill>
                  <a:srgbClr val="FF0000"/>
                </a:solidFill>
                <a:latin typeface="Times New Roman" pitchFamily="18" charset="0"/>
                <a:ea typeface="楷体_GB2312"/>
                <a:cs typeface="楷体_GB2312"/>
              </a:rPr>
              <a:t>对角阵</a:t>
            </a:r>
            <a:r>
              <a:rPr kumimoji="1" lang="zh-CN" altLang="en-US" sz="2400" b="1">
                <a:solidFill>
                  <a:srgbClr val="000000"/>
                </a:solidFill>
                <a:latin typeface="Times New Roman" pitchFamily="18" charset="0"/>
                <a:ea typeface="楷体_GB2312"/>
                <a:cs typeface="楷体_GB2312"/>
              </a:rPr>
              <a:t>．</a:t>
            </a:r>
          </a:p>
          <a:p>
            <a:pPr marL="342900" indent="-342900">
              <a:lnSpc>
                <a:spcPct val="120000"/>
              </a:lnSpc>
              <a:buFontTx/>
              <a:buAutoNum type="arabicPeriod" startAt="4"/>
            </a:pPr>
            <a:endParaRPr kumimoji="1" lang="zh-CN" altLang="en-US" sz="2400" b="1">
              <a:solidFill>
                <a:srgbClr val="000000"/>
              </a:solidFill>
              <a:latin typeface="Times New Roman" pitchFamily="18" charset="0"/>
              <a:ea typeface="楷体_GB2312"/>
              <a:cs typeface="楷体_GB2312"/>
            </a:endParaRPr>
          </a:p>
          <a:p>
            <a:pPr marL="342900" indent="-342900">
              <a:lnSpc>
                <a:spcPct val="120000"/>
              </a:lnSpc>
              <a:buFontTx/>
              <a:buAutoNum type="arabicPeriod" startAt="4"/>
            </a:pPr>
            <a:endParaRPr kumimoji="1" lang="zh-CN" altLang="en-US" sz="2400" b="1">
              <a:solidFill>
                <a:srgbClr val="000000"/>
              </a:solidFill>
              <a:latin typeface="Times New Roman" pitchFamily="18" charset="0"/>
              <a:ea typeface="楷体_GB2312"/>
              <a:cs typeface="楷体_GB2312"/>
            </a:endParaRPr>
          </a:p>
          <a:p>
            <a:pPr marL="342900" indent="-342900">
              <a:lnSpc>
                <a:spcPct val="120000"/>
              </a:lnSpc>
            </a:pPr>
            <a:endParaRPr kumimoji="1" lang="zh-CN" altLang="en-US" sz="2400" b="1">
              <a:solidFill>
                <a:srgbClr val="000000"/>
              </a:solidFill>
              <a:latin typeface="Times New Roman" pitchFamily="18" charset="0"/>
              <a:ea typeface="楷体_GB2312"/>
              <a:cs typeface="楷体_GB2312"/>
            </a:endParaRPr>
          </a:p>
          <a:p>
            <a:pPr marL="342900" indent="-342900">
              <a:lnSpc>
                <a:spcPct val="120000"/>
              </a:lnSpc>
              <a:buFontTx/>
              <a:buAutoNum type="arabicPeriod" startAt="4"/>
            </a:pPr>
            <a:endParaRPr kumimoji="1" lang="zh-CN" altLang="en-US" sz="2400" b="1">
              <a:solidFill>
                <a:srgbClr val="000000"/>
              </a:solidFill>
              <a:latin typeface="Times New Roman" pitchFamily="18" charset="0"/>
              <a:ea typeface="楷体_GB2312"/>
              <a:cs typeface="楷体_GB2312"/>
            </a:endParaRPr>
          </a:p>
          <a:p>
            <a:pPr marL="342900" indent="-342900">
              <a:lnSpc>
                <a:spcPct val="120000"/>
              </a:lnSpc>
            </a:pPr>
            <a:r>
              <a:rPr kumimoji="1" lang="zh-CN" altLang="en-US" sz="2400" b="1">
                <a:solidFill>
                  <a:srgbClr val="000000"/>
                </a:solidFill>
                <a:latin typeface="Times New Roman" pitchFamily="18" charset="0"/>
                <a:ea typeface="楷体_GB2312"/>
                <a:cs typeface="楷体_GB2312"/>
              </a:rPr>
              <a:t>	</a:t>
            </a:r>
          </a:p>
          <a:p>
            <a:pPr marL="342900" indent="-342900">
              <a:lnSpc>
                <a:spcPct val="120000"/>
              </a:lnSpc>
            </a:pPr>
            <a:r>
              <a:rPr kumimoji="1" lang="zh-CN" altLang="en-US" sz="2400" b="1">
                <a:solidFill>
                  <a:srgbClr val="000000"/>
                </a:solidFill>
                <a:latin typeface="Times New Roman" pitchFamily="18" charset="0"/>
                <a:ea typeface="楷体_GB2312"/>
                <a:cs typeface="楷体_GB2312"/>
              </a:rPr>
              <a:t>	特别的，方阵                                  称为</a:t>
            </a:r>
            <a:r>
              <a:rPr kumimoji="1" lang="zh-CN" altLang="en-US" sz="2400" b="1">
                <a:solidFill>
                  <a:srgbClr val="FF0000"/>
                </a:solidFill>
                <a:latin typeface="Times New Roman" pitchFamily="18" charset="0"/>
                <a:ea typeface="楷体_GB2312"/>
                <a:cs typeface="楷体_GB2312"/>
              </a:rPr>
              <a:t>单位阵</a:t>
            </a:r>
            <a:r>
              <a:rPr kumimoji="1" lang="zh-CN" altLang="en-US" sz="2400" b="1">
                <a:solidFill>
                  <a:srgbClr val="000000"/>
                </a:solidFill>
                <a:latin typeface="Times New Roman" pitchFamily="18" charset="0"/>
                <a:ea typeface="楷体_GB2312"/>
                <a:cs typeface="楷体_GB2312"/>
              </a:rPr>
              <a:t>．</a:t>
            </a:r>
          </a:p>
        </p:txBody>
      </p:sp>
      <p:graphicFrame>
        <p:nvGraphicFramePr>
          <p:cNvPr id="68611" name="Object 14"/>
          <p:cNvGraphicFramePr>
            <a:graphicFrameLocks noChangeAspect="1"/>
          </p:cNvGraphicFramePr>
          <p:nvPr/>
        </p:nvGraphicFramePr>
        <p:xfrm>
          <a:off x="1547813" y="476250"/>
          <a:ext cx="2386012" cy="1879600"/>
        </p:xfrm>
        <a:graphic>
          <a:graphicData uri="http://schemas.openxmlformats.org/presentationml/2006/ole">
            <mc:AlternateContent xmlns:mc="http://schemas.openxmlformats.org/markup-compatibility/2006">
              <mc:Choice xmlns:v="urn:schemas-microsoft-com:vml" Requires="v">
                <p:oleObj spid="_x0000_s103502" name="Equation" r:id="rId3" imgW="1193800" imgH="939800" progId="">
                  <p:embed/>
                </p:oleObj>
              </mc:Choice>
              <mc:Fallback>
                <p:oleObj name="Equation" r:id="rId3" imgW="1193800" imgH="9398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476250"/>
                        <a:ext cx="2386012"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12" name="AutoShape 4"/>
          <p:cNvSpPr>
            <a:spLocks noChangeArrowheads="1"/>
          </p:cNvSpPr>
          <p:nvPr/>
        </p:nvSpPr>
        <p:spPr bwMode="auto">
          <a:xfrm>
            <a:off x="1619250" y="836613"/>
            <a:ext cx="1871663" cy="1368425"/>
          </a:xfrm>
          <a:prstGeom prst="rtTriangle">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68613" name="AutoShape 5"/>
          <p:cNvSpPr>
            <a:spLocks noChangeArrowheads="1"/>
          </p:cNvSpPr>
          <p:nvPr/>
        </p:nvSpPr>
        <p:spPr bwMode="auto">
          <a:xfrm rot="10800000">
            <a:off x="1979613" y="565150"/>
            <a:ext cx="1871662" cy="1368425"/>
          </a:xfrm>
          <a:prstGeom prst="rtTriangle">
            <a:avLst/>
          </a:prstGeom>
          <a:noFill/>
          <a:ln w="28575">
            <a:solidFill>
              <a:srgbClr val="0000FF"/>
            </a:solidFill>
            <a:miter lim="800000"/>
            <a:headEnd/>
            <a:tailEnd/>
          </a:ln>
        </p:spPr>
        <p:txBody>
          <a:bodyPr wrap="none" anchor="ctr"/>
          <a:lstStyle/>
          <a:p>
            <a:endParaRPr lang="zh-CN" altLang="en-US">
              <a:solidFill>
                <a:srgbClr val="000000"/>
              </a:solidFill>
            </a:endParaRPr>
          </a:p>
        </p:txBody>
      </p:sp>
      <p:graphicFrame>
        <p:nvGraphicFramePr>
          <p:cNvPr id="68617" name="Object 15"/>
          <p:cNvGraphicFramePr>
            <a:graphicFrameLocks noChangeAspect="1"/>
          </p:cNvGraphicFramePr>
          <p:nvPr/>
        </p:nvGraphicFramePr>
        <p:xfrm>
          <a:off x="4572000" y="1828800"/>
          <a:ext cx="2900363" cy="457200"/>
        </p:xfrm>
        <a:graphic>
          <a:graphicData uri="http://schemas.openxmlformats.org/presentationml/2006/ole">
            <mc:AlternateContent xmlns:mc="http://schemas.openxmlformats.org/markup-compatibility/2006">
              <mc:Choice xmlns:v="urn:schemas-microsoft-com:vml" Requires="v">
                <p:oleObj spid="_x0000_s103503" name="Equation" r:id="rId5" imgW="1150596" imgH="175349" progId="">
                  <p:embed/>
                </p:oleObj>
              </mc:Choice>
              <mc:Fallback>
                <p:oleObj name="Equation" r:id="rId5" imgW="1150596" imgH="175349"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828800"/>
                        <a:ext cx="29003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19" name="Text Box 11"/>
          <p:cNvSpPr txBox="1">
            <a:spLocks noChangeArrowheads="1"/>
          </p:cNvSpPr>
          <p:nvPr/>
        </p:nvSpPr>
        <p:spPr bwMode="auto">
          <a:xfrm>
            <a:off x="6516688" y="1171575"/>
            <a:ext cx="796925"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记作</a:t>
            </a:r>
          </a:p>
        </p:txBody>
      </p:sp>
      <p:graphicFrame>
        <p:nvGraphicFramePr>
          <p:cNvPr id="68622" name="Object 16"/>
          <p:cNvGraphicFramePr>
            <a:graphicFrameLocks noChangeAspect="1"/>
          </p:cNvGraphicFramePr>
          <p:nvPr/>
        </p:nvGraphicFramePr>
        <p:xfrm>
          <a:off x="2724150" y="2636838"/>
          <a:ext cx="2574925" cy="2063750"/>
        </p:xfrm>
        <a:graphic>
          <a:graphicData uri="http://schemas.openxmlformats.org/presentationml/2006/ole">
            <mc:AlternateContent xmlns:mc="http://schemas.openxmlformats.org/markup-compatibility/2006">
              <mc:Choice xmlns:v="urn:schemas-microsoft-com:vml" Requires="v">
                <p:oleObj spid="_x0000_s103504" name="Equation" r:id="rId7" imgW="1155700" imgH="927100" progId="">
                  <p:embed/>
                </p:oleObj>
              </mc:Choice>
              <mc:Fallback>
                <p:oleObj name="Equation" r:id="rId7" imgW="1155700" imgH="9271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4150" y="2636838"/>
                        <a:ext cx="2574925" cy="206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29" name="AutoShape 21"/>
          <p:cNvSpPr>
            <a:spLocks noChangeArrowheads="1"/>
          </p:cNvSpPr>
          <p:nvPr/>
        </p:nvSpPr>
        <p:spPr bwMode="auto">
          <a:xfrm rot="10800000">
            <a:off x="3213100" y="2763838"/>
            <a:ext cx="2016125" cy="1528762"/>
          </a:xfrm>
          <a:prstGeom prst="rtTriangle">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68631" name="AutoShape 23"/>
          <p:cNvSpPr>
            <a:spLocks noChangeArrowheads="1"/>
          </p:cNvSpPr>
          <p:nvPr/>
        </p:nvSpPr>
        <p:spPr bwMode="auto">
          <a:xfrm>
            <a:off x="2795588" y="3052763"/>
            <a:ext cx="2016125" cy="1528762"/>
          </a:xfrm>
          <a:prstGeom prst="rtTriangle">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68632" name="Text Box 24"/>
          <p:cNvSpPr txBox="1">
            <a:spLocks noChangeArrowheads="1"/>
          </p:cNvSpPr>
          <p:nvPr/>
        </p:nvSpPr>
        <p:spPr bwMode="auto">
          <a:xfrm>
            <a:off x="6972300" y="3789363"/>
            <a:ext cx="1636713"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记作      ． </a:t>
            </a:r>
          </a:p>
        </p:txBody>
      </p:sp>
      <p:graphicFrame>
        <p:nvGraphicFramePr>
          <p:cNvPr id="68633" name="Object 17"/>
          <p:cNvGraphicFramePr>
            <a:graphicFrameLocks noChangeAspect="1"/>
          </p:cNvGraphicFramePr>
          <p:nvPr/>
        </p:nvGraphicFramePr>
        <p:xfrm>
          <a:off x="7693025" y="3835400"/>
          <a:ext cx="431800" cy="457200"/>
        </p:xfrm>
        <a:graphic>
          <a:graphicData uri="http://schemas.openxmlformats.org/presentationml/2006/ole">
            <mc:AlternateContent xmlns:mc="http://schemas.openxmlformats.org/markup-compatibility/2006">
              <mc:Choice xmlns:v="urn:schemas-microsoft-com:vml" Requires="v">
                <p:oleObj spid="_x0000_s103505" name="Equation" r:id="rId9" imgW="167579" imgH="175349" progId="">
                  <p:embed/>
                </p:oleObj>
              </mc:Choice>
              <mc:Fallback>
                <p:oleObj name="Equation" r:id="rId9" imgW="167579" imgH="175349"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3025" y="3835400"/>
                        <a:ext cx="431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8610">
                                            <p:txEl>
                                              <p:pRg st="2" end="2"/>
                                            </p:txEl>
                                          </p:spTgt>
                                        </p:tgtEl>
                                        <p:attrNameLst>
                                          <p:attrName>style.visibility</p:attrName>
                                        </p:attrNameLst>
                                      </p:cBhvr>
                                      <p:to>
                                        <p:strVal val="visible"/>
                                      </p:to>
                                    </p:set>
                                    <p:animEffect transition="in" filter="box(in)">
                                      <p:cBhvr>
                                        <p:cTn id="7" dur="500"/>
                                        <p:tgtEl>
                                          <p:spTgt spid="68610">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68611"/>
                                        </p:tgtEl>
                                        <p:attrNameLst>
                                          <p:attrName>style.visibility</p:attrName>
                                        </p:attrNameLst>
                                      </p:cBhvr>
                                      <p:to>
                                        <p:strVal val="visible"/>
                                      </p:to>
                                    </p:set>
                                    <p:animEffect transition="in" filter="box(in)">
                                      <p:cBhvr>
                                        <p:cTn id="10" dur="500"/>
                                        <p:tgtEl>
                                          <p:spTgt spid="6861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8612"/>
                                        </p:tgtEl>
                                        <p:attrNameLst>
                                          <p:attrName>style.visibility</p:attrName>
                                        </p:attrNameLst>
                                      </p:cBhvr>
                                      <p:to>
                                        <p:strVal val="visible"/>
                                      </p:to>
                                    </p:set>
                                    <p:animEffect transition="in" filter="wipe(left)">
                                      <p:cBhvr>
                                        <p:cTn id="15" dur="500"/>
                                        <p:tgtEl>
                                          <p:spTgt spid="68612"/>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68613"/>
                                        </p:tgtEl>
                                        <p:attrNameLst>
                                          <p:attrName>style.visibility</p:attrName>
                                        </p:attrNameLst>
                                      </p:cBhvr>
                                      <p:to>
                                        <p:strVal val="visible"/>
                                      </p:to>
                                    </p:set>
                                    <p:animEffect transition="in" filter="wipe(right)">
                                      <p:cBhvr>
                                        <p:cTn id="18" dur="500"/>
                                        <p:tgtEl>
                                          <p:spTgt spid="686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619"/>
                                        </p:tgtEl>
                                        <p:attrNameLst>
                                          <p:attrName>style.visibility</p:attrName>
                                        </p:attrNameLst>
                                      </p:cBhvr>
                                      <p:to>
                                        <p:strVal val="visible"/>
                                      </p:to>
                                    </p:set>
                                  </p:childTnLst>
                                </p:cTn>
                              </p:par>
                            </p:childTnLst>
                          </p:cTn>
                        </p:par>
                        <p:par>
                          <p:cTn id="23" fill="hold" nodeType="afterGroup">
                            <p:stCondLst>
                              <p:cond delay="0"/>
                            </p:stCondLst>
                            <p:childTnLst>
                              <p:par>
                                <p:cTn id="24" presetID="2" presetClass="entr" presetSubtype="2" fill="hold" nodeType="afterEffect">
                                  <p:stCondLst>
                                    <p:cond delay="0"/>
                                  </p:stCondLst>
                                  <p:childTnLst>
                                    <p:set>
                                      <p:cBhvr>
                                        <p:cTn id="25" dur="1" fill="hold">
                                          <p:stCondLst>
                                            <p:cond delay="0"/>
                                          </p:stCondLst>
                                        </p:cTn>
                                        <p:tgtEl>
                                          <p:spTgt spid="68617"/>
                                        </p:tgtEl>
                                        <p:attrNameLst>
                                          <p:attrName>style.visibility</p:attrName>
                                        </p:attrNameLst>
                                      </p:cBhvr>
                                      <p:to>
                                        <p:strVal val="visible"/>
                                      </p:to>
                                    </p:set>
                                    <p:anim calcmode="lin" valueType="num">
                                      <p:cBhvr additive="base">
                                        <p:cTn id="26" dur="500" fill="hold"/>
                                        <p:tgtEl>
                                          <p:spTgt spid="68617"/>
                                        </p:tgtEl>
                                        <p:attrNameLst>
                                          <p:attrName>ppt_x</p:attrName>
                                        </p:attrNameLst>
                                      </p:cBhvr>
                                      <p:tavLst>
                                        <p:tav tm="0">
                                          <p:val>
                                            <p:strVal val="1+#ppt_w/2"/>
                                          </p:val>
                                        </p:tav>
                                        <p:tav tm="100000">
                                          <p:val>
                                            <p:strVal val="#ppt_x"/>
                                          </p:val>
                                        </p:tav>
                                      </p:tavLst>
                                    </p:anim>
                                    <p:anim calcmode="lin" valueType="num">
                                      <p:cBhvr additive="base">
                                        <p:cTn id="27" dur="500" fill="hold"/>
                                        <p:tgtEl>
                                          <p:spTgt spid="68617"/>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68610">
                                            <p:txEl>
                                              <p:pRg st="8" end="8"/>
                                            </p:txEl>
                                          </p:spTgt>
                                        </p:tgtEl>
                                        <p:attrNameLst>
                                          <p:attrName>style.visibility</p:attrName>
                                        </p:attrNameLst>
                                      </p:cBhvr>
                                      <p:to>
                                        <p:strVal val="visible"/>
                                      </p:to>
                                    </p:set>
                                    <p:animEffect transition="in" filter="box(in)">
                                      <p:cBhvr>
                                        <p:cTn id="32" dur="500"/>
                                        <p:tgtEl>
                                          <p:spTgt spid="68610">
                                            <p:txEl>
                                              <p:pRg st="8" end="8"/>
                                            </p:txEl>
                                          </p:spTgt>
                                        </p:tgtEl>
                                      </p:cBhvr>
                                    </p:animEffect>
                                  </p:childTnLst>
                                </p:cTn>
                              </p:par>
                              <p:par>
                                <p:cTn id="33" presetID="4" presetClass="entr" presetSubtype="16" fill="hold" nodeType="withEffect">
                                  <p:stCondLst>
                                    <p:cond delay="0"/>
                                  </p:stCondLst>
                                  <p:childTnLst>
                                    <p:set>
                                      <p:cBhvr>
                                        <p:cTn id="34" dur="1" fill="hold">
                                          <p:stCondLst>
                                            <p:cond delay="0"/>
                                          </p:stCondLst>
                                        </p:cTn>
                                        <p:tgtEl>
                                          <p:spTgt spid="68622"/>
                                        </p:tgtEl>
                                        <p:attrNameLst>
                                          <p:attrName>style.visibility</p:attrName>
                                        </p:attrNameLst>
                                      </p:cBhvr>
                                      <p:to>
                                        <p:strVal val="visible"/>
                                      </p:to>
                                    </p:set>
                                    <p:animEffect transition="in" filter="box(in)">
                                      <p:cBhvr>
                                        <p:cTn id="35" dur="500"/>
                                        <p:tgtEl>
                                          <p:spTgt spid="6862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8631"/>
                                        </p:tgtEl>
                                        <p:attrNameLst>
                                          <p:attrName>style.visibility</p:attrName>
                                        </p:attrNameLst>
                                      </p:cBhvr>
                                      <p:to>
                                        <p:strVal val="visible"/>
                                      </p:to>
                                    </p:set>
                                    <p:animEffect transition="in" filter="wipe(left)">
                                      <p:cBhvr>
                                        <p:cTn id="40" dur="500"/>
                                        <p:tgtEl>
                                          <p:spTgt spid="68631"/>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68629"/>
                                        </p:tgtEl>
                                        <p:attrNameLst>
                                          <p:attrName>style.visibility</p:attrName>
                                        </p:attrNameLst>
                                      </p:cBhvr>
                                      <p:to>
                                        <p:strVal val="visible"/>
                                      </p:to>
                                    </p:set>
                                    <p:animEffect transition="in" filter="wipe(right)">
                                      <p:cBhvr>
                                        <p:cTn id="43" dur="500"/>
                                        <p:tgtEl>
                                          <p:spTgt spid="6862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6863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8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animBg="1"/>
      <p:bldP spid="68613" grpId="0" animBg="1"/>
      <p:bldP spid="68619" grpId="0"/>
      <p:bldP spid="68629" grpId="0" animBg="1"/>
      <p:bldP spid="68631" grpId="0" animBg="1"/>
      <p:bldP spid="6863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67" name="Rectangle 5"/>
          <p:cNvSpPr>
            <a:spLocks noChangeArrowheads="1"/>
          </p:cNvSpPr>
          <p:nvPr/>
        </p:nvSpPr>
        <p:spPr bwMode="auto">
          <a:xfrm>
            <a:off x="455613" y="455613"/>
            <a:ext cx="5029200" cy="519112"/>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7D"/>
                </a:solidFill>
                <a:latin typeface="楷体_GB2312"/>
                <a:ea typeface="楷体_GB2312"/>
                <a:cs typeface="楷体_GB2312"/>
              </a:rPr>
              <a:t>同型矩阵与矩阵相等的概念</a:t>
            </a:r>
          </a:p>
        </p:txBody>
      </p:sp>
      <p:sp>
        <p:nvSpPr>
          <p:cNvPr id="16396" name="Rectangle 12"/>
          <p:cNvSpPr>
            <a:spLocks noChangeArrowheads="1"/>
          </p:cNvSpPr>
          <p:nvPr/>
        </p:nvSpPr>
        <p:spPr bwMode="auto">
          <a:xfrm>
            <a:off x="455613" y="1143000"/>
            <a:ext cx="8001000" cy="457200"/>
          </a:xfrm>
          <a:prstGeom prst="rect">
            <a:avLst/>
          </a:prstGeom>
          <a:noFill/>
          <a:ln w="9525">
            <a:noFill/>
            <a:miter lim="800000"/>
            <a:headEnd/>
            <a:tailEnd/>
          </a:ln>
        </p:spPr>
        <p:txBody>
          <a:bodyPr>
            <a:spAutoFit/>
          </a:bodyPr>
          <a:lstStyle/>
          <a:p>
            <a:pPr marL="342900" indent="-342900">
              <a:spcBef>
                <a:spcPct val="50000"/>
              </a:spcBef>
              <a:buFontTx/>
              <a:buAutoNum type="arabicPeriod"/>
            </a:pP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两个矩阵的行数相等、列数相等时，称为</a:t>
            </a:r>
            <a:r>
              <a:rPr kumimoji="1" lang="zh-CN" altLang="en-US" sz="2400" b="1">
                <a:solidFill>
                  <a:srgbClr val="FF0000"/>
                </a:solidFill>
                <a:latin typeface="Times New Roman" pitchFamily="18" charset="0"/>
                <a:ea typeface="楷体_GB2312"/>
                <a:cs typeface="楷体_GB2312"/>
              </a:rPr>
              <a:t>同型矩阵</a:t>
            </a:r>
            <a:r>
              <a:rPr kumimoji="1" lang="en-US" altLang="zh-CN" sz="2400" b="1">
                <a:solidFill>
                  <a:srgbClr val="000000"/>
                </a:solidFill>
                <a:latin typeface="楷体_GB2312"/>
                <a:ea typeface="楷体_GB2312"/>
                <a:cs typeface="楷体_GB2312"/>
              </a:rPr>
              <a:t>.</a:t>
            </a:r>
          </a:p>
        </p:txBody>
      </p:sp>
      <p:sp>
        <p:nvSpPr>
          <p:cNvPr id="16402" name="Rectangle 18"/>
          <p:cNvSpPr>
            <a:spLocks noChangeArrowheads="1"/>
          </p:cNvSpPr>
          <p:nvPr/>
        </p:nvSpPr>
        <p:spPr bwMode="auto">
          <a:xfrm>
            <a:off x="1066800" y="2386013"/>
            <a:ext cx="79692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例如</a:t>
            </a:r>
          </a:p>
        </p:txBody>
      </p:sp>
      <p:graphicFrame>
        <p:nvGraphicFramePr>
          <p:cNvPr id="16403" name="Object 14"/>
          <p:cNvGraphicFramePr>
            <a:graphicFrameLocks noChangeAspect="1"/>
          </p:cNvGraphicFramePr>
          <p:nvPr/>
        </p:nvGraphicFramePr>
        <p:xfrm>
          <a:off x="1763713" y="1916113"/>
          <a:ext cx="2360612" cy="1397000"/>
        </p:xfrm>
        <a:graphic>
          <a:graphicData uri="http://schemas.openxmlformats.org/presentationml/2006/ole">
            <mc:AlternateContent xmlns:mc="http://schemas.openxmlformats.org/markup-compatibility/2006">
              <mc:Choice xmlns:v="urn:schemas-microsoft-com:vml" Requires="v">
                <p:oleObj spid="_x0000_s104526" name="Equation" r:id="rId3" imgW="1181100" imgH="698500" progId="">
                  <p:embed/>
                </p:oleObj>
              </mc:Choice>
              <mc:Fallback>
                <p:oleObj name="Equation" r:id="rId3" imgW="1181100" imgH="6985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916113"/>
                        <a:ext cx="2360612"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04" name="Rectangle 20"/>
          <p:cNvSpPr>
            <a:spLocks noChangeArrowheads="1"/>
          </p:cNvSpPr>
          <p:nvPr/>
        </p:nvSpPr>
        <p:spPr bwMode="auto">
          <a:xfrm>
            <a:off x="4189413" y="2386013"/>
            <a:ext cx="187007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为同型矩阵</a:t>
            </a:r>
            <a:r>
              <a:rPr kumimoji="1" lang="en-US" altLang="zh-CN" sz="2400" b="1">
                <a:solidFill>
                  <a:srgbClr val="000000"/>
                </a:solidFill>
                <a:latin typeface="楷体_GB2312"/>
                <a:ea typeface="楷体_GB2312"/>
                <a:cs typeface="楷体_GB2312"/>
              </a:rPr>
              <a:t>.</a:t>
            </a:r>
          </a:p>
        </p:txBody>
      </p:sp>
      <p:sp>
        <p:nvSpPr>
          <p:cNvPr id="16406" name="Rectangle 22"/>
          <p:cNvSpPr>
            <a:spLocks noChangeArrowheads="1"/>
          </p:cNvSpPr>
          <p:nvPr/>
        </p:nvSpPr>
        <p:spPr bwMode="auto">
          <a:xfrm>
            <a:off x="455613" y="4038600"/>
            <a:ext cx="7924800" cy="1625600"/>
          </a:xfrm>
          <a:prstGeom prst="rect">
            <a:avLst/>
          </a:prstGeom>
          <a:noFill/>
          <a:ln w="9525">
            <a:noFill/>
            <a:miter lim="800000"/>
            <a:headEnd/>
            <a:tailEnd/>
          </a:ln>
        </p:spPr>
        <p:txBody>
          <a:bodyPr>
            <a:spAutoFit/>
          </a:bodyPr>
          <a:lstStyle/>
          <a:p>
            <a:pPr marL="342900" indent="-342900">
              <a:lnSpc>
                <a:spcPct val="120000"/>
              </a:lnSpc>
              <a:spcBef>
                <a:spcPct val="50000"/>
              </a:spcBef>
              <a:buFontTx/>
              <a:buAutoNum type="arabicPeriod" startAt="2"/>
            </a:pP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两个矩阵               与              为同型矩阵，并且对应元</a:t>
            </a:r>
          </a:p>
          <a:p>
            <a:pPr marL="342900" indent="-342900">
              <a:spcBef>
                <a:spcPct val="50000"/>
              </a:spcBef>
            </a:pPr>
            <a:r>
              <a:rPr kumimoji="1" lang="zh-CN" altLang="en-US" sz="2400" b="1">
                <a:solidFill>
                  <a:srgbClr val="000000"/>
                </a:solidFill>
                <a:latin typeface="Times New Roman" pitchFamily="18" charset="0"/>
                <a:ea typeface="楷体_GB2312"/>
                <a:cs typeface="楷体_GB2312"/>
              </a:rPr>
              <a:t>	素相等，即</a:t>
            </a:r>
          </a:p>
          <a:p>
            <a:pPr marL="342900" indent="-342900">
              <a:spcBef>
                <a:spcPct val="50000"/>
              </a:spcBef>
            </a:pPr>
            <a:r>
              <a:rPr kumimoji="1" lang="zh-CN" altLang="en-US" sz="2400" b="1">
                <a:solidFill>
                  <a:srgbClr val="000000"/>
                </a:solidFill>
                <a:latin typeface="Times New Roman" pitchFamily="18" charset="0"/>
                <a:ea typeface="楷体_GB2312"/>
                <a:cs typeface="楷体_GB2312"/>
              </a:rPr>
              <a:t>	则称矩阵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与</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FF0000"/>
                </a:solidFill>
                <a:latin typeface="Times New Roman" pitchFamily="18" charset="0"/>
                <a:ea typeface="楷体_GB2312"/>
                <a:cs typeface="楷体_GB2312"/>
              </a:rPr>
              <a:t>相等</a:t>
            </a:r>
            <a:r>
              <a:rPr kumimoji="1" lang="zh-CN" altLang="en-US" sz="2400" b="1">
                <a:solidFill>
                  <a:srgbClr val="000000"/>
                </a:solidFill>
                <a:latin typeface="Times New Roman" pitchFamily="18" charset="0"/>
                <a:ea typeface="楷体_GB2312"/>
                <a:cs typeface="楷体_GB2312"/>
              </a:rPr>
              <a:t>，记作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en-US" altLang="zh-CN" sz="2400" b="1">
                <a:solidFill>
                  <a:srgbClr val="000000"/>
                </a:solidFill>
                <a:latin typeface="楷体_GB2312"/>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p:txBody>
      </p:sp>
      <p:graphicFrame>
        <p:nvGraphicFramePr>
          <p:cNvPr id="16407" name="Object 15"/>
          <p:cNvGraphicFramePr>
            <a:graphicFrameLocks noChangeAspect="1"/>
          </p:cNvGraphicFramePr>
          <p:nvPr/>
        </p:nvGraphicFramePr>
        <p:xfrm>
          <a:off x="2195513" y="4127500"/>
          <a:ext cx="1143000" cy="482600"/>
        </p:xfrm>
        <a:graphic>
          <a:graphicData uri="http://schemas.openxmlformats.org/presentationml/2006/ole">
            <mc:AlternateContent xmlns:mc="http://schemas.openxmlformats.org/markup-compatibility/2006">
              <mc:Choice xmlns:v="urn:schemas-microsoft-com:vml" Requires="v">
                <p:oleObj spid="_x0000_s104527" name="Equation" r:id="rId5" imgW="571252" imgH="241195" progId="">
                  <p:embed/>
                </p:oleObj>
              </mc:Choice>
              <mc:Fallback>
                <p:oleObj name="Equation" r:id="rId5" imgW="571252" imgH="241195"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4127500"/>
                        <a:ext cx="11430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08" name="Object 16"/>
          <p:cNvGraphicFramePr>
            <a:graphicFrameLocks noChangeAspect="1"/>
          </p:cNvGraphicFramePr>
          <p:nvPr/>
        </p:nvGraphicFramePr>
        <p:xfrm>
          <a:off x="2478088" y="4675188"/>
          <a:ext cx="4541837" cy="482600"/>
        </p:xfrm>
        <a:graphic>
          <a:graphicData uri="http://schemas.openxmlformats.org/presentationml/2006/ole">
            <mc:AlternateContent xmlns:mc="http://schemas.openxmlformats.org/markup-compatibility/2006">
              <mc:Choice xmlns:v="urn:schemas-microsoft-com:vml" Requires="v">
                <p:oleObj spid="_x0000_s104528" name="Equation" r:id="rId7" imgW="2273300" imgH="241300" progId="">
                  <p:embed/>
                </p:oleObj>
              </mc:Choice>
              <mc:Fallback>
                <p:oleObj name="Equation" r:id="rId7" imgW="2273300" imgH="2413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8088" y="4675188"/>
                        <a:ext cx="454183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12" name="Object 17"/>
          <p:cNvGraphicFramePr>
            <a:graphicFrameLocks noChangeAspect="1"/>
          </p:cNvGraphicFramePr>
          <p:nvPr/>
        </p:nvGraphicFramePr>
        <p:xfrm>
          <a:off x="3641725" y="4127500"/>
          <a:ext cx="1117600" cy="482600"/>
        </p:xfrm>
        <a:graphic>
          <a:graphicData uri="http://schemas.openxmlformats.org/presentationml/2006/ole">
            <mc:AlternateContent xmlns:mc="http://schemas.openxmlformats.org/markup-compatibility/2006">
              <mc:Choice xmlns:v="urn:schemas-microsoft-com:vml" Requires="v">
                <p:oleObj spid="_x0000_s104529" name="Equation" r:id="rId9" imgW="558558" imgH="241195" progId="">
                  <p:embed/>
                </p:oleObj>
              </mc:Choice>
              <mc:Fallback>
                <p:oleObj name="Equation" r:id="rId9" imgW="558558" imgH="241195"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1725" y="4127500"/>
                        <a:ext cx="11176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6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4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0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40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0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40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6" grpId="0"/>
      <p:bldP spid="16402" grpId="0"/>
      <p:bldP spid="16404" grpId="0"/>
      <p:bldP spid="16406"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600200" y="3810000"/>
            <a:ext cx="5721350" cy="519113"/>
          </a:xfrm>
          <a:prstGeom prst="rect">
            <a:avLst/>
          </a:prstGeom>
          <a:noFill/>
          <a:ln w="9525">
            <a:noFill/>
            <a:miter lim="800000"/>
            <a:headEnd/>
            <a:tailEnd/>
          </a:ln>
        </p:spPr>
        <p:txBody>
          <a:bodyPr wrap="none">
            <a:spAutoFit/>
          </a:bodyPr>
          <a:lstStyle/>
          <a:p>
            <a:r>
              <a:rPr kumimoji="1" lang="zh-CN" altLang="en-US" sz="2800" b="1">
                <a:solidFill>
                  <a:srgbClr val="FF0000"/>
                </a:solidFill>
                <a:latin typeface="楷体_GB2312"/>
                <a:ea typeface="楷体_GB2312"/>
                <a:cs typeface="楷体_GB2312"/>
              </a:rPr>
              <a:t>注意：不同型的零矩阵是不相等的</a:t>
            </a:r>
            <a:r>
              <a:rPr kumimoji="1" lang="en-US" altLang="zh-CN" sz="2800" b="1">
                <a:solidFill>
                  <a:srgbClr val="FF0000"/>
                </a:solidFill>
                <a:latin typeface="楷体_GB2312"/>
                <a:ea typeface="楷体_GB2312"/>
                <a:cs typeface="楷体_GB2312"/>
              </a:rPr>
              <a:t>.</a:t>
            </a:r>
          </a:p>
        </p:txBody>
      </p:sp>
      <p:graphicFrame>
        <p:nvGraphicFramePr>
          <p:cNvPr id="105480" name="Object 8"/>
          <p:cNvGraphicFramePr>
            <a:graphicFrameLocks noChangeAspect="1"/>
          </p:cNvGraphicFramePr>
          <p:nvPr/>
        </p:nvGraphicFramePr>
        <p:xfrm>
          <a:off x="2565400" y="1143000"/>
          <a:ext cx="4622800" cy="1997075"/>
        </p:xfrm>
        <a:graphic>
          <a:graphicData uri="http://schemas.openxmlformats.org/presentationml/2006/ole">
            <mc:AlternateContent xmlns:mc="http://schemas.openxmlformats.org/markup-compatibility/2006">
              <mc:Choice xmlns:v="urn:schemas-microsoft-com:vml" Requires="v">
                <p:oleObj spid="_x0000_s105512" name="Equation" r:id="rId3" imgW="2146300" imgH="927100" progId="">
                  <p:embed/>
                </p:oleObj>
              </mc:Choice>
              <mc:Fallback>
                <p:oleObj name="Equation" r:id="rId3" imgW="2146300" imgH="9271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5400" y="1143000"/>
                        <a:ext cx="4622800" cy="199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84" name="Rectangle 4"/>
          <p:cNvSpPr>
            <a:spLocks noChangeArrowheads="1"/>
          </p:cNvSpPr>
          <p:nvPr/>
        </p:nvSpPr>
        <p:spPr bwMode="auto">
          <a:xfrm>
            <a:off x="1600200" y="1882775"/>
            <a:ext cx="1077913" cy="519113"/>
          </a:xfrm>
          <a:prstGeom prst="rect">
            <a:avLst/>
          </a:prstGeom>
          <a:noFill/>
          <a:ln w="9525">
            <a:noFill/>
            <a:miter lim="800000"/>
            <a:headEnd/>
            <a:tailEnd/>
          </a:ln>
        </p:spPr>
        <p:txBody>
          <a:bodyPr wrap="none">
            <a:spAutoFit/>
          </a:bodyPr>
          <a:lstStyle/>
          <a:p>
            <a:r>
              <a:rPr kumimoji="1" lang="zh-CN" altLang="en-US" sz="2800" b="1">
                <a:solidFill>
                  <a:srgbClr val="000000"/>
                </a:solidFill>
                <a:latin typeface="楷体_GB2312"/>
                <a:ea typeface="楷体_GB2312"/>
                <a:cs typeface="楷体_GB2312"/>
              </a:rPr>
              <a:t>例如 </a:t>
            </a:r>
          </a:p>
        </p:txBody>
      </p:sp>
      <p:graphicFrame>
        <p:nvGraphicFramePr>
          <p:cNvPr id="33797" name="Object 9"/>
          <p:cNvGraphicFramePr>
            <a:graphicFrameLocks noChangeAspect="1"/>
          </p:cNvGraphicFramePr>
          <p:nvPr/>
        </p:nvGraphicFramePr>
        <p:xfrm>
          <a:off x="4572000" y="1874838"/>
          <a:ext cx="530225" cy="533400"/>
        </p:xfrm>
        <a:graphic>
          <a:graphicData uri="http://schemas.openxmlformats.org/presentationml/2006/ole">
            <mc:AlternateContent xmlns:mc="http://schemas.openxmlformats.org/markup-compatibility/2006">
              <mc:Choice xmlns:v="urn:schemas-microsoft-com:vml" Requires="v">
                <p:oleObj spid="_x0000_s105513" name="Equation" r:id="rId5" imgW="106681" imgH="106678" progId="">
                  <p:embed/>
                </p:oleObj>
              </mc:Choice>
              <mc:Fallback>
                <p:oleObj name="Equation" r:id="rId5" imgW="106681" imgH="106678"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874838"/>
                        <a:ext cx="5302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37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33794"/>
                                        </p:tgtEl>
                                        <p:attrNameLst>
                                          <p:attrName>style.visibility</p:attrName>
                                        </p:attrNameLst>
                                      </p:cBhvr>
                                      <p:to>
                                        <p:strVal val="visible"/>
                                      </p:to>
                                    </p:set>
                                    <p:anim calcmode="lin" valueType="num">
                                      <p:cBhvr additive="base">
                                        <p:cTn id="11" dur="500" fill="hold"/>
                                        <p:tgtEl>
                                          <p:spTgt spid="33794"/>
                                        </p:tgtEl>
                                        <p:attrNameLst>
                                          <p:attrName>ppt_x</p:attrName>
                                        </p:attrNameLst>
                                      </p:cBhvr>
                                      <p:tavLst>
                                        <p:tav tm="0">
                                          <p:val>
                                            <p:strVal val="0-#ppt_w/2"/>
                                          </p:val>
                                        </p:tav>
                                        <p:tav tm="100000">
                                          <p:val>
                                            <p:strVal val="#ppt_x"/>
                                          </p:val>
                                        </p:tav>
                                      </p:tavLst>
                                    </p:anim>
                                    <p:anim calcmode="lin" valueType="num">
                                      <p:cBhvr additive="base">
                                        <p:cTn id="12" dur="500" fill="hold"/>
                                        <p:tgtEl>
                                          <p:spTgt spid="337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4" name="Text Box 14"/>
          <p:cNvSpPr txBox="1">
            <a:spLocks noChangeArrowheads="1"/>
          </p:cNvSpPr>
          <p:nvPr/>
        </p:nvSpPr>
        <p:spPr bwMode="auto">
          <a:xfrm>
            <a:off x="671513" y="4752975"/>
            <a:ext cx="7775575" cy="1123950"/>
          </a:xfrm>
          <a:prstGeom prst="rect">
            <a:avLst/>
          </a:prstGeom>
          <a:noFill/>
          <a:ln w="9525">
            <a:noFill/>
            <a:miter lim="800000"/>
            <a:headEnd/>
            <a:tailEnd/>
          </a:ln>
        </p:spPr>
        <p:txBody>
          <a:bodyPr wrap="none"/>
          <a:lstStyle/>
          <a:p>
            <a:pPr>
              <a:lnSpc>
                <a:spcPct val="120000"/>
              </a:lnSpc>
            </a:pPr>
            <a:r>
              <a:rPr lang="zh-CN" altLang="en-US" sz="2400" b="1">
                <a:solidFill>
                  <a:srgbClr val="000000"/>
                </a:solidFill>
                <a:latin typeface="Times New Roman" pitchFamily="18" charset="0"/>
                <a:ea typeface="楷体_GB2312"/>
                <a:cs typeface="楷体_GB2312"/>
              </a:rPr>
              <a:t>表示一个从变量                     到变量                      线性变换，</a:t>
            </a:r>
          </a:p>
          <a:p>
            <a:pPr>
              <a:lnSpc>
                <a:spcPct val="150000"/>
              </a:lnSpc>
            </a:pPr>
            <a:r>
              <a:rPr kumimoji="1" lang="zh-CN" altLang="en-US" sz="2400" b="1">
                <a:solidFill>
                  <a:srgbClr val="000000"/>
                </a:solidFill>
                <a:latin typeface="Times New Roman" pitchFamily="18" charset="0"/>
                <a:ea typeface="楷体_GB2312"/>
                <a:cs typeface="楷体_GB2312"/>
              </a:rPr>
              <a:t>其中    为常数</a:t>
            </a:r>
            <a:r>
              <a:rPr kumimoji="1" lang="en-US" altLang="zh-CN" sz="2400" b="1">
                <a:solidFill>
                  <a:srgbClr val="000000"/>
                </a:solidFill>
                <a:latin typeface="楷体_GB2312"/>
                <a:ea typeface="楷体_GB2312"/>
                <a:cs typeface="楷体_GB2312"/>
              </a:rPr>
              <a:t>.</a:t>
            </a:r>
          </a:p>
        </p:txBody>
      </p:sp>
      <p:sp>
        <p:nvSpPr>
          <p:cNvPr id="106524" name="Rectangle 4"/>
          <p:cNvSpPr>
            <a:spLocks noChangeAspect="1" noChangeArrowheads="1"/>
          </p:cNvSpPr>
          <p:nvPr/>
        </p:nvSpPr>
        <p:spPr bwMode="auto">
          <a:xfrm>
            <a:off x="457200" y="457200"/>
            <a:ext cx="7773988" cy="1144588"/>
          </a:xfrm>
          <a:prstGeom prst="rect">
            <a:avLst/>
          </a:prstGeom>
          <a:noFill/>
          <a:ln w="9525">
            <a:noFill/>
            <a:miter lim="800000"/>
            <a:headEnd/>
            <a:tailEnd/>
          </a:ln>
        </p:spPr>
        <p:txBody>
          <a:bodyPr anchor="ctr"/>
          <a:lstStyle/>
          <a:p>
            <a:r>
              <a:rPr lang="zh-CN" altLang="en-US" sz="4400" b="1">
                <a:solidFill>
                  <a:srgbClr val="00007D"/>
                </a:solidFill>
                <a:ea typeface="楷体_GB2312"/>
                <a:cs typeface="楷体_GB2312"/>
              </a:rPr>
              <a:t>四、矩阵与线性变换</a:t>
            </a:r>
          </a:p>
        </p:txBody>
      </p:sp>
      <p:sp>
        <p:nvSpPr>
          <p:cNvPr id="106525" name="Text Box 6"/>
          <p:cNvSpPr txBox="1">
            <a:spLocks noChangeArrowheads="1"/>
          </p:cNvSpPr>
          <p:nvPr/>
        </p:nvSpPr>
        <p:spPr bwMode="auto">
          <a:xfrm>
            <a:off x="455613" y="1693863"/>
            <a:ext cx="7775575" cy="931862"/>
          </a:xfrm>
          <a:prstGeom prst="rect">
            <a:avLst/>
          </a:prstGeom>
          <a:noFill/>
          <a:ln w="9525">
            <a:noFill/>
            <a:miter lim="800000"/>
            <a:headEnd/>
            <a:tailEnd/>
          </a:ln>
        </p:spPr>
        <p:txBody>
          <a:bodyPr wrap="none"/>
          <a:lstStyle/>
          <a:p>
            <a:r>
              <a:rPr lang="en-US" altLang="zh-CN" sz="2400" b="1" i="1">
                <a:solidFill>
                  <a:srgbClr val="FF0000"/>
                </a:solidFill>
                <a:latin typeface="楷体_GB2312"/>
                <a:ea typeface="楷体_GB2312"/>
                <a:cs typeface="楷体_GB2312"/>
              </a:rPr>
              <a:t>    </a:t>
            </a:r>
            <a:r>
              <a:rPr lang="en-US" altLang="zh-CN" sz="2400" b="1" i="1">
                <a:solidFill>
                  <a:srgbClr val="FF0000"/>
                </a:solidFill>
                <a:latin typeface="Times New Roman" pitchFamily="18" charset="0"/>
                <a:ea typeface="楷体_GB2312"/>
                <a:cs typeface="楷体_GB2312"/>
              </a:rPr>
              <a:t>n </a:t>
            </a:r>
            <a:r>
              <a:rPr lang="zh-CN" altLang="en-US" sz="2400" b="1">
                <a:solidFill>
                  <a:srgbClr val="000000"/>
                </a:solidFill>
                <a:latin typeface="Times New Roman" pitchFamily="18" charset="0"/>
                <a:ea typeface="楷体_GB2312"/>
                <a:cs typeface="楷体_GB2312"/>
              </a:rPr>
              <a:t>个变量                     与 </a:t>
            </a:r>
            <a:r>
              <a:rPr lang="en-US" altLang="zh-CN" sz="2400" b="1" i="1">
                <a:solidFill>
                  <a:srgbClr val="FF0000"/>
                </a:solidFill>
                <a:latin typeface="Times New Roman" pitchFamily="18" charset="0"/>
                <a:ea typeface="楷体_GB2312"/>
                <a:cs typeface="楷体_GB2312"/>
              </a:rPr>
              <a:t>m</a:t>
            </a:r>
            <a:r>
              <a:rPr lang="en-US" altLang="zh-CN" sz="2400" b="1" i="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个变量                      之间的</a:t>
            </a:r>
          </a:p>
          <a:p>
            <a:pPr>
              <a:lnSpc>
                <a:spcPct val="130000"/>
              </a:lnSpc>
            </a:pPr>
            <a:r>
              <a:rPr lang="zh-CN" altLang="en-US" sz="2400" b="1">
                <a:solidFill>
                  <a:srgbClr val="000000"/>
                </a:solidFill>
                <a:latin typeface="Times New Roman" pitchFamily="18" charset="0"/>
                <a:ea typeface="楷体_GB2312"/>
                <a:cs typeface="楷体_GB2312"/>
              </a:rPr>
              <a:t>关系式</a:t>
            </a:r>
          </a:p>
        </p:txBody>
      </p:sp>
      <p:graphicFrame>
        <p:nvGraphicFramePr>
          <p:cNvPr id="106516" name="Object 20"/>
          <p:cNvGraphicFramePr>
            <a:graphicFrameLocks noChangeAspect="1"/>
          </p:cNvGraphicFramePr>
          <p:nvPr/>
        </p:nvGraphicFramePr>
        <p:xfrm>
          <a:off x="5578475" y="1716088"/>
          <a:ext cx="1651000" cy="457200"/>
        </p:xfrm>
        <a:graphic>
          <a:graphicData uri="http://schemas.openxmlformats.org/presentationml/2006/ole">
            <mc:AlternateContent xmlns:mc="http://schemas.openxmlformats.org/markup-compatibility/2006">
              <mc:Choice xmlns:v="urn:schemas-microsoft-com:vml" Requires="v">
                <p:oleObj spid="_x0000_s106612" name="Equation" r:id="rId3" imgW="825500" imgH="228600" progId="">
                  <p:embed/>
                </p:oleObj>
              </mc:Choice>
              <mc:Fallback>
                <p:oleObj name="Equation" r:id="rId3" imgW="825500" imgH="228600"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475" y="1716088"/>
                        <a:ext cx="1651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17" name="Object 21"/>
          <p:cNvGraphicFramePr>
            <a:graphicFrameLocks noChangeAspect="1"/>
          </p:cNvGraphicFramePr>
          <p:nvPr/>
        </p:nvGraphicFramePr>
        <p:xfrm>
          <a:off x="2411413" y="2590800"/>
          <a:ext cx="4240212" cy="1878013"/>
        </p:xfrm>
        <a:graphic>
          <a:graphicData uri="http://schemas.openxmlformats.org/presentationml/2006/ole">
            <mc:AlternateContent xmlns:mc="http://schemas.openxmlformats.org/markup-compatibility/2006">
              <mc:Choice xmlns:v="urn:schemas-microsoft-com:vml" Requires="v">
                <p:oleObj spid="_x0000_s106613" name="Equation" r:id="rId5" imgW="2120900" imgH="939800" progId="">
                  <p:embed/>
                </p:oleObj>
              </mc:Choice>
              <mc:Fallback>
                <p:oleObj name="Equation" r:id="rId5" imgW="2120900" imgH="939800" progId="">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2590800"/>
                        <a:ext cx="4240212" cy="187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9" name="Object 22"/>
          <p:cNvGraphicFramePr>
            <a:graphicFrameLocks noChangeAspect="1"/>
          </p:cNvGraphicFramePr>
          <p:nvPr/>
        </p:nvGraphicFramePr>
        <p:xfrm>
          <a:off x="1258888" y="5359400"/>
          <a:ext cx="457200" cy="482600"/>
        </p:xfrm>
        <a:graphic>
          <a:graphicData uri="http://schemas.openxmlformats.org/presentationml/2006/ole">
            <mc:AlternateContent xmlns:mc="http://schemas.openxmlformats.org/markup-compatibility/2006">
              <mc:Choice xmlns:v="urn:schemas-microsoft-com:vml" Requires="v">
                <p:oleObj spid="_x0000_s106614" name="Equation" r:id="rId7" imgW="228600" imgH="241300" progId="">
                  <p:embed/>
                </p:oleObj>
              </mc:Choice>
              <mc:Fallback>
                <p:oleObj name="Equation" r:id="rId7" imgW="228600" imgH="241300" progId="">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5359400"/>
                        <a:ext cx="457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19" name="Object 23"/>
          <p:cNvGraphicFramePr>
            <a:graphicFrameLocks noChangeAspect="1"/>
          </p:cNvGraphicFramePr>
          <p:nvPr/>
        </p:nvGraphicFramePr>
        <p:xfrm>
          <a:off x="2333625" y="1716088"/>
          <a:ext cx="1598613" cy="457200"/>
        </p:xfrm>
        <a:graphic>
          <a:graphicData uri="http://schemas.openxmlformats.org/presentationml/2006/ole">
            <mc:AlternateContent xmlns:mc="http://schemas.openxmlformats.org/markup-compatibility/2006">
              <mc:Choice xmlns:v="urn:schemas-microsoft-com:vml" Requires="v">
                <p:oleObj spid="_x0000_s106615" name="Equation" r:id="rId9" imgW="800100" imgH="228600" progId="">
                  <p:embed/>
                </p:oleObj>
              </mc:Choice>
              <mc:Fallback>
                <p:oleObj name="Equation" r:id="rId9" imgW="800100" imgH="228600" progId="">
                  <p:embed/>
                  <p:pic>
                    <p:nvPicPr>
                      <p:cNvPr id="0"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3625" y="1716088"/>
                        <a:ext cx="15986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1" name="Object 24"/>
          <p:cNvGraphicFramePr>
            <a:graphicFrameLocks noChangeAspect="1"/>
          </p:cNvGraphicFramePr>
          <p:nvPr/>
        </p:nvGraphicFramePr>
        <p:xfrm>
          <a:off x="5470525" y="4826000"/>
          <a:ext cx="1651000" cy="457200"/>
        </p:xfrm>
        <a:graphic>
          <a:graphicData uri="http://schemas.openxmlformats.org/presentationml/2006/ole">
            <mc:AlternateContent xmlns:mc="http://schemas.openxmlformats.org/markup-compatibility/2006">
              <mc:Choice xmlns:v="urn:schemas-microsoft-com:vml" Requires="v">
                <p:oleObj spid="_x0000_s106616" name="Equation" r:id="rId11" imgW="825500" imgH="228600" progId="">
                  <p:embed/>
                </p:oleObj>
              </mc:Choice>
              <mc:Fallback>
                <p:oleObj name="Equation" r:id="rId11" imgW="825500" imgH="228600" progId="">
                  <p:embed/>
                  <p:pic>
                    <p:nvPicPr>
                      <p:cNvPr id="0"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0525" y="4826000"/>
                        <a:ext cx="1651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92" name="Object 25"/>
          <p:cNvGraphicFramePr>
            <a:graphicFrameLocks noChangeAspect="1"/>
          </p:cNvGraphicFramePr>
          <p:nvPr/>
        </p:nvGraphicFramePr>
        <p:xfrm>
          <a:off x="2916238" y="4826000"/>
          <a:ext cx="1598612" cy="457200"/>
        </p:xfrm>
        <a:graphic>
          <a:graphicData uri="http://schemas.openxmlformats.org/presentationml/2006/ole">
            <mc:AlternateContent xmlns:mc="http://schemas.openxmlformats.org/markup-compatibility/2006">
              <mc:Choice xmlns:v="urn:schemas-microsoft-com:vml" Requires="v">
                <p:oleObj spid="_x0000_s106617" name="Equation" r:id="rId13" imgW="800100" imgH="228600" progId="">
                  <p:embed/>
                </p:oleObj>
              </mc:Choice>
              <mc:Fallback>
                <p:oleObj name="Equation" r:id="rId13" imgW="800100" imgH="228600" progId="">
                  <p:embed/>
                  <p:pic>
                    <p:nvPicPr>
                      <p:cNvPr id="0"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16238" y="4826000"/>
                        <a:ext cx="15986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31" name="Object 11"/>
          <p:cNvGraphicFramePr>
            <a:graphicFrameLocks noChangeAspect="1"/>
          </p:cNvGraphicFramePr>
          <p:nvPr/>
        </p:nvGraphicFramePr>
        <p:xfrm>
          <a:off x="2416175" y="549275"/>
          <a:ext cx="4243388" cy="1879600"/>
        </p:xfrm>
        <a:graphic>
          <a:graphicData uri="http://schemas.openxmlformats.org/presentationml/2006/ole">
            <mc:AlternateContent xmlns:mc="http://schemas.openxmlformats.org/markup-compatibility/2006">
              <mc:Choice xmlns:v="urn:schemas-microsoft-com:vml" Requires="v">
                <p:oleObj spid="_x0000_s107579" name="Equation" r:id="rId3" imgW="2120900" imgH="939800" progId="">
                  <p:embed/>
                </p:oleObj>
              </mc:Choice>
              <mc:Fallback>
                <p:oleObj name="Equation" r:id="rId3" imgW="2120900" imgH="9398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175" y="549275"/>
                        <a:ext cx="4243388"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1" name="Rectangle 3"/>
          <p:cNvSpPr>
            <a:spLocks noChangeArrowheads="1"/>
          </p:cNvSpPr>
          <p:nvPr/>
        </p:nvSpPr>
        <p:spPr bwMode="auto">
          <a:xfrm>
            <a:off x="3292475" y="549275"/>
            <a:ext cx="457200" cy="1871663"/>
          </a:xfrm>
          <a:prstGeom prst="rect">
            <a:avLst/>
          </a:prstGeom>
          <a:noFill/>
          <a:ln w="28575">
            <a:solidFill>
              <a:srgbClr val="0000FF"/>
            </a:solidFill>
            <a:prstDash val="dash"/>
            <a:miter lim="800000"/>
            <a:headEnd/>
            <a:tailEnd/>
          </a:ln>
        </p:spPr>
        <p:txBody>
          <a:bodyPr wrap="none" anchor="ctr"/>
          <a:lstStyle/>
          <a:p>
            <a:endParaRPr lang="zh-CN" altLang="en-US">
              <a:solidFill>
                <a:srgbClr val="000000"/>
              </a:solidFill>
            </a:endParaRPr>
          </a:p>
        </p:txBody>
      </p:sp>
      <p:sp>
        <p:nvSpPr>
          <p:cNvPr id="78852" name="Rectangle 4"/>
          <p:cNvSpPr>
            <a:spLocks noChangeArrowheads="1"/>
          </p:cNvSpPr>
          <p:nvPr/>
        </p:nvSpPr>
        <p:spPr bwMode="auto">
          <a:xfrm>
            <a:off x="4200525" y="549275"/>
            <a:ext cx="457200" cy="1871663"/>
          </a:xfrm>
          <a:prstGeom prst="rect">
            <a:avLst/>
          </a:prstGeom>
          <a:noFill/>
          <a:ln w="28575">
            <a:solidFill>
              <a:srgbClr val="0000FF"/>
            </a:solidFill>
            <a:prstDash val="dash"/>
            <a:miter lim="800000"/>
            <a:headEnd/>
            <a:tailEnd/>
          </a:ln>
        </p:spPr>
        <p:txBody>
          <a:bodyPr wrap="none" anchor="ctr"/>
          <a:lstStyle/>
          <a:p>
            <a:endParaRPr lang="zh-CN" altLang="en-US">
              <a:solidFill>
                <a:srgbClr val="000000"/>
              </a:solidFill>
            </a:endParaRPr>
          </a:p>
        </p:txBody>
      </p:sp>
      <p:sp>
        <p:nvSpPr>
          <p:cNvPr id="78853" name="Rectangle 5"/>
          <p:cNvSpPr>
            <a:spLocks noChangeArrowheads="1"/>
          </p:cNvSpPr>
          <p:nvPr/>
        </p:nvSpPr>
        <p:spPr bwMode="auto">
          <a:xfrm>
            <a:off x="5694363" y="549275"/>
            <a:ext cx="533400" cy="1871663"/>
          </a:xfrm>
          <a:prstGeom prst="rect">
            <a:avLst/>
          </a:prstGeom>
          <a:noFill/>
          <a:ln w="28575">
            <a:solidFill>
              <a:srgbClr val="0000FF"/>
            </a:solidFill>
            <a:prstDash val="dash"/>
            <a:miter lim="800000"/>
            <a:headEnd/>
            <a:tailEnd/>
          </a:ln>
        </p:spPr>
        <p:txBody>
          <a:bodyPr wrap="none" anchor="ctr"/>
          <a:lstStyle/>
          <a:p>
            <a:endParaRPr lang="zh-CN" altLang="en-US">
              <a:solidFill>
                <a:srgbClr val="000000"/>
              </a:solidFill>
            </a:endParaRPr>
          </a:p>
        </p:txBody>
      </p:sp>
      <p:graphicFrame>
        <p:nvGraphicFramePr>
          <p:cNvPr id="78854" name="Object 12"/>
          <p:cNvGraphicFramePr>
            <a:graphicFrameLocks noChangeAspect="1"/>
          </p:cNvGraphicFramePr>
          <p:nvPr/>
        </p:nvGraphicFramePr>
        <p:xfrm>
          <a:off x="2517775" y="3302000"/>
          <a:ext cx="3811588" cy="1879600"/>
        </p:xfrm>
        <a:graphic>
          <a:graphicData uri="http://schemas.openxmlformats.org/presentationml/2006/ole">
            <mc:AlternateContent xmlns:mc="http://schemas.openxmlformats.org/markup-compatibility/2006">
              <mc:Choice xmlns:v="urn:schemas-microsoft-com:vml" Requires="v">
                <p:oleObj spid="_x0000_s107580" name="Equation" r:id="rId5" imgW="1663700" imgH="939800" progId="">
                  <p:embed/>
                </p:oleObj>
              </mc:Choice>
              <mc:Fallback>
                <p:oleObj name="Equation" r:id="rId5" imgW="1663700" imgH="939800" progId="">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7775" y="3302000"/>
                        <a:ext cx="3811588"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5" name="Line 7"/>
          <p:cNvSpPr>
            <a:spLocks noChangeShapeType="1"/>
          </p:cNvSpPr>
          <p:nvPr/>
        </p:nvSpPr>
        <p:spPr bwMode="auto">
          <a:xfrm>
            <a:off x="3521075" y="2522538"/>
            <a:ext cx="0" cy="685800"/>
          </a:xfrm>
          <a:prstGeom prst="line">
            <a:avLst/>
          </a:prstGeom>
          <a:noFill/>
          <a:ln w="38100">
            <a:solidFill>
              <a:srgbClr val="FF3300"/>
            </a:solidFill>
            <a:round/>
            <a:headEnd/>
            <a:tailEnd type="triangle" w="med" len="med"/>
          </a:ln>
        </p:spPr>
        <p:txBody>
          <a:bodyPr wrap="none"/>
          <a:lstStyle/>
          <a:p>
            <a:endParaRPr lang="zh-CN" altLang="en-US"/>
          </a:p>
        </p:txBody>
      </p:sp>
      <p:sp>
        <p:nvSpPr>
          <p:cNvPr id="78856" name="Line 8"/>
          <p:cNvSpPr>
            <a:spLocks noChangeShapeType="1"/>
          </p:cNvSpPr>
          <p:nvPr/>
        </p:nvSpPr>
        <p:spPr bwMode="auto">
          <a:xfrm>
            <a:off x="4429125" y="2522538"/>
            <a:ext cx="0" cy="685800"/>
          </a:xfrm>
          <a:prstGeom prst="line">
            <a:avLst/>
          </a:prstGeom>
          <a:noFill/>
          <a:ln w="38100">
            <a:solidFill>
              <a:srgbClr val="FF3300"/>
            </a:solidFill>
            <a:round/>
            <a:headEnd/>
            <a:tailEnd type="triangle" w="med" len="med"/>
          </a:ln>
        </p:spPr>
        <p:txBody>
          <a:bodyPr wrap="none"/>
          <a:lstStyle/>
          <a:p>
            <a:endParaRPr lang="zh-CN" altLang="en-US"/>
          </a:p>
        </p:txBody>
      </p:sp>
      <p:sp>
        <p:nvSpPr>
          <p:cNvPr id="78857" name="Line 9"/>
          <p:cNvSpPr>
            <a:spLocks noChangeShapeType="1"/>
          </p:cNvSpPr>
          <p:nvPr/>
        </p:nvSpPr>
        <p:spPr bwMode="auto">
          <a:xfrm>
            <a:off x="5961063" y="2522538"/>
            <a:ext cx="0" cy="685800"/>
          </a:xfrm>
          <a:prstGeom prst="line">
            <a:avLst/>
          </a:prstGeom>
          <a:noFill/>
          <a:ln w="38100">
            <a:solidFill>
              <a:srgbClr val="FF3300"/>
            </a:solidFill>
            <a:round/>
            <a:headEnd/>
            <a:tailEnd type="triangle" w="med" len="med"/>
          </a:ln>
        </p:spPr>
        <p:txBody>
          <a:bodyPr wrap="none"/>
          <a:lstStyle/>
          <a:p>
            <a:endParaRPr lang="zh-CN" altLang="en-US"/>
          </a:p>
        </p:txBody>
      </p:sp>
      <p:graphicFrame>
        <p:nvGraphicFramePr>
          <p:cNvPr id="78858" name="Object 13"/>
          <p:cNvGraphicFramePr>
            <a:graphicFrameLocks noChangeAspect="1"/>
          </p:cNvGraphicFramePr>
          <p:nvPr/>
        </p:nvGraphicFramePr>
        <p:xfrm>
          <a:off x="4859338" y="2741613"/>
          <a:ext cx="806450" cy="247650"/>
        </p:xfrm>
        <a:graphic>
          <a:graphicData uri="http://schemas.openxmlformats.org/presentationml/2006/ole">
            <mc:AlternateContent xmlns:mc="http://schemas.openxmlformats.org/markup-compatibility/2006">
              <mc:Choice xmlns:v="urn:schemas-microsoft-com:vml" Requires="v">
                <p:oleObj spid="_x0000_s107581" name="Equation" r:id="rId7" imgW="330057" imgH="101556" progId="">
                  <p:embed/>
                </p:oleObj>
              </mc:Choice>
              <mc:Fallback>
                <p:oleObj name="Equation" r:id="rId7" imgW="330057" imgH="101556"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338" y="2741613"/>
                        <a:ext cx="806450"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9" name="Text Box 11"/>
          <p:cNvSpPr txBox="1">
            <a:spLocks noChangeArrowheads="1"/>
          </p:cNvSpPr>
          <p:nvPr/>
        </p:nvSpPr>
        <p:spPr bwMode="auto">
          <a:xfrm>
            <a:off x="6516688" y="4013200"/>
            <a:ext cx="1871662"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楷体_GB2312"/>
                <a:ea typeface="楷体_GB2312"/>
                <a:cs typeface="楷体_GB2312"/>
              </a:rPr>
              <a:t>系数矩阵   </a:t>
            </a:r>
          </a:p>
        </p:txBody>
      </p:sp>
      <p:sp>
        <p:nvSpPr>
          <p:cNvPr id="78860" name="Rectangle 12"/>
          <p:cNvSpPr>
            <a:spLocks noChangeArrowheads="1"/>
          </p:cNvSpPr>
          <p:nvPr/>
        </p:nvSpPr>
        <p:spPr bwMode="auto">
          <a:xfrm>
            <a:off x="1633538" y="5276850"/>
            <a:ext cx="5853112"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楷体_GB2312"/>
                <a:ea typeface="楷体_GB2312"/>
                <a:cs typeface="楷体_GB2312"/>
              </a:rPr>
              <a:t>线性变换与矩阵之间存在着一一对应关系</a:t>
            </a:r>
            <a:r>
              <a:rPr kumimoji="1" lang="en-US" altLang="zh-CN" sz="2400" b="1">
                <a:solidFill>
                  <a:srgbClr val="FF0000"/>
                </a:solidFill>
                <a:latin typeface="楷体_GB2312"/>
                <a:ea typeface="楷体_GB2312"/>
                <a:cs typeface="楷体_GB2312"/>
              </a:rPr>
              <a:t>.</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51"/>
                                        </p:tgtEl>
                                        <p:attrNameLst>
                                          <p:attrName>style.visibility</p:attrName>
                                        </p:attrNameLst>
                                      </p:cBhvr>
                                      <p:to>
                                        <p:strVal val="visible"/>
                                      </p:to>
                                    </p:set>
                                    <p:animEffect transition="in" filter="wipe(left)">
                                      <p:cBhvr>
                                        <p:cTn id="7" dur="500"/>
                                        <p:tgtEl>
                                          <p:spTgt spid="788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8852"/>
                                        </p:tgtEl>
                                        <p:attrNameLst>
                                          <p:attrName>style.visibility</p:attrName>
                                        </p:attrNameLst>
                                      </p:cBhvr>
                                      <p:to>
                                        <p:strVal val="visible"/>
                                      </p:to>
                                    </p:set>
                                    <p:animEffect transition="in" filter="wipe(left)">
                                      <p:cBhvr>
                                        <p:cTn id="10" dur="500"/>
                                        <p:tgtEl>
                                          <p:spTgt spid="7885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8853"/>
                                        </p:tgtEl>
                                        <p:attrNameLst>
                                          <p:attrName>style.visibility</p:attrName>
                                        </p:attrNameLst>
                                      </p:cBhvr>
                                      <p:to>
                                        <p:strVal val="visible"/>
                                      </p:to>
                                    </p:set>
                                    <p:animEffect transition="in" filter="wipe(left)">
                                      <p:cBhvr>
                                        <p:cTn id="13" dur="500"/>
                                        <p:tgtEl>
                                          <p:spTgt spid="78853"/>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78855"/>
                                        </p:tgtEl>
                                        <p:attrNameLst>
                                          <p:attrName>style.visibility</p:attrName>
                                        </p:attrNameLst>
                                      </p:cBhvr>
                                      <p:to>
                                        <p:strVal val="visible"/>
                                      </p:to>
                                    </p:set>
                                    <p:animEffect transition="in" filter="wipe(up)">
                                      <p:cBhvr>
                                        <p:cTn id="17" dur="500"/>
                                        <p:tgtEl>
                                          <p:spTgt spid="78855"/>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78856"/>
                                        </p:tgtEl>
                                        <p:attrNameLst>
                                          <p:attrName>style.visibility</p:attrName>
                                        </p:attrNameLst>
                                      </p:cBhvr>
                                      <p:to>
                                        <p:strVal val="visible"/>
                                      </p:to>
                                    </p:set>
                                    <p:animEffect transition="in" filter="wipe(up)">
                                      <p:cBhvr>
                                        <p:cTn id="20" dur="500"/>
                                        <p:tgtEl>
                                          <p:spTgt spid="78856"/>
                                        </p:tgtEl>
                                      </p:cBhvr>
                                    </p:animEffect>
                                  </p:childTnLst>
                                </p:cTn>
                              </p:par>
                              <p:par>
                                <p:cTn id="21" presetID="22" presetClass="entr" presetSubtype="8" fill="hold" nodeType="withEffect">
                                  <p:stCondLst>
                                    <p:cond delay="0"/>
                                  </p:stCondLst>
                                  <p:childTnLst>
                                    <p:set>
                                      <p:cBhvr>
                                        <p:cTn id="22" dur="1" fill="hold">
                                          <p:stCondLst>
                                            <p:cond delay="0"/>
                                          </p:stCondLst>
                                        </p:cTn>
                                        <p:tgtEl>
                                          <p:spTgt spid="78858"/>
                                        </p:tgtEl>
                                        <p:attrNameLst>
                                          <p:attrName>style.visibility</p:attrName>
                                        </p:attrNameLst>
                                      </p:cBhvr>
                                      <p:to>
                                        <p:strVal val="visible"/>
                                      </p:to>
                                    </p:set>
                                    <p:animEffect transition="in" filter="wipe(left)">
                                      <p:cBhvr>
                                        <p:cTn id="23" dur="500"/>
                                        <p:tgtEl>
                                          <p:spTgt spid="7885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78857"/>
                                        </p:tgtEl>
                                        <p:attrNameLst>
                                          <p:attrName>style.visibility</p:attrName>
                                        </p:attrNameLst>
                                      </p:cBhvr>
                                      <p:to>
                                        <p:strVal val="visible"/>
                                      </p:to>
                                    </p:set>
                                    <p:animEffect transition="in" filter="wipe(up)">
                                      <p:cBhvr>
                                        <p:cTn id="26" dur="500"/>
                                        <p:tgtEl>
                                          <p:spTgt spid="78857"/>
                                        </p:tgtEl>
                                      </p:cBhvr>
                                    </p:animEffect>
                                  </p:childTnLst>
                                </p:cTn>
                              </p:par>
                            </p:childTnLst>
                          </p:cTn>
                        </p:par>
                        <p:par>
                          <p:cTn id="27" fill="hold" nodeType="afterGroup">
                            <p:stCondLst>
                              <p:cond delay="1000"/>
                            </p:stCondLst>
                            <p:childTnLst>
                              <p:par>
                                <p:cTn id="28" presetID="22" presetClass="entr" presetSubtype="8" fill="hold" nodeType="afterEffect">
                                  <p:stCondLst>
                                    <p:cond delay="0"/>
                                  </p:stCondLst>
                                  <p:childTnLst>
                                    <p:set>
                                      <p:cBhvr>
                                        <p:cTn id="29" dur="1" fill="hold">
                                          <p:stCondLst>
                                            <p:cond delay="0"/>
                                          </p:stCondLst>
                                        </p:cTn>
                                        <p:tgtEl>
                                          <p:spTgt spid="78854"/>
                                        </p:tgtEl>
                                        <p:attrNameLst>
                                          <p:attrName>style.visibility</p:attrName>
                                        </p:attrNameLst>
                                      </p:cBhvr>
                                      <p:to>
                                        <p:strVal val="visible"/>
                                      </p:to>
                                    </p:set>
                                    <p:animEffect transition="in" filter="wipe(left)">
                                      <p:cBhvr>
                                        <p:cTn id="30" dur="500"/>
                                        <p:tgtEl>
                                          <p:spTgt spid="7885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8859"/>
                                        </p:tgtEl>
                                        <p:attrNameLst>
                                          <p:attrName>style.visibility</p:attrName>
                                        </p:attrNameLst>
                                      </p:cBhvr>
                                      <p:to>
                                        <p:strVal val="visible"/>
                                      </p:to>
                                    </p:set>
                                    <p:animEffect transition="in" filter="wipe(left)">
                                      <p:cBhvr>
                                        <p:cTn id="35" dur="500"/>
                                        <p:tgtEl>
                                          <p:spTgt spid="7885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9" presetClass="entr" presetSubtype="0" accel="100000" fill="hold" grpId="0" nodeType="clickEffect">
                                  <p:stCondLst>
                                    <p:cond delay="0"/>
                                  </p:stCondLst>
                                  <p:childTnLst>
                                    <p:set>
                                      <p:cBhvr>
                                        <p:cTn id="39" dur="1" fill="hold">
                                          <p:stCondLst>
                                            <p:cond delay="0"/>
                                          </p:stCondLst>
                                        </p:cTn>
                                        <p:tgtEl>
                                          <p:spTgt spid="78860"/>
                                        </p:tgtEl>
                                        <p:attrNameLst>
                                          <p:attrName>style.visibility</p:attrName>
                                        </p:attrNameLst>
                                      </p:cBhvr>
                                      <p:to>
                                        <p:strVal val="visible"/>
                                      </p:to>
                                    </p:set>
                                    <p:anim calcmode="lin" valueType="num">
                                      <p:cBhvr>
                                        <p:cTn id="40" dur="500" fill="hold"/>
                                        <p:tgtEl>
                                          <p:spTgt spid="78860"/>
                                        </p:tgtEl>
                                        <p:attrNameLst>
                                          <p:attrName>ppt_h</p:attrName>
                                        </p:attrNameLst>
                                      </p:cBhvr>
                                      <p:tavLst>
                                        <p:tav tm="0">
                                          <p:val>
                                            <p:strVal val="#ppt_h/20"/>
                                          </p:val>
                                        </p:tav>
                                        <p:tav tm="50000">
                                          <p:val>
                                            <p:strVal val="#ppt_h/20"/>
                                          </p:val>
                                        </p:tav>
                                        <p:tav tm="100000">
                                          <p:val>
                                            <p:strVal val="#ppt_h"/>
                                          </p:val>
                                        </p:tav>
                                      </p:tavLst>
                                    </p:anim>
                                    <p:anim calcmode="lin" valueType="num">
                                      <p:cBhvr>
                                        <p:cTn id="41" dur="500" fill="hold"/>
                                        <p:tgtEl>
                                          <p:spTgt spid="78860"/>
                                        </p:tgtEl>
                                        <p:attrNameLst>
                                          <p:attrName>ppt_w</p:attrName>
                                        </p:attrNameLst>
                                      </p:cBhvr>
                                      <p:tavLst>
                                        <p:tav tm="0">
                                          <p:val>
                                            <p:strVal val="#ppt_w+.3"/>
                                          </p:val>
                                        </p:tav>
                                        <p:tav tm="50000">
                                          <p:val>
                                            <p:strVal val="#ppt_w+.3"/>
                                          </p:val>
                                        </p:tav>
                                        <p:tav tm="100000">
                                          <p:val>
                                            <p:strVal val="#ppt_w"/>
                                          </p:val>
                                        </p:tav>
                                      </p:tavLst>
                                    </p:anim>
                                    <p:anim calcmode="lin" valueType="num">
                                      <p:cBhvr>
                                        <p:cTn id="42" dur="500" fill="hold"/>
                                        <p:tgtEl>
                                          <p:spTgt spid="78860"/>
                                        </p:tgtEl>
                                        <p:attrNameLst>
                                          <p:attrName>ppt_x</p:attrName>
                                        </p:attrNameLst>
                                      </p:cBhvr>
                                      <p:tavLst>
                                        <p:tav tm="0">
                                          <p:val>
                                            <p:strVal val="#ppt_x-.3"/>
                                          </p:val>
                                        </p:tav>
                                        <p:tav tm="50000">
                                          <p:val>
                                            <p:strVal val="#ppt_x"/>
                                          </p:val>
                                        </p:tav>
                                        <p:tav tm="100000">
                                          <p:val>
                                            <p:strVal val="#ppt_x"/>
                                          </p:val>
                                        </p:tav>
                                      </p:tavLst>
                                    </p:anim>
                                    <p:anim calcmode="lin" valueType="num">
                                      <p:cBhvr>
                                        <p:cTn id="43" dur="500" fill="hold"/>
                                        <p:tgtEl>
                                          <p:spTgt spid="78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nimBg="1"/>
      <p:bldP spid="78852" grpId="0" animBg="1"/>
      <p:bldP spid="78853" grpId="0" animBg="1"/>
      <p:bldP spid="78855" grpId="0" animBg="1"/>
      <p:bldP spid="78856" grpId="0" animBg="1"/>
      <p:bldP spid="78857" grpId="0" animBg="1"/>
      <p:bldP spid="78859" grpId="0" autoUpdateAnimBg="0"/>
      <p:bldP spid="78860"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0492" name="Object 14"/>
          <p:cNvGraphicFramePr>
            <a:graphicFrameLocks noChangeAspect="1"/>
          </p:cNvGraphicFramePr>
          <p:nvPr/>
        </p:nvGraphicFramePr>
        <p:xfrm>
          <a:off x="1692275" y="2630488"/>
          <a:ext cx="4110038" cy="1878012"/>
        </p:xfrm>
        <a:graphic>
          <a:graphicData uri="http://schemas.openxmlformats.org/presentationml/2006/ole">
            <mc:AlternateContent xmlns:mc="http://schemas.openxmlformats.org/markup-compatibility/2006">
              <mc:Choice xmlns:v="urn:schemas-microsoft-com:vml" Requires="v">
                <p:oleObj spid="_x0000_s108622" name="Equation" r:id="rId3" imgW="2057400" imgH="939800" progId="">
                  <p:embed/>
                </p:oleObj>
              </mc:Choice>
              <mc:Fallback>
                <p:oleObj name="Equation" r:id="rId3" imgW="2057400" imgH="9398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630488"/>
                        <a:ext cx="4110038" cy="187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63" name="Rectangle 3"/>
          <p:cNvSpPr>
            <a:spLocks noChangeArrowheads="1"/>
          </p:cNvSpPr>
          <p:nvPr/>
        </p:nvSpPr>
        <p:spPr bwMode="auto">
          <a:xfrm>
            <a:off x="455613" y="1228725"/>
            <a:ext cx="2892425" cy="519113"/>
          </a:xfrm>
          <a:prstGeom prst="rect">
            <a:avLst/>
          </a:prstGeom>
          <a:noFill/>
          <a:ln w="9525">
            <a:noFill/>
            <a:miter lim="800000"/>
            <a:headEnd/>
            <a:tailEnd/>
          </a:ln>
        </p:spPr>
        <p:txBody>
          <a:bodyPr wrap="none"/>
          <a:lstStyle/>
          <a:p>
            <a:r>
              <a:rPr kumimoji="1" lang="zh-CN" altLang="en-US" sz="2400" b="1">
                <a:solidFill>
                  <a:srgbClr val="0000FF"/>
                </a:solidFill>
                <a:latin typeface="楷体_GB2312"/>
                <a:ea typeface="楷体_GB2312"/>
                <a:cs typeface="楷体_GB2312"/>
              </a:rPr>
              <a:t>例  </a:t>
            </a:r>
            <a:r>
              <a:rPr kumimoji="1" lang="zh-CN" altLang="en-US" sz="2400" b="1">
                <a:solidFill>
                  <a:srgbClr val="000000"/>
                </a:solidFill>
                <a:latin typeface="楷体_GB2312"/>
                <a:ea typeface="楷体_GB2312"/>
                <a:cs typeface="楷体_GB2312"/>
              </a:rPr>
              <a:t>线性变换 </a:t>
            </a:r>
          </a:p>
        </p:txBody>
      </p:sp>
      <p:graphicFrame>
        <p:nvGraphicFramePr>
          <p:cNvPr id="108559" name="Object 15"/>
          <p:cNvGraphicFramePr>
            <a:graphicFrameLocks noChangeAspect="1"/>
          </p:cNvGraphicFramePr>
          <p:nvPr/>
        </p:nvGraphicFramePr>
        <p:xfrm>
          <a:off x="2457450" y="549275"/>
          <a:ext cx="1243013" cy="1878013"/>
        </p:xfrm>
        <a:graphic>
          <a:graphicData uri="http://schemas.openxmlformats.org/presentationml/2006/ole">
            <mc:AlternateContent xmlns:mc="http://schemas.openxmlformats.org/markup-compatibility/2006">
              <mc:Choice xmlns:v="urn:schemas-microsoft-com:vml" Requires="v">
                <p:oleObj spid="_x0000_s108623" name="Equation" r:id="rId5" imgW="622030" imgH="939392" progId="">
                  <p:embed/>
                </p:oleObj>
              </mc:Choice>
              <mc:Fallback>
                <p:oleObj name="Equation" r:id="rId5" imgW="622030" imgH="939392"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7450" y="549275"/>
                        <a:ext cx="1243013" cy="187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5" name="Rectangle 5"/>
          <p:cNvSpPr>
            <a:spLocks noChangeArrowheads="1"/>
          </p:cNvSpPr>
          <p:nvPr/>
        </p:nvSpPr>
        <p:spPr bwMode="auto">
          <a:xfrm>
            <a:off x="3724275" y="1228725"/>
            <a:ext cx="2863850" cy="519113"/>
          </a:xfrm>
          <a:prstGeom prst="rect">
            <a:avLst/>
          </a:prstGeom>
          <a:noFill/>
          <a:ln w="9525">
            <a:noFill/>
            <a:miter lim="800000"/>
            <a:headEnd/>
            <a:tailEnd/>
          </a:ln>
        </p:spPr>
        <p:txBody>
          <a:bodyPr wrap="none"/>
          <a:lstStyle/>
          <a:p>
            <a:r>
              <a:rPr kumimoji="1" lang="zh-CN" altLang="en-US" sz="2400" b="1">
                <a:solidFill>
                  <a:srgbClr val="000000"/>
                </a:solidFill>
                <a:latin typeface="楷体_GB2312"/>
                <a:ea typeface="楷体_GB2312"/>
                <a:cs typeface="楷体_GB2312"/>
              </a:rPr>
              <a:t>称为</a:t>
            </a:r>
            <a:r>
              <a:rPr kumimoji="1" lang="zh-CN" altLang="en-US" sz="2400" b="1">
                <a:solidFill>
                  <a:srgbClr val="FF0000"/>
                </a:solidFill>
                <a:latin typeface="楷体_GB2312"/>
                <a:ea typeface="楷体_GB2312"/>
                <a:cs typeface="楷体_GB2312"/>
              </a:rPr>
              <a:t>恒等变换</a:t>
            </a:r>
            <a:r>
              <a:rPr kumimoji="1" lang="en-US" altLang="zh-CN" sz="2400" b="1">
                <a:solidFill>
                  <a:srgbClr val="000000"/>
                </a:solidFill>
                <a:latin typeface="楷体_GB2312"/>
                <a:ea typeface="楷体_GB2312"/>
                <a:cs typeface="楷体_GB2312"/>
              </a:rPr>
              <a:t>.</a:t>
            </a:r>
          </a:p>
        </p:txBody>
      </p:sp>
      <p:graphicFrame>
        <p:nvGraphicFramePr>
          <p:cNvPr id="20486" name="Object 16"/>
          <p:cNvGraphicFramePr>
            <a:graphicFrameLocks noChangeAspect="1"/>
          </p:cNvGraphicFramePr>
          <p:nvPr/>
        </p:nvGraphicFramePr>
        <p:xfrm>
          <a:off x="455613" y="2630488"/>
          <a:ext cx="1243012" cy="1878012"/>
        </p:xfrm>
        <a:graphic>
          <a:graphicData uri="http://schemas.openxmlformats.org/presentationml/2006/ole">
            <mc:AlternateContent xmlns:mc="http://schemas.openxmlformats.org/markup-compatibility/2006">
              <mc:Choice xmlns:v="urn:schemas-microsoft-com:vml" Requires="v">
                <p:oleObj spid="_x0000_s108624" name="Equation" r:id="rId7" imgW="622030" imgH="939392" progId="">
                  <p:embed/>
                </p:oleObj>
              </mc:Choice>
              <mc:Fallback>
                <p:oleObj name="Equation" r:id="rId7" imgW="622030" imgH="939392"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613" y="2630488"/>
                        <a:ext cx="1243012" cy="187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487" name="Group 7"/>
          <p:cNvGrpSpPr>
            <a:grpSpLocks/>
          </p:cNvGrpSpPr>
          <p:nvPr/>
        </p:nvGrpSpPr>
        <p:grpSpPr bwMode="auto">
          <a:xfrm>
            <a:off x="3048000" y="5045075"/>
            <a:ext cx="1600200" cy="633413"/>
            <a:chOff x="2064" y="2769"/>
            <a:chExt cx="1008" cy="399"/>
          </a:xfrm>
        </p:grpSpPr>
        <p:sp>
          <p:nvSpPr>
            <p:cNvPr id="108567" name="Line 8"/>
            <p:cNvSpPr>
              <a:spLocks noChangeShapeType="1"/>
            </p:cNvSpPr>
            <p:nvPr/>
          </p:nvSpPr>
          <p:spPr bwMode="auto">
            <a:xfrm>
              <a:off x="2064" y="3168"/>
              <a:ext cx="1008" cy="0"/>
            </a:xfrm>
            <a:prstGeom prst="line">
              <a:avLst/>
            </a:prstGeom>
            <a:noFill/>
            <a:ln w="38100">
              <a:solidFill>
                <a:srgbClr val="FF3300"/>
              </a:solidFill>
              <a:round/>
              <a:headEnd type="triangle" w="med" len="med"/>
              <a:tailEnd type="triangle" w="med" len="med"/>
            </a:ln>
          </p:spPr>
          <p:txBody>
            <a:bodyPr wrap="none"/>
            <a:lstStyle/>
            <a:p>
              <a:endParaRPr lang="zh-CN" altLang="en-US"/>
            </a:p>
          </p:txBody>
        </p:sp>
        <p:sp>
          <p:nvSpPr>
            <p:cNvPr id="108568" name="Rectangle 9"/>
            <p:cNvSpPr>
              <a:spLocks noChangeArrowheads="1"/>
            </p:cNvSpPr>
            <p:nvPr/>
          </p:nvSpPr>
          <p:spPr bwMode="auto">
            <a:xfrm>
              <a:off x="2304" y="2769"/>
              <a:ext cx="599" cy="288"/>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对应 </a:t>
              </a:r>
            </a:p>
          </p:txBody>
        </p:sp>
      </p:grpSp>
      <p:graphicFrame>
        <p:nvGraphicFramePr>
          <p:cNvPr id="20490" name="Object 17"/>
          <p:cNvGraphicFramePr>
            <a:graphicFrameLocks noChangeAspect="1"/>
          </p:cNvGraphicFramePr>
          <p:nvPr/>
        </p:nvGraphicFramePr>
        <p:xfrm>
          <a:off x="4787900" y="4743450"/>
          <a:ext cx="2309813" cy="1854200"/>
        </p:xfrm>
        <a:graphic>
          <a:graphicData uri="http://schemas.openxmlformats.org/presentationml/2006/ole">
            <mc:AlternateContent xmlns:mc="http://schemas.openxmlformats.org/markup-compatibility/2006">
              <mc:Choice xmlns:v="urn:schemas-microsoft-com:vml" Requires="v">
                <p:oleObj spid="_x0000_s108625" name="Equation" r:id="rId9" imgW="1155700" imgH="927100" progId="">
                  <p:embed/>
                </p:oleObj>
              </mc:Choice>
              <mc:Fallback>
                <p:oleObj name="Equation" r:id="rId9" imgW="1155700" imgH="9271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900" y="4743450"/>
                        <a:ext cx="2309813"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1" name="Rectangle 11"/>
          <p:cNvSpPr>
            <a:spLocks noChangeArrowheads="1"/>
          </p:cNvSpPr>
          <p:nvPr/>
        </p:nvSpPr>
        <p:spPr bwMode="auto">
          <a:xfrm>
            <a:off x="6880225" y="5157788"/>
            <a:ext cx="1795463" cy="520700"/>
          </a:xfrm>
          <a:prstGeom prst="rect">
            <a:avLst/>
          </a:prstGeom>
          <a:noFill/>
          <a:ln w="9525">
            <a:noFill/>
            <a:miter lim="800000"/>
            <a:headEnd/>
            <a:tailEnd/>
          </a:ln>
        </p:spPr>
        <p:txBody>
          <a:bodyPr wrap="none"/>
          <a:lstStyle/>
          <a:p>
            <a:r>
              <a:rPr kumimoji="1" lang="en-US" altLang="zh-CN" sz="2400" b="1">
                <a:solidFill>
                  <a:srgbClr val="0000FF"/>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单位阵</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n</a:t>
            </a:r>
            <a:endParaRPr kumimoji="1" lang="en-US" altLang="zh-CN" sz="2400" b="1">
              <a:solidFill>
                <a:srgbClr val="000000"/>
              </a:solidFill>
              <a:latin typeface="楷体_GB2312"/>
              <a:ea typeface="楷体_GB2312"/>
              <a:cs typeface="楷体_GB231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0485"/>
                                        </p:tgtEl>
                                        <p:attrNameLst>
                                          <p:attrName>style.visibility</p:attrName>
                                        </p:attrNameLst>
                                      </p:cBhvr>
                                      <p:to>
                                        <p:strVal val="visible"/>
                                      </p:to>
                                    </p:set>
                                    <p:animEffect transition="in" filter="wipe(left)">
                                      <p:cBhvr>
                                        <p:cTn id="7" dur="75"/>
                                        <p:tgtEl>
                                          <p:spTgt spid="204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486"/>
                                        </p:tgtEl>
                                        <p:attrNameLst>
                                          <p:attrName>style.visibility</p:attrName>
                                        </p:attrNameLst>
                                      </p:cBhvr>
                                      <p:to>
                                        <p:strVal val="visible"/>
                                      </p:to>
                                    </p:set>
                                    <p:animEffect transition="in" filter="wipe(left)">
                                      <p:cBhvr>
                                        <p:cTn id="12" dur="500"/>
                                        <p:tgtEl>
                                          <p:spTgt spid="204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492"/>
                                        </p:tgtEl>
                                        <p:attrNameLst>
                                          <p:attrName>style.visibility</p:attrName>
                                        </p:attrNameLst>
                                      </p:cBhvr>
                                      <p:to>
                                        <p:strVal val="visible"/>
                                      </p:to>
                                    </p:set>
                                    <p:animEffect transition="in" filter="wipe(left)">
                                      <p:cBhvr>
                                        <p:cTn id="17" dur="500"/>
                                        <p:tgtEl>
                                          <p:spTgt spid="204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0487"/>
                                        </p:tgtEl>
                                        <p:attrNameLst>
                                          <p:attrName>style.visibility</p:attrName>
                                        </p:attrNameLst>
                                      </p:cBhvr>
                                      <p:to>
                                        <p:strVal val="visible"/>
                                      </p:to>
                                    </p:set>
                                    <p:animEffect transition="in" filter="wipe(left)">
                                      <p:cBhvr>
                                        <p:cTn id="22" dur="500"/>
                                        <p:tgtEl>
                                          <p:spTgt spid="204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490"/>
                                        </p:tgtEl>
                                        <p:attrNameLst>
                                          <p:attrName>style.visibility</p:attrName>
                                        </p:attrNameLst>
                                      </p:cBhvr>
                                      <p:to>
                                        <p:strVal val="visible"/>
                                      </p:to>
                                    </p:set>
                                    <p:animEffect transition="in" filter="wipe(left)">
                                      <p:cBhvr>
                                        <p:cTn id="27" dur="500"/>
                                        <p:tgtEl>
                                          <p:spTgt spid="204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20491"/>
                                        </p:tgtEl>
                                        <p:attrNameLst>
                                          <p:attrName>style.visibility</p:attrName>
                                        </p:attrNameLst>
                                      </p:cBhvr>
                                      <p:to>
                                        <p:strVal val="visible"/>
                                      </p:to>
                                    </p:set>
                                    <p:animEffect transition="in" filter="wipe(left)">
                                      <p:cBhvr>
                                        <p:cTn id="32" dur="75"/>
                                        <p:tgtEl>
                                          <p:spTgt spid="20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autoUpdateAnimBg="0"/>
      <p:bldP spid="20491"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3730" name="Object 50"/>
          <p:cNvGraphicFramePr>
            <a:graphicFrameLocks noChangeAspect="1"/>
          </p:cNvGraphicFramePr>
          <p:nvPr/>
        </p:nvGraphicFramePr>
        <p:xfrm>
          <a:off x="1111250" y="1139825"/>
          <a:ext cx="990600" cy="939800"/>
        </p:xfrm>
        <a:graphic>
          <a:graphicData uri="http://schemas.openxmlformats.org/presentationml/2006/ole">
            <mc:AlternateContent xmlns:mc="http://schemas.openxmlformats.org/markup-compatibility/2006">
              <mc:Choice xmlns:v="urn:schemas-microsoft-com:vml" Requires="v">
                <p:oleObj spid="_x0000_s109874" name="Equation" r:id="rId3" imgW="495085" imgH="469696" progId="">
                  <p:embed/>
                </p:oleObj>
              </mc:Choice>
              <mc:Fallback>
                <p:oleObj name="Equation" r:id="rId3" imgW="495085" imgH="469696" progId="">
                  <p:embed/>
                  <p:pic>
                    <p:nvPicPr>
                      <p:cNvPr id="0"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250" y="1139825"/>
                        <a:ext cx="9906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3731" name="Group 3"/>
          <p:cNvGrpSpPr>
            <a:grpSpLocks/>
          </p:cNvGrpSpPr>
          <p:nvPr/>
        </p:nvGrpSpPr>
        <p:grpSpPr bwMode="auto">
          <a:xfrm>
            <a:off x="2190750" y="981075"/>
            <a:ext cx="1600200" cy="633413"/>
            <a:chOff x="2688" y="1041"/>
            <a:chExt cx="1008" cy="399"/>
          </a:xfrm>
        </p:grpSpPr>
        <p:sp>
          <p:nvSpPr>
            <p:cNvPr id="109661" name="Line 4"/>
            <p:cNvSpPr>
              <a:spLocks noChangeShapeType="1"/>
            </p:cNvSpPr>
            <p:nvPr/>
          </p:nvSpPr>
          <p:spPr bwMode="auto">
            <a:xfrm>
              <a:off x="2688" y="1440"/>
              <a:ext cx="1008" cy="0"/>
            </a:xfrm>
            <a:prstGeom prst="line">
              <a:avLst/>
            </a:prstGeom>
            <a:noFill/>
            <a:ln w="38100">
              <a:solidFill>
                <a:srgbClr val="FF3300"/>
              </a:solidFill>
              <a:round/>
              <a:headEnd type="triangle" w="med" len="med"/>
              <a:tailEnd type="triangle" w="med" len="med"/>
            </a:ln>
          </p:spPr>
          <p:txBody>
            <a:bodyPr wrap="none"/>
            <a:lstStyle/>
            <a:p>
              <a:endParaRPr lang="zh-CN" altLang="en-US"/>
            </a:p>
          </p:txBody>
        </p:sp>
        <p:sp>
          <p:nvSpPr>
            <p:cNvPr id="109662" name="Rectangle 5"/>
            <p:cNvSpPr>
              <a:spLocks noChangeArrowheads="1"/>
            </p:cNvSpPr>
            <p:nvPr/>
          </p:nvSpPr>
          <p:spPr bwMode="auto">
            <a:xfrm>
              <a:off x="2928" y="1041"/>
              <a:ext cx="599" cy="288"/>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对应 </a:t>
              </a:r>
            </a:p>
          </p:txBody>
        </p:sp>
      </p:grpSp>
      <p:graphicFrame>
        <p:nvGraphicFramePr>
          <p:cNvPr id="73734" name="Object 51"/>
          <p:cNvGraphicFramePr>
            <a:graphicFrameLocks noChangeAspect="1"/>
          </p:cNvGraphicFramePr>
          <p:nvPr/>
        </p:nvGraphicFramePr>
        <p:xfrm>
          <a:off x="3881438" y="1144588"/>
          <a:ext cx="1141412" cy="965200"/>
        </p:xfrm>
        <a:graphic>
          <a:graphicData uri="http://schemas.openxmlformats.org/presentationml/2006/ole">
            <mc:AlternateContent xmlns:mc="http://schemas.openxmlformats.org/markup-compatibility/2006">
              <mc:Choice xmlns:v="urn:schemas-microsoft-com:vml" Requires="v">
                <p:oleObj spid="_x0000_s109875" name="Equation" r:id="rId5" imgW="571252" imgH="482391" progId="">
                  <p:embed/>
                </p:oleObj>
              </mc:Choice>
              <mc:Fallback>
                <p:oleObj name="Equation" r:id="rId5" imgW="571252" imgH="482391" progId="">
                  <p:embed/>
                  <p:pic>
                    <p:nvPicPr>
                      <p:cNvPr id="0"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438" y="1144588"/>
                        <a:ext cx="11414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3805" name="Group 77"/>
          <p:cNvGrpSpPr>
            <a:grpSpLocks/>
          </p:cNvGrpSpPr>
          <p:nvPr/>
        </p:nvGrpSpPr>
        <p:grpSpPr bwMode="auto">
          <a:xfrm>
            <a:off x="5181600" y="692150"/>
            <a:ext cx="3048000" cy="2190750"/>
            <a:chOff x="3264" y="436"/>
            <a:chExt cx="1920" cy="1380"/>
          </a:xfrm>
        </p:grpSpPr>
        <p:graphicFrame>
          <p:nvGraphicFramePr>
            <p:cNvPr id="109620" name="Object 52"/>
            <p:cNvGraphicFramePr>
              <a:graphicFrameLocks noChangeAspect="1"/>
            </p:cNvGraphicFramePr>
            <p:nvPr/>
          </p:nvGraphicFramePr>
          <p:xfrm>
            <a:off x="3456" y="473"/>
            <a:ext cx="172" cy="203"/>
          </p:xfrm>
          <a:graphic>
            <a:graphicData uri="http://schemas.openxmlformats.org/presentationml/2006/ole">
              <mc:AlternateContent xmlns:mc="http://schemas.openxmlformats.org/markup-compatibility/2006">
                <mc:Choice xmlns:v="urn:schemas-microsoft-com:vml" Requires="v">
                  <p:oleObj spid="_x0000_s109876" name="Equation" r:id="rId7" imgW="139579" imgH="164957" progId="">
                    <p:embed/>
                  </p:oleObj>
                </mc:Choice>
                <mc:Fallback>
                  <p:oleObj name="Equation" r:id="rId7" imgW="139579" imgH="164957" progId="">
                    <p:embed/>
                    <p:pic>
                      <p:nvPicPr>
                        <p:cNvPr id="0" name="Picture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473"/>
                          <a:ext cx="172"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659" name="Line 9"/>
            <p:cNvSpPr>
              <a:spLocks noChangeShapeType="1"/>
            </p:cNvSpPr>
            <p:nvPr/>
          </p:nvSpPr>
          <p:spPr bwMode="auto">
            <a:xfrm>
              <a:off x="3264" y="1588"/>
              <a:ext cx="1920" cy="0"/>
            </a:xfrm>
            <a:prstGeom prst="line">
              <a:avLst/>
            </a:prstGeom>
            <a:noFill/>
            <a:ln w="28575">
              <a:solidFill>
                <a:schemeClr val="tx1"/>
              </a:solidFill>
              <a:round/>
              <a:headEnd/>
              <a:tailEnd type="triangle" w="med" len="med"/>
            </a:ln>
          </p:spPr>
          <p:txBody>
            <a:bodyPr wrap="none"/>
            <a:lstStyle/>
            <a:p>
              <a:endParaRPr lang="zh-CN" altLang="en-US"/>
            </a:p>
          </p:txBody>
        </p:sp>
        <p:sp>
          <p:nvSpPr>
            <p:cNvPr id="109660" name="Line 10"/>
            <p:cNvSpPr>
              <a:spLocks noChangeShapeType="1"/>
            </p:cNvSpPr>
            <p:nvPr/>
          </p:nvSpPr>
          <p:spPr bwMode="auto">
            <a:xfrm flipV="1">
              <a:off x="3648" y="436"/>
              <a:ext cx="0" cy="1361"/>
            </a:xfrm>
            <a:prstGeom prst="line">
              <a:avLst/>
            </a:prstGeom>
            <a:noFill/>
            <a:ln w="28575">
              <a:solidFill>
                <a:schemeClr val="tx1"/>
              </a:solidFill>
              <a:round/>
              <a:headEnd/>
              <a:tailEnd type="triangle" w="med" len="med"/>
            </a:ln>
          </p:spPr>
          <p:txBody>
            <a:bodyPr wrap="none"/>
            <a:lstStyle/>
            <a:p>
              <a:endParaRPr lang="zh-CN" altLang="en-US"/>
            </a:p>
          </p:txBody>
        </p:sp>
        <p:graphicFrame>
          <p:nvGraphicFramePr>
            <p:cNvPr id="109621" name="Object 53"/>
            <p:cNvGraphicFramePr>
              <a:graphicFrameLocks noChangeAspect="1"/>
            </p:cNvGraphicFramePr>
            <p:nvPr/>
          </p:nvGraphicFramePr>
          <p:xfrm>
            <a:off x="4968" y="1644"/>
            <a:ext cx="172" cy="172"/>
          </p:xfrm>
          <a:graphic>
            <a:graphicData uri="http://schemas.openxmlformats.org/presentationml/2006/ole">
              <mc:AlternateContent xmlns:mc="http://schemas.openxmlformats.org/markup-compatibility/2006">
                <mc:Choice xmlns:v="urn:schemas-microsoft-com:vml" Requires="v">
                  <p:oleObj spid="_x0000_s109877" name="Equation" r:id="rId9" imgW="139700" imgH="139700" progId="">
                    <p:embed/>
                  </p:oleObj>
                </mc:Choice>
                <mc:Fallback>
                  <p:oleObj name="Equation" r:id="rId9" imgW="139700" imgH="139700" progId="">
                    <p:embed/>
                    <p:pic>
                      <p:nvPicPr>
                        <p:cNvPr id="0" name="Picture 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 y="1644"/>
                          <a:ext cx="172" cy="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622" name="Object 54"/>
            <p:cNvGraphicFramePr>
              <a:graphicFrameLocks noChangeAspect="1"/>
            </p:cNvGraphicFramePr>
            <p:nvPr/>
          </p:nvGraphicFramePr>
          <p:xfrm>
            <a:off x="3427" y="1592"/>
            <a:ext cx="157" cy="219"/>
          </p:xfrm>
          <a:graphic>
            <a:graphicData uri="http://schemas.openxmlformats.org/presentationml/2006/ole">
              <mc:AlternateContent xmlns:mc="http://schemas.openxmlformats.org/markup-compatibility/2006">
                <mc:Choice xmlns:v="urn:schemas-microsoft-com:vml" Requires="v">
                  <p:oleObj spid="_x0000_s109878" name="Equation" r:id="rId11" imgW="126725" imgH="177415" progId="">
                    <p:embed/>
                  </p:oleObj>
                </mc:Choice>
                <mc:Fallback>
                  <p:oleObj name="Equation" r:id="rId11" imgW="126725" imgH="177415" progId="">
                    <p:embed/>
                    <p:pic>
                      <p:nvPicPr>
                        <p:cNvPr id="0" name="Picture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7" y="1592"/>
                          <a:ext cx="15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3741" name="Line 13"/>
          <p:cNvSpPr>
            <a:spLocks noChangeShapeType="1"/>
          </p:cNvSpPr>
          <p:nvPr/>
        </p:nvSpPr>
        <p:spPr bwMode="auto">
          <a:xfrm flipV="1">
            <a:off x="5791200" y="1416050"/>
            <a:ext cx="1157288" cy="1104900"/>
          </a:xfrm>
          <a:prstGeom prst="line">
            <a:avLst/>
          </a:prstGeom>
          <a:noFill/>
          <a:ln w="28575">
            <a:solidFill>
              <a:srgbClr val="0000FF"/>
            </a:solidFill>
            <a:round/>
            <a:headEnd/>
            <a:tailEnd type="triangle" w="med" len="med"/>
          </a:ln>
        </p:spPr>
        <p:txBody>
          <a:bodyPr wrap="none"/>
          <a:lstStyle/>
          <a:p>
            <a:endParaRPr lang="zh-CN" altLang="en-US"/>
          </a:p>
        </p:txBody>
      </p:sp>
      <p:graphicFrame>
        <p:nvGraphicFramePr>
          <p:cNvPr id="73742" name="Object 55"/>
          <p:cNvGraphicFramePr>
            <a:graphicFrameLocks noChangeAspect="1"/>
          </p:cNvGraphicFramePr>
          <p:nvPr/>
        </p:nvGraphicFramePr>
        <p:xfrm>
          <a:off x="7004050" y="1171575"/>
          <a:ext cx="762000" cy="304800"/>
        </p:xfrm>
        <a:graphic>
          <a:graphicData uri="http://schemas.openxmlformats.org/presentationml/2006/ole">
            <mc:AlternateContent xmlns:mc="http://schemas.openxmlformats.org/markup-compatibility/2006">
              <mc:Choice xmlns:v="urn:schemas-microsoft-com:vml" Requires="v">
                <p:oleObj spid="_x0000_s109879" name="Equation" r:id="rId13" imgW="507780" imgH="203112" progId="">
                  <p:embed/>
                </p:oleObj>
              </mc:Choice>
              <mc:Fallback>
                <p:oleObj name="Equation" r:id="rId13" imgW="507780" imgH="203112" progId="">
                  <p:embed/>
                  <p:pic>
                    <p:nvPicPr>
                      <p:cNvPr id="0" name="Picture 5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4050" y="1171575"/>
                        <a:ext cx="7620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44" name="Object 56"/>
          <p:cNvGraphicFramePr>
            <a:graphicFrameLocks noChangeAspect="1"/>
          </p:cNvGraphicFramePr>
          <p:nvPr/>
        </p:nvGraphicFramePr>
        <p:xfrm>
          <a:off x="7004050" y="2136775"/>
          <a:ext cx="952500" cy="342900"/>
        </p:xfrm>
        <a:graphic>
          <a:graphicData uri="http://schemas.openxmlformats.org/presentationml/2006/ole">
            <mc:AlternateContent xmlns:mc="http://schemas.openxmlformats.org/markup-compatibility/2006">
              <mc:Choice xmlns:v="urn:schemas-microsoft-com:vml" Requires="v">
                <p:oleObj spid="_x0000_s109880" name="Equation" r:id="rId15" imgW="634725" imgH="228501" progId="">
                  <p:embed/>
                </p:oleObj>
              </mc:Choice>
              <mc:Fallback>
                <p:oleObj name="Equation" r:id="rId15" imgW="634725" imgH="228501" progId="">
                  <p:embed/>
                  <p:pic>
                    <p:nvPicPr>
                      <p:cNvPr id="0" name="Picture 5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4050" y="2136775"/>
                        <a:ext cx="952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45" name="Text Box 17"/>
          <p:cNvSpPr txBox="1">
            <a:spLocks noChangeArrowheads="1"/>
          </p:cNvSpPr>
          <p:nvPr/>
        </p:nvSpPr>
        <p:spPr bwMode="auto">
          <a:xfrm>
            <a:off x="6819900" y="635000"/>
            <a:ext cx="1485900"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Symbol" pitchFamily="18" charset="2"/>
                <a:ea typeface="楷体_GB2312"/>
                <a:cs typeface="楷体_GB2312"/>
              </a:rPr>
              <a:t>投影变换 </a:t>
            </a:r>
            <a:endParaRPr kumimoji="1" lang="zh-CN" altLang="en-US" sz="2400" b="1">
              <a:solidFill>
                <a:srgbClr val="000000"/>
              </a:solidFill>
              <a:latin typeface="Symbol" pitchFamily="18" charset="2"/>
              <a:ea typeface="楷体_GB2312"/>
              <a:cs typeface="楷体_GB2312"/>
            </a:endParaRPr>
          </a:p>
        </p:txBody>
      </p:sp>
      <p:sp>
        <p:nvSpPr>
          <p:cNvPr id="73754" name="Rectangle 26"/>
          <p:cNvSpPr>
            <a:spLocks noChangeArrowheads="1"/>
          </p:cNvSpPr>
          <p:nvPr/>
        </p:nvSpPr>
        <p:spPr bwMode="auto">
          <a:xfrm>
            <a:off x="455613" y="455613"/>
            <a:ext cx="2327275" cy="519112"/>
          </a:xfrm>
          <a:prstGeom prst="rect">
            <a:avLst/>
          </a:prstGeom>
          <a:noFill/>
          <a:ln w="9525">
            <a:noFill/>
            <a:miter lim="800000"/>
            <a:headEnd/>
            <a:tailEnd/>
          </a:ln>
        </p:spPr>
        <p:txBody>
          <a:bodyPr wrap="none"/>
          <a:lstStyle/>
          <a:p>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FF"/>
                </a:solidFill>
                <a:latin typeface="楷体_GB2312"/>
                <a:ea typeface="楷体_GB2312"/>
                <a:cs typeface="楷体_GB2312"/>
              </a:rPr>
              <a:t>  </a:t>
            </a:r>
            <a:r>
              <a:rPr kumimoji="1" lang="en-US" altLang="zh-CN" sz="2400" b="1">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阶方阵 </a:t>
            </a:r>
          </a:p>
        </p:txBody>
      </p:sp>
      <p:sp>
        <p:nvSpPr>
          <p:cNvPr id="109640" name="Line 29"/>
          <p:cNvSpPr>
            <a:spLocks noChangeShapeType="1"/>
          </p:cNvSpPr>
          <p:nvPr/>
        </p:nvSpPr>
        <p:spPr bwMode="auto">
          <a:xfrm flipV="1">
            <a:off x="5867400" y="2497138"/>
            <a:ext cx="0" cy="0"/>
          </a:xfrm>
          <a:prstGeom prst="line">
            <a:avLst/>
          </a:prstGeom>
          <a:noFill/>
          <a:ln w="28575">
            <a:solidFill>
              <a:schemeClr val="tx2"/>
            </a:solidFill>
            <a:round/>
            <a:headEnd/>
            <a:tailEnd type="triangle" w="med" len="med"/>
          </a:ln>
        </p:spPr>
        <p:txBody>
          <a:bodyPr wrap="none"/>
          <a:lstStyle/>
          <a:p>
            <a:endParaRPr lang="zh-CN" altLang="en-US"/>
          </a:p>
        </p:txBody>
      </p:sp>
      <p:sp>
        <p:nvSpPr>
          <p:cNvPr id="73760" name="Line 32"/>
          <p:cNvSpPr>
            <a:spLocks noChangeShapeType="1"/>
          </p:cNvSpPr>
          <p:nvPr/>
        </p:nvSpPr>
        <p:spPr bwMode="auto">
          <a:xfrm>
            <a:off x="5799138" y="2511425"/>
            <a:ext cx="1150937" cy="0"/>
          </a:xfrm>
          <a:prstGeom prst="line">
            <a:avLst/>
          </a:prstGeom>
          <a:noFill/>
          <a:ln w="28575">
            <a:solidFill>
              <a:srgbClr val="0000FF"/>
            </a:solidFill>
            <a:round/>
            <a:headEnd/>
            <a:tailEnd type="triangle" w="med" len="med"/>
          </a:ln>
        </p:spPr>
        <p:txBody>
          <a:bodyPr wrap="none" anchor="ctr"/>
          <a:lstStyle/>
          <a:p>
            <a:endParaRPr lang="zh-CN" altLang="en-US"/>
          </a:p>
        </p:txBody>
      </p:sp>
      <p:sp>
        <p:nvSpPr>
          <p:cNvPr id="73761" name="Line 33"/>
          <p:cNvSpPr>
            <a:spLocks noChangeShapeType="1"/>
          </p:cNvSpPr>
          <p:nvPr/>
        </p:nvSpPr>
        <p:spPr bwMode="auto">
          <a:xfrm>
            <a:off x="6948488" y="1416050"/>
            <a:ext cx="0" cy="1081088"/>
          </a:xfrm>
          <a:prstGeom prst="line">
            <a:avLst/>
          </a:prstGeom>
          <a:noFill/>
          <a:ln w="28575">
            <a:solidFill>
              <a:schemeClr val="hlink"/>
            </a:solidFill>
            <a:prstDash val="dash"/>
            <a:round/>
            <a:headEnd/>
            <a:tailEnd/>
          </a:ln>
        </p:spPr>
        <p:txBody>
          <a:bodyPr wrap="none" anchor="ctr"/>
          <a:lstStyle/>
          <a:p>
            <a:endParaRPr lang="zh-CN" altLang="en-US"/>
          </a:p>
        </p:txBody>
      </p:sp>
      <p:graphicFrame>
        <p:nvGraphicFramePr>
          <p:cNvPr id="73762" name="Object 57"/>
          <p:cNvGraphicFramePr>
            <a:graphicFrameLocks noChangeAspect="1"/>
          </p:cNvGraphicFramePr>
          <p:nvPr/>
        </p:nvGraphicFramePr>
        <p:xfrm>
          <a:off x="1111250" y="3233738"/>
          <a:ext cx="2157413" cy="939800"/>
        </p:xfrm>
        <a:graphic>
          <a:graphicData uri="http://schemas.openxmlformats.org/presentationml/2006/ole">
            <mc:AlternateContent xmlns:mc="http://schemas.openxmlformats.org/markup-compatibility/2006">
              <mc:Choice xmlns:v="urn:schemas-microsoft-com:vml" Requires="v">
                <p:oleObj spid="_x0000_s109881" name="Equation" r:id="rId17" imgW="1079500" imgH="469900" progId="">
                  <p:embed/>
                </p:oleObj>
              </mc:Choice>
              <mc:Fallback>
                <p:oleObj name="Equation" r:id="rId17" imgW="1079500" imgH="469900" progId="">
                  <p:embed/>
                  <p:pic>
                    <p:nvPicPr>
                      <p:cNvPr id="0" name="Picture 5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1250" y="3233738"/>
                        <a:ext cx="2157413"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3763" name="Group 35"/>
          <p:cNvGrpSpPr>
            <a:grpSpLocks/>
          </p:cNvGrpSpPr>
          <p:nvPr/>
        </p:nvGrpSpPr>
        <p:grpSpPr bwMode="auto">
          <a:xfrm>
            <a:off x="3368675" y="3060700"/>
            <a:ext cx="1600200" cy="633413"/>
            <a:chOff x="2688" y="1041"/>
            <a:chExt cx="1008" cy="399"/>
          </a:xfrm>
        </p:grpSpPr>
        <p:sp>
          <p:nvSpPr>
            <p:cNvPr id="109657" name="Line 36"/>
            <p:cNvSpPr>
              <a:spLocks noChangeShapeType="1"/>
            </p:cNvSpPr>
            <p:nvPr/>
          </p:nvSpPr>
          <p:spPr bwMode="auto">
            <a:xfrm>
              <a:off x="2688" y="1440"/>
              <a:ext cx="1008" cy="0"/>
            </a:xfrm>
            <a:prstGeom prst="line">
              <a:avLst/>
            </a:prstGeom>
            <a:noFill/>
            <a:ln w="38100">
              <a:solidFill>
                <a:srgbClr val="FF3300"/>
              </a:solidFill>
              <a:round/>
              <a:headEnd type="triangle" w="med" len="med"/>
              <a:tailEnd type="triangle" w="med" len="med"/>
            </a:ln>
          </p:spPr>
          <p:txBody>
            <a:bodyPr wrap="none"/>
            <a:lstStyle/>
            <a:p>
              <a:endParaRPr lang="zh-CN" altLang="en-US"/>
            </a:p>
          </p:txBody>
        </p:sp>
        <p:sp>
          <p:nvSpPr>
            <p:cNvPr id="109658" name="Rectangle 37"/>
            <p:cNvSpPr>
              <a:spLocks noChangeArrowheads="1"/>
            </p:cNvSpPr>
            <p:nvPr/>
          </p:nvSpPr>
          <p:spPr bwMode="auto">
            <a:xfrm>
              <a:off x="2928" y="1041"/>
              <a:ext cx="599" cy="288"/>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对应 </a:t>
              </a:r>
            </a:p>
          </p:txBody>
        </p:sp>
      </p:grpSp>
      <p:graphicFrame>
        <p:nvGraphicFramePr>
          <p:cNvPr id="73766" name="Object 58"/>
          <p:cNvGraphicFramePr>
            <a:graphicFrameLocks noChangeAspect="1"/>
          </p:cNvGraphicFramePr>
          <p:nvPr/>
        </p:nvGraphicFramePr>
        <p:xfrm>
          <a:off x="5068888" y="3222625"/>
          <a:ext cx="2816225" cy="965200"/>
        </p:xfrm>
        <a:graphic>
          <a:graphicData uri="http://schemas.openxmlformats.org/presentationml/2006/ole">
            <mc:AlternateContent xmlns:mc="http://schemas.openxmlformats.org/markup-compatibility/2006">
              <mc:Choice xmlns:v="urn:schemas-microsoft-com:vml" Requires="v">
                <p:oleObj spid="_x0000_s109882" name="Equation" r:id="rId19" imgW="1409088" imgH="482391" progId="">
                  <p:embed/>
                </p:oleObj>
              </mc:Choice>
              <mc:Fallback>
                <p:oleObj name="Equation" r:id="rId19" imgW="1409088" imgH="482391" progId="">
                  <p:embed/>
                  <p:pic>
                    <p:nvPicPr>
                      <p:cNvPr id="0" name="Picture 5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68888" y="3222625"/>
                        <a:ext cx="2816225"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77" name="Text Box 49"/>
          <p:cNvSpPr txBox="1">
            <a:spLocks noChangeArrowheads="1"/>
          </p:cNvSpPr>
          <p:nvPr/>
        </p:nvSpPr>
        <p:spPr bwMode="auto">
          <a:xfrm>
            <a:off x="1111250" y="4941888"/>
            <a:ext cx="3048000" cy="822325"/>
          </a:xfrm>
          <a:prstGeom prst="rect">
            <a:avLst/>
          </a:prstGeom>
          <a:noFill/>
          <a:ln w="9525">
            <a:noFill/>
            <a:miter lim="800000"/>
            <a:headEnd/>
            <a:tailEnd/>
          </a:ln>
        </p:spPr>
        <p:txBody>
          <a:bodyPr wrap="none">
            <a:spAutoFit/>
          </a:bodyPr>
          <a:lstStyle/>
          <a:p>
            <a:r>
              <a:rPr kumimoji="1" lang="zh-CN" altLang="en-US" sz="2400" b="1">
                <a:solidFill>
                  <a:srgbClr val="000000"/>
                </a:solidFill>
                <a:latin typeface="Symbol" pitchFamily="18" charset="2"/>
                <a:ea typeface="楷体_GB2312"/>
                <a:cs typeface="楷体_GB2312"/>
              </a:rPr>
              <a:t>以原点为中心逆时针</a:t>
            </a:r>
          </a:p>
          <a:p>
            <a:r>
              <a:rPr kumimoji="1" lang="zh-CN" altLang="en-US" sz="2400" b="1">
                <a:solidFill>
                  <a:srgbClr val="000000"/>
                </a:solidFill>
                <a:latin typeface="Symbol" pitchFamily="18" charset="2"/>
                <a:ea typeface="楷体_GB2312"/>
                <a:cs typeface="楷体_GB2312"/>
              </a:rPr>
              <a:t>旋转</a:t>
            </a:r>
            <a:r>
              <a:rPr kumimoji="1" lang="en-US" altLang="zh-CN" sz="2400" b="1" i="1">
                <a:solidFill>
                  <a:srgbClr val="000000"/>
                </a:solidFill>
                <a:latin typeface="Symbol" pitchFamily="18" charset="2"/>
                <a:ea typeface="楷体_GB2312"/>
                <a:cs typeface="楷体_GB2312"/>
              </a:rPr>
              <a:t>j </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角</a:t>
            </a:r>
            <a:r>
              <a:rPr kumimoji="1" lang="zh-CN" altLang="en-US" sz="2400" b="1">
                <a:solidFill>
                  <a:srgbClr val="000000"/>
                </a:solidFill>
                <a:latin typeface="Symbol" pitchFamily="18" charset="2"/>
                <a:ea typeface="楷体_GB2312"/>
                <a:cs typeface="楷体_GB2312"/>
              </a:rPr>
              <a:t>的</a:t>
            </a:r>
            <a:r>
              <a:rPr kumimoji="1" lang="zh-CN" altLang="en-US" sz="2400" b="1">
                <a:solidFill>
                  <a:srgbClr val="FF0000"/>
                </a:solidFill>
                <a:latin typeface="Symbol" pitchFamily="18" charset="2"/>
                <a:ea typeface="楷体_GB2312"/>
                <a:cs typeface="楷体_GB2312"/>
              </a:rPr>
              <a:t>旋转变换 </a:t>
            </a:r>
            <a:endParaRPr kumimoji="1" lang="zh-CN" altLang="en-US" sz="2400" b="1">
              <a:solidFill>
                <a:srgbClr val="000000"/>
              </a:solidFill>
              <a:latin typeface="Symbol" pitchFamily="18" charset="2"/>
              <a:ea typeface="楷体_GB2312"/>
              <a:cs typeface="楷体_GB2312"/>
            </a:endParaRPr>
          </a:p>
        </p:txBody>
      </p:sp>
      <p:sp>
        <p:nvSpPr>
          <p:cNvPr id="73786" name="Rectangle 58"/>
          <p:cNvSpPr>
            <a:spLocks noChangeArrowheads="1"/>
          </p:cNvSpPr>
          <p:nvPr/>
        </p:nvSpPr>
        <p:spPr bwMode="auto">
          <a:xfrm>
            <a:off x="455613" y="2636838"/>
            <a:ext cx="2327275" cy="519112"/>
          </a:xfrm>
          <a:prstGeom prst="rect">
            <a:avLst/>
          </a:prstGeom>
          <a:noFill/>
          <a:ln w="9525">
            <a:noFill/>
            <a:miter lim="800000"/>
            <a:headEnd/>
            <a:tailEnd/>
          </a:ln>
        </p:spPr>
        <p:txBody>
          <a:bodyPr wrap="none"/>
          <a:lstStyle/>
          <a:p>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FF"/>
                </a:solidFill>
                <a:latin typeface="楷体_GB2312"/>
                <a:ea typeface="楷体_GB2312"/>
                <a:cs typeface="楷体_GB2312"/>
              </a:rPr>
              <a:t>  </a:t>
            </a:r>
            <a:r>
              <a:rPr kumimoji="1" lang="en-US" altLang="zh-CN" sz="2400" b="1">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阶方阵   </a:t>
            </a:r>
          </a:p>
        </p:txBody>
      </p:sp>
      <p:sp>
        <p:nvSpPr>
          <p:cNvPr id="73793" name="Line 65"/>
          <p:cNvSpPr>
            <a:spLocks noChangeShapeType="1"/>
          </p:cNvSpPr>
          <p:nvPr/>
        </p:nvSpPr>
        <p:spPr bwMode="auto">
          <a:xfrm flipV="1">
            <a:off x="5764213" y="5638800"/>
            <a:ext cx="1524000" cy="533400"/>
          </a:xfrm>
          <a:prstGeom prst="line">
            <a:avLst/>
          </a:prstGeom>
          <a:noFill/>
          <a:ln w="28575">
            <a:solidFill>
              <a:schemeClr val="tx2"/>
            </a:solidFill>
            <a:round/>
            <a:headEnd/>
            <a:tailEnd type="triangle" w="med" len="med"/>
          </a:ln>
        </p:spPr>
        <p:txBody>
          <a:bodyPr wrap="none"/>
          <a:lstStyle/>
          <a:p>
            <a:endParaRPr lang="zh-CN" altLang="en-US"/>
          </a:p>
        </p:txBody>
      </p:sp>
      <p:graphicFrame>
        <p:nvGraphicFramePr>
          <p:cNvPr id="73796" name="Object 59"/>
          <p:cNvGraphicFramePr>
            <a:graphicFrameLocks noChangeAspect="1"/>
          </p:cNvGraphicFramePr>
          <p:nvPr/>
        </p:nvGraphicFramePr>
        <p:xfrm>
          <a:off x="6502400" y="4348163"/>
          <a:ext cx="1268413" cy="457200"/>
        </p:xfrm>
        <a:graphic>
          <a:graphicData uri="http://schemas.openxmlformats.org/presentationml/2006/ole">
            <mc:AlternateContent xmlns:mc="http://schemas.openxmlformats.org/markup-compatibility/2006">
              <mc:Choice xmlns:v="urn:schemas-microsoft-com:vml" Requires="v">
                <p:oleObj spid="_x0000_s109883" name="Equation" r:id="rId21" imgW="634725" imgH="228501" progId="">
                  <p:embed/>
                </p:oleObj>
              </mc:Choice>
              <mc:Fallback>
                <p:oleObj name="Equation" r:id="rId21" imgW="634725" imgH="228501" progId="">
                  <p:embed/>
                  <p:pic>
                    <p:nvPicPr>
                      <p:cNvPr id="0" name="Picture 5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02400" y="4348163"/>
                        <a:ext cx="12684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94" name="Object 60"/>
          <p:cNvGraphicFramePr>
            <a:graphicFrameLocks noChangeAspect="1"/>
          </p:cNvGraphicFramePr>
          <p:nvPr/>
        </p:nvGraphicFramePr>
        <p:xfrm>
          <a:off x="7372350" y="5413375"/>
          <a:ext cx="1016000" cy="406400"/>
        </p:xfrm>
        <a:graphic>
          <a:graphicData uri="http://schemas.openxmlformats.org/presentationml/2006/ole">
            <mc:AlternateContent xmlns:mc="http://schemas.openxmlformats.org/markup-compatibility/2006">
              <mc:Choice xmlns:v="urn:schemas-microsoft-com:vml" Requires="v">
                <p:oleObj spid="_x0000_s109884" name="Equation" r:id="rId22" imgW="507780" imgH="203112" progId="">
                  <p:embed/>
                </p:oleObj>
              </mc:Choice>
              <mc:Fallback>
                <p:oleObj name="Equation" r:id="rId22" imgW="507780" imgH="203112" progId="">
                  <p:embed/>
                  <p:pic>
                    <p:nvPicPr>
                      <p:cNvPr id="0" name="Picture 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72350" y="5413375"/>
                        <a:ext cx="1016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95" name="Line 67"/>
          <p:cNvSpPr>
            <a:spLocks noChangeShapeType="1"/>
          </p:cNvSpPr>
          <p:nvPr/>
        </p:nvSpPr>
        <p:spPr bwMode="auto">
          <a:xfrm rot="18694332" flipV="1">
            <a:off x="5364163" y="5143500"/>
            <a:ext cx="1524000" cy="533400"/>
          </a:xfrm>
          <a:prstGeom prst="line">
            <a:avLst/>
          </a:prstGeom>
          <a:noFill/>
          <a:ln w="28575">
            <a:solidFill>
              <a:schemeClr val="tx2"/>
            </a:solidFill>
            <a:round/>
            <a:headEnd/>
            <a:tailEnd type="triangle" w="med" len="med"/>
          </a:ln>
        </p:spPr>
        <p:txBody>
          <a:bodyPr wrap="none"/>
          <a:lstStyle/>
          <a:p>
            <a:endParaRPr lang="zh-CN" altLang="en-US"/>
          </a:p>
        </p:txBody>
      </p:sp>
      <p:grpSp>
        <p:nvGrpSpPr>
          <p:cNvPr id="73797" name="Group 69"/>
          <p:cNvGrpSpPr>
            <a:grpSpLocks/>
          </p:cNvGrpSpPr>
          <p:nvPr/>
        </p:nvGrpSpPr>
        <p:grpSpPr bwMode="auto">
          <a:xfrm>
            <a:off x="5932488" y="5516563"/>
            <a:ext cx="611187" cy="569912"/>
            <a:chOff x="3719" y="2851"/>
            <a:chExt cx="385" cy="359"/>
          </a:xfrm>
        </p:grpSpPr>
        <p:graphicFrame>
          <p:nvGraphicFramePr>
            <p:cNvPr id="109629" name="Object 61"/>
            <p:cNvGraphicFramePr>
              <a:graphicFrameLocks noChangeAspect="1"/>
            </p:cNvGraphicFramePr>
            <p:nvPr/>
          </p:nvGraphicFramePr>
          <p:xfrm>
            <a:off x="3880" y="2851"/>
            <a:ext cx="224" cy="265"/>
          </p:xfrm>
          <a:graphic>
            <a:graphicData uri="http://schemas.openxmlformats.org/presentationml/2006/ole">
              <mc:AlternateContent xmlns:mc="http://schemas.openxmlformats.org/markup-compatibility/2006">
                <mc:Choice xmlns:v="urn:schemas-microsoft-com:vml" Requires="v">
                  <p:oleObj spid="_x0000_s109885" name="Equation" r:id="rId23" imgW="139579" imgH="164957" progId="">
                    <p:embed/>
                  </p:oleObj>
                </mc:Choice>
                <mc:Fallback>
                  <p:oleObj name="Equation" r:id="rId23" imgW="139579" imgH="164957" progId="">
                    <p:embed/>
                    <p:pic>
                      <p:nvPicPr>
                        <p:cNvPr id="0" name="Picture 6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80" y="2851"/>
                          <a:ext cx="224" cy="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9654" name="Group 71"/>
            <p:cNvGrpSpPr>
              <a:grpSpLocks/>
            </p:cNvGrpSpPr>
            <p:nvPr/>
          </p:nvGrpSpPr>
          <p:grpSpPr bwMode="auto">
            <a:xfrm>
              <a:off x="3719" y="3117"/>
              <a:ext cx="93" cy="93"/>
              <a:chOff x="3719" y="3117"/>
              <a:chExt cx="93" cy="93"/>
            </a:xfrm>
          </p:grpSpPr>
          <p:sp>
            <p:nvSpPr>
              <p:cNvPr id="109655" name="Freeform 72"/>
              <p:cNvSpPr>
                <a:spLocks/>
              </p:cNvSpPr>
              <p:nvPr/>
            </p:nvSpPr>
            <p:spPr bwMode="auto">
              <a:xfrm>
                <a:off x="3719" y="3160"/>
                <a:ext cx="50" cy="50"/>
              </a:xfrm>
              <a:custGeom>
                <a:avLst/>
                <a:gdLst>
                  <a:gd name="T0" fmla="*/ 0 w 50"/>
                  <a:gd name="T1" fmla="*/ 0 h 50"/>
                  <a:gd name="T2" fmla="*/ 50 w 50"/>
                  <a:gd name="T3" fmla="*/ 50 h 50"/>
                  <a:gd name="T4" fmla="*/ 0 60000 65536"/>
                  <a:gd name="T5" fmla="*/ 0 60000 65536"/>
                  <a:gd name="T6" fmla="*/ 0 w 50"/>
                  <a:gd name="T7" fmla="*/ 0 h 50"/>
                  <a:gd name="T8" fmla="*/ 50 w 50"/>
                  <a:gd name="T9" fmla="*/ 50 h 50"/>
                </a:gdLst>
                <a:ahLst/>
                <a:cxnLst>
                  <a:cxn ang="T4">
                    <a:pos x="T0" y="T1"/>
                  </a:cxn>
                  <a:cxn ang="T5">
                    <a:pos x="T2" y="T3"/>
                  </a:cxn>
                </a:cxnLst>
                <a:rect l="T6" t="T7" r="T8" b="T9"/>
                <a:pathLst>
                  <a:path w="50" h="50">
                    <a:moveTo>
                      <a:pt x="0" y="0"/>
                    </a:moveTo>
                    <a:cubicBezTo>
                      <a:pt x="30" y="10"/>
                      <a:pt x="37" y="22"/>
                      <a:pt x="50" y="50"/>
                    </a:cubicBezTo>
                  </a:path>
                </a:pathLst>
              </a:custGeom>
              <a:noFill/>
              <a:ln w="28575" cap="flat" cmpd="sng">
                <a:solidFill>
                  <a:schemeClr val="tx1"/>
                </a:solidFill>
                <a:prstDash val="solid"/>
                <a:round/>
                <a:headEnd/>
                <a:tailEnd/>
              </a:ln>
            </p:spPr>
            <p:txBody>
              <a:bodyPr wrap="none" anchor="ctr"/>
              <a:lstStyle/>
              <a:p>
                <a:endParaRPr lang="zh-CN" altLang="en-US"/>
              </a:p>
            </p:txBody>
          </p:sp>
          <p:sp>
            <p:nvSpPr>
              <p:cNvPr id="109656" name="Freeform 73"/>
              <p:cNvSpPr>
                <a:spLocks/>
              </p:cNvSpPr>
              <p:nvPr/>
            </p:nvSpPr>
            <p:spPr bwMode="auto">
              <a:xfrm>
                <a:off x="3727" y="3117"/>
                <a:ext cx="85" cy="85"/>
              </a:xfrm>
              <a:custGeom>
                <a:avLst/>
                <a:gdLst>
                  <a:gd name="T0" fmla="*/ 0 w 85"/>
                  <a:gd name="T1" fmla="*/ 0 h 85"/>
                  <a:gd name="T2" fmla="*/ 68 w 85"/>
                  <a:gd name="T3" fmla="*/ 51 h 85"/>
                  <a:gd name="T4" fmla="*/ 85 w 85"/>
                  <a:gd name="T5" fmla="*/ 85 h 85"/>
                  <a:gd name="T6" fmla="*/ 0 60000 65536"/>
                  <a:gd name="T7" fmla="*/ 0 60000 65536"/>
                  <a:gd name="T8" fmla="*/ 0 60000 65536"/>
                  <a:gd name="T9" fmla="*/ 0 w 85"/>
                  <a:gd name="T10" fmla="*/ 0 h 85"/>
                  <a:gd name="T11" fmla="*/ 85 w 85"/>
                  <a:gd name="T12" fmla="*/ 85 h 85"/>
                </a:gdLst>
                <a:ahLst/>
                <a:cxnLst>
                  <a:cxn ang="T6">
                    <a:pos x="T0" y="T1"/>
                  </a:cxn>
                  <a:cxn ang="T7">
                    <a:pos x="T2" y="T3"/>
                  </a:cxn>
                  <a:cxn ang="T8">
                    <a:pos x="T4" y="T5"/>
                  </a:cxn>
                </a:cxnLst>
                <a:rect l="T9" t="T10" r="T11" b="T12"/>
                <a:pathLst>
                  <a:path w="85" h="85">
                    <a:moveTo>
                      <a:pt x="0" y="0"/>
                    </a:moveTo>
                    <a:cubicBezTo>
                      <a:pt x="31" y="11"/>
                      <a:pt x="40" y="33"/>
                      <a:pt x="68" y="51"/>
                    </a:cubicBezTo>
                    <a:cubicBezTo>
                      <a:pt x="77" y="80"/>
                      <a:pt x="70" y="70"/>
                      <a:pt x="85" y="85"/>
                    </a:cubicBezTo>
                  </a:path>
                </a:pathLst>
              </a:custGeom>
              <a:noFill/>
              <a:ln w="28575" cap="flat" cmpd="sng">
                <a:solidFill>
                  <a:schemeClr val="tx1"/>
                </a:solidFill>
                <a:prstDash val="solid"/>
                <a:round/>
                <a:headEnd/>
                <a:tailEnd/>
              </a:ln>
            </p:spPr>
            <p:txBody>
              <a:bodyPr wrap="none" anchor="ctr"/>
              <a:lstStyle/>
              <a:p>
                <a:endParaRPr lang="zh-CN" altLang="en-US"/>
              </a:p>
            </p:txBody>
          </p:sp>
        </p:grpSp>
      </p:grpSp>
      <p:grpSp>
        <p:nvGrpSpPr>
          <p:cNvPr id="73802" name="Group 74"/>
          <p:cNvGrpSpPr>
            <a:grpSpLocks/>
          </p:cNvGrpSpPr>
          <p:nvPr/>
        </p:nvGrpSpPr>
        <p:grpSpPr bwMode="auto">
          <a:xfrm>
            <a:off x="6310313" y="5794375"/>
            <a:ext cx="757237" cy="454025"/>
            <a:chOff x="3956" y="3026"/>
            <a:chExt cx="477" cy="286"/>
          </a:xfrm>
        </p:grpSpPr>
        <p:graphicFrame>
          <p:nvGraphicFramePr>
            <p:cNvPr id="109630" name="Object 62"/>
            <p:cNvGraphicFramePr>
              <a:graphicFrameLocks noChangeAspect="1"/>
            </p:cNvGraphicFramePr>
            <p:nvPr/>
          </p:nvGraphicFramePr>
          <p:xfrm>
            <a:off x="4208" y="3026"/>
            <a:ext cx="225" cy="286"/>
          </p:xfrm>
          <a:graphic>
            <a:graphicData uri="http://schemas.openxmlformats.org/presentationml/2006/ole">
              <mc:AlternateContent xmlns:mc="http://schemas.openxmlformats.org/markup-compatibility/2006">
                <mc:Choice xmlns:v="urn:schemas-microsoft-com:vml" Requires="v">
                  <p:oleObj spid="_x0000_s109886" name="Equation" r:id="rId25" imgW="139579" imgH="177646" progId="">
                    <p:embed/>
                  </p:oleObj>
                </mc:Choice>
                <mc:Fallback>
                  <p:oleObj name="Equation" r:id="rId25" imgW="139579" imgH="177646" progId="">
                    <p:embed/>
                    <p:pic>
                      <p:nvPicPr>
                        <p:cNvPr id="0" name="Picture 6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08" y="3026"/>
                          <a:ext cx="225"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653" name="Freeform 76"/>
            <p:cNvSpPr>
              <a:spLocks/>
            </p:cNvSpPr>
            <p:nvPr/>
          </p:nvSpPr>
          <p:spPr bwMode="auto">
            <a:xfrm>
              <a:off x="3956" y="3168"/>
              <a:ext cx="25" cy="93"/>
            </a:xfrm>
            <a:custGeom>
              <a:avLst/>
              <a:gdLst>
                <a:gd name="T0" fmla="*/ 0 w 25"/>
                <a:gd name="T1" fmla="*/ 0 h 93"/>
                <a:gd name="T2" fmla="*/ 25 w 25"/>
                <a:gd name="T3" fmla="*/ 93 h 93"/>
                <a:gd name="T4" fmla="*/ 0 60000 65536"/>
                <a:gd name="T5" fmla="*/ 0 60000 65536"/>
                <a:gd name="T6" fmla="*/ 0 w 25"/>
                <a:gd name="T7" fmla="*/ 0 h 93"/>
                <a:gd name="T8" fmla="*/ 25 w 25"/>
                <a:gd name="T9" fmla="*/ 93 h 93"/>
              </a:gdLst>
              <a:ahLst/>
              <a:cxnLst>
                <a:cxn ang="T4">
                  <a:pos x="T0" y="T1"/>
                </a:cxn>
                <a:cxn ang="T5">
                  <a:pos x="T2" y="T3"/>
                </a:cxn>
              </a:cxnLst>
              <a:rect l="T6" t="T7" r="T8" b="T9"/>
              <a:pathLst>
                <a:path w="25" h="93">
                  <a:moveTo>
                    <a:pt x="0" y="0"/>
                  </a:moveTo>
                  <a:cubicBezTo>
                    <a:pt x="14" y="44"/>
                    <a:pt x="25" y="41"/>
                    <a:pt x="25" y="93"/>
                  </a:cubicBezTo>
                </a:path>
              </a:pathLst>
            </a:custGeom>
            <a:noFill/>
            <a:ln w="28575" cap="flat" cmpd="sng">
              <a:solidFill>
                <a:schemeClr val="tx1"/>
              </a:solidFill>
              <a:prstDash val="solid"/>
              <a:round/>
              <a:headEnd/>
              <a:tailEnd/>
            </a:ln>
          </p:spPr>
          <p:txBody>
            <a:bodyPr wrap="none" anchor="ctr"/>
            <a:lstStyle/>
            <a:p>
              <a:endParaRPr lang="zh-CN" altLang="en-US"/>
            </a:p>
          </p:txBody>
        </p:sp>
      </p:grpSp>
      <p:grpSp>
        <p:nvGrpSpPr>
          <p:cNvPr id="73806" name="Group 78"/>
          <p:cNvGrpSpPr>
            <a:grpSpLocks/>
          </p:cNvGrpSpPr>
          <p:nvPr/>
        </p:nvGrpSpPr>
        <p:grpSpPr bwMode="auto">
          <a:xfrm>
            <a:off x="5187950" y="4333875"/>
            <a:ext cx="3048000" cy="2190750"/>
            <a:chOff x="3264" y="436"/>
            <a:chExt cx="1920" cy="1380"/>
          </a:xfrm>
        </p:grpSpPr>
        <p:graphicFrame>
          <p:nvGraphicFramePr>
            <p:cNvPr id="109631" name="Object 63"/>
            <p:cNvGraphicFramePr>
              <a:graphicFrameLocks noChangeAspect="1"/>
            </p:cNvGraphicFramePr>
            <p:nvPr/>
          </p:nvGraphicFramePr>
          <p:xfrm>
            <a:off x="3456" y="473"/>
            <a:ext cx="172" cy="203"/>
          </p:xfrm>
          <a:graphic>
            <a:graphicData uri="http://schemas.openxmlformats.org/presentationml/2006/ole">
              <mc:AlternateContent xmlns:mc="http://schemas.openxmlformats.org/markup-compatibility/2006">
                <mc:Choice xmlns:v="urn:schemas-microsoft-com:vml" Requires="v">
                  <p:oleObj spid="_x0000_s109887" name="Equation" r:id="rId27" imgW="139579" imgH="164957" progId="">
                    <p:embed/>
                  </p:oleObj>
                </mc:Choice>
                <mc:Fallback>
                  <p:oleObj name="Equation" r:id="rId27" imgW="139579" imgH="164957" progId="">
                    <p:embed/>
                    <p:pic>
                      <p:nvPicPr>
                        <p:cNvPr id="0" name="Picture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473"/>
                          <a:ext cx="172"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651" name="Line 80"/>
            <p:cNvSpPr>
              <a:spLocks noChangeShapeType="1"/>
            </p:cNvSpPr>
            <p:nvPr/>
          </p:nvSpPr>
          <p:spPr bwMode="auto">
            <a:xfrm>
              <a:off x="3264" y="1588"/>
              <a:ext cx="1920" cy="0"/>
            </a:xfrm>
            <a:prstGeom prst="line">
              <a:avLst/>
            </a:prstGeom>
            <a:noFill/>
            <a:ln w="28575">
              <a:solidFill>
                <a:schemeClr val="tx1"/>
              </a:solidFill>
              <a:round/>
              <a:headEnd/>
              <a:tailEnd type="triangle" w="med" len="med"/>
            </a:ln>
          </p:spPr>
          <p:txBody>
            <a:bodyPr wrap="none"/>
            <a:lstStyle/>
            <a:p>
              <a:endParaRPr lang="zh-CN" altLang="en-US"/>
            </a:p>
          </p:txBody>
        </p:sp>
        <p:sp>
          <p:nvSpPr>
            <p:cNvPr id="109652" name="Line 81"/>
            <p:cNvSpPr>
              <a:spLocks noChangeShapeType="1"/>
            </p:cNvSpPr>
            <p:nvPr/>
          </p:nvSpPr>
          <p:spPr bwMode="auto">
            <a:xfrm flipV="1">
              <a:off x="3648" y="436"/>
              <a:ext cx="0" cy="1361"/>
            </a:xfrm>
            <a:prstGeom prst="line">
              <a:avLst/>
            </a:prstGeom>
            <a:noFill/>
            <a:ln w="28575">
              <a:solidFill>
                <a:schemeClr val="tx1"/>
              </a:solidFill>
              <a:round/>
              <a:headEnd/>
              <a:tailEnd type="triangle" w="med" len="med"/>
            </a:ln>
          </p:spPr>
          <p:txBody>
            <a:bodyPr wrap="none"/>
            <a:lstStyle/>
            <a:p>
              <a:endParaRPr lang="zh-CN" altLang="en-US"/>
            </a:p>
          </p:txBody>
        </p:sp>
        <p:graphicFrame>
          <p:nvGraphicFramePr>
            <p:cNvPr id="109632" name="Object 64"/>
            <p:cNvGraphicFramePr>
              <a:graphicFrameLocks noChangeAspect="1"/>
            </p:cNvGraphicFramePr>
            <p:nvPr/>
          </p:nvGraphicFramePr>
          <p:xfrm>
            <a:off x="4968" y="1644"/>
            <a:ext cx="172" cy="172"/>
          </p:xfrm>
          <a:graphic>
            <a:graphicData uri="http://schemas.openxmlformats.org/presentationml/2006/ole">
              <mc:AlternateContent xmlns:mc="http://schemas.openxmlformats.org/markup-compatibility/2006">
                <mc:Choice xmlns:v="urn:schemas-microsoft-com:vml" Requires="v">
                  <p:oleObj spid="_x0000_s109888" name="Equation" r:id="rId28" imgW="139700" imgH="139700" progId="">
                    <p:embed/>
                  </p:oleObj>
                </mc:Choice>
                <mc:Fallback>
                  <p:oleObj name="Equation" r:id="rId28" imgW="139700" imgH="139700" progId="">
                    <p:embed/>
                    <p:pic>
                      <p:nvPicPr>
                        <p:cNvPr id="0" name="Picture 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 y="1644"/>
                          <a:ext cx="172" cy="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633" name="Object 65"/>
            <p:cNvGraphicFramePr>
              <a:graphicFrameLocks noChangeAspect="1"/>
            </p:cNvGraphicFramePr>
            <p:nvPr/>
          </p:nvGraphicFramePr>
          <p:xfrm>
            <a:off x="3427" y="1592"/>
            <a:ext cx="157" cy="219"/>
          </p:xfrm>
          <a:graphic>
            <a:graphicData uri="http://schemas.openxmlformats.org/presentationml/2006/ole">
              <mc:AlternateContent xmlns:mc="http://schemas.openxmlformats.org/markup-compatibility/2006">
                <mc:Choice xmlns:v="urn:schemas-microsoft-com:vml" Requires="v">
                  <p:oleObj spid="_x0000_s109889" name="Equation" r:id="rId29" imgW="126725" imgH="177415" progId="">
                    <p:embed/>
                  </p:oleObj>
                </mc:Choice>
                <mc:Fallback>
                  <p:oleObj name="Equation" r:id="rId29" imgW="126725" imgH="177415" progId="">
                    <p:embed/>
                    <p:pic>
                      <p:nvPicPr>
                        <p:cNvPr id="0" name="Picture 6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7" y="1592"/>
                          <a:ext cx="15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73754"/>
                                        </p:tgtEl>
                                        <p:attrNameLst>
                                          <p:attrName>style.visibility</p:attrName>
                                        </p:attrNameLst>
                                      </p:cBhvr>
                                      <p:to>
                                        <p:strVal val="visible"/>
                                      </p:to>
                                    </p:set>
                                    <p:animEffect transition="in" filter="wipe(left)">
                                      <p:cBhvr>
                                        <p:cTn id="7" dur="75"/>
                                        <p:tgtEl>
                                          <p:spTgt spid="73754"/>
                                        </p:tgtEl>
                                      </p:cBhvr>
                                    </p:animEffect>
                                  </p:childTnLst>
                                </p:cTn>
                              </p:par>
                            </p:childTnLst>
                          </p:cTn>
                        </p:par>
                        <p:par>
                          <p:cTn id="8" fill="hold" nodeType="afterGroup">
                            <p:stCondLst>
                              <p:cond delay="375"/>
                            </p:stCondLst>
                            <p:childTnLst>
                              <p:par>
                                <p:cTn id="9" presetID="22" presetClass="entr" presetSubtype="8" fill="hold" nodeType="afterEffect">
                                  <p:stCondLst>
                                    <p:cond delay="0"/>
                                  </p:stCondLst>
                                  <p:childTnLst>
                                    <p:set>
                                      <p:cBhvr>
                                        <p:cTn id="10" dur="1" fill="hold">
                                          <p:stCondLst>
                                            <p:cond delay="0"/>
                                          </p:stCondLst>
                                        </p:cTn>
                                        <p:tgtEl>
                                          <p:spTgt spid="73730"/>
                                        </p:tgtEl>
                                        <p:attrNameLst>
                                          <p:attrName>style.visibility</p:attrName>
                                        </p:attrNameLst>
                                      </p:cBhvr>
                                      <p:to>
                                        <p:strVal val="visible"/>
                                      </p:to>
                                    </p:set>
                                    <p:animEffect transition="in" filter="wipe(left)">
                                      <p:cBhvr>
                                        <p:cTn id="11" dur="500"/>
                                        <p:tgtEl>
                                          <p:spTgt spid="73730"/>
                                        </p:tgtEl>
                                      </p:cBhvr>
                                    </p:animEffect>
                                  </p:childTnLst>
                                </p:cTn>
                              </p:par>
                            </p:childTnLst>
                          </p:cTn>
                        </p:par>
                        <p:par>
                          <p:cTn id="12" fill="hold" nodeType="afterGroup">
                            <p:stCondLst>
                              <p:cond delay="875"/>
                            </p:stCondLst>
                            <p:childTnLst>
                              <p:par>
                                <p:cTn id="13" presetID="22" presetClass="entr" presetSubtype="8" fill="hold" nodeType="afterEffect">
                                  <p:stCondLst>
                                    <p:cond delay="0"/>
                                  </p:stCondLst>
                                  <p:childTnLst>
                                    <p:set>
                                      <p:cBhvr>
                                        <p:cTn id="14" dur="1" fill="hold">
                                          <p:stCondLst>
                                            <p:cond delay="0"/>
                                          </p:stCondLst>
                                        </p:cTn>
                                        <p:tgtEl>
                                          <p:spTgt spid="73731"/>
                                        </p:tgtEl>
                                        <p:attrNameLst>
                                          <p:attrName>style.visibility</p:attrName>
                                        </p:attrNameLst>
                                      </p:cBhvr>
                                      <p:to>
                                        <p:strVal val="visible"/>
                                      </p:to>
                                    </p:set>
                                    <p:animEffect transition="in" filter="wipe(left)">
                                      <p:cBhvr>
                                        <p:cTn id="15" dur="500"/>
                                        <p:tgtEl>
                                          <p:spTgt spid="73731"/>
                                        </p:tgtEl>
                                      </p:cBhvr>
                                    </p:animEffect>
                                  </p:childTnLst>
                                </p:cTn>
                              </p:par>
                            </p:childTnLst>
                          </p:cTn>
                        </p:par>
                        <p:par>
                          <p:cTn id="16" fill="hold" nodeType="afterGroup">
                            <p:stCondLst>
                              <p:cond delay="1375"/>
                            </p:stCondLst>
                            <p:childTnLst>
                              <p:par>
                                <p:cTn id="17" presetID="22" presetClass="entr" presetSubtype="8" fill="hold" nodeType="afterEffect">
                                  <p:stCondLst>
                                    <p:cond delay="0"/>
                                  </p:stCondLst>
                                  <p:childTnLst>
                                    <p:set>
                                      <p:cBhvr>
                                        <p:cTn id="18" dur="1" fill="hold">
                                          <p:stCondLst>
                                            <p:cond delay="0"/>
                                          </p:stCondLst>
                                        </p:cTn>
                                        <p:tgtEl>
                                          <p:spTgt spid="73734"/>
                                        </p:tgtEl>
                                        <p:attrNameLst>
                                          <p:attrName>style.visibility</p:attrName>
                                        </p:attrNameLst>
                                      </p:cBhvr>
                                      <p:to>
                                        <p:strVal val="visible"/>
                                      </p:to>
                                    </p:set>
                                    <p:animEffect transition="in" filter="wipe(left)">
                                      <p:cBhvr>
                                        <p:cTn id="19" dur="500"/>
                                        <p:tgtEl>
                                          <p:spTgt spid="7373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3" fill="hold" nodeType="clickEffect">
                                  <p:stCondLst>
                                    <p:cond delay="0"/>
                                  </p:stCondLst>
                                  <p:childTnLst>
                                    <p:set>
                                      <p:cBhvr>
                                        <p:cTn id="23" dur="1" fill="hold">
                                          <p:stCondLst>
                                            <p:cond delay="0"/>
                                          </p:stCondLst>
                                        </p:cTn>
                                        <p:tgtEl>
                                          <p:spTgt spid="73805"/>
                                        </p:tgtEl>
                                        <p:attrNameLst>
                                          <p:attrName>style.visibility</p:attrName>
                                        </p:attrNameLst>
                                      </p:cBhvr>
                                      <p:to>
                                        <p:strVal val="visible"/>
                                      </p:to>
                                    </p:set>
                                    <p:animEffect transition="in" filter="strips(upRight)">
                                      <p:cBhvr>
                                        <p:cTn id="24" dur="500"/>
                                        <p:tgtEl>
                                          <p:spTgt spid="73805"/>
                                        </p:tgtEl>
                                      </p:cBhvr>
                                    </p:animEffect>
                                  </p:childTnLst>
                                </p:cTn>
                              </p:par>
                            </p:childTnLst>
                          </p:cTn>
                        </p:par>
                        <p:par>
                          <p:cTn id="25" fill="hold" nodeType="afterGroup">
                            <p:stCondLst>
                              <p:cond delay="500"/>
                            </p:stCondLst>
                            <p:childTnLst>
                              <p:par>
                                <p:cTn id="26" presetID="18" presetClass="entr" presetSubtype="3" fill="hold" grpId="0" nodeType="afterEffect">
                                  <p:stCondLst>
                                    <p:cond delay="0"/>
                                  </p:stCondLst>
                                  <p:childTnLst>
                                    <p:set>
                                      <p:cBhvr>
                                        <p:cTn id="27" dur="1" fill="hold">
                                          <p:stCondLst>
                                            <p:cond delay="0"/>
                                          </p:stCondLst>
                                        </p:cTn>
                                        <p:tgtEl>
                                          <p:spTgt spid="73741"/>
                                        </p:tgtEl>
                                        <p:attrNameLst>
                                          <p:attrName>style.visibility</p:attrName>
                                        </p:attrNameLst>
                                      </p:cBhvr>
                                      <p:to>
                                        <p:strVal val="visible"/>
                                      </p:to>
                                    </p:set>
                                    <p:animEffect transition="in" filter="strips(upRight)">
                                      <p:cBhvr>
                                        <p:cTn id="28" dur="500"/>
                                        <p:tgtEl>
                                          <p:spTgt spid="73741"/>
                                        </p:tgtEl>
                                      </p:cBhvr>
                                    </p:animEffect>
                                  </p:childTnLst>
                                </p:cTn>
                              </p:par>
                            </p:childTnLst>
                          </p:cTn>
                        </p:par>
                        <p:par>
                          <p:cTn id="29" fill="hold" nodeType="afterGroup">
                            <p:stCondLst>
                              <p:cond delay="1000"/>
                            </p:stCondLst>
                            <p:childTnLst>
                              <p:par>
                                <p:cTn id="30" presetID="18" presetClass="entr" presetSubtype="3" fill="hold" nodeType="afterEffect">
                                  <p:stCondLst>
                                    <p:cond delay="0"/>
                                  </p:stCondLst>
                                  <p:childTnLst>
                                    <p:set>
                                      <p:cBhvr>
                                        <p:cTn id="31" dur="1" fill="hold">
                                          <p:stCondLst>
                                            <p:cond delay="0"/>
                                          </p:stCondLst>
                                        </p:cTn>
                                        <p:tgtEl>
                                          <p:spTgt spid="73742"/>
                                        </p:tgtEl>
                                        <p:attrNameLst>
                                          <p:attrName>style.visibility</p:attrName>
                                        </p:attrNameLst>
                                      </p:cBhvr>
                                      <p:to>
                                        <p:strVal val="visible"/>
                                      </p:to>
                                    </p:set>
                                    <p:animEffect transition="in" filter="strips(upRight)">
                                      <p:cBhvr>
                                        <p:cTn id="32" dur="500"/>
                                        <p:tgtEl>
                                          <p:spTgt spid="73742"/>
                                        </p:tgtEl>
                                      </p:cBhvr>
                                    </p:animEffect>
                                  </p:childTnLst>
                                </p:cTn>
                              </p:par>
                            </p:childTnLst>
                          </p:cTn>
                        </p:par>
                        <p:par>
                          <p:cTn id="33" fill="hold" nodeType="afterGroup">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73760"/>
                                        </p:tgtEl>
                                        <p:attrNameLst>
                                          <p:attrName>style.visibility</p:attrName>
                                        </p:attrNameLst>
                                      </p:cBhvr>
                                      <p:to>
                                        <p:strVal val="visible"/>
                                      </p:to>
                                    </p:set>
                                    <p:animEffect transition="in" filter="wipe(left)">
                                      <p:cBhvr>
                                        <p:cTn id="36" dur="500"/>
                                        <p:tgtEl>
                                          <p:spTgt spid="73760"/>
                                        </p:tgtEl>
                                      </p:cBhvr>
                                    </p:animEffect>
                                  </p:childTnLst>
                                </p:cTn>
                              </p:par>
                            </p:childTnLst>
                          </p:cTn>
                        </p:par>
                        <p:par>
                          <p:cTn id="37" fill="hold" nodeType="afterGroup">
                            <p:stCondLst>
                              <p:cond delay="2000"/>
                            </p:stCondLst>
                            <p:childTnLst>
                              <p:par>
                                <p:cTn id="38" presetID="22" presetClass="entr" presetSubtype="8" fill="hold" nodeType="afterEffect">
                                  <p:stCondLst>
                                    <p:cond delay="0"/>
                                  </p:stCondLst>
                                  <p:childTnLst>
                                    <p:set>
                                      <p:cBhvr>
                                        <p:cTn id="39" dur="1" fill="hold">
                                          <p:stCondLst>
                                            <p:cond delay="0"/>
                                          </p:stCondLst>
                                        </p:cTn>
                                        <p:tgtEl>
                                          <p:spTgt spid="73744"/>
                                        </p:tgtEl>
                                        <p:attrNameLst>
                                          <p:attrName>style.visibility</p:attrName>
                                        </p:attrNameLst>
                                      </p:cBhvr>
                                      <p:to>
                                        <p:strVal val="visible"/>
                                      </p:to>
                                    </p:set>
                                    <p:animEffect transition="in" filter="wipe(left)">
                                      <p:cBhvr>
                                        <p:cTn id="40" dur="500"/>
                                        <p:tgtEl>
                                          <p:spTgt spid="7374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73761"/>
                                        </p:tgtEl>
                                        <p:attrNameLst>
                                          <p:attrName>style.visibility</p:attrName>
                                        </p:attrNameLst>
                                      </p:cBhvr>
                                      <p:to>
                                        <p:strVal val="visible"/>
                                      </p:to>
                                    </p:set>
                                    <p:animEffect transition="in" filter="wipe(up)">
                                      <p:cBhvr>
                                        <p:cTn id="45" dur="500"/>
                                        <p:tgtEl>
                                          <p:spTgt spid="7376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73745"/>
                                        </p:tgtEl>
                                        <p:attrNameLst>
                                          <p:attrName>style.visibility</p:attrName>
                                        </p:attrNameLst>
                                      </p:cBhvr>
                                      <p:to>
                                        <p:strVal val="visible"/>
                                      </p:to>
                                    </p:set>
                                    <p:anim calcmode="lin" valueType="num">
                                      <p:cBhvr additive="base">
                                        <p:cTn id="50" dur="500" fill="hold"/>
                                        <p:tgtEl>
                                          <p:spTgt spid="73745"/>
                                        </p:tgtEl>
                                        <p:attrNameLst>
                                          <p:attrName>ppt_x</p:attrName>
                                        </p:attrNameLst>
                                      </p:cBhvr>
                                      <p:tavLst>
                                        <p:tav tm="0">
                                          <p:val>
                                            <p:strVal val="1+#ppt_w/2"/>
                                          </p:val>
                                        </p:tav>
                                        <p:tav tm="100000">
                                          <p:val>
                                            <p:strVal val="#ppt_x"/>
                                          </p:val>
                                        </p:tav>
                                      </p:tavLst>
                                    </p:anim>
                                    <p:anim calcmode="lin" valueType="num">
                                      <p:cBhvr additive="base">
                                        <p:cTn id="51" dur="500" fill="hold"/>
                                        <p:tgtEl>
                                          <p:spTgt spid="73745"/>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iterate type="lt">
                                    <p:tmPct val="100000"/>
                                  </p:iterate>
                                  <p:childTnLst>
                                    <p:set>
                                      <p:cBhvr>
                                        <p:cTn id="55" dur="1" fill="hold">
                                          <p:stCondLst>
                                            <p:cond delay="0"/>
                                          </p:stCondLst>
                                        </p:cTn>
                                        <p:tgtEl>
                                          <p:spTgt spid="73786"/>
                                        </p:tgtEl>
                                        <p:attrNameLst>
                                          <p:attrName>style.visibility</p:attrName>
                                        </p:attrNameLst>
                                      </p:cBhvr>
                                      <p:to>
                                        <p:strVal val="visible"/>
                                      </p:to>
                                    </p:set>
                                    <p:animEffect transition="in" filter="wipe(left)">
                                      <p:cBhvr>
                                        <p:cTn id="56" dur="75"/>
                                        <p:tgtEl>
                                          <p:spTgt spid="73786"/>
                                        </p:tgtEl>
                                      </p:cBhvr>
                                    </p:animEffect>
                                  </p:childTnLst>
                                </p:cTn>
                              </p:par>
                            </p:childTnLst>
                          </p:cTn>
                        </p:par>
                        <p:par>
                          <p:cTn id="57" fill="hold" nodeType="afterGroup">
                            <p:stCondLst>
                              <p:cond delay="375"/>
                            </p:stCondLst>
                            <p:childTnLst>
                              <p:par>
                                <p:cTn id="58" presetID="22" presetClass="entr" presetSubtype="8" fill="hold" nodeType="afterEffect">
                                  <p:stCondLst>
                                    <p:cond delay="0"/>
                                  </p:stCondLst>
                                  <p:childTnLst>
                                    <p:set>
                                      <p:cBhvr>
                                        <p:cTn id="59" dur="1" fill="hold">
                                          <p:stCondLst>
                                            <p:cond delay="0"/>
                                          </p:stCondLst>
                                        </p:cTn>
                                        <p:tgtEl>
                                          <p:spTgt spid="73762"/>
                                        </p:tgtEl>
                                        <p:attrNameLst>
                                          <p:attrName>style.visibility</p:attrName>
                                        </p:attrNameLst>
                                      </p:cBhvr>
                                      <p:to>
                                        <p:strVal val="visible"/>
                                      </p:to>
                                    </p:set>
                                    <p:animEffect transition="in" filter="wipe(left)">
                                      <p:cBhvr>
                                        <p:cTn id="60" dur="500"/>
                                        <p:tgtEl>
                                          <p:spTgt spid="73762"/>
                                        </p:tgtEl>
                                      </p:cBhvr>
                                    </p:animEffect>
                                  </p:childTnLst>
                                </p:cTn>
                              </p:par>
                            </p:childTnLst>
                          </p:cTn>
                        </p:par>
                        <p:par>
                          <p:cTn id="61" fill="hold" nodeType="afterGroup">
                            <p:stCondLst>
                              <p:cond delay="875"/>
                            </p:stCondLst>
                            <p:childTnLst>
                              <p:par>
                                <p:cTn id="62" presetID="22" presetClass="entr" presetSubtype="8" fill="hold" nodeType="afterEffect">
                                  <p:stCondLst>
                                    <p:cond delay="0"/>
                                  </p:stCondLst>
                                  <p:childTnLst>
                                    <p:set>
                                      <p:cBhvr>
                                        <p:cTn id="63" dur="1" fill="hold">
                                          <p:stCondLst>
                                            <p:cond delay="0"/>
                                          </p:stCondLst>
                                        </p:cTn>
                                        <p:tgtEl>
                                          <p:spTgt spid="73763"/>
                                        </p:tgtEl>
                                        <p:attrNameLst>
                                          <p:attrName>style.visibility</p:attrName>
                                        </p:attrNameLst>
                                      </p:cBhvr>
                                      <p:to>
                                        <p:strVal val="visible"/>
                                      </p:to>
                                    </p:set>
                                    <p:animEffect transition="in" filter="wipe(left)">
                                      <p:cBhvr>
                                        <p:cTn id="64" dur="500"/>
                                        <p:tgtEl>
                                          <p:spTgt spid="73763"/>
                                        </p:tgtEl>
                                      </p:cBhvr>
                                    </p:animEffect>
                                  </p:childTnLst>
                                </p:cTn>
                              </p:par>
                            </p:childTnLst>
                          </p:cTn>
                        </p:par>
                        <p:par>
                          <p:cTn id="65" fill="hold" nodeType="afterGroup">
                            <p:stCondLst>
                              <p:cond delay="1375"/>
                            </p:stCondLst>
                            <p:childTnLst>
                              <p:par>
                                <p:cTn id="66" presetID="22" presetClass="entr" presetSubtype="8" fill="hold" nodeType="afterEffect">
                                  <p:stCondLst>
                                    <p:cond delay="0"/>
                                  </p:stCondLst>
                                  <p:childTnLst>
                                    <p:set>
                                      <p:cBhvr>
                                        <p:cTn id="67" dur="1" fill="hold">
                                          <p:stCondLst>
                                            <p:cond delay="0"/>
                                          </p:stCondLst>
                                        </p:cTn>
                                        <p:tgtEl>
                                          <p:spTgt spid="73766"/>
                                        </p:tgtEl>
                                        <p:attrNameLst>
                                          <p:attrName>style.visibility</p:attrName>
                                        </p:attrNameLst>
                                      </p:cBhvr>
                                      <p:to>
                                        <p:strVal val="visible"/>
                                      </p:to>
                                    </p:set>
                                    <p:animEffect transition="in" filter="wipe(left)">
                                      <p:cBhvr>
                                        <p:cTn id="68" dur="500"/>
                                        <p:tgtEl>
                                          <p:spTgt spid="7376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8" presetClass="entr" presetSubtype="3" fill="hold" nodeType="clickEffect">
                                  <p:stCondLst>
                                    <p:cond delay="0"/>
                                  </p:stCondLst>
                                  <p:childTnLst>
                                    <p:set>
                                      <p:cBhvr>
                                        <p:cTn id="72" dur="1" fill="hold">
                                          <p:stCondLst>
                                            <p:cond delay="0"/>
                                          </p:stCondLst>
                                        </p:cTn>
                                        <p:tgtEl>
                                          <p:spTgt spid="73806"/>
                                        </p:tgtEl>
                                        <p:attrNameLst>
                                          <p:attrName>style.visibility</p:attrName>
                                        </p:attrNameLst>
                                      </p:cBhvr>
                                      <p:to>
                                        <p:strVal val="visible"/>
                                      </p:to>
                                    </p:set>
                                    <p:animEffect transition="in" filter="strips(upRight)">
                                      <p:cBhvr>
                                        <p:cTn id="73" dur="500"/>
                                        <p:tgtEl>
                                          <p:spTgt spid="7380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8" presetClass="entr" presetSubtype="3" fill="hold" grpId="0" nodeType="clickEffect">
                                  <p:stCondLst>
                                    <p:cond delay="0"/>
                                  </p:stCondLst>
                                  <p:childTnLst>
                                    <p:set>
                                      <p:cBhvr>
                                        <p:cTn id="77" dur="1" fill="hold">
                                          <p:stCondLst>
                                            <p:cond delay="0"/>
                                          </p:stCondLst>
                                        </p:cTn>
                                        <p:tgtEl>
                                          <p:spTgt spid="73793"/>
                                        </p:tgtEl>
                                        <p:attrNameLst>
                                          <p:attrName>style.visibility</p:attrName>
                                        </p:attrNameLst>
                                      </p:cBhvr>
                                      <p:to>
                                        <p:strVal val="visible"/>
                                      </p:to>
                                    </p:set>
                                    <p:animEffect transition="in" filter="strips(upRight)">
                                      <p:cBhvr>
                                        <p:cTn id="78" dur="500"/>
                                        <p:tgtEl>
                                          <p:spTgt spid="73793"/>
                                        </p:tgtEl>
                                      </p:cBhvr>
                                    </p:animEffect>
                                  </p:childTnLst>
                                </p:cTn>
                              </p:par>
                            </p:childTnLst>
                          </p:cTn>
                        </p:par>
                        <p:par>
                          <p:cTn id="79" fill="hold" nodeType="afterGroup">
                            <p:stCondLst>
                              <p:cond delay="500"/>
                            </p:stCondLst>
                            <p:childTnLst>
                              <p:par>
                                <p:cTn id="80" presetID="18" presetClass="entr" presetSubtype="3" fill="hold" nodeType="afterEffect">
                                  <p:stCondLst>
                                    <p:cond delay="0"/>
                                  </p:stCondLst>
                                  <p:childTnLst>
                                    <p:set>
                                      <p:cBhvr>
                                        <p:cTn id="81" dur="1" fill="hold">
                                          <p:stCondLst>
                                            <p:cond delay="0"/>
                                          </p:stCondLst>
                                        </p:cTn>
                                        <p:tgtEl>
                                          <p:spTgt spid="73794"/>
                                        </p:tgtEl>
                                        <p:attrNameLst>
                                          <p:attrName>style.visibility</p:attrName>
                                        </p:attrNameLst>
                                      </p:cBhvr>
                                      <p:to>
                                        <p:strVal val="visible"/>
                                      </p:to>
                                    </p:set>
                                    <p:animEffect transition="in" filter="strips(upRight)">
                                      <p:cBhvr>
                                        <p:cTn id="82" dur="500"/>
                                        <p:tgtEl>
                                          <p:spTgt spid="73794"/>
                                        </p:tgtEl>
                                      </p:cBhvr>
                                    </p:animEffect>
                                  </p:childTnLst>
                                </p:cTn>
                              </p:par>
                            </p:childTnLst>
                          </p:cTn>
                        </p:par>
                        <p:par>
                          <p:cTn id="83" fill="hold" nodeType="afterGroup">
                            <p:stCondLst>
                              <p:cond delay="1000"/>
                            </p:stCondLst>
                            <p:childTnLst>
                              <p:par>
                                <p:cTn id="84" presetID="18" presetClass="entr" presetSubtype="3" fill="hold" grpId="0" nodeType="afterEffect">
                                  <p:stCondLst>
                                    <p:cond delay="0"/>
                                  </p:stCondLst>
                                  <p:childTnLst>
                                    <p:set>
                                      <p:cBhvr>
                                        <p:cTn id="85" dur="1" fill="hold">
                                          <p:stCondLst>
                                            <p:cond delay="0"/>
                                          </p:stCondLst>
                                        </p:cTn>
                                        <p:tgtEl>
                                          <p:spTgt spid="73795"/>
                                        </p:tgtEl>
                                        <p:attrNameLst>
                                          <p:attrName>style.visibility</p:attrName>
                                        </p:attrNameLst>
                                      </p:cBhvr>
                                      <p:to>
                                        <p:strVal val="visible"/>
                                      </p:to>
                                    </p:set>
                                    <p:animEffect transition="in" filter="strips(upRight)">
                                      <p:cBhvr>
                                        <p:cTn id="86" dur="500"/>
                                        <p:tgtEl>
                                          <p:spTgt spid="73795"/>
                                        </p:tgtEl>
                                      </p:cBhvr>
                                    </p:animEffect>
                                  </p:childTnLst>
                                </p:cTn>
                              </p:par>
                            </p:childTnLst>
                          </p:cTn>
                        </p:par>
                        <p:par>
                          <p:cTn id="87" fill="hold" nodeType="afterGroup">
                            <p:stCondLst>
                              <p:cond delay="1500"/>
                            </p:stCondLst>
                            <p:childTnLst>
                              <p:par>
                                <p:cTn id="88" presetID="18" presetClass="entr" presetSubtype="3" fill="hold" nodeType="afterEffect">
                                  <p:stCondLst>
                                    <p:cond delay="0"/>
                                  </p:stCondLst>
                                  <p:childTnLst>
                                    <p:set>
                                      <p:cBhvr>
                                        <p:cTn id="89" dur="1" fill="hold">
                                          <p:stCondLst>
                                            <p:cond delay="0"/>
                                          </p:stCondLst>
                                        </p:cTn>
                                        <p:tgtEl>
                                          <p:spTgt spid="73796"/>
                                        </p:tgtEl>
                                        <p:attrNameLst>
                                          <p:attrName>style.visibility</p:attrName>
                                        </p:attrNameLst>
                                      </p:cBhvr>
                                      <p:to>
                                        <p:strVal val="visible"/>
                                      </p:to>
                                    </p:set>
                                    <p:animEffect transition="in" filter="strips(upRight)">
                                      <p:cBhvr>
                                        <p:cTn id="90" dur="500"/>
                                        <p:tgtEl>
                                          <p:spTgt spid="73796"/>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2" presetClass="entr" presetSubtype="4" fill="hold" nodeType="clickEffect">
                                  <p:stCondLst>
                                    <p:cond delay="0"/>
                                  </p:stCondLst>
                                  <p:childTnLst>
                                    <p:set>
                                      <p:cBhvr>
                                        <p:cTn id="94" dur="1" fill="hold">
                                          <p:stCondLst>
                                            <p:cond delay="0"/>
                                          </p:stCondLst>
                                        </p:cTn>
                                        <p:tgtEl>
                                          <p:spTgt spid="73802"/>
                                        </p:tgtEl>
                                        <p:attrNameLst>
                                          <p:attrName>style.visibility</p:attrName>
                                        </p:attrNameLst>
                                      </p:cBhvr>
                                      <p:to>
                                        <p:strVal val="visible"/>
                                      </p:to>
                                    </p:set>
                                    <p:animEffect transition="in" filter="slide(fromBottom)">
                                      <p:cBhvr>
                                        <p:cTn id="95" dur="500"/>
                                        <p:tgtEl>
                                          <p:spTgt spid="7380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2" presetClass="entr" presetSubtype="4" fill="hold" nodeType="clickEffect">
                                  <p:stCondLst>
                                    <p:cond delay="0"/>
                                  </p:stCondLst>
                                  <p:childTnLst>
                                    <p:set>
                                      <p:cBhvr>
                                        <p:cTn id="99" dur="1" fill="hold">
                                          <p:stCondLst>
                                            <p:cond delay="0"/>
                                          </p:stCondLst>
                                        </p:cTn>
                                        <p:tgtEl>
                                          <p:spTgt spid="73797"/>
                                        </p:tgtEl>
                                        <p:attrNameLst>
                                          <p:attrName>style.visibility</p:attrName>
                                        </p:attrNameLst>
                                      </p:cBhvr>
                                      <p:to>
                                        <p:strVal val="visible"/>
                                      </p:to>
                                    </p:set>
                                    <p:animEffect transition="in" filter="slide(fromBottom)">
                                      <p:cBhvr>
                                        <p:cTn id="100" dur="500"/>
                                        <p:tgtEl>
                                          <p:spTgt spid="73797"/>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8" fill="hold" grpId="0" nodeType="clickEffect">
                                  <p:stCondLst>
                                    <p:cond delay="0"/>
                                  </p:stCondLst>
                                  <p:childTnLst>
                                    <p:set>
                                      <p:cBhvr>
                                        <p:cTn id="104" dur="1" fill="hold">
                                          <p:stCondLst>
                                            <p:cond delay="0"/>
                                          </p:stCondLst>
                                        </p:cTn>
                                        <p:tgtEl>
                                          <p:spTgt spid="73777"/>
                                        </p:tgtEl>
                                        <p:attrNameLst>
                                          <p:attrName>style.visibility</p:attrName>
                                        </p:attrNameLst>
                                      </p:cBhvr>
                                      <p:to>
                                        <p:strVal val="visible"/>
                                      </p:to>
                                    </p:set>
                                    <p:anim calcmode="lin" valueType="num">
                                      <p:cBhvr additive="base">
                                        <p:cTn id="105" dur="500" fill="hold"/>
                                        <p:tgtEl>
                                          <p:spTgt spid="73777"/>
                                        </p:tgtEl>
                                        <p:attrNameLst>
                                          <p:attrName>ppt_x</p:attrName>
                                        </p:attrNameLst>
                                      </p:cBhvr>
                                      <p:tavLst>
                                        <p:tav tm="0">
                                          <p:val>
                                            <p:strVal val="0-#ppt_w/2"/>
                                          </p:val>
                                        </p:tav>
                                        <p:tav tm="100000">
                                          <p:val>
                                            <p:strVal val="#ppt_x"/>
                                          </p:val>
                                        </p:tav>
                                      </p:tavLst>
                                    </p:anim>
                                    <p:anim calcmode="lin" valueType="num">
                                      <p:cBhvr additive="base">
                                        <p:cTn id="106" dur="500" fill="hold"/>
                                        <p:tgtEl>
                                          <p:spTgt spid="737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1" grpId="0" animBg="1"/>
      <p:bldP spid="73745" grpId="0"/>
      <p:bldP spid="73754" grpId="0" autoUpdateAnimBg="0"/>
      <p:bldP spid="73760" grpId="0" animBg="1"/>
      <p:bldP spid="73761" grpId="0" animBg="1"/>
      <p:bldP spid="73777" grpId="0"/>
      <p:bldP spid="73786" grpId="0" autoUpdateAnimBg="0"/>
      <p:bldP spid="73793" grpId="0" animBg="1"/>
      <p:bldP spid="7379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9761" name="Picture 2" descr="消息框"/>
          <p:cNvPicPr>
            <a:picLocks noChangeAspect="1" noChangeArrowheads="1"/>
          </p:cNvPicPr>
          <p:nvPr/>
        </p:nvPicPr>
        <p:blipFill>
          <a:blip r:embed="rId3"/>
          <a:srcRect/>
          <a:stretch>
            <a:fillRect/>
          </a:stretch>
        </p:blipFill>
        <p:spPr bwMode="auto">
          <a:xfrm>
            <a:off x="468313" y="836613"/>
            <a:ext cx="8229600" cy="4537075"/>
          </a:xfrm>
          <a:prstGeom prst="rect">
            <a:avLst/>
          </a:prstGeom>
          <a:noFill/>
          <a:ln w="9525">
            <a:noFill/>
            <a:miter lim="800000"/>
            <a:headEnd/>
            <a:tailEnd/>
          </a:ln>
        </p:spPr>
      </p:pic>
      <p:sp>
        <p:nvSpPr>
          <p:cNvPr id="629762" name="Text Box 3"/>
          <p:cNvSpPr txBox="1">
            <a:spLocks noChangeArrowheads="1"/>
          </p:cNvSpPr>
          <p:nvPr/>
        </p:nvSpPr>
        <p:spPr bwMode="auto">
          <a:xfrm>
            <a:off x="2700338" y="1236663"/>
            <a:ext cx="5327650" cy="3382962"/>
          </a:xfrm>
          <a:prstGeom prst="rect">
            <a:avLst/>
          </a:prstGeom>
          <a:noFill/>
          <a:ln w="9525">
            <a:noFill/>
            <a:miter lim="800000"/>
            <a:headEnd/>
            <a:tailEnd/>
          </a:ln>
        </p:spPr>
        <p:txBody>
          <a:bodyPr>
            <a:spAutoFit/>
          </a:bodyPr>
          <a:lstStyle/>
          <a:p>
            <a:pPr>
              <a:lnSpc>
                <a:spcPct val="120000"/>
              </a:lnSpc>
              <a:spcBef>
                <a:spcPct val="50000"/>
              </a:spcBef>
            </a:pPr>
            <a:r>
              <a:rPr kumimoji="1" lang="zh-CN" altLang="en-US" sz="2800" b="1">
                <a:solidFill>
                  <a:srgbClr val="FFFFFF"/>
                </a:solidFill>
                <a:latin typeface="Times New Roman" pitchFamily="18" charset="0"/>
                <a:ea typeface="楷体_GB2312"/>
                <a:cs typeface="楷体_GB2312"/>
              </a:rPr>
              <a:t>在以往的学习中，我们接触过二元、三元等简单的线性方程组</a:t>
            </a:r>
            <a:r>
              <a:rPr kumimoji="1" lang="en-US" altLang="zh-CN" sz="2800" b="1">
                <a:solidFill>
                  <a:srgbClr val="FFFFFF"/>
                </a:solidFill>
                <a:latin typeface="楷体_GB2312"/>
                <a:ea typeface="楷体_GB2312"/>
                <a:cs typeface="楷体_GB2312"/>
              </a:rPr>
              <a:t>.</a:t>
            </a:r>
          </a:p>
          <a:p>
            <a:pPr>
              <a:lnSpc>
                <a:spcPct val="120000"/>
              </a:lnSpc>
              <a:spcBef>
                <a:spcPct val="50000"/>
              </a:spcBef>
            </a:pPr>
            <a:r>
              <a:rPr kumimoji="1" lang="zh-CN" altLang="en-US" sz="2800" b="1">
                <a:solidFill>
                  <a:srgbClr val="FFFFFF"/>
                </a:solidFill>
                <a:latin typeface="Times New Roman" pitchFamily="18" charset="0"/>
                <a:ea typeface="楷体_GB2312"/>
                <a:cs typeface="楷体_GB2312"/>
              </a:rPr>
              <a:t>但是，从许多实践或理论问题里导出的线性方程组常常含有相当多的未知量，并且未知量的个数与方程的个数也不一定相等</a:t>
            </a:r>
            <a:r>
              <a:rPr kumimoji="1" lang="en-US" altLang="zh-CN" sz="2800" b="1">
                <a:solidFill>
                  <a:srgbClr val="FFFFFF"/>
                </a:solidFill>
                <a:latin typeface="楷体_GB2312"/>
                <a:ea typeface="楷体_GB2312"/>
                <a:cs typeface="楷体_GB2312"/>
              </a:rPr>
              <a:t>.</a:t>
            </a:r>
          </a:p>
        </p:txBody>
      </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872450" name="Rectangle 2"/>
          <p:cNvSpPr>
            <a:spLocks noGrp="1" noChangeArrowheads="1"/>
          </p:cNvSpPr>
          <p:nvPr>
            <p:ph type="ctrTitle"/>
          </p:nvPr>
        </p:nvSpPr>
        <p:spPr/>
        <p:txBody>
          <a:bodyPr/>
          <a:lstStyle/>
          <a:p>
            <a:pPr algn="ctr" eaLnBrk="1" hangingPunct="1"/>
            <a:r>
              <a:rPr lang="en-US" altLang="zh-CN" sz="3600" b="1" smtClean="0">
                <a:solidFill>
                  <a:srgbClr val="CC0099"/>
                </a:solidFill>
                <a:latin typeface="楷体_GB2312"/>
                <a:ea typeface="楷体_GB2312"/>
                <a:cs typeface="楷体_GB2312"/>
              </a:rPr>
              <a:t>§</a:t>
            </a:r>
            <a:r>
              <a:rPr lang="en-US" altLang="zh-CN" sz="3600" b="1" smtClean="0">
                <a:solidFill>
                  <a:srgbClr val="CC0099"/>
                </a:solidFill>
                <a:latin typeface="Times New Roman" pitchFamily="18" charset="0"/>
                <a:ea typeface="楷体_GB2312"/>
                <a:cs typeface="楷体_GB2312"/>
              </a:rPr>
              <a:t>2</a:t>
            </a:r>
            <a:r>
              <a:rPr lang="en-US" altLang="zh-CN" sz="3600" b="1" smtClean="0">
                <a:solidFill>
                  <a:srgbClr val="CC0099"/>
                </a:solidFill>
                <a:latin typeface="楷体_GB2312"/>
                <a:ea typeface="楷体_GB2312"/>
                <a:cs typeface="楷体_GB2312"/>
              </a:rPr>
              <a:t>  </a:t>
            </a:r>
            <a:r>
              <a:rPr lang="zh-CN" altLang="en-US" sz="3600" b="1" smtClean="0">
                <a:solidFill>
                  <a:srgbClr val="CC0099"/>
                </a:solidFill>
                <a:latin typeface="楷体_GB2312"/>
                <a:ea typeface="楷体_GB2312"/>
                <a:cs typeface="楷体_GB2312"/>
              </a:rPr>
              <a:t>矩阵的运算</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02" name="Text Box 3"/>
          <p:cNvSpPr txBox="1">
            <a:spLocks noChangeArrowheads="1"/>
          </p:cNvSpPr>
          <p:nvPr/>
        </p:nvSpPr>
        <p:spPr bwMode="auto">
          <a:xfrm>
            <a:off x="639763" y="455613"/>
            <a:ext cx="8108950" cy="1004887"/>
          </a:xfrm>
          <a:prstGeom prst="rect">
            <a:avLst/>
          </a:prstGeom>
          <a:noFill/>
          <a:ln w="9525">
            <a:noFill/>
            <a:miter lim="800000"/>
            <a:headEnd/>
            <a:tailEnd/>
          </a:ln>
        </p:spPr>
        <p:txBody>
          <a:bodyPr wrap="none"/>
          <a:lstStyle/>
          <a:p>
            <a:pPr>
              <a:spcBef>
                <a:spcPct val="50000"/>
              </a:spcBef>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FF"/>
                </a:solidFill>
                <a:latin typeface="楷体_GB2312"/>
                <a:ea typeface="楷体_GB2312"/>
                <a:cs typeface="楷体_GB2312"/>
              </a:rPr>
              <a:t>  </a:t>
            </a:r>
            <a:r>
              <a:rPr kumimoji="1" lang="zh-CN" altLang="en-US" sz="2400" b="1">
                <a:solidFill>
                  <a:srgbClr val="000000"/>
                </a:solidFill>
                <a:latin typeface="Times New Roman" pitchFamily="18" charset="0"/>
                <a:ea typeface="楷体_GB2312"/>
                <a:cs typeface="楷体_GB2312"/>
              </a:rPr>
              <a:t>某工厂生产四种货物，它在上半年和下半年向三家商店</a:t>
            </a:r>
          </a:p>
          <a:p>
            <a:pPr>
              <a:spcBef>
                <a:spcPct val="50000"/>
              </a:spcBef>
            </a:pPr>
            <a:r>
              <a:rPr kumimoji="1" lang="zh-CN" altLang="en-US" sz="2400" b="1">
                <a:solidFill>
                  <a:srgbClr val="000000"/>
                </a:solidFill>
                <a:latin typeface="Times New Roman" pitchFamily="18" charset="0"/>
                <a:ea typeface="楷体_GB2312"/>
                <a:cs typeface="楷体_GB2312"/>
              </a:rPr>
              <a:t>发送货物的数量可用数表表示：</a:t>
            </a:r>
          </a:p>
        </p:txBody>
      </p:sp>
      <p:graphicFrame>
        <p:nvGraphicFramePr>
          <p:cNvPr id="72709" name="Object 8"/>
          <p:cNvGraphicFramePr>
            <a:graphicFrameLocks noChangeAspect="1"/>
          </p:cNvGraphicFramePr>
          <p:nvPr/>
        </p:nvGraphicFramePr>
        <p:xfrm>
          <a:off x="639763" y="1616075"/>
          <a:ext cx="2954337" cy="1681163"/>
        </p:xfrm>
        <a:graphic>
          <a:graphicData uri="http://schemas.openxmlformats.org/presentationml/2006/ole">
            <mc:AlternateContent xmlns:mc="http://schemas.openxmlformats.org/markup-compatibility/2006">
              <mc:Choice xmlns:v="urn:schemas-microsoft-com:vml" Requires="v">
                <p:oleObj spid="_x0000_s110632" name="Equation" r:id="rId3" imgW="1206500" imgH="685800" progId="">
                  <p:embed/>
                </p:oleObj>
              </mc:Choice>
              <mc:Fallback>
                <p:oleObj name="Equation" r:id="rId3" imgW="1206500" imgH="6858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3" y="1616075"/>
                        <a:ext cx="2954337" cy="1681163"/>
                      </a:xfrm>
                      <a:prstGeom prst="rect">
                        <a:avLst/>
                      </a:prstGeom>
                      <a:solidFill>
                        <a:schemeClr val="folHlink"/>
                      </a:solidFill>
                    </p:spPr>
                  </p:pic>
                </p:oleObj>
              </mc:Fallback>
            </mc:AlternateContent>
          </a:graphicData>
        </a:graphic>
      </p:graphicFrame>
      <p:graphicFrame>
        <p:nvGraphicFramePr>
          <p:cNvPr id="72714" name="Object 9"/>
          <p:cNvGraphicFramePr>
            <a:graphicFrameLocks noChangeAspect="1"/>
          </p:cNvGraphicFramePr>
          <p:nvPr/>
        </p:nvGraphicFramePr>
        <p:xfrm>
          <a:off x="685800" y="3619500"/>
          <a:ext cx="2860675" cy="1681163"/>
        </p:xfrm>
        <a:graphic>
          <a:graphicData uri="http://schemas.openxmlformats.org/presentationml/2006/ole">
            <mc:AlternateContent xmlns:mc="http://schemas.openxmlformats.org/markup-compatibility/2006">
              <mc:Choice xmlns:v="urn:schemas-microsoft-com:vml" Requires="v">
                <p:oleObj spid="_x0000_s110633" name="Equation" r:id="rId5" imgW="1168400" imgH="685800" progId="">
                  <p:embed/>
                </p:oleObj>
              </mc:Choice>
              <mc:Fallback>
                <p:oleObj name="Equation" r:id="rId5" imgW="1168400" imgH="6858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619500"/>
                        <a:ext cx="2860675" cy="1681163"/>
                      </a:xfrm>
                      <a:prstGeom prst="rect">
                        <a:avLst/>
                      </a:prstGeom>
                      <a:solidFill>
                        <a:schemeClr val="folHlink"/>
                      </a:solidFill>
                    </p:spPr>
                  </p:pic>
                </p:oleObj>
              </mc:Fallback>
            </mc:AlternateContent>
          </a:graphicData>
        </a:graphic>
      </p:graphicFrame>
      <p:sp>
        <p:nvSpPr>
          <p:cNvPr id="72715" name="Rectangle 11"/>
          <p:cNvSpPr>
            <a:spLocks noChangeArrowheads="1"/>
          </p:cNvSpPr>
          <p:nvPr/>
        </p:nvSpPr>
        <p:spPr bwMode="auto">
          <a:xfrm>
            <a:off x="639763" y="5589588"/>
            <a:ext cx="6388100" cy="457200"/>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试求：工厂在一年内向</a:t>
            </a:r>
            <a:r>
              <a:rPr kumimoji="1" lang="zh-CN" altLang="en-US" sz="2400" b="1">
                <a:solidFill>
                  <a:srgbClr val="000000"/>
                </a:solidFill>
                <a:latin typeface="Times New Roman" pitchFamily="18" charset="0"/>
                <a:ea typeface="楷体_GB2312"/>
                <a:cs typeface="楷体_GB2312"/>
              </a:rPr>
              <a:t>各商店发送货物的数量．   </a:t>
            </a:r>
          </a:p>
        </p:txBody>
      </p:sp>
      <p:sp>
        <p:nvSpPr>
          <p:cNvPr id="72716" name="Rectangle 12"/>
          <p:cNvSpPr>
            <a:spLocks noChangeArrowheads="1"/>
          </p:cNvSpPr>
          <p:nvPr/>
        </p:nvSpPr>
        <p:spPr bwMode="auto">
          <a:xfrm>
            <a:off x="3925888" y="2009775"/>
            <a:ext cx="4894262" cy="895350"/>
          </a:xfrm>
          <a:prstGeom prst="rect">
            <a:avLst/>
          </a:prstGeom>
          <a:noFill/>
          <a:ln w="9525">
            <a:noFill/>
            <a:miter lim="800000"/>
            <a:headEnd/>
            <a:tailEnd/>
          </a:ln>
        </p:spPr>
        <p:txBody>
          <a:bodyPr/>
          <a:lstStyle/>
          <a:p>
            <a:r>
              <a:rPr kumimoji="1" lang="zh-CN" altLang="en-US" sz="2400" b="1">
                <a:solidFill>
                  <a:srgbClr val="000000"/>
                </a:solidFill>
                <a:latin typeface="Times New Roman" pitchFamily="18" charset="0"/>
                <a:ea typeface="楷体_GB2312"/>
                <a:cs typeface="楷体_GB2312"/>
              </a:rPr>
              <a:t>其中</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FF0000"/>
                </a:solidFill>
                <a:latin typeface="Times New Roman" pitchFamily="18" charset="0"/>
                <a:ea typeface="楷体_GB2312"/>
                <a:cs typeface="楷体_GB2312"/>
              </a:rPr>
              <a:t>ij</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a:t>
            </a:r>
            <a:r>
              <a:rPr kumimoji="1" lang="zh-CN" altLang="en-US" sz="2400" b="1">
                <a:solidFill>
                  <a:srgbClr val="FF0000"/>
                </a:solidFill>
                <a:latin typeface="Times New Roman" pitchFamily="18" charset="0"/>
                <a:ea typeface="楷体_GB2312"/>
                <a:cs typeface="楷体_GB2312"/>
              </a:rPr>
              <a:t>上半年</a:t>
            </a:r>
            <a:r>
              <a:rPr kumimoji="1" lang="zh-CN" altLang="en-US" sz="2400" b="1">
                <a:solidFill>
                  <a:srgbClr val="000000"/>
                </a:solidFill>
                <a:latin typeface="Times New Roman" pitchFamily="18" charset="0"/>
                <a:ea typeface="楷体_GB2312"/>
                <a:cs typeface="楷体_GB2312"/>
              </a:rPr>
              <a:t>工厂向第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家</a:t>
            </a:r>
          </a:p>
          <a:p>
            <a:pPr>
              <a:lnSpc>
                <a:spcPct val="120000"/>
              </a:lnSpc>
            </a:pPr>
            <a:r>
              <a:rPr kumimoji="1" lang="zh-CN" altLang="en-US" sz="2400" b="1">
                <a:solidFill>
                  <a:srgbClr val="000000"/>
                </a:solidFill>
                <a:latin typeface="Times New Roman" pitchFamily="18" charset="0"/>
                <a:ea typeface="楷体_GB2312"/>
                <a:cs typeface="楷体_GB2312"/>
              </a:rPr>
              <a:t>商店发送第</a:t>
            </a:r>
            <a:r>
              <a:rPr kumimoji="1" lang="zh-CN" altLang="en-US"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j </a:t>
            </a:r>
            <a:r>
              <a:rPr kumimoji="1" lang="zh-CN" altLang="en-US" sz="2400" b="1">
                <a:solidFill>
                  <a:srgbClr val="000000"/>
                </a:solidFill>
                <a:latin typeface="Times New Roman" pitchFamily="18" charset="0"/>
                <a:ea typeface="楷体_GB2312"/>
                <a:cs typeface="楷体_GB2312"/>
              </a:rPr>
              <a:t>种货物的数量．</a:t>
            </a:r>
          </a:p>
        </p:txBody>
      </p:sp>
      <p:sp>
        <p:nvSpPr>
          <p:cNvPr id="72717" name="Rectangle 13"/>
          <p:cNvSpPr>
            <a:spLocks noChangeArrowheads="1"/>
          </p:cNvSpPr>
          <p:nvPr/>
        </p:nvSpPr>
        <p:spPr bwMode="auto">
          <a:xfrm>
            <a:off x="3925888" y="4011613"/>
            <a:ext cx="4894262" cy="895350"/>
          </a:xfrm>
          <a:prstGeom prst="rect">
            <a:avLst/>
          </a:prstGeom>
          <a:noFill/>
          <a:ln w="9525">
            <a:noFill/>
            <a:miter lim="800000"/>
            <a:headEnd/>
            <a:tailEnd/>
          </a:ln>
        </p:spPr>
        <p:txBody>
          <a:bodyPr/>
          <a:lstStyle/>
          <a:p>
            <a:r>
              <a:rPr kumimoji="1" lang="zh-CN" altLang="en-US" sz="2400" b="1">
                <a:solidFill>
                  <a:srgbClr val="000000"/>
                </a:solidFill>
                <a:latin typeface="Times New Roman" pitchFamily="18" charset="0"/>
                <a:ea typeface="楷体_GB2312"/>
                <a:cs typeface="楷体_GB2312"/>
              </a:rPr>
              <a:t>其中</a:t>
            </a:r>
            <a:r>
              <a:rPr kumimoji="1" lang="en-US" altLang="zh-CN" sz="2400" b="1" i="1">
                <a:solidFill>
                  <a:srgbClr val="000000"/>
                </a:solidFill>
                <a:latin typeface="Times New Roman" pitchFamily="18" charset="0"/>
                <a:ea typeface="楷体_GB2312"/>
                <a:cs typeface="楷体_GB2312"/>
              </a:rPr>
              <a:t>c</a:t>
            </a:r>
            <a:r>
              <a:rPr kumimoji="1" lang="en-US" altLang="zh-CN" sz="2400" b="1" i="1" baseline="-25000">
                <a:solidFill>
                  <a:srgbClr val="FF0000"/>
                </a:solidFill>
                <a:latin typeface="Times New Roman" pitchFamily="18" charset="0"/>
                <a:ea typeface="楷体_GB2312"/>
                <a:cs typeface="楷体_GB2312"/>
              </a:rPr>
              <a:t>ij</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表示工厂</a:t>
            </a:r>
            <a:r>
              <a:rPr kumimoji="1" lang="zh-CN" altLang="en-US" sz="2400" b="1">
                <a:solidFill>
                  <a:srgbClr val="FF0000"/>
                </a:solidFill>
                <a:latin typeface="Times New Roman" pitchFamily="18" charset="0"/>
                <a:ea typeface="楷体_GB2312"/>
                <a:cs typeface="楷体_GB2312"/>
              </a:rPr>
              <a:t>下半年</a:t>
            </a:r>
            <a:r>
              <a:rPr kumimoji="1" lang="zh-CN" altLang="en-US" sz="2400" b="1">
                <a:solidFill>
                  <a:srgbClr val="000000"/>
                </a:solidFill>
                <a:latin typeface="Times New Roman" pitchFamily="18" charset="0"/>
                <a:ea typeface="楷体_GB2312"/>
                <a:cs typeface="楷体_GB2312"/>
              </a:rPr>
              <a:t>向第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家</a:t>
            </a:r>
          </a:p>
          <a:p>
            <a:pPr>
              <a:lnSpc>
                <a:spcPct val="120000"/>
              </a:lnSpc>
            </a:pPr>
            <a:r>
              <a:rPr kumimoji="1" lang="zh-CN" altLang="en-US" sz="2400" b="1">
                <a:solidFill>
                  <a:srgbClr val="000000"/>
                </a:solidFill>
                <a:latin typeface="Times New Roman" pitchFamily="18" charset="0"/>
                <a:ea typeface="楷体_GB2312"/>
                <a:cs typeface="楷体_GB2312"/>
              </a:rPr>
              <a:t>商店发送第 </a:t>
            </a:r>
            <a:r>
              <a:rPr kumimoji="1" lang="en-US" altLang="zh-CN" sz="2400" b="1" i="1">
                <a:solidFill>
                  <a:srgbClr val="FF0000"/>
                </a:solidFill>
                <a:latin typeface="Times New Roman" pitchFamily="18" charset="0"/>
                <a:ea typeface="楷体_GB2312"/>
                <a:cs typeface="楷体_GB2312"/>
              </a:rPr>
              <a:t>j</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种货物的数量．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72709"/>
                                        </p:tgtEl>
                                        <p:attrNameLst>
                                          <p:attrName>style.visibility</p:attrName>
                                        </p:attrNameLst>
                                      </p:cBhvr>
                                      <p:to>
                                        <p:strVal val="visible"/>
                                      </p:to>
                                    </p:set>
                                    <p:animEffect transition="in" filter="strips(upRight)">
                                      <p:cBhvr>
                                        <p:cTn id="7" dur="500"/>
                                        <p:tgtEl>
                                          <p:spTgt spid="72709"/>
                                        </p:tgtEl>
                                      </p:cBhvr>
                                    </p:animEffect>
                                  </p:childTnLst>
                                </p:cTn>
                              </p:par>
                            </p:childTnLst>
                          </p:cTn>
                        </p:par>
                        <p:par>
                          <p:cTn id="8" fill="hold" nodeType="afterGroup">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72716"/>
                                        </p:tgtEl>
                                        <p:attrNameLst>
                                          <p:attrName>style.visibility</p:attrName>
                                        </p:attrNameLst>
                                      </p:cBhvr>
                                      <p:to>
                                        <p:strVal val="visible"/>
                                      </p:to>
                                    </p:set>
                                    <p:animEffect transition="in" filter="strips(upRight)">
                                      <p:cBhvr>
                                        <p:cTn id="11" dur="500"/>
                                        <p:tgtEl>
                                          <p:spTgt spid="727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3" fill="hold" nodeType="clickEffect">
                                  <p:stCondLst>
                                    <p:cond delay="0"/>
                                  </p:stCondLst>
                                  <p:childTnLst>
                                    <p:set>
                                      <p:cBhvr>
                                        <p:cTn id="15" dur="1" fill="hold">
                                          <p:stCondLst>
                                            <p:cond delay="0"/>
                                          </p:stCondLst>
                                        </p:cTn>
                                        <p:tgtEl>
                                          <p:spTgt spid="72714"/>
                                        </p:tgtEl>
                                        <p:attrNameLst>
                                          <p:attrName>style.visibility</p:attrName>
                                        </p:attrNameLst>
                                      </p:cBhvr>
                                      <p:to>
                                        <p:strVal val="visible"/>
                                      </p:to>
                                    </p:set>
                                    <p:animEffect transition="in" filter="strips(upRight)">
                                      <p:cBhvr>
                                        <p:cTn id="16" dur="500"/>
                                        <p:tgtEl>
                                          <p:spTgt spid="72714"/>
                                        </p:tgtEl>
                                      </p:cBhvr>
                                    </p:animEffect>
                                  </p:childTnLst>
                                </p:cTn>
                              </p:par>
                            </p:childTnLst>
                          </p:cTn>
                        </p:par>
                        <p:par>
                          <p:cTn id="17" fill="hold" nodeType="afterGroup">
                            <p:stCondLst>
                              <p:cond delay="500"/>
                            </p:stCondLst>
                            <p:childTnLst>
                              <p:par>
                                <p:cTn id="18" presetID="18" presetClass="entr" presetSubtype="3" fill="hold" grpId="0" nodeType="afterEffect">
                                  <p:stCondLst>
                                    <p:cond delay="0"/>
                                  </p:stCondLst>
                                  <p:childTnLst>
                                    <p:set>
                                      <p:cBhvr>
                                        <p:cTn id="19" dur="1" fill="hold">
                                          <p:stCondLst>
                                            <p:cond delay="0"/>
                                          </p:stCondLst>
                                        </p:cTn>
                                        <p:tgtEl>
                                          <p:spTgt spid="72717"/>
                                        </p:tgtEl>
                                        <p:attrNameLst>
                                          <p:attrName>style.visibility</p:attrName>
                                        </p:attrNameLst>
                                      </p:cBhvr>
                                      <p:to>
                                        <p:strVal val="visible"/>
                                      </p:to>
                                    </p:set>
                                    <p:animEffect transition="in" filter="strips(upRight)">
                                      <p:cBhvr>
                                        <p:cTn id="20" dur="500"/>
                                        <p:tgtEl>
                                          <p:spTgt spid="7271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3" fill="hold" grpId="0" nodeType="clickEffect">
                                  <p:stCondLst>
                                    <p:cond delay="0"/>
                                  </p:stCondLst>
                                  <p:childTnLst>
                                    <p:set>
                                      <p:cBhvr>
                                        <p:cTn id="24" dur="1" fill="hold">
                                          <p:stCondLst>
                                            <p:cond delay="0"/>
                                          </p:stCondLst>
                                        </p:cTn>
                                        <p:tgtEl>
                                          <p:spTgt spid="72715"/>
                                        </p:tgtEl>
                                        <p:attrNameLst>
                                          <p:attrName>style.visibility</p:attrName>
                                        </p:attrNameLst>
                                      </p:cBhvr>
                                      <p:to>
                                        <p:strVal val="visible"/>
                                      </p:to>
                                    </p:set>
                                    <p:animEffect transition="in" filter="strips(upRight)">
                                      <p:cBhvr>
                                        <p:cTn id="25" dur="500"/>
                                        <p:tgtEl>
                                          <p:spTgt spid="72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5" grpId="0"/>
      <p:bldP spid="72716" grpId="0"/>
      <p:bldP spid="7271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2" name="Object 23"/>
          <p:cNvGraphicFramePr>
            <a:graphicFrameLocks noChangeAspect="1"/>
          </p:cNvGraphicFramePr>
          <p:nvPr/>
        </p:nvGraphicFramePr>
        <p:xfrm>
          <a:off x="947738" y="1747838"/>
          <a:ext cx="2954337" cy="1681162"/>
        </p:xfrm>
        <a:graphic>
          <a:graphicData uri="http://schemas.openxmlformats.org/presentationml/2006/ole">
            <mc:AlternateContent xmlns:mc="http://schemas.openxmlformats.org/markup-compatibility/2006">
              <mc:Choice xmlns:v="urn:schemas-microsoft-com:vml" Requires="v">
                <p:oleObj spid="_x0000_s111751" name="Equation" r:id="rId3" imgW="1206500" imgH="685800" progId="">
                  <p:embed/>
                </p:oleObj>
              </mc:Choice>
              <mc:Fallback>
                <p:oleObj name="Equation" r:id="rId3" imgW="1206500" imgH="685800"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1747838"/>
                        <a:ext cx="2954337" cy="1681162"/>
                      </a:xfrm>
                      <a:prstGeom prst="rect">
                        <a:avLst/>
                      </a:prstGeom>
                      <a:solidFill>
                        <a:schemeClr val="folHlink"/>
                      </a:solidFill>
                    </p:spPr>
                  </p:pic>
                </p:oleObj>
              </mc:Fallback>
            </mc:AlternateContent>
          </a:graphicData>
        </a:graphic>
      </p:graphicFrame>
      <p:graphicFrame>
        <p:nvGraphicFramePr>
          <p:cNvPr id="59403" name="Object 24"/>
          <p:cNvGraphicFramePr>
            <a:graphicFrameLocks noChangeAspect="1"/>
          </p:cNvGraphicFramePr>
          <p:nvPr/>
        </p:nvGraphicFramePr>
        <p:xfrm>
          <a:off x="5240338" y="1747838"/>
          <a:ext cx="2860675" cy="1681162"/>
        </p:xfrm>
        <a:graphic>
          <a:graphicData uri="http://schemas.openxmlformats.org/presentationml/2006/ole">
            <mc:AlternateContent xmlns:mc="http://schemas.openxmlformats.org/markup-compatibility/2006">
              <mc:Choice xmlns:v="urn:schemas-microsoft-com:vml" Requires="v">
                <p:oleObj spid="_x0000_s111752" name="Equation" r:id="rId5" imgW="1168400" imgH="685800" progId="">
                  <p:embed/>
                </p:oleObj>
              </mc:Choice>
              <mc:Fallback>
                <p:oleObj name="Equation" r:id="rId5" imgW="1168400" imgH="685800" progId="">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0338" y="1747838"/>
                        <a:ext cx="2860675" cy="1681162"/>
                      </a:xfrm>
                      <a:prstGeom prst="rect">
                        <a:avLst/>
                      </a:prstGeom>
                      <a:solidFill>
                        <a:schemeClr val="folHlink"/>
                      </a:solidFill>
                    </p:spPr>
                  </p:pic>
                </p:oleObj>
              </mc:Fallback>
            </mc:AlternateContent>
          </a:graphicData>
        </a:graphic>
      </p:graphicFrame>
      <p:graphicFrame>
        <p:nvGraphicFramePr>
          <p:cNvPr id="59410" name="Object 25"/>
          <p:cNvGraphicFramePr>
            <a:graphicFrameLocks noChangeAspect="1"/>
          </p:cNvGraphicFramePr>
          <p:nvPr/>
        </p:nvGraphicFramePr>
        <p:xfrm>
          <a:off x="1549400" y="4005263"/>
          <a:ext cx="6000750" cy="1681162"/>
        </p:xfrm>
        <a:graphic>
          <a:graphicData uri="http://schemas.openxmlformats.org/presentationml/2006/ole">
            <mc:AlternateContent xmlns:mc="http://schemas.openxmlformats.org/markup-compatibility/2006">
              <mc:Choice xmlns:v="urn:schemas-microsoft-com:vml" Requires="v">
                <p:oleObj spid="_x0000_s111753" name="Equation" r:id="rId7" imgW="2451100" imgH="685800" progId="">
                  <p:embed/>
                </p:oleObj>
              </mc:Choice>
              <mc:Fallback>
                <p:oleObj name="Equation" r:id="rId7" imgW="2451100" imgH="685800" progId="">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9400" y="4005263"/>
                        <a:ext cx="6000750" cy="1681162"/>
                      </a:xfrm>
                      <a:prstGeom prst="rect">
                        <a:avLst/>
                      </a:prstGeom>
                      <a:solidFill>
                        <a:schemeClr val="folHlink"/>
                      </a:solidFill>
                    </p:spPr>
                  </p:pic>
                </p:oleObj>
              </mc:Fallback>
            </mc:AlternateContent>
          </a:graphicData>
        </a:graphic>
      </p:graphicFrame>
      <p:graphicFrame>
        <p:nvGraphicFramePr>
          <p:cNvPr id="59414" name="Object 26"/>
          <p:cNvGraphicFramePr>
            <a:graphicFrameLocks noChangeAspect="1"/>
          </p:cNvGraphicFramePr>
          <p:nvPr/>
        </p:nvGraphicFramePr>
        <p:xfrm>
          <a:off x="762000" y="1717675"/>
          <a:ext cx="3327400" cy="1743075"/>
        </p:xfrm>
        <a:graphic>
          <a:graphicData uri="http://schemas.openxmlformats.org/presentationml/2006/ole">
            <mc:AlternateContent xmlns:mc="http://schemas.openxmlformats.org/markup-compatibility/2006">
              <mc:Choice xmlns:v="urn:schemas-microsoft-com:vml" Requires="v">
                <p:oleObj spid="_x0000_s111754" name="Equation" r:id="rId9" imgW="1358310" imgH="710891" progId="">
                  <p:embed/>
                </p:oleObj>
              </mc:Choice>
              <mc:Fallback>
                <p:oleObj name="Equation" r:id="rId9" imgW="1358310" imgH="710891" progId="">
                  <p:embed/>
                  <p:pic>
                    <p:nvPicPr>
                      <p:cNvPr id="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1717675"/>
                        <a:ext cx="3327400" cy="1743075"/>
                      </a:xfrm>
                      <a:prstGeom prst="rect">
                        <a:avLst/>
                      </a:prstGeom>
                      <a:solidFill>
                        <a:schemeClr val="bg1"/>
                      </a:solidFill>
                    </p:spPr>
                  </p:pic>
                </p:oleObj>
              </mc:Fallback>
            </mc:AlternateContent>
          </a:graphicData>
        </a:graphic>
      </p:graphicFrame>
      <p:graphicFrame>
        <p:nvGraphicFramePr>
          <p:cNvPr id="59415" name="Object 27"/>
          <p:cNvGraphicFramePr>
            <a:graphicFrameLocks noChangeAspect="1"/>
          </p:cNvGraphicFramePr>
          <p:nvPr/>
        </p:nvGraphicFramePr>
        <p:xfrm>
          <a:off x="5054600" y="1717675"/>
          <a:ext cx="3233738" cy="1743075"/>
        </p:xfrm>
        <a:graphic>
          <a:graphicData uri="http://schemas.openxmlformats.org/presentationml/2006/ole">
            <mc:AlternateContent xmlns:mc="http://schemas.openxmlformats.org/markup-compatibility/2006">
              <mc:Choice xmlns:v="urn:schemas-microsoft-com:vml" Requires="v">
                <p:oleObj spid="_x0000_s111755" name="Equation" r:id="rId11" imgW="1320227" imgH="710891" progId="">
                  <p:embed/>
                </p:oleObj>
              </mc:Choice>
              <mc:Fallback>
                <p:oleObj name="Equation" r:id="rId11" imgW="1320227" imgH="710891" progId="">
                  <p:embed/>
                  <p:pic>
                    <p:nvPicPr>
                      <p:cNvPr id="0"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4600" y="1717675"/>
                        <a:ext cx="3233738" cy="1743075"/>
                      </a:xfrm>
                      <a:prstGeom prst="rect">
                        <a:avLst/>
                      </a:prstGeom>
                      <a:solidFill>
                        <a:schemeClr val="bg1"/>
                      </a:solidFill>
                    </p:spPr>
                  </p:pic>
                </p:oleObj>
              </mc:Fallback>
            </mc:AlternateContent>
          </a:graphicData>
        </a:graphic>
      </p:graphicFrame>
      <p:graphicFrame>
        <p:nvGraphicFramePr>
          <p:cNvPr id="59416" name="Object 28"/>
          <p:cNvGraphicFramePr>
            <a:graphicFrameLocks noChangeAspect="1"/>
          </p:cNvGraphicFramePr>
          <p:nvPr/>
        </p:nvGraphicFramePr>
        <p:xfrm>
          <a:off x="1206500" y="3973513"/>
          <a:ext cx="6686550" cy="1744662"/>
        </p:xfrm>
        <a:graphic>
          <a:graphicData uri="http://schemas.openxmlformats.org/presentationml/2006/ole">
            <mc:AlternateContent xmlns:mc="http://schemas.openxmlformats.org/markup-compatibility/2006">
              <mc:Choice xmlns:v="urn:schemas-microsoft-com:vml" Requires="v">
                <p:oleObj spid="_x0000_s111756" name="Equation" r:id="rId13" imgW="2730500" imgH="711200" progId="">
                  <p:embed/>
                </p:oleObj>
              </mc:Choice>
              <mc:Fallback>
                <p:oleObj name="Equation" r:id="rId13" imgW="2730500" imgH="711200" progId="">
                  <p:embed/>
                  <p:pic>
                    <p:nvPicPr>
                      <p:cNvPr id="0"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6500" y="3973513"/>
                        <a:ext cx="6686550" cy="1744662"/>
                      </a:xfrm>
                      <a:prstGeom prst="rect">
                        <a:avLst/>
                      </a:prstGeom>
                      <a:solidFill>
                        <a:schemeClr val="bg1"/>
                      </a:solidFill>
                    </p:spPr>
                  </p:pic>
                </p:oleObj>
              </mc:Fallback>
            </mc:AlternateContent>
          </a:graphicData>
        </a:graphic>
      </p:graphicFrame>
      <p:sp>
        <p:nvSpPr>
          <p:cNvPr id="59398" name="Text Box 6"/>
          <p:cNvSpPr txBox="1">
            <a:spLocks noChangeArrowheads="1"/>
          </p:cNvSpPr>
          <p:nvPr/>
        </p:nvSpPr>
        <p:spPr bwMode="auto">
          <a:xfrm>
            <a:off x="639763" y="455613"/>
            <a:ext cx="7172325"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工厂在一年内向</a:t>
            </a:r>
            <a:r>
              <a:rPr kumimoji="1" lang="zh-CN" altLang="en-US" sz="2400" b="1">
                <a:solidFill>
                  <a:srgbClr val="000000"/>
                </a:solidFill>
                <a:latin typeface="Times New Roman" pitchFamily="18" charset="0"/>
                <a:ea typeface="楷体_GB2312"/>
                <a:cs typeface="楷体_GB2312"/>
              </a:rPr>
              <a:t>各商店发送货物的数量</a:t>
            </a:r>
          </a:p>
        </p:txBody>
      </p:sp>
      <p:graphicFrame>
        <p:nvGraphicFramePr>
          <p:cNvPr id="59404" name="Object 29"/>
          <p:cNvGraphicFramePr>
            <a:graphicFrameLocks noChangeAspect="1"/>
          </p:cNvGraphicFramePr>
          <p:nvPr/>
        </p:nvGraphicFramePr>
        <p:xfrm>
          <a:off x="4294188" y="2309813"/>
          <a:ext cx="554037" cy="555625"/>
        </p:xfrm>
        <a:graphic>
          <a:graphicData uri="http://schemas.openxmlformats.org/presentationml/2006/ole">
            <mc:AlternateContent xmlns:mc="http://schemas.openxmlformats.org/markup-compatibility/2006">
              <mc:Choice xmlns:v="urn:schemas-microsoft-com:vml" Requires="v">
                <p:oleObj spid="_x0000_s111757" name="Equation" r:id="rId15" imgW="139700" imgH="139700" progId="">
                  <p:embed/>
                </p:oleObj>
              </mc:Choice>
              <mc:Fallback>
                <p:oleObj name="Equation" r:id="rId15" imgW="139700" imgH="139700" progId="">
                  <p:embed/>
                  <p:pic>
                    <p:nvPicPr>
                      <p:cNvPr id="0"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94188" y="2309813"/>
                        <a:ext cx="554037" cy="555625"/>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sp>
        <p:nvSpPr>
          <p:cNvPr id="59407" name="Freeform 15"/>
          <p:cNvSpPr>
            <a:spLocks/>
          </p:cNvSpPr>
          <p:nvPr/>
        </p:nvSpPr>
        <p:spPr bwMode="auto">
          <a:xfrm rot="5400000">
            <a:off x="3203575" y="-603249"/>
            <a:ext cx="433387" cy="4176712"/>
          </a:xfrm>
          <a:custGeom>
            <a:avLst/>
            <a:gdLst>
              <a:gd name="T0" fmla="*/ 433387 w 363"/>
              <a:gd name="T1" fmla="*/ 0 h 1678"/>
              <a:gd name="T2" fmla="*/ 0 w 363"/>
              <a:gd name="T3" fmla="*/ 2143116 h 1678"/>
              <a:gd name="T4" fmla="*/ 433387 w 363"/>
              <a:gd name="T5" fmla="*/ 4176712 h 1678"/>
              <a:gd name="T6" fmla="*/ 0 60000 65536"/>
              <a:gd name="T7" fmla="*/ 0 60000 65536"/>
              <a:gd name="T8" fmla="*/ 0 60000 65536"/>
              <a:gd name="T9" fmla="*/ 0 w 363"/>
              <a:gd name="T10" fmla="*/ 0 h 1678"/>
              <a:gd name="T11" fmla="*/ 363 w 363"/>
              <a:gd name="T12" fmla="*/ 1678 h 1678"/>
            </a:gdLst>
            <a:ahLst/>
            <a:cxnLst>
              <a:cxn ang="T6">
                <a:pos x="T0" y="T1"/>
              </a:cxn>
              <a:cxn ang="T7">
                <a:pos x="T2" y="T3"/>
              </a:cxn>
              <a:cxn ang="T8">
                <a:pos x="T4" y="T5"/>
              </a:cxn>
            </a:cxnLst>
            <a:rect l="T9" t="T10" r="T11" b="T12"/>
            <a:pathLst>
              <a:path w="363" h="1678">
                <a:moveTo>
                  <a:pt x="363" y="0"/>
                </a:moveTo>
                <a:cubicBezTo>
                  <a:pt x="181" y="290"/>
                  <a:pt x="0" y="581"/>
                  <a:pt x="0" y="861"/>
                </a:cubicBezTo>
                <a:cubicBezTo>
                  <a:pt x="0" y="1141"/>
                  <a:pt x="181" y="1409"/>
                  <a:pt x="363" y="1678"/>
                </a:cubicBezTo>
              </a:path>
            </a:pathLst>
          </a:custGeom>
          <a:noFill/>
          <a:ln w="28575" cap="flat" cmpd="sng">
            <a:solidFill>
              <a:srgbClr val="FF0000"/>
            </a:solidFill>
            <a:prstDash val="solid"/>
            <a:miter lim="800000"/>
            <a:headEnd type="none" w="med" len="med"/>
            <a:tailEnd type="none" w="med" len="med"/>
          </a:ln>
        </p:spPr>
        <p:txBody>
          <a:bodyPr wrap="none"/>
          <a:lstStyle/>
          <a:p>
            <a:endParaRPr lang="zh-CN" altLang="en-US"/>
          </a:p>
        </p:txBody>
      </p:sp>
      <p:sp>
        <p:nvSpPr>
          <p:cNvPr id="59408" name="Freeform 16"/>
          <p:cNvSpPr>
            <a:spLocks/>
          </p:cNvSpPr>
          <p:nvPr/>
        </p:nvSpPr>
        <p:spPr bwMode="auto">
          <a:xfrm rot="5400000">
            <a:off x="3971925" y="-603249"/>
            <a:ext cx="433387" cy="4176712"/>
          </a:xfrm>
          <a:custGeom>
            <a:avLst/>
            <a:gdLst>
              <a:gd name="T0" fmla="*/ 433387 w 363"/>
              <a:gd name="T1" fmla="*/ 0 h 1678"/>
              <a:gd name="T2" fmla="*/ 0 w 363"/>
              <a:gd name="T3" fmla="*/ 2143116 h 1678"/>
              <a:gd name="T4" fmla="*/ 433387 w 363"/>
              <a:gd name="T5" fmla="*/ 4176712 h 1678"/>
              <a:gd name="T6" fmla="*/ 0 60000 65536"/>
              <a:gd name="T7" fmla="*/ 0 60000 65536"/>
              <a:gd name="T8" fmla="*/ 0 60000 65536"/>
              <a:gd name="T9" fmla="*/ 0 w 363"/>
              <a:gd name="T10" fmla="*/ 0 h 1678"/>
              <a:gd name="T11" fmla="*/ 363 w 363"/>
              <a:gd name="T12" fmla="*/ 1678 h 1678"/>
            </a:gdLst>
            <a:ahLst/>
            <a:cxnLst>
              <a:cxn ang="T6">
                <a:pos x="T0" y="T1"/>
              </a:cxn>
              <a:cxn ang="T7">
                <a:pos x="T2" y="T3"/>
              </a:cxn>
              <a:cxn ang="T8">
                <a:pos x="T4" y="T5"/>
              </a:cxn>
            </a:cxnLst>
            <a:rect l="T9" t="T10" r="T11" b="T12"/>
            <a:pathLst>
              <a:path w="363" h="1678">
                <a:moveTo>
                  <a:pt x="363" y="0"/>
                </a:moveTo>
                <a:cubicBezTo>
                  <a:pt x="181" y="290"/>
                  <a:pt x="0" y="581"/>
                  <a:pt x="0" y="861"/>
                </a:cubicBezTo>
                <a:cubicBezTo>
                  <a:pt x="0" y="1141"/>
                  <a:pt x="181" y="1409"/>
                  <a:pt x="363" y="1678"/>
                </a:cubicBezTo>
              </a:path>
            </a:pathLst>
          </a:custGeom>
          <a:noFill/>
          <a:ln w="28575" cap="flat" cmpd="sng">
            <a:solidFill>
              <a:srgbClr val="00CC00"/>
            </a:solidFill>
            <a:prstDash val="solid"/>
            <a:miter lim="800000"/>
            <a:headEnd type="none" w="med" len="med"/>
            <a:tailEnd type="none" w="med" len="med"/>
          </a:ln>
        </p:spPr>
        <p:txBody>
          <a:bodyPr wrap="none"/>
          <a:lstStyle/>
          <a:p>
            <a:endParaRPr lang="zh-CN" altLang="en-US"/>
          </a:p>
        </p:txBody>
      </p:sp>
      <p:sp>
        <p:nvSpPr>
          <p:cNvPr id="59409" name="Freeform 17"/>
          <p:cNvSpPr>
            <a:spLocks/>
          </p:cNvSpPr>
          <p:nvPr/>
        </p:nvSpPr>
        <p:spPr bwMode="auto">
          <a:xfrm rot="5400000">
            <a:off x="4740275" y="-603249"/>
            <a:ext cx="433387" cy="4176712"/>
          </a:xfrm>
          <a:custGeom>
            <a:avLst/>
            <a:gdLst>
              <a:gd name="T0" fmla="*/ 433387 w 363"/>
              <a:gd name="T1" fmla="*/ 0 h 1678"/>
              <a:gd name="T2" fmla="*/ 0 w 363"/>
              <a:gd name="T3" fmla="*/ 2143116 h 1678"/>
              <a:gd name="T4" fmla="*/ 433387 w 363"/>
              <a:gd name="T5" fmla="*/ 4176712 h 1678"/>
              <a:gd name="T6" fmla="*/ 0 60000 65536"/>
              <a:gd name="T7" fmla="*/ 0 60000 65536"/>
              <a:gd name="T8" fmla="*/ 0 60000 65536"/>
              <a:gd name="T9" fmla="*/ 0 w 363"/>
              <a:gd name="T10" fmla="*/ 0 h 1678"/>
              <a:gd name="T11" fmla="*/ 363 w 363"/>
              <a:gd name="T12" fmla="*/ 1678 h 1678"/>
            </a:gdLst>
            <a:ahLst/>
            <a:cxnLst>
              <a:cxn ang="T6">
                <a:pos x="T0" y="T1"/>
              </a:cxn>
              <a:cxn ang="T7">
                <a:pos x="T2" y="T3"/>
              </a:cxn>
              <a:cxn ang="T8">
                <a:pos x="T4" y="T5"/>
              </a:cxn>
            </a:cxnLst>
            <a:rect l="T9" t="T10" r="T11" b="T12"/>
            <a:pathLst>
              <a:path w="363" h="1678">
                <a:moveTo>
                  <a:pt x="363" y="0"/>
                </a:moveTo>
                <a:cubicBezTo>
                  <a:pt x="181" y="290"/>
                  <a:pt x="0" y="581"/>
                  <a:pt x="0" y="861"/>
                </a:cubicBezTo>
                <a:cubicBezTo>
                  <a:pt x="0" y="1141"/>
                  <a:pt x="181" y="1409"/>
                  <a:pt x="363" y="1678"/>
                </a:cubicBezTo>
              </a:path>
            </a:pathLst>
          </a:custGeom>
          <a:noFill/>
          <a:ln w="28575" cap="flat" cmpd="sng">
            <a:solidFill>
              <a:srgbClr val="0000FF"/>
            </a:solidFill>
            <a:prstDash val="solid"/>
            <a:miter lim="800000"/>
            <a:headEnd type="none" w="med" len="med"/>
            <a:tailEnd type="none" w="med" len="med"/>
          </a:ln>
        </p:spPr>
        <p:txBody>
          <a:bodyPr wrap="none"/>
          <a:lstStyle/>
          <a:p>
            <a:endParaRPr lang="zh-CN" altLang="en-US"/>
          </a:p>
        </p:txBody>
      </p:sp>
      <p:sp>
        <p:nvSpPr>
          <p:cNvPr id="59413" name="Freeform 21"/>
          <p:cNvSpPr>
            <a:spLocks/>
          </p:cNvSpPr>
          <p:nvPr/>
        </p:nvSpPr>
        <p:spPr bwMode="auto">
          <a:xfrm rot="5400000">
            <a:off x="5507038" y="-603250"/>
            <a:ext cx="433387" cy="4176713"/>
          </a:xfrm>
          <a:custGeom>
            <a:avLst/>
            <a:gdLst>
              <a:gd name="T0" fmla="*/ 433387 w 363"/>
              <a:gd name="T1" fmla="*/ 0 h 1678"/>
              <a:gd name="T2" fmla="*/ 0 w 363"/>
              <a:gd name="T3" fmla="*/ 2143117 h 1678"/>
              <a:gd name="T4" fmla="*/ 433387 w 363"/>
              <a:gd name="T5" fmla="*/ 4176713 h 1678"/>
              <a:gd name="T6" fmla="*/ 0 60000 65536"/>
              <a:gd name="T7" fmla="*/ 0 60000 65536"/>
              <a:gd name="T8" fmla="*/ 0 60000 65536"/>
              <a:gd name="T9" fmla="*/ 0 w 363"/>
              <a:gd name="T10" fmla="*/ 0 h 1678"/>
              <a:gd name="T11" fmla="*/ 363 w 363"/>
              <a:gd name="T12" fmla="*/ 1678 h 1678"/>
            </a:gdLst>
            <a:ahLst/>
            <a:cxnLst>
              <a:cxn ang="T6">
                <a:pos x="T0" y="T1"/>
              </a:cxn>
              <a:cxn ang="T7">
                <a:pos x="T2" y="T3"/>
              </a:cxn>
              <a:cxn ang="T8">
                <a:pos x="T4" y="T5"/>
              </a:cxn>
            </a:cxnLst>
            <a:rect l="T9" t="T10" r="T11" b="T12"/>
            <a:pathLst>
              <a:path w="363" h="1678">
                <a:moveTo>
                  <a:pt x="363" y="0"/>
                </a:moveTo>
                <a:cubicBezTo>
                  <a:pt x="181" y="290"/>
                  <a:pt x="0" y="581"/>
                  <a:pt x="0" y="861"/>
                </a:cubicBezTo>
                <a:cubicBezTo>
                  <a:pt x="0" y="1141"/>
                  <a:pt x="181" y="1409"/>
                  <a:pt x="363" y="1678"/>
                </a:cubicBezTo>
              </a:path>
            </a:pathLst>
          </a:custGeom>
          <a:noFill/>
          <a:ln w="28575" cap="flat" cmpd="sng">
            <a:solidFill>
              <a:srgbClr val="FFFF00"/>
            </a:solidFill>
            <a:prstDash val="solid"/>
            <a:miter lim="800000"/>
            <a:headEnd type="none" w="med" len="med"/>
            <a:tailEnd type="none" w="med" len="med"/>
          </a:ln>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animEffect transition="in" filter="strips(upRight)">
                                      <p:cBhvr>
                                        <p:cTn id="7" dur="500"/>
                                        <p:tgtEl>
                                          <p:spTgt spid="593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59402"/>
                                        </p:tgtEl>
                                        <p:attrNameLst>
                                          <p:attrName>style.visibility</p:attrName>
                                        </p:attrNameLst>
                                      </p:cBhvr>
                                      <p:to>
                                        <p:strVal val="visible"/>
                                      </p:to>
                                    </p:set>
                                    <p:animEffect transition="in" filter="strips(upRight)">
                                      <p:cBhvr>
                                        <p:cTn id="12" dur="500"/>
                                        <p:tgtEl>
                                          <p:spTgt spid="59402"/>
                                        </p:tgtEl>
                                      </p:cBhvr>
                                    </p:animEffect>
                                  </p:childTnLst>
                                </p:cTn>
                              </p:par>
                            </p:childTnLst>
                          </p:cTn>
                        </p:par>
                        <p:par>
                          <p:cTn id="13" fill="hold" nodeType="afterGroup">
                            <p:stCondLst>
                              <p:cond delay="500"/>
                            </p:stCondLst>
                            <p:childTnLst>
                              <p:par>
                                <p:cTn id="14" presetID="18" presetClass="entr" presetSubtype="3" fill="hold" nodeType="afterEffect">
                                  <p:stCondLst>
                                    <p:cond delay="0"/>
                                  </p:stCondLst>
                                  <p:childTnLst>
                                    <p:set>
                                      <p:cBhvr>
                                        <p:cTn id="15" dur="1" fill="hold">
                                          <p:stCondLst>
                                            <p:cond delay="0"/>
                                          </p:stCondLst>
                                        </p:cTn>
                                        <p:tgtEl>
                                          <p:spTgt spid="59403"/>
                                        </p:tgtEl>
                                        <p:attrNameLst>
                                          <p:attrName>style.visibility</p:attrName>
                                        </p:attrNameLst>
                                      </p:cBhvr>
                                      <p:to>
                                        <p:strVal val="visible"/>
                                      </p:to>
                                    </p:set>
                                    <p:animEffect transition="in" filter="strips(upRight)">
                                      <p:cBhvr>
                                        <p:cTn id="16" dur="500"/>
                                        <p:tgtEl>
                                          <p:spTgt spid="5940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3" fill="hold" grpId="0" nodeType="clickEffect">
                                  <p:stCondLst>
                                    <p:cond delay="0"/>
                                  </p:stCondLst>
                                  <p:childTnLst>
                                    <p:set>
                                      <p:cBhvr>
                                        <p:cTn id="20" dur="1" fill="hold">
                                          <p:stCondLst>
                                            <p:cond delay="0"/>
                                          </p:stCondLst>
                                        </p:cTn>
                                        <p:tgtEl>
                                          <p:spTgt spid="59407"/>
                                        </p:tgtEl>
                                        <p:attrNameLst>
                                          <p:attrName>style.visibility</p:attrName>
                                        </p:attrNameLst>
                                      </p:cBhvr>
                                      <p:to>
                                        <p:strVal val="visible"/>
                                      </p:to>
                                    </p:set>
                                    <p:animEffect transition="in" filter="strips(upRight)">
                                      <p:cBhvr>
                                        <p:cTn id="21" dur="500"/>
                                        <p:tgtEl>
                                          <p:spTgt spid="5940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3" fill="hold" grpId="0" nodeType="clickEffect">
                                  <p:stCondLst>
                                    <p:cond delay="0"/>
                                  </p:stCondLst>
                                  <p:childTnLst>
                                    <p:set>
                                      <p:cBhvr>
                                        <p:cTn id="25" dur="1" fill="hold">
                                          <p:stCondLst>
                                            <p:cond delay="0"/>
                                          </p:stCondLst>
                                        </p:cTn>
                                        <p:tgtEl>
                                          <p:spTgt spid="59408"/>
                                        </p:tgtEl>
                                        <p:attrNameLst>
                                          <p:attrName>style.visibility</p:attrName>
                                        </p:attrNameLst>
                                      </p:cBhvr>
                                      <p:to>
                                        <p:strVal val="visible"/>
                                      </p:to>
                                    </p:set>
                                    <p:animEffect transition="in" filter="strips(upRight)">
                                      <p:cBhvr>
                                        <p:cTn id="26" dur="500"/>
                                        <p:tgtEl>
                                          <p:spTgt spid="5940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3" fill="hold" grpId="0" nodeType="clickEffect">
                                  <p:stCondLst>
                                    <p:cond delay="0"/>
                                  </p:stCondLst>
                                  <p:childTnLst>
                                    <p:set>
                                      <p:cBhvr>
                                        <p:cTn id="30" dur="1" fill="hold">
                                          <p:stCondLst>
                                            <p:cond delay="0"/>
                                          </p:stCondLst>
                                        </p:cTn>
                                        <p:tgtEl>
                                          <p:spTgt spid="59409"/>
                                        </p:tgtEl>
                                        <p:attrNameLst>
                                          <p:attrName>style.visibility</p:attrName>
                                        </p:attrNameLst>
                                      </p:cBhvr>
                                      <p:to>
                                        <p:strVal val="visible"/>
                                      </p:to>
                                    </p:set>
                                    <p:animEffect transition="in" filter="strips(upRight)">
                                      <p:cBhvr>
                                        <p:cTn id="31" dur="500"/>
                                        <p:tgtEl>
                                          <p:spTgt spid="5940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3" fill="hold" grpId="0" nodeType="clickEffect">
                                  <p:stCondLst>
                                    <p:cond delay="0"/>
                                  </p:stCondLst>
                                  <p:childTnLst>
                                    <p:set>
                                      <p:cBhvr>
                                        <p:cTn id="35" dur="1" fill="hold">
                                          <p:stCondLst>
                                            <p:cond delay="0"/>
                                          </p:stCondLst>
                                        </p:cTn>
                                        <p:tgtEl>
                                          <p:spTgt spid="59413"/>
                                        </p:tgtEl>
                                        <p:attrNameLst>
                                          <p:attrName>style.visibility</p:attrName>
                                        </p:attrNameLst>
                                      </p:cBhvr>
                                      <p:to>
                                        <p:strVal val="visible"/>
                                      </p:to>
                                    </p:set>
                                    <p:animEffect transition="in" filter="strips(upRight)">
                                      <p:cBhvr>
                                        <p:cTn id="36" dur="500"/>
                                        <p:tgtEl>
                                          <p:spTgt spid="5941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3" fill="hold" nodeType="clickEffect">
                                  <p:stCondLst>
                                    <p:cond delay="0"/>
                                  </p:stCondLst>
                                  <p:childTnLst>
                                    <p:set>
                                      <p:cBhvr>
                                        <p:cTn id="40" dur="1" fill="hold">
                                          <p:stCondLst>
                                            <p:cond delay="0"/>
                                          </p:stCondLst>
                                        </p:cTn>
                                        <p:tgtEl>
                                          <p:spTgt spid="59410"/>
                                        </p:tgtEl>
                                        <p:attrNameLst>
                                          <p:attrName>style.visibility</p:attrName>
                                        </p:attrNameLst>
                                      </p:cBhvr>
                                      <p:to>
                                        <p:strVal val="visible"/>
                                      </p:to>
                                    </p:set>
                                    <p:animEffect transition="in" filter="strips(upRight)">
                                      <p:cBhvr>
                                        <p:cTn id="41" dur="500"/>
                                        <p:tgtEl>
                                          <p:spTgt spid="5941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12" fill="hold" nodeType="clickEffect">
                                  <p:stCondLst>
                                    <p:cond delay="0"/>
                                  </p:stCondLst>
                                  <p:childTnLst>
                                    <p:set>
                                      <p:cBhvr>
                                        <p:cTn id="45" dur="1" fill="hold">
                                          <p:stCondLst>
                                            <p:cond delay="0"/>
                                          </p:stCondLst>
                                        </p:cTn>
                                        <p:tgtEl>
                                          <p:spTgt spid="59414"/>
                                        </p:tgtEl>
                                        <p:attrNameLst>
                                          <p:attrName>style.visibility</p:attrName>
                                        </p:attrNameLst>
                                      </p:cBhvr>
                                      <p:to>
                                        <p:strVal val="visible"/>
                                      </p:to>
                                    </p:set>
                                    <p:animEffect transition="in" filter="strips(downLeft)">
                                      <p:cBhvr>
                                        <p:cTn id="46" dur="500"/>
                                        <p:tgtEl>
                                          <p:spTgt spid="59414"/>
                                        </p:tgtEl>
                                      </p:cBhvr>
                                    </p:animEffect>
                                  </p:childTnLst>
                                </p:cTn>
                              </p:par>
                              <p:par>
                                <p:cTn id="47" presetID="18" presetClass="entr" presetSubtype="12" fill="hold" nodeType="withEffect">
                                  <p:stCondLst>
                                    <p:cond delay="0"/>
                                  </p:stCondLst>
                                  <p:childTnLst>
                                    <p:set>
                                      <p:cBhvr>
                                        <p:cTn id="48" dur="1" fill="hold">
                                          <p:stCondLst>
                                            <p:cond delay="0"/>
                                          </p:stCondLst>
                                        </p:cTn>
                                        <p:tgtEl>
                                          <p:spTgt spid="59404"/>
                                        </p:tgtEl>
                                        <p:attrNameLst>
                                          <p:attrName>style.visibility</p:attrName>
                                        </p:attrNameLst>
                                      </p:cBhvr>
                                      <p:to>
                                        <p:strVal val="visible"/>
                                      </p:to>
                                    </p:set>
                                    <p:animEffect transition="in" filter="strips(downLeft)">
                                      <p:cBhvr>
                                        <p:cTn id="49" dur="500"/>
                                        <p:tgtEl>
                                          <p:spTgt spid="59404"/>
                                        </p:tgtEl>
                                      </p:cBhvr>
                                    </p:animEffect>
                                  </p:childTnLst>
                                </p:cTn>
                              </p:par>
                              <p:par>
                                <p:cTn id="50" presetID="18" presetClass="entr" presetSubtype="12" fill="hold" nodeType="withEffect">
                                  <p:stCondLst>
                                    <p:cond delay="0"/>
                                  </p:stCondLst>
                                  <p:childTnLst>
                                    <p:set>
                                      <p:cBhvr>
                                        <p:cTn id="51" dur="1" fill="hold">
                                          <p:stCondLst>
                                            <p:cond delay="0"/>
                                          </p:stCondLst>
                                        </p:cTn>
                                        <p:tgtEl>
                                          <p:spTgt spid="59415"/>
                                        </p:tgtEl>
                                        <p:attrNameLst>
                                          <p:attrName>style.visibility</p:attrName>
                                        </p:attrNameLst>
                                      </p:cBhvr>
                                      <p:to>
                                        <p:strVal val="visible"/>
                                      </p:to>
                                    </p:set>
                                    <p:animEffect transition="in" filter="strips(downLeft)">
                                      <p:cBhvr>
                                        <p:cTn id="52" dur="500"/>
                                        <p:tgtEl>
                                          <p:spTgt spid="59415"/>
                                        </p:tgtEl>
                                      </p:cBhvr>
                                    </p:animEffect>
                                  </p:childTnLst>
                                </p:cTn>
                              </p:par>
                              <p:par>
                                <p:cTn id="53" presetID="18" presetClass="entr" presetSubtype="12" fill="hold" nodeType="withEffect">
                                  <p:stCondLst>
                                    <p:cond delay="0"/>
                                  </p:stCondLst>
                                  <p:childTnLst>
                                    <p:set>
                                      <p:cBhvr>
                                        <p:cTn id="54" dur="1" fill="hold">
                                          <p:stCondLst>
                                            <p:cond delay="0"/>
                                          </p:stCondLst>
                                        </p:cTn>
                                        <p:tgtEl>
                                          <p:spTgt spid="59416"/>
                                        </p:tgtEl>
                                        <p:attrNameLst>
                                          <p:attrName>style.visibility</p:attrName>
                                        </p:attrNameLst>
                                      </p:cBhvr>
                                      <p:to>
                                        <p:strVal val="visible"/>
                                      </p:to>
                                    </p:set>
                                    <p:animEffect transition="in" filter="strips(downLeft)">
                                      <p:cBhvr>
                                        <p:cTn id="55" dur="500"/>
                                        <p:tgtEl>
                                          <p:spTgt spid="59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p:bldP spid="59407" grpId="0" animBg="1"/>
      <p:bldP spid="59408" grpId="0" animBg="1"/>
      <p:bldP spid="59409" grpId="0" animBg="1"/>
      <p:bldP spid="5941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6" name="Rectangle 13"/>
          <p:cNvSpPr>
            <a:spLocks noChangeAspect="1" noChangeArrowheads="1"/>
          </p:cNvSpPr>
          <p:nvPr/>
        </p:nvSpPr>
        <p:spPr bwMode="auto">
          <a:xfrm>
            <a:off x="457200" y="457200"/>
            <a:ext cx="7773988" cy="1144588"/>
          </a:xfrm>
          <a:prstGeom prst="rect">
            <a:avLst/>
          </a:prstGeom>
          <a:noFill/>
          <a:ln w="9525">
            <a:noFill/>
            <a:miter lim="800000"/>
            <a:headEnd/>
            <a:tailEnd/>
          </a:ln>
        </p:spPr>
        <p:txBody>
          <a:bodyPr anchor="ctr"/>
          <a:lstStyle/>
          <a:p>
            <a:r>
              <a:rPr lang="zh-CN" altLang="en-US" sz="4400" b="1">
                <a:solidFill>
                  <a:srgbClr val="00007D"/>
                </a:solidFill>
                <a:ea typeface="楷体_GB2312"/>
                <a:cs typeface="楷体_GB2312"/>
              </a:rPr>
              <a:t>一、矩阵的加法</a:t>
            </a:r>
          </a:p>
        </p:txBody>
      </p:sp>
      <p:sp>
        <p:nvSpPr>
          <p:cNvPr id="74766" name="Text Box 14"/>
          <p:cNvSpPr txBox="1">
            <a:spLocks noChangeArrowheads="1"/>
          </p:cNvSpPr>
          <p:nvPr/>
        </p:nvSpPr>
        <p:spPr bwMode="auto">
          <a:xfrm>
            <a:off x="639763" y="1565275"/>
            <a:ext cx="7905750" cy="1041400"/>
          </a:xfrm>
          <a:prstGeom prst="rect">
            <a:avLst/>
          </a:prstGeom>
          <a:noFill/>
          <a:ln w="9525">
            <a:noFill/>
            <a:miter lim="800000"/>
            <a:headEnd/>
            <a:tailEnd/>
          </a:ln>
        </p:spPr>
        <p:txBody>
          <a:bodyPr/>
          <a:lstStyle/>
          <a:p>
            <a:pPr>
              <a:lnSpc>
                <a:spcPct val="130000"/>
              </a:lnSpc>
            </a:pPr>
            <a:r>
              <a:rPr kumimoji="1" lang="zh-CN" altLang="en-US" sz="2400" b="1">
                <a:solidFill>
                  <a:srgbClr val="0000FF"/>
                </a:solidFill>
                <a:latin typeface="楷体_GB2312"/>
                <a:ea typeface="楷体_GB2312"/>
                <a:cs typeface="楷体_GB2312"/>
              </a:rPr>
              <a:t>定义：</a:t>
            </a:r>
            <a:r>
              <a:rPr kumimoji="1" lang="zh-CN" altLang="en-US" sz="2400" b="1">
                <a:solidFill>
                  <a:srgbClr val="000000"/>
                </a:solidFill>
                <a:latin typeface="楷体_GB2312"/>
                <a:ea typeface="楷体_GB2312"/>
                <a:cs typeface="楷体_GB2312"/>
              </a:rPr>
              <a:t>设有两个</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m</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ij</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ij</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rPr>
              <a:t>，</a:t>
            </a:r>
            <a:r>
              <a:rPr kumimoji="1" lang="zh-CN" altLang="en-US" sz="2400" b="1">
                <a:solidFill>
                  <a:srgbClr val="000000"/>
                </a:solidFill>
                <a:latin typeface="楷体_GB2312"/>
                <a:ea typeface="楷体_GB2312"/>
                <a:cs typeface="楷体_GB2312"/>
              </a:rPr>
              <a:t>那么矩阵</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楷体_GB2312"/>
                <a:ea typeface="楷体_GB2312"/>
                <a:cs typeface="楷体_GB2312"/>
              </a:rPr>
              <a:t>与</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楷体_GB2312"/>
                <a:ea typeface="楷体_GB2312"/>
                <a:cs typeface="楷体_GB2312"/>
              </a:rPr>
              <a:t>的和记作</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A</a:t>
            </a:r>
            <a:r>
              <a:rPr kumimoji="1" lang="zh-CN" altLang="en-US" sz="2400" b="1">
                <a:solidFill>
                  <a:srgbClr val="FF0000"/>
                </a:solidFill>
                <a:latin typeface="Times New Roman" pitchFamily="18" charset="0"/>
              </a:rPr>
              <a:t>＋</a:t>
            </a:r>
            <a:r>
              <a:rPr kumimoji="1" lang="en-US" altLang="zh-CN" sz="2400" b="1" i="1">
                <a:solidFill>
                  <a:srgbClr val="FF0000"/>
                </a:solidFill>
                <a:latin typeface="Times New Roman" pitchFamily="18" charset="0"/>
              </a:rPr>
              <a:t>B</a:t>
            </a:r>
            <a:r>
              <a:rPr kumimoji="1" lang="zh-CN" altLang="en-US" sz="2400" b="1">
                <a:solidFill>
                  <a:srgbClr val="000000"/>
                </a:solidFill>
                <a:latin typeface="楷体_GB2312"/>
                <a:ea typeface="楷体_GB2312"/>
                <a:cs typeface="楷体_GB2312"/>
              </a:rPr>
              <a:t>，规定为</a:t>
            </a:r>
          </a:p>
        </p:txBody>
      </p:sp>
      <p:graphicFrame>
        <p:nvGraphicFramePr>
          <p:cNvPr id="74767" name="Object 5"/>
          <p:cNvGraphicFramePr>
            <a:graphicFrameLocks noChangeAspect="1"/>
          </p:cNvGraphicFramePr>
          <p:nvPr/>
        </p:nvGraphicFramePr>
        <p:xfrm>
          <a:off x="1582738" y="2795588"/>
          <a:ext cx="5927725" cy="1882775"/>
        </p:xfrm>
        <a:graphic>
          <a:graphicData uri="http://schemas.openxmlformats.org/presentationml/2006/ole">
            <mc:AlternateContent xmlns:mc="http://schemas.openxmlformats.org/markup-compatibility/2006">
              <mc:Choice xmlns:v="urn:schemas-microsoft-com:vml" Requires="v">
                <p:oleObj spid="_x0000_s112661" name="Equation" r:id="rId3" imgW="2959100" imgH="939800" progId="">
                  <p:embed/>
                </p:oleObj>
              </mc:Choice>
              <mc:Fallback>
                <p:oleObj name="Equation" r:id="rId3" imgW="2959100" imgH="9398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738" y="2795588"/>
                        <a:ext cx="5927725" cy="188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68" name="Text Box 16"/>
          <p:cNvSpPr txBox="1">
            <a:spLocks noChangeArrowheads="1"/>
          </p:cNvSpPr>
          <p:nvPr/>
        </p:nvSpPr>
        <p:spPr bwMode="auto">
          <a:xfrm>
            <a:off x="639763" y="4868863"/>
            <a:ext cx="7907337" cy="504825"/>
          </a:xfrm>
          <a:prstGeom prst="rect">
            <a:avLst/>
          </a:prstGeom>
          <a:noFill/>
          <a:ln w="9525">
            <a:noFill/>
            <a:miter lim="800000"/>
            <a:headEnd/>
            <a:tailEnd/>
          </a:ln>
        </p:spPr>
        <p:txBody>
          <a:bodyPr wrap="none"/>
          <a:lstStyle/>
          <a:p>
            <a:r>
              <a:rPr kumimoji="1" lang="zh-CN" altLang="en-US" sz="2400" b="1">
                <a:solidFill>
                  <a:srgbClr val="0000FF"/>
                </a:solidFill>
                <a:latin typeface="楷体_GB2312"/>
                <a:ea typeface="楷体_GB2312"/>
                <a:cs typeface="楷体_GB2312"/>
              </a:rPr>
              <a:t>说明：</a:t>
            </a:r>
            <a:r>
              <a:rPr kumimoji="1" lang="zh-CN" altLang="en-US" sz="2400" b="1">
                <a:solidFill>
                  <a:srgbClr val="000000"/>
                </a:solidFill>
                <a:latin typeface="楷体_GB2312"/>
                <a:ea typeface="楷体_GB2312"/>
                <a:cs typeface="楷体_GB2312"/>
              </a:rPr>
              <a:t>只有当两个矩阵是同型矩阵时，才能进行加法运算</a:t>
            </a:r>
            <a:r>
              <a:rPr kumimoji="1" lang="en-US" altLang="zh-CN" sz="2400" b="1">
                <a:solidFill>
                  <a:srgbClr val="00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4766"/>
                                        </p:tgtEl>
                                        <p:attrNameLst>
                                          <p:attrName>style.visibility</p:attrName>
                                        </p:attrNameLst>
                                      </p:cBhvr>
                                      <p:to>
                                        <p:strVal val="visible"/>
                                      </p:to>
                                    </p:set>
                                    <p:animEffect transition="in" filter="box(in)">
                                      <p:cBhvr>
                                        <p:cTn id="7" dur="500"/>
                                        <p:tgtEl>
                                          <p:spTgt spid="74766"/>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74767"/>
                                        </p:tgtEl>
                                        <p:attrNameLst>
                                          <p:attrName>style.visibility</p:attrName>
                                        </p:attrNameLst>
                                      </p:cBhvr>
                                      <p:to>
                                        <p:strVal val="visible"/>
                                      </p:to>
                                    </p:set>
                                    <p:animEffect transition="in" filter="box(in)">
                                      <p:cBhvr>
                                        <p:cTn id="11" dur="500"/>
                                        <p:tgtEl>
                                          <p:spTgt spid="747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74768"/>
                                        </p:tgtEl>
                                        <p:attrNameLst>
                                          <p:attrName>style.visibility</p:attrName>
                                        </p:attrNameLst>
                                      </p:cBhvr>
                                      <p:to>
                                        <p:strVal val="visible"/>
                                      </p:to>
                                    </p:set>
                                    <p:animEffect transition="in" filter="box(in)">
                                      <p:cBhvr>
                                        <p:cTn id="16" dur="500"/>
                                        <p:tgtEl>
                                          <p:spTgt spid="74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6" grpId="0"/>
      <p:bldP spid="74768" grpId="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7837" name="Object 17"/>
          <p:cNvGraphicFramePr>
            <a:graphicFrameLocks noChangeAspect="1"/>
          </p:cNvGraphicFramePr>
          <p:nvPr/>
        </p:nvGraphicFramePr>
        <p:xfrm>
          <a:off x="5162550" y="1125538"/>
          <a:ext cx="2759075" cy="1563687"/>
        </p:xfrm>
        <a:graphic>
          <a:graphicData uri="http://schemas.openxmlformats.org/presentationml/2006/ole">
            <mc:AlternateContent xmlns:mc="http://schemas.openxmlformats.org/markup-compatibility/2006">
              <mc:Choice xmlns:v="urn:schemas-microsoft-com:vml" Requires="v">
                <p:oleObj spid="_x0000_s113761" name="Equation" r:id="rId4" imgW="1082139" imgH="563837" progId="">
                  <p:embed/>
                </p:oleObj>
              </mc:Choice>
              <mc:Fallback>
                <p:oleObj name="Equation" r:id="rId4" imgW="1082139" imgH="563837" progId="">
                  <p:embed/>
                  <p:pic>
                    <p:nvPicPr>
                      <p:cNvPr id="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550" y="1125538"/>
                        <a:ext cx="2759075"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27" name="Object 18"/>
          <p:cNvGraphicFramePr>
            <a:graphicFrameLocks noChangeAspect="1"/>
          </p:cNvGraphicFramePr>
          <p:nvPr/>
        </p:nvGraphicFramePr>
        <p:xfrm>
          <a:off x="1258888" y="1125538"/>
          <a:ext cx="3919537" cy="1563687"/>
        </p:xfrm>
        <a:graphic>
          <a:graphicData uri="http://schemas.openxmlformats.org/presentationml/2006/ole">
            <mc:AlternateContent xmlns:mc="http://schemas.openxmlformats.org/markup-compatibility/2006">
              <mc:Choice xmlns:v="urn:schemas-microsoft-com:vml" Requires="v">
                <p:oleObj spid="_x0000_s113762" name="Equation" r:id="rId6" imgW="1539311" imgH="563837" progId="">
                  <p:embed/>
                </p:oleObj>
              </mc:Choice>
              <mc:Fallback>
                <p:oleObj name="Equation" r:id="rId6" imgW="1539311" imgH="563837" progId="">
                  <p:embed/>
                  <p:pic>
                    <p:nvPicPr>
                      <p:cNvPr id="0"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1125538"/>
                        <a:ext cx="3919537"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86" name="Rectangle 7"/>
          <p:cNvSpPr>
            <a:spLocks noChangeArrowheads="1"/>
          </p:cNvSpPr>
          <p:nvPr/>
        </p:nvSpPr>
        <p:spPr bwMode="auto">
          <a:xfrm>
            <a:off x="455613" y="455613"/>
            <a:ext cx="5029200" cy="519112"/>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7D"/>
                </a:solidFill>
                <a:latin typeface="楷体_GB2312"/>
                <a:ea typeface="楷体_GB2312"/>
                <a:cs typeface="楷体_GB2312"/>
              </a:rPr>
              <a:t>知识点比较</a:t>
            </a:r>
          </a:p>
        </p:txBody>
      </p:sp>
      <p:graphicFrame>
        <p:nvGraphicFramePr>
          <p:cNvPr id="77832" name="Object 19"/>
          <p:cNvGraphicFramePr>
            <a:graphicFrameLocks noChangeAspect="1"/>
          </p:cNvGraphicFramePr>
          <p:nvPr/>
        </p:nvGraphicFramePr>
        <p:xfrm>
          <a:off x="920750" y="3143250"/>
          <a:ext cx="7323138" cy="1563688"/>
        </p:xfrm>
        <a:graphic>
          <a:graphicData uri="http://schemas.openxmlformats.org/presentationml/2006/ole">
            <mc:AlternateContent xmlns:mc="http://schemas.openxmlformats.org/markup-compatibility/2006">
              <mc:Choice xmlns:v="urn:schemas-microsoft-com:vml" Requires="v">
                <p:oleObj spid="_x0000_s113763" name="Equation" r:id="rId8" imgW="2880377" imgH="563837" progId="">
                  <p:embed/>
                </p:oleObj>
              </mc:Choice>
              <mc:Fallback>
                <p:oleObj name="Equation" r:id="rId8" imgW="2880377" imgH="563837" progId="">
                  <p:embed/>
                  <p:pic>
                    <p:nvPicPr>
                      <p:cNvPr id="0"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750" y="3143250"/>
                        <a:ext cx="7323138" cy="1563688"/>
                      </a:xfrm>
                      <a:prstGeom prst="rect">
                        <a:avLst/>
                      </a:prstGeom>
                      <a:solidFill>
                        <a:schemeClr val="folHlink"/>
                      </a:solidFill>
                    </p:spPr>
                  </p:pic>
                </p:oleObj>
              </mc:Fallback>
            </mc:AlternateContent>
          </a:graphicData>
        </a:graphic>
      </p:graphicFrame>
      <p:graphicFrame>
        <p:nvGraphicFramePr>
          <p:cNvPr id="77834" name="Object 20"/>
          <p:cNvGraphicFramePr>
            <a:graphicFrameLocks noChangeAspect="1"/>
          </p:cNvGraphicFramePr>
          <p:nvPr/>
        </p:nvGraphicFramePr>
        <p:xfrm>
          <a:off x="5240338" y="3771900"/>
          <a:ext cx="282575" cy="306388"/>
        </p:xfrm>
        <a:graphic>
          <a:graphicData uri="http://schemas.openxmlformats.org/presentationml/2006/ole">
            <mc:AlternateContent xmlns:mc="http://schemas.openxmlformats.org/markup-compatibility/2006">
              <mc:Choice xmlns:v="urn:schemas-microsoft-com:vml" Requires="v">
                <p:oleObj spid="_x0000_s113764" name="Equation" r:id="rId10" imgW="106681" imgH="106678" progId="">
                  <p:embed/>
                </p:oleObj>
              </mc:Choice>
              <mc:Fallback>
                <p:oleObj name="Equation" r:id="rId10" imgW="106681" imgH="106678" progId="">
                  <p:embed/>
                  <p:pic>
                    <p:nvPicPr>
                      <p:cNvPr id="0"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40338" y="3771900"/>
                        <a:ext cx="282575"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35" name="Object 21"/>
          <p:cNvGraphicFramePr>
            <a:graphicFrameLocks noChangeAspect="1"/>
          </p:cNvGraphicFramePr>
          <p:nvPr/>
        </p:nvGraphicFramePr>
        <p:xfrm>
          <a:off x="920750" y="3143250"/>
          <a:ext cx="7631113" cy="1563688"/>
        </p:xfrm>
        <a:graphic>
          <a:graphicData uri="http://schemas.openxmlformats.org/presentationml/2006/ole">
            <mc:AlternateContent xmlns:mc="http://schemas.openxmlformats.org/markup-compatibility/2006">
              <mc:Choice xmlns:v="urn:schemas-microsoft-com:vml" Requires="v">
                <p:oleObj spid="_x0000_s113765" name="Equation" r:id="rId12" imgW="3002174" imgH="563837" progId="">
                  <p:embed/>
                </p:oleObj>
              </mc:Choice>
              <mc:Fallback>
                <p:oleObj name="Equation" r:id="rId12" imgW="3002174" imgH="563837" progId="">
                  <p:embed/>
                  <p:pic>
                    <p:nvPicPr>
                      <p:cNvPr id="0"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0750" y="3143250"/>
                        <a:ext cx="7631113" cy="1563688"/>
                      </a:xfrm>
                      <a:prstGeom prst="rect">
                        <a:avLst/>
                      </a:prstGeom>
                      <a:solidFill>
                        <a:schemeClr val="folHlink"/>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wipe(left)">
                                      <p:cBhvr>
                                        <p:cTn id="7" dur="500"/>
                                        <p:tgtEl>
                                          <p:spTgt spid="77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7837"/>
                                        </p:tgtEl>
                                        <p:attrNameLst>
                                          <p:attrName>style.visibility</p:attrName>
                                        </p:attrNameLst>
                                      </p:cBhvr>
                                      <p:to>
                                        <p:strVal val="visible"/>
                                      </p:to>
                                    </p:set>
                                    <p:animEffect transition="in" filter="wipe(left)">
                                      <p:cBhvr>
                                        <p:cTn id="12" dur="500"/>
                                        <p:tgtEl>
                                          <p:spTgt spid="778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7832"/>
                                        </p:tgtEl>
                                        <p:attrNameLst>
                                          <p:attrName>style.visibility</p:attrName>
                                        </p:attrNameLst>
                                      </p:cBhvr>
                                      <p:to>
                                        <p:strVal val="visible"/>
                                      </p:to>
                                    </p:set>
                                    <p:animEffect transition="in" filter="wipe(left)">
                                      <p:cBhvr>
                                        <p:cTn id="17" dur="500"/>
                                        <p:tgtEl>
                                          <p:spTgt spid="778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9" presetClass="entr" presetSubtype="0" accel="100000" fill="hold" nodeType="clickEffect">
                                  <p:stCondLst>
                                    <p:cond delay="0"/>
                                  </p:stCondLst>
                                  <p:childTnLst>
                                    <p:set>
                                      <p:cBhvr>
                                        <p:cTn id="21" dur="1" fill="hold">
                                          <p:stCondLst>
                                            <p:cond delay="0"/>
                                          </p:stCondLst>
                                        </p:cTn>
                                        <p:tgtEl>
                                          <p:spTgt spid="77834"/>
                                        </p:tgtEl>
                                        <p:attrNameLst>
                                          <p:attrName>style.visibility</p:attrName>
                                        </p:attrNameLst>
                                      </p:cBhvr>
                                      <p:to>
                                        <p:strVal val="visible"/>
                                      </p:to>
                                    </p:set>
                                    <p:anim calcmode="lin" valueType="num">
                                      <p:cBhvr>
                                        <p:cTn id="22" dur="500" fill="hold"/>
                                        <p:tgtEl>
                                          <p:spTgt spid="77834"/>
                                        </p:tgtEl>
                                        <p:attrNameLst>
                                          <p:attrName>ppt_h</p:attrName>
                                        </p:attrNameLst>
                                      </p:cBhvr>
                                      <p:tavLst>
                                        <p:tav tm="0">
                                          <p:val>
                                            <p:strVal val="#ppt_h/20"/>
                                          </p:val>
                                        </p:tav>
                                        <p:tav tm="50000">
                                          <p:val>
                                            <p:strVal val="#ppt_h/20"/>
                                          </p:val>
                                        </p:tav>
                                        <p:tav tm="100000">
                                          <p:val>
                                            <p:strVal val="#ppt_h"/>
                                          </p:val>
                                        </p:tav>
                                      </p:tavLst>
                                    </p:anim>
                                    <p:anim calcmode="lin" valueType="num">
                                      <p:cBhvr>
                                        <p:cTn id="23" dur="500" fill="hold"/>
                                        <p:tgtEl>
                                          <p:spTgt spid="77834"/>
                                        </p:tgtEl>
                                        <p:attrNameLst>
                                          <p:attrName>ppt_w</p:attrName>
                                        </p:attrNameLst>
                                      </p:cBhvr>
                                      <p:tavLst>
                                        <p:tav tm="0">
                                          <p:val>
                                            <p:strVal val="#ppt_w+.3"/>
                                          </p:val>
                                        </p:tav>
                                        <p:tav tm="50000">
                                          <p:val>
                                            <p:strVal val="#ppt_w+.3"/>
                                          </p:val>
                                        </p:tav>
                                        <p:tav tm="100000">
                                          <p:val>
                                            <p:strVal val="#ppt_w"/>
                                          </p:val>
                                        </p:tav>
                                      </p:tavLst>
                                    </p:anim>
                                    <p:anim calcmode="lin" valueType="num">
                                      <p:cBhvr>
                                        <p:cTn id="24" dur="500" fill="hold"/>
                                        <p:tgtEl>
                                          <p:spTgt spid="77834"/>
                                        </p:tgtEl>
                                        <p:attrNameLst>
                                          <p:attrName>ppt_x</p:attrName>
                                        </p:attrNameLst>
                                      </p:cBhvr>
                                      <p:tavLst>
                                        <p:tav tm="0">
                                          <p:val>
                                            <p:strVal val="#ppt_x-.3"/>
                                          </p:val>
                                        </p:tav>
                                        <p:tav tm="50000">
                                          <p:val>
                                            <p:strVal val="#ppt_x"/>
                                          </p:val>
                                        </p:tav>
                                        <p:tav tm="100000">
                                          <p:val>
                                            <p:strVal val="#ppt_x"/>
                                          </p:val>
                                        </p:tav>
                                      </p:tavLst>
                                    </p:anim>
                                    <p:anim calcmode="lin" valueType="num">
                                      <p:cBhvr>
                                        <p:cTn id="25" dur="500" fill="hold"/>
                                        <p:tgtEl>
                                          <p:spTgt spid="7783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3" name="whoosh.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77835"/>
                                        </p:tgtEl>
                                        <p:attrNameLst>
                                          <p:attrName>style.visibility</p:attrName>
                                        </p:attrNameLst>
                                      </p:cBhvr>
                                      <p:to>
                                        <p:strVal val="visible"/>
                                      </p:to>
                                    </p:set>
                                    <p:animEffect transition="in" filter="dissolve">
                                      <p:cBhvr>
                                        <p:cTn id="30" dur="500"/>
                                        <p:tgtEl>
                                          <p:spTgt spid="77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967" name="Group 167"/>
          <p:cNvGraphicFramePr>
            <a:graphicFrameLocks noGrp="1"/>
          </p:cNvGraphicFramePr>
          <p:nvPr>
            <p:ph idx="1"/>
          </p:nvPr>
        </p:nvGraphicFramePr>
        <p:xfrm>
          <a:off x="250825" y="1147763"/>
          <a:ext cx="8642350" cy="5086350"/>
        </p:xfrm>
        <a:graphic>
          <a:graphicData uri="http://schemas.openxmlformats.org/drawingml/2006/table">
            <a:tbl>
              <a:tblPr/>
              <a:tblGrid>
                <a:gridCol w="604838"/>
                <a:gridCol w="3568700"/>
                <a:gridCol w="4468812"/>
              </a:tblGrid>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400" b="1"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095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00"/>
                          </a:solidFill>
                          <a:effectLst/>
                          <a:latin typeface="Arial" charset="0"/>
                          <a:ea typeface="楷体_GB2312" pitchFamily="49" charset="-122"/>
                        </a:rPr>
                        <a:t>交换律</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095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00"/>
                          </a:solidFill>
                          <a:effectLst/>
                          <a:latin typeface="Arial" charset="0"/>
                          <a:ea typeface="楷体_GB2312" pitchFamily="49" charset="-122"/>
                        </a:rPr>
                        <a:t>结合律</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1907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楷体_GB2312" pitchFamily="49" charset="-122"/>
                        </a:rPr>
                        <a:t>其他</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楷体_GB2312" pitchFamily="49"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114739" name="Rectangle 82"/>
          <p:cNvSpPr>
            <a:spLocks noChangeArrowheads="1"/>
          </p:cNvSpPr>
          <p:nvPr/>
        </p:nvSpPr>
        <p:spPr bwMode="auto">
          <a:xfrm>
            <a:off x="455613" y="455613"/>
            <a:ext cx="5029200" cy="519112"/>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7D"/>
                </a:solidFill>
                <a:latin typeface="楷体_GB2312"/>
                <a:ea typeface="楷体_GB2312"/>
                <a:cs typeface="楷体_GB2312"/>
              </a:rPr>
              <a:t>矩阵加法的运算规律</a:t>
            </a:r>
          </a:p>
        </p:txBody>
      </p:sp>
      <p:graphicFrame>
        <p:nvGraphicFramePr>
          <p:cNvPr id="76945" name="Object 23"/>
          <p:cNvGraphicFramePr>
            <a:graphicFrameLocks noChangeAspect="1"/>
          </p:cNvGraphicFramePr>
          <p:nvPr/>
        </p:nvGraphicFramePr>
        <p:xfrm>
          <a:off x="900113" y="1208088"/>
          <a:ext cx="1522412" cy="406400"/>
        </p:xfrm>
        <a:graphic>
          <a:graphicData uri="http://schemas.openxmlformats.org/presentationml/2006/ole">
            <mc:AlternateContent xmlns:mc="http://schemas.openxmlformats.org/markup-compatibility/2006">
              <mc:Choice xmlns:v="urn:schemas-microsoft-com:vml" Requires="v">
                <p:oleObj spid="_x0000_s114823" name="Equation" r:id="rId3" imgW="761669" imgH="203112" progId="">
                  <p:embed/>
                </p:oleObj>
              </mc:Choice>
              <mc:Fallback>
                <p:oleObj name="Equation" r:id="rId3" imgW="761669" imgH="20311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208088"/>
                        <a:ext cx="15224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46" name="Object 24"/>
          <p:cNvGraphicFramePr>
            <a:graphicFrameLocks noChangeAspect="1"/>
          </p:cNvGraphicFramePr>
          <p:nvPr/>
        </p:nvGraphicFramePr>
        <p:xfrm>
          <a:off x="900113" y="2108200"/>
          <a:ext cx="1598612" cy="355600"/>
        </p:xfrm>
        <a:graphic>
          <a:graphicData uri="http://schemas.openxmlformats.org/presentationml/2006/ole">
            <mc:AlternateContent xmlns:mc="http://schemas.openxmlformats.org/markup-compatibility/2006">
              <mc:Choice xmlns:v="urn:schemas-microsoft-com:vml" Requires="v">
                <p:oleObj spid="_x0000_s114824" name="Equation" r:id="rId5" imgW="799753" imgH="177723" progId="">
                  <p:embed/>
                </p:oleObj>
              </mc:Choice>
              <mc:Fallback>
                <p:oleObj name="Equation" r:id="rId5" imgW="799753" imgH="177723" progId="">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108200"/>
                        <a:ext cx="1598612"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47" name="Object 25"/>
          <p:cNvGraphicFramePr>
            <a:graphicFrameLocks noChangeAspect="1"/>
          </p:cNvGraphicFramePr>
          <p:nvPr/>
        </p:nvGraphicFramePr>
        <p:xfrm>
          <a:off x="900113" y="3238500"/>
          <a:ext cx="2868612" cy="406400"/>
        </p:xfrm>
        <a:graphic>
          <a:graphicData uri="http://schemas.openxmlformats.org/presentationml/2006/ole">
            <mc:AlternateContent xmlns:mc="http://schemas.openxmlformats.org/markup-compatibility/2006">
              <mc:Choice xmlns:v="urn:schemas-microsoft-com:vml" Requires="v">
                <p:oleObj spid="_x0000_s114825" name="Equation" r:id="rId7" imgW="1435100" imgH="203200" progId="">
                  <p:embed/>
                </p:oleObj>
              </mc:Choice>
              <mc:Fallback>
                <p:oleObj name="Equation" r:id="rId7" imgW="1435100" imgH="203200" progId="">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3238500"/>
                        <a:ext cx="28686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49" name="Object 26"/>
          <p:cNvGraphicFramePr>
            <a:graphicFrameLocks noChangeAspect="1"/>
          </p:cNvGraphicFramePr>
          <p:nvPr/>
        </p:nvGraphicFramePr>
        <p:xfrm>
          <a:off x="4500563" y="2122488"/>
          <a:ext cx="1854200" cy="330200"/>
        </p:xfrm>
        <a:graphic>
          <a:graphicData uri="http://schemas.openxmlformats.org/presentationml/2006/ole">
            <mc:AlternateContent xmlns:mc="http://schemas.openxmlformats.org/markup-compatibility/2006">
              <mc:Choice xmlns:v="urn:schemas-microsoft-com:vml" Requires="v">
                <p:oleObj spid="_x0000_s114826" name="Equation" r:id="rId9" imgW="926698" imgH="165028" progId="">
                  <p:embed/>
                </p:oleObj>
              </mc:Choice>
              <mc:Fallback>
                <p:oleObj name="Equation" r:id="rId9" imgW="926698" imgH="165028" progId="">
                  <p:embed/>
                  <p:pic>
                    <p:nvPicPr>
                      <p:cNvPr id="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0563" y="2122488"/>
                        <a:ext cx="1854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50" name="Object 27"/>
          <p:cNvGraphicFramePr>
            <a:graphicFrameLocks noChangeAspect="1"/>
          </p:cNvGraphicFramePr>
          <p:nvPr/>
        </p:nvGraphicFramePr>
        <p:xfrm>
          <a:off x="4500563" y="3238500"/>
          <a:ext cx="3376612" cy="406400"/>
        </p:xfrm>
        <a:graphic>
          <a:graphicData uri="http://schemas.openxmlformats.org/presentationml/2006/ole">
            <mc:AlternateContent xmlns:mc="http://schemas.openxmlformats.org/markup-compatibility/2006">
              <mc:Choice xmlns:v="urn:schemas-microsoft-com:vml" Requires="v">
                <p:oleObj spid="_x0000_s114827" name="Equation" r:id="rId11" imgW="1688367" imgH="203112" progId="">
                  <p:embed/>
                </p:oleObj>
              </mc:Choice>
              <mc:Fallback>
                <p:oleObj name="Equation" r:id="rId11" imgW="1688367" imgH="203112" progId="">
                  <p:embed/>
                  <p:pic>
                    <p:nvPicPr>
                      <p:cNvPr id="0"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0563" y="3238500"/>
                        <a:ext cx="33766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62" name="Object 28"/>
          <p:cNvGraphicFramePr>
            <a:graphicFrameLocks noChangeAspect="1"/>
          </p:cNvGraphicFramePr>
          <p:nvPr/>
        </p:nvGraphicFramePr>
        <p:xfrm>
          <a:off x="2771775" y="5038725"/>
          <a:ext cx="1687513" cy="406400"/>
        </p:xfrm>
        <a:graphic>
          <a:graphicData uri="http://schemas.openxmlformats.org/presentationml/2006/ole">
            <mc:AlternateContent xmlns:mc="http://schemas.openxmlformats.org/markup-compatibility/2006">
              <mc:Choice xmlns:v="urn:schemas-microsoft-com:vml" Requires="v">
                <p:oleObj spid="_x0000_s114828" name="Equation" r:id="rId13" imgW="837836" imgH="203112" progId="">
                  <p:embed/>
                </p:oleObj>
              </mc:Choice>
              <mc:Fallback>
                <p:oleObj name="Equation" r:id="rId13" imgW="837836" imgH="203112" progId="">
                  <p:embed/>
                  <p:pic>
                    <p:nvPicPr>
                      <p:cNvPr id="0"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1775" y="5038725"/>
                        <a:ext cx="16875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63" name="Object 29"/>
          <p:cNvGraphicFramePr>
            <a:graphicFrameLocks noChangeAspect="1"/>
          </p:cNvGraphicFramePr>
          <p:nvPr/>
        </p:nvGraphicFramePr>
        <p:xfrm>
          <a:off x="4351338" y="5038725"/>
          <a:ext cx="2543175" cy="406400"/>
        </p:xfrm>
        <a:graphic>
          <a:graphicData uri="http://schemas.openxmlformats.org/presentationml/2006/ole">
            <mc:AlternateContent xmlns:mc="http://schemas.openxmlformats.org/markup-compatibility/2006">
              <mc:Choice xmlns:v="urn:schemas-microsoft-com:vml" Requires="v">
                <p:oleObj spid="_x0000_s114829" name="Equation" r:id="rId15" imgW="1269449" imgH="203112" progId="">
                  <p:embed/>
                </p:oleObj>
              </mc:Choice>
              <mc:Fallback>
                <p:oleObj name="Equation" r:id="rId15" imgW="1269449" imgH="203112" progId="">
                  <p:embed/>
                  <p:pic>
                    <p:nvPicPr>
                      <p:cNvPr id="0"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1338" y="5038725"/>
                        <a:ext cx="2543175"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968" name="Text Box 168"/>
          <p:cNvSpPr txBox="1">
            <a:spLocks noChangeArrowheads="1"/>
          </p:cNvSpPr>
          <p:nvPr/>
        </p:nvSpPr>
        <p:spPr bwMode="auto">
          <a:xfrm>
            <a:off x="4486275" y="1196975"/>
            <a:ext cx="3571875" cy="504825"/>
          </a:xfrm>
          <a:prstGeom prst="rect">
            <a:avLst/>
          </a:prstGeom>
          <a:noFill/>
          <a:ln w="9525">
            <a:noFill/>
            <a:miter lim="800000"/>
            <a:headEnd/>
            <a:tailEnd/>
          </a:ln>
        </p:spPr>
        <p:txBody>
          <a:bodyPr wrap="none"/>
          <a:lstStyle/>
          <a:p>
            <a:r>
              <a:rPr lang="zh-CN" altLang="en-US" sz="2400" b="1">
                <a:solidFill>
                  <a:srgbClr val="000000"/>
                </a:solidFill>
                <a:latin typeface="楷体_GB2312"/>
                <a:ea typeface="楷体_GB2312"/>
                <a:cs typeface="楷体_GB2312"/>
              </a:rPr>
              <a:t>设</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B</a:t>
            </a:r>
            <a:r>
              <a:rPr lang="zh-CN"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C </a:t>
            </a:r>
            <a:r>
              <a:rPr lang="zh-CN" altLang="en-US" sz="2400" b="1">
                <a:solidFill>
                  <a:srgbClr val="000000"/>
                </a:solidFill>
                <a:latin typeface="楷体_GB2312"/>
                <a:ea typeface="楷体_GB2312"/>
                <a:cs typeface="楷体_GB2312"/>
              </a:rPr>
              <a:t>是同型矩阵</a:t>
            </a:r>
          </a:p>
        </p:txBody>
      </p:sp>
      <p:sp>
        <p:nvSpPr>
          <p:cNvPr id="76969" name="Rectangle 169"/>
          <p:cNvSpPr>
            <a:spLocks noChangeArrowheads="1"/>
          </p:cNvSpPr>
          <p:nvPr/>
        </p:nvSpPr>
        <p:spPr bwMode="auto">
          <a:xfrm>
            <a:off x="844550" y="4046538"/>
            <a:ext cx="8120063" cy="895350"/>
          </a:xfrm>
          <a:prstGeom prst="rect">
            <a:avLst/>
          </a:prstGeom>
          <a:noFill/>
          <a:ln w="9525">
            <a:noFill/>
            <a:miter lim="800000"/>
            <a:headEnd/>
            <a:tailEnd/>
          </a:ln>
        </p:spPr>
        <p:txBody>
          <a:bodyPr>
            <a:spAutoFit/>
          </a:bodyPr>
          <a:lstStyle/>
          <a:p>
            <a:pPr>
              <a:spcBef>
                <a:spcPct val="20000"/>
              </a:spcBef>
              <a:buClr>
                <a:srgbClr val="00007D"/>
              </a:buClr>
              <a:buSzPct val="75000"/>
              <a:buFont typeface="Wingdings" pitchFamily="2" charset="2"/>
              <a:buNone/>
            </a:pPr>
            <a:r>
              <a:rPr lang="zh-CN" altLang="en-US" sz="2400" b="1">
                <a:solidFill>
                  <a:srgbClr val="000000"/>
                </a:solidFill>
                <a:ea typeface="楷体_GB2312"/>
                <a:cs typeface="楷体_GB2312"/>
              </a:rPr>
              <a:t>设矩阵</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i="1" baseline="-25000">
                <a:solidFill>
                  <a:srgbClr val="000000"/>
                </a:solidFill>
                <a:latin typeface="Times New Roman" pitchFamily="18" charset="0"/>
                <a:ea typeface="楷体_GB2312"/>
                <a:cs typeface="楷体_GB2312"/>
              </a:rPr>
              <a:t>ij</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a:t>
            </a:r>
            <a:r>
              <a:rPr lang="zh-CN" altLang="en-US" sz="2400" b="1">
                <a:solidFill>
                  <a:srgbClr val="000000"/>
                </a:solidFill>
                <a:ea typeface="楷体_GB2312"/>
                <a:cs typeface="楷体_GB2312"/>
              </a:rPr>
              <a:t>记</a:t>
            </a:r>
            <a:r>
              <a:rPr lang="zh-CN"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rPr>
              <a:t>A</a:t>
            </a:r>
            <a:r>
              <a:rPr lang="en-US" altLang="zh-CN" sz="2400" b="1">
                <a:solidFill>
                  <a:srgbClr val="000000"/>
                </a:solidFill>
                <a:ea typeface="楷体_GB2312"/>
                <a:cs typeface="楷体_GB2312"/>
              </a:rPr>
              <a:t> </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i="1" baseline="-25000">
                <a:solidFill>
                  <a:srgbClr val="000000"/>
                </a:solidFill>
                <a:latin typeface="Times New Roman" pitchFamily="18" charset="0"/>
                <a:ea typeface="楷体_GB2312"/>
                <a:cs typeface="楷体_GB2312"/>
              </a:rPr>
              <a:t>ij</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，称为矩阵</a:t>
            </a:r>
            <a:r>
              <a:rPr lang="zh-CN" altLang="en-US" sz="2400" b="1" i="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ea typeface="楷体_GB2312"/>
                <a:cs typeface="楷体_GB2312"/>
              </a:rPr>
              <a:t>的</a:t>
            </a:r>
            <a:r>
              <a:rPr lang="zh-CN" altLang="en-US" sz="2400" b="1">
                <a:solidFill>
                  <a:srgbClr val="FF0000"/>
                </a:solidFill>
                <a:ea typeface="楷体_GB2312"/>
                <a:cs typeface="楷体_GB2312"/>
              </a:rPr>
              <a:t>负矩阵</a:t>
            </a:r>
            <a:r>
              <a:rPr lang="zh-CN" altLang="en-US" sz="2400" b="1">
                <a:solidFill>
                  <a:srgbClr val="000000"/>
                </a:solidFill>
                <a:ea typeface="楷体_GB2312"/>
                <a:cs typeface="楷体_GB2312"/>
              </a:rPr>
              <a:t>．</a:t>
            </a:r>
          </a:p>
          <a:p>
            <a:pPr>
              <a:spcBef>
                <a:spcPct val="20000"/>
              </a:spcBef>
              <a:buClr>
                <a:srgbClr val="00007D"/>
              </a:buClr>
              <a:buSzPct val="75000"/>
              <a:buFont typeface="Wingdings" pitchFamily="2" charset="2"/>
              <a:buNone/>
            </a:pPr>
            <a:r>
              <a:rPr lang="zh-CN" altLang="en-US" sz="2400" b="1">
                <a:solidFill>
                  <a:srgbClr val="000000"/>
                </a:solidFill>
                <a:ea typeface="楷体_GB2312"/>
                <a:cs typeface="楷体_GB2312"/>
              </a:rPr>
              <a:t>显然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76945"/>
                                        </p:tgtEl>
                                        <p:attrNameLst>
                                          <p:attrName>style.visibility</p:attrName>
                                        </p:attrNameLst>
                                      </p:cBhvr>
                                      <p:to>
                                        <p:strVal val="visible"/>
                                      </p:to>
                                    </p:set>
                                    <p:animEffect transition="in" filter="slide(fromBottom)">
                                      <p:cBhvr>
                                        <p:cTn id="7" dur="500"/>
                                        <p:tgtEl>
                                          <p:spTgt spid="769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76946"/>
                                        </p:tgtEl>
                                        <p:attrNameLst>
                                          <p:attrName>style.visibility</p:attrName>
                                        </p:attrNameLst>
                                      </p:cBhvr>
                                      <p:to>
                                        <p:strVal val="visible"/>
                                      </p:to>
                                    </p:set>
                                    <p:animEffect transition="in" filter="slide(fromBottom)">
                                      <p:cBhvr>
                                        <p:cTn id="12" dur="500"/>
                                        <p:tgtEl>
                                          <p:spTgt spid="769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76947"/>
                                        </p:tgtEl>
                                        <p:attrNameLst>
                                          <p:attrName>style.visibility</p:attrName>
                                        </p:attrNameLst>
                                      </p:cBhvr>
                                      <p:to>
                                        <p:strVal val="visible"/>
                                      </p:to>
                                    </p:set>
                                    <p:animEffect transition="in" filter="slide(fromBottom)">
                                      <p:cBhvr>
                                        <p:cTn id="17" dur="500"/>
                                        <p:tgtEl>
                                          <p:spTgt spid="769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76968"/>
                                        </p:tgtEl>
                                        <p:attrNameLst>
                                          <p:attrName>style.visibility</p:attrName>
                                        </p:attrNameLst>
                                      </p:cBhvr>
                                      <p:to>
                                        <p:strVal val="visible"/>
                                      </p:to>
                                    </p:set>
                                    <p:animEffect transition="in" filter="slide(fromBottom)">
                                      <p:cBhvr>
                                        <p:cTn id="22" dur="500"/>
                                        <p:tgtEl>
                                          <p:spTgt spid="769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76949"/>
                                        </p:tgtEl>
                                        <p:attrNameLst>
                                          <p:attrName>style.visibility</p:attrName>
                                        </p:attrNameLst>
                                      </p:cBhvr>
                                      <p:to>
                                        <p:strVal val="visible"/>
                                      </p:to>
                                    </p:set>
                                    <p:animEffect transition="in" filter="slide(fromBottom)">
                                      <p:cBhvr>
                                        <p:cTn id="27" dur="500"/>
                                        <p:tgtEl>
                                          <p:spTgt spid="769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76950"/>
                                        </p:tgtEl>
                                        <p:attrNameLst>
                                          <p:attrName>style.visibility</p:attrName>
                                        </p:attrNameLst>
                                      </p:cBhvr>
                                      <p:to>
                                        <p:strVal val="visible"/>
                                      </p:to>
                                    </p:set>
                                    <p:animEffect transition="in" filter="slide(fromBottom)">
                                      <p:cBhvr>
                                        <p:cTn id="32" dur="500"/>
                                        <p:tgtEl>
                                          <p:spTgt spid="769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76969"/>
                                        </p:tgtEl>
                                        <p:attrNameLst>
                                          <p:attrName>style.visibility</p:attrName>
                                        </p:attrNameLst>
                                      </p:cBhvr>
                                      <p:to>
                                        <p:strVal val="visible"/>
                                      </p:to>
                                    </p:set>
                                    <p:animEffect transition="in" filter="box(in)">
                                      <p:cBhvr>
                                        <p:cTn id="37" dur="500"/>
                                        <p:tgtEl>
                                          <p:spTgt spid="7696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76962"/>
                                        </p:tgtEl>
                                        <p:attrNameLst>
                                          <p:attrName>style.visibility</p:attrName>
                                        </p:attrNameLst>
                                      </p:cBhvr>
                                      <p:to>
                                        <p:strVal val="visible"/>
                                      </p:to>
                                    </p:set>
                                    <p:animEffect transition="in" filter="slide(fromBottom)">
                                      <p:cBhvr>
                                        <p:cTn id="42" dur="500"/>
                                        <p:tgtEl>
                                          <p:spTgt spid="7696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76963"/>
                                        </p:tgtEl>
                                        <p:attrNameLst>
                                          <p:attrName>style.visibility</p:attrName>
                                        </p:attrNameLst>
                                      </p:cBhvr>
                                      <p:to>
                                        <p:strVal val="visible"/>
                                      </p:to>
                                    </p:set>
                                    <p:animEffect transition="in" filter="slide(fromBottom)">
                                      <p:cBhvr>
                                        <p:cTn id="47" dur="500"/>
                                        <p:tgtEl>
                                          <p:spTgt spid="76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68" grpId="0"/>
      <p:bldP spid="7696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8" name="Rectangle 5"/>
          <p:cNvSpPr>
            <a:spLocks noChangeArrowheads="1"/>
          </p:cNvSpPr>
          <p:nvPr/>
        </p:nvSpPr>
        <p:spPr bwMode="auto">
          <a:xfrm>
            <a:off x="639763" y="3717925"/>
            <a:ext cx="8162925" cy="1004888"/>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设工厂向某家商店发送四种货物各</a:t>
            </a:r>
            <a:r>
              <a:rPr lang="zh-CN" altLang="en-US" sz="2400" b="1">
                <a:solidFill>
                  <a:srgbClr val="000000"/>
                </a:solidFill>
                <a:latin typeface="Symbol" pitchFamily="18" charset="2"/>
                <a:ea typeface="楷体_GB2312"/>
                <a:cs typeface="楷体_GB2312"/>
              </a:rPr>
              <a:t> </a:t>
            </a:r>
            <a:r>
              <a:rPr lang="en-US" altLang="zh-CN" sz="2400" b="1">
                <a:solidFill>
                  <a:srgbClr val="000000"/>
                </a:solidFill>
                <a:latin typeface="Symbol" pitchFamily="18" charset="2"/>
                <a:ea typeface="楷体_GB2312"/>
                <a:cs typeface="楷体_GB2312"/>
              </a:rPr>
              <a:t>l </a:t>
            </a:r>
            <a:r>
              <a:rPr lang="zh-CN" altLang="en-US" sz="2400" b="1">
                <a:solidFill>
                  <a:srgbClr val="000000"/>
                </a:solidFill>
                <a:latin typeface="Times New Roman" pitchFamily="18" charset="0"/>
                <a:ea typeface="楷体_GB2312"/>
                <a:cs typeface="楷体_GB2312"/>
              </a:rPr>
              <a:t>件，试求：工厂向该商</a:t>
            </a:r>
          </a:p>
          <a:p>
            <a:pPr>
              <a:lnSpc>
                <a:spcPct val="150000"/>
              </a:lnSpc>
            </a:pPr>
            <a:r>
              <a:rPr lang="zh-CN" altLang="en-US" sz="2400" b="1">
                <a:solidFill>
                  <a:srgbClr val="000000"/>
                </a:solidFill>
                <a:latin typeface="Times New Roman" pitchFamily="18" charset="0"/>
                <a:ea typeface="楷体_GB2312"/>
                <a:cs typeface="楷体_GB2312"/>
              </a:rPr>
              <a:t>店发送第</a:t>
            </a:r>
            <a:r>
              <a:rPr lang="zh-CN" altLang="en-US" sz="2400" b="1" i="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j </a:t>
            </a:r>
            <a:r>
              <a:rPr lang="zh-CN" altLang="en-US" sz="2400" b="1">
                <a:solidFill>
                  <a:srgbClr val="000000"/>
                </a:solidFill>
                <a:latin typeface="Times New Roman" pitchFamily="18" charset="0"/>
                <a:ea typeface="楷体_GB2312"/>
                <a:cs typeface="楷体_GB2312"/>
              </a:rPr>
              <a:t>种货物的总值及总重量</a:t>
            </a:r>
            <a:r>
              <a:rPr kumimoji="1" lang="zh-CN" altLang="en-US" sz="2400" b="1">
                <a:solidFill>
                  <a:srgbClr val="000000"/>
                </a:solidFill>
                <a:latin typeface="Times New Roman" pitchFamily="18" charset="0"/>
                <a:ea typeface="楷体_GB2312"/>
                <a:cs typeface="楷体_GB2312"/>
              </a:rPr>
              <a:t>．</a:t>
            </a:r>
          </a:p>
        </p:txBody>
      </p:sp>
      <p:sp>
        <p:nvSpPr>
          <p:cNvPr id="115719" name="Text Box 8"/>
          <p:cNvSpPr txBox="1">
            <a:spLocks noChangeArrowheads="1"/>
          </p:cNvSpPr>
          <p:nvPr/>
        </p:nvSpPr>
        <p:spPr bwMode="auto">
          <a:xfrm>
            <a:off x="639763" y="455613"/>
            <a:ext cx="8108950" cy="525462"/>
          </a:xfrm>
          <a:prstGeom prst="rect">
            <a:avLst/>
          </a:prstGeom>
          <a:noFill/>
          <a:ln w="9525">
            <a:noFill/>
            <a:miter lim="800000"/>
            <a:headEnd/>
            <a:tailEnd/>
          </a:ln>
        </p:spPr>
        <p:txBody>
          <a:bodyPr wrap="none"/>
          <a:lstStyle/>
          <a:p>
            <a:pPr>
              <a:spcBef>
                <a:spcPct val="50000"/>
              </a:spcBef>
            </a:pPr>
            <a:r>
              <a:rPr kumimoji="1" lang="zh-CN" altLang="en-US" sz="2400" b="1">
                <a:solidFill>
                  <a:srgbClr val="0000FF"/>
                </a:solidFill>
                <a:latin typeface="Times New Roman" pitchFamily="18" charset="0"/>
                <a:ea typeface="楷体_GB2312"/>
                <a:cs typeface="楷体_GB2312"/>
              </a:rPr>
              <a:t>例（续）</a:t>
            </a:r>
            <a:r>
              <a:rPr kumimoji="1" lang="zh-CN" altLang="en-US" sz="2400" b="1">
                <a:solidFill>
                  <a:srgbClr val="000000"/>
                </a:solidFill>
                <a:latin typeface="Times New Roman" pitchFamily="18" charset="0"/>
                <a:ea typeface="楷体_GB2312"/>
                <a:cs typeface="楷体_GB2312"/>
              </a:rPr>
              <a:t>该厂所生产的货物的单价及单件重量可列成数表：</a:t>
            </a:r>
          </a:p>
        </p:txBody>
      </p:sp>
      <p:sp>
        <p:nvSpPr>
          <p:cNvPr id="115720" name="Rectangle 9"/>
          <p:cNvSpPr>
            <a:spLocks noChangeArrowheads="1"/>
          </p:cNvSpPr>
          <p:nvPr/>
        </p:nvSpPr>
        <p:spPr bwMode="auto">
          <a:xfrm>
            <a:off x="4386263" y="1865313"/>
            <a:ext cx="4535487" cy="968375"/>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其中</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 </a:t>
            </a:r>
            <a:r>
              <a:rPr kumimoji="1" lang="en-US" altLang="zh-CN" sz="2400" b="1" baseline="-25000">
                <a:solidFill>
                  <a:srgbClr val="FF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种货物的</a:t>
            </a:r>
            <a:r>
              <a:rPr kumimoji="1" lang="zh-CN" altLang="en-US" sz="2400" b="1">
                <a:solidFill>
                  <a:srgbClr val="FF0000"/>
                </a:solidFill>
                <a:latin typeface="Times New Roman" pitchFamily="18" charset="0"/>
                <a:ea typeface="楷体_GB2312"/>
                <a:cs typeface="楷体_GB2312"/>
              </a:rPr>
              <a:t>单价</a:t>
            </a:r>
            <a:r>
              <a:rPr kumimoji="1" lang="zh-CN" altLang="en-US" sz="2400" b="1">
                <a:solidFill>
                  <a:srgbClr val="000000"/>
                </a:solidFill>
                <a:latin typeface="Times New Roman" pitchFamily="18" charset="0"/>
                <a:ea typeface="楷体_GB2312"/>
                <a:cs typeface="楷体_GB2312"/>
              </a:rPr>
              <a:t>，</a:t>
            </a:r>
          </a:p>
          <a:p>
            <a:pPr>
              <a:lnSpc>
                <a:spcPct val="140000"/>
              </a:lnSpc>
            </a:pP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 </a:t>
            </a:r>
            <a:r>
              <a:rPr kumimoji="1" lang="en-US" altLang="zh-CN" sz="2400" b="1" baseline="-25000">
                <a:solidFill>
                  <a:srgbClr val="FF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种货物的</a:t>
            </a:r>
            <a:r>
              <a:rPr kumimoji="1" lang="zh-CN" altLang="en-US" sz="2400" b="1">
                <a:solidFill>
                  <a:srgbClr val="FF0000"/>
                </a:solidFill>
                <a:latin typeface="Times New Roman" pitchFamily="18" charset="0"/>
                <a:ea typeface="楷体_GB2312"/>
                <a:cs typeface="楷体_GB2312"/>
              </a:rPr>
              <a:t>单件重量</a:t>
            </a:r>
            <a:r>
              <a:rPr kumimoji="1" lang="zh-CN" altLang="en-US" sz="2400" b="1">
                <a:solidFill>
                  <a:srgbClr val="000000"/>
                </a:solidFill>
                <a:latin typeface="Times New Roman" pitchFamily="18" charset="0"/>
                <a:ea typeface="楷体_GB2312"/>
                <a:cs typeface="楷体_GB2312"/>
              </a:rPr>
              <a:t>． </a:t>
            </a:r>
          </a:p>
        </p:txBody>
      </p:sp>
      <p:graphicFrame>
        <p:nvGraphicFramePr>
          <p:cNvPr id="115717" name="Object 5"/>
          <p:cNvGraphicFramePr>
            <a:graphicFrameLocks noChangeAspect="1"/>
          </p:cNvGraphicFramePr>
          <p:nvPr/>
        </p:nvGraphicFramePr>
        <p:xfrm>
          <a:off x="2443163" y="1228725"/>
          <a:ext cx="1306512" cy="2241550"/>
        </p:xfrm>
        <a:graphic>
          <a:graphicData uri="http://schemas.openxmlformats.org/presentationml/2006/ole">
            <mc:AlternateContent xmlns:mc="http://schemas.openxmlformats.org/markup-compatibility/2006">
              <mc:Choice xmlns:v="urn:schemas-microsoft-com:vml" Requires="v">
                <p:oleObj spid="_x0000_s115733" name="Equation" r:id="rId3" imgW="533400" imgH="914400" progId="">
                  <p:embed/>
                </p:oleObj>
              </mc:Choice>
              <mc:Fallback>
                <p:oleObj name="Equation" r:id="rId3" imgW="533400" imgH="9144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3163" y="1228725"/>
                        <a:ext cx="1306512" cy="2241550"/>
                      </a:xfrm>
                      <a:prstGeom prst="rect">
                        <a:avLst/>
                      </a:prstGeom>
                      <a:solidFill>
                        <a:schemeClr val="folHlink"/>
                      </a:solidFill>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87" name="Line 23"/>
          <p:cNvSpPr>
            <a:spLocks noChangeShapeType="1"/>
          </p:cNvSpPr>
          <p:nvPr/>
        </p:nvSpPr>
        <p:spPr bwMode="auto">
          <a:xfrm>
            <a:off x="4284663" y="2854325"/>
            <a:ext cx="287337" cy="0"/>
          </a:xfrm>
          <a:prstGeom prst="line">
            <a:avLst/>
          </a:prstGeom>
          <a:noFill/>
          <a:ln w="38100">
            <a:solidFill>
              <a:schemeClr val="tx1"/>
            </a:solidFill>
            <a:miter lim="800000"/>
            <a:headEnd/>
            <a:tailEnd type="triangle" w="lg" len="med"/>
          </a:ln>
        </p:spPr>
        <p:txBody>
          <a:bodyPr wrap="none"/>
          <a:lstStyle/>
          <a:p>
            <a:endParaRPr lang="zh-CN" altLang="en-US"/>
          </a:p>
        </p:txBody>
      </p:sp>
      <p:graphicFrame>
        <p:nvGraphicFramePr>
          <p:cNvPr id="88085" name="Object 23"/>
          <p:cNvGraphicFramePr>
            <a:graphicFrameLocks noChangeAspect="1"/>
          </p:cNvGraphicFramePr>
          <p:nvPr/>
        </p:nvGraphicFramePr>
        <p:xfrm>
          <a:off x="4229100" y="2713038"/>
          <a:ext cx="342900" cy="280987"/>
        </p:xfrm>
        <a:graphic>
          <a:graphicData uri="http://schemas.openxmlformats.org/presentationml/2006/ole">
            <mc:AlternateContent xmlns:mc="http://schemas.openxmlformats.org/markup-compatibility/2006">
              <mc:Choice xmlns:v="urn:schemas-microsoft-com:vml" Requires="v">
                <p:oleObj spid="_x0000_s116871" name="Equation" r:id="rId4" imgW="139579" imgH="114201" progId="">
                  <p:embed/>
                </p:oleObj>
              </mc:Choice>
              <mc:Fallback>
                <p:oleObj name="Equation" r:id="rId4" imgW="139579" imgH="114201" progId="">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9100" y="2713038"/>
                        <a:ext cx="342900" cy="280987"/>
                      </a:xfrm>
                      <a:prstGeom prst="rect">
                        <a:avLst/>
                      </a:prstGeom>
                      <a:solidFill>
                        <a:schemeClr val="bg1"/>
                      </a:solidFill>
                    </p:spPr>
                  </p:pic>
                </p:oleObj>
              </mc:Fallback>
            </mc:AlternateContent>
          </a:graphicData>
        </a:graphic>
      </p:graphicFrame>
      <p:graphicFrame>
        <p:nvGraphicFramePr>
          <p:cNvPr id="88078" name="Object 24"/>
          <p:cNvGraphicFramePr>
            <a:graphicFrameLocks noChangeAspect="1"/>
          </p:cNvGraphicFramePr>
          <p:nvPr/>
        </p:nvGraphicFramePr>
        <p:xfrm>
          <a:off x="2644775" y="1701800"/>
          <a:ext cx="1306513" cy="2241550"/>
        </p:xfrm>
        <a:graphic>
          <a:graphicData uri="http://schemas.openxmlformats.org/presentationml/2006/ole">
            <mc:AlternateContent xmlns:mc="http://schemas.openxmlformats.org/markup-compatibility/2006">
              <mc:Choice xmlns:v="urn:schemas-microsoft-com:vml" Requires="v">
                <p:oleObj spid="_x0000_s116872" name="Equation" r:id="rId6" imgW="533400" imgH="914400" progId="">
                  <p:embed/>
                </p:oleObj>
              </mc:Choice>
              <mc:Fallback>
                <p:oleObj name="Equation" r:id="rId6" imgW="533400" imgH="914400" progId="">
                  <p:embed/>
                  <p:pic>
                    <p:nvPicPr>
                      <p:cNvPr id="0"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4775" y="1701800"/>
                        <a:ext cx="1306513" cy="2241550"/>
                      </a:xfrm>
                      <a:prstGeom prst="rect">
                        <a:avLst/>
                      </a:prstGeom>
                      <a:solidFill>
                        <a:schemeClr val="folHlink"/>
                      </a:solidFill>
                    </p:spPr>
                  </p:pic>
                </p:oleObj>
              </mc:Fallback>
            </mc:AlternateContent>
          </a:graphicData>
        </a:graphic>
      </p:graphicFrame>
      <p:graphicFrame>
        <p:nvGraphicFramePr>
          <p:cNvPr id="88081" name="Object 25"/>
          <p:cNvGraphicFramePr>
            <a:graphicFrameLocks noChangeAspect="1"/>
          </p:cNvGraphicFramePr>
          <p:nvPr/>
        </p:nvGraphicFramePr>
        <p:xfrm>
          <a:off x="4756150" y="1701800"/>
          <a:ext cx="1773238" cy="2241550"/>
        </p:xfrm>
        <a:graphic>
          <a:graphicData uri="http://schemas.openxmlformats.org/presentationml/2006/ole">
            <mc:AlternateContent xmlns:mc="http://schemas.openxmlformats.org/markup-compatibility/2006">
              <mc:Choice xmlns:v="urn:schemas-microsoft-com:vml" Requires="v">
                <p:oleObj spid="_x0000_s116873" name="Equation" r:id="rId8" imgW="723900" imgH="914400" progId="">
                  <p:embed/>
                </p:oleObj>
              </mc:Choice>
              <mc:Fallback>
                <p:oleObj name="Equation" r:id="rId8" imgW="723900" imgH="914400" progId="">
                  <p:embed/>
                  <p:pic>
                    <p:nvPicPr>
                      <p:cNvPr id="0"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6150" y="1701800"/>
                        <a:ext cx="1773238" cy="2241550"/>
                      </a:xfrm>
                      <a:prstGeom prst="rect">
                        <a:avLst/>
                      </a:prstGeom>
                      <a:solidFill>
                        <a:schemeClr val="folHlink"/>
                      </a:solidFill>
                    </p:spPr>
                  </p:pic>
                </p:oleObj>
              </mc:Fallback>
            </mc:AlternateContent>
          </a:graphicData>
        </a:graphic>
      </p:graphicFrame>
      <p:graphicFrame>
        <p:nvGraphicFramePr>
          <p:cNvPr id="88082" name="Object 26"/>
          <p:cNvGraphicFramePr>
            <a:graphicFrameLocks noChangeAspect="1"/>
          </p:cNvGraphicFramePr>
          <p:nvPr/>
        </p:nvGraphicFramePr>
        <p:xfrm>
          <a:off x="2459038" y="1701800"/>
          <a:ext cx="1679575" cy="2303463"/>
        </p:xfrm>
        <a:graphic>
          <a:graphicData uri="http://schemas.openxmlformats.org/presentationml/2006/ole">
            <mc:AlternateContent xmlns:mc="http://schemas.openxmlformats.org/markup-compatibility/2006">
              <mc:Choice xmlns:v="urn:schemas-microsoft-com:vml" Requires="v">
                <p:oleObj spid="_x0000_s116874" name="Equation" r:id="rId10" imgW="685800" imgH="939800" progId="">
                  <p:embed/>
                </p:oleObj>
              </mc:Choice>
              <mc:Fallback>
                <p:oleObj name="Equation" r:id="rId10" imgW="685800" imgH="939800" progId="">
                  <p:embed/>
                  <p:pic>
                    <p:nvPicPr>
                      <p:cNvPr id="0" name="Picture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9038" y="1701800"/>
                        <a:ext cx="1679575" cy="2303463"/>
                      </a:xfrm>
                      <a:prstGeom prst="rect">
                        <a:avLst/>
                      </a:prstGeom>
                      <a:solidFill>
                        <a:schemeClr val="bg1"/>
                      </a:solidFill>
                    </p:spPr>
                  </p:pic>
                </p:oleObj>
              </mc:Fallback>
            </mc:AlternateContent>
          </a:graphicData>
        </a:graphic>
      </p:graphicFrame>
      <p:graphicFrame>
        <p:nvGraphicFramePr>
          <p:cNvPr id="88083" name="Object 27"/>
          <p:cNvGraphicFramePr>
            <a:graphicFrameLocks noChangeAspect="1"/>
          </p:cNvGraphicFramePr>
          <p:nvPr/>
        </p:nvGraphicFramePr>
        <p:xfrm>
          <a:off x="4570413" y="1701800"/>
          <a:ext cx="2146300" cy="2303463"/>
        </p:xfrm>
        <a:graphic>
          <a:graphicData uri="http://schemas.openxmlformats.org/presentationml/2006/ole">
            <mc:AlternateContent xmlns:mc="http://schemas.openxmlformats.org/markup-compatibility/2006">
              <mc:Choice xmlns:v="urn:schemas-microsoft-com:vml" Requires="v">
                <p:oleObj spid="_x0000_s116875" name="Equation" r:id="rId12" imgW="876300" imgH="939800" progId="">
                  <p:embed/>
                </p:oleObj>
              </mc:Choice>
              <mc:Fallback>
                <p:oleObj name="Equation" r:id="rId12" imgW="876300" imgH="939800" progId="">
                  <p:embed/>
                  <p:pic>
                    <p:nvPicPr>
                      <p:cNvPr id="0" name="Picture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0413" y="1701800"/>
                        <a:ext cx="2146300" cy="2303463"/>
                      </a:xfrm>
                      <a:prstGeom prst="rect">
                        <a:avLst/>
                      </a:prstGeom>
                      <a:solidFill>
                        <a:schemeClr val="bg1"/>
                      </a:solidFill>
                    </p:spPr>
                  </p:pic>
                </p:oleObj>
              </mc:Fallback>
            </mc:AlternateContent>
          </a:graphicData>
        </a:graphic>
      </p:graphicFrame>
      <p:sp>
        <p:nvSpPr>
          <p:cNvPr id="88072" name="Text Box 8"/>
          <p:cNvSpPr txBox="1">
            <a:spLocks noChangeArrowheads="1"/>
          </p:cNvSpPr>
          <p:nvPr/>
        </p:nvSpPr>
        <p:spPr bwMode="auto">
          <a:xfrm>
            <a:off x="639763" y="455613"/>
            <a:ext cx="7748587" cy="452437"/>
          </a:xfrm>
          <a:prstGeom prst="rect">
            <a:avLst/>
          </a:prstGeom>
          <a:noFill/>
          <a:ln w="9525">
            <a:noFill/>
            <a:miter lim="800000"/>
            <a:headEnd/>
            <a:tailEnd/>
          </a:ln>
        </p:spPr>
        <p:txBody>
          <a:bodyPr wrap="none"/>
          <a:lstStyle/>
          <a:p>
            <a:r>
              <a:rPr kumimoji="1"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工厂向该商店发送第</a:t>
            </a:r>
            <a:r>
              <a:rPr lang="zh-CN" altLang="en-US" sz="2400" b="1" i="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j </a:t>
            </a:r>
            <a:r>
              <a:rPr lang="zh-CN" altLang="en-US" sz="2400" b="1">
                <a:solidFill>
                  <a:srgbClr val="000000"/>
                </a:solidFill>
                <a:latin typeface="Times New Roman" pitchFamily="18" charset="0"/>
                <a:ea typeface="楷体_GB2312"/>
                <a:cs typeface="楷体_GB2312"/>
              </a:rPr>
              <a:t>种货物的总值及总重量</a:t>
            </a:r>
          </a:p>
        </p:txBody>
      </p:sp>
      <p:graphicFrame>
        <p:nvGraphicFramePr>
          <p:cNvPr id="88079" name="Object 28"/>
          <p:cNvGraphicFramePr>
            <a:graphicFrameLocks noChangeAspect="1"/>
          </p:cNvGraphicFramePr>
          <p:nvPr/>
        </p:nvGraphicFramePr>
        <p:xfrm>
          <a:off x="1508125" y="2635250"/>
          <a:ext cx="341313" cy="436563"/>
        </p:xfrm>
        <a:graphic>
          <a:graphicData uri="http://schemas.openxmlformats.org/presentationml/2006/ole">
            <mc:AlternateContent xmlns:mc="http://schemas.openxmlformats.org/markup-compatibility/2006">
              <mc:Choice xmlns:v="urn:schemas-microsoft-com:vml" Requires="v">
                <p:oleObj spid="_x0000_s116876" name="Equation" r:id="rId14" imgW="139579" imgH="177646" progId="">
                  <p:embed/>
                </p:oleObj>
              </mc:Choice>
              <mc:Fallback>
                <p:oleObj name="Equation" r:id="rId14" imgW="139579" imgH="177646" progId="">
                  <p:embed/>
                  <p:pic>
                    <p:nvPicPr>
                      <p:cNvPr id="0" name="Picture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08125" y="2635250"/>
                        <a:ext cx="341313" cy="436563"/>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graphicFrame>
        <p:nvGraphicFramePr>
          <p:cNvPr id="88080" name="Object 29"/>
          <p:cNvGraphicFramePr>
            <a:graphicFrameLocks noChangeAspect="1"/>
          </p:cNvGraphicFramePr>
          <p:nvPr/>
        </p:nvGraphicFramePr>
        <p:xfrm>
          <a:off x="1990725" y="2697163"/>
          <a:ext cx="311150" cy="311150"/>
        </p:xfrm>
        <a:graphic>
          <a:graphicData uri="http://schemas.openxmlformats.org/presentationml/2006/ole">
            <mc:AlternateContent xmlns:mc="http://schemas.openxmlformats.org/markup-compatibility/2006">
              <mc:Choice xmlns:v="urn:schemas-microsoft-com:vml" Requires="v">
                <p:oleObj spid="_x0000_s116877" name="Equation" r:id="rId16" imgW="126725" imgH="126725" progId="">
                  <p:embed/>
                </p:oleObj>
              </mc:Choice>
              <mc:Fallback>
                <p:oleObj name="Equation" r:id="rId16" imgW="126725" imgH="126725" progId="">
                  <p:embed/>
                  <p:pic>
                    <p:nvPicPr>
                      <p:cNvPr id="0" name="Picture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90725" y="2697163"/>
                        <a:ext cx="311150" cy="311150"/>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grpSp>
        <p:nvGrpSpPr>
          <p:cNvPr id="88092" name="Group 28"/>
          <p:cNvGrpSpPr>
            <a:grpSpLocks/>
          </p:cNvGrpSpPr>
          <p:nvPr/>
        </p:nvGrpSpPr>
        <p:grpSpPr bwMode="auto">
          <a:xfrm flipV="1">
            <a:off x="1692275" y="3040063"/>
            <a:ext cx="1790700" cy="1325562"/>
            <a:chOff x="1066" y="781"/>
            <a:chExt cx="1128" cy="835"/>
          </a:xfrm>
        </p:grpSpPr>
        <p:sp>
          <p:nvSpPr>
            <p:cNvPr id="116772" name="Freeform 26"/>
            <p:cNvSpPr>
              <a:spLocks/>
            </p:cNvSpPr>
            <p:nvPr/>
          </p:nvSpPr>
          <p:spPr bwMode="auto">
            <a:xfrm>
              <a:off x="1066" y="1238"/>
              <a:ext cx="497" cy="378"/>
            </a:xfrm>
            <a:custGeom>
              <a:avLst/>
              <a:gdLst>
                <a:gd name="T0" fmla="*/ 0 w 497"/>
                <a:gd name="T1" fmla="*/ 378 h 378"/>
                <a:gd name="T2" fmla="*/ 497 w 497"/>
                <a:gd name="T3" fmla="*/ 0 h 378"/>
                <a:gd name="T4" fmla="*/ 0 60000 65536"/>
                <a:gd name="T5" fmla="*/ 0 60000 65536"/>
                <a:gd name="T6" fmla="*/ 0 w 497"/>
                <a:gd name="T7" fmla="*/ 0 h 378"/>
                <a:gd name="T8" fmla="*/ 497 w 497"/>
                <a:gd name="T9" fmla="*/ 378 h 378"/>
              </a:gdLst>
              <a:ahLst/>
              <a:cxnLst>
                <a:cxn ang="T4">
                  <a:pos x="T0" y="T1"/>
                </a:cxn>
                <a:cxn ang="T5">
                  <a:pos x="T2" y="T3"/>
                </a:cxn>
              </a:cxnLst>
              <a:rect l="T6" t="T7" r="T8" b="T9"/>
              <a:pathLst>
                <a:path w="497" h="378">
                  <a:moveTo>
                    <a:pt x="0" y="378"/>
                  </a:moveTo>
                  <a:cubicBezTo>
                    <a:pt x="83" y="315"/>
                    <a:pt x="393" y="79"/>
                    <a:pt x="497" y="0"/>
                  </a:cubicBezTo>
                </a:path>
              </a:pathLst>
            </a:custGeom>
            <a:noFill/>
            <a:ln w="19050" cap="flat" cmpd="sng">
              <a:solidFill>
                <a:schemeClr val="tx1"/>
              </a:solidFill>
              <a:prstDash val="solid"/>
              <a:miter lim="800000"/>
              <a:headEnd type="none" w="med" len="med"/>
              <a:tailEnd type="arrow" w="lg" len="lg"/>
            </a:ln>
          </p:spPr>
          <p:txBody>
            <a:bodyPr wrap="none"/>
            <a:lstStyle/>
            <a:p>
              <a:endParaRPr lang="zh-CN" altLang="en-US"/>
            </a:p>
          </p:txBody>
        </p:sp>
        <p:sp>
          <p:nvSpPr>
            <p:cNvPr id="116773" name="Freeform 27"/>
            <p:cNvSpPr>
              <a:spLocks/>
            </p:cNvSpPr>
            <p:nvPr/>
          </p:nvSpPr>
          <p:spPr bwMode="auto">
            <a:xfrm>
              <a:off x="1066" y="781"/>
              <a:ext cx="1128" cy="835"/>
            </a:xfrm>
            <a:custGeom>
              <a:avLst/>
              <a:gdLst>
                <a:gd name="T0" fmla="*/ 0 w 1128"/>
                <a:gd name="T1" fmla="*/ 835 h 835"/>
                <a:gd name="T2" fmla="*/ 315 w 1128"/>
                <a:gd name="T3" fmla="*/ 100 h 835"/>
                <a:gd name="T4" fmla="*/ 1128 w 1128"/>
                <a:gd name="T5" fmla="*/ 237 h 835"/>
                <a:gd name="T6" fmla="*/ 0 60000 65536"/>
                <a:gd name="T7" fmla="*/ 0 60000 65536"/>
                <a:gd name="T8" fmla="*/ 0 60000 65536"/>
                <a:gd name="T9" fmla="*/ 0 w 1128"/>
                <a:gd name="T10" fmla="*/ 0 h 835"/>
                <a:gd name="T11" fmla="*/ 1128 w 1128"/>
                <a:gd name="T12" fmla="*/ 835 h 835"/>
              </a:gdLst>
              <a:ahLst/>
              <a:cxnLst>
                <a:cxn ang="T6">
                  <a:pos x="T0" y="T1"/>
                </a:cxn>
                <a:cxn ang="T7">
                  <a:pos x="T2" y="T3"/>
                </a:cxn>
                <a:cxn ang="T8">
                  <a:pos x="T4" y="T5"/>
                </a:cxn>
              </a:cxnLst>
              <a:rect l="T9" t="T10" r="T11" b="T12"/>
              <a:pathLst>
                <a:path w="1128" h="835">
                  <a:moveTo>
                    <a:pt x="0" y="835"/>
                  </a:moveTo>
                  <a:cubicBezTo>
                    <a:pt x="52" y="713"/>
                    <a:pt x="127" y="200"/>
                    <a:pt x="315" y="100"/>
                  </a:cubicBezTo>
                  <a:cubicBezTo>
                    <a:pt x="503" y="0"/>
                    <a:pt x="959" y="208"/>
                    <a:pt x="1128" y="237"/>
                  </a:cubicBezTo>
                </a:path>
              </a:pathLst>
            </a:custGeom>
            <a:noFill/>
            <a:ln w="19050" cap="flat" cmpd="sng">
              <a:solidFill>
                <a:schemeClr val="tx1"/>
              </a:solidFill>
              <a:prstDash val="solid"/>
              <a:miter lim="800000"/>
              <a:headEnd type="none" w="med" len="med"/>
              <a:tailEnd type="arrow" w="lg" len="lg"/>
            </a:ln>
          </p:spPr>
          <p:txBody>
            <a:bodyPr wrap="none"/>
            <a:lstStyle/>
            <a:p>
              <a:endParaRPr lang="zh-CN" altLang="en-US"/>
            </a:p>
          </p:txBody>
        </p:sp>
      </p:grpSp>
      <p:sp>
        <p:nvSpPr>
          <p:cNvPr id="88094" name="Freeform 30"/>
          <p:cNvSpPr>
            <a:spLocks/>
          </p:cNvSpPr>
          <p:nvPr/>
        </p:nvSpPr>
        <p:spPr bwMode="auto">
          <a:xfrm>
            <a:off x="1692275" y="1993900"/>
            <a:ext cx="788988" cy="600075"/>
          </a:xfrm>
          <a:custGeom>
            <a:avLst/>
            <a:gdLst>
              <a:gd name="T0" fmla="*/ 0 w 497"/>
              <a:gd name="T1" fmla="*/ 600075 h 378"/>
              <a:gd name="T2" fmla="*/ 788988 w 497"/>
              <a:gd name="T3" fmla="*/ 0 h 378"/>
              <a:gd name="T4" fmla="*/ 0 60000 65536"/>
              <a:gd name="T5" fmla="*/ 0 60000 65536"/>
              <a:gd name="T6" fmla="*/ 0 w 497"/>
              <a:gd name="T7" fmla="*/ 0 h 378"/>
              <a:gd name="T8" fmla="*/ 497 w 497"/>
              <a:gd name="T9" fmla="*/ 378 h 378"/>
            </a:gdLst>
            <a:ahLst/>
            <a:cxnLst>
              <a:cxn ang="T4">
                <a:pos x="T0" y="T1"/>
              </a:cxn>
              <a:cxn ang="T5">
                <a:pos x="T2" y="T3"/>
              </a:cxn>
            </a:cxnLst>
            <a:rect l="T6" t="T7" r="T8" b="T9"/>
            <a:pathLst>
              <a:path w="497" h="378">
                <a:moveTo>
                  <a:pt x="0" y="378"/>
                </a:moveTo>
                <a:cubicBezTo>
                  <a:pt x="83" y="315"/>
                  <a:pt x="393" y="79"/>
                  <a:pt x="497" y="0"/>
                </a:cubicBezTo>
              </a:path>
            </a:pathLst>
          </a:custGeom>
          <a:noFill/>
          <a:ln w="19050" cap="flat" cmpd="sng">
            <a:solidFill>
              <a:schemeClr val="tx1"/>
            </a:solidFill>
            <a:prstDash val="solid"/>
            <a:miter lim="800000"/>
            <a:headEnd type="none" w="med" len="med"/>
            <a:tailEnd type="arrow" w="lg" len="lg"/>
          </a:ln>
        </p:spPr>
        <p:txBody>
          <a:bodyPr wrap="none"/>
          <a:lstStyle/>
          <a:p>
            <a:endParaRPr lang="zh-CN" altLang="en-US"/>
          </a:p>
        </p:txBody>
      </p:sp>
      <p:sp>
        <p:nvSpPr>
          <p:cNvPr id="88095" name="Freeform 31"/>
          <p:cNvSpPr>
            <a:spLocks/>
          </p:cNvSpPr>
          <p:nvPr/>
        </p:nvSpPr>
        <p:spPr bwMode="auto">
          <a:xfrm>
            <a:off x="1692275" y="1268413"/>
            <a:ext cx="1790700" cy="1325562"/>
          </a:xfrm>
          <a:custGeom>
            <a:avLst/>
            <a:gdLst>
              <a:gd name="T0" fmla="*/ 0 w 1128"/>
              <a:gd name="T1" fmla="*/ 1325562 h 835"/>
              <a:gd name="T2" fmla="*/ 500062 w 1128"/>
              <a:gd name="T3" fmla="*/ 158750 h 835"/>
              <a:gd name="T4" fmla="*/ 1790700 w 1128"/>
              <a:gd name="T5" fmla="*/ 376237 h 835"/>
              <a:gd name="T6" fmla="*/ 0 60000 65536"/>
              <a:gd name="T7" fmla="*/ 0 60000 65536"/>
              <a:gd name="T8" fmla="*/ 0 60000 65536"/>
              <a:gd name="T9" fmla="*/ 0 w 1128"/>
              <a:gd name="T10" fmla="*/ 0 h 835"/>
              <a:gd name="T11" fmla="*/ 1128 w 1128"/>
              <a:gd name="T12" fmla="*/ 835 h 835"/>
            </a:gdLst>
            <a:ahLst/>
            <a:cxnLst>
              <a:cxn ang="T6">
                <a:pos x="T0" y="T1"/>
              </a:cxn>
              <a:cxn ang="T7">
                <a:pos x="T2" y="T3"/>
              </a:cxn>
              <a:cxn ang="T8">
                <a:pos x="T4" y="T5"/>
              </a:cxn>
            </a:cxnLst>
            <a:rect l="T9" t="T10" r="T11" b="T12"/>
            <a:pathLst>
              <a:path w="1128" h="835">
                <a:moveTo>
                  <a:pt x="0" y="835"/>
                </a:moveTo>
                <a:cubicBezTo>
                  <a:pt x="52" y="713"/>
                  <a:pt x="127" y="200"/>
                  <a:pt x="315" y="100"/>
                </a:cubicBezTo>
                <a:cubicBezTo>
                  <a:pt x="503" y="0"/>
                  <a:pt x="959" y="208"/>
                  <a:pt x="1128" y="237"/>
                </a:cubicBezTo>
              </a:path>
            </a:pathLst>
          </a:custGeom>
          <a:noFill/>
          <a:ln w="19050" cap="flat" cmpd="sng">
            <a:solidFill>
              <a:schemeClr val="tx1"/>
            </a:solidFill>
            <a:prstDash val="solid"/>
            <a:miter lim="800000"/>
            <a:headEnd type="none" w="med" len="med"/>
            <a:tailEnd type="arrow" w="lg" len="lg"/>
          </a:ln>
        </p:spPr>
        <p:txBody>
          <a:bodyPr wrap="none"/>
          <a:lstStyle/>
          <a:p>
            <a:endParaRPr lang="zh-CN" altLang="en-US"/>
          </a:p>
        </p:txBody>
      </p:sp>
      <p:sp>
        <p:nvSpPr>
          <p:cNvPr id="88096" name="Rectangle 32"/>
          <p:cNvSpPr>
            <a:spLocks noChangeArrowheads="1"/>
          </p:cNvSpPr>
          <p:nvPr/>
        </p:nvSpPr>
        <p:spPr bwMode="auto">
          <a:xfrm>
            <a:off x="639763" y="4724400"/>
            <a:ext cx="4535487" cy="968375"/>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其中</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 </a:t>
            </a:r>
            <a:r>
              <a:rPr kumimoji="1" lang="en-US" altLang="zh-CN" sz="2400" b="1" baseline="-25000">
                <a:solidFill>
                  <a:srgbClr val="FF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种货物的</a:t>
            </a:r>
            <a:r>
              <a:rPr kumimoji="1" lang="zh-CN" altLang="en-US" sz="2400" b="1">
                <a:solidFill>
                  <a:srgbClr val="FF0000"/>
                </a:solidFill>
                <a:latin typeface="Times New Roman" pitchFamily="18" charset="0"/>
                <a:ea typeface="楷体_GB2312"/>
                <a:cs typeface="楷体_GB2312"/>
              </a:rPr>
              <a:t>单价</a:t>
            </a:r>
            <a:r>
              <a:rPr kumimoji="1" lang="zh-CN" altLang="en-US" sz="2400" b="1">
                <a:solidFill>
                  <a:srgbClr val="000000"/>
                </a:solidFill>
                <a:latin typeface="Times New Roman" pitchFamily="18" charset="0"/>
                <a:ea typeface="楷体_GB2312"/>
                <a:cs typeface="楷体_GB2312"/>
              </a:rPr>
              <a:t>，</a:t>
            </a:r>
          </a:p>
          <a:p>
            <a:pPr>
              <a:lnSpc>
                <a:spcPct val="140000"/>
              </a:lnSpc>
            </a:pP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 </a:t>
            </a:r>
            <a:r>
              <a:rPr kumimoji="1" lang="en-US" altLang="zh-CN" sz="2400" b="1" baseline="-25000">
                <a:solidFill>
                  <a:srgbClr val="FF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种货物的</a:t>
            </a:r>
            <a:r>
              <a:rPr kumimoji="1" lang="zh-CN" altLang="en-US" sz="2400" b="1">
                <a:solidFill>
                  <a:srgbClr val="FF0000"/>
                </a:solidFill>
                <a:latin typeface="Times New Roman" pitchFamily="18" charset="0"/>
                <a:ea typeface="楷体_GB2312"/>
                <a:cs typeface="楷体_GB2312"/>
              </a:rPr>
              <a:t>单件重量</a:t>
            </a:r>
            <a:r>
              <a:rPr kumimoji="1" lang="zh-CN" altLang="en-US" sz="2400" b="1">
                <a:solidFill>
                  <a:srgbClr val="000000"/>
                </a:solidFill>
                <a:latin typeface="Times New Roman" pitchFamily="18" charset="0"/>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8072"/>
                                        </p:tgtEl>
                                        <p:attrNameLst>
                                          <p:attrName>style.visibility</p:attrName>
                                        </p:attrNameLst>
                                      </p:cBhvr>
                                      <p:to>
                                        <p:strVal val="visible"/>
                                      </p:to>
                                    </p:set>
                                    <p:animEffect transition="in" filter="slide(fromBottom)">
                                      <p:cBhvr>
                                        <p:cTn id="7" dur="500"/>
                                        <p:tgtEl>
                                          <p:spTgt spid="880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9" presetClass="entr" presetSubtype="0" accel="100000" fill="hold" nodeType="clickEffect">
                                  <p:stCondLst>
                                    <p:cond delay="0"/>
                                  </p:stCondLst>
                                  <p:childTnLst>
                                    <p:set>
                                      <p:cBhvr>
                                        <p:cTn id="11" dur="1" fill="hold">
                                          <p:stCondLst>
                                            <p:cond delay="0"/>
                                          </p:stCondLst>
                                        </p:cTn>
                                        <p:tgtEl>
                                          <p:spTgt spid="88079"/>
                                        </p:tgtEl>
                                        <p:attrNameLst>
                                          <p:attrName>style.visibility</p:attrName>
                                        </p:attrNameLst>
                                      </p:cBhvr>
                                      <p:to>
                                        <p:strVal val="visible"/>
                                      </p:to>
                                    </p:set>
                                    <p:anim calcmode="lin" valueType="num">
                                      <p:cBhvr>
                                        <p:cTn id="12" dur="500" fill="hold"/>
                                        <p:tgtEl>
                                          <p:spTgt spid="88079"/>
                                        </p:tgtEl>
                                        <p:attrNameLst>
                                          <p:attrName>ppt_h</p:attrName>
                                        </p:attrNameLst>
                                      </p:cBhvr>
                                      <p:tavLst>
                                        <p:tav tm="0">
                                          <p:val>
                                            <p:strVal val="#ppt_h/20"/>
                                          </p:val>
                                        </p:tav>
                                        <p:tav tm="50000">
                                          <p:val>
                                            <p:strVal val="#ppt_h/20"/>
                                          </p:val>
                                        </p:tav>
                                        <p:tav tm="100000">
                                          <p:val>
                                            <p:strVal val="#ppt_h"/>
                                          </p:val>
                                        </p:tav>
                                      </p:tavLst>
                                    </p:anim>
                                    <p:anim calcmode="lin" valueType="num">
                                      <p:cBhvr>
                                        <p:cTn id="13" dur="500" fill="hold"/>
                                        <p:tgtEl>
                                          <p:spTgt spid="88079"/>
                                        </p:tgtEl>
                                        <p:attrNameLst>
                                          <p:attrName>ppt_w</p:attrName>
                                        </p:attrNameLst>
                                      </p:cBhvr>
                                      <p:tavLst>
                                        <p:tav tm="0">
                                          <p:val>
                                            <p:strVal val="#ppt_w+.3"/>
                                          </p:val>
                                        </p:tav>
                                        <p:tav tm="50000">
                                          <p:val>
                                            <p:strVal val="#ppt_w+.3"/>
                                          </p:val>
                                        </p:tav>
                                        <p:tav tm="100000">
                                          <p:val>
                                            <p:strVal val="#ppt_w"/>
                                          </p:val>
                                        </p:tav>
                                      </p:tavLst>
                                    </p:anim>
                                    <p:anim calcmode="lin" valueType="num">
                                      <p:cBhvr>
                                        <p:cTn id="14" dur="500" fill="hold"/>
                                        <p:tgtEl>
                                          <p:spTgt spid="88079"/>
                                        </p:tgtEl>
                                        <p:attrNameLst>
                                          <p:attrName>ppt_x</p:attrName>
                                        </p:attrNameLst>
                                      </p:cBhvr>
                                      <p:tavLst>
                                        <p:tav tm="0">
                                          <p:val>
                                            <p:strVal val="#ppt_x-.3"/>
                                          </p:val>
                                        </p:tav>
                                        <p:tav tm="50000">
                                          <p:val>
                                            <p:strVal val="#ppt_x"/>
                                          </p:val>
                                        </p:tav>
                                        <p:tav tm="100000">
                                          <p:val>
                                            <p:strVal val="#ppt_x"/>
                                          </p:val>
                                        </p:tav>
                                      </p:tavLst>
                                    </p:anim>
                                    <p:anim calcmode="lin" valueType="num">
                                      <p:cBhvr>
                                        <p:cTn id="15" dur="500" fill="hold"/>
                                        <p:tgtEl>
                                          <p:spTgt spid="88079"/>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3" fill="hold" nodeType="clickEffect">
                                  <p:stCondLst>
                                    <p:cond delay="0"/>
                                  </p:stCondLst>
                                  <p:childTnLst>
                                    <p:set>
                                      <p:cBhvr>
                                        <p:cTn id="19" dur="1" fill="hold">
                                          <p:stCondLst>
                                            <p:cond delay="0"/>
                                          </p:stCondLst>
                                        </p:cTn>
                                        <p:tgtEl>
                                          <p:spTgt spid="88080"/>
                                        </p:tgtEl>
                                        <p:attrNameLst>
                                          <p:attrName>style.visibility</p:attrName>
                                        </p:attrNameLst>
                                      </p:cBhvr>
                                      <p:to>
                                        <p:strVal val="visible"/>
                                      </p:to>
                                    </p:set>
                                    <p:animEffect transition="in" filter="strips(upRight)">
                                      <p:cBhvr>
                                        <p:cTn id="20" dur="500"/>
                                        <p:tgtEl>
                                          <p:spTgt spid="8808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3" fill="hold" nodeType="clickEffect">
                                  <p:stCondLst>
                                    <p:cond delay="0"/>
                                  </p:stCondLst>
                                  <p:childTnLst>
                                    <p:set>
                                      <p:cBhvr>
                                        <p:cTn id="24" dur="1" fill="hold">
                                          <p:stCondLst>
                                            <p:cond delay="0"/>
                                          </p:stCondLst>
                                        </p:cTn>
                                        <p:tgtEl>
                                          <p:spTgt spid="88078"/>
                                        </p:tgtEl>
                                        <p:attrNameLst>
                                          <p:attrName>style.visibility</p:attrName>
                                        </p:attrNameLst>
                                      </p:cBhvr>
                                      <p:to>
                                        <p:strVal val="visible"/>
                                      </p:to>
                                    </p:set>
                                    <p:animEffect transition="in" filter="strips(upRight)">
                                      <p:cBhvr>
                                        <p:cTn id="25" dur="500"/>
                                        <p:tgtEl>
                                          <p:spTgt spid="88078"/>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8809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3" fill="hold" grpId="0" nodeType="clickEffect">
                                  <p:stCondLst>
                                    <p:cond delay="0"/>
                                  </p:stCondLst>
                                  <p:childTnLst>
                                    <p:set>
                                      <p:cBhvr>
                                        <p:cTn id="32" dur="1" fill="hold">
                                          <p:stCondLst>
                                            <p:cond delay="0"/>
                                          </p:stCondLst>
                                        </p:cTn>
                                        <p:tgtEl>
                                          <p:spTgt spid="88094"/>
                                        </p:tgtEl>
                                        <p:attrNameLst>
                                          <p:attrName>style.visibility</p:attrName>
                                        </p:attrNameLst>
                                      </p:cBhvr>
                                      <p:to>
                                        <p:strVal val="visible"/>
                                      </p:to>
                                    </p:set>
                                    <p:animEffect transition="in" filter="strips(upRight)">
                                      <p:cBhvr>
                                        <p:cTn id="33" dur="500"/>
                                        <p:tgtEl>
                                          <p:spTgt spid="8809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8" presetClass="entr" presetSubtype="3" fill="hold" grpId="0" nodeType="clickEffect">
                                  <p:stCondLst>
                                    <p:cond delay="0"/>
                                  </p:stCondLst>
                                  <p:childTnLst>
                                    <p:set>
                                      <p:cBhvr>
                                        <p:cTn id="37" dur="1" fill="hold">
                                          <p:stCondLst>
                                            <p:cond delay="0"/>
                                          </p:stCondLst>
                                        </p:cTn>
                                        <p:tgtEl>
                                          <p:spTgt spid="88095"/>
                                        </p:tgtEl>
                                        <p:attrNameLst>
                                          <p:attrName>style.visibility</p:attrName>
                                        </p:attrNameLst>
                                      </p:cBhvr>
                                      <p:to>
                                        <p:strVal val="visible"/>
                                      </p:to>
                                    </p:set>
                                    <p:animEffect transition="in" filter="strips(upRight)">
                                      <p:cBhvr>
                                        <p:cTn id="38" dur="500"/>
                                        <p:tgtEl>
                                          <p:spTgt spid="8809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8" presetClass="entr" presetSubtype="6" fill="hold" nodeType="clickEffect">
                                  <p:stCondLst>
                                    <p:cond delay="0"/>
                                  </p:stCondLst>
                                  <p:childTnLst>
                                    <p:set>
                                      <p:cBhvr>
                                        <p:cTn id="42" dur="1" fill="hold">
                                          <p:stCondLst>
                                            <p:cond delay="0"/>
                                          </p:stCondLst>
                                        </p:cTn>
                                        <p:tgtEl>
                                          <p:spTgt spid="88092"/>
                                        </p:tgtEl>
                                        <p:attrNameLst>
                                          <p:attrName>style.visibility</p:attrName>
                                        </p:attrNameLst>
                                      </p:cBhvr>
                                      <p:to>
                                        <p:strVal val="visible"/>
                                      </p:to>
                                    </p:set>
                                    <p:animEffect transition="in" filter="strips(downRight)">
                                      <p:cBhvr>
                                        <p:cTn id="43" dur="500"/>
                                        <p:tgtEl>
                                          <p:spTgt spid="8809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8087"/>
                                        </p:tgtEl>
                                        <p:attrNameLst>
                                          <p:attrName>style.visibility</p:attrName>
                                        </p:attrNameLst>
                                      </p:cBhvr>
                                      <p:to>
                                        <p:strVal val="visible"/>
                                      </p:to>
                                    </p:set>
                                    <p:animEffect transition="in" filter="wipe(left)">
                                      <p:cBhvr>
                                        <p:cTn id="48" dur="500"/>
                                        <p:tgtEl>
                                          <p:spTgt spid="88087"/>
                                        </p:tgtEl>
                                      </p:cBhvr>
                                    </p:animEffect>
                                  </p:childTnLst>
                                </p:cTn>
                              </p:par>
                            </p:childTnLst>
                          </p:cTn>
                        </p:par>
                        <p:par>
                          <p:cTn id="49" fill="hold" nodeType="afterGroup">
                            <p:stCondLst>
                              <p:cond delay="500"/>
                            </p:stCondLst>
                            <p:childTnLst>
                              <p:par>
                                <p:cTn id="50" presetID="18" presetClass="entr" presetSubtype="3" fill="hold" nodeType="afterEffect">
                                  <p:stCondLst>
                                    <p:cond delay="0"/>
                                  </p:stCondLst>
                                  <p:childTnLst>
                                    <p:set>
                                      <p:cBhvr>
                                        <p:cTn id="51" dur="1" fill="hold">
                                          <p:stCondLst>
                                            <p:cond delay="0"/>
                                          </p:stCondLst>
                                        </p:cTn>
                                        <p:tgtEl>
                                          <p:spTgt spid="88081"/>
                                        </p:tgtEl>
                                        <p:attrNameLst>
                                          <p:attrName>style.visibility</p:attrName>
                                        </p:attrNameLst>
                                      </p:cBhvr>
                                      <p:to>
                                        <p:strVal val="visible"/>
                                      </p:to>
                                    </p:set>
                                    <p:animEffect transition="in" filter="strips(upRight)">
                                      <p:cBhvr>
                                        <p:cTn id="52" dur="500"/>
                                        <p:tgtEl>
                                          <p:spTgt spid="8808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12" fill="hold" nodeType="clickEffect">
                                  <p:stCondLst>
                                    <p:cond delay="0"/>
                                  </p:stCondLst>
                                  <p:childTnLst>
                                    <p:set>
                                      <p:cBhvr>
                                        <p:cTn id="56" dur="1" fill="hold">
                                          <p:stCondLst>
                                            <p:cond delay="0"/>
                                          </p:stCondLst>
                                        </p:cTn>
                                        <p:tgtEl>
                                          <p:spTgt spid="88082"/>
                                        </p:tgtEl>
                                        <p:attrNameLst>
                                          <p:attrName>style.visibility</p:attrName>
                                        </p:attrNameLst>
                                      </p:cBhvr>
                                      <p:to>
                                        <p:strVal val="visible"/>
                                      </p:to>
                                    </p:set>
                                    <p:animEffect transition="in" filter="strips(downLeft)">
                                      <p:cBhvr>
                                        <p:cTn id="57" dur="500"/>
                                        <p:tgtEl>
                                          <p:spTgt spid="88082"/>
                                        </p:tgtEl>
                                      </p:cBhvr>
                                    </p:animEffect>
                                  </p:childTnLst>
                                </p:cTn>
                              </p:par>
                              <p:par>
                                <p:cTn id="58" presetID="18" presetClass="entr" presetSubtype="12" fill="hold" nodeType="withEffect">
                                  <p:stCondLst>
                                    <p:cond delay="0"/>
                                  </p:stCondLst>
                                  <p:childTnLst>
                                    <p:set>
                                      <p:cBhvr>
                                        <p:cTn id="59" dur="1" fill="hold">
                                          <p:stCondLst>
                                            <p:cond delay="0"/>
                                          </p:stCondLst>
                                        </p:cTn>
                                        <p:tgtEl>
                                          <p:spTgt spid="88083"/>
                                        </p:tgtEl>
                                        <p:attrNameLst>
                                          <p:attrName>style.visibility</p:attrName>
                                        </p:attrNameLst>
                                      </p:cBhvr>
                                      <p:to>
                                        <p:strVal val="visible"/>
                                      </p:to>
                                    </p:set>
                                    <p:animEffect transition="in" filter="strips(downLeft)">
                                      <p:cBhvr>
                                        <p:cTn id="60" dur="500"/>
                                        <p:tgtEl>
                                          <p:spTgt spid="8808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9" presetClass="entr" presetSubtype="0" accel="100000" fill="hold" nodeType="clickEffect">
                                  <p:stCondLst>
                                    <p:cond delay="0"/>
                                  </p:stCondLst>
                                  <p:childTnLst>
                                    <p:set>
                                      <p:cBhvr>
                                        <p:cTn id="64" dur="1" fill="hold">
                                          <p:stCondLst>
                                            <p:cond delay="0"/>
                                          </p:stCondLst>
                                        </p:cTn>
                                        <p:tgtEl>
                                          <p:spTgt spid="88085"/>
                                        </p:tgtEl>
                                        <p:attrNameLst>
                                          <p:attrName>style.visibility</p:attrName>
                                        </p:attrNameLst>
                                      </p:cBhvr>
                                      <p:to>
                                        <p:strVal val="visible"/>
                                      </p:to>
                                    </p:set>
                                    <p:anim calcmode="lin" valueType="num">
                                      <p:cBhvr>
                                        <p:cTn id="65" dur="500" fill="hold"/>
                                        <p:tgtEl>
                                          <p:spTgt spid="88085"/>
                                        </p:tgtEl>
                                        <p:attrNameLst>
                                          <p:attrName>ppt_h</p:attrName>
                                        </p:attrNameLst>
                                      </p:cBhvr>
                                      <p:tavLst>
                                        <p:tav tm="0">
                                          <p:val>
                                            <p:strVal val="#ppt_h/20"/>
                                          </p:val>
                                        </p:tav>
                                        <p:tav tm="50000">
                                          <p:val>
                                            <p:strVal val="#ppt_h/20"/>
                                          </p:val>
                                        </p:tav>
                                        <p:tav tm="100000">
                                          <p:val>
                                            <p:strVal val="#ppt_h"/>
                                          </p:val>
                                        </p:tav>
                                      </p:tavLst>
                                    </p:anim>
                                    <p:anim calcmode="lin" valueType="num">
                                      <p:cBhvr>
                                        <p:cTn id="66" dur="500" fill="hold"/>
                                        <p:tgtEl>
                                          <p:spTgt spid="88085"/>
                                        </p:tgtEl>
                                        <p:attrNameLst>
                                          <p:attrName>ppt_w</p:attrName>
                                        </p:attrNameLst>
                                      </p:cBhvr>
                                      <p:tavLst>
                                        <p:tav tm="0">
                                          <p:val>
                                            <p:strVal val="#ppt_w+.3"/>
                                          </p:val>
                                        </p:tav>
                                        <p:tav tm="50000">
                                          <p:val>
                                            <p:strVal val="#ppt_w+.3"/>
                                          </p:val>
                                        </p:tav>
                                        <p:tav tm="100000">
                                          <p:val>
                                            <p:strVal val="#ppt_w"/>
                                          </p:val>
                                        </p:tav>
                                      </p:tavLst>
                                    </p:anim>
                                    <p:anim calcmode="lin" valueType="num">
                                      <p:cBhvr>
                                        <p:cTn id="67" dur="500" fill="hold"/>
                                        <p:tgtEl>
                                          <p:spTgt spid="88085"/>
                                        </p:tgtEl>
                                        <p:attrNameLst>
                                          <p:attrName>ppt_x</p:attrName>
                                        </p:attrNameLst>
                                      </p:cBhvr>
                                      <p:tavLst>
                                        <p:tav tm="0">
                                          <p:val>
                                            <p:strVal val="#ppt_x-.3"/>
                                          </p:val>
                                        </p:tav>
                                        <p:tav tm="50000">
                                          <p:val>
                                            <p:strVal val="#ppt_x"/>
                                          </p:val>
                                        </p:tav>
                                        <p:tav tm="100000">
                                          <p:val>
                                            <p:strVal val="#ppt_x"/>
                                          </p:val>
                                        </p:tav>
                                      </p:tavLst>
                                    </p:anim>
                                    <p:anim calcmode="lin" valueType="num">
                                      <p:cBhvr>
                                        <p:cTn id="68" dur="500" fill="hold"/>
                                        <p:tgtEl>
                                          <p:spTgt spid="8808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3"/>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7" grpId="0" animBg="1"/>
      <p:bldP spid="88072" grpId="0"/>
      <p:bldP spid="88094" grpId="0" animBg="1"/>
      <p:bldP spid="88095" grpId="0" animBg="1"/>
      <p:bldP spid="88096"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6" name="Rectangle 2"/>
          <p:cNvSpPr>
            <a:spLocks noChangeAspect="1" noChangeArrowheads="1"/>
          </p:cNvSpPr>
          <p:nvPr/>
        </p:nvSpPr>
        <p:spPr bwMode="auto">
          <a:xfrm>
            <a:off x="457200" y="457200"/>
            <a:ext cx="7773988" cy="1144588"/>
          </a:xfrm>
          <a:prstGeom prst="rect">
            <a:avLst/>
          </a:prstGeom>
          <a:noFill/>
          <a:ln w="9525">
            <a:noFill/>
            <a:miter lim="800000"/>
            <a:headEnd/>
            <a:tailEnd/>
          </a:ln>
        </p:spPr>
        <p:txBody>
          <a:bodyPr anchor="ctr"/>
          <a:lstStyle/>
          <a:p>
            <a:r>
              <a:rPr lang="zh-CN" altLang="en-US" sz="4400" b="1">
                <a:solidFill>
                  <a:srgbClr val="00007D"/>
                </a:solidFill>
                <a:ea typeface="楷体_GB2312"/>
                <a:cs typeface="楷体_GB2312"/>
              </a:rPr>
              <a:t>二、数与矩阵相乘</a:t>
            </a:r>
          </a:p>
        </p:txBody>
      </p:sp>
      <p:sp>
        <p:nvSpPr>
          <p:cNvPr id="117767" name="Text Box 3"/>
          <p:cNvSpPr txBox="1">
            <a:spLocks noChangeArrowheads="1"/>
          </p:cNvSpPr>
          <p:nvPr/>
        </p:nvSpPr>
        <p:spPr bwMode="auto">
          <a:xfrm>
            <a:off x="639763" y="1565275"/>
            <a:ext cx="7905750" cy="568325"/>
          </a:xfrm>
          <a:prstGeom prst="rect">
            <a:avLst/>
          </a:prstGeom>
          <a:noFill/>
          <a:ln w="9525">
            <a:noFill/>
            <a:miter lim="800000"/>
            <a:headEnd/>
            <a:tailEnd/>
          </a:ln>
        </p:spPr>
        <p:txBody>
          <a:bodyPr/>
          <a:lstStyle/>
          <a:p>
            <a:pPr>
              <a:lnSpc>
                <a:spcPct val="130000"/>
              </a:lnSpc>
            </a:pPr>
            <a:r>
              <a:rPr kumimoji="1" lang="zh-CN" altLang="en-US" sz="2400" b="1">
                <a:solidFill>
                  <a:srgbClr val="0000FF"/>
                </a:solidFill>
                <a:latin typeface="楷体_GB2312"/>
                <a:ea typeface="楷体_GB2312"/>
                <a:cs typeface="楷体_GB2312"/>
              </a:rPr>
              <a:t>定义：</a:t>
            </a:r>
            <a:r>
              <a:rPr kumimoji="1" lang="zh-CN" altLang="en-US" sz="2400" b="1">
                <a:solidFill>
                  <a:srgbClr val="000000"/>
                </a:solidFill>
                <a:latin typeface="楷体_GB2312"/>
                <a:ea typeface="楷体_GB2312"/>
                <a:cs typeface="楷体_GB2312"/>
              </a:rPr>
              <a:t>数</a:t>
            </a:r>
            <a:r>
              <a:rPr kumimoji="1" lang="zh-CN" altLang="en-US" sz="2400" b="1" i="1">
                <a:solidFill>
                  <a:srgbClr val="000000"/>
                </a:solidFill>
                <a:latin typeface="Symbol" pitchFamily="18" charset="2"/>
                <a:ea typeface="楷体_GB2312"/>
                <a:cs typeface="楷体_GB2312"/>
              </a:rPr>
              <a:t> </a:t>
            </a:r>
            <a:r>
              <a:rPr kumimoji="1" lang="en-US" altLang="zh-CN" sz="2400" b="1" i="1">
                <a:solidFill>
                  <a:srgbClr val="000000"/>
                </a:solidFill>
                <a:latin typeface="Symbol" pitchFamily="18" charset="2"/>
                <a:ea typeface="楷体_GB2312"/>
                <a:cs typeface="楷体_GB2312"/>
              </a:rPr>
              <a:t>l </a:t>
            </a:r>
            <a:r>
              <a:rPr kumimoji="1" lang="zh-CN" altLang="en-US" sz="2400" b="1">
                <a:solidFill>
                  <a:srgbClr val="000000"/>
                </a:solidFill>
                <a:latin typeface="楷体_GB2312"/>
                <a:ea typeface="楷体_GB2312"/>
                <a:cs typeface="楷体_GB2312"/>
              </a:rPr>
              <a:t>与矩阵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的乘积记作</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FF0000"/>
                </a:solidFill>
                <a:latin typeface="Symbol" pitchFamily="18" charset="2"/>
                <a:ea typeface="楷体_GB2312"/>
                <a:cs typeface="楷体_GB2312"/>
              </a:rPr>
              <a:t>l</a:t>
            </a:r>
            <a:r>
              <a:rPr kumimoji="1" lang="en-US" altLang="zh-CN" sz="2400" b="1" i="1">
                <a:solidFill>
                  <a:srgbClr val="FF0000"/>
                </a:solidFill>
                <a:latin typeface="Times New Roman" pitchFamily="18" charset="0"/>
                <a:ea typeface="楷体_GB2312"/>
                <a:cs typeface="楷体_GB2312"/>
              </a:rPr>
              <a:t> A</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或</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A </a:t>
            </a:r>
            <a:r>
              <a:rPr kumimoji="1" lang="en-US" altLang="zh-CN" sz="2400" b="1" i="1">
                <a:solidFill>
                  <a:srgbClr val="FF0000"/>
                </a:solidFill>
                <a:latin typeface="Symbol" pitchFamily="18" charset="2"/>
                <a:ea typeface="楷体_GB2312"/>
                <a:cs typeface="楷体_GB2312"/>
              </a:rPr>
              <a:t>l</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，规定为</a:t>
            </a:r>
          </a:p>
        </p:txBody>
      </p:sp>
      <p:graphicFrame>
        <p:nvGraphicFramePr>
          <p:cNvPr id="117765" name="Object 5"/>
          <p:cNvGraphicFramePr>
            <a:graphicFrameLocks noChangeAspect="1"/>
          </p:cNvGraphicFramePr>
          <p:nvPr/>
        </p:nvGraphicFramePr>
        <p:xfrm>
          <a:off x="2143125" y="2349500"/>
          <a:ext cx="4833938" cy="1882775"/>
        </p:xfrm>
        <a:graphic>
          <a:graphicData uri="http://schemas.openxmlformats.org/presentationml/2006/ole">
            <mc:AlternateContent xmlns:mc="http://schemas.openxmlformats.org/markup-compatibility/2006">
              <mc:Choice xmlns:v="urn:schemas-microsoft-com:vml" Requires="v">
                <p:oleObj spid="_x0000_s117781" name="Equation" r:id="rId3" imgW="2413000" imgH="939800" progId="">
                  <p:embed/>
                </p:oleObj>
              </mc:Choice>
              <mc:Fallback>
                <p:oleObj name="Equation" r:id="rId3" imgW="2413000" imgH="9398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2349500"/>
                        <a:ext cx="4833938" cy="188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60" name="Group 48"/>
          <p:cNvGraphicFramePr>
            <a:graphicFrameLocks noGrp="1"/>
          </p:cNvGraphicFramePr>
          <p:nvPr>
            <p:ph idx="1"/>
          </p:nvPr>
        </p:nvGraphicFramePr>
        <p:xfrm>
          <a:off x="250825" y="1147763"/>
          <a:ext cx="8642350" cy="5086350"/>
        </p:xfrm>
        <a:graphic>
          <a:graphicData uri="http://schemas.openxmlformats.org/drawingml/2006/table">
            <a:tbl>
              <a:tblPr/>
              <a:tblGrid>
                <a:gridCol w="604838"/>
                <a:gridCol w="3568700"/>
                <a:gridCol w="4468812"/>
              </a:tblGrid>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400" b="1"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095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00"/>
                          </a:solidFill>
                          <a:effectLst/>
                          <a:latin typeface="Arial" charset="0"/>
                          <a:ea typeface="楷体_GB2312" pitchFamily="49" charset="-122"/>
                        </a:rPr>
                        <a:t>结合律</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095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00"/>
                          </a:solidFill>
                          <a:effectLst/>
                          <a:latin typeface="Arial" charset="0"/>
                          <a:ea typeface="楷体_GB2312" pitchFamily="49" charset="-122"/>
                        </a:rPr>
                        <a:t>分配律</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1907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楷体_GB2312" pitchFamily="49" charset="-122"/>
                        </a:rPr>
                        <a:t>备注</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400" b="1"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118835" name="Rectangle 23"/>
          <p:cNvSpPr>
            <a:spLocks noChangeArrowheads="1"/>
          </p:cNvSpPr>
          <p:nvPr/>
        </p:nvSpPr>
        <p:spPr bwMode="auto">
          <a:xfrm>
            <a:off x="455613" y="455613"/>
            <a:ext cx="5029200" cy="519112"/>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7D"/>
                </a:solidFill>
                <a:latin typeface="楷体_GB2312"/>
                <a:ea typeface="楷体_GB2312"/>
                <a:cs typeface="楷体_GB2312"/>
              </a:rPr>
              <a:t>数乘矩阵的运算规律</a:t>
            </a:r>
          </a:p>
        </p:txBody>
      </p:sp>
      <p:graphicFrame>
        <p:nvGraphicFramePr>
          <p:cNvPr id="90136" name="Object 23"/>
          <p:cNvGraphicFramePr>
            <a:graphicFrameLocks noChangeAspect="1"/>
          </p:cNvGraphicFramePr>
          <p:nvPr/>
        </p:nvGraphicFramePr>
        <p:xfrm>
          <a:off x="900113" y="1222375"/>
          <a:ext cx="1522412" cy="406400"/>
        </p:xfrm>
        <a:graphic>
          <a:graphicData uri="http://schemas.openxmlformats.org/presentationml/2006/ole">
            <mc:AlternateContent xmlns:mc="http://schemas.openxmlformats.org/markup-compatibility/2006">
              <mc:Choice xmlns:v="urn:schemas-microsoft-com:vml" Requires="v">
                <p:oleObj spid="_x0000_s118919" name="Equation" r:id="rId3" imgW="761669" imgH="203112" progId="">
                  <p:embed/>
                </p:oleObj>
              </mc:Choice>
              <mc:Fallback>
                <p:oleObj name="Equation" r:id="rId3" imgW="761669" imgH="20311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222375"/>
                        <a:ext cx="15224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37" name="Object 24"/>
          <p:cNvGraphicFramePr>
            <a:graphicFrameLocks noChangeAspect="1"/>
          </p:cNvGraphicFramePr>
          <p:nvPr/>
        </p:nvGraphicFramePr>
        <p:xfrm>
          <a:off x="900113" y="1968500"/>
          <a:ext cx="1751012" cy="406400"/>
        </p:xfrm>
        <a:graphic>
          <a:graphicData uri="http://schemas.openxmlformats.org/presentationml/2006/ole">
            <mc:AlternateContent xmlns:mc="http://schemas.openxmlformats.org/markup-compatibility/2006">
              <mc:Choice xmlns:v="urn:schemas-microsoft-com:vml" Requires="v">
                <p:oleObj spid="_x0000_s118920" name="Equation" r:id="rId5" imgW="876300" imgH="203200" progId="">
                  <p:embed/>
                </p:oleObj>
              </mc:Choice>
              <mc:Fallback>
                <p:oleObj name="Equation" r:id="rId5" imgW="876300" imgH="203200" progId="">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1968500"/>
                        <a:ext cx="17510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38" name="Object 25"/>
          <p:cNvGraphicFramePr>
            <a:graphicFrameLocks noChangeAspect="1"/>
          </p:cNvGraphicFramePr>
          <p:nvPr/>
        </p:nvGraphicFramePr>
        <p:xfrm>
          <a:off x="900113" y="2995613"/>
          <a:ext cx="2386012" cy="406400"/>
        </p:xfrm>
        <a:graphic>
          <a:graphicData uri="http://schemas.openxmlformats.org/presentationml/2006/ole">
            <mc:AlternateContent xmlns:mc="http://schemas.openxmlformats.org/markup-compatibility/2006">
              <mc:Choice xmlns:v="urn:schemas-microsoft-com:vml" Requires="v">
                <p:oleObj spid="_x0000_s118921" name="Equation" r:id="rId7" imgW="1193800" imgH="203200" progId="">
                  <p:embed/>
                </p:oleObj>
              </mc:Choice>
              <mc:Fallback>
                <p:oleObj name="Equation" r:id="rId7" imgW="1193800" imgH="203200" progId="">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2995613"/>
                        <a:ext cx="23860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39" name="Object 26"/>
          <p:cNvGraphicFramePr>
            <a:graphicFrameLocks noChangeAspect="1"/>
          </p:cNvGraphicFramePr>
          <p:nvPr/>
        </p:nvGraphicFramePr>
        <p:xfrm>
          <a:off x="4527550" y="1970088"/>
          <a:ext cx="2057400" cy="406400"/>
        </p:xfrm>
        <a:graphic>
          <a:graphicData uri="http://schemas.openxmlformats.org/presentationml/2006/ole">
            <mc:AlternateContent xmlns:mc="http://schemas.openxmlformats.org/markup-compatibility/2006">
              <mc:Choice xmlns:v="urn:schemas-microsoft-com:vml" Requires="v">
                <p:oleObj spid="_x0000_s118922" name="Equation" r:id="rId9" imgW="1028254" imgH="203112" progId="">
                  <p:embed/>
                </p:oleObj>
              </mc:Choice>
              <mc:Fallback>
                <p:oleObj name="Equation" r:id="rId9" imgW="1028254" imgH="203112" progId="">
                  <p:embed/>
                  <p:pic>
                    <p:nvPicPr>
                      <p:cNvPr id="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7550" y="1970088"/>
                        <a:ext cx="20574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40" name="Object 27"/>
          <p:cNvGraphicFramePr>
            <a:graphicFrameLocks noChangeAspect="1"/>
          </p:cNvGraphicFramePr>
          <p:nvPr/>
        </p:nvGraphicFramePr>
        <p:xfrm>
          <a:off x="4527550" y="2997200"/>
          <a:ext cx="2741613" cy="406400"/>
        </p:xfrm>
        <a:graphic>
          <a:graphicData uri="http://schemas.openxmlformats.org/presentationml/2006/ole">
            <mc:AlternateContent xmlns:mc="http://schemas.openxmlformats.org/markup-compatibility/2006">
              <mc:Choice xmlns:v="urn:schemas-microsoft-com:vml" Requires="v">
                <p:oleObj spid="_x0000_s118923" name="Equation" r:id="rId11" imgW="1371600" imgH="203200" progId="">
                  <p:embed/>
                </p:oleObj>
              </mc:Choice>
              <mc:Fallback>
                <p:oleObj name="Equation" r:id="rId11" imgW="1371600" imgH="203200" progId="">
                  <p:embed/>
                  <p:pic>
                    <p:nvPicPr>
                      <p:cNvPr id="0"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27550" y="2997200"/>
                        <a:ext cx="27416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49" name="Object 28"/>
          <p:cNvGraphicFramePr>
            <a:graphicFrameLocks noChangeAspect="1"/>
          </p:cNvGraphicFramePr>
          <p:nvPr/>
        </p:nvGraphicFramePr>
        <p:xfrm>
          <a:off x="900113" y="3498850"/>
          <a:ext cx="2386012" cy="406400"/>
        </p:xfrm>
        <a:graphic>
          <a:graphicData uri="http://schemas.openxmlformats.org/presentationml/2006/ole">
            <mc:AlternateContent xmlns:mc="http://schemas.openxmlformats.org/markup-compatibility/2006">
              <mc:Choice xmlns:v="urn:schemas-microsoft-com:vml" Requires="v">
                <p:oleObj spid="_x0000_s118924" name="Equation" r:id="rId13" imgW="1193800" imgH="203200" progId="">
                  <p:embed/>
                </p:oleObj>
              </mc:Choice>
              <mc:Fallback>
                <p:oleObj name="Equation" r:id="rId13" imgW="1193800" imgH="203200" progId="">
                  <p:embed/>
                  <p:pic>
                    <p:nvPicPr>
                      <p:cNvPr id="0"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113" y="3498850"/>
                        <a:ext cx="23860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50" name="Object 29"/>
          <p:cNvGraphicFramePr>
            <a:graphicFrameLocks noChangeAspect="1"/>
          </p:cNvGraphicFramePr>
          <p:nvPr/>
        </p:nvGraphicFramePr>
        <p:xfrm>
          <a:off x="4527550" y="3489325"/>
          <a:ext cx="2741613" cy="406400"/>
        </p:xfrm>
        <a:graphic>
          <a:graphicData uri="http://schemas.openxmlformats.org/presentationml/2006/ole">
            <mc:AlternateContent xmlns:mc="http://schemas.openxmlformats.org/markup-compatibility/2006">
              <mc:Choice xmlns:v="urn:schemas-microsoft-com:vml" Requires="v">
                <p:oleObj spid="_x0000_s118925" name="Equation" r:id="rId15" imgW="1371600" imgH="203200" progId="">
                  <p:embed/>
                </p:oleObj>
              </mc:Choice>
              <mc:Fallback>
                <p:oleObj name="Equation" r:id="rId15" imgW="1371600" imgH="203200" progId="">
                  <p:embed/>
                  <p:pic>
                    <p:nvPicPr>
                      <p:cNvPr id="0"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27550" y="3489325"/>
                        <a:ext cx="27416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53" name="Rectangle 41"/>
          <p:cNvSpPr>
            <a:spLocks noChangeArrowheads="1"/>
          </p:cNvSpPr>
          <p:nvPr/>
        </p:nvSpPr>
        <p:spPr bwMode="auto">
          <a:xfrm>
            <a:off x="4454525" y="1196975"/>
            <a:ext cx="4438650" cy="457200"/>
          </a:xfrm>
          <a:prstGeom prst="rect">
            <a:avLst/>
          </a:prstGeom>
          <a:noFill/>
          <a:ln w="9525">
            <a:noFill/>
            <a:miter lim="800000"/>
            <a:headEnd/>
            <a:tailEnd/>
          </a:ln>
        </p:spPr>
        <p:txBody>
          <a:bodyPr wrap="none">
            <a:spAutoFit/>
          </a:bodyPr>
          <a:lstStyle/>
          <a:p>
            <a:pPr>
              <a:spcBef>
                <a:spcPct val="20000"/>
              </a:spcBef>
              <a:buClr>
                <a:srgbClr val="00007D"/>
              </a:buClr>
              <a:buSzPct val="75000"/>
              <a:buFont typeface="Wingdings" pitchFamily="2" charset="2"/>
              <a:buNone/>
            </a:pPr>
            <a:r>
              <a:rPr lang="zh-CN" altLang="en-US" sz="2400" b="1">
                <a:solidFill>
                  <a:srgbClr val="000000"/>
                </a:solidFill>
                <a:latin typeface="楷体_GB2312"/>
                <a:ea typeface="楷体_GB2312"/>
                <a:cs typeface="楷体_GB2312"/>
              </a:rPr>
              <a:t>设</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B</a:t>
            </a:r>
            <a:r>
              <a:rPr lang="zh-CN" altLang="en-US" sz="2400" b="1">
                <a:solidFill>
                  <a:srgbClr val="000000"/>
                </a:solidFill>
                <a:latin typeface="楷体_GB2312"/>
                <a:ea typeface="楷体_GB2312"/>
                <a:cs typeface="楷体_GB2312"/>
              </a:rPr>
              <a:t>是同型矩阵，</a:t>
            </a:r>
            <a:r>
              <a:rPr lang="en-US" altLang="zh-CN" sz="2400" b="1" i="1">
                <a:solidFill>
                  <a:srgbClr val="000000"/>
                </a:solidFill>
                <a:latin typeface="Symbol" pitchFamily="18" charset="2"/>
                <a:ea typeface="楷体_GB2312"/>
                <a:cs typeface="楷体_GB2312"/>
              </a:rPr>
              <a:t>l</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楷体_GB2312"/>
                <a:ea typeface="楷体_GB2312"/>
                <a:cs typeface="楷体_GB2312"/>
              </a:rPr>
              <a:t>,</a:t>
            </a:r>
            <a:r>
              <a:rPr lang="en-US" altLang="zh-CN" sz="2400" b="1">
                <a:solidFill>
                  <a:srgbClr val="000000"/>
                </a:solidFill>
                <a:latin typeface="Symbol" pitchFamily="18" charset="2"/>
                <a:ea typeface="楷体_GB2312"/>
                <a:cs typeface="楷体_GB2312"/>
              </a:rPr>
              <a:t> </a:t>
            </a:r>
            <a:r>
              <a:rPr lang="en-US" altLang="zh-CN" sz="2400" b="1" i="1">
                <a:solidFill>
                  <a:srgbClr val="000000"/>
                </a:solidFill>
                <a:latin typeface="Symbol" pitchFamily="18" charset="2"/>
                <a:ea typeface="楷体_GB2312"/>
                <a:cs typeface="楷体_GB2312"/>
              </a:rPr>
              <a:t>m</a:t>
            </a:r>
            <a:r>
              <a:rPr lang="en-US" altLang="zh-CN" sz="2400" b="1" i="1">
                <a:solidFill>
                  <a:srgbClr val="000000"/>
                </a:solidFill>
                <a:latin typeface="Times New Roman" pitchFamily="18" charset="0"/>
                <a:ea typeface="楷体_GB2312"/>
                <a:cs typeface="楷体_GB2312"/>
              </a:rPr>
              <a:t> </a:t>
            </a:r>
            <a:r>
              <a:rPr lang="zh-CN" altLang="en-US" sz="2400" b="1">
                <a:solidFill>
                  <a:srgbClr val="000000"/>
                </a:solidFill>
                <a:latin typeface="楷体_GB2312"/>
                <a:ea typeface="楷体_GB2312"/>
                <a:cs typeface="楷体_GB2312"/>
              </a:rPr>
              <a:t>是数</a:t>
            </a:r>
          </a:p>
        </p:txBody>
      </p:sp>
      <p:sp>
        <p:nvSpPr>
          <p:cNvPr id="90155" name="Rectangle 43"/>
          <p:cNvSpPr>
            <a:spLocks noChangeArrowheads="1"/>
          </p:cNvSpPr>
          <p:nvPr/>
        </p:nvSpPr>
        <p:spPr bwMode="auto">
          <a:xfrm>
            <a:off x="898525" y="4916488"/>
            <a:ext cx="7346950" cy="457200"/>
          </a:xfrm>
          <a:prstGeom prst="rect">
            <a:avLst/>
          </a:prstGeom>
          <a:noFill/>
          <a:ln w="9525">
            <a:noFill/>
            <a:miter lim="800000"/>
            <a:headEnd/>
            <a:tailEnd/>
          </a:ln>
        </p:spPr>
        <p:txBody>
          <a:bodyPr wrap="none">
            <a:spAutoFit/>
          </a:bodyPr>
          <a:lstStyle/>
          <a:p>
            <a:pPr>
              <a:spcBef>
                <a:spcPct val="20000"/>
              </a:spcBef>
              <a:buClr>
                <a:srgbClr val="00007D"/>
              </a:buClr>
              <a:buSzPct val="75000"/>
              <a:buFont typeface="Wingdings" pitchFamily="2" charset="2"/>
              <a:buNone/>
            </a:pPr>
            <a:r>
              <a:rPr lang="zh-CN" altLang="en-US" sz="2400" b="1">
                <a:solidFill>
                  <a:srgbClr val="000000"/>
                </a:solidFill>
                <a:ea typeface="楷体_GB2312"/>
                <a:cs typeface="楷体_GB2312"/>
              </a:rPr>
              <a:t>矩阵相加与数乘矩阵合起来，统称为</a:t>
            </a:r>
            <a:r>
              <a:rPr lang="zh-CN" altLang="en-US" sz="2400" b="1">
                <a:solidFill>
                  <a:srgbClr val="FF0000"/>
                </a:solidFill>
                <a:ea typeface="楷体_GB2312"/>
                <a:cs typeface="楷体_GB2312"/>
              </a:rPr>
              <a:t>矩阵的线性运算</a:t>
            </a:r>
            <a:r>
              <a:rPr lang="en-US" altLang="zh-CN" sz="2400" b="1">
                <a:solidFill>
                  <a:srgbClr val="00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90136"/>
                                        </p:tgtEl>
                                        <p:attrNameLst>
                                          <p:attrName>style.visibility</p:attrName>
                                        </p:attrNameLst>
                                      </p:cBhvr>
                                      <p:to>
                                        <p:strVal val="visible"/>
                                      </p:to>
                                    </p:set>
                                    <p:animEffect transition="in" filter="slide(fromBottom)">
                                      <p:cBhvr>
                                        <p:cTn id="7" dur="500"/>
                                        <p:tgtEl>
                                          <p:spTgt spid="901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90137"/>
                                        </p:tgtEl>
                                        <p:attrNameLst>
                                          <p:attrName>style.visibility</p:attrName>
                                        </p:attrNameLst>
                                      </p:cBhvr>
                                      <p:to>
                                        <p:strVal val="visible"/>
                                      </p:to>
                                    </p:set>
                                    <p:animEffect transition="in" filter="slide(fromBottom)">
                                      <p:cBhvr>
                                        <p:cTn id="12" dur="500"/>
                                        <p:tgtEl>
                                          <p:spTgt spid="901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90138"/>
                                        </p:tgtEl>
                                        <p:attrNameLst>
                                          <p:attrName>style.visibility</p:attrName>
                                        </p:attrNameLst>
                                      </p:cBhvr>
                                      <p:to>
                                        <p:strVal val="visible"/>
                                      </p:to>
                                    </p:set>
                                    <p:animEffect transition="in" filter="slide(fromBottom)">
                                      <p:cBhvr>
                                        <p:cTn id="17" dur="500"/>
                                        <p:tgtEl>
                                          <p:spTgt spid="90138"/>
                                        </p:tgtEl>
                                      </p:cBhvr>
                                    </p:animEffect>
                                  </p:childTnLst>
                                </p:cTn>
                              </p:par>
                            </p:childTnLst>
                          </p:cTn>
                        </p:par>
                        <p:par>
                          <p:cTn id="18" fill="hold" nodeType="afterGroup">
                            <p:stCondLst>
                              <p:cond delay="500"/>
                            </p:stCondLst>
                            <p:childTnLst>
                              <p:par>
                                <p:cTn id="19" presetID="12" presetClass="entr" presetSubtype="4" fill="hold" nodeType="afterEffect">
                                  <p:stCondLst>
                                    <p:cond delay="0"/>
                                  </p:stCondLst>
                                  <p:childTnLst>
                                    <p:set>
                                      <p:cBhvr>
                                        <p:cTn id="20" dur="1" fill="hold">
                                          <p:stCondLst>
                                            <p:cond delay="0"/>
                                          </p:stCondLst>
                                        </p:cTn>
                                        <p:tgtEl>
                                          <p:spTgt spid="90149"/>
                                        </p:tgtEl>
                                        <p:attrNameLst>
                                          <p:attrName>style.visibility</p:attrName>
                                        </p:attrNameLst>
                                      </p:cBhvr>
                                      <p:to>
                                        <p:strVal val="visible"/>
                                      </p:to>
                                    </p:set>
                                    <p:animEffect transition="in" filter="slide(fromBottom)">
                                      <p:cBhvr>
                                        <p:cTn id="21" dur="500"/>
                                        <p:tgtEl>
                                          <p:spTgt spid="9014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90153"/>
                                        </p:tgtEl>
                                        <p:attrNameLst>
                                          <p:attrName>style.visibility</p:attrName>
                                        </p:attrNameLst>
                                      </p:cBhvr>
                                      <p:to>
                                        <p:strVal val="visible"/>
                                      </p:to>
                                    </p:set>
                                    <p:animEffect transition="in" filter="slide(fromBottom)">
                                      <p:cBhvr>
                                        <p:cTn id="26" dur="500"/>
                                        <p:tgtEl>
                                          <p:spTgt spid="9015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90139"/>
                                        </p:tgtEl>
                                        <p:attrNameLst>
                                          <p:attrName>style.visibility</p:attrName>
                                        </p:attrNameLst>
                                      </p:cBhvr>
                                      <p:to>
                                        <p:strVal val="visible"/>
                                      </p:to>
                                    </p:set>
                                    <p:animEffect transition="in" filter="slide(fromBottom)">
                                      <p:cBhvr>
                                        <p:cTn id="31" dur="500"/>
                                        <p:tgtEl>
                                          <p:spTgt spid="901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nodeType="clickEffect">
                                  <p:stCondLst>
                                    <p:cond delay="0"/>
                                  </p:stCondLst>
                                  <p:childTnLst>
                                    <p:set>
                                      <p:cBhvr>
                                        <p:cTn id="35" dur="1" fill="hold">
                                          <p:stCondLst>
                                            <p:cond delay="0"/>
                                          </p:stCondLst>
                                        </p:cTn>
                                        <p:tgtEl>
                                          <p:spTgt spid="90140"/>
                                        </p:tgtEl>
                                        <p:attrNameLst>
                                          <p:attrName>style.visibility</p:attrName>
                                        </p:attrNameLst>
                                      </p:cBhvr>
                                      <p:to>
                                        <p:strVal val="visible"/>
                                      </p:to>
                                    </p:set>
                                    <p:animEffect transition="in" filter="slide(fromBottom)">
                                      <p:cBhvr>
                                        <p:cTn id="36" dur="500"/>
                                        <p:tgtEl>
                                          <p:spTgt spid="90140"/>
                                        </p:tgtEl>
                                      </p:cBhvr>
                                    </p:animEffect>
                                  </p:childTnLst>
                                </p:cTn>
                              </p:par>
                            </p:childTnLst>
                          </p:cTn>
                        </p:par>
                        <p:par>
                          <p:cTn id="37" fill="hold" nodeType="afterGroup">
                            <p:stCondLst>
                              <p:cond delay="500"/>
                            </p:stCondLst>
                            <p:childTnLst>
                              <p:par>
                                <p:cTn id="38" presetID="12" presetClass="entr" presetSubtype="4" fill="hold" nodeType="afterEffect">
                                  <p:stCondLst>
                                    <p:cond delay="0"/>
                                  </p:stCondLst>
                                  <p:childTnLst>
                                    <p:set>
                                      <p:cBhvr>
                                        <p:cTn id="39" dur="1" fill="hold">
                                          <p:stCondLst>
                                            <p:cond delay="0"/>
                                          </p:stCondLst>
                                        </p:cTn>
                                        <p:tgtEl>
                                          <p:spTgt spid="90150"/>
                                        </p:tgtEl>
                                        <p:attrNameLst>
                                          <p:attrName>style.visibility</p:attrName>
                                        </p:attrNameLst>
                                      </p:cBhvr>
                                      <p:to>
                                        <p:strVal val="visible"/>
                                      </p:to>
                                    </p:set>
                                    <p:animEffect transition="in" filter="slide(fromBottom)">
                                      <p:cBhvr>
                                        <p:cTn id="40" dur="500"/>
                                        <p:tgtEl>
                                          <p:spTgt spid="9015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90155"/>
                                        </p:tgtEl>
                                        <p:attrNameLst>
                                          <p:attrName>style.visibility</p:attrName>
                                        </p:attrNameLst>
                                      </p:cBhvr>
                                      <p:to>
                                        <p:strVal val="visible"/>
                                      </p:to>
                                    </p:set>
                                    <p:animEffect transition="in" filter="box(in)">
                                      <p:cBhvr>
                                        <p:cTn id="45" dur="500"/>
                                        <p:tgtEl>
                                          <p:spTgt spid="90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53" grpId="0"/>
      <p:bldP spid="901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1809" name="Picture 2" descr="消息框"/>
          <p:cNvPicPr>
            <a:picLocks noChangeAspect="1" noChangeArrowheads="1"/>
          </p:cNvPicPr>
          <p:nvPr/>
        </p:nvPicPr>
        <p:blipFill>
          <a:blip r:embed="rId3"/>
          <a:srcRect/>
          <a:stretch>
            <a:fillRect/>
          </a:stretch>
        </p:blipFill>
        <p:spPr bwMode="auto">
          <a:xfrm>
            <a:off x="457200" y="838200"/>
            <a:ext cx="8229600" cy="3167063"/>
          </a:xfrm>
          <a:prstGeom prst="rect">
            <a:avLst/>
          </a:prstGeom>
          <a:noFill/>
          <a:ln w="9525">
            <a:noFill/>
            <a:miter lim="800000"/>
            <a:headEnd/>
            <a:tailEnd/>
          </a:ln>
        </p:spPr>
      </p:pic>
      <p:sp>
        <p:nvSpPr>
          <p:cNvPr id="631810" name="Text Box 3"/>
          <p:cNvSpPr txBox="1">
            <a:spLocks noChangeArrowheads="1"/>
          </p:cNvSpPr>
          <p:nvPr/>
        </p:nvSpPr>
        <p:spPr bwMode="auto">
          <a:xfrm>
            <a:off x="2667000" y="1125538"/>
            <a:ext cx="5445125" cy="2357437"/>
          </a:xfrm>
          <a:prstGeom prst="rect">
            <a:avLst/>
          </a:prstGeom>
          <a:noFill/>
          <a:ln w="9525">
            <a:noFill/>
            <a:miter lim="800000"/>
            <a:headEnd/>
            <a:tailEnd/>
          </a:ln>
        </p:spPr>
        <p:txBody>
          <a:bodyPr>
            <a:spAutoFit/>
          </a:bodyPr>
          <a:lstStyle/>
          <a:p>
            <a:pPr>
              <a:lnSpc>
                <a:spcPct val="120000"/>
              </a:lnSpc>
              <a:spcBef>
                <a:spcPct val="50000"/>
              </a:spcBef>
            </a:pPr>
            <a:r>
              <a:rPr kumimoji="1" lang="zh-CN" altLang="en-US" sz="2800" b="1">
                <a:solidFill>
                  <a:srgbClr val="FFFFFF"/>
                </a:solidFill>
                <a:latin typeface="Times New Roman" pitchFamily="18" charset="0"/>
                <a:ea typeface="楷体_GB2312"/>
                <a:cs typeface="楷体_GB2312"/>
              </a:rPr>
              <a:t>我们先讨论未知量的个数与方程的个数相等的特殊情形</a:t>
            </a:r>
            <a:r>
              <a:rPr kumimoji="1" lang="en-US" altLang="zh-CN" sz="2800" b="1">
                <a:solidFill>
                  <a:srgbClr val="FFFFFF"/>
                </a:solidFill>
                <a:latin typeface="楷体_GB2312"/>
                <a:ea typeface="楷体_GB2312"/>
                <a:cs typeface="楷体_GB2312"/>
              </a:rPr>
              <a:t>.</a:t>
            </a:r>
            <a:endParaRPr kumimoji="1" lang="en-US" altLang="zh-CN" sz="2800" b="1">
              <a:solidFill>
                <a:srgbClr val="FFFFFF"/>
              </a:solidFill>
              <a:latin typeface="Times New Roman" pitchFamily="18" charset="0"/>
              <a:ea typeface="楷体_GB2312"/>
              <a:cs typeface="楷体_GB2312"/>
            </a:endParaRPr>
          </a:p>
          <a:p>
            <a:pPr>
              <a:lnSpc>
                <a:spcPct val="120000"/>
              </a:lnSpc>
              <a:spcBef>
                <a:spcPct val="50000"/>
              </a:spcBef>
            </a:pPr>
            <a:r>
              <a:rPr kumimoji="1" lang="zh-CN" altLang="en-US" sz="2800" b="1">
                <a:solidFill>
                  <a:srgbClr val="FFFFFF"/>
                </a:solidFill>
                <a:latin typeface="Times New Roman" pitchFamily="18" charset="0"/>
                <a:ea typeface="楷体_GB2312"/>
                <a:cs typeface="楷体_GB2312"/>
              </a:rPr>
              <a:t>在讨论这一类线性方程组时，我们引入行列式这个计算工具</a:t>
            </a:r>
            <a:r>
              <a:rPr kumimoji="1" lang="en-US" altLang="zh-CN" sz="2800" b="1">
                <a:solidFill>
                  <a:srgbClr val="FFFFFF"/>
                </a:solidFill>
                <a:latin typeface="楷体_GB2312"/>
                <a:ea typeface="楷体_GB2312"/>
                <a:cs typeface="楷体_GB2312"/>
              </a:rPr>
              <a:t>.</a:t>
            </a:r>
          </a:p>
        </p:txBody>
      </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1146" name="Object 14"/>
          <p:cNvGraphicFramePr>
            <a:graphicFrameLocks noChangeAspect="1"/>
          </p:cNvGraphicFramePr>
          <p:nvPr/>
        </p:nvGraphicFramePr>
        <p:xfrm>
          <a:off x="5780088" y="1125538"/>
          <a:ext cx="2320925" cy="1563687"/>
        </p:xfrm>
        <a:graphic>
          <a:graphicData uri="http://schemas.openxmlformats.org/presentationml/2006/ole">
            <mc:AlternateContent xmlns:mc="http://schemas.openxmlformats.org/markup-compatibility/2006">
              <mc:Choice xmlns:v="urn:schemas-microsoft-com:vml" Requires="v">
                <p:oleObj spid="_x0000_s119886" name="Equation" r:id="rId3" imgW="906785" imgH="563837" progId="">
                  <p:embed/>
                </p:oleObj>
              </mc:Choice>
              <mc:Fallback>
                <p:oleObj name="Equation" r:id="rId3" imgW="906785" imgH="563837"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088" y="1125538"/>
                        <a:ext cx="2320925"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5" name="Object 15"/>
          <p:cNvGraphicFramePr>
            <a:graphicFrameLocks noChangeAspect="1"/>
          </p:cNvGraphicFramePr>
          <p:nvPr/>
        </p:nvGraphicFramePr>
        <p:xfrm>
          <a:off x="3132138" y="1125538"/>
          <a:ext cx="2681287" cy="1563687"/>
        </p:xfrm>
        <a:graphic>
          <a:graphicData uri="http://schemas.openxmlformats.org/presentationml/2006/ole">
            <mc:AlternateContent xmlns:mc="http://schemas.openxmlformats.org/markup-compatibility/2006">
              <mc:Choice xmlns:v="urn:schemas-microsoft-com:vml" Requires="v">
                <p:oleObj spid="_x0000_s119887" name="Equation" r:id="rId5" imgW="1051474" imgH="563837" progId="">
                  <p:embed/>
                </p:oleObj>
              </mc:Choice>
              <mc:Fallback>
                <p:oleObj name="Equation" r:id="rId5" imgW="1051474" imgH="563837"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1125538"/>
                        <a:ext cx="2681287"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38" name="Object 16"/>
          <p:cNvGraphicFramePr>
            <a:graphicFrameLocks noChangeAspect="1"/>
          </p:cNvGraphicFramePr>
          <p:nvPr/>
        </p:nvGraphicFramePr>
        <p:xfrm>
          <a:off x="1042988" y="1125538"/>
          <a:ext cx="2114550" cy="1563687"/>
        </p:xfrm>
        <a:graphic>
          <a:graphicData uri="http://schemas.openxmlformats.org/presentationml/2006/ole">
            <mc:AlternateContent xmlns:mc="http://schemas.openxmlformats.org/markup-compatibility/2006">
              <mc:Choice xmlns:v="urn:schemas-microsoft-com:vml" Requires="v">
                <p:oleObj spid="_x0000_s119888" name="Equation" r:id="rId7" imgW="822996" imgH="563837" progId="">
                  <p:embed/>
                </p:oleObj>
              </mc:Choice>
              <mc:Fallback>
                <p:oleObj name="Equation" r:id="rId7" imgW="822996" imgH="563837"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1125538"/>
                        <a:ext cx="2114550"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26" name="Rectangle 3"/>
          <p:cNvSpPr>
            <a:spLocks noChangeArrowheads="1"/>
          </p:cNvSpPr>
          <p:nvPr/>
        </p:nvSpPr>
        <p:spPr bwMode="auto">
          <a:xfrm>
            <a:off x="455613" y="455613"/>
            <a:ext cx="5029200" cy="519112"/>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7D"/>
                </a:solidFill>
                <a:latin typeface="楷体_GB2312"/>
                <a:ea typeface="楷体_GB2312"/>
                <a:cs typeface="楷体_GB2312"/>
              </a:rPr>
              <a:t>知识点比较</a:t>
            </a:r>
          </a:p>
        </p:txBody>
      </p:sp>
      <p:graphicFrame>
        <p:nvGraphicFramePr>
          <p:cNvPr id="91144" name="Object 17"/>
          <p:cNvGraphicFramePr>
            <a:graphicFrameLocks noChangeAspect="1"/>
          </p:cNvGraphicFramePr>
          <p:nvPr/>
        </p:nvGraphicFramePr>
        <p:xfrm>
          <a:off x="1908175" y="3143250"/>
          <a:ext cx="5232400" cy="1563688"/>
        </p:xfrm>
        <a:graphic>
          <a:graphicData uri="http://schemas.openxmlformats.org/presentationml/2006/ole">
            <mc:AlternateContent xmlns:mc="http://schemas.openxmlformats.org/markup-compatibility/2006">
              <mc:Choice xmlns:v="urn:schemas-microsoft-com:vml" Requires="v">
                <p:oleObj spid="_x0000_s119889" name="Equation" r:id="rId9" imgW="2057381" imgH="563837" progId="">
                  <p:embed/>
                </p:oleObj>
              </mc:Choice>
              <mc:Fallback>
                <p:oleObj name="Equation" r:id="rId9" imgW="2057381" imgH="563837"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8175" y="3143250"/>
                        <a:ext cx="5232400" cy="1563688"/>
                      </a:xfrm>
                      <a:prstGeom prst="rect">
                        <a:avLst/>
                      </a:prstGeom>
                      <a:solidFill>
                        <a:schemeClr val="folHlink"/>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wipe(left)">
                                      <p:cBhvr>
                                        <p:cTn id="7" dur="500"/>
                                        <p:tgtEl>
                                          <p:spTgt spid="91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1145"/>
                                        </p:tgtEl>
                                        <p:attrNameLst>
                                          <p:attrName>style.visibility</p:attrName>
                                        </p:attrNameLst>
                                      </p:cBhvr>
                                      <p:to>
                                        <p:strVal val="visible"/>
                                      </p:to>
                                    </p:set>
                                    <p:animEffect transition="in" filter="wipe(left)">
                                      <p:cBhvr>
                                        <p:cTn id="12" dur="500"/>
                                        <p:tgtEl>
                                          <p:spTgt spid="911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1146"/>
                                        </p:tgtEl>
                                        <p:attrNameLst>
                                          <p:attrName>style.visibility</p:attrName>
                                        </p:attrNameLst>
                                      </p:cBhvr>
                                      <p:to>
                                        <p:strVal val="visible"/>
                                      </p:to>
                                    </p:set>
                                    <p:animEffect transition="in" filter="wipe(left)">
                                      <p:cBhvr>
                                        <p:cTn id="17" dur="500"/>
                                        <p:tgtEl>
                                          <p:spTgt spid="911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91144"/>
                                        </p:tgtEl>
                                        <p:attrNameLst>
                                          <p:attrName>style.visibility</p:attrName>
                                        </p:attrNameLst>
                                      </p:cBhvr>
                                      <p:to>
                                        <p:strVal val="visible"/>
                                      </p:to>
                                    </p:set>
                                    <p:animEffect transition="in" filter="box(in)">
                                      <p:cBhvr>
                                        <p:cTn id="22" dur="500"/>
                                        <p:tgtEl>
                                          <p:spTgt spid="91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787900" y="1839913"/>
            <a:ext cx="4116388" cy="968375"/>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其中</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ij</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表示工厂向第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家商店</a:t>
            </a:r>
          </a:p>
          <a:p>
            <a:pPr>
              <a:lnSpc>
                <a:spcPct val="140000"/>
              </a:lnSpc>
            </a:pPr>
            <a:r>
              <a:rPr kumimoji="1" lang="zh-CN" altLang="en-US" sz="2400" b="1">
                <a:solidFill>
                  <a:srgbClr val="000000"/>
                </a:solidFill>
                <a:latin typeface="Times New Roman" pitchFamily="18" charset="0"/>
                <a:ea typeface="楷体_GB2312"/>
                <a:cs typeface="楷体_GB2312"/>
              </a:rPr>
              <a:t>发送第 </a:t>
            </a:r>
            <a:r>
              <a:rPr kumimoji="1" lang="en-US" altLang="zh-CN" sz="2400" b="1" i="1">
                <a:solidFill>
                  <a:srgbClr val="000000"/>
                </a:solidFill>
                <a:latin typeface="Times New Roman" pitchFamily="18" charset="0"/>
                <a:ea typeface="楷体_GB2312"/>
                <a:cs typeface="楷体_GB2312"/>
              </a:rPr>
              <a:t>j </a:t>
            </a:r>
            <a:r>
              <a:rPr kumimoji="1" lang="zh-CN" altLang="en-US" sz="2400" b="1">
                <a:solidFill>
                  <a:srgbClr val="000000"/>
                </a:solidFill>
                <a:latin typeface="Times New Roman" pitchFamily="18" charset="0"/>
                <a:ea typeface="楷体_GB2312"/>
                <a:cs typeface="楷体_GB2312"/>
              </a:rPr>
              <a:t>种货物的数量．        </a:t>
            </a:r>
          </a:p>
        </p:txBody>
      </p:sp>
      <p:sp>
        <p:nvSpPr>
          <p:cNvPr id="120843" name="Text Box 3"/>
          <p:cNvSpPr txBox="1">
            <a:spLocks noChangeArrowheads="1"/>
          </p:cNvSpPr>
          <p:nvPr/>
        </p:nvSpPr>
        <p:spPr bwMode="auto">
          <a:xfrm>
            <a:off x="639763" y="455613"/>
            <a:ext cx="8108950" cy="1004887"/>
          </a:xfrm>
          <a:prstGeom prst="rect">
            <a:avLst/>
          </a:prstGeom>
          <a:noFill/>
          <a:ln w="9525">
            <a:noFill/>
            <a:miter lim="800000"/>
            <a:headEnd/>
            <a:tailEnd/>
          </a:ln>
        </p:spPr>
        <p:txBody>
          <a:bodyPr wrap="none"/>
          <a:lstStyle/>
          <a:p>
            <a:pPr>
              <a:spcBef>
                <a:spcPct val="50000"/>
              </a:spcBef>
            </a:pPr>
            <a:r>
              <a:rPr kumimoji="1" lang="zh-CN" altLang="en-US" sz="2400" b="1">
                <a:solidFill>
                  <a:srgbClr val="0000FF"/>
                </a:solidFill>
                <a:latin typeface="Times New Roman" pitchFamily="18" charset="0"/>
                <a:ea typeface="楷体_GB2312"/>
                <a:cs typeface="楷体_GB2312"/>
              </a:rPr>
              <a:t>例（续）</a:t>
            </a:r>
            <a:r>
              <a:rPr kumimoji="1" lang="zh-CN" altLang="en-US" sz="2400" b="1">
                <a:solidFill>
                  <a:srgbClr val="0000FF"/>
                </a:solidFill>
                <a:latin typeface="楷体_GB2312"/>
                <a:ea typeface="楷体_GB2312"/>
                <a:cs typeface="楷体_GB2312"/>
              </a:rPr>
              <a:t>  </a:t>
            </a:r>
            <a:r>
              <a:rPr kumimoji="1" lang="zh-CN" altLang="en-US" sz="2400" b="1">
                <a:solidFill>
                  <a:srgbClr val="000000"/>
                </a:solidFill>
                <a:latin typeface="Times New Roman" pitchFamily="18" charset="0"/>
                <a:ea typeface="楷体_GB2312"/>
                <a:cs typeface="楷体_GB2312"/>
              </a:rPr>
              <a:t>某工厂生产四种货物，它向三家商店发送的货物</a:t>
            </a:r>
          </a:p>
          <a:p>
            <a:pPr>
              <a:spcBef>
                <a:spcPct val="50000"/>
              </a:spcBef>
            </a:pPr>
            <a:r>
              <a:rPr kumimoji="1" lang="zh-CN" altLang="en-US" sz="2400" b="1">
                <a:solidFill>
                  <a:srgbClr val="000000"/>
                </a:solidFill>
                <a:latin typeface="Times New Roman" pitchFamily="18" charset="0"/>
                <a:ea typeface="楷体_GB2312"/>
                <a:cs typeface="楷体_GB2312"/>
              </a:rPr>
              <a:t>数量可用数表表示为：</a:t>
            </a:r>
          </a:p>
        </p:txBody>
      </p:sp>
      <p:sp>
        <p:nvSpPr>
          <p:cNvPr id="92164" name="Rectangle 4"/>
          <p:cNvSpPr>
            <a:spLocks noChangeArrowheads="1"/>
          </p:cNvSpPr>
          <p:nvPr/>
        </p:nvSpPr>
        <p:spPr bwMode="auto">
          <a:xfrm>
            <a:off x="639763" y="3284538"/>
            <a:ext cx="6464300"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这四种货物的单价及单件重量也可列成数表：    </a:t>
            </a:r>
          </a:p>
        </p:txBody>
      </p:sp>
      <p:graphicFrame>
        <p:nvGraphicFramePr>
          <p:cNvPr id="92165" name="Object 8"/>
          <p:cNvGraphicFramePr>
            <a:graphicFrameLocks noChangeAspect="1"/>
          </p:cNvGraphicFramePr>
          <p:nvPr/>
        </p:nvGraphicFramePr>
        <p:xfrm>
          <a:off x="1617663" y="1484313"/>
          <a:ext cx="2954337" cy="1681162"/>
        </p:xfrm>
        <a:graphic>
          <a:graphicData uri="http://schemas.openxmlformats.org/presentationml/2006/ole">
            <mc:AlternateContent xmlns:mc="http://schemas.openxmlformats.org/markup-compatibility/2006">
              <mc:Choice xmlns:v="urn:schemas-microsoft-com:vml" Requires="v">
                <p:oleObj spid="_x0000_s120872" name="Equation" r:id="rId3" imgW="1206500" imgH="685800" progId="">
                  <p:embed/>
                </p:oleObj>
              </mc:Choice>
              <mc:Fallback>
                <p:oleObj name="Equation" r:id="rId3" imgW="1206500" imgH="6858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663" y="1484313"/>
                        <a:ext cx="2954337" cy="1681162"/>
                      </a:xfrm>
                      <a:prstGeom prst="rect">
                        <a:avLst/>
                      </a:prstGeom>
                      <a:solidFill>
                        <a:schemeClr val="folHlink"/>
                      </a:solidFill>
                    </p:spPr>
                  </p:pic>
                </p:oleObj>
              </mc:Fallback>
            </mc:AlternateContent>
          </a:graphicData>
        </a:graphic>
      </p:graphicFrame>
      <p:sp>
        <p:nvSpPr>
          <p:cNvPr id="92166" name="Rectangle 6"/>
          <p:cNvSpPr>
            <a:spLocks noChangeArrowheads="1"/>
          </p:cNvSpPr>
          <p:nvPr/>
        </p:nvSpPr>
        <p:spPr bwMode="auto">
          <a:xfrm>
            <a:off x="4386263" y="4514850"/>
            <a:ext cx="4535487" cy="968375"/>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其中</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 </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种货物的单价，</a:t>
            </a:r>
          </a:p>
          <a:p>
            <a:pPr>
              <a:lnSpc>
                <a:spcPct val="140000"/>
              </a:lnSpc>
            </a:pP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 </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种货物的单件重量．  </a:t>
            </a:r>
          </a:p>
        </p:txBody>
      </p:sp>
      <p:graphicFrame>
        <p:nvGraphicFramePr>
          <p:cNvPr id="92167" name="Object 9"/>
          <p:cNvGraphicFramePr>
            <a:graphicFrameLocks noChangeAspect="1"/>
          </p:cNvGraphicFramePr>
          <p:nvPr/>
        </p:nvGraphicFramePr>
        <p:xfrm>
          <a:off x="2443163" y="3878263"/>
          <a:ext cx="1306512" cy="2241550"/>
        </p:xfrm>
        <a:graphic>
          <a:graphicData uri="http://schemas.openxmlformats.org/presentationml/2006/ole">
            <mc:AlternateContent xmlns:mc="http://schemas.openxmlformats.org/markup-compatibility/2006">
              <mc:Choice xmlns:v="urn:schemas-microsoft-com:vml" Requires="v">
                <p:oleObj spid="_x0000_s120873" name="Equation" r:id="rId5" imgW="533400" imgH="914400" progId="">
                  <p:embed/>
                </p:oleObj>
              </mc:Choice>
              <mc:Fallback>
                <p:oleObj name="Equation" r:id="rId5" imgW="533400" imgH="9144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3163" y="3878263"/>
                        <a:ext cx="1306512" cy="2241550"/>
                      </a:xfrm>
                      <a:prstGeom prst="rect">
                        <a:avLst/>
                      </a:prstGeom>
                      <a:solidFill>
                        <a:schemeClr val="folHlink"/>
                      </a:solidFill>
                    </p:spPr>
                  </p:pic>
                </p:oleObj>
              </mc:Fallback>
            </mc:AlternateContent>
          </a:graphicData>
        </a:graphic>
      </p:graphicFrame>
      <p:sp>
        <p:nvSpPr>
          <p:cNvPr id="92169" name="Rectangle 9"/>
          <p:cNvSpPr>
            <a:spLocks noChangeArrowheads="1"/>
          </p:cNvSpPr>
          <p:nvPr/>
        </p:nvSpPr>
        <p:spPr bwMode="auto">
          <a:xfrm>
            <a:off x="639763" y="6237288"/>
            <a:ext cx="6956425"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试求：工厂向三家商店所发货物的总值及总重量．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92165"/>
                                        </p:tgtEl>
                                        <p:attrNameLst>
                                          <p:attrName>style.visibility</p:attrName>
                                        </p:attrNameLst>
                                      </p:cBhvr>
                                      <p:to>
                                        <p:strVal val="visible"/>
                                      </p:to>
                                    </p:set>
                                    <p:animEffect transition="in" filter="strips(upRight)">
                                      <p:cBhvr>
                                        <p:cTn id="7" dur="500"/>
                                        <p:tgtEl>
                                          <p:spTgt spid="92165"/>
                                        </p:tgtEl>
                                      </p:cBhvr>
                                    </p:animEffect>
                                  </p:childTnLst>
                                </p:cTn>
                              </p:par>
                            </p:childTnLst>
                          </p:cTn>
                        </p:par>
                        <p:par>
                          <p:cTn id="8" fill="hold" nodeType="afterGroup">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92162"/>
                                        </p:tgtEl>
                                        <p:attrNameLst>
                                          <p:attrName>style.visibility</p:attrName>
                                        </p:attrNameLst>
                                      </p:cBhvr>
                                      <p:to>
                                        <p:strVal val="visible"/>
                                      </p:to>
                                    </p:set>
                                    <p:animEffect transition="in" filter="strips(upRight)">
                                      <p:cBhvr>
                                        <p:cTn id="11" dur="500"/>
                                        <p:tgtEl>
                                          <p:spTgt spid="921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92164"/>
                                        </p:tgtEl>
                                        <p:attrNameLst>
                                          <p:attrName>style.visibility</p:attrName>
                                        </p:attrNameLst>
                                      </p:cBhvr>
                                      <p:to>
                                        <p:strVal val="visible"/>
                                      </p:to>
                                    </p:set>
                                    <p:animEffect transition="in" filter="box(in)">
                                      <p:cBhvr>
                                        <p:cTn id="16" dur="500"/>
                                        <p:tgtEl>
                                          <p:spTgt spid="92164"/>
                                        </p:tgtEl>
                                      </p:cBhvr>
                                    </p:animEffect>
                                  </p:childTnLst>
                                </p:cTn>
                              </p:par>
                            </p:childTnLst>
                          </p:cTn>
                        </p:par>
                        <p:par>
                          <p:cTn id="17" fill="hold" nodeType="afterGroup">
                            <p:stCondLst>
                              <p:cond delay="500"/>
                            </p:stCondLst>
                            <p:childTnLst>
                              <p:par>
                                <p:cTn id="18" presetID="18" presetClass="entr" presetSubtype="3" fill="hold" nodeType="afterEffect">
                                  <p:stCondLst>
                                    <p:cond delay="0"/>
                                  </p:stCondLst>
                                  <p:childTnLst>
                                    <p:set>
                                      <p:cBhvr>
                                        <p:cTn id="19" dur="1" fill="hold">
                                          <p:stCondLst>
                                            <p:cond delay="0"/>
                                          </p:stCondLst>
                                        </p:cTn>
                                        <p:tgtEl>
                                          <p:spTgt spid="92167"/>
                                        </p:tgtEl>
                                        <p:attrNameLst>
                                          <p:attrName>style.visibility</p:attrName>
                                        </p:attrNameLst>
                                      </p:cBhvr>
                                      <p:to>
                                        <p:strVal val="visible"/>
                                      </p:to>
                                    </p:set>
                                    <p:animEffect transition="in" filter="strips(upRight)">
                                      <p:cBhvr>
                                        <p:cTn id="20" dur="500"/>
                                        <p:tgtEl>
                                          <p:spTgt spid="92167"/>
                                        </p:tgtEl>
                                      </p:cBhvr>
                                    </p:animEffect>
                                  </p:childTnLst>
                                </p:cTn>
                              </p:par>
                            </p:childTnLst>
                          </p:cTn>
                        </p:par>
                        <p:par>
                          <p:cTn id="21" fill="hold" nodeType="afterGroup">
                            <p:stCondLst>
                              <p:cond delay="1000"/>
                            </p:stCondLst>
                            <p:childTnLst>
                              <p:par>
                                <p:cTn id="22" presetID="18" presetClass="entr" presetSubtype="3" fill="hold" grpId="0" nodeType="afterEffect">
                                  <p:stCondLst>
                                    <p:cond delay="0"/>
                                  </p:stCondLst>
                                  <p:childTnLst>
                                    <p:set>
                                      <p:cBhvr>
                                        <p:cTn id="23" dur="1" fill="hold">
                                          <p:stCondLst>
                                            <p:cond delay="0"/>
                                          </p:stCondLst>
                                        </p:cTn>
                                        <p:tgtEl>
                                          <p:spTgt spid="92166"/>
                                        </p:tgtEl>
                                        <p:attrNameLst>
                                          <p:attrName>style.visibility</p:attrName>
                                        </p:attrNameLst>
                                      </p:cBhvr>
                                      <p:to>
                                        <p:strVal val="visible"/>
                                      </p:to>
                                    </p:set>
                                    <p:animEffect transition="in" filter="strips(upRight)">
                                      <p:cBhvr>
                                        <p:cTn id="24" dur="500"/>
                                        <p:tgtEl>
                                          <p:spTgt spid="9216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92169"/>
                                        </p:tgtEl>
                                        <p:attrNameLst>
                                          <p:attrName>style.visibility</p:attrName>
                                        </p:attrNameLst>
                                      </p:cBhvr>
                                      <p:to>
                                        <p:strVal val="visible"/>
                                      </p:to>
                                    </p:set>
                                    <p:animEffect transition="in" filter="box(in)">
                                      <p:cBhvr>
                                        <p:cTn id="29" dur="500"/>
                                        <p:tgtEl>
                                          <p:spTgt spid="92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p:bldP spid="92164" grpId="0" autoUpdateAnimBg="0"/>
      <p:bldP spid="92166" grpId="0"/>
      <p:bldP spid="92169" grpId="0"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10" name="AutoShape 19"/>
          <p:cNvSpPr>
            <a:spLocks noChangeArrowheads="1"/>
          </p:cNvSpPr>
          <p:nvPr/>
        </p:nvSpPr>
        <p:spPr bwMode="auto">
          <a:xfrm>
            <a:off x="0" y="0"/>
            <a:ext cx="9144000" cy="2997200"/>
          </a:xfrm>
          <a:prstGeom prst="foldedCorner">
            <a:avLst>
              <a:gd name="adj" fmla="val 7273"/>
            </a:avLst>
          </a:prstGeom>
          <a:solidFill>
            <a:schemeClr val="accent1"/>
          </a:solidFill>
          <a:ln w="9525">
            <a:solidFill>
              <a:schemeClr val="tx1"/>
            </a:solid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21911" name="Text Box 4"/>
          <p:cNvSpPr txBox="1">
            <a:spLocks noChangeArrowheads="1"/>
          </p:cNvSpPr>
          <p:nvPr/>
        </p:nvSpPr>
        <p:spPr bwMode="auto">
          <a:xfrm>
            <a:off x="611188" y="455613"/>
            <a:ext cx="7748587" cy="452437"/>
          </a:xfrm>
          <a:prstGeom prst="rect">
            <a:avLst/>
          </a:prstGeom>
          <a:noFill/>
          <a:ln w="9525">
            <a:noFill/>
            <a:miter lim="800000"/>
            <a:headEnd/>
            <a:tailEnd/>
          </a:ln>
        </p:spPr>
        <p:txBody>
          <a:bodyPr wrap="none"/>
          <a:lstStyle/>
          <a:p>
            <a:r>
              <a:rPr kumimoji="1" lang="zh-CN" altLang="en-US" sz="2400" b="1">
                <a:solidFill>
                  <a:srgbClr val="0000FF"/>
                </a:solidFill>
                <a:latin typeface="Times New Roman" pitchFamily="18" charset="0"/>
                <a:ea typeface="楷体_GB2312"/>
                <a:cs typeface="楷体_GB2312"/>
              </a:rPr>
              <a:t>解：</a:t>
            </a:r>
            <a:endParaRPr kumimoji="1" lang="zh-CN" altLang="en-US" sz="2400" b="1">
              <a:solidFill>
                <a:srgbClr val="000000"/>
              </a:solidFill>
              <a:latin typeface="Times New Roman" pitchFamily="18" charset="0"/>
              <a:ea typeface="楷体_GB2312"/>
              <a:cs typeface="楷体_GB2312"/>
            </a:endParaRPr>
          </a:p>
        </p:txBody>
      </p:sp>
      <p:graphicFrame>
        <p:nvGraphicFramePr>
          <p:cNvPr id="121897" name="Object 41"/>
          <p:cNvGraphicFramePr>
            <a:graphicFrameLocks noChangeAspect="1"/>
          </p:cNvGraphicFramePr>
          <p:nvPr/>
        </p:nvGraphicFramePr>
        <p:xfrm>
          <a:off x="1463675" y="404813"/>
          <a:ext cx="2411413" cy="1371600"/>
        </p:xfrm>
        <a:graphic>
          <a:graphicData uri="http://schemas.openxmlformats.org/presentationml/2006/ole">
            <mc:AlternateContent xmlns:mc="http://schemas.openxmlformats.org/markup-compatibility/2006">
              <mc:Choice xmlns:v="urn:schemas-microsoft-com:vml" Requires="v">
                <p:oleObj spid="_x0000_s122105" name="Equation" r:id="rId3" imgW="1206500" imgH="685800" progId="">
                  <p:embed/>
                </p:oleObj>
              </mc:Choice>
              <mc:Fallback>
                <p:oleObj name="Equation" r:id="rId3" imgW="1206500" imgH="685800" progId="">
                  <p:embed/>
                  <p:pic>
                    <p:nvPicPr>
                      <p:cNvPr id="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675" y="404813"/>
                        <a:ext cx="2411413" cy="1371600"/>
                      </a:xfrm>
                      <a:prstGeom prst="rect">
                        <a:avLst/>
                      </a:prstGeom>
                      <a:solidFill>
                        <a:srgbClr val="FFFF99"/>
                      </a:solidFill>
                    </p:spPr>
                  </p:pic>
                </p:oleObj>
              </mc:Fallback>
            </mc:AlternateContent>
          </a:graphicData>
        </a:graphic>
      </p:graphicFrame>
      <p:graphicFrame>
        <p:nvGraphicFramePr>
          <p:cNvPr id="121898" name="Object 42"/>
          <p:cNvGraphicFramePr>
            <a:graphicFrameLocks noChangeAspect="1"/>
          </p:cNvGraphicFramePr>
          <p:nvPr/>
        </p:nvGraphicFramePr>
        <p:xfrm>
          <a:off x="6307138" y="115888"/>
          <a:ext cx="1065212" cy="1828800"/>
        </p:xfrm>
        <a:graphic>
          <a:graphicData uri="http://schemas.openxmlformats.org/presentationml/2006/ole">
            <mc:AlternateContent xmlns:mc="http://schemas.openxmlformats.org/markup-compatibility/2006">
              <mc:Choice xmlns:v="urn:schemas-microsoft-com:vml" Requires="v">
                <p:oleObj spid="_x0000_s122106" name="Equation" r:id="rId5" imgW="533400" imgH="914400" progId="">
                  <p:embed/>
                </p:oleObj>
              </mc:Choice>
              <mc:Fallback>
                <p:oleObj name="Equation" r:id="rId5" imgW="533400" imgH="914400" progId="">
                  <p:embed/>
                  <p:pic>
                    <p:nvPicPr>
                      <p:cNvPr id="0"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7138" y="115888"/>
                        <a:ext cx="1065212" cy="1828800"/>
                      </a:xfrm>
                      <a:prstGeom prst="rect">
                        <a:avLst/>
                      </a:prstGeom>
                      <a:solidFill>
                        <a:srgbClr val="FFFF99"/>
                      </a:solidFill>
                    </p:spPr>
                  </p:pic>
                </p:oleObj>
              </mc:Fallback>
            </mc:AlternateContent>
          </a:graphicData>
        </a:graphic>
      </p:graphicFrame>
      <p:sp>
        <p:nvSpPr>
          <p:cNvPr id="93197" name="Rectangle 13"/>
          <p:cNvSpPr>
            <a:spLocks noChangeArrowheads="1"/>
          </p:cNvSpPr>
          <p:nvPr/>
        </p:nvSpPr>
        <p:spPr bwMode="auto">
          <a:xfrm>
            <a:off x="639763" y="3068638"/>
            <a:ext cx="7677150" cy="962025"/>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以</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c</a:t>
            </a:r>
            <a:r>
              <a:rPr kumimoji="1" lang="en-US" altLang="zh-CN" sz="2400" b="1" i="1" baseline="-25000">
                <a:solidFill>
                  <a:srgbClr val="000000"/>
                </a:solidFill>
                <a:latin typeface="Times New Roman" pitchFamily="18" charset="0"/>
                <a:ea typeface="楷体_GB2312"/>
                <a:cs typeface="楷体_GB2312"/>
              </a:rPr>
              <a:t>i</a:t>
            </a:r>
            <a:r>
              <a:rPr kumimoji="1" lang="en-US" altLang="zh-CN" sz="2400" b="1" baseline="-25000">
                <a:solidFill>
                  <a:srgbClr val="000000"/>
                </a:solidFill>
                <a:latin typeface="Times New Roman" pitchFamily="18" charset="0"/>
                <a:ea typeface="楷体_GB2312"/>
                <a:cs typeface="楷体_GB2312"/>
              </a:rPr>
              <a:t>1</a:t>
            </a:r>
            <a:r>
              <a:rPr kumimoji="1" lang="zh-CN" altLang="en-US"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c</a:t>
            </a:r>
            <a:r>
              <a:rPr kumimoji="1" lang="en-US" altLang="zh-CN" sz="2400" b="1" i="1" baseline="-25000">
                <a:solidFill>
                  <a:srgbClr val="000000"/>
                </a:solidFill>
                <a:latin typeface="Times New Roman" pitchFamily="18" charset="0"/>
                <a:ea typeface="楷体_GB2312"/>
                <a:cs typeface="楷体_GB2312"/>
              </a:rPr>
              <a:t>i</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分别表示工厂向第</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家商店所发货物的总值及</a:t>
            </a:r>
          </a:p>
          <a:p>
            <a:pPr>
              <a:lnSpc>
                <a:spcPct val="150000"/>
              </a:lnSpc>
            </a:pPr>
            <a:r>
              <a:rPr kumimoji="1" lang="zh-CN" altLang="en-US" sz="2400" b="1">
                <a:solidFill>
                  <a:srgbClr val="000000"/>
                </a:solidFill>
                <a:latin typeface="Times New Roman" pitchFamily="18" charset="0"/>
                <a:ea typeface="楷体_GB2312"/>
                <a:cs typeface="楷体_GB2312"/>
              </a:rPr>
              <a:t>总重量，其中 </a:t>
            </a:r>
            <a:r>
              <a:rPr kumimoji="1" lang="en-US" altLang="zh-CN" sz="2400" b="1" i="1">
                <a:solidFill>
                  <a:srgbClr val="000000"/>
                </a:solidFill>
                <a:latin typeface="Times New Roman" pitchFamily="18" charset="0"/>
                <a:ea typeface="楷体_GB2312"/>
                <a:cs typeface="楷体_GB2312"/>
              </a:rPr>
              <a:t>i</a:t>
            </a:r>
            <a:r>
              <a:rPr kumimoji="1" lang="en-US" altLang="zh-CN" sz="2400" b="1">
                <a:solidFill>
                  <a:srgbClr val="000000"/>
                </a:solidFill>
                <a:latin typeface="Times New Roman" pitchFamily="18" charset="0"/>
                <a:ea typeface="楷体_GB2312"/>
                <a:cs typeface="楷体_GB2312"/>
              </a:rPr>
              <a:t> = 1, 2, 3</a:t>
            </a:r>
            <a:r>
              <a:rPr kumimoji="1" lang="zh-CN" altLang="en-US" sz="2400" b="1">
                <a:solidFill>
                  <a:srgbClr val="000000"/>
                </a:solidFill>
                <a:latin typeface="Times New Roman" pitchFamily="18" charset="0"/>
                <a:ea typeface="楷体_GB2312"/>
                <a:cs typeface="楷体_GB2312"/>
              </a:rPr>
              <a:t>．于是</a:t>
            </a:r>
          </a:p>
        </p:txBody>
      </p:sp>
      <p:sp>
        <p:nvSpPr>
          <p:cNvPr id="121913" name="Rectangle 16"/>
          <p:cNvSpPr>
            <a:spLocks noChangeArrowheads="1"/>
          </p:cNvSpPr>
          <p:nvPr/>
        </p:nvSpPr>
        <p:spPr bwMode="auto">
          <a:xfrm>
            <a:off x="611188" y="2060575"/>
            <a:ext cx="4116387" cy="968375"/>
          </a:xfrm>
          <a:prstGeom prst="rect">
            <a:avLst/>
          </a:prstGeom>
          <a:noFill/>
          <a:ln w="9525">
            <a:noFill/>
            <a:miter lim="800000"/>
            <a:headEnd/>
            <a:tailEnd/>
          </a:ln>
        </p:spPr>
        <p:txBody>
          <a:bodyPr wrap="none"/>
          <a:lstStyle/>
          <a:p>
            <a:r>
              <a:rPr kumimoji="1" lang="zh-CN" altLang="en-US" sz="2200" b="1">
                <a:solidFill>
                  <a:srgbClr val="000000"/>
                </a:solidFill>
                <a:latin typeface="Times New Roman" pitchFamily="18" charset="0"/>
                <a:ea typeface="楷体_GB2312"/>
                <a:cs typeface="楷体_GB2312"/>
              </a:rPr>
              <a:t>其中</a:t>
            </a:r>
            <a:r>
              <a:rPr kumimoji="1" lang="en-US" altLang="zh-CN" sz="2200" b="1" i="1">
                <a:solidFill>
                  <a:srgbClr val="000000"/>
                </a:solidFill>
                <a:latin typeface="Times New Roman" pitchFamily="18" charset="0"/>
                <a:ea typeface="楷体_GB2312"/>
                <a:cs typeface="楷体_GB2312"/>
              </a:rPr>
              <a:t>a</a:t>
            </a:r>
            <a:r>
              <a:rPr kumimoji="1" lang="en-US" altLang="zh-CN" sz="2200" b="1" i="1" baseline="-25000">
                <a:solidFill>
                  <a:srgbClr val="000000"/>
                </a:solidFill>
                <a:latin typeface="Times New Roman" pitchFamily="18" charset="0"/>
                <a:ea typeface="楷体_GB2312"/>
                <a:cs typeface="楷体_GB2312"/>
              </a:rPr>
              <a:t>ij</a:t>
            </a:r>
            <a:r>
              <a:rPr kumimoji="1" lang="en-US" altLang="zh-CN" sz="2200" b="1">
                <a:solidFill>
                  <a:srgbClr val="000000"/>
                </a:solidFill>
                <a:latin typeface="Times New Roman" pitchFamily="18" charset="0"/>
                <a:ea typeface="楷体_GB2312"/>
                <a:cs typeface="楷体_GB2312"/>
              </a:rPr>
              <a:t> </a:t>
            </a:r>
            <a:r>
              <a:rPr kumimoji="1" lang="zh-CN" altLang="en-US" sz="2200" b="1">
                <a:solidFill>
                  <a:srgbClr val="000000"/>
                </a:solidFill>
                <a:latin typeface="Times New Roman" pitchFamily="18" charset="0"/>
                <a:ea typeface="楷体_GB2312"/>
                <a:cs typeface="楷体_GB2312"/>
              </a:rPr>
              <a:t>表示工厂向第</a:t>
            </a:r>
            <a:r>
              <a:rPr kumimoji="1" lang="zh-CN" altLang="en-US" sz="2200" b="1" i="1">
                <a:solidFill>
                  <a:srgbClr val="000000"/>
                </a:solidFill>
                <a:latin typeface="Times New Roman" pitchFamily="18" charset="0"/>
                <a:ea typeface="楷体_GB2312"/>
                <a:cs typeface="楷体_GB2312"/>
              </a:rPr>
              <a:t> </a:t>
            </a:r>
            <a:r>
              <a:rPr kumimoji="1" lang="en-US" altLang="zh-CN" sz="2200" b="1" i="1">
                <a:solidFill>
                  <a:srgbClr val="000000"/>
                </a:solidFill>
                <a:latin typeface="Times New Roman" pitchFamily="18" charset="0"/>
                <a:ea typeface="楷体_GB2312"/>
                <a:cs typeface="楷体_GB2312"/>
              </a:rPr>
              <a:t>i </a:t>
            </a:r>
            <a:r>
              <a:rPr kumimoji="1" lang="zh-CN" altLang="en-US" sz="2200" b="1">
                <a:solidFill>
                  <a:srgbClr val="000000"/>
                </a:solidFill>
                <a:latin typeface="Times New Roman" pitchFamily="18" charset="0"/>
                <a:ea typeface="楷体_GB2312"/>
                <a:cs typeface="楷体_GB2312"/>
              </a:rPr>
              <a:t>家商店</a:t>
            </a:r>
          </a:p>
          <a:p>
            <a:pPr>
              <a:lnSpc>
                <a:spcPct val="140000"/>
              </a:lnSpc>
            </a:pPr>
            <a:r>
              <a:rPr kumimoji="1" lang="zh-CN" altLang="en-US" sz="2200" b="1">
                <a:solidFill>
                  <a:srgbClr val="000000"/>
                </a:solidFill>
                <a:latin typeface="Times New Roman" pitchFamily="18" charset="0"/>
                <a:ea typeface="楷体_GB2312"/>
                <a:cs typeface="楷体_GB2312"/>
              </a:rPr>
              <a:t>发送第 </a:t>
            </a:r>
            <a:r>
              <a:rPr kumimoji="1" lang="en-US" altLang="zh-CN" sz="2200" b="1" i="1">
                <a:solidFill>
                  <a:srgbClr val="000000"/>
                </a:solidFill>
                <a:latin typeface="Times New Roman" pitchFamily="18" charset="0"/>
                <a:ea typeface="楷体_GB2312"/>
                <a:cs typeface="楷体_GB2312"/>
              </a:rPr>
              <a:t>j </a:t>
            </a:r>
            <a:r>
              <a:rPr kumimoji="1" lang="zh-CN" altLang="en-US" sz="2200" b="1">
                <a:solidFill>
                  <a:srgbClr val="000000"/>
                </a:solidFill>
                <a:latin typeface="Times New Roman" pitchFamily="18" charset="0"/>
                <a:ea typeface="楷体_GB2312"/>
                <a:cs typeface="楷体_GB2312"/>
              </a:rPr>
              <a:t>种货物的数量．        </a:t>
            </a:r>
          </a:p>
        </p:txBody>
      </p:sp>
      <p:sp>
        <p:nvSpPr>
          <p:cNvPr id="121914" name="Rectangle 17"/>
          <p:cNvSpPr>
            <a:spLocks noChangeArrowheads="1"/>
          </p:cNvSpPr>
          <p:nvPr/>
        </p:nvSpPr>
        <p:spPr bwMode="auto">
          <a:xfrm>
            <a:off x="4572000" y="2060575"/>
            <a:ext cx="4535488" cy="968375"/>
          </a:xfrm>
          <a:prstGeom prst="rect">
            <a:avLst/>
          </a:prstGeom>
          <a:noFill/>
          <a:ln w="9525">
            <a:noFill/>
            <a:miter lim="800000"/>
            <a:headEnd/>
            <a:tailEnd/>
          </a:ln>
        </p:spPr>
        <p:txBody>
          <a:bodyPr wrap="none"/>
          <a:lstStyle/>
          <a:p>
            <a:r>
              <a:rPr kumimoji="1" lang="zh-CN" altLang="en-US" sz="2200" b="1">
                <a:solidFill>
                  <a:srgbClr val="000000"/>
                </a:solidFill>
                <a:latin typeface="Times New Roman" pitchFamily="18" charset="0"/>
                <a:ea typeface="楷体_GB2312"/>
                <a:cs typeface="楷体_GB2312"/>
              </a:rPr>
              <a:t>其中</a:t>
            </a:r>
            <a:r>
              <a:rPr kumimoji="1" lang="en-US" altLang="zh-CN" sz="2200" b="1" i="1">
                <a:solidFill>
                  <a:srgbClr val="000000"/>
                </a:solidFill>
                <a:latin typeface="Times New Roman" pitchFamily="18" charset="0"/>
                <a:ea typeface="楷体_GB2312"/>
                <a:cs typeface="楷体_GB2312"/>
              </a:rPr>
              <a:t>b</a:t>
            </a:r>
            <a:r>
              <a:rPr kumimoji="1" lang="en-US" altLang="zh-CN" sz="2200" b="1" i="1" baseline="-25000">
                <a:solidFill>
                  <a:srgbClr val="000000"/>
                </a:solidFill>
                <a:latin typeface="Times New Roman" pitchFamily="18" charset="0"/>
                <a:ea typeface="楷体_GB2312"/>
                <a:cs typeface="楷体_GB2312"/>
              </a:rPr>
              <a:t>i </a:t>
            </a:r>
            <a:r>
              <a:rPr kumimoji="1" lang="en-US" altLang="zh-CN" sz="2200" b="1" baseline="-25000">
                <a:solidFill>
                  <a:srgbClr val="000000"/>
                </a:solidFill>
                <a:latin typeface="Times New Roman" pitchFamily="18" charset="0"/>
                <a:ea typeface="楷体_GB2312"/>
                <a:cs typeface="楷体_GB2312"/>
              </a:rPr>
              <a:t>1</a:t>
            </a:r>
            <a:r>
              <a:rPr kumimoji="1" lang="en-US" altLang="zh-CN" sz="2200" b="1">
                <a:solidFill>
                  <a:srgbClr val="000000"/>
                </a:solidFill>
                <a:latin typeface="Times New Roman" pitchFamily="18" charset="0"/>
                <a:ea typeface="楷体_GB2312"/>
                <a:cs typeface="楷体_GB2312"/>
              </a:rPr>
              <a:t> </a:t>
            </a:r>
            <a:r>
              <a:rPr kumimoji="1" lang="zh-CN" altLang="en-US" sz="2200" b="1">
                <a:solidFill>
                  <a:srgbClr val="000000"/>
                </a:solidFill>
                <a:latin typeface="Times New Roman" pitchFamily="18" charset="0"/>
                <a:ea typeface="楷体_GB2312"/>
                <a:cs typeface="楷体_GB2312"/>
              </a:rPr>
              <a:t>表示第</a:t>
            </a:r>
            <a:r>
              <a:rPr kumimoji="1" lang="zh-CN" altLang="en-US" sz="2200" b="1" i="1">
                <a:solidFill>
                  <a:srgbClr val="000000"/>
                </a:solidFill>
                <a:latin typeface="Times New Roman" pitchFamily="18" charset="0"/>
                <a:ea typeface="楷体_GB2312"/>
                <a:cs typeface="楷体_GB2312"/>
              </a:rPr>
              <a:t> </a:t>
            </a:r>
            <a:r>
              <a:rPr kumimoji="1" lang="en-US" altLang="zh-CN" sz="2200" b="1" i="1">
                <a:solidFill>
                  <a:srgbClr val="000000"/>
                </a:solidFill>
                <a:latin typeface="Times New Roman" pitchFamily="18" charset="0"/>
                <a:ea typeface="楷体_GB2312"/>
                <a:cs typeface="楷体_GB2312"/>
              </a:rPr>
              <a:t>i </a:t>
            </a:r>
            <a:r>
              <a:rPr kumimoji="1" lang="zh-CN" altLang="en-US" sz="2200" b="1">
                <a:solidFill>
                  <a:srgbClr val="000000"/>
                </a:solidFill>
                <a:latin typeface="Times New Roman" pitchFamily="18" charset="0"/>
                <a:ea typeface="楷体_GB2312"/>
                <a:cs typeface="楷体_GB2312"/>
              </a:rPr>
              <a:t>种货物的单价，</a:t>
            </a:r>
          </a:p>
          <a:p>
            <a:pPr>
              <a:lnSpc>
                <a:spcPct val="140000"/>
              </a:lnSpc>
            </a:pPr>
            <a:r>
              <a:rPr kumimoji="1" lang="en-US" altLang="zh-CN" sz="2200" b="1" i="1">
                <a:solidFill>
                  <a:srgbClr val="000000"/>
                </a:solidFill>
                <a:latin typeface="Times New Roman" pitchFamily="18" charset="0"/>
                <a:ea typeface="楷体_GB2312"/>
                <a:cs typeface="楷体_GB2312"/>
              </a:rPr>
              <a:t>b</a:t>
            </a:r>
            <a:r>
              <a:rPr kumimoji="1" lang="en-US" altLang="zh-CN" sz="2200" b="1" i="1" baseline="-25000">
                <a:solidFill>
                  <a:srgbClr val="000000"/>
                </a:solidFill>
                <a:latin typeface="Times New Roman" pitchFamily="18" charset="0"/>
                <a:ea typeface="楷体_GB2312"/>
                <a:cs typeface="楷体_GB2312"/>
              </a:rPr>
              <a:t>i </a:t>
            </a:r>
            <a:r>
              <a:rPr kumimoji="1" lang="en-US" altLang="zh-CN" sz="2200" b="1" baseline="-25000">
                <a:solidFill>
                  <a:srgbClr val="000000"/>
                </a:solidFill>
                <a:latin typeface="Times New Roman" pitchFamily="18" charset="0"/>
                <a:ea typeface="楷体_GB2312"/>
                <a:cs typeface="楷体_GB2312"/>
              </a:rPr>
              <a:t>2</a:t>
            </a:r>
            <a:r>
              <a:rPr kumimoji="1" lang="en-US" altLang="zh-CN" sz="2200" b="1">
                <a:solidFill>
                  <a:srgbClr val="000000"/>
                </a:solidFill>
                <a:latin typeface="Times New Roman" pitchFamily="18" charset="0"/>
                <a:ea typeface="楷体_GB2312"/>
                <a:cs typeface="楷体_GB2312"/>
              </a:rPr>
              <a:t> </a:t>
            </a:r>
            <a:r>
              <a:rPr kumimoji="1" lang="zh-CN" altLang="en-US" sz="2200" b="1">
                <a:solidFill>
                  <a:srgbClr val="000000"/>
                </a:solidFill>
                <a:latin typeface="Times New Roman" pitchFamily="18" charset="0"/>
                <a:ea typeface="楷体_GB2312"/>
                <a:cs typeface="楷体_GB2312"/>
              </a:rPr>
              <a:t>表示第</a:t>
            </a:r>
            <a:r>
              <a:rPr kumimoji="1" lang="zh-CN" altLang="en-US" sz="2200" b="1" i="1">
                <a:solidFill>
                  <a:srgbClr val="000000"/>
                </a:solidFill>
                <a:latin typeface="Times New Roman" pitchFamily="18" charset="0"/>
                <a:ea typeface="楷体_GB2312"/>
                <a:cs typeface="楷体_GB2312"/>
              </a:rPr>
              <a:t> </a:t>
            </a:r>
            <a:r>
              <a:rPr kumimoji="1" lang="en-US" altLang="zh-CN" sz="2200" b="1" i="1">
                <a:solidFill>
                  <a:srgbClr val="000000"/>
                </a:solidFill>
                <a:latin typeface="Times New Roman" pitchFamily="18" charset="0"/>
                <a:ea typeface="楷体_GB2312"/>
                <a:cs typeface="楷体_GB2312"/>
              </a:rPr>
              <a:t>i </a:t>
            </a:r>
            <a:r>
              <a:rPr kumimoji="1" lang="zh-CN" altLang="en-US" sz="2200" b="1">
                <a:solidFill>
                  <a:srgbClr val="000000"/>
                </a:solidFill>
                <a:latin typeface="Times New Roman" pitchFamily="18" charset="0"/>
                <a:ea typeface="楷体_GB2312"/>
                <a:cs typeface="楷体_GB2312"/>
              </a:rPr>
              <a:t>种货物的单件重量．  </a:t>
            </a:r>
          </a:p>
        </p:txBody>
      </p:sp>
      <p:graphicFrame>
        <p:nvGraphicFramePr>
          <p:cNvPr id="93210" name="Object 43"/>
          <p:cNvGraphicFramePr>
            <a:graphicFrameLocks noChangeAspect="1"/>
          </p:cNvGraphicFramePr>
          <p:nvPr/>
        </p:nvGraphicFramePr>
        <p:xfrm>
          <a:off x="723900" y="4668838"/>
          <a:ext cx="725488" cy="503237"/>
        </p:xfrm>
        <a:graphic>
          <a:graphicData uri="http://schemas.openxmlformats.org/presentationml/2006/ole">
            <mc:AlternateContent xmlns:mc="http://schemas.openxmlformats.org/markup-compatibility/2006">
              <mc:Choice xmlns:v="urn:schemas-microsoft-com:vml" Requires="v">
                <p:oleObj spid="_x0000_s122107" name="Equation" r:id="rId7" imgW="330200" imgH="228600" progId="">
                  <p:embed/>
                </p:oleObj>
              </mc:Choice>
              <mc:Fallback>
                <p:oleObj name="Equation" r:id="rId7" imgW="330200" imgH="228600" progId="">
                  <p:embed/>
                  <p:pic>
                    <p:nvPicPr>
                      <p:cNvPr id="0" name="Picture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 y="4668838"/>
                        <a:ext cx="725488"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211" name="Object 44"/>
          <p:cNvGraphicFramePr>
            <a:graphicFrameLocks noChangeAspect="1"/>
          </p:cNvGraphicFramePr>
          <p:nvPr/>
        </p:nvGraphicFramePr>
        <p:xfrm>
          <a:off x="1550988" y="4165600"/>
          <a:ext cx="474662" cy="1508125"/>
        </p:xfrm>
        <a:graphic>
          <a:graphicData uri="http://schemas.openxmlformats.org/presentationml/2006/ole">
            <mc:AlternateContent xmlns:mc="http://schemas.openxmlformats.org/markup-compatibility/2006">
              <mc:Choice xmlns:v="urn:schemas-microsoft-com:vml" Requires="v">
                <p:oleObj spid="_x0000_s122108" name="Equation" r:id="rId9" imgW="215806" imgH="685502" progId="">
                  <p:embed/>
                </p:oleObj>
              </mc:Choice>
              <mc:Fallback>
                <p:oleObj name="Equation" r:id="rId9" imgW="215806" imgH="685502" progId="">
                  <p:embed/>
                  <p:pic>
                    <p:nvPicPr>
                      <p:cNvPr id="0" name="Picture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0988" y="4165600"/>
                        <a:ext cx="474662" cy="1508125"/>
                      </a:xfrm>
                      <a:prstGeom prst="rect">
                        <a:avLst/>
                      </a:prstGeom>
                      <a:solidFill>
                        <a:schemeClr val="accent1"/>
                      </a:solidFill>
                      <a:ln>
                        <a:noFill/>
                      </a:ln>
                      <a:effectLst/>
                      <a:extLs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212" name="Object 45"/>
          <p:cNvGraphicFramePr>
            <a:graphicFrameLocks noChangeAspect="1"/>
          </p:cNvGraphicFramePr>
          <p:nvPr/>
        </p:nvGraphicFramePr>
        <p:xfrm>
          <a:off x="2536825" y="4165600"/>
          <a:ext cx="503238" cy="1508125"/>
        </p:xfrm>
        <a:graphic>
          <a:graphicData uri="http://schemas.openxmlformats.org/presentationml/2006/ole">
            <mc:AlternateContent xmlns:mc="http://schemas.openxmlformats.org/markup-compatibility/2006">
              <mc:Choice xmlns:v="urn:schemas-microsoft-com:vml" Requires="v">
                <p:oleObj spid="_x0000_s122109" name="Equation" r:id="rId11" imgW="228600" imgH="685800" progId="">
                  <p:embed/>
                </p:oleObj>
              </mc:Choice>
              <mc:Fallback>
                <p:oleObj name="Equation" r:id="rId11" imgW="228600" imgH="685800" progId="">
                  <p:embed/>
                  <p:pic>
                    <p:nvPicPr>
                      <p:cNvPr id="0" name="Picture 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36825" y="4165600"/>
                        <a:ext cx="503238" cy="1508125"/>
                      </a:xfrm>
                      <a:prstGeom prst="rect">
                        <a:avLst/>
                      </a:prstGeom>
                      <a:solidFill>
                        <a:schemeClr val="accent1"/>
                      </a:solidFill>
                      <a:ln>
                        <a:noFill/>
                      </a:ln>
                      <a:effectLst/>
                      <a:extLs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213" name="Object 46"/>
          <p:cNvGraphicFramePr>
            <a:graphicFrameLocks noChangeAspect="1"/>
          </p:cNvGraphicFramePr>
          <p:nvPr/>
        </p:nvGraphicFramePr>
        <p:xfrm>
          <a:off x="3552825" y="4165600"/>
          <a:ext cx="503238" cy="1508125"/>
        </p:xfrm>
        <a:graphic>
          <a:graphicData uri="http://schemas.openxmlformats.org/presentationml/2006/ole">
            <mc:AlternateContent xmlns:mc="http://schemas.openxmlformats.org/markup-compatibility/2006">
              <mc:Choice xmlns:v="urn:schemas-microsoft-com:vml" Requires="v">
                <p:oleObj spid="_x0000_s122110" name="Equation" r:id="rId13" imgW="228600" imgH="685800" progId="">
                  <p:embed/>
                </p:oleObj>
              </mc:Choice>
              <mc:Fallback>
                <p:oleObj name="Equation" r:id="rId13" imgW="228600" imgH="685800" progId="">
                  <p:embed/>
                  <p:pic>
                    <p:nvPicPr>
                      <p:cNvPr id="0" name="Picture 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2825" y="4165600"/>
                        <a:ext cx="503238" cy="1508125"/>
                      </a:xfrm>
                      <a:prstGeom prst="rect">
                        <a:avLst/>
                      </a:prstGeom>
                      <a:solidFill>
                        <a:schemeClr val="accent1"/>
                      </a:solidFill>
                      <a:ln>
                        <a:noFill/>
                      </a:ln>
                      <a:effectLst/>
                      <a:extLs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214" name="Object 47"/>
          <p:cNvGraphicFramePr>
            <a:graphicFrameLocks noChangeAspect="1"/>
          </p:cNvGraphicFramePr>
          <p:nvPr/>
        </p:nvGraphicFramePr>
        <p:xfrm>
          <a:off x="4567238" y="4165600"/>
          <a:ext cx="503237" cy="1508125"/>
        </p:xfrm>
        <a:graphic>
          <a:graphicData uri="http://schemas.openxmlformats.org/presentationml/2006/ole">
            <mc:AlternateContent xmlns:mc="http://schemas.openxmlformats.org/markup-compatibility/2006">
              <mc:Choice xmlns:v="urn:schemas-microsoft-com:vml" Requires="v">
                <p:oleObj spid="_x0000_s122111" name="Equation" r:id="rId15" imgW="228600" imgH="685800" progId="">
                  <p:embed/>
                </p:oleObj>
              </mc:Choice>
              <mc:Fallback>
                <p:oleObj name="Equation" r:id="rId15" imgW="228600" imgH="685800" progId="">
                  <p:embed/>
                  <p:pic>
                    <p:nvPicPr>
                      <p:cNvPr id="0" name="Picture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67238" y="4165600"/>
                        <a:ext cx="503237" cy="1508125"/>
                      </a:xfrm>
                      <a:prstGeom prst="rect">
                        <a:avLst/>
                      </a:prstGeom>
                      <a:solidFill>
                        <a:schemeClr val="accent1"/>
                      </a:solidFill>
                      <a:ln>
                        <a:noFill/>
                      </a:ln>
                      <a:effectLst/>
                      <a:extLs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215" name="Object 48"/>
          <p:cNvGraphicFramePr>
            <a:graphicFrameLocks noChangeAspect="1"/>
          </p:cNvGraphicFramePr>
          <p:nvPr/>
        </p:nvGraphicFramePr>
        <p:xfrm>
          <a:off x="5173663" y="4445000"/>
          <a:ext cx="1563687" cy="949325"/>
        </p:xfrm>
        <a:graphic>
          <a:graphicData uri="http://schemas.openxmlformats.org/presentationml/2006/ole">
            <mc:AlternateContent xmlns:mc="http://schemas.openxmlformats.org/markup-compatibility/2006">
              <mc:Choice xmlns:v="urn:schemas-microsoft-com:vml" Requires="v">
                <p:oleObj spid="_x0000_s122112" name="Equation" r:id="rId17" imgW="710891" imgH="431613" progId="">
                  <p:embed/>
                </p:oleObj>
              </mc:Choice>
              <mc:Fallback>
                <p:oleObj name="Equation" r:id="rId17" imgW="710891" imgH="431613" progId="">
                  <p:embed/>
                  <p:pic>
                    <p:nvPicPr>
                      <p:cNvPr id="0" name="Picture 4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73663" y="4445000"/>
                        <a:ext cx="1563687"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216" name="Object 49"/>
          <p:cNvGraphicFramePr>
            <a:graphicFrameLocks noChangeAspect="1"/>
          </p:cNvGraphicFramePr>
          <p:nvPr/>
        </p:nvGraphicFramePr>
        <p:xfrm>
          <a:off x="2127250" y="4765675"/>
          <a:ext cx="307975" cy="307975"/>
        </p:xfrm>
        <a:graphic>
          <a:graphicData uri="http://schemas.openxmlformats.org/presentationml/2006/ole">
            <mc:AlternateContent xmlns:mc="http://schemas.openxmlformats.org/markup-compatibility/2006">
              <mc:Choice xmlns:v="urn:schemas-microsoft-com:vml" Requires="v">
                <p:oleObj spid="_x0000_s122113" name="Equation" r:id="rId19" imgW="139700" imgH="139700" progId="">
                  <p:embed/>
                </p:oleObj>
              </mc:Choice>
              <mc:Fallback>
                <p:oleObj name="Equation" r:id="rId19" imgW="139700" imgH="139700" progId="">
                  <p:embed/>
                  <p:pic>
                    <p:nvPicPr>
                      <p:cNvPr id="0" name="Picture 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27250" y="4765675"/>
                        <a:ext cx="3079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217" name="Object 50"/>
          <p:cNvGraphicFramePr>
            <a:graphicFrameLocks noChangeAspect="1"/>
          </p:cNvGraphicFramePr>
          <p:nvPr/>
        </p:nvGraphicFramePr>
        <p:xfrm>
          <a:off x="3143250" y="4765675"/>
          <a:ext cx="307975" cy="307975"/>
        </p:xfrm>
        <a:graphic>
          <a:graphicData uri="http://schemas.openxmlformats.org/presentationml/2006/ole">
            <mc:AlternateContent xmlns:mc="http://schemas.openxmlformats.org/markup-compatibility/2006">
              <mc:Choice xmlns:v="urn:schemas-microsoft-com:vml" Requires="v">
                <p:oleObj spid="_x0000_s122114" name="Equation" r:id="rId21" imgW="139700" imgH="139700" progId="">
                  <p:embed/>
                </p:oleObj>
              </mc:Choice>
              <mc:Fallback>
                <p:oleObj name="Equation" r:id="rId21" imgW="139700" imgH="139700" progId="">
                  <p:embed/>
                  <p:pic>
                    <p:nvPicPr>
                      <p:cNvPr id="0" name="Picture 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3250" y="4765675"/>
                        <a:ext cx="3079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218" name="Object 51"/>
          <p:cNvGraphicFramePr>
            <a:graphicFrameLocks noChangeAspect="1"/>
          </p:cNvGraphicFramePr>
          <p:nvPr/>
        </p:nvGraphicFramePr>
        <p:xfrm>
          <a:off x="4157663" y="4765675"/>
          <a:ext cx="307975" cy="307975"/>
        </p:xfrm>
        <a:graphic>
          <a:graphicData uri="http://schemas.openxmlformats.org/presentationml/2006/ole">
            <mc:AlternateContent xmlns:mc="http://schemas.openxmlformats.org/markup-compatibility/2006">
              <mc:Choice xmlns:v="urn:schemas-microsoft-com:vml" Requires="v">
                <p:oleObj spid="_x0000_s122115" name="Equation" r:id="rId22" imgW="139700" imgH="139700" progId="">
                  <p:embed/>
                </p:oleObj>
              </mc:Choice>
              <mc:Fallback>
                <p:oleObj name="Equation" r:id="rId22" imgW="139700" imgH="139700" progId="">
                  <p:embed/>
                  <p:pic>
                    <p:nvPicPr>
                      <p:cNvPr id="0" name="Picture 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57663" y="4765675"/>
                        <a:ext cx="3079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219" name="Rectangle 35"/>
          <p:cNvSpPr>
            <a:spLocks noChangeArrowheads="1"/>
          </p:cNvSpPr>
          <p:nvPr/>
        </p:nvSpPr>
        <p:spPr bwMode="auto">
          <a:xfrm>
            <a:off x="1547813" y="4149725"/>
            <a:ext cx="3529012" cy="503238"/>
          </a:xfrm>
          <a:prstGeom prst="rect">
            <a:avLst/>
          </a:prstGeom>
          <a:noFill/>
          <a:ln w="28575">
            <a:solidFill>
              <a:srgbClr val="FF0000"/>
            </a:solid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93220" name="Rectangle 36"/>
          <p:cNvSpPr>
            <a:spLocks noChangeArrowheads="1"/>
          </p:cNvSpPr>
          <p:nvPr/>
        </p:nvSpPr>
        <p:spPr bwMode="auto">
          <a:xfrm>
            <a:off x="1547813" y="5157788"/>
            <a:ext cx="3529012" cy="503237"/>
          </a:xfrm>
          <a:prstGeom prst="rect">
            <a:avLst/>
          </a:prstGeom>
          <a:noFill/>
          <a:ln w="28575">
            <a:solidFill>
              <a:srgbClr val="FF0000"/>
            </a:solidFill>
            <a:miter lim="800000"/>
            <a:headEnd/>
            <a:tailEnd/>
          </a:ln>
        </p:spPr>
        <p:txBody>
          <a:bodyPr wrap="none" anchor="ctr"/>
          <a:lstStyle/>
          <a:p>
            <a:endParaRPr kumimoji="1" lang="zh-CN" altLang="en-US" sz="2400">
              <a:solidFill>
                <a:srgbClr val="000000"/>
              </a:solidFill>
              <a:latin typeface="Times New Roman" pitchFamily="18" charset="0"/>
            </a:endParaRPr>
          </a:p>
        </p:txBody>
      </p:sp>
      <p:graphicFrame>
        <p:nvGraphicFramePr>
          <p:cNvPr id="93224" name="Object 52"/>
          <p:cNvGraphicFramePr>
            <a:graphicFrameLocks noChangeAspect="1"/>
          </p:cNvGraphicFramePr>
          <p:nvPr/>
        </p:nvGraphicFramePr>
        <p:xfrm>
          <a:off x="723900" y="5956300"/>
          <a:ext cx="4713288" cy="503238"/>
        </p:xfrm>
        <a:graphic>
          <a:graphicData uri="http://schemas.openxmlformats.org/presentationml/2006/ole">
            <mc:AlternateContent xmlns:mc="http://schemas.openxmlformats.org/markup-compatibility/2006">
              <mc:Choice xmlns:v="urn:schemas-microsoft-com:vml" Requires="v">
                <p:oleObj spid="_x0000_s122116" name="Equation" r:id="rId23" imgW="2133600" imgH="228600" progId="">
                  <p:embed/>
                </p:oleObj>
              </mc:Choice>
              <mc:Fallback>
                <p:oleObj name="Equation" r:id="rId23" imgW="2133600" imgH="228600" progId="">
                  <p:embed/>
                  <p:pic>
                    <p:nvPicPr>
                      <p:cNvPr id="0" name="Picture 5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3900" y="5956300"/>
                        <a:ext cx="471328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26" name="Line 42"/>
          <p:cNvSpPr>
            <a:spLocks noChangeShapeType="1"/>
          </p:cNvSpPr>
          <p:nvPr/>
        </p:nvSpPr>
        <p:spPr bwMode="auto">
          <a:xfrm>
            <a:off x="1692275" y="5734050"/>
            <a:ext cx="166688" cy="287338"/>
          </a:xfrm>
          <a:prstGeom prst="line">
            <a:avLst/>
          </a:prstGeom>
          <a:noFill/>
          <a:ln w="38100">
            <a:solidFill>
              <a:srgbClr val="0000FF"/>
            </a:solidFill>
            <a:miter lim="800000"/>
            <a:headEnd/>
            <a:tailEnd type="triangle" w="med" len="med"/>
          </a:ln>
        </p:spPr>
        <p:txBody>
          <a:bodyPr wrap="none"/>
          <a:lstStyle/>
          <a:p>
            <a:endParaRPr lang="zh-CN" altLang="en-US"/>
          </a:p>
        </p:txBody>
      </p:sp>
      <p:sp>
        <p:nvSpPr>
          <p:cNvPr id="93227" name="Line 43"/>
          <p:cNvSpPr>
            <a:spLocks noChangeShapeType="1"/>
          </p:cNvSpPr>
          <p:nvPr/>
        </p:nvSpPr>
        <p:spPr bwMode="auto">
          <a:xfrm>
            <a:off x="2747963" y="5734050"/>
            <a:ext cx="166687" cy="287338"/>
          </a:xfrm>
          <a:prstGeom prst="line">
            <a:avLst/>
          </a:prstGeom>
          <a:noFill/>
          <a:ln w="38100">
            <a:solidFill>
              <a:srgbClr val="0000FF"/>
            </a:solidFill>
            <a:miter lim="800000"/>
            <a:headEnd/>
            <a:tailEnd type="triangle" w="med" len="med"/>
          </a:ln>
        </p:spPr>
        <p:txBody>
          <a:bodyPr wrap="none"/>
          <a:lstStyle/>
          <a:p>
            <a:endParaRPr lang="zh-CN" altLang="en-US"/>
          </a:p>
        </p:txBody>
      </p:sp>
      <p:sp>
        <p:nvSpPr>
          <p:cNvPr id="93228" name="Line 44"/>
          <p:cNvSpPr>
            <a:spLocks noChangeShapeType="1"/>
          </p:cNvSpPr>
          <p:nvPr/>
        </p:nvSpPr>
        <p:spPr bwMode="auto">
          <a:xfrm>
            <a:off x="3803650" y="5734050"/>
            <a:ext cx="166688" cy="287338"/>
          </a:xfrm>
          <a:prstGeom prst="line">
            <a:avLst/>
          </a:prstGeom>
          <a:noFill/>
          <a:ln w="38100">
            <a:solidFill>
              <a:srgbClr val="0000FF"/>
            </a:solidFill>
            <a:miter lim="800000"/>
            <a:headEnd/>
            <a:tailEnd type="triangle" w="med" len="med"/>
          </a:ln>
        </p:spPr>
        <p:txBody>
          <a:bodyPr wrap="none"/>
          <a:lstStyle/>
          <a:p>
            <a:endParaRPr lang="zh-CN" altLang="en-US"/>
          </a:p>
        </p:txBody>
      </p:sp>
      <p:sp>
        <p:nvSpPr>
          <p:cNvPr id="93229" name="Line 45"/>
          <p:cNvSpPr>
            <a:spLocks noChangeShapeType="1"/>
          </p:cNvSpPr>
          <p:nvPr/>
        </p:nvSpPr>
        <p:spPr bwMode="auto">
          <a:xfrm>
            <a:off x="4859338" y="5734050"/>
            <a:ext cx="166687" cy="287338"/>
          </a:xfrm>
          <a:prstGeom prst="line">
            <a:avLst/>
          </a:prstGeom>
          <a:noFill/>
          <a:ln w="38100">
            <a:solidFill>
              <a:srgbClr val="0000FF"/>
            </a:solidFill>
            <a:miter lim="800000"/>
            <a:headEnd/>
            <a:tailEnd type="triangle" w="med" len="med"/>
          </a:ln>
        </p:spPr>
        <p:txBody>
          <a:bodyPr wrap="none"/>
          <a:lstStyle/>
          <a:p>
            <a:endParaRPr lang="zh-CN" altLang="en-US"/>
          </a:p>
        </p:txBody>
      </p:sp>
      <p:graphicFrame>
        <p:nvGraphicFramePr>
          <p:cNvPr id="93230" name="Object 53"/>
          <p:cNvGraphicFramePr>
            <a:graphicFrameLocks noChangeAspect="1"/>
          </p:cNvGraphicFramePr>
          <p:nvPr/>
        </p:nvGraphicFramePr>
        <p:xfrm>
          <a:off x="5435600" y="5734050"/>
          <a:ext cx="1598613" cy="949325"/>
        </p:xfrm>
        <a:graphic>
          <a:graphicData uri="http://schemas.openxmlformats.org/presentationml/2006/ole">
            <mc:AlternateContent xmlns:mc="http://schemas.openxmlformats.org/markup-compatibility/2006">
              <mc:Choice xmlns:v="urn:schemas-microsoft-com:vml" Requires="v">
                <p:oleObj spid="_x0000_s122117" name="Equation" r:id="rId25" imgW="723586" imgH="431613" progId="">
                  <p:embed/>
                </p:oleObj>
              </mc:Choice>
              <mc:Fallback>
                <p:oleObj name="Equation" r:id="rId25" imgW="723586" imgH="431613" progId="">
                  <p:embed/>
                  <p:pic>
                    <p:nvPicPr>
                      <p:cNvPr id="0" name="Picture 5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35600" y="5734050"/>
                        <a:ext cx="1598613"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3197"/>
                                        </p:tgtEl>
                                        <p:attrNameLst>
                                          <p:attrName>style.visibility</p:attrName>
                                        </p:attrNameLst>
                                      </p:cBhvr>
                                      <p:to>
                                        <p:strVal val="visible"/>
                                      </p:to>
                                    </p:set>
                                    <p:animEffect transition="in" filter="box(in)">
                                      <p:cBhvr>
                                        <p:cTn id="7" dur="500"/>
                                        <p:tgtEl>
                                          <p:spTgt spid="93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3210"/>
                                        </p:tgtEl>
                                        <p:attrNameLst>
                                          <p:attrName>style.visibility</p:attrName>
                                        </p:attrNameLst>
                                      </p:cBhvr>
                                      <p:to>
                                        <p:strVal val="visible"/>
                                      </p:to>
                                    </p:set>
                                    <p:animEffect transition="in" filter="wipe(up)">
                                      <p:cBhvr>
                                        <p:cTn id="12" dur="500"/>
                                        <p:tgtEl>
                                          <p:spTgt spid="932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93211"/>
                                        </p:tgtEl>
                                        <p:attrNameLst>
                                          <p:attrName>style.visibility</p:attrName>
                                        </p:attrNameLst>
                                      </p:cBhvr>
                                      <p:to>
                                        <p:strVal val="visible"/>
                                      </p:to>
                                    </p:set>
                                    <p:animEffect transition="in" filter="wipe(up)">
                                      <p:cBhvr>
                                        <p:cTn id="17" dur="500"/>
                                        <p:tgtEl>
                                          <p:spTgt spid="932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3216"/>
                                        </p:tgtEl>
                                        <p:attrNameLst>
                                          <p:attrName>style.visibility</p:attrName>
                                        </p:attrNameLst>
                                      </p:cBhvr>
                                      <p:to>
                                        <p:strVal val="visible"/>
                                      </p:to>
                                    </p:set>
                                    <p:animEffect transition="in" filter="wipe(up)">
                                      <p:cBhvr>
                                        <p:cTn id="22" dur="500"/>
                                        <p:tgtEl>
                                          <p:spTgt spid="93216"/>
                                        </p:tgtEl>
                                      </p:cBhvr>
                                    </p:animEffect>
                                  </p:childTnLst>
                                </p:cTn>
                              </p:par>
                            </p:childTnLst>
                          </p:cTn>
                        </p:par>
                        <p:par>
                          <p:cTn id="23" fill="hold" nodeType="afterGroup">
                            <p:stCondLst>
                              <p:cond delay="500"/>
                            </p:stCondLst>
                            <p:childTnLst>
                              <p:par>
                                <p:cTn id="24" presetID="22" presetClass="entr" presetSubtype="1" fill="hold" nodeType="afterEffect">
                                  <p:stCondLst>
                                    <p:cond delay="0"/>
                                  </p:stCondLst>
                                  <p:childTnLst>
                                    <p:set>
                                      <p:cBhvr>
                                        <p:cTn id="25" dur="1" fill="hold">
                                          <p:stCondLst>
                                            <p:cond delay="0"/>
                                          </p:stCondLst>
                                        </p:cTn>
                                        <p:tgtEl>
                                          <p:spTgt spid="93212"/>
                                        </p:tgtEl>
                                        <p:attrNameLst>
                                          <p:attrName>style.visibility</p:attrName>
                                        </p:attrNameLst>
                                      </p:cBhvr>
                                      <p:to>
                                        <p:strVal val="visible"/>
                                      </p:to>
                                    </p:set>
                                    <p:animEffect transition="in" filter="wipe(up)">
                                      <p:cBhvr>
                                        <p:cTn id="26" dur="500"/>
                                        <p:tgtEl>
                                          <p:spTgt spid="9321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93217"/>
                                        </p:tgtEl>
                                        <p:attrNameLst>
                                          <p:attrName>style.visibility</p:attrName>
                                        </p:attrNameLst>
                                      </p:cBhvr>
                                      <p:to>
                                        <p:strVal val="visible"/>
                                      </p:to>
                                    </p:set>
                                    <p:animEffect transition="in" filter="wipe(up)">
                                      <p:cBhvr>
                                        <p:cTn id="31" dur="500"/>
                                        <p:tgtEl>
                                          <p:spTgt spid="93217"/>
                                        </p:tgtEl>
                                      </p:cBhvr>
                                    </p:animEffect>
                                  </p:childTnLst>
                                </p:cTn>
                              </p:par>
                            </p:childTnLst>
                          </p:cTn>
                        </p:par>
                        <p:par>
                          <p:cTn id="32" fill="hold" nodeType="afterGroup">
                            <p:stCondLst>
                              <p:cond delay="500"/>
                            </p:stCondLst>
                            <p:childTnLst>
                              <p:par>
                                <p:cTn id="33" presetID="22" presetClass="entr" presetSubtype="1" fill="hold" nodeType="afterEffect">
                                  <p:stCondLst>
                                    <p:cond delay="0"/>
                                  </p:stCondLst>
                                  <p:childTnLst>
                                    <p:set>
                                      <p:cBhvr>
                                        <p:cTn id="34" dur="1" fill="hold">
                                          <p:stCondLst>
                                            <p:cond delay="0"/>
                                          </p:stCondLst>
                                        </p:cTn>
                                        <p:tgtEl>
                                          <p:spTgt spid="93213"/>
                                        </p:tgtEl>
                                        <p:attrNameLst>
                                          <p:attrName>style.visibility</p:attrName>
                                        </p:attrNameLst>
                                      </p:cBhvr>
                                      <p:to>
                                        <p:strVal val="visible"/>
                                      </p:to>
                                    </p:set>
                                    <p:animEffect transition="in" filter="wipe(up)">
                                      <p:cBhvr>
                                        <p:cTn id="35" dur="500"/>
                                        <p:tgtEl>
                                          <p:spTgt spid="9321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93218"/>
                                        </p:tgtEl>
                                        <p:attrNameLst>
                                          <p:attrName>style.visibility</p:attrName>
                                        </p:attrNameLst>
                                      </p:cBhvr>
                                      <p:to>
                                        <p:strVal val="visible"/>
                                      </p:to>
                                    </p:set>
                                    <p:animEffect transition="in" filter="wipe(up)">
                                      <p:cBhvr>
                                        <p:cTn id="40" dur="500"/>
                                        <p:tgtEl>
                                          <p:spTgt spid="93218"/>
                                        </p:tgtEl>
                                      </p:cBhvr>
                                    </p:animEffect>
                                  </p:childTnLst>
                                </p:cTn>
                              </p:par>
                            </p:childTnLst>
                          </p:cTn>
                        </p:par>
                        <p:par>
                          <p:cTn id="41" fill="hold" nodeType="afterGroup">
                            <p:stCondLst>
                              <p:cond delay="500"/>
                            </p:stCondLst>
                            <p:childTnLst>
                              <p:par>
                                <p:cTn id="42" presetID="22" presetClass="entr" presetSubtype="1" fill="hold" nodeType="afterEffect">
                                  <p:stCondLst>
                                    <p:cond delay="0"/>
                                  </p:stCondLst>
                                  <p:childTnLst>
                                    <p:set>
                                      <p:cBhvr>
                                        <p:cTn id="43" dur="1" fill="hold">
                                          <p:stCondLst>
                                            <p:cond delay="0"/>
                                          </p:stCondLst>
                                        </p:cTn>
                                        <p:tgtEl>
                                          <p:spTgt spid="93214"/>
                                        </p:tgtEl>
                                        <p:attrNameLst>
                                          <p:attrName>style.visibility</p:attrName>
                                        </p:attrNameLst>
                                      </p:cBhvr>
                                      <p:to>
                                        <p:strVal val="visible"/>
                                      </p:to>
                                    </p:set>
                                    <p:animEffect transition="in" filter="wipe(up)">
                                      <p:cBhvr>
                                        <p:cTn id="44" dur="500"/>
                                        <p:tgtEl>
                                          <p:spTgt spid="9321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3219"/>
                                        </p:tgtEl>
                                        <p:attrNameLst>
                                          <p:attrName>style.visibility</p:attrName>
                                        </p:attrNameLst>
                                      </p:cBhvr>
                                      <p:to>
                                        <p:strVal val="visible"/>
                                      </p:to>
                                    </p:set>
                                    <p:animEffect transition="in" filter="wipe(left)">
                                      <p:cBhvr>
                                        <p:cTn id="49" dur="500"/>
                                        <p:tgtEl>
                                          <p:spTgt spid="9321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3220"/>
                                        </p:tgtEl>
                                        <p:attrNameLst>
                                          <p:attrName>style.visibility</p:attrName>
                                        </p:attrNameLst>
                                      </p:cBhvr>
                                      <p:to>
                                        <p:strVal val="visible"/>
                                      </p:to>
                                    </p:set>
                                    <p:animEffect transition="in" filter="wipe(left)">
                                      <p:cBhvr>
                                        <p:cTn id="54" dur="500"/>
                                        <p:tgtEl>
                                          <p:spTgt spid="9322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93215"/>
                                        </p:tgtEl>
                                        <p:attrNameLst>
                                          <p:attrName>style.visibility</p:attrName>
                                        </p:attrNameLst>
                                      </p:cBhvr>
                                      <p:to>
                                        <p:strVal val="visible"/>
                                      </p:to>
                                    </p:set>
                                    <p:animEffect transition="in" filter="wipe(left)">
                                      <p:cBhvr>
                                        <p:cTn id="59" dur="500"/>
                                        <p:tgtEl>
                                          <p:spTgt spid="9321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93226"/>
                                        </p:tgtEl>
                                        <p:attrNameLst>
                                          <p:attrName>style.visibility</p:attrName>
                                        </p:attrNameLst>
                                      </p:cBhvr>
                                      <p:to>
                                        <p:strVal val="visible"/>
                                      </p:to>
                                    </p:set>
                                    <p:animEffect transition="in" filter="strips(downRight)">
                                      <p:cBhvr>
                                        <p:cTn id="64" dur="500"/>
                                        <p:tgtEl>
                                          <p:spTgt spid="93226"/>
                                        </p:tgtEl>
                                      </p:cBhvr>
                                    </p:animEffect>
                                  </p:childTnLst>
                                </p:cTn>
                              </p:par>
                              <p:par>
                                <p:cTn id="65" presetID="18" presetClass="entr" presetSubtype="6" fill="hold" grpId="0" nodeType="withEffect">
                                  <p:stCondLst>
                                    <p:cond delay="0"/>
                                  </p:stCondLst>
                                  <p:childTnLst>
                                    <p:set>
                                      <p:cBhvr>
                                        <p:cTn id="66" dur="1" fill="hold">
                                          <p:stCondLst>
                                            <p:cond delay="0"/>
                                          </p:stCondLst>
                                        </p:cTn>
                                        <p:tgtEl>
                                          <p:spTgt spid="93227"/>
                                        </p:tgtEl>
                                        <p:attrNameLst>
                                          <p:attrName>style.visibility</p:attrName>
                                        </p:attrNameLst>
                                      </p:cBhvr>
                                      <p:to>
                                        <p:strVal val="visible"/>
                                      </p:to>
                                    </p:set>
                                    <p:animEffect transition="in" filter="strips(downRight)">
                                      <p:cBhvr>
                                        <p:cTn id="67" dur="500"/>
                                        <p:tgtEl>
                                          <p:spTgt spid="93227"/>
                                        </p:tgtEl>
                                      </p:cBhvr>
                                    </p:animEffect>
                                  </p:childTnLst>
                                </p:cTn>
                              </p:par>
                              <p:par>
                                <p:cTn id="68" presetID="18" presetClass="entr" presetSubtype="6" fill="hold" grpId="0" nodeType="withEffect">
                                  <p:stCondLst>
                                    <p:cond delay="0"/>
                                  </p:stCondLst>
                                  <p:childTnLst>
                                    <p:set>
                                      <p:cBhvr>
                                        <p:cTn id="69" dur="1" fill="hold">
                                          <p:stCondLst>
                                            <p:cond delay="0"/>
                                          </p:stCondLst>
                                        </p:cTn>
                                        <p:tgtEl>
                                          <p:spTgt spid="93228"/>
                                        </p:tgtEl>
                                        <p:attrNameLst>
                                          <p:attrName>style.visibility</p:attrName>
                                        </p:attrNameLst>
                                      </p:cBhvr>
                                      <p:to>
                                        <p:strVal val="visible"/>
                                      </p:to>
                                    </p:set>
                                    <p:animEffect transition="in" filter="strips(downRight)">
                                      <p:cBhvr>
                                        <p:cTn id="70" dur="500"/>
                                        <p:tgtEl>
                                          <p:spTgt spid="93228"/>
                                        </p:tgtEl>
                                      </p:cBhvr>
                                    </p:animEffect>
                                  </p:childTnLst>
                                </p:cTn>
                              </p:par>
                              <p:par>
                                <p:cTn id="71" presetID="18" presetClass="entr" presetSubtype="6" fill="hold" grpId="0" nodeType="withEffect">
                                  <p:stCondLst>
                                    <p:cond delay="0"/>
                                  </p:stCondLst>
                                  <p:childTnLst>
                                    <p:set>
                                      <p:cBhvr>
                                        <p:cTn id="72" dur="1" fill="hold">
                                          <p:stCondLst>
                                            <p:cond delay="0"/>
                                          </p:stCondLst>
                                        </p:cTn>
                                        <p:tgtEl>
                                          <p:spTgt spid="93229"/>
                                        </p:tgtEl>
                                        <p:attrNameLst>
                                          <p:attrName>style.visibility</p:attrName>
                                        </p:attrNameLst>
                                      </p:cBhvr>
                                      <p:to>
                                        <p:strVal val="visible"/>
                                      </p:to>
                                    </p:set>
                                    <p:animEffect transition="in" filter="strips(downRight)">
                                      <p:cBhvr>
                                        <p:cTn id="73" dur="500"/>
                                        <p:tgtEl>
                                          <p:spTgt spid="93229"/>
                                        </p:tgtEl>
                                      </p:cBhvr>
                                    </p:animEffect>
                                  </p:childTnLst>
                                </p:cTn>
                              </p:par>
                              <p:par>
                                <p:cTn id="74" presetID="4" presetClass="entr" presetSubtype="16" fill="hold" nodeType="withEffect">
                                  <p:stCondLst>
                                    <p:cond delay="0"/>
                                  </p:stCondLst>
                                  <p:childTnLst>
                                    <p:set>
                                      <p:cBhvr>
                                        <p:cTn id="75" dur="1" fill="hold">
                                          <p:stCondLst>
                                            <p:cond delay="0"/>
                                          </p:stCondLst>
                                        </p:cTn>
                                        <p:tgtEl>
                                          <p:spTgt spid="93224"/>
                                        </p:tgtEl>
                                        <p:attrNameLst>
                                          <p:attrName>style.visibility</p:attrName>
                                        </p:attrNameLst>
                                      </p:cBhvr>
                                      <p:to>
                                        <p:strVal val="visible"/>
                                      </p:to>
                                    </p:set>
                                    <p:animEffect transition="in" filter="box(in)">
                                      <p:cBhvr>
                                        <p:cTn id="76" dur="500"/>
                                        <p:tgtEl>
                                          <p:spTgt spid="932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16" fill="hold" nodeType="clickEffect">
                                  <p:stCondLst>
                                    <p:cond delay="0"/>
                                  </p:stCondLst>
                                  <p:childTnLst>
                                    <p:set>
                                      <p:cBhvr>
                                        <p:cTn id="80" dur="1" fill="hold">
                                          <p:stCondLst>
                                            <p:cond delay="0"/>
                                          </p:stCondLst>
                                        </p:cTn>
                                        <p:tgtEl>
                                          <p:spTgt spid="93230"/>
                                        </p:tgtEl>
                                        <p:attrNameLst>
                                          <p:attrName>style.visibility</p:attrName>
                                        </p:attrNameLst>
                                      </p:cBhvr>
                                      <p:to>
                                        <p:strVal val="visible"/>
                                      </p:to>
                                    </p:set>
                                    <p:animEffect transition="in" filter="box(in)">
                                      <p:cBhvr>
                                        <p:cTn id="81" dur="500"/>
                                        <p:tgtEl>
                                          <p:spTgt spid="93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7" grpId="0" autoUpdateAnimBg="0"/>
      <p:bldP spid="93219" grpId="0" animBg="1"/>
      <p:bldP spid="93220" grpId="0" animBg="1"/>
      <p:bldP spid="93226" grpId="0" animBg="1"/>
      <p:bldP spid="93227" grpId="0" animBg="1"/>
      <p:bldP spid="93228" grpId="0" animBg="1"/>
      <p:bldP spid="9322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39" name="Object 11"/>
          <p:cNvGraphicFramePr>
            <a:graphicFrameLocks noChangeAspect="1"/>
          </p:cNvGraphicFramePr>
          <p:nvPr/>
        </p:nvGraphicFramePr>
        <p:xfrm>
          <a:off x="611188" y="860425"/>
          <a:ext cx="6143625" cy="949325"/>
        </p:xfrm>
        <a:graphic>
          <a:graphicData uri="http://schemas.openxmlformats.org/presentationml/2006/ole">
            <mc:AlternateContent xmlns:mc="http://schemas.openxmlformats.org/markup-compatibility/2006">
              <mc:Choice xmlns:v="urn:schemas-microsoft-com:vml" Requires="v">
                <p:oleObj spid="_x0000_s122939" name="Equation" r:id="rId3" imgW="2781300" imgH="431800" progId="">
                  <p:embed/>
                </p:oleObj>
              </mc:Choice>
              <mc:Fallback>
                <p:oleObj name="Equation" r:id="rId3" imgW="2781300" imgH="4318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860425"/>
                        <a:ext cx="6143625"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40" name="Object 12"/>
          <p:cNvGraphicFramePr>
            <a:graphicFrameLocks noChangeAspect="1"/>
          </p:cNvGraphicFramePr>
          <p:nvPr/>
        </p:nvGraphicFramePr>
        <p:xfrm>
          <a:off x="6215063" y="1760538"/>
          <a:ext cx="2624137" cy="446087"/>
        </p:xfrm>
        <a:graphic>
          <a:graphicData uri="http://schemas.openxmlformats.org/presentationml/2006/ole">
            <mc:AlternateContent xmlns:mc="http://schemas.openxmlformats.org/markup-compatibility/2006">
              <mc:Choice xmlns:v="urn:schemas-microsoft-com:vml" Requires="v">
                <p:oleObj spid="_x0000_s122940" name="Equation" r:id="rId5" imgW="1193800" imgH="203200" progId="">
                  <p:embed/>
                </p:oleObj>
              </mc:Choice>
              <mc:Fallback>
                <p:oleObj name="Equation" r:id="rId5" imgW="1193800" imgH="203200" progId="">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5063" y="1760538"/>
                        <a:ext cx="2624137"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41" name="Object 13"/>
          <p:cNvGraphicFramePr>
            <a:graphicFrameLocks noChangeAspect="1"/>
          </p:cNvGraphicFramePr>
          <p:nvPr/>
        </p:nvGraphicFramePr>
        <p:xfrm>
          <a:off x="1744663" y="2565400"/>
          <a:ext cx="5635625" cy="1879600"/>
        </p:xfrm>
        <a:graphic>
          <a:graphicData uri="http://schemas.openxmlformats.org/presentationml/2006/ole">
            <mc:AlternateContent xmlns:mc="http://schemas.openxmlformats.org/markup-compatibility/2006">
              <mc:Choice xmlns:v="urn:schemas-microsoft-com:vml" Requires="v">
                <p:oleObj spid="_x0000_s122941" name="Equation" r:id="rId7" imgW="2819400" imgH="939800" progId="">
                  <p:embed/>
                </p:oleObj>
              </mc:Choice>
              <mc:Fallback>
                <p:oleObj name="Equation" r:id="rId7" imgW="2819400" imgH="939800"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4663" y="2565400"/>
                        <a:ext cx="5635625" cy="1879600"/>
                      </a:xfrm>
                      <a:prstGeom prst="rect">
                        <a:avLst/>
                      </a:prstGeom>
                      <a:noFill/>
                      <a:extLst>
                        <a:ext uri="{909E8E84-426E-40DD-AFC4-6F175D3DCCD1}">
                          <a14:hiddenFill xmlns:a14="http://schemas.microsoft.com/office/drawing/2010/main">
                            <a:solidFill>
                              <a:srgbClr val="FFFF99"/>
                            </a:solidFill>
                          </a14:hiddenFill>
                        </a:ext>
                      </a:extLst>
                    </p:spPr>
                  </p:pic>
                </p:oleObj>
              </mc:Fallback>
            </mc:AlternateContent>
          </a:graphicData>
        </a:graphic>
      </p:graphicFrame>
      <p:sp>
        <p:nvSpPr>
          <p:cNvPr id="103442" name="Rectangle 18"/>
          <p:cNvSpPr>
            <a:spLocks noChangeArrowheads="1"/>
          </p:cNvSpPr>
          <p:nvPr/>
        </p:nvSpPr>
        <p:spPr bwMode="auto">
          <a:xfrm>
            <a:off x="639763" y="2157413"/>
            <a:ext cx="6464300"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可用矩阵表示为</a:t>
            </a:r>
          </a:p>
        </p:txBody>
      </p:sp>
      <p:sp>
        <p:nvSpPr>
          <p:cNvPr id="103443" name="Text Box 19"/>
          <p:cNvSpPr txBox="1">
            <a:spLocks noChangeArrowheads="1"/>
          </p:cNvSpPr>
          <p:nvPr/>
        </p:nvSpPr>
        <p:spPr bwMode="auto">
          <a:xfrm>
            <a:off x="611188" y="455613"/>
            <a:ext cx="7748587" cy="452437"/>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一般地，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3443"/>
                                        </p:tgtEl>
                                        <p:attrNameLst>
                                          <p:attrName>style.visibility</p:attrName>
                                        </p:attrNameLst>
                                      </p:cBhvr>
                                      <p:to>
                                        <p:strVal val="visible"/>
                                      </p:to>
                                    </p:set>
                                    <p:animEffect transition="in" filter="wipe(up)">
                                      <p:cBhvr>
                                        <p:cTn id="7" dur="500"/>
                                        <p:tgtEl>
                                          <p:spTgt spid="1034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3439"/>
                                        </p:tgtEl>
                                        <p:attrNameLst>
                                          <p:attrName>style.visibility</p:attrName>
                                        </p:attrNameLst>
                                      </p:cBhvr>
                                      <p:to>
                                        <p:strVal val="visible"/>
                                      </p:to>
                                    </p:set>
                                    <p:animEffect transition="in" filter="wipe(up)">
                                      <p:cBhvr>
                                        <p:cTn id="12" dur="500"/>
                                        <p:tgtEl>
                                          <p:spTgt spid="103439"/>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103440"/>
                                        </p:tgtEl>
                                        <p:attrNameLst>
                                          <p:attrName>style.visibility</p:attrName>
                                        </p:attrNameLst>
                                      </p:cBhvr>
                                      <p:to>
                                        <p:strVal val="visible"/>
                                      </p:to>
                                    </p:set>
                                    <p:animEffect transition="in" filter="wipe(up)">
                                      <p:cBhvr>
                                        <p:cTn id="16" dur="500"/>
                                        <p:tgtEl>
                                          <p:spTgt spid="1034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03442"/>
                                        </p:tgtEl>
                                        <p:attrNameLst>
                                          <p:attrName>style.visibility</p:attrName>
                                        </p:attrNameLst>
                                      </p:cBhvr>
                                      <p:to>
                                        <p:strVal val="visible"/>
                                      </p:to>
                                    </p:set>
                                    <p:animEffect transition="in" filter="box(in)">
                                      <p:cBhvr>
                                        <p:cTn id="21" dur="500"/>
                                        <p:tgtEl>
                                          <p:spTgt spid="103442"/>
                                        </p:tgtEl>
                                      </p:cBhvr>
                                    </p:animEffect>
                                  </p:childTnLst>
                                </p:cTn>
                              </p:par>
                            </p:childTnLst>
                          </p:cTn>
                        </p:par>
                        <p:par>
                          <p:cTn id="22" fill="hold" nodeType="afterGroup">
                            <p:stCondLst>
                              <p:cond delay="500"/>
                            </p:stCondLst>
                            <p:childTnLst>
                              <p:par>
                                <p:cTn id="23" presetID="18" presetClass="entr" presetSubtype="3" fill="hold" nodeType="afterEffect">
                                  <p:stCondLst>
                                    <p:cond delay="0"/>
                                  </p:stCondLst>
                                  <p:childTnLst>
                                    <p:set>
                                      <p:cBhvr>
                                        <p:cTn id="24" dur="1" fill="hold">
                                          <p:stCondLst>
                                            <p:cond delay="0"/>
                                          </p:stCondLst>
                                        </p:cTn>
                                        <p:tgtEl>
                                          <p:spTgt spid="103441"/>
                                        </p:tgtEl>
                                        <p:attrNameLst>
                                          <p:attrName>style.visibility</p:attrName>
                                        </p:attrNameLst>
                                      </p:cBhvr>
                                      <p:to>
                                        <p:strVal val="visible"/>
                                      </p:to>
                                    </p:set>
                                    <p:animEffect transition="in" filter="strips(upRight)">
                                      <p:cBhvr>
                                        <p:cTn id="25" dur="500"/>
                                        <p:tgtEl>
                                          <p:spTgt spid="103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42" grpId="0" autoUpdateAnimBg="0"/>
      <p:bldP spid="10344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26" name="Rectangle 2"/>
          <p:cNvSpPr>
            <a:spLocks noChangeAspect="1" noChangeArrowheads="1"/>
          </p:cNvSpPr>
          <p:nvPr/>
        </p:nvSpPr>
        <p:spPr bwMode="auto">
          <a:xfrm>
            <a:off x="457200" y="457200"/>
            <a:ext cx="7773988" cy="1144588"/>
          </a:xfrm>
          <a:prstGeom prst="rect">
            <a:avLst/>
          </a:prstGeom>
          <a:noFill/>
          <a:ln w="9525">
            <a:noFill/>
            <a:miter lim="800000"/>
            <a:headEnd/>
            <a:tailEnd/>
          </a:ln>
        </p:spPr>
        <p:txBody>
          <a:bodyPr anchor="ctr"/>
          <a:lstStyle/>
          <a:p>
            <a:r>
              <a:rPr lang="zh-CN" altLang="en-US" sz="4400" b="1">
                <a:solidFill>
                  <a:srgbClr val="00007D"/>
                </a:solidFill>
                <a:ea typeface="楷体_GB2312"/>
                <a:cs typeface="楷体_GB2312"/>
              </a:rPr>
              <a:t>一、矩阵与矩阵相乘</a:t>
            </a:r>
          </a:p>
        </p:txBody>
      </p:sp>
      <p:sp>
        <p:nvSpPr>
          <p:cNvPr id="104451" name="Text Box 3"/>
          <p:cNvSpPr txBox="1">
            <a:spLocks noChangeArrowheads="1"/>
          </p:cNvSpPr>
          <p:nvPr/>
        </p:nvSpPr>
        <p:spPr bwMode="auto">
          <a:xfrm>
            <a:off x="639763" y="1565275"/>
            <a:ext cx="7905750" cy="1216025"/>
          </a:xfrm>
          <a:prstGeom prst="rect">
            <a:avLst/>
          </a:prstGeom>
          <a:noFill/>
          <a:ln w="9525">
            <a:noFill/>
            <a:miter lim="800000"/>
            <a:headEnd/>
            <a:tailEnd/>
          </a:ln>
        </p:spPr>
        <p:txBody>
          <a:bodyPr/>
          <a:lstStyle/>
          <a:p>
            <a:pPr>
              <a:lnSpc>
                <a:spcPct val="160000"/>
              </a:lnSpc>
            </a:pPr>
            <a:r>
              <a:rPr kumimoji="1" lang="zh-CN" altLang="en-US" sz="2400" b="1">
                <a:solidFill>
                  <a:srgbClr val="0000FF"/>
                </a:solidFill>
                <a:latin typeface="楷体_GB2312"/>
                <a:ea typeface="楷体_GB2312"/>
                <a:cs typeface="楷体_GB2312"/>
              </a:rPr>
              <a:t>定义：</a:t>
            </a:r>
            <a:r>
              <a:rPr kumimoji="1" lang="zh-CN" altLang="en-US" sz="2400" b="1">
                <a:solidFill>
                  <a:srgbClr val="000000"/>
                </a:solidFill>
                <a:latin typeface="楷体_GB2312"/>
                <a:ea typeface="楷体_GB2312"/>
                <a:cs typeface="楷体_GB2312"/>
              </a:rPr>
              <a:t>设          ，         ，那么规定矩阵</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楷体_GB2312"/>
                <a:ea typeface="楷体_GB2312"/>
                <a:cs typeface="楷体_GB2312"/>
              </a:rPr>
              <a:t>与矩阵</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楷体_GB2312"/>
                <a:ea typeface="楷体_GB2312"/>
                <a:cs typeface="楷体_GB2312"/>
              </a:rPr>
              <a:t>的乘积是一个</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m</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楷体_GB2312"/>
                <a:ea typeface="楷体_GB2312"/>
                <a:cs typeface="楷体_GB2312"/>
              </a:rPr>
              <a:t>矩阵       ，其中</a:t>
            </a:r>
          </a:p>
        </p:txBody>
      </p:sp>
      <p:graphicFrame>
        <p:nvGraphicFramePr>
          <p:cNvPr id="104454" name="Object 17"/>
          <p:cNvGraphicFramePr>
            <a:graphicFrameLocks noChangeAspect="1"/>
          </p:cNvGraphicFramePr>
          <p:nvPr/>
        </p:nvGraphicFramePr>
        <p:xfrm>
          <a:off x="1973263" y="1722438"/>
          <a:ext cx="1473200" cy="482600"/>
        </p:xfrm>
        <a:graphic>
          <a:graphicData uri="http://schemas.openxmlformats.org/presentationml/2006/ole">
            <mc:AlternateContent xmlns:mc="http://schemas.openxmlformats.org/markup-compatibility/2006">
              <mc:Choice xmlns:v="urn:schemas-microsoft-com:vml" Requires="v">
                <p:oleObj spid="_x0000_s124001" name="Equation" r:id="rId3" imgW="736600" imgH="241300" progId="">
                  <p:embed/>
                </p:oleObj>
              </mc:Choice>
              <mc:Fallback>
                <p:oleObj name="Equation" r:id="rId3" imgW="736600" imgH="2413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263" y="1722438"/>
                        <a:ext cx="1473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5" name="Object 18"/>
          <p:cNvGraphicFramePr>
            <a:graphicFrameLocks noChangeAspect="1"/>
          </p:cNvGraphicFramePr>
          <p:nvPr/>
        </p:nvGraphicFramePr>
        <p:xfrm>
          <a:off x="3727450" y="1722438"/>
          <a:ext cx="1420813" cy="482600"/>
        </p:xfrm>
        <a:graphic>
          <a:graphicData uri="http://schemas.openxmlformats.org/presentationml/2006/ole">
            <mc:AlternateContent xmlns:mc="http://schemas.openxmlformats.org/markup-compatibility/2006">
              <mc:Choice xmlns:v="urn:schemas-microsoft-com:vml" Requires="v">
                <p:oleObj spid="_x0000_s124002" name="Equation" r:id="rId5" imgW="710891" imgH="241195" progId="">
                  <p:embed/>
                </p:oleObj>
              </mc:Choice>
              <mc:Fallback>
                <p:oleObj name="Equation" r:id="rId5" imgW="710891" imgH="241195"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7450" y="1722438"/>
                        <a:ext cx="142081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6" name="Object 19"/>
          <p:cNvGraphicFramePr>
            <a:graphicFrameLocks noChangeAspect="1"/>
          </p:cNvGraphicFramePr>
          <p:nvPr/>
        </p:nvGraphicFramePr>
        <p:xfrm>
          <a:off x="4716463" y="2349500"/>
          <a:ext cx="1117600" cy="482600"/>
        </p:xfrm>
        <a:graphic>
          <a:graphicData uri="http://schemas.openxmlformats.org/presentationml/2006/ole">
            <mc:AlternateContent xmlns:mc="http://schemas.openxmlformats.org/markup-compatibility/2006">
              <mc:Choice xmlns:v="urn:schemas-microsoft-com:vml" Requires="v">
                <p:oleObj spid="_x0000_s124003" name="Equation" r:id="rId7" imgW="558558" imgH="241195" progId="">
                  <p:embed/>
                </p:oleObj>
              </mc:Choice>
              <mc:Fallback>
                <p:oleObj name="Equation" r:id="rId7" imgW="558558" imgH="241195"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2349500"/>
                        <a:ext cx="1117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7" name="Object 20"/>
          <p:cNvGraphicFramePr>
            <a:graphicFrameLocks noChangeAspect="1"/>
          </p:cNvGraphicFramePr>
          <p:nvPr/>
        </p:nvGraphicFramePr>
        <p:xfrm>
          <a:off x="1755775" y="2781300"/>
          <a:ext cx="5583238" cy="949325"/>
        </p:xfrm>
        <a:graphic>
          <a:graphicData uri="http://schemas.openxmlformats.org/presentationml/2006/ole">
            <mc:AlternateContent xmlns:mc="http://schemas.openxmlformats.org/markup-compatibility/2006">
              <mc:Choice xmlns:v="urn:schemas-microsoft-com:vml" Requires="v">
                <p:oleObj spid="_x0000_s124004" name="Equation" r:id="rId9" imgW="2527300" imgH="431800" progId="">
                  <p:embed/>
                </p:oleObj>
              </mc:Choice>
              <mc:Fallback>
                <p:oleObj name="Equation" r:id="rId9" imgW="2527300" imgH="431800"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5775" y="2781300"/>
                        <a:ext cx="5583238"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8" name="Object 21"/>
          <p:cNvGraphicFramePr>
            <a:graphicFrameLocks noChangeAspect="1"/>
          </p:cNvGraphicFramePr>
          <p:nvPr/>
        </p:nvGraphicFramePr>
        <p:xfrm>
          <a:off x="4721225" y="3846513"/>
          <a:ext cx="3824288" cy="446087"/>
        </p:xfrm>
        <a:graphic>
          <a:graphicData uri="http://schemas.openxmlformats.org/presentationml/2006/ole">
            <mc:AlternateContent xmlns:mc="http://schemas.openxmlformats.org/markup-compatibility/2006">
              <mc:Choice xmlns:v="urn:schemas-microsoft-com:vml" Requires="v">
                <p:oleObj spid="_x0000_s124005" name="Equation" r:id="rId11" imgW="1739900" imgH="203200" progId="">
                  <p:embed/>
                </p:oleObj>
              </mc:Choice>
              <mc:Fallback>
                <p:oleObj name="Equation" r:id="rId11" imgW="1739900" imgH="203200"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1225" y="3846513"/>
                        <a:ext cx="3824288"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59" name="Text Box 11"/>
          <p:cNvSpPr txBox="1">
            <a:spLocks noChangeArrowheads="1"/>
          </p:cNvSpPr>
          <p:nvPr/>
        </p:nvSpPr>
        <p:spPr bwMode="auto">
          <a:xfrm>
            <a:off x="639763" y="4602163"/>
            <a:ext cx="4579937"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并把此乘积记作 </a:t>
            </a:r>
            <a:r>
              <a:rPr kumimoji="1" lang="en-US" altLang="zh-CN" sz="2400" b="1" i="1">
                <a:solidFill>
                  <a:srgbClr val="FF0000"/>
                </a:solidFill>
                <a:latin typeface="Times New Roman" pitchFamily="18" charset="0"/>
                <a:ea typeface="楷体_GB2312"/>
                <a:cs typeface="楷体_GB2312"/>
              </a:rPr>
              <a:t>C</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AB</a:t>
            </a:r>
            <a:r>
              <a:rPr kumimoji="1" lang="zh-CN" altLang="en-US" sz="2400" b="1" i="1">
                <a:solidFill>
                  <a:srgbClr val="000000"/>
                </a:solidFill>
                <a:latin typeface="Times New Roman" pitchFamily="18" charset="0"/>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51"/>
                                        </p:tgtEl>
                                        <p:attrNameLst>
                                          <p:attrName>style.visibility</p:attrName>
                                        </p:attrNameLst>
                                      </p:cBhvr>
                                      <p:to>
                                        <p:strVal val="visible"/>
                                      </p:to>
                                    </p:set>
                                    <p:animEffect transition="in" filter="blinds(horizontal)">
                                      <p:cBhvr>
                                        <p:cTn id="7" dur="500"/>
                                        <p:tgtEl>
                                          <p:spTgt spid="104451"/>
                                        </p:tgtEl>
                                      </p:cBhvr>
                                    </p:animEffect>
                                  </p:childTnLst>
                                </p:cTn>
                              </p:par>
                              <p:par>
                                <p:cTn id="8" presetID="22" presetClass="entr" presetSubtype="4" fill="hold" nodeType="withEffect">
                                  <p:stCondLst>
                                    <p:cond delay="0"/>
                                  </p:stCondLst>
                                  <p:childTnLst>
                                    <p:set>
                                      <p:cBhvr>
                                        <p:cTn id="9" dur="1" fill="hold">
                                          <p:stCondLst>
                                            <p:cond delay="0"/>
                                          </p:stCondLst>
                                        </p:cTn>
                                        <p:tgtEl>
                                          <p:spTgt spid="104454"/>
                                        </p:tgtEl>
                                        <p:attrNameLst>
                                          <p:attrName>style.visibility</p:attrName>
                                        </p:attrNameLst>
                                      </p:cBhvr>
                                      <p:to>
                                        <p:strVal val="visible"/>
                                      </p:to>
                                    </p:set>
                                    <p:animEffect transition="in" filter="wipe(down)">
                                      <p:cBhvr>
                                        <p:cTn id="10" dur="500"/>
                                        <p:tgtEl>
                                          <p:spTgt spid="104454"/>
                                        </p:tgtEl>
                                      </p:cBhvr>
                                    </p:animEffect>
                                  </p:childTnLst>
                                </p:cTn>
                              </p:par>
                              <p:par>
                                <p:cTn id="11" presetID="22" presetClass="entr" presetSubtype="4" fill="hold" nodeType="withEffect">
                                  <p:stCondLst>
                                    <p:cond delay="0"/>
                                  </p:stCondLst>
                                  <p:childTnLst>
                                    <p:set>
                                      <p:cBhvr>
                                        <p:cTn id="12" dur="1" fill="hold">
                                          <p:stCondLst>
                                            <p:cond delay="0"/>
                                          </p:stCondLst>
                                        </p:cTn>
                                        <p:tgtEl>
                                          <p:spTgt spid="104455"/>
                                        </p:tgtEl>
                                        <p:attrNameLst>
                                          <p:attrName>style.visibility</p:attrName>
                                        </p:attrNameLst>
                                      </p:cBhvr>
                                      <p:to>
                                        <p:strVal val="visible"/>
                                      </p:to>
                                    </p:set>
                                    <p:animEffect transition="in" filter="wipe(down)">
                                      <p:cBhvr>
                                        <p:cTn id="13" dur="500"/>
                                        <p:tgtEl>
                                          <p:spTgt spid="104455"/>
                                        </p:tgtEl>
                                      </p:cBhvr>
                                    </p:animEffect>
                                  </p:childTnLst>
                                </p:cTn>
                              </p:par>
                              <p:par>
                                <p:cTn id="14" presetID="22" presetClass="entr" presetSubtype="4" fill="hold" nodeType="withEffect">
                                  <p:stCondLst>
                                    <p:cond delay="0"/>
                                  </p:stCondLst>
                                  <p:childTnLst>
                                    <p:set>
                                      <p:cBhvr>
                                        <p:cTn id="15" dur="1" fill="hold">
                                          <p:stCondLst>
                                            <p:cond delay="0"/>
                                          </p:stCondLst>
                                        </p:cTn>
                                        <p:tgtEl>
                                          <p:spTgt spid="104456"/>
                                        </p:tgtEl>
                                        <p:attrNameLst>
                                          <p:attrName>style.visibility</p:attrName>
                                        </p:attrNameLst>
                                      </p:cBhvr>
                                      <p:to>
                                        <p:strVal val="visible"/>
                                      </p:to>
                                    </p:set>
                                    <p:animEffect transition="in" filter="wipe(down)">
                                      <p:cBhvr>
                                        <p:cTn id="16" dur="500"/>
                                        <p:tgtEl>
                                          <p:spTgt spid="10445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104457"/>
                                        </p:tgtEl>
                                        <p:attrNameLst>
                                          <p:attrName>style.visibility</p:attrName>
                                        </p:attrNameLst>
                                      </p:cBhvr>
                                      <p:to>
                                        <p:strVal val="visible"/>
                                      </p:to>
                                    </p:set>
                                    <p:animEffect transition="in" filter="wipe(down)">
                                      <p:cBhvr>
                                        <p:cTn id="21" dur="500"/>
                                        <p:tgtEl>
                                          <p:spTgt spid="104457"/>
                                        </p:tgtEl>
                                      </p:cBhvr>
                                    </p:animEffect>
                                  </p:childTnLst>
                                </p:cTn>
                              </p:par>
                            </p:childTnLst>
                          </p:cTn>
                        </p:par>
                        <p:par>
                          <p:cTn id="22" fill="hold" nodeType="afterGroup">
                            <p:stCondLst>
                              <p:cond delay="500"/>
                            </p:stCondLst>
                            <p:childTnLst>
                              <p:par>
                                <p:cTn id="23" presetID="22" presetClass="entr" presetSubtype="4" fill="hold" nodeType="afterEffect">
                                  <p:stCondLst>
                                    <p:cond delay="0"/>
                                  </p:stCondLst>
                                  <p:childTnLst>
                                    <p:set>
                                      <p:cBhvr>
                                        <p:cTn id="24" dur="1" fill="hold">
                                          <p:stCondLst>
                                            <p:cond delay="0"/>
                                          </p:stCondLst>
                                        </p:cTn>
                                        <p:tgtEl>
                                          <p:spTgt spid="104458"/>
                                        </p:tgtEl>
                                        <p:attrNameLst>
                                          <p:attrName>style.visibility</p:attrName>
                                        </p:attrNameLst>
                                      </p:cBhvr>
                                      <p:to>
                                        <p:strVal val="visible"/>
                                      </p:to>
                                    </p:set>
                                    <p:animEffect transition="in" filter="wipe(down)">
                                      <p:cBhvr>
                                        <p:cTn id="25" dur="500"/>
                                        <p:tgtEl>
                                          <p:spTgt spid="10445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4459"/>
                                        </p:tgtEl>
                                        <p:attrNameLst>
                                          <p:attrName>style.visibility</p:attrName>
                                        </p:attrNameLst>
                                      </p:cBhvr>
                                      <p:to>
                                        <p:strVal val="visible"/>
                                      </p:to>
                                    </p:set>
                                    <p:animEffect transition="in" filter="blinds(horizontal)">
                                      <p:cBhvr>
                                        <p:cTn id="30" dur="500"/>
                                        <p:tgtEl>
                                          <p:spTgt spid="104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p:bldP spid="104459"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936" name="Object 8"/>
          <p:cNvGraphicFramePr>
            <a:graphicFrameLocks noChangeAspect="1"/>
          </p:cNvGraphicFramePr>
          <p:nvPr/>
        </p:nvGraphicFramePr>
        <p:xfrm>
          <a:off x="2154238" y="941388"/>
          <a:ext cx="5154612" cy="1854200"/>
        </p:xfrm>
        <a:graphic>
          <a:graphicData uri="http://schemas.openxmlformats.org/presentationml/2006/ole">
            <mc:AlternateContent xmlns:mc="http://schemas.openxmlformats.org/markup-compatibility/2006">
              <mc:Choice xmlns:v="urn:schemas-microsoft-com:vml" Requires="v">
                <p:oleObj spid="_x0000_s124968" name="Equation" r:id="rId3" imgW="2578100" imgH="927100" progId="">
                  <p:embed/>
                </p:oleObj>
              </mc:Choice>
              <mc:Fallback>
                <p:oleObj name="Equation" r:id="rId3" imgW="2578100" imgH="9271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238" y="941388"/>
                        <a:ext cx="5154612"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38" name="Text Box 4"/>
          <p:cNvSpPr txBox="1">
            <a:spLocks noChangeArrowheads="1"/>
          </p:cNvSpPr>
          <p:nvPr/>
        </p:nvSpPr>
        <p:spPr bwMode="auto">
          <a:xfrm>
            <a:off x="1066800" y="1601788"/>
            <a:ext cx="1103313"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例：</a:t>
            </a:r>
            <a:r>
              <a:rPr kumimoji="1" lang="zh-CN" altLang="en-US" sz="2400" b="1">
                <a:solidFill>
                  <a:srgbClr val="00007D"/>
                </a:solidFill>
                <a:latin typeface="楷体_GB2312"/>
                <a:ea typeface="楷体_GB2312"/>
                <a:cs typeface="楷体_GB2312"/>
              </a:rPr>
              <a:t>设</a:t>
            </a:r>
          </a:p>
        </p:txBody>
      </p:sp>
      <p:graphicFrame>
        <p:nvGraphicFramePr>
          <p:cNvPr id="1029" name="Object 9"/>
          <p:cNvGraphicFramePr>
            <a:graphicFrameLocks noChangeAspect="1"/>
          </p:cNvGraphicFramePr>
          <p:nvPr/>
        </p:nvGraphicFramePr>
        <p:xfrm>
          <a:off x="1547813" y="3111500"/>
          <a:ext cx="2665412" cy="1397000"/>
        </p:xfrm>
        <a:graphic>
          <a:graphicData uri="http://schemas.openxmlformats.org/presentationml/2006/ole">
            <mc:AlternateContent xmlns:mc="http://schemas.openxmlformats.org/markup-compatibility/2006">
              <mc:Choice xmlns:v="urn:schemas-microsoft-com:vml" Requires="v">
                <p:oleObj spid="_x0000_s124969" name="Equation" r:id="rId5" imgW="1333500" imgH="698500" progId="">
                  <p:embed/>
                </p:oleObj>
              </mc:Choice>
              <mc:Fallback>
                <p:oleObj name="Equation" r:id="rId5" imgW="1333500" imgH="6985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3111500"/>
                        <a:ext cx="2665412"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Text Box 6"/>
          <p:cNvSpPr txBox="1">
            <a:spLocks noChangeArrowheads="1"/>
          </p:cNvSpPr>
          <p:nvPr/>
        </p:nvSpPr>
        <p:spPr bwMode="auto">
          <a:xfrm>
            <a:off x="1066800" y="3543300"/>
            <a:ext cx="490538"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500"/>
                                        <p:tgtEl>
                                          <p:spTgt spid="1030"/>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029"/>
                                        </p:tgtEl>
                                        <p:attrNameLst>
                                          <p:attrName>style.visibility</p:attrName>
                                        </p:attrNameLst>
                                      </p:cBhvr>
                                      <p:to>
                                        <p:strVal val="visible"/>
                                      </p:to>
                                    </p:set>
                                    <p:animEffect transition="in" filter="blinds(horizontal)">
                                      <p:cBhvr>
                                        <p:cTn id="11"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25972" name="Object 20"/>
          <p:cNvGraphicFramePr>
            <a:graphicFrameLocks noChangeAspect="1"/>
          </p:cNvGraphicFramePr>
          <p:nvPr/>
        </p:nvGraphicFramePr>
        <p:xfrm>
          <a:off x="455613" y="1123950"/>
          <a:ext cx="3094037" cy="1565275"/>
        </p:xfrm>
        <a:graphic>
          <a:graphicData uri="http://schemas.openxmlformats.org/presentationml/2006/ole">
            <mc:AlternateContent xmlns:mc="http://schemas.openxmlformats.org/markup-compatibility/2006">
              <mc:Choice xmlns:v="urn:schemas-microsoft-com:vml" Requires="v">
                <p:oleObj spid="_x0000_s126068" name="Equation" r:id="rId3" imgW="1211495" imgH="563837" progId="">
                  <p:embed/>
                </p:oleObj>
              </mc:Choice>
              <mc:Fallback>
                <p:oleObj name="Equation" r:id="rId3" imgW="1211495" imgH="563837"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3" y="1123950"/>
                        <a:ext cx="3094037" cy="156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78" name="Rectangle 3"/>
          <p:cNvSpPr>
            <a:spLocks noChangeArrowheads="1"/>
          </p:cNvSpPr>
          <p:nvPr/>
        </p:nvSpPr>
        <p:spPr bwMode="auto">
          <a:xfrm>
            <a:off x="455613" y="455613"/>
            <a:ext cx="5029200" cy="519112"/>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7D"/>
                </a:solidFill>
                <a:latin typeface="楷体_GB2312"/>
                <a:ea typeface="楷体_GB2312"/>
                <a:cs typeface="楷体_GB2312"/>
              </a:rPr>
              <a:t>知识点比较</a:t>
            </a:r>
          </a:p>
        </p:txBody>
      </p:sp>
      <p:graphicFrame>
        <p:nvGraphicFramePr>
          <p:cNvPr id="105478" name="Object 21"/>
          <p:cNvGraphicFramePr>
            <a:graphicFrameLocks noChangeAspect="1"/>
          </p:cNvGraphicFramePr>
          <p:nvPr/>
        </p:nvGraphicFramePr>
        <p:xfrm>
          <a:off x="455613" y="3143250"/>
          <a:ext cx="3532187" cy="1563688"/>
        </p:xfrm>
        <a:graphic>
          <a:graphicData uri="http://schemas.openxmlformats.org/presentationml/2006/ole">
            <mc:AlternateContent xmlns:mc="http://schemas.openxmlformats.org/markup-compatibility/2006">
              <mc:Choice xmlns:v="urn:schemas-microsoft-com:vml" Requires="v">
                <p:oleObj spid="_x0000_s126069" name="Equation" r:id="rId5" imgW="1386848" imgH="563837" progId="">
                  <p:embed/>
                </p:oleObj>
              </mc:Choice>
              <mc:Fallback>
                <p:oleObj name="Equation" r:id="rId5" imgW="1386848" imgH="563837" progId="">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613" y="3143250"/>
                        <a:ext cx="3532187" cy="1563688"/>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sp>
        <p:nvSpPr>
          <p:cNvPr id="125979" name="Rectangle 7"/>
          <p:cNvSpPr>
            <a:spLocks noChangeArrowheads="1"/>
          </p:cNvSpPr>
          <p:nvPr/>
        </p:nvSpPr>
        <p:spPr bwMode="auto">
          <a:xfrm>
            <a:off x="3578225" y="1677988"/>
            <a:ext cx="1354138" cy="457200"/>
          </a:xfrm>
          <a:prstGeom prst="rect">
            <a:avLst/>
          </a:prstGeom>
          <a:noFill/>
          <a:ln w="9525">
            <a:noFill/>
            <a:miter lim="800000"/>
            <a:headEnd/>
            <a:tailEnd/>
          </a:ln>
        </p:spPr>
        <p:txBody>
          <a:bodyPr>
            <a:spAutoFit/>
          </a:bodyPr>
          <a:lstStyle/>
          <a:p>
            <a:r>
              <a:rPr kumimoji="1" lang="zh-CN" altLang="en-US" sz="2400" b="1">
                <a:solidFill>
                  <a:srgbClr val="000000"/>
                </a:solidFill>
                <a:latin typeface="楷体_GB2312"/>
                <a:ea typeface="楷体_GB2312"/>
                <a:cs typeface="楷体_GB2312"/>
              </a:rPr>
              <a:t>有意义</a:t>
            </a:r>
            <a:r>
              <a:rPr kumimoji="1" lang="en-US" altLang="zh-CN" sz="2400" b="1">
                <a:solidFill>
                  <a:srgbClr val="000000"/>
                </a:solidFill>
                <a:latin typeface="楷体_GB2312"/>
                <a:ea typeface="楷体_GB2312"/>
                <a:cs typeface="楷体_GB2312"/>
              </a:rPr>
              <a:t>.</a:t>
            </a:r>
          </a:p>
        </p:txBody>
      </p:sp>
      <p:sp>
        <p:nvSpPr>
          <p:cNvPr id="105480" name="Rectangle 8"/>
          <p:cNvSpPr>
            <a:spLocks noChangeArrowheads="1"/>
          </p:cNvSpPr>
          <p:nvPr/>
        </p:nvSpPr>
        <p:spPr bwMode="auto">
          <a:xfrm>
            <a:off x="3995738" y="3695700"/>
            <a:ext cx="1858962" cy="457200"/>
          </a:xfrm>
          <a:prstGeom prst="rect">
            <a:avLst/>
          </a:prstGeom>
          <a:noFill/>
          <a:ln w="9525">
            <a:noFill/>
            <a:miter lim="800000"/>
            <a:headEnd/>
            <a:tailEnd/>
          </a:ln>
        </p:spPr>
        <p:txBody>
          <a:bodyPr>
            <a:spAutoFit/>
          </a:bodyPr>
          <a:lstStyle/>
          <a:p>
            <a:r>
              <a:rPr kumimoji="1" lang="zh-CN" altLang="en-US" sz="2400" b="1">
                <a:solidFill>
                  <a:srgbClr val="000000"/>
                </a:solidFill>
                <a:latin typeface="楷体_GB2312"/>
                <a:ea typeface="楷体_GB2312"/>
                <a:cs typeface="楷体_GB2312"/>
              </a:rPr>
              <a:t>没有意义</a:t>
            </a:r>
            <a:r>
              <a:rPr kumimoji="1" lang="en-US" altLang="zh-CN" sz="2400" b="1">
                <a:solidFill>
                  <a:srgbClr val="000000"/>
                </a:solidFill>
                <a:latin typeface="楷体_GB2312"/>
                <a:ea typeface="楷体_GB2312"/>
                <a:cs typeface="楷体_GB2312"/>
              </a:rPr>
              <a:t>.</a:t>
            </a:r>
          </a:p>
        </p:txBody>
      </p:sp>
      <p:sp>
        <p:nvSpPr>
          <p:cNvPr id="105481" name="AutoShape 9"/>
          <p:cNvSpPr>
            <a:spLocks noChangeArrowheads="1"/>
          </p:cNvSpPr>
          <p:nvPr/>
        </p:nvSpPr>
        <p:spPr bwMode="auto">
          <a:xfrm>
            <a:off x="5003800" y="2133600"/>
            <a:ext cx="4011613" cy="1335088"/>
          </a:xfrm>
          <a:prstGeom prst="roundRect">
            <a:avLst>
              <a:gd name="adj" fmla="val 16667"/>
            </a:avLst>
          </a:prstGeom>
          <a:noFill/>
          <a:ln w="28575">
            <a:solidFill>
              <a:schemeClr val="hlink"/>
            </a:solidFill>
            <a:round/>
            <a:headEnd/>
            <a:tailEnd/>
          </a:ln>
        </p:spPr>
        <p:txBody>
          <a:bodyPr>
            <a:spAutoFit/>
          </a:bodyPr>
          <a:lstStyle/>
          <a:p>
            <a:r>
              <a:rPr kumimoji="1" lang="zh-CN" altLang="en-US" sz="2400" b="1">
                <a:solidFill>
                  <a:srgbClr val="FF0000"/>
                </a:solidFill>
                <a:latin typeface="楷体_GB2312"/>
                <a:ea typeface="楷体_GB2312"/>
                <a:cs typeface="楷体_GB2312"/>
              </a:rPr>
              <a:t>只有当第一个矩阵的列数</a:t>
            </a:r>
          </a:p>
          <a:p>
            <a:r>
              <a:rPr kumimoji="1" lang="zh-CN" altLang="en-US" sz="2400" b="1">
                <a:solidFill>
                  <a:srgbClr val="FF0000"/>
                </a:solidFill>
                <a:latin typeface="楷体_GB2312"/>
                <a:ea typeface="楷体_GB2312"/>
                <a:cs typeface="楷体_GB2312"/>
              </a:rPr>
              <a:t>等于第二个矩阵的行数时，两个矩阵才能相乘</a:t>
            </a:r>
            <a:r>
              <a:rPr kumimoji="1" lang="en-US" altLang="zh-CN" sz="2400" b="1">
                <a:solidFill>
                  <a:srgbClr val="FF0000"/>
                </a:solidFill>
                <a:latin typeface="楷体_GB2312"/>
                <a:ea typeface="楷体_GB2312"/>
                <a:cs typeface="楷体_GB2312"/>
              </a:rPr>
              <a:t>.</a:t>
            </a:r>
          </a:p>
        </p:txBody>
      </p:sp>
      <p:graphicFrame>
        <p:nvGraphicFramePr>
          <p:cNvPr id="105482" name="Object 22"/>
          <p:cNvGraphicFramePr>
            <a:graphicFrameLocks noChangeAspect="1"/>
          </p:cNvGraphicFramePr>
          <p:nvPr/>
        </p:nvGraphicFramePr>
        <p:xfrm>
          <a:off x="968375" y="4924425"/>
          <a:ext cx="1831975" cy="1600200"/>
        </p:xfrm>
        <a:graphic>
          <a:graphicData uri="http://schemas.openxmlformats.org/presentationml/2006/ole">
            <mc:AlternateContent xmlns:mc="http://schemas.openxmlformats.org/markup-compatibility/2006">
              <mc:Choice xmlns:v="urn:schemas-microsoft-com:vml" Requires="v">
                <p:oleObj spid="_x0000_s126070" name="Equation" r:id="rId7" imgW="800100" imgH="698500" progId="">
                  <p:embed/>
                </p:oleObj>
              </mc:Choice>
              <mc:Fallback>
                <p:oleObj name="Equation" r:id="rId7" imgW="800100" imgH="698500" progId="">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375" y="4924425"/>
                        <a:ext cx="1831975"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83" name="Object 23"/>
          <p:cNvGraphicFramePr>
            <a:graphicFrameLocks noChangeAspect="1"/>
          </p:cNvGraphicFramePr>
          <p:nvPr/>
        </p:nvGraphicFramePr>
        <p:xfrm>
          <a:off x="2843213" y="5435600"/>
          <a:ext cx="1016000" cy="577850"/>
        </p:xfrm>
        <a:graphic>
          <a:graphicData uri="http://schemas.openxmlformats.org/presentationml/2006/ole">
            <mc:AlternateContent xmlns:mc="http://schemas.openxmlformats.org/markup-compatibility/2006">
              <mc:Choice xmlns:v="urn:schemas-microsoft-com:vml" Requires="v">
                <p:oleObj spid="_x0000_s126071" name="Equation" r:id="rId9" imgW="444114" imgH="253780" progId="">
                  <p:embed/>
                </p:oleObj>
              </mc:Choice>
              <mc:Fallback>
                <p:oleObj name="Equation" r:id="rId9" imgW="444114" imgH="253780" progId="">
                  <p:embed/>
                  <p:pic>
                    <p:nvPicPr>
                      <p:cNvPr id="0"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213" y="5435600"/>
                        <a:ext cx="1016000"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84" name="Object 24"/>
          <p:cNvGraphicFramePr>
            <a:graphicFrameLocks noChangeAspect="1"/>
          </p:cNvGraphicFramePr>
          <p:nvPr/>
        </p:nvGraphicFramePr>
        <p:xfrm>
          <a:off x="4833938" y="4918075"/>
          <a:ext cx="1831975" cy="1600200"/>
        </p:xfrm>
        <a:graphic>
          <a:graphicData uri="http://schemas.openxmlformats.org/presentationml/2006/ole">
            <mc:AlternateContent xmlns:mc="http://schemas.openxmlformats.org/markup-compatibility/2006">
              <mc:Choice xmlns:v="urn:schemas-microsoft-com:vml" Requires="v">
                <p:oleObj spid="_x0000_s126072" name="Equation" r:id="rId11" imgW="800100" imgH="698500" progId="">
                  <p:embed/>
                </p:oleObj>
              </mc:Choice>
              <mc:Fallback>
                <p:oleObj name="Equation" r:id="rId11" imgW="800100" imgH="698500" progId="">
                  <p:embed/>
                  <p:pic>
                    <p:nvPicPr>
                      <p:cNvPr id="0"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3938" y="4918075"/>
                        <a:ext cx="1831975"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85" name="Object 25"/>
          <p:cNvGraphicFramePr>
            <a:graphicFrameLocks noChangeAspect="1"/>
          </p:cNvGraphicFramePr>
          <p:nvPr/>
        </p:nvGraphicFramePr>
        <p:xfrm>
          <a:off x="6629400" y="4919663"/>
          <a:ext cx="1919288" cy="1600200"/>
        </p:xfrm>
        <a:graphic>
          <a:graphicData uri="http://schemas.openxmlformats.org/presentationml/2006/ole">
            <mc:AlternateContent xmlns:mc="http://schemas.openxmlformats.org/markup-compatibility/2006">
              <mc:Choice xmlns:v="urn:schemas-microsoft-com:vml" Requires="v">
                <p:oleObj spid="_x0000_s126073" name="Equation" r:id="rId13" imgW="838200" imgH="698500" progId="">
                  <p:embed/>
                </p:oleObj>
              </mc:Choice>
              <mc:Fallback>
                <p:oleObj name="Equation" r:id="rId13" imgW="838200" imgH="698500" progId="">
                  <p:embed/>
                  <p:pic>
                    <p:nvPicPr>
                      <p:cNvPr id="0"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9400" y="4919663"/>
                        <a:ext cx="1919288"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5478"/>
                                        </p:tgtEl>
                                        <p:attrNameLst>
                                          <p:attrName>style.visibility</p:attrName>
                                        </p:attrNameLst>
                                      </p:cBhvr>
                                      <p:to>
                                        <p:strVal val="visible"/>
                                      </p:to>
                                    </p:set>
                                    <p:animEffect transition="in" filter="box(in)">
                                      <p:cBhvr>
                                        <p:cTn id="7" dur="500"/>
                                        <p:tgtEl>
                                          <p:spTgt spid="10547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5480"/>
                                        </p:tgtEl>
                                        <p:attrNameLst>
                                          <p:attrName>style.visibility</p:attrName>
                                        </p:attrNameLst>
                                      </p:cBhvr>
                                      <p:to>
                                        <p:strVal val="visible"/>
                                      </p:to>
                                    </p:set>
                                    <p:animEffect transition="in" filter="box(in)">
                                      <p:cBhvr>
                                        <p:cTn id="10" dur="500"/>
                                        <p:tgtEl>
                                          <p:spTgt spid="10548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105481"/>
                                        </p:tgtEl>
                                        <p:attrNameLst>
                                          <p:attrName>style.visibility</p:attrName>
                                        </p:attrNameLst>
                                      </p:cBhvr>
                                      <p:to>
                                        <p:strVal val="visible"/>
                                      </p:to>
                                    </p:set>
                                    <p:anim calcmode="lin" valueType="num">
                                      <p:cBhvr>
                                        <p:cTn id="15" dur="500" fill="hold"/>
                                        <p:tgtEl>
                                          <p:spTgt spid="105481"/>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05481"/>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05481"/>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05481"/>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05482"/>
                                        </p:tgtEl>
                                        <p:attrNameLst>
                                          <p:attrName>style.visibility</p:attrName>
                                        </p:attrNameLst>
                                      </p:cBhvr>
                                      <p:to>
                                        <p:strVal val="visible"/>
                                      </p:to>
                                    </p:set>
                                    <p:animEffect transition="in" filter="wipe(left)">
                                      <p:cBhvr>
                                        <p:cTn id="23" dur="500"/>
                                        <p:tgtEl>
                                          <p:spTgt spid="105482"/>
                                        </p:tgtEl>
                                      </p:cBhvr>
                                    </p:animEffect>
                                  </p:childTnLst>
                                </p:cTn>
                              </p:par>
                              <p:par>
                                <p:cTn id="24" presetID="22" presetClass="entr" presetSubtype="8" fill="hold" nodeType="withEffect">
                                  <p:stCondLst>
                                    <p:cond delay="0"/>
                                  </p:stCondLst>
                                  <p:childTnLst>
                                    <p:set>
                                      <p:cBhvr>
                                        <p:cTn id="25" dur="1" fill="hold">
                                          <p:stCondLst>
                                            <p:cond delay="0"/>
                                          </p:stCondLst>
                                        </p:cTn>
                                        <p:tgtEl>
                                          <p:spTgt spid="105484"/>
                                        </p:tgtEl>
                                        <p:attrNameLst>
                                          <p:attrName>style.visibility</p:attrName>
                                        </p:attrNameLst>
                                      </p:cBhvr>
                                      <p:to>
                                        <p:strVal val="visible"/>
                                      </p:to>
                                    </p:set>
                                    <p:animEffect transition="in" filter="wipe(left)">
                                      <p:cBhvr>
                                        <p:cTn id="26" dur="500"/>
                                        <p:tgtEl>
                                          <p:spTgt spid="10548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05483"/>
                                        </p:tgtEl>
                                        <p:attrNameLst>
                                          <p:attrName>style.visibility</p:attrName>
                                        </p:attrNameLst>
                                      </p:cBhvr>
                                      <p:to>
                                        <p:strVal val="visible"/>
                                      </p:to>
                                    </p:set>
                                    <p:animEffect transition="in" filter="wipe(left)">
                                      <p:cBhvr>
                                        <p:cTn id="31" dur="500"/>
                                        <p:tgtEl>
                                          <p:spTgt spid="10548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05485"/>
                                        </p:tgtEl>
                                        <p:attrNameLst>
                                          <p:attrName>style.visibility</p:attrName>
                                        </p:attrNameLst>
                                      </p:cBhvr>
                                      <p:to>
                                        <p:strVal val="visible"/>
                                      </p:to>
                                    </p:set>
                                    <p:animEffect transition="in" filter="wipe(left)">
                                      <p:cBhvr>
                                        <p:cTn id="36" dur="500"/>
                                        <p:tgtEl>
                                          <p:spTgt spid="105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0" grpId="0"/>
      <p:bldP spid="10548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14" name="Text Box 2"/>
          <p:cNvSpPr txBox="1">
            <a:spLocks noChangeArrowheads="1"/>
          </p:cNvSpPr>
          <p:nvPr/>
        </p:nvSpPr>
        <p:spPr bwMode="auto">
          <a:xfrm>
            <a:off x="455613" y="455613"/>
            <a:ext cx="2244725" cy="519112"/>
          </a:xfrm>
          <a:prstGeom prst="rect">
            <a:avLst/>
          </a:prstGeom>
          <a:noFill/>
          <a:ln w="9525">
            <a:noFill/>
            <a:miter lim="800000"/>
            <a:headEnd/>
            <a:tailEnd/>
          </a:ln>
        </p:spPr>
        <p:txBody>
          <a:bodyPr wrap="none"/>
          <a:lstStyle/>
          <a:p>
            <a:r>
              <a:rPr kumimoji="1" lang="zh-CN" altLang="en-US" sz="2400" b="1">
                <a:solidFill>
                  <a:srgbClr val="0000FF"/>
                </a:solidFill>
                <a:latin typeface="楷体_GB2312"/>
                <a:ea typeface="楷体_GB2312"/>
                <a:cs typeface="楷体_GB2312"/>
              </a:rPr>
              <a:t>例  </a:t>
            </a:r>
            <a:r>
              <a:rPr kumimoji="1" lang="en-US" altLang="zh-CN" sz="2400" b="1">
                <a:solidFill>
                  <a:srgbClr val="000000"/>
                </a:solidFill>
                <a:latin typeface="楷体_GB2312"/>
                <a:ea typeface="楷体_GB2312"/>
                <a:cs typeface="楷体_GB2312"/>
              </a:rPr>
              <a:t>P.35</a:t>
            </a:r>
            <a:r>
              <a:rPr kumimoji="1" lang="zh-CN" altLang="en-US" sz="2400" b="1">
                <a:solidFill>
                  <a:srgbClr val="000000"/>
                </a:solidFill>
                <a:latin typeface="楷体_GB2312"/>
                <a:ea typeface="楷体_GB2312"/>
                <a:cs typeface="楷体_GB2312"/>
              </a:rPr>
              <a:t>例</a:t>
            </a:r>
            <a:r>
              <a:rPr kumimoji="1" lang="en-US" altLang="zh-CN" sz="2400" b="1">
                <a:solidFill>
                  <a:srgbClr val="000000"/>
                </a:solidFill>
                <a:latin typeface="楷体_GB2312"/>
                <a:ea typeface="楷体_GB2312"/>
                <a:cs typeface="楷体_GB2312"/>
              </a:rPr>
              <a:t>5</a:t>
            </a:r>
            <a:r>
              <a:rPr kumimoji="1" lang="en-US" altLang="zh-CN" sz="2400" b="1">
                <a:solidFill>
                  <a:srgbClr val="0000FF"/>
                </a:solidFill>
                <a:latin typeface="楷体_GB2312"/>
                <a:ea typeface="楷体_GB2312"/>
                <a:cs typeface="楷体_GB2312"/>
              </a:rPr>
              <a:t>  </a:t>
            </a:r>
          </a:p>
        </p:txBody>
      </p:sp>
      <p:graphicFrame>
        <p:nvGraphicFramePr>
          <p:cNvPr id="127005" name="Object 29"/>
          <p:cNvGraphicFramePr>
            <a:graphicFrameLocks noChangeAspect="1"/>
          </p:cNvGraphicFramePr>
          <p:nvPr/>
        </p:nvGraphicFramePr>
        <p:xfrm>
          <a:off x="1477963" y="1196975"/>
          <a:ext cx="3224212" cy="965200"/>
        </p:xfrm>
        <a:graphic>
          <a:graphicData uri="http://schemas.openxmlformats.org/presentationml/2006/ole">
            <mc:AlternateContent xmlns:mc="http://schemas.openxmlformats.org/markup-compatibility/2006">
              <mc:Choice xmlns:v="urn:schemas-microsoft-com:vml" Requires="v">
                <p:oleObj spid="_x0000_s127149" name="Equation" r:id="rId3" imgW="1612900" imgH="482600" progId="">
                  <p:embed/>
                </p:oleObj>
              </mc:Choice>
              <mc:Fallback>
                <p:oleObj name="Equation" r:id="rId3" imgW="1612900" imgH="482600" progId="">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63" y="1196975"/>
                        <a:ext cx="32242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61" name="Object 30"/>
          <p:cNvGraphicFramePr>
            <a:graphicFrameLocks noChangeAspect="1"/>
          </p:cNvGraphicFramePr>
          <p:nvPr/>
        </p:nvGraphicFramePr>
        <p:xfrm>
          <a:off x="4572000" y="1196975"/>
          <a:ext cx="2182813" cy="965200"/>
        </p:xfrm>
        <a:graphic>
          <a:graphicData uri="http://schemas.openxmlformats.org/presentationml/2006/ole">
            <mc:AlternateContent xmlns:mc="http://schemas.openxmlformats.org/markup-compatibility/2006">
              <mc:Choice xmlns:v="urn:schemas-microsoft-com:vml" Requires="v">
                <p:oleObj spid="_x0000_s127150" name="Equation" r:id="rId5" imgW="1091726" imgH="482391" progId="">
                  <p:embed/>
                </p:oleObj>
              </mc:Choice>
              <mc:Fallback>
                <p:oleObj name="Equation" r:id="rId5" imgW="1091726" imgH="482391" progId="">
                  <p:embed/>
                  <p:pic>
                    <p:nvPicPr>
                      <p:cNvPr id="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196975"/>
                        <a:ext cx="2182813"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62" name="Object 31"/>
          <p:cNvGraphicFramePr>
            <a:graphicFrameLocks noChangeAspect="1"/>
          </p:cNvGraphicFramePr>
          <p:nvPr/>
        </p:nvGraphicFramePr>
        <p:xfrm>
          <a:off x="1476375" y="2492375"/>
          <a:ext cx="3224213" cy="965200"/>
        </p:xfrm>
        <a:graphic>
          <a:graphicData uri="http://schemas.openxmlformats.org/presentationml/2006/ole">
            <mc:AlternateContent xmlns:mc="http://schemas.openxmlformats.org/markup-compatibility/2006">
              <mc:Choice xmlns:v="urn:schemas-microsoft-com:vml" Requires="v">
                <p:oleObj spid="_x0000_s127151" name="Equation" r:id="rId7" imgW="1612900" imgH="482600" progId="">
                  <p:embed/>
                </p:oleObj>
              </mc:Choice>
              <mc:Fallback>
                <p:oleObj name="Equation" r:id="rId7" imgW="1612900" imgH="482600" progId="">
                  <p:embed/>
                  <p:pic>
                    <p:nvPicPr>
                      <p:cNvPr id="0" name="Picture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2492375"/>
                        <a:ext cx="3224213"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63" name="Object 32"/>
          <p:cNvGraphicFramePr>
            <a:graphicFrameLocks noChangeAspect="1"/>
          </p:cNvGraphicFramePr>
          <p:nvPr/>
        </p:nvGraphicFramePr>
        <p:xfrm>
          <a:off x="4572000" y="2492375"/>
          <a:ext cx="1522413" cy="965200"/>
        </p:xfrm>
        <a:graphic>
          <a:graphicData uri="http://schemas.openxmlformats.org/presentationml/2006/ole">
            <mc:AlternateContent xmlns:mc="http://schemas.openxmlformats.org/markup-compatibility/2006">
              <mc:Choice xmlns:v="urn:schemas-microsoft-com:vml" Requires="v">
                <p:oleObj spid="_x0000_s127152" name="Equation" r:id="rId9" imgW="761669" imgH="482391" progId="">
                  <p:embed/>
                </p:oleObj>
              </mc:Choice>
              <mc:Fallback>
                <p:oleObj name="Equation" r:id="rId9" imgW="761669" imgH="482391" progId="">
                  <p:embed/>
                  <p:pic>
                    <p:nvPicPr>
                      <p:cNvPr id="0" name="Picture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2492375"/>
                        <a:ext cx="1522413"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4" name="Rectangle 24"/>
          <p:cNvSpPr>
            <a:spLocks noChangeArrowheads="1"/>
          </p:cNvSpPr>
          <p:nvPr/>
        </p:nvSpPr>
        <p:spPr bwMode="auto">
          <a:xfrm>
            <a:off x="455613" y="3789363"/>
            <a:ext cx="8220075" cy="1990725"/>
          </a:xfrm>
          <a:prstGeom prst="rect">
            <a:avLst/>
          </a:prstGeom>
          <a:noFill/>
          <a:ln w="9525">
            <a:noFill/>
            <a:miter lim="800000"/>
            <a:headEnd/>
            <a:tailEnd/>
          </a:ln>
        </p:spPr>
        <p:txBody>
          <a:bodyPr>
            <a:spAutoFit/>
          </a:bodyPr>
          <a:lstStyle/>
          <a:p>
            <a:pPr marL="457200" indent="-457200"/>
            <a:r>
              <a:rPr kumimoji="1" lang="zh-CN" altLang="en-US" sz="2400" b="1">
                <a:solidFill>
                  <a:srgbClr val="FF0000"/>
                </a:solidFill>
                <a:latin typeface="楷体_GB2312"/>
                <a:ea typeface="楷体_GB2312"/>
                <a:cs typeface="楷体_GB2312"/>
              </a:rPr>
              <a:t>结论：</a:t>
            </a:r>
          </a:p>
          <a:p>
            <a:pPr marL="457200" indent="-457200">
              <a:buFontTx/>
              <a:buAutoNum type="arabicPeriod"/>
            </a:pPr>
            <a:r>
              <a:rPr kumimoji="1" lang="zh-CN" altLang="en-US" sz="2400" b="1">
                <a:solidFill>
                  <a:srgbClr val="000000"/>
                </a:solidFill>
                <a:latin typeface="楷体_GB2312"/>
                <a:ea typeface="楷体_GB2312"/>
                <a:cs typeface="楷体_GB2312"/>
              </a:rPr>
              <a:t>矩阵乘法不一定满足交换律</a:t>
            </a:r>
            <a:r>
              <a:rPr kumimoji="1" lang="en-US" altLang="zh-CN" sz="2400" b="1">
                <a:solidFill>
                  <a:srgbClr val="000000"/>
                </a:solidFill>
                <a:latin typeface="楷体_GB2312"/>
                <a:ea typeface="楷体_GB2312"/>
                <a:cs typeface="楷体_GB2312"/>
              </a:rPr>
              <a:t>.</a:t>
            </a:r>
          </a:p>
          <a:p>
            <a:pPr marL="457200" indent="-457200">
              <a:lnSpc>
                <a:spcPct val="160000"/>
              </a:lnSpc>
              <a:buFontTx/>
              <a:buAutoNum type="arabicPeriod"/>
            </a:pPr>
            <a:r>
              <a:rPr kumimoji="1" lang="zh-CN" altLang="en-US" sz="2400" b="1">
                <a:solidFill>
                  <a:srgbClr val="000000"/>
                </a:solidFill>
                <a:latin typeface="楷体_GB2312"/>
                <a:ea typeface="楷体_GB2312"/>
                <a:cs typeface="楷体_GB2312"/>
              </a:rPr>
              <a:t>矩阵            ，却有       ，</a:t>
            </a:r>
          </a:p>
          <a:p>
            <a:pPr marL="457200" indent="-457200">
              <a:lnSpc>
                <a:spcPct val="160000"/>
              </a:lnSpc>
            </a:pPr>
            <a:r>
              <a:rPr kumimoji="1" lang="zh-CN" altLang="en-US" sz="2400" b="1">
                <a:solidFill>
                  <a:srgbClr val="000000"/>
                </a:solidFill>
                <a:latin typeface="楷体_GB2312"/>
                <a:ea typeface="楷体_GB2312"/>
                <a:cs typeface="楷体_GB2312"/>
              </a:rPr>
              <a:t>	从而不能由       得出      或      的结论．</a:t>
            </a:r>
          </a:p>
        </p:txBody>
      </p:sp>
      <p:graphicFrame>
        <p:nvGraphicFramePr>
          <p:cNvPr id="10265" name="Object 33"/>
          <p:cNvGraphicFramePr>
            <a:graphicFrameLocks noChangeAspect="1"/>
          </p:cNvGraphicFramePr>
          <p:nvPr/>
        </p:nvGraphicFramePr>
        <p:xfrm>
          <a:off x="1619250" y="4797425"/>
          <a:ext cx="1801813" cy="406400"/>
        </p:xfrm>
        <a:graphic>
          <a:graphicData uri="http://schemas.openxmlformats.org/presentationml/2006/ole">
            <mc:AlternateContent xmlns:mc="http://schemas.openxmlformats.org/markup-compatibility/2006">
              <mc:Choice xmlns:v="urn:schemas-microsoft-com:vml" Requires="v">
                <p:oleObj spid="_x0000_s127153" name="Equation" r:id="rId11" imgW="901309" imgH="203112" progId="">
                  <p:embed/>
                </p:oleObj>
              </mc:Choice>
              <mc:Fallback>
                <p:oleObj name="Equation" r:id="rId11" imgW="901309" imgH="203112" progId="">
                  <p:embed/>
                  <p:pic>
                    <p:nvPicPr>
                      <p:cNvPr id="0"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9250" y="4797425"/>
                        <a:ext cx="18018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66" name="Object 34"/>
          <p:cNvGraphicFramePr>
            <a:graphicFrameLocks noChangeAspect="1"/>
          </p:cNvGraphicFramePr>
          <p:nvPr/>
        </p:nvGraphicFramePr>
        <p:xfrm>
          <a:off x="4356100" y="4797425"/>
          <a:ext cx="1065213" cy="355600"/>
        </p:xfrm>
        <a:graphic>
          <a:graphicData uri="http://schemas.openxmlformats.org/presentationml/2006/ole">
            <mc:AlternateContent xmlns:mc="http://schemas.openxmlformats.org/markup-compatibility/2006">
              <mc:Choice xmlns:v="urn:schemas-microsoft-com:vml" Requires="v">
                <p:oleObj spid="_x0000_s127154" name="Equation" r:id="rId13" imgW="532937" imgH="177646" progId="">
                  <p:embed/>
                </p:oleObj>
              </mc:Choice>
              <mc:Fallback>
                <p:oleObj name="Equation" r:id="rId13" imgW="532937" imgH="177646" progId="">
                  <p:embed/>
                  <p:pic>
                    <p:nvPicPr>
                      <p:cNvPr id="0" name="Picture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6100" y="4797425"/>
                        <a:ext cx="1065213"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67" name="Object 35"/>
          <p:cNvGraphicFramePr>
            <a:graphicFrameLocks noChangeAspect="1"/>
          </p:cNvGraphicFramePr>
          <p:nvPr/>
        </p:nvGraphicFramePr>
        <p:xfrm>
          <a:off x="2498725" y="5373688"/>
          <a:ext cx="1065213" cy="355600"/>
        </p:xfrm>
        <a:graphic>
          <a:graphicData uri="http://schemas.openxmlformats.org/presentationml/2006/ole">
            <mc:AlternateContent xmlns:mc="http://schemas.openxmlformats.org/markup-compatibility/2006">
              <mc:Choice xmlns:v="urn:schemas-microsoft-com:vml" Requires="v">
                <p:oleObj spid="_x0000_s127155" name="Equation" r:id="rId15" imgW="532937" imgH="177646" progId="">
                  <p:embed/>
                </p:oleObj>
              </mc:Choice>
              <mc:Fallback>
                <p:oleObj name="Equation" r:id="rId15" imgW="532937" imgH="177646"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8725" y="5373688"/>
                        <a:ext cx="1065213"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68" name="Object 36"/>
          <p:cNvGraphicFramePr>
            <a:graphicFrameLocks noChangeAspect="1"/>
          </p:cNvGraphicFramePr>
          <p:nvPr/>
        </p:nvGraphicFramePr>
        <p:xfrm>
          <a:off x="4213225" y="5373688"/>
          <a:ext cx="863600" cy="355600"/>
        </p:xfrm>
        <a:graphic>
          <a:graphicData uri="http://schemas.openxmlformats.org/presentationml/2006/ole">
            <mc:AlternateContent xmlns:mc="http://schemas.openxmlformats.org/markup-compatibility/2006">
              <mc:Choice xmlns:v="urn:schemas-microsoft-com:vml" Requires="v">
                <p:oleObj spid="_x0000_s127156" name="Equation" r:id="rId16" imgW="431425" imgH="177646" progId="">
                  <p:embed/>
                </p:oleObj>
              </mc:Choice>
              <mc:Fallback>
                <p:oleObj name="Equation" r:id="rId16" imgW="431425" imgH="177646" progId="">
                  <p:embed/>
                  <p:pic>
                    <p:nvPicPr>
                      <p:cNvPr id="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13225" y="5373688"/>
                        <a:ext cx="8636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69" name="Object 37"/>
          <p:cNvGraphicFramePr>
            <a:graphicFrameLocks noChangeAspect="1"/>
          </p:cNvGraphicFramePr>
          <p:nvPr/>
        </p:nvGraphicFramePr>
        <p:xfrm>
          <a:off x="5510213" y="5373688"/>
          <a:ext cx="862012" cy="355600"/>
        </p:xfrm>
        <a:graphic>
          <a:graphicData uri="http://schemas.openxmlformats.org/presentationml/2006/ole">
            <mc:AlternateContent xmlns:mc="http://schemas.openxmlformats.org/markup-compatibility/2006">
              <mc:Choice xmlns:v="urn:schemas-microsoft-com:vml" Requires="v">
                <p:oleObj spid="_x0000_s127157" name="Equation" r:id="rId18" imgW="431425" imgH="177646" progId="">
                  <p:embed/>
                </p:oleObj>
              </mc:Choice>
              <mc:Fallback>
                <p:oleObj name="Equation" r:id="rId18" imgW="431425" imgH="177646" progId="">
                  <p:embed/>
                  <p:pic>
                    <p:nvPicPr>
                      <p:cNvPr id="0" name="Picture 3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10213" y="5373688"/>
                        <a:ext cx="862012"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61"/>
                                        </p:tgtEl>
                                        <p:attrNameLst>
                                          <p:attrName>style.visibility</p:attrName>
                                        </p:attrNameLst>
                                      </p:cBhvr>
                                      <p:to>
                                        <p:strVal val="visible"/>
                                      </p:to>
                                    </p:set>
                                    <p:animEffect transition="in" filter="wipe(left)">
                                      <p:cBhvr>
                                        <p:cTn id="7" dur="500"/>
                                        <p:tgtEl>
                                          <p:spTgt spid="102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262"/>
                                        </p:tgtEl>
                                        <p:attrNameLst>
                                          <p:attrName>style.visibility</p:attrName>
                                        </p:attrNameLst>
                                      </p:cBhvr>
                                      <p:to>
                                        <p:strVal val="visible"/>
                                      </p:to>
                                    </p:set>
                                    <p:animEffect transition="in" filter="wipe(left)">
                                      <p:cBhvr>
                                        <p:cTn id="12" dur="500"/>
                                        <p:tgtEl>
                                          <p:spTgt spid="102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263"/>
                                        </p:tgtEl>
                                        <p:attrNameLst>
                                          <p:attrName>style.visibility</p:attrName>
                                        </p:attrNameLst>
                                      </p:cBhvr>
                                      <p:to>
                                        <p:strVal val="visible"/>
                                      </p:to>
                                    </p:set>
                                    <p:animEffect transition="in" filter="wipe(left)">
                                      <p:cBhvr>
                                        <p:cTn id="17" dur="500"/>
                                        <p:tgtEl>
                                          <p:spTgt spid="102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264">
                                            <p:txEl>
                                              <p:pRg st="0" end="0"/>
                                            </p:txEl>
                                          </p:spTgt>
                                        </p:tgtEl>
                                        <p:attrNameLst>
                                          <p:attrName>style.visibility</p:attrName>
                                        </p:attrNameLst>
                                      </p:cBhvr>
                                      <p:to>
                                        <p:strVal val="visible"/>
                                      </p:to>
                                    </p:set>
                                    <p:animEffect transition="in" filter="box(in)">
                                      <p:cBhvr>
                                        <p:cTn id="22" dur="500"/>
                                        <p:tgtEl>
                                          <p:spTgt spid="1026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264">
                                            <p:txEl>
                                              <p:pRg st="1" end="1"/>
                                            </p:txEl>
                                          </p:spTgt>
                                        </p:tgtEl>
                                        <p:attrNameLst>
                                          <p:attrName>style.visibility</p:attrName>
                                        </p:attrNameLst>
                                      </p:cBhvr>
                                      <p:to>
                                        <p:strVal val="visible"/>
                                      </p:to>
                                    </p:set>
                                    <p:animEffect transition="in" filter="box(in)">
                                      <p:cBhvr>
                                        <p:cTn id="27" dur="500"/>
                                        <p:tgtEl>
                                          <p:spTgt spid="10264">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264">
                                            <p:txEl>
                                              <p:pRg st="2" end="2"/>
                                            </p:txEl>
                                          </p:spTgt>
                                        </p:tgtEl>
                                        <p:attrNameLst>
                                          <p:attrName>style.visibility</p:attrName>
                                        </p:attrNameLst>
                                      </p:cBhvr>
                                      <p:to>
                                        <p:strVal val="visible"/>
                                      </p:to>
                                    </p:set>
                                    <p:animEffect transition="in" filter="box(in)">
                                      <p:cBhvr>
                                        <p:cTn id="32" dur="500"/>
                                        <p:tgtEl>
                                          <p:spTgt spid="10264">
                                            <p:txEl>
                                              <p:pRg st="2" end="2"/>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10265"/>
                                        </p:tgtEl>
                                        <p:attrNameLst>
                                          <p:attrName>style.visibility</p:attrName>
                                        </p:attrNameLst>
                                      </p:cBhvr>
                                      <p:to>
                                        <p:strVal val="visible"/>
                                      </p:to>
                                    </p:set>
                                    <p:animEffect transition="in" filter="wipe(left)">
                                      <p:cBhvr>
                                        <p:cTn id="35" dur="500"/>
                                        <p:tgtEl>
                                          <p:spTgt spid="10265"/>
                                        </p:tgtEl>
                                      </p:cBhvr>
                                    </p:animEffect>
                                  </p:childTnLst>
                                </p:cTn>
                              </p:par>
                              <p:par>
                                <p:cTn id="36" presetID="22" presetClass="entr" presetSubtype="8" fill="hold" nodeType="withEffect">
                                  <p:stCondLst>
                                    <p:cond delay="0"/>
                                  </p:stCondLst>
                                  <p:childTnLst>
                                    <p:set>
                                      <p:cBhvr>
                                        <p:cTn id="37" dur="1" fill="hold">
                                          <p:stCondLst>
                                            <p:cond delay="0"/>
                                          </p:stCondLst>
                                        </p:cTn>
                                        <p:tgtEl>
                                          <p:spTgt spid="10266"/>
                                        </p:tgtEl>
                                        <p:attrNameLst>
                                          <p:attrName>style.visibility</p:attrName>
                                        </p:attrNameLst>
                                      </p:cBhvr>
                                      <p:to>
                                        <p:strVal val="visible"/>
                                      </p:to>
                                    </p:set>
                                    <p:animEffect transition="in" filter="wipe(left)">
                                      <p:cBhvr>
                                        <p:cTn id="38" dur="500"/>
                                        <p:tgtEl>
                                          <p:spTgt spid="1026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10264">
                                            <p:txEl>
                                              <p:pRg st="3" end="3"/>
                                            </p:txEl>
                                          </p:spTgt>
                                        </p:tgtEl>
                                        <p:attrNameLst>
                                          <p:attrName>style.visibility</p:attrName>
                                        </p:attrNameLst>
                                      </p:cBhvr>
                                      <p:to>
                                        <p:strVal val="visible"/>
                                      </p:to>
                                    </p:set>
                                    <p:animEffect transition="in" filter="box(in)">
                                      <p:cBhvr>
                                        <p:cTn id="43" dur="500"/>
                                        <p:tgtEl>
                                          <p:spTgt spid="10264">
                                            <p:txEl>
                                              <p:pRg st="3" end="3"/>
                                            </p:txEl>
                                          </p:spTgt>
                                        </p:tgtEl>
                                      </p:cBhvr>
                                    </p:animEffect>
                                  </p:childTnLst>
                                </p:cTn>
                              </p:par>
                              <p:par>
                                <p:cTn id="44" presetID="22" presetClass="entr" presetSubtype="8" fill="hold" nodeType="withEffect">
                                  <p:stCondLst>
                                    <p:cond delay="0"/>
                                  </p:stCondLst>
                                  <p:childTnLst>
                                    <p:set>
                                      <p:cBhvr>
                                        <p:cTn id="45" dur="1" fill="hold">
                                          <p:stCondLst>
                                            <p:cond delay="0"/>
                                          </p:stCondLst>
                                        </p:cTn>
                                        <p:tgtEl>
                                          <p:spTgt spid="10267"/>
                                        </p:tgtEl>
                                        <p:attrNameLst>
                                          <p:attrName>style.visibility</p:attrName>
                                        </p:attrNameLst>
                                      </p:cBhvr>
                                      <p:to>
                                        <p:strVal val="visible"/>
                                      </p:to>
                                    </p:set>
                                    <p:animEffect transition="in" filter="wipe(left)">
                                      <p:cBhvr>
                                        <p:cTn id="46" dur="500"/>
                                        <p:tgtEl>
                                          <p:spTgt spid="10267"/>
                                        </p:tgtEl>
                                      </p:cBhvr>
                                    </p:animEffect>
                                  </p:childTnLst>
                                </p:cTn>
                              </p:par>
                              <p:par>
                                <p:cTn id="47" presetID="22" presetClass="entr" presetSubtype="8" fill="hold" nodeType="withEffect">
                                  <p:stCondLst>
                                    <p:cond delay="0"/>
                                  </p:stCondLst>
                                  <p:childTnLst>
                                    <p:set>
                                      <p:cBhvr>
                                        <p:cTn id="48" dur="1" fill="hold">
                                          <p:stCondLst>
                                            <p:cond delay="0"/>
                                          </p:stCondLst>
                                        </p:cTn>
                                        <p:tgtEl>
                                          <p:spTgt spid="10268"/>
                                        </p:tgtEl>
                                        <p:attrNameLst>
                                          <p:attrName>style.visibility</p:attrName>
                                        </p:attrNameLst>
                                      </p:cBhvr>
                                      <p:to>
                                        <p:strVal val="visible"/>
                                      </p:to>
                                    </p:set>
                                    <p:animEffect transition="in" filter="wipe(left)">
                                      <p:cBhvr>
                                        <p:cTn id="49" dur="500"/>
                                        <p:tgtEl>
                                          <p:spTgt spid="10268"/>
                                        </p:tgtEl>
                                      </p:cBhvr>
                                    </p:animEffect>
                                  </p:childTnLst>
                                </p:cTn>
                              </p:par>
                              <p:par>
                                <p:cTn id="50" presetID="22" presetClass="entr" presetSubtype="8" fill="hold" nodeType="withEffect">
                                  <p:stCondLst>
                                    <p:cond delay="0"/>
                                  </p:stCondLst>
                                  <p:childTnLst>
                                    <p:set>
                                      <p:cBhvr>
                                        <p:cTn id="51" dur="1" fill="hold">
                                          <p:stCondLst>
                                            <p:cond delay="0"/>
                                          </p:stCondLst>
                                        </p:cTn>
                                        <p:tgtEl>
                                          <p:spTgt spid="10269"/>
                                        </p:tgtEl>
                                        <p:attrNameLst>
                                          <p:attrName>style.visibility</p:attrName>
                                        </p:attrNameLst>
                                      </p:cBhvr>
                                      <p:to>
                                        <p:strVal val="visible"/>
                                      </p:to>
                                    </p:set>
                                    <p:animEffect transition="in" filter="wipe(left)">
                                      <p:cBhvr>
                                        <p:cTn id="52" dur="500"/>
                                        <p:tgtEl>
                                          <p:spTgt spid="10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4" grpId="0" build="p"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8" name="Rectangle 4"/>
          <p:cNvSpPr>
            <a:spLocks noChangeArrowheads="1"/>
          </p:cNvSpPr>
          <p:nvPr/>
        </p:nvSpPr>
        <p:spPr bwMode="auto">
          <a:xfrm>
            <a:off x="455613" y="455613"/>
            <a:ext cx="4727575" cy="579437"/>
          </a:xfrm>
          <a:prstGeom prst="rect">
            <a:avLst/>
          </a:prstGeom>
          <a:noFill/>
          <a:ln w="9525">
            <a:noFill/>
            <a:miter lim="800000"/>
            <a:headEnd/>
            <a:tailEnd/>
          </a:ln>
        </p:spPr>
        <p:txBody>
          <a:bodyPr wrap="none"/>
          <a:lstStyle/>
          <a:p>
            <a:r>
              <a:rPr kumimoji="1" lang="zh-CN" altLang="en-US" sz="2800" b="1">
                <a:solidFill>
                  <a:srgbClr val="00007D"/>
                </a:solidFill>
                <a:latin typeface="楷体_GB2312"/>
                <a:ea typeface="楷体_GB2312"/>
                <a:cs typeface="楷体_GB2312"/>
              </a:rPr>
              <a:t>矩阵乘法的运算规律    </a:t>
            </a:r>
          </a:p>
        </p:txBody>
      </p:sp>
      <p:sp>
        <p:nvSpPr>
          <p:cNvPr id="44038" name="Rectangle 6"/>
          <p:cNvSpPr>
            <a:spLocks noChangeArrowheads="1"/>
          </p:cNvSpPr>
          <p:nvPr/>
        </p:nvSpPr>
        <p:spPr bwMode="auto">
          <a:xfrm>
            <a:off x="455613" y="1436688"/>
            <a:ext cx="2892425" cy="457200"/>
          </a:xfrm>
          <a:prstGeom prst="rect">
            <a:avLst/>
          </a:prstGeom>
          <a:noFill/>
          <a:ln w="9525">
            <a:noFill/>
            <a:miter lim="800000"/>
            <a:headEnd/>
            <a:tailEnd/>
          </a:ln>
        </p:spPr>
        <p:txBody>
          <a:bodyPr>
            <a:spAutoFit/>
          </a:bodyPr>
          <a:lstStyle/>
          <a:p>
            <a:r>
              <a:rPr kumimoji="1" lang="en-US" altLang="zh-CN" sz="2400" b="1">
                <a:solidFill>
                  <a:srgbClr val="000000"/>
                </a:solidFill>
                <a:latin typeface="楷体_GB2312"/>
                <a:ea typeface="楷体_GB2312"/>
                <a:cs typeface="楷体_GB2312"/>
              </a:rPr>
              <a:t>(1)</a:t>
            </a:r>
            <a:r>
              <a:rPr kumimoji="1" lang="en-US" altLang="zh-CN" sz="2400" b="1">
                <a:solidFill>
                  <a:srgbClr val="FF0000"/>
                </a:solidFill>
                <a:latin typeface="楷体_GB2312"/>
                <a:ea typeface="楷体_GB2312"/>
                <a:cs typeface="楷体_GB2312"/>
              </a:rPr>
              <a:t> </a:t>
            </a:r>
            <a:r>
              <a:rPr kumimoji="1" lang="zh-CN" altLang="en-US" sz="2400" b="1">
                <a:solidFill>
                  <a:srgbClr val="FF0000"/>
                </a:solidFill>
                <a:latin typeface="楷体_GB2312"/>
                <a:ea typeface="楷体_GB2312"/>
                <a:cs typeface="楷体_GB2312"/>
              </a:rPr>
              <a:t>乘法结合律 </a:t>
            </a:r>
          </a:p>
        </p:txBody>
      </p:sp>
      <p:graphicFrame>
        <p:nvGraphicFramePr>
          <p:cNvPr id="44039" name="Object 14"/>
          <p:cNvGraphicFramePr>
            <a:graphicFrameLocks noChangeAspect="1"/>
          </p:cNvGraphicFramePr>
          <p:nvPr/>
        </p:nvGraphicFramePr>
        <p:xfrm>
          <a:off x="3482975" y="1462088"/>
          <a:ext cx="2182813" cy="406400"/>
        </p:xfrm>
        <a:graphic>
          <a:graphicData uri="http://schemas.openxmlformats.org/presentationml/2006/ole">
            <mc:AlternateContent xmlns:mc="http://schemas.openxmlformats.org/markup-compatibility/2006">
              <mc:Choice xmlns:v="urn:schemas-microsoft-com:vml" Requires="v">
                <p:oleObj spid="_x0000_s128078" name="Equation" r:id="rId3" imgW="1091726" imgH="203112" progId="">
                  <p:embed/>
                </p:oleObj>
              </mc:Choice>
              <mc:Fallback>
                <p:oleObj name="Equation" r:id="rId3" imgW="1091726" imgH="203112"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2975" y="1462088"/>
                        <a:ext cx="21828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1" name="Rectangle 9"/>
          <p:cNvSpPr>
            <a:spLocks noChangeArrowheads="1"/>
          </p:cNvSpPr>
          <p:nvPr/>
        </p:nvSpPr>
        <p:spPr bwMode="auto">
          <a:xfrm>
            <a:off x="455613" y="2851150"/>
            <a:ext cx="4044950" cy="457200"/>
          </a:xfrm>
          <a:prstGeom prst="rect">
            <a:avLst/>
          </a:prstGeom>
          <a:noFill/>
          <a:ln w="9525">
            <a:noFill/>
            <a:miter lim="800000"/>
            <a:headEnd/>
            <a:tailEnd/>
          </a:ln>
        </p:spPr>
        <p:txBody>
          <a:bodyPr>
            <a:spAutoFit/>
          </a:bodyPr>
          <a:lstStyle/>
          <a:p>
            <a:r>
              <a:rPr kumimoji="1" lang="en-US" altLang="zh-CN" sz="2400" b="1">
                <a:solidFill>
                  <a:srgbClr val="000000"/>
                </a:solidFill>
                <a:latin typeface="楷体_GB2312"/>
                <a:ea typeface="楷体_GB2312"/>
                <a:cs typeface="楷体_GB2312"/>
              </a:rPr>
              <a:t>(3)</a:t>
            </a:r>
            <a:r>
              <a:rPr kumimoji="1" lang="en-US" altLang="zh-CN" sz="2400" b="1">
                <a:solidFill>
                  <a:srgbClr val="FF0000"/>
                </a:solidFill>
                <a:latin typeface="楷体_GB2312"/>
                <a:ea typeface="楷体_GB2312"/>
                <a:cs typeface="楷体_GB2312"/>
              </a:rPr>
              <a:t> </a:t>
            </a:r>
            <a:r>
              <a:rPr kumimoji="1" lang="zh-CN" altLang="en-US" sz="2400" b="1">
                <a:solidFill>
                  <a:srgbClr val="FF0000"/>
                </a:solidFill>
                <a:latin typeface="楷体_GB2312"/>
                <a:ea typeface="楷体_GB2312"/>
                <a:cs typeface="楷体_GB2312"/>
              </a:rPr>
              <a:t>乘法对加法的分配律</a:t>
            </a:r>
          </a:p>
        </p:txBody>
      </p:sp>
      <p:graphicFrame>
        <p:nvGraphicFramePr>
          <p:cNvPr id="44042" name="Object 15"/>
          <p:cNvGraphicFramePr>
            <a:graphicFrameLocks noChangeAspect="1"/>
          </p:cNvGraphicFramePr>
          <p:nvPr/>
        </p:nvGraphicFramePr>
        <p:xfrm>
          <a:off x="1619250" y="3559175"/>
          <a:ext cx="5891213" cy="406400"/>
        </p:xfrm>
        <a:graphic>
          <a:graphicData uri="http://schemas.openxmlformats.org/presentationml/2006/ole">
            <mc:AlternateContent xmlns:mc="http://schemas.openxmlformats.org/markup-compatibility/2006">
              <mc:Choice xmlns:v="urn:schemas-microsoft-com:vml" Requires="v">
                <p:oleObj spid="_x0000_s128079" name="Equation" r:id="rId5" imgW="2946400" imgH="203200" progId="">
                  <p:embed/>
                </p:oleObj>
              </mc:Choice>
              <mc:Fallback>
                <p:oleObj name="Equation" r:id="rId5" imgW="2946400" imgH="2032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3559175"/>
                        <a:ext cx="58912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0" name="Rectangle 8"/>
          <p:cNvSpPr>
            <a:spLocks noChangeArrowheads="1"/>
          </p:cNvSpPr>
          <p:nvPr/>
        </p:nvSpPr>
        <p:spPr bwMode="auto">
          <a:xfrm>
            <a:off x="455613" y="2179638"/>
            <a:ext cx="8364537" cy="457200"/>
          </a:xfrm>
          <a:prstGeom prst="rect">
            <a:avLst/>
          </a:prstGeom>
          <a:noFill/>
          <a:ln w="9525">
            <a:noFill/>
            <a:miter lim="800000"/>
            <a:headEnd/>
            <a:tailEnd/>
          </a:ln>
        </p:spPr>
        <p:txBody>
          <a:bodyPr>
            <a:spAutoFit/>
          </a:bodyPr>
          <a:lstStyle/>
          <a:p>
            <a:r>
              <a:rPr kumimoji="1" lang="en-US" altLang="zh-CN" sz="2400" b="1">
                <a:solidFill>
                  <a:srgbClr val="000000"/>
                </a:solidFill>
                <a:latin typeface="楷体_GB2312"/>
                <a:ea typeface="楷体_GB2312"/>
                <a:cs typeface="楷体_GB2312"/>
              </a:rPr>
              <a:t>(2)</a:t>
            </a:r>
            <a:r>
              <a:rPr kumimoji="1" lang="en-US" altLang="zh-CN" sz="2400" b="1">
                <a:solidFill>
                  <a:srgbClr val="FF0000"/>
                </a:solidFill>
                <a:latin typeface="楷体_GB2312"/>
                <a:ea typeface="楷体_GB2312"/>
                <a:cs typeface="楷体_GB2312"/>
              </a:rPr>
              <a:t> </a:t>
            </a:r>
            <a:r>
              <a:rPr kumimoji="1" lang="zh-CN" altLang="en-US" sz="2400" b="1">
                <a:solidFill>
                  <a:srgbClr val="FF0000"/>
                </a:solidFill>
                <a:latin typeface="楷体_GB2312"/>
                <a:ea typeface="楷体_GB2312"/>
                <a:cs typeface="楷体_GB2312"/>
              </a:rPr>
              <a:t>数乘和乘法的结合律</a:t>
            </a:r>
            <a:r>
              <a:rPr kumimoji="1" lang="zh-CN" altLang="en-US" sz="2400" b="1">
                <a:solidFill>
                  <a:srgbClr val="000000"/>
                </a:solidFill>
                <a:latin typeface="楷体_GB2312"/>
                <a:ea typeface="楷体_GB2312"/>
                <a:cs typeface="楷体_GB2312"/>
              </a:rPr>
              <a:t>               （其中</a:t>
            </a:r>
            <a:r>
              <a:rPr kumimoji="1" lang="zh-CN" altLang="en-US" sz="2400" b="1">
                <a:solidFill>
                  <a:srgbClr val="000000"/>
                </a:solidFill>
                <a:latin typeface="Symbol" pitchFamily="18" charset="2"/>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Symbol" pitchFamily="18" charset="2"/>
                <a:ea typeface="楷体_GB2312"/>
                <a:cs typeface="楷体_GB2312"/>
              </a:rPr>
              <a:t> </a:t>
            </a:r>
            <a:r>
              <a:rPr kumimoji="1" lang="zh-CN" altLang="en-US" sz="2400" b="1">
                <a:solidFill>
                  <a:srgbClr val="000000"/>
                </a:solidFill>
                <a:latin typeface="楷体_GB2312"/>
                <a:ea typeface="楷体_GB2312"/>
                <a:cs typeface="楷体_GB2312"/>
              </a:rPr>
              <a:t>是数）</a:t>
            </a:r>
          </a:p>
        </p:txBody>
      </p:sp>
      <p:graphicFrame>
        <p:nvGraphicFramePr>
          <p:cNvPr id="44037" name="Object 16"/>
          <p:cNvGraphicFramePr>
            <a:graphicFrameLocks noChangeAspect="1"/>
          </p:cNvGraphicFramePr>
          <p:nvPr/>
        </p:nvGraphicFramePr>
        <p:xfrm>
          <a:off x="3995738" y="2200275"/>
          <a:ext cx="2286000" cy="508000"/>
        </p:xfrm>
        <a:graphic>
          <a:graphicData uri="http://schemas.openxmlformats.org/presentationml/2006/ole">
            <mc:AlternateContent xmlns:mc="http://schemas.openxmlformats.org/markup-compatibility/2006">
              <mc:Choice xmlns:v="urn:schemas-microsoft-com:vml" Requires="v">
                <p:oleObj spid="_x0000_s128080" name="Equation" r:id="rId7" imgW="1143000" imgH="254000" progId="">
                  <p:embed/>
                </p:oleObj>
              </mc:Choice>
              <mc:Fallback>
                <p:oleObj name="Equation" r:id="rId7" imgW="1143000" imgH="2540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738" y="2200275"/>
                        <a:ext cx="22860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5" name="Rectangle 13"/>
          <p:cNvSpPr>
            <a:spLocks noChangeArrowheads="1"/>
          </p:cNvSpPr>
          <p:nvPr/>
        </p:nvSpPr>
        <p:spPr bwMode="auto">
          <a:xfrm>
            <a:off x="455613" y="4214813"/>
            <a:ext cx="6775450" cy="457200"/>
          </a:xfrm>
          <a:prstGeom prst="rect">
            <a:avLst/>
          </a:prstGeom>
          <a:noFill/>
          <a:ln w="9525">
            <a:noFill/>
            <a:miter lim="800000"/>
            <a:headEnd/>
            <a:tailEnd/>
          </a:ln>
        </p:spPr>
        <p:txBody>
          <a:bodyPr wrap="none">
            <a:spAutoFit/>
          </a:bodyPr>
          <a:lstStyle/>
          <a:p>
            <a:r>
              <a:rPr kumimoji="1" lang="en-US" altLang="zh-CN" sz="2400" b="1">
                <a:solidFill>
                  <a:srgbClr val="000000"/>
                </a:solidFill>
                <a:latin typeface="楷体_GB2312"/>
                <a:ea typeface="楷体_GB2312"/>
                <a:cs typeface="楷体_GB2312"/>
              </a:rPr>
              <a:t>(4) </a:t>
            </a:r>
            <a:r>
              <a:rPr kumimoji="1" lang="zh-CN" altLang="en-US" sz="2400" b="1">
                <a:solidFill>
                  <a:srgbClr val="000000"/>
                </a:solidFill>
                <a:latin typeface="楷体_GB2312"/>
                <a:ea typeface="楷体_GB2312"/>
                <a:cs typeface="楷体_GB2312"/>
              </a:rPr>
              <a:t>单位矩阵在矩阵乘法中的作用类似于数</a:t>
            </a:r>
            <a:r>
              <a:rPr kumimoji="1" lang="en-US" altLang="zh-CN" sz="2400" b="1">
                <a:solidFill>
                  <a:srgbClr val="000000"/>
                </a:solidFill>
                <a:latin typeface="楷体_GB2312"/>
                <a:ea typeface="楷体_GB2312"/>
                <a:cs typeface="楷体_GB2312"/>
              </a:rPr>
              <a:t>1</a:t>
            </a:r>
            <a:r>
              <a:rPr kumimoji="1" lang="zh-CN" altLang="en-US" sz="2400" b="1">
                <a:solidFill>
                  <a:srgbClr val="000000"/>
                </a:solidFill>
                <a:latin typeface="楷体_GB2312"/>
                <a:ea typeface="楷体_GB2312"/>
                <a:cs typeface="楷体_GB2312"/>
              </a:rPr>
              <a:t>，即</a:t>
            </a:r>
          </a:p>
        </p:txBody>
      </p:sp>
      <p:graphicFrame>
        <p:nvGraphicFramePr>
          <p:cNvPr id="44047" name="Object 17"/>
          <p:cNvGraphicFramePr>
            <a:graphicFrameLocks noChangeAspect="1"/>
          </p:cNvGraphicFramePr>
          <p:nvPr/>
        </p:nvGraphicFramePr>
        <p:xfrm>
          <a:off x="3095625" y="4922838"/>
          <a:ext cx="2844800" cy="457200"/>
        </p:xfrm>
        <a:graphic>
          <a:graphicData uri="http://schemas.openxmlformats.org/presentationml/2006/ole">
            <mc:AlternateContent xmlns:mc="http://schemas.openxmlformats.org/markup-compatibility/2006">
              <mc:Choice xmlns:v="urn:schemas-microsoft-com:vml" Requires="v">
                <p:oleObj spid="_x0000_s128081" name="Equation" r:id="rId9" imgW="1422400" imgH="228600" progId="">
                  <p:embed/>
                </p:oleObj>
              </mc:Choice>
              <mc:Fallback>
                <p:oleObj name="Equation" r:id="rId9" imgW="1422400" imgH="2286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5625" y="4922838"/>
                        <a:ext cx="2844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6" name="Rectangle 14"/>
          <p:cNvSpPr>
            <a:spLocks noChangeArrowheads="1"/>
          </p:cNvSpPr>
          <p:nvPr/>
        </p:nvSpPr>
        <p:spPr bwMode="auto">
          <a:xfrm>
            <a:off x="455613" y="5630863"/>
            <a:ext cx="8220075" cy="822325"/>
          </a:xfrm>
          <a:prstGeom prst="rect">
            <a:avLst/>
          </a:prstGeom>
          <a:noFill/>
          <a:ln w="9525">
            <a:noFill/>
            <a:miter lim="800000"/>
            <a:headEnd/>
            <a:tailEnd/>
          </a:ln>
        </p:spPr>
        <p:txBody>
          <a:bodyPr>
            <a:spAutoFit/>
          </a:bodyPr>
          <a:lstStyle/>
          <a:p>
            <a:r>
              <a:rPr kumimoji="1" lang="zh-CN" altLang="en-US" sz="2400" b="1">
                <a:solidFill>
                  <a:srgbClr val="0000FF"/>
                </a:solidFill>
                <a:latin typeface="楷体_GB2312"/>
                <a:ea typeface="楷体_GB2312"/>
                <a:cs typeface="楷体_GB2312"/>
              </a:rPr>
              <a:t>推论：</a:t>
            </a:r>
            <a:r>
              <a:rPr kumimoji="1" lang="zh-CN" altLang="en-US" sz="2400" b="1">
                <a:solidFill>
                  <a:srgbClr val="000000"/>
                </a:solidFill>
                <a:latin typeface="楷体_GB2312"/>
                <a:ea typeface="楷体_GB2312"/>
                <a:cs typeface="楷体_GB2312"/>
              </a:rPr>
              <a:t>矩阵乘法不一定满足交换律，但是纯量阵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Symbol" pitchFamily="18" charset="2"/>
                <a:ea typeface="楷体_GB2312"/>
                <a:cs typeface="楷体_GB2312"/>
              </a:rPr>
              <a:t>lE</a:t>
            </a:r>
            <a:r>
              <a:rPr kumimoji="1" lang="en-US" altLang="zh-CN" sz="2400" b="1">
                <a:solidFill>
                  <a:srgbClr val="00007D"/>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与任何同阶方阵都是可交换的</a:t>
            </a:r>
            <a:r>
              <a:rPr kumimoji="1" lang="en-US" altLang="zh-CN" sz="2400" b="1">
                <a:solidFill>
                  <a:srgbClr val="000000"/>
                </a:solidFill>
                <a:latin typeface="楷体_GB2312"/>
                <a:ea typeface="楷体_GB2312"/>
                <a:cs typeface="楷体_GB2312"/>
              </a:rPr>
              <a:t>.</a:t>
            </a:r>
          </a:p>
        </p:txBody>
      </p:sp>
      <p:sp>
        <p:nvSpPr>
          <p:cNvPr id="44054" name="AutoShape 22"/>
          <p:cNvSpPr>
            <a:spLocks noChangeArrowheads="1"/>
          </p:cNvSpPr>
          <p:nvPr/>
        </p:nvSpPr>
        <p:spPr bwMode="auto">
          <a:xfrm>
            <a:off x="7019925" y="4579938"/>
            <a:ext cx="1873250" cy="865187"/>
          </a:xfrm>
          <a:prstGeom prst="wedgeRoundRectCallout">
            <a:avLst>
              <a:gd name="adj1" fmla="val -35509"/>
              <a:gd name="adj2" fmla="val 79907"/>
              <a:gd name="adj3" fmla="val 16667"/>
            </a:avLst>
          </a:prstGeom>
          <a:solidFill>
            <a:schemeClr val="accent1"/>
          </a:solidFill>
          <a:ln w="9525">
            <a:solidFill>
              <a:schemeClr val="tx1"/>
            </a:solidFill>
            <a:miter lim="800000"/>
            <a:headEnd/>
            <a:tailEnd/>
          </a:ln>
        </p:spPr>
        <p:txBody>
          <a:bodyPr/>
          <a:lstStyle/>
          <a:p>
            <a:r>
              <a:rPr kumimoji="1" lang="zh-CN" altLang="en-US" sz="2400" b="1">
                <a:solidFill>
                  <a:srgbClr val="000000"/>
                </a:solidFill>
                <a:latin typeface="Times New Roman" pitchFamily="18" charset="0"/>
                <a:ea typeface="楷体_GB2312"/>
                <a:cs typeface="楷体_GB2312"/>
              </a:rPr>
              <a:t>纯量阵不同于对角阵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4038"/>
                                        </p:tgtEl>
                                        <p:attrNameLst>
                                          <p:attrName>style.visibility</p:attrName>
                                        </p:attrNameLst>
                                      </p:cBhvr>
                                      <p:to>
                                        <p:strVal val="visible"/>
                                      </p:to>
                                    </p:set>
                                    <p:animEffect transition="in" filter="slide(fromBottom)">
                                      <p:cBhvr>
                                        <p:cTn id="7" dur="500"/>
                                        <p:tgtEl>
                                          <p:spTgt spid="44038"/>
                                        </p:tgtEl>
                                      </p:cBhvr>
                                    </p:animEffect>
                                  </p:childTnLst>
                                </p:cTn>
                              </p:par>
                              <p:par>
                                <p:cTn id="8" presetID="12" presetClass="entr" presetSubtype="4" fill="hold" nodeType="withEffect">
                                  <p:stCondLst>
                                    <p:cond delay="0"/>
                                  </p:stCondLst>
                                  <p:childTnLst>
                                    <p:set>
                                      <p:cBhvr>
                                        <p:cTn id="9" dur="1" fill="hold">
                                          <p:stCondLst>
                                            <p:cond delay="0"/>
                                          </p:stCondLst>
                                        </p:cTn>
                                        <p:tgtEl>
                                          <p:spTgt spid="44039"/>
                                        </p:tgtEl>
                                        <p:attrNameLst>
                                          <p:attrName>style.visibility</p:attrName>
                                        </p:attrNameLst>
                                      </p:cBhvr>
                                      <p:to>
                                        <p:strVal val="visible"/>
                                      </p:to>
                                    </p:set>
                                    <p:animEffect transition="in" filter="slide(fromBottom)">
                                      <p:cBhvr>
                                        <p:cTn id="10" dur="500"/>
                                        <p:tgtEl>
                                          <p:spTgt spid="4403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4040"/>
                                        </p:tgtEl>
                                        <p:attrNameLst>
                                          <p:attrName>style.visibility</p:attrName>
                                        </p:attrNameLst>
                                      </p:cBhvr>
                                      <p:to>
                                        <p:strVal val="visible"/>
                                      </p:to>
                                    </p:set>
                                    <p:animEffect transition="in" filter="slide(fromBottom)">
                                      <p:cBhvr>
                                        <p:cTn id="15" dur="500"/>
                                        <p:tgtEl>
                                          <p:spTgt spid="44040"/>
                                        </p:tgtEl>
                                      </p:cBhvr>
                                    </p:animEffect>
                                  </p:childTnLst>
                                </p:cTn>
                              </p:par>
                              <p:par>
                                <p:cTn id="16" presetID="12" presetClass="entr" presetSubtype="4" fill="hold" nodeType="withEffect">
                                  <p:stCondLst>
                                    <p:cond delay="0"/>
                                  </p:stCondLst>
                                  <p:childTnLst>
                                    <p:set>
                                      <p:cBhvr>
                                        <p:cTn id="17" dur="1" fill="hold">
                                          <p:stCondLst>
                                            <p:cond delay="0"/>
                                          </p:stCondLst>
                                        </p:cTn>
                                        <p:tgtEl>
                                          <p:spTgt spid="44037"/>
                                        </p:tgtEl>
                                        <p:attrNameLst>
                                          <p:attrName>style.visibility</p:attrName>
                                        </p:attrNameLst>
                                      </p:cBhvr>
                                      <p:to>
                                        <p:strVal val="visible"/>
                                      </p:to>
                                    </p:set>
                                    <p:animEffect transition="in" filter="slide(fromBottom)">
                                      <p:cBhvr>
                                        <p:cTn id="18" dur="500"/>
                                        <p:tgtEl>
                                          <p:spTgt spid="4403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4041"/>
                                        </p:tgtEl>
                                        <p:attrNameLst>
                                          <p:attrName>style.visibility</p:attrName>
                                        </p:attrNameLst>
                                      </p:cBhvr>
                                      <p:to>
                                        <p:strVal val="visible"/>
                                      </p:to>
                                    </p:set>
                                    <p:animEffect transition="in" filter="slide(fromBottom)">
                                      <p:cBhvr>
                                        <p:cTn id="23" dur="500"/>
                                        <p:tgtEl>
                                          <p:spTgt spid="44041"/>
                                        </p:tgtEl>
                                      </p:cBhvr>
                                    </p:animEffect>
                                  </p:childTnLst>
                                </p:cTn>
                              </p:par>
                              <p:par>
                                <p:cTn id="24" presetID="12" presetClass="entr" presetSubtype="4" fill="hold" nodeType="withEffect">
                                  <p:stCondLst>
                                    <p:cond delay="0"/>
                                  </p:stCondLst>
                                  <p:childTnLst>
                                    <p:set>
                                      <p:cBhvr>
                                        <p:cTn id="25" dur="1" fill="hold">
                                          <p:stCondLst>
                                            <p:cond delay="0"/>
                                          </p:stCondLst>
                                        </p:cTn>
                                        <p:tgtEl>
                                          <p:spTgt spid="44042"/>
                                        </p:tgtEl>
                                        <p:attrNameLst>
                                          <p:attrName>style.visibility</p:attrName>
                                        </p:attrNameLst>
                                      </p:cBhvr>
                                      <p:to>
                                        <p:strVal val="visible"/>
                                      </p:to>
                                    </p:set>
                                    <p:animEffect transition="in" filter="slide(fromBottom)">
                                      <p:cBhvr>
                                        <p:cTn id="26" dur="500"/>
                                        <p:tgtEl>
                                          <p:spTgt spid="4404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44047"/>
                                        </p:tgtEl>
                                        <p:attrNameLst>
                                          <p:attrName>style.visibility</p:attrName>
                                        </p:attrNameLst>
                                      </p:cBhvr>
                                      <p:to>
                                        <p:strVal val="visible"/>
                                      </p:to>
                                    </p:set>
                                    <p:animEffect transition="in" filter="slide(fromBottom)">
                                      <p:cBhvr>
                                        <p:cTn id="31" dur="500"/>
                                        <p:tgtEl>
                                          <p:spTgt spid="4404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44045"/>
                                        </p:tgtEl>
                                        <p:attrNameLst>
                                          <p:attrName>style.visibility</p:attrName>
                                        </p:attrNameLst>
                                      </p:cBhvr>
                                      <p:to>
                                        <p:strVal val="visible"/>
                                      </p:to>
                                    </p:set>
                                    <p:animEffect transition="in" filter="slide(fromBottom)">
                                      <p:cBhvr>
                                        <p:cTn id="36" dur="500"/>
                                        <p:tgtEl>
                                          <p:spTgt spid="4404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44046"/>
                                        </p:tgtEl>
                                        <p:attrNameLst>
                                          <p:attrName>style.visibility</p:attrName>
                                        </p:attrNameLst>
                                      </p:cBhvr>
                                      <p:to>
                                        <p:strVal val="visible"/>
                                      </p:to>
                                    </p:set>
                                    <p:animEffect transition="in" filter="slide(fromBottom)">
                                      <p:cBhvr>
                                        <p:cTn id="41" dur="500"/>
                                        <p:tgtEl>
                                          <p:spTgt spid="4404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9" presetClass="entr" presetSubtype="0" accel="100000" fill="hold" grpId="0" nodeType="clickEffect">
                                  <p:stCondLst>
                                    <p:cond delay="0"/>
                                  </p:stCondLst>
                                  <p:childTnLst>
                                    <p:set>
                                      <p:cBhvr>
                                        <p:cTn id="45" dur="1" fill="hold">
                                          <p:stCondLst>
                                            <p:cond delay="0"/>
                                          </p:stCondLst>
                                        </p:cTn>
                                        <p:tgtEl>
                                          <p:spTgt spid="44054"/>
                                        </p:tgtEl>
                                        <p:attrNameLst>
                                          <p:attrName>style.visibility</p:attrName>
                                        </p:attrNameLst>
                                      </p:cBhvr>
                                      <p:to>
                                        <p:strVal val="visible"/>
                                      </p:to>
                                    </p:set>
                                    <p:anim calcmode="lin" valueType="num">
                                      <p:cBhvr>
                                        <p:cTn id="46" dur="500" fill="hold"/>
                                        <p:tgtEl>
                                          <p:spTgt spid="44054"/>
                                        </p:tgtEl>
                                        <p:attrNameLst>
                                          <p:attrName>ppt_h</p:attrName>
                                        </p:attrNameLst>
                                      </p:cBhvr>
                                      <p:tavLst>
                                        <p:tav tm="0">
                                          <p:val>
                                            <p:strVal val="#ppt_h/20"/>
                                          </p:val>
                                        </p:tav>
                                        <p:tav tm="50000">
                                          <p:val>
                                            <p:strVal val="#ppt_h/20"/>
                                          </p:val>
                                        </p:tav>
                                        <p:tav tm="100000">
                                          <p:val>
                                            <p:strVal val="#ppt_h"/>
                                          </p:val>
                                        </p:tav>
                                      </p:tavLst>
                                    </p:anim>
                                    <p:anim calcmode="lin" valueType="num">
                                      <p:cBhvr>
                                        <p:cTn id="47" dur="500" fill="hold"/>
                                        <p:tgtEl>
                                          <p:spTgt spid="44054"/>
                                        </p:tgtEl>
                                        <p:attrNameLst>
                                          <p:attrName>ppt_w</p:attrName>
                                        </p:attrNameLst>
                                      </p:cBhvr>
                                      <p:tavLst>
                                        <p:tav tm="0">
                                          <p:val>
                                            <p:strVal val="#ppt_w+.3"/>
                                          </p:val>
                                        </p:tav>
                                        <p:tav tm="50000">
                                          <p:val>
                                            <p:strVal val="#ppt_w+.3"/>
                                          </p:val>
                                        </p:tav>
                                        <p:tav tm="100000">
                                          <p:val>
                                            <p:strVal val="#ppt_w"/>
                                          </p:val>
                                        </p:tav>
                                      </p:tavLst>
                                    </p:anim>
                                    <p:anim calcmode="lin" valueType="num">
                                      <p:cBhvr>
                                        <p:cTn id="48" dur="500" fill="hold"/>
                                        <p:tgtEl>
                                          <p:spTgt spid="44054"/>
                                        </p:tgtEl>
                                        <p:attrNameLst>
                                          <p:attrName>ppt_x</p:attrName>
                                        </p:attrNameLst>
                                      </p:cBhvr>
                                      <p:tavLst>
                                        <p:tav tm="0">
                                          <p:val>
                                            <p:strVal val="#ppt_x-.3"/>
                                          </p:val>
                                        </p:tav>
                                        <p:tav tm="50000">
                                          <p:val>
                                            <p:strVal val="#ppt_x"/>
                                          </p:val>
                                        </p:tav>
                                        <p:tav tm="100000">
                                          <p:val>
                                            <p:strVal val="#ppt_x"/>
                                          </p:val>
                                        </p:tav>
                                      </p:tavLst>
                                    </p:anim>
                                    <p:anim calcmode="lin" valueType="num">
                                      <p:cBhvr>
                                        <p:cTn id="49" dur="500" fill="hold"/>
                                        <p:tgtEl>
                                          <p:spTgt spid="440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p:bldP spid="44041" grpId="0"/>
      <p:bldP spid="44040" grpId="0"/>
      <p:bldP spid="44045" grpId="0"/>
      <p:bldP spid="44046" grpId="0"/>
      <p:bldP spid="4405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Rectangle 2"/>
          <p:cNvSpPr>
            <a:spLocks noChangeArrowheads="1"/>
          </p:cNvSpPr>
          <p:nvPr/>
        </p:nvSpPr>
        <p:spPr bwMode="auto">
          <a:xfrm>
            <a:off x="685800" y="812800"/>
            <a:ext cx="5199063" cy="457200"/>
          </a:xfrm>
          <a:prstGeom prst="rect">
            <a:avLst/>
          </a:prstGeom>
          <a:noFill/>
          <a:ln w="9525">
            <a:noFill/>
            <a:miter lim="800000"/>
            <a:headEnd/>
            <a:tailEnd/>
          </a:ln>
        </p:spPr>
        <p:txBody>
          <a:bodyPr wrap="none">
            <a:spAutoFit/>
          </a:bodyPr>
          <a:lstStyle/>
          <a:p>
            <a:r>
              <a:rPr kumimoji="1" lang="en-US" altLang="zh-CN" sz="2400" b="1">
                <a:solidFill>
                  <a:srgbClr val="000000"/>
                </a:solidFill>
                <a:latin typeface="Times New Roman" pitchFamily="18" charset="0"/>
                <a:ea typeface="楷体_GB2312"/>
                <a:cs typeface="楷体_GB2312"/>
              </a:rPr>
              <a:t>(5) </a:t>
            </a:r>
            <a:r>
              <a:rPr kumimoji="1" lang="zh-CN" altLang="en-US" sz="2400" b="1">
                <a:solidFill>
                  <a:srgbClr val="FF0000"/>
                </a:solidFill>
                <a:latin typeface="Times New Roman" pitchFamily="18" charset="0"/>
                <a:ea typeface="楷体_GB2312"/>
                <a:cs typeface="楷体_GB2312"/>
              </a:rPr>
              <a:t>矩阵的幂</a:t>
            </a:r>
            <a:r>
              <a:rPr kumimoji="1" lang="zh-CN" altLang="en-US" sz="2400" b="1">
                <a:solidFill>
                  <a:srgbClr val="000000"/>
                </a:solidFill>
                <a:latin typeface="Times New Roman" pitchFamily="18" charset="0"/>
                <a:ea typeface="楷体_GB2312"/>
                <a:cs typeface="楷体_GB2312"/>
              </a:rPr>
              <a:t>   若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是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a:t>
            </a:r>
            <a:r>
              <a:rPr kumimoji="1" lang="zh-CN" altLang="en-US" sz="2400" b="1">
                <a:solidFill>
                  <a:srgbClr val="FF0000"/>
                </a:solidFill>
                <a:latin typeface="Times New Roman" pitchFamily="18" charset="0"/>
                <a:ea typeface="楷体_GB2312"/>
                <a:cs typeface="楷体_GB2312"/>
              </a:rPr>
              <a:t>方阵</a:t>
            </a:r>
            <a:r>
              <a:rPr kumimoji="1" lang="zh-CN" altLang="en-US" sz="2400" b="1">
                <a:solidFill>
                  <a:srgbClr val="00007D"/>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定义</a:t>
            </a:r>
          </a:p>
        </p:txBody>
      </p:sp>
      <p:graphicFrame>
        <p:nvGraphicFramePr>
          <p:cNvPr id="129035" name="Object 11"/>
          <p:cNvGraphicFramePr>
            <a:graphicFrameLocks noChangeAspect="1"/>
          </p:cNvGraphicFramePr>
          <p:nvPr/>
        </p:nvGraphicFramePr>
        <p:xfrm>
          <a:off x="3563938" y="1412875"/>
          <a:ext cx="1957387" cy="781050"/>
        </p:xfrm>
        <a:graphic>
          <a:graphicData uri="http://schemas.openxmlformats.org/presentationml/2006/ole">
            <mc:AlternateContent xmlns:mc="http://schemas.openxmlformats.org/markup-compatibility/2006">
              <mc:Choice xmlns:v="urn:schemas-microsoft-com:vml" Requires="v">
                <p:oleObj spid="_x0000_s129083" name="Equation" r:id="rId3" imgW="888614" imgH="355446" progId="">
                  <p:embed/>
                </p:oleObj>
              </mc:Choice>
              <mc:Fallback>
                <p:oleObj name="Equation" r:id="rId3" imgW="888614" imgH="355446"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1412875"/>
                        <a:ext cx="1957387"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0" name="Rectangle 4"/>
          <p:cNvSpPr>
            <a:spLocks noChangeArrowheads="1"/>
          </p:cNvSpPr>
          <p:nvPr/>
        </p:nvSpPr>
        <p:spPr bwMode="auto">
          <a:xfrm>
            <a:off x="1185863" y="2370138"/>
            <a:ext cx="79692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显然</a:t>
            </a:r>
          </a:p>
        </p:txBody>
      </p:sp>
      <p:graphicFrame>
        <p:nvGraphicFramePr>
          <p:cNvPr id="45061" name="Object 12"/>
          <p:cNvGraphicFramePr>
            <a:graphicFrameLocks noChangeAspect="1"/>
          </p:cNvGraphicFramePr>
          <p:nvPr/>
        </p:nvGraphicFramePr>
        <p:xfrm>
          <a:off x="2100263" y="2346325"/>
          <a:ext cx="3624262" cy="503238"/>
        </p:xfrm>
        <a:graphic>
          <a:graphicData uri="http://schemas.openxmlformats.org/presentationml/2006/ole">
            <mc:AlternateContent xmlns:mc="http://schemas.openxmlformats.org/markup-compatibility/2006">
              <mc:Choice xmlns:v="urn:schemas-microsoft-com:vml" Requires="v">
                <p:oleObj spid="_x0000_s129084" name="Equation" r:id="rId5" imgW="1638300" imgH="228600" progId="">
                  <p:embed/>
                </p:oleObj>
              </mc:Choice>
              <mc:Fallback>
                <p:oleObj name="Equation" r:id="rId5" imgW="1638300" imgH="228600" progId="">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0263" y="2346325"/>
                        <a:ext cx="3624262"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2" name="Object 13"/>
          <p:cNvGraphicFramePr>
            <a:graphicFrameLocks noChangeAspect="1"/>
          </p:cNvGraphicFramePr>
          <p:nvPr/>
        </p:nvGraphicFramePr>
        <p:xfrm>
          <a:off x="1763713" y="4273550"/>
          <a:ext cx="3890962" cy="1624013"/>
        </p:xfrm>
        <a:graphic>
          <a:graphicData uri="http://schemas.openxmlformats.org/presentationml/2006/ole">
            <mc:AlternateContent xmlns:mc="http://schemas.openxmlformats.org/markup-compatibility/2006">
              <mc:Choice xmlns:v="urn:schemas-microsoft-com:vml" Requires="v">
                <p:oleObj spid="_x0000_s129085" name="Equation" r:id="rId7" imgW="1765300" imgH="736600" progId="">
                  <p:embed/>
                </p:oleObj>
              </mc:Choice>
              <mc:Fallback>
                <p:oleObj name="Equation" r:id="rId7" imgW="1765300" imgH="736600"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4273550"/>
                        <a:ext cx="3890962" cy="162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3" name="Text Box 7"/>
          <p:cNvSpPr txBox="1">
            <a:spLocks noChangeArrowheads="1"/>
          </p:cNvSpPr>
          <p:nvPr/>
        </p:nvSpPr>
        <p:spPr bwMode="auto">
          <a:xfrm>
            <a:off x="685800" y="3673475"/>
            <a:ext cx="4779963"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思考：</a:t>
            </a:r>
            <a:r>
              <a:rPr kumimoji="1" lang="zh-CN" altLang="en-US" sz="2400" b="1">
                <a:solidFill>
                  <a:srgbClr val="000000"/>
                </a:solidFill>
                <a:latin typeface="Times New Roman" pitchFamily="18" charset="0"/>
                <a:ea typeface="楷体_GB2312"/>
                <a:cs typeface="楷体_GB2312"/>
              </a:rPr>
              <a:t>下列等式在什么时候成立？</a:t>
            </a:r>
          </a:p>
        </p:txBody>
      </p:sp>
      <p:sp>
        <p:nvSpPr>
          <p:cNvPr id="45066" name="Text Box 10"/>
          <p:cNvSpPr txBox="1">
            <a:spLocks noChangeArrowheads="1"/>
          </p:cNvSpPr>
          <p:nvPr/>
        </p:nvSpPr>
        <p:spPr bwMode="auto">
          <a:xfrm>
            <a:off x="5830888" y="4857750"/>
            <a:ext cx="2773362" cy="457200"/>
          </a:xfrm>
          <a:prstGeom prst="rect">
            <a:avLst/>
          </a:prstGeom>
          <a:noFill/>
          <a:ln w="9525">
            <a:noFill/>
            <a:miter lim="800000"/>
            <a:headEnd/>
            <a:tailEnd/>
          </a:ln>
        </p:spPr>
        <p:txBody>
          <a:bodyPr>
            <a:spAutoFit/>
          </a:bodyPr>
          <a:lstStyle/>
          <a:p>
            <a:r>
              <a:rPr kumimoji="1" lang="en-US" altLang="zh-CN" sz="2400" b="1" i="1">
                <a:solidFill>
                  <a:srgbClr val="FF0000"/>
                </a:solidFill>
                <a:latin typeface="Times New Roman" pitchFamily="18" charset="0"/>
                <a:ea typeface="楷体_GB2312"/>
                <a:cs typeface="楷体_GB2312"/>
              </a:rPr>
              <a:t>A</a:t>
            </a:r>
            <a:r>
              <a:rPr kumimoji="1" lang="zh-CN" altLang="en-US"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B</a:t>
            </a:r>
            <a:r>
              <a:rPr kumimoji="1" lang="zh-CN" altLang="en-US" sz="2400" b="1">
                <a:solidFill>
                  <a:srgbClr val="FF0000"/>
                </a:solidFill>
                <a:latin typeface="Times New Roman" pitchFamily="18" charset="0"/>
                <a:ea typeface="楷体_GB2312"/>
                <a:cs typeface="楷体_GB2312"/>
              </a:rPr>
              <a:t>可交换时成立</a:t>
            </a:r>
          </a:p>
        </p:txBody>
      </p:sp>
      <p:sp>
        <p:nvSpPr>
          <p:cNvPr id="45072" name="AutoShape 16"/>
          <p:cNvSpPr>
            <a:spLocks/>
          </p:cNvSpPr>
          <p:nvPr/>
        </p:nvSpPr>
        <p:spPr bwMode="auto">
          <a:xfrm>
            <a:off x="5589588" y="4221163"/>
            <a:ext cx="144462" cy="1728787"/>
          </a:xfrm>
          <a:prstGeom prst="rightBrace">
            <a:avLst>
              <a:gd name="adj1" fmla="val 99726"/>
              <a:gd name="adj2" fmla="val 52523"/>
            </a:avLst>
          </a:prstGeom>
          <a:noFill/>
          <a:ln w="28575">
            <a:solidFill>
              <a:srgbClr val="FF0000"/>
            </a:solidFill>
            <a:miter lim="800000"/>
            <a:headEnd/>
            <a:tailEnd/>
          </a:ln>
        </p:spPr>
        <p:txBody>
          <a:bodyPr wrap="none" anchor="ctr"/>
          <a:lstStyle/>
          <a:p>
            <a:endParaRPr kumimoji="1" lang="zh-CN" altLang="en-US" sz="2400">
              <a:solidFill>
                <a:srgbClr val="000000"/>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slide(fromBottom)">
                                      <p:cBhvr>
                                        <p:cTn id="7" dur="500"/>
                                        <p:tgtEl>
                                          <p:spTgt spid="45060"/>
                                        </p:tgtEl>
                                      </p:cBhvr>
                                    </p:animEffect>
                                  </p:childTnLst>
                                </p:cTn>
                              </p:par>
                              <p:par>
                                <p:cTn id="8" presetID="12" presetClass="entr" presetSubtype="4" fill="hold" nodeType="withEffect">
                                  <p:stCondLst>
                                    <p:cond delay="0"/>
                                  </p:stCondLst>
                                  <p:childTnLst>
                                    <p:set>
                                      <p:cBhvr>
                                        <p:cTn id="9" dur="1" fill="hold">
                                          <p:stCondLst>
                                            <p:cond delay="0"/>
                                          </p:stCondLst>
                                        </p:cTn>
                                        <p:tgtEl>
                                          <p:spTgt spid="45061"/>
                                        </p:tgtEl>
                                        <p:attrNameLst>
                                          <p:attrName>style.visibility</p:attrName>
                                        </p:attrNameLst>
                                      </p:cBhvr>
                                      <p:to>
                                        <p:strVal val="visible"/>
                                      </p:to>
                                    </p:set>
                                    <p:animEffect transition="in" filter="slide(fromBottom)">
                                      <p:cBhvr>
                                        <p:cTn id="10" dur="500"/>
                                        <p:tgtEl>
                                          <p:spTgt spid="4506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5063"/>
                                        </p:tgtEl>
                                        <p:attrNameLst>
                                          <p:attrName>style.visibility</p:attrName>
                                        </p:attrNameLst>
                                      </p:cBhvr>
                                      <p:to>
                                        <p:strVal val="visible"/>
                                      </p:to>
                                    </p:set>
                                    <p:animEffect transition="in" filter="dissolve">
                                      <p:cBhvr>
                                        <p:cTn id="15" dur="500"/>
                                        <p:tgtEl>
                                          <p:spTgt spid="45063"/>
                                        </p:tgtEl>
                                      </p:cBhvr>
                                    </p:animEffect>
                                  </p:childTnLst>
                                </p:cTn>
                              </p:par>
                              <p:par>
                                <p:cTn id="16" presetID="9" presetClass="entr" presetSubtype="0" fill="hold" nodeType="withEffect">
                                  <p:stCondLst>
                                    <p:cond delay="0"/>
                                  </p:stCondLst>
                                  <p:childTnLst>
                                    <p:set>
                                      <p:cBhvr>
                                        <p:cTn id="17" dur="1" fill="hold">
                                          <p:stCondLst>
                                            <p:cond delay="0"/>
                                          </p:stCondLst>
                                        </p:cTn>
                                        <p:tgtEl>
                                          <p:spTgt spid="45062"/>
                                        </p:tgtEl>
                                        <p:attrNameLst>
                                          <p:attrName>style.visibility</p:attrName>
                                        </p:attrNameLst>
                                      </p:cBhvr>
                                      <p:to>
                                        <p:strVal val="visible"/>
                                      </p:to>
                                    </p:set>
                                    <p:animEffect transition="in" filter="dissolve">
                                      <p:cBhvr>
                                        <p:cTn id="18" dur="500"/>
                                        <p:tgtEl>
                                          <p:spTgt spid="4506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45072"/>
                                        </p:tgtEl>
                                        <p:attrNameLst>
                                          <p:attrName>style.visibility</p:attrName>
                                        </p:attrNameLst>
                                      </p:cBhvr>
                                      <p:to>
                                        <p:strVal val="visible"/>
                                      </p:to>
                                    </p:set>
                                    <p:animEffect transition="in" filter="box(in)">
                                      <p:cBhvr>
                                        <p:cTn id="23" dur="500"/>
                                        <p:tgtEl>
                                          <p:spTgt spid="45072"/>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45066"/>
                                        </p:tgtEl>
                                        <p:attrNameLst>
                                          <p:attrName>style.visibility</p:attrName>
                                        </p:attrNameLst>
                                      </p:cBhvr>
                                      <p:to>
                                        <p:strVal val="visible"/>
                                      </p:to>
                                    </p:set>
                                    <p:animEffect transition="in" filter="box(in)">
                                      <p:cBhvr>
                                        <p:cTn id="26" dur="500"/>
                                        <p:tgtEl>
                                          <p:spTgt spid="45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P spid="45063" grpId="0"/>
      <p:bldP spid="45066" grpId="0"/>
      <p:bldP spid="4507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7" name="Rectangle 2"/>
          <p:cNvSpPr>
            <a:spLocks noGrp="1" noChangeArrowheads="1"/>
          </p:cNvSpPr>
          <p:nvPr>
            <p:ph type="title"/>
          </p:nvPr>
        </p:nvSpPr>
        <p:spPr/>
        <p:txBody>
          <a:bodyPr/>
          <a:lstStyle/>
          <a:p>
            <a:pPr eaLnBrk="1" hangingPunct="1"/>
            <a:r>
              <a:rPr lang="zh-CN" altLang="en-US" b="1" smtClean="0">
                <a:latin typeface="楷体_GB2312"/>
                <a:ea typeface="楷体_GB2312"/>
                <a:cs typeface="楷体_GB2312"/>
              </a:rPr>
              <a:t>第一章  行列式</a:t>
            </a:r>
          </a:p>
        </p:txBody>
      </p:sp>
      <p:sp>
        <p:nvSpPr>
          <p:cNvPr id="633858" name="Rectangle 3"/>
          <p:cNvSpPr>
            <a:spLocks noGrp="1" noChangeArrowheads="1"/>
          </p:cNvSpPr>
          <p:nvPr>
            <p:ph type="body" idx="1"/>
          </p:nvPr>
        </p:nvSpPr>
        <p:spPr/>
        <p:txBody>
          <a:bodyPr/>
          <a:lstStyle/>
          <a:p>
            <a:pPr eaLnBrk="1" hangingPunct="1">
              <a:lnSpc>
                <a:spcPct val="90000"/>
              </a:lnSpc>
              <a:buClr>
                <a:schemeClr val="hlink"/>
              </a:buClr>
              <a:buSzPct val="50000"/>
            </a:pPr>
            <a:r>
              <a:rPr lang="zh-CN" altLang="en-US" b="1" smtClean="0">
                <a:solidFill>
                  <a:schemeClr val="hlink"/>
                </a:solidFill>
                <a:latin typeface="楷体_GB2312"/>
                <a:ea typeface="楷体_GB2312"/>
                <a:cs typeface="楷体_GB2312"/>
              </a:rPr>
              <a:t>内容提要</a:t>
            </a:r>
          </a:p>
          <a:p>
            <a:pPr eaLnBrk="1" hangingPunct="1">
              <a:lnSpc>
                <a:spcPct val="90000"/>
              </a:lnSpc>
              <a:buFont typeface="Wingdings" pitchFamily="2" charset="2"/>
              <a:buNone/>
            </a:pPr>
            <a:r>
              <a:rPr lang="zh-CN" altLang="en-US" b="1" smtClean="0">
                <a:latin typeface="楷体_GB2312"/>
                <a:ea typeface="楷体_GB2312"/>
                <a:cs typeface="楷体_GB2312"/>
              </a:rPr>
              <a:t>	</a:t>
            </a:r>
            <a:r>
              <a:rPr lang="en-US" altLang="zh-CN" sz="2800" b="1" smtClean="0">
                <a:latin typeface="楷体_GB2312"/>
                <a:ea typeface="楷体_GB2312"/>
                <a:cs typeface="楷体_GB2312"/>
              </a:rPr>
              <a:t>§1  </a:t>
            </a:r>
            <a:r>
              <a:rPr lang="zh-CN" altLang="en-US" sz="2800" b="1" smtClean="0">
                <a:latin typeface="楷体_GB2312"/>
                <a:ea typeface="楷体_GB2312"/>
                <a:cs typeface="楷体_GB2312"/>
              </a:rPr>
              <a:t>二阶与三阶行列式</a:t>
            </a:r>
          </a:p>
          <a:p>
            <a:pPr eaLnBrk="1" hangingPunct="1">
              <a:lnSpc>
                <a:spcPct val="90000"/>
              </a:lnSpc>
              <a:buFont typeface="Wingdings" pitchFamily="2" charset="2"/>
              <a:buNone/>
            </a:pPr>
            <a:r>
              <a:rPr lang="zh-CN" altLang="en-US" sz="2800" b="1" smtClean="0">
                <a:latin typeface="楷体_GB2312"/>
                <a:ea typeface="楷体_GB2312"/>
                <a:cs typeface="楷体_GB2312"/>
              </a:rPr>
              <a:t>	</a:t>
            </a:r>
            <a:r>
              <a:rPr lang="en-US" altLang="zh-CN" sz="2800" b="1" smtClean="0">
                <a:latin typeface="楷体_GB2312"/>
                <a:ea typeface="楷体_GB2312"/>
                <a:cs typeface="楷体_GB2312"/>
              </a:rPr>
              <a:t>§2  </a:t>
            </a:r>
            <a:r>
              <a:rPr lang="zh-CN" altLang="en-US" sz="2800" b="1" smtClean="0">
                <a:latin typeface="楷体_GB2312"/>
                <a:ea typeface="楷体_GB2312"/>
                <a:cs typeface="楷体_GB2312"/>
              </a:rPr>
              <a:t>全排列及其逆序数</a:t>
            </a:r>
          </a:p>
          <a:p>
            <a:pPr eaLnBrk="1" hangingPunct="1">
              <a:lnSpc>
                <a:spcPct val="90000"/>
              </a:lnSpc>
              <a:buFont typeface="Wingdings" pitchFamily="2" charset="2"/>
              <a:buNone/>
            </a:pPr>
            <a:r>
              <a:rPr lang="zh-CN" altLang="en-US" sz="2800" b="1" smtClean="0">
                <a:latin typeface="楷体_GB2312"/>
                <a:ea typeface="楷体_GB2312"/>
                <a:cs typeface="楷体_GB2312"/>
              </a:rPr>
              <a:t>	</a:t>
            </a:r>
            <a:r>
              <a:rPr lang="en-US" altLang="zh-CN" sz="2800" b="1" smtClean="0">
                <a:latin typeface="楷体_GB2312"/>
                <a:ea typeface="楷体_GB2312"/>
                <a:cs typeface="楷体_GB2312"/>
              </a:rPr>
              <a:t>§3  </a:t>
            </a:r>
            <a:r>
              <a:rPr lang="en-US" altLang="zh-CN" sz="2800" b="1" i="1" smtClean="0">
                <a:latin typeface="Times New Roman" pitchFamily="18" charset="0"/>
                <a:ea typeface="楷体_GB2312"/>
                <a:cs typeface="楷体_GB2312"/>
              </a:rPr>
              <a:t>n</a:t>
            </a:r>
            <a:r>
              <a:rPr lang="en-US" altLang="zh-CN" sz="2800" b="1" smtClean="0">
                <a:latin typeface="楷体_GB2312"/>
                <a:ea typeface="楷体_GB2312"/>
                <a:cs typeface="楷体_GB2312"/>
              </a:rPr>
              <a:t> </a:t>
            </a:r>
            <a:r>
              <a:rPr lang="zh-CN" altLang="en-US" sz="2800" b="1" smtClean="0">
                <a:latin typeface="楷体_GB2312"/>
                <a:ea typeface="楷体_GB2312"/>
                <a:cs typeface="楷体_GB2312"/>
              </a:rPr>
              <a:t>阶行列式的定义</a:t>
            </a:r>
          </a:p>
          <a:p>
            <a:pPr eaLnBrk="1" hangingPunct="1">
              <a:lnSpc>
                <a:spcPct val="90000"/>
              </a:lnSpc>
              <a:buFont typeface="Wingdings" pitchFamily="2" charset="2"/>
              <a:buNone/>
            </a:pPr>
            <a:r>
              <a:rPr lang="zh-CN" altLang="en-US" sz="2800" b="1" smtClean="0">
                <a:latin typeface="楷体_GB2312"/>
                <a:ea typeface="楷体_GB2312"/>
                <a:cs typeface="楷体_GB2312"/>
              </a:rPr>
              <a:t>	</a:t>
            </a:r>
            <a:r>
              <a:rPr lang="en-US" altLang="zh-CN" sz="2800" b="1" smtClean="0">
                <a:latin typeface="楷体_GB2312"/>
                <a:ea typeface="楷体_GB2312"/>
                <a:cs typeface="楷体_GB2312"/>
              </a:rPr>
              <a:t>§4  </a:t>
            </a:r>
            <a:r>
              <a:rPr lang="zh-CN" altLang="en-US" sz="2800" b="1" smtClean="0">
                <a:latin typeface="楷体_GB2312"/>
                <a:ea typeface="楷体_GB2312"/>
                <a:cs typeface="楷体_GB2312"/>
              </a:rPr>
              <a:t>对换</a:t>
            </a:r>
          </a:p>
          <a:p>
            <a:pPr eaLnBrk="1" hangingPunct="1">
              <a:lnSpc>
                <a:spcPct val="90000"/>
              </a:lnSpc>
              <a:buFont typeface="Wingdings" pitchFamily="2" charset="2"/>
              <a:buNone/>
            </a:pPr>
            <a:r>
              <a:rPr lang="zh-CN" altLang="en-US" sz="2800" b="1" smtClean="0">
                <a:latin typeface="楷体_GB2312"/>
                <a:ea typeface="楷体_GB2312"/>
                <a:cs typeface="楷体_GB2312"/>
              </a:rPr>
              <a:t>	</a:t>
            </a:r>
            <a:r>
              <a:rPr lang="en-US" altLang="zh-CN" sz="2800" b="1" smtClean="0">
                <a:latin typeface="楷体_GB2312"/>
                <a:ea typeface="楷体_GB2312"/>
                <a:cs typeface="楷体_GB2312"/>
              </a:rPr>
              <a:t>§5  </a:t>
            </a:r>
            <a:r>
              <a:rPr lang="zh-CN" altLang="en-US" sz="2800" b="1" smtClean="0">
                <a:latin typeface="楷体_GB2312"/>
                <a:ea typeface="楷体_GB2312"/>
                <a:cs typeface="楷体_GB2312"/>
              </a:rPr>
              <a:t>行列式的性质</a:t>
            </a:r>
          </a:p>
          <a:p>
            <a:pPr eaLnBrk="1" hangingPunct="1">
              <a:lnSpc>
                <a:spcPct val="90000"/>
              </a:lnSpc>
              <a:buFont typeface="Wingdings" pitchFamily="2" charset="2"/>
              <a:buNone/>
            </a:pPr>
            <a:r>
              <a:rPr lang="zh-CN" altLang="en-US" sz="2800" b="1" smtClean="0">
                <a:latin typeface="楷体_GB2312"/>
                <a:ea typeface="楷体_GB2312"/>
                <a:cs typeface="楷体_GB2312"/>
              </a:rPr>
              <a:t>	</a:t>
            </a:r>
            <a:r>
              <a:rPr lang="en-US" altLang="zh-CN" sz="2800" b="1" smtClean="0">
                <a:latin typeface="楷体_GB2312"/>
                <a:ea typeface="楷体_GB2312"/>
                <a:cs typeface="楷体_GB2312"/>
              </a:rPr>
              <a:t>§6  </a:t>
            </a:r>
            <a:r>
              <a:rPr lang="zh-CN" altLang="en-US" sz="2800" b="1" smtClean="0">
                <a:latin typeface="楷体_GB2312"/>
                <a:ea typeface="楷体_GB2312"/>
                <a:cs typeface="楷体_GB2312"/>
              </a:rPr>
              <a:t>行列式按行（列）展开</a:t>
            </a:r>
          </a:p>
          <a:p>
            <a:pPr eaLnBrk="1" hangingPunct="1">
              <a:lnSpc>
                <a:spcPct val="90000"/>
              </a:lnSpc>
              <a:buFont typeface="Wingdings" pitchFamily="2" charset="2"/>
              <a:buNone/>
            </a:pPr>
            <a:r>
              <a:rPr lang="zh-CN" altLang="en-US" sz="2800" b="1" smtClean="0">
                <a:latin typeface="楷体_GB2312"/>
                <a:ea typeface="楷体_GB2312"/>
                <a:cs typeface="楷体_GB2312"/>
              </a:rPr>
              <a:t>	</a:t>
            </a:r>
            <a:r>
              <a:rPr lang="en-US" altLang="zh-CN" sz="2800" b="1" smtClean="0">
                <a:latin typeface="楷体_GB2312"/>
                <a:ea typeface="楷体_GB2312"/>
                <a:cs typeface="楷体_GB2312"/>
              </a:rPr>
              <a:t>§7  </a:t>
            </a:r>
            <a:r>
              <a:rPr lang="zh-CN" altLang="en-US" sz="2800" b="1" smtClean="0">
                <a:latin typeface="楷体_GB2312"/>
                <a:ea typeface="楷体_GB2312"/>
                <a:cs typeface="楷体_GB2312"/>
              </a:rPr>
              <a:t>克拉默法则</a:t>
            </a:r>
          </a:p>
        </p:txBody>
      </p:sp>
      <p:sp>
        <p:nvSpPr>
          <p:cNvPr id="28676" name="AutoShape 4"/>
          <p:cNvSpPr>
            <a:spLocks/>
          </p:cNvSpPr>
          <p:nvPr/>
        </p:nvSpPr>
        <p:spPr bwMode="auto">
          <a:xfrm>
            <a:off x="4786313" y="2708275"/>
            <a:ext cx="217487" cy="1152525"/>
          </a:xfrm>
          <a:prstGeom prst="rightBrace">
            <a:avLst>
              <a:gd name="adj1" fmla="val 44161"/>
              <a:gd name="adj2" fmla="val 50000"/>
            </a:avLst>
          </a:prstGeom>
          <a:noFill/>
          <a:ln w="28575">
            <a:solidFill>
              <a:srgbClr val="CC0099"/>
            </a:solidFill>
            <a:round/>
            <a:headEnd/>
            <a:tailEnd/>
          </a:ln>
        </p:spPr>
        <p:txBody>
          <a:bodyPr wrap="none" anchor="ctr"/>
          <a:lstStyle/>
          <a:p>
            <a:endParaRPr lang="zh-CN" altLang="en-US">
              <a:solidFill>
                <a:srgbClr val="000000"/>
              </a:solidFill>
            </a:endParaRPr>
          </a:p>
        </p:txBody>
      </p:sp>
      <p:sp>
        <p:nvSpPr>
          <p:cNvPr id="28677" name="Text Box 5"/>
          <p:cNvSpPr txBox="1">
            <a:spLocks noChangeArrowheads="1"/>
          </p:cNvSpPr>
          <p:nvPr/>
        </p:nvSpPr>
        <p:spPr bwMode="auto">
          <a:xfrm>
            <a:off x="5003800" y="3074988"/>
            <a:ext cx="2232025" cy="457200"/>
          </a:xfrm>
          <a:prstGeom prst="rect">
            <a:avLst/>
          </a:prstGeom>
          <a:noFill/>
          <a:ln w="9525">
            <a:noFill/>
            <a:miter lim="800000"/>
            <a:headEnd/>
            <a:tailEnd/>
          </a:ln>
        </p:spPr>
        <p:txBody>
          <a:bodyPr wrap="none"/>
          <a:lstStyle/>
          <a:p>
            <a:r>
              <a:rPr lang="zh-CN" altLang="en-US" sz="2400" b="1">
                <a:solidFill>
                  <a:srgbClr val="CC0099"/>
                </a:solidFill>
                <a:latin typeface="楷体_GB2312"/>
                <a:ea typeface="楷体_GB2312"/>
                <a:cs typeface="楷体_GB2312"/>
              </a:rPr>
              <a:t>行列式的概念</a:t>
            </a:r>
            <a:r>
              <a:rPr lang="en-US" altLang="zh-CN" sz="2400" b="1">
                <a:solidFill>
                  <a:srgbClr val="FFFFFF"/>
                </a:solidFill>
                <a:latin typeface="楷体_GB2312"/>
                <a:ea typeface="楷体_GB2312"/>
                <a:cs typeface="楷体_GB2312"/>
              </a:rPr>
              <a:t>.</a:t>
            </a:r>
          </a:p>
        </p:txBody>
      </p:sp>
      <p:sp>
        <p:nvSpPr>
          <p:cNvPr id="28678" name="AutoShape 6"/>
          <p:cNvSpPr>
            <a:spLocks/>
          </p:cNvSpPr>
          <p:nvPr/>
        </p:nvSpPr>
        <p:spPr bwMode="auto">
          <a:xfrm>
            <a:off x="5434013" y="4076700"/>
            <a:ext cx="217487" cy="1152525"/>
          </a:xfrm>
          <a:prstGeom prst="rightBrace">
            <a:avLst>
              <a:gd name="adj1" fmla="val 44161"/>
              <a:gd name="adj2" fmla="val 50000"/>
            </a:avLst>
          </a:prstGeom>
          <a:noFill/>
          <a:ln w="28575">
            <a:solidFill>
              <a:srgbClr val="CC0099"/>
            </a:solidFill>
            <a:round/>
            <a:headEnd/>
            <a:tailEnd/>
          </a:ln>
        </p:spPr>
        <p:txBody>
          <a:bodyPr wrap="none" anchor="ctr"/>
          <a:lstStyle/>
          <a:p>
            <a:endParaRPr lang="zh-CN" altLang="en-US">
              <a:solidFill>
                <a:srgbClr val="000000"/>
              </a:solidFill>
            </a:endParaRPr>
          </a:p>
        </p:txBody>
      </p:sp>
      <p:sp>
        <p:nvSpPr>
          <p:cNvPr id="28679" name="Text Box 7"/>
          <p:cNvSpPr txBox="1">
            <a:spLocks noChangeArrowheads="1"/>
          </p:cNvSpPr>
          <p:nvPr/>
        </p:nvSpPr>
        <p:spPr bwMode="auto">
          <a:xfrm>
            <a:off x="5651500" y="4443413"/>
            <a:ext cx="3024188" cy="457200"/>
          </a:xfrm>
          <a:prstGeom prst="rect">
            <a:avLst/>
          </a:prstGeom>
          <a:noFill/>
          <a:ln w="9525">
            <a:noFill/>
            <a:miter lim="800000"/>
            <a:headEnd/>
            <a:tailEnd/>
          </a:ln>
        </p:spPr>
        <p:txBody>
          <a:bodyPr wrap="none"/>
          <a:lstStyle/>
          <a:p>
            <a:r>
              <a:rPr lang="zh-CN" altLang="en-US" sz="2400" b="1">
                <a:solidFill>
                  <a:srgbClr val="CC0099"/>
                </a:solidFill>
                <a:latin typeface="楷体_GB2312"/>
                <a:ea typeface="楷体_GB2312"/>
                <a:cs typeface="楷体_GB2312"/>
              </a:rPr>
              <a:t>行列式的</a:t>
            </a:r>
            <a:r>
              <a:rPr lang="zh-CN" altLang="zh-CN" sz="2400" b="1">
                <a:solidFill>
                  <a:srgbClr val="CC0099"/>
                </a:solidFill>
                <a:latin typeface="楷体_GB2312"/>
                <a:ea typeface="楷体_GB2312"/>
                <a:cs typeface="楷体_GB2312"/>
              </a:rPr>
              <a:t>性质及计算</a:t>
            </a:r>
            <a:r>
              <a:rPr lang="en-US" altLang="zh-CN" sz="2400" b="1">
                <a:solidFill>
                  <a:srgbClr val="FFFFFF"/>
                </a:solidFill>
                <a:latin typeface="楷体_GB2312"/>
                <a:ea typeface="楷体_GB2312"/>
                <a:cs typeface="楷体_GB2312"/>
              </a:rPr>
              <a:t>.</a:t>
            </a:r>
          </a:p>
        </p:txBody>
      </p:sp>
      <p:sp>
        <p:nvSpPr>
          <p:cNvPr id="28680" name="Text Box 8"/>
          <p:cNvSpPr txBox="1">
            <a:spLocks noChangeArrowheads="1"/>
          </p:cNvSpPr>
          <p:nvPr/>
        </p:nvSpPr>
        <p:spPr bwMode="auto">
          <a:xfrm>
            <a:off x="3556000" y="5419725"/>
            <a:ext cx="3536950" cy="457200"/>
          </a:xfrm>
          <a:prstGeom prst="rect">
            <a:avLst/>
          </a:prstGeom>
          <a:noFill/>
          <a:ln w="9525">
            <a:noFill/>
            <a:miter lim="800000"/>
            <a:headEnd/>
            <a:tailEnd/>
          </a:ln>
        </p:spPr>
        <p:txBody>
          <a:bodyPr wrap="none"/>
          <a:lstStyle/>
          <a:p>
            <a:r>
              <a:rPr lang="en-US" altLang="zh-CN" sz="2400" b="1">
                <a:solidFill>
                  <a:srgbClr val="CC0099"/>
                </a:solidFill>
                <a:ea typeface="楷体_GB2312"/>
                <a:cs typeface="楷体_GB2312"/>
              </a:rPr>
              <a:t>——</a:t>
            </a:r>
            <a:r>
              <a:rPr lang="en-US" altLang="zh-CN" sz="2400" b="1">
                <a:solidFill>
                  <a:srgbClr val="CC0099"/>
                </a:solidFill>
                <a:latin typeface="楷体_GB2312"/>
                <a:ea typeface="楷体_GB2312"/>
                <a:cs typeface="楷体_GB2312"/>
              </a:rPr>
              <a:t> </a:t>
            </a:r>
            <a:r>
              <a:rPr lang="zh-CN" altLang="en-US" sz="2400" b="1">
                <a:solidFill>
                  <a:srgbClr val="CC0099"/>
                </a:solidFill>
                <a:latin typeface="楷体_GB2312"/>
                <a:ea typeface="楷体_GB2312"/>
                <a:cs typeface="楷体_GB2312"/>
              </a:rPr>
              <a:t>线性方程组的求解</a:t>
            </a:r>
            <a:r>
              <a:rPr lang="en-US" altLang="zh-CN" sz="2400" b="1">
                <a:solidFill>
                  <a:srgbClr val="FFFFFF"/>
                </a:solidFill>
                <a:latin typeface="楷体_GB2312"/>
                <a:ea typeface="楷体_GB2312"/>
                <a:cs typeface="楷体_GB2312"/>
              </a:rPr>
              <a:t>.</a:t>
            </a:r>
            <a:r>
              <a:rPr lang="zh-CN" altLang="zh-CN" sz="2400" b="1">
                <a:solidFill>
                  <a:srgbClr val="CC0099"/>
                </a:solidFill>
                <a:latin typeface="楷体_GB2312"/>
                <a:ea typeface="楷体_GB2312"/>
                <a:cs typeface="楷体_GB2312"/>
              </a:rPr>
              <a:t> </a:t>
            </a:r>
            <a:endParaRPr lang="en-US" altLang="zh-CN" sz="2400" b="1">
              <a:solidFill>
                <a:srgbClr val="CC0099"/>
              </a:solidFill>
              <a:latin typeface="楷体_GB2312"/>
              <a:ea typeface="楷体_GB2312"/>
              <a:cs typeface="楷体_GB2312"/>
            </a:endParaRPr>
          </a:p>
        </p:txBody>
      </p:sp>
      <p:sp>
        <p:nvSpPr>
          <p:cNvPr id="28681" name="Text Box 9"/>
          <p:cNvSpPr txBox="1">
            <a:spLocks noChangeArrowheads="1"/>
          </p:cNvSpPr>
          <p:nvPr/>
        </p:nvSpPr>
        <p:spPr bwMode="auto">
          <a:xfrm>
            <a:off x="2373313" y="3986213"/>
            <a:ext cx="2176462" cy="457200"/>
          </a:xfrm>
          <a:prstGeom prst="rect">
            <a:avLst/>
          </a:prstGeom>
          <a:noFill/>
          <a:ln w="9525">
            <a:noFill/>
            <a:miter lim="800000"/>
            <a:headEnd/>
            <a:tailEnd/>
          </a:ln>
        </p:spPr>
        <p:txBody>
          <a:bodyPr wrap="none"/>
          <a:lstStyle/>
          <a:p>
            <a:r>
              <a:rPr lang="zh-CN" altLang="en-US" sz="2400" b="1">
                <a:solidFill>
                  <a:srgbClr val="CC0099"/>
                </a:solidFill>
                <a:latin typeface="楷体_GB2312"/>
                <a:ea typeface="楷体_GB2312"/>
                <a:cs typeface="楷体_GB2312"/>
              </a:rPr>
              <a:t>（选学内容）</a:t>
            </a:r>
            <a:r>
              <a:rPr lang="zh-CN" altLang="zh-CN" sz="2400" b="1">
                <a:solidFill>
                  <a:srgbClr val="CC0099"/>
                </a:solidFill>
                <a:latin typeface="楷体_GB2312"/>
                <a:ea typeface="楷体_GB2312"/>
                <a:cs typeface="楷体_GB2312"/>
              </a:rPr>
              <a:t> </a:t>
            </a:r>
            <a:endParaRPr lang="zh-CN" altLang="en-US" sz="2400" b="1">
              <a:solidFill>
                <a:srgbClr val="CC0099"/>
              </a:solidFill>
              <a:latin typeface="楷体_GB2312"/>
              <a:ea typeface="楷体_GB2312"/>
              <a:cs typeface="楷体_GB2312"/>
            </a:endParaRPr>
          </a:p>
        </p:txBody>
      </p:sp>
      <p:sp>
        <p:nvSpPr>
          <p:cNvPr id="28682" name="AutoShape 10"/>
          <p:cNvSpPr>
            <a:spLocks noChangeArrowheads="1"/>
          </p:cNvSpPr>
          <p:nvPr/>
        </p:nvSpPr>
        <p:spPr bwMode="auto">
          <a:xfrm>
            <a:off x="4787900" y="188913"/>
            <a:ext cx="4175125" cy="2833687"/>
          </a:xfrm>
          <a:prstGeom prst="cloudCallout">
            <a:avLst>
              <a:gd name="adj1" fmla="val -79773"/>
              <a:gd name="adj2" fmla="val 26750"/>
            </a:avLst>
          </a:prstGeom>
          <a:solidFill>
            <a:schemeClr val="folHlink"/>
          </a:solidFill>
          <a:ln w="9525">
            <a:solidFill>
              <a:schemeClr val="tx1"/>
            </a:solidFill>
            <a:round/>
            <a:headEnd/>
            <a:tailEnd/>
          </a:ln>
        </p:spPr>
        <p:txBody>
          <a:bodyPr/>
          <a:lstStyle/>
          <a:p>
            <a:pPr>
              <a:buFontTx/>
              <a:buChar char="•"/>
            </a:pPr>
            <a:r>
              <a:rPr lang="zh-CN" altLang="en-US" sz="2400" b="1">
                <a:solidFill>
                  <a:srgbClr val="000000"/>
                </a:solidFill>
                <a:ea typeface="楷体_GB2312"/>
                <a:cs typeface="楷体_GB2312"/>
              </a:rPr>
              <a:t>行列式是线性代数的一种工具！</a:t>
            </a:r>
          </a:p>
          <a:p>
            <a:pPr>
              <a:buFontTx/>
              <a:buChar char="•"/>
            </a:pPr>
            <a:r>
              <a:rPr lang="zh-CN" altLang="en-US" sz="2400" b="1">
                <a:solidFill>
                  <a:srgbClr val="000000"/>
                </a:solidFill>
                <a:ea typeface="楷体_GB2312"/>
                <a:cs typeface="楷体_GB2312"/>
              </a:rPr>
              <a:t>学习行列式主要就是要能计算行列式的值</a:t>
            </a:r>
            <a:r>
              <a:rPr lang="en-US" altLang="zh-CN" sz="2400" b="1">
                <a:solidFill>
                  <a:srgbClr val="000000"/>
                </a:solidFill>
                <a:latin typeface="楷体_GB2312"/>
                <a:ea typeface="楷体_GB2312"/>
                <a:cs typeface="楷体_GB231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8682"/>
                                        </p:tgtEl>
                                        <p:attrNameLst>
                                          <p:attrName>style.visibility</p:attrName>
                                        </p:attrNameLst>
                                      </p:cBhvr>
                                      <p:to>
                                        <p:strVal val="visible"/>
                                      </p:to>
                                    </p:set>
                                    <p:animEffect transition="in" filter="wipe(down)">
                                      <p:cBhvr>
                                        <p:cTn id="7" dur="290">
                                          <p:stCondLst>
                                            <p:cond delay="0"/>
                                          </p:stCondLst>
                                        </p:cTn>
                                        <p:tgtEl>
                                          <p:spTgt spid="28682"/>
                                        </p:tgtEl>
                                      </p:cBhvr>
                                    </p:animEffect>
                                    <p:anim calcmode="lin" valueType="num">
                                      <p:cBhvr>
                                        <p:cTn id="8" dur="911" tmFilter="0,0; 0.14,0.36; 0.43,0.73; 0.71,0.91; 1.0,1.0">
                                          <p:stCondLst>
                                            <p:cond delay="0"/>
                                          </p:stCondLst>
                                        </p:cTn>
                                        <p:tgtEl>
                                          <p:spTgt spid="2868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868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868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868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8682"/>
                                        </p:tgtEl>
                                        <p:attrNameLst>
                                          <p:attrName>ppt_y</p:attrName>
                                        </p:attrNameLst>
                                      </p:cBhvr>
                                      <p:tavLst>
                                        <p:tav tm="0" fmla="#ppt_y-sin(pi*$)/81">
                                          <p:val>
                                            <p:fltVal val="0"/>
                                          </p:val>
                                        </p:tav>
                                        <p:tav tm="100000">
                                          <p:val>
                                            <p:fltVal val="1"/>
                                          </p:val>
                                        </p:tav>
                                      </p:tavLst>
                                    </p:anim>
                                    <p:animScale>
                                      <p:cBhvr>
                                        <p:cTn id="13" dur="13">
                                          <p:stCondLst>
                                            <p:cond delay="325"/>
                                          </p:stCondLst>
                                        </p:cTn>
                                        <p:tgtEl>
                                          <p:spTgt spid="28682"/>
                                        </p:tgtEl>
                                      </p:cBhvr>
                                      <p:to x="100000" y="60000"/>
                                    </p:animScale>
                                    <p:animScale>
                                      <p:cBhvr>
                                        <p:cTn id="14" dur="83" decel="50000">
                                          <p:stCondLst>
                                            <p:cond delay="338"/>
                                          </p:stCondLst>
                                        </p:cTn>
                                        <p:tgtEl>
                                          <p:spTgt spid="28682"/>
                                        </p:tgtEl>
                                      </p:cBhvr>
                                      <p:to x="100000" y="100000"/>
                                    </p:animScale>
                                    <p:animScale>
                                      <p:cBhvr>
                                        <p:cTn id="15" dur="13">
                                          <p:stCondLst>
                                            <p:cond delay="656"/>
                                          </p:stCondLst>
                                        </p:cTn>
                                        <p:tgtEl>
                                          <p:spTgt spid="28682"/>
                                        </p:tgtEl>
                                      </p:cBhvr>
                                      <p:to x="100000" y="80000"/>
                                    </p:animScale>
                                    <p:animScale>
                                      <p:cBhvr>
                                        <p:cTn id="16" dur="83" decel="50000">
                                          <p:stCondLst>
                                            <p:cond delay="669"/>
                                          </p:stCondLst>
                                        </p:cTn>
                                        <p:tgtEl>
                                          <p:spTgt spid="28682"/>
                                        </p:tgtEl>
                                      </p:cBhvr>
                                      <p:to x="100000" y="100000"/>
                                    </p:animScale>
                                    <p:animScale>
                                      <p:cBhvr>
                                        <p:cTn id="17" dur="13">
                                          <p:stCondLst>
                                            <p:cond delay="821"/>
                                          </p:stCondLst>
                                        </p:cTn>
                                        <p:tgtEl>
                                          <p:spTgt spid="28682"/>
                                        </p:tgtEl>
                                      </p:cBhvr>
                                      <p:to x="100000" y="90000"/>
                                    </p:animScale>
                                    <p:animScale>
                                      <p:cBhvr>
                                        <p:cTn id="18" dur="83" decel="50000">
                                          <p:stCondLst>
                                            <p:cond delay="834"/>
                                          </p:stCondLst>
                                        </p:cTn>
                                        <p:tgtEl>
                                          <p:spTgt spid="28682"/>
                                        </p:tgtEl>
                                      </p:cBhvr>
                                      <p:to x="100000" y="100000"/>
                                    </p:animScale>
                                    <p:animScale>
                                      <p:cBhvr>
                                        <p:cTn id="19" dur="13">
                                          <p:stCondLst>
                                            <p:cond delay="904"/>
                                          </p:stCondLst>
                                        </p:cTn>
                                        <p:tgtEl>
                                          <p:spTgt spid="28682"/>
                                        </p:tgtEl>
                                      </p:cBhvr>
                                      <p:to x="100000" y="95000"/>
                                    </p:animScale>
                                    <p:animScale>
                                      <p:cBhvr>
                                        <p:cTn id="20" dur="83" decel="50000">
                                          <p:stCondLst>
                                            <p:cond delay="917"/>
                                          </p:stCondLst>
                                        </p:cTn>
                                        <p:tgtEl>
                                          <p:spTgt spid="28682"/>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8676"/>
                                        </p:tgtEl>
                                        <p:attrNameLst>
                                          <p:attrName>style.visibility</p:attrName>
                                        </p:attrNameLst>
                                      </p:cBhvr>
                                      <p:to>
                                        <p:strVal val="visible"/>
                                      </p:to>
                                    </p:set>
                                    <p:animEffect transition="in" filter="wipe(left)">
                                      <p:cBhvr>
                                        <p:cTn id="25" dur="500"/>
                                        <p:tgtEl>
                                          <p:spTgt spid="28676"/>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8677"/>
                                        </p:tgtEl>
                                        <p:attrNameLst>
                                          <p:attrName>style.visibility</p:attrName>
                                        </p:attrNameLst>
                                      </p:cBhvr>
                                      <p:to>
                                        <p:strVal val="visible"/>
                                      </p:to>
                                    </p:set>
                                    <p:animEffect transition="in" filter="wipe(left)">
                                      <p:cBhvr>
                                        <p:cTn id="29" dur="500"/>
                                        <p:tgtEl>
                                          <p:spTgt spid="2867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8678"/>
                                        </p:tgtEl>
                                        <p:attrNameLst>
                                          <p:attrName>style.visibility</p:attrName>
                                        </p:attrNameLst>
                                      </p:cBhvr>
                                      <p:to>
                                        <p:strVal val="visible"/>
                                      </p:to>
                                    </p:set>
                                    <p:animEffect transition="in" filter="wipe(left)">
                                      <p:cBhvr>
                                        <p:cTn id="34" dur="500"/>
                                        <p:tgtEl>
                                          <p:spTgt spid="28678"/>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8679"/>
                                        </p:tgtEl>
                                        <p:attrNameLst>
                                          <p:attrName>style.visibility</p:attrName>
                                        </p:attrNameLst>
                                      </p:cBhvr>
                                      <p:to>
                                        <p:strVal val="visible"/>
                                      </p:to>
                                    </p:set>
                                    <p:animEffect transition="in" filter="wipe(left)">
                                      <p:cBhvr>
                                        <p:cTn id="38" dur="500"/>
                                        <p:tgtEl>
                                          <p:spTgt spid="2867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8681"/>
                                        </p:tgtEl>
                                        <p:attrNameLst>
                                          <p:attrName>style.visibility</p:attrName>
                                        </p:attrNameLst>
                                      </p:cBhvr>
                                      <p:to>
                                        <p:strVal val="visible"/>
                                      </p:to>
                                    </p:set>
                                    <p:animEffect transition="in" filter="blinds(horizontal)">
                                      <p:cBhvr>
                                        <p:cTn id="43" dur="500"/>
                                        <p:tgtEl>
                                          <p:spTgt spid="2868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8680"/>
                                        </p:tgtEl>
                                        <p:attrNameLst>
                                          <p:attrName>style.visibility</p:attrName>
                                        </p:attrNameLst>
                                      </p:cBhvr>
                                      <p:to>
                                        <p:strVal val="visible"/>
                                      </p:to>
                                    </p:set>
                                    <p:animEffect transition="in" filter="wipe(left)">
                                      <p:cBhvr>
                                        <p:cTn id="48" dur="500"/>
                                        <p:tgtEl>
                                          <p:spTgt spid="28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p:bldP spid="28678" grpId="0" animBg="1"/>
      <p:bldP spid="28679" grpId="0"/>
      <p:bldP spid="28680" grpId="0"/>
      <p:bldP spid="28681" grpId="0"/>
      <p:bldP spid="2868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66" name="Rectangle 2"/>
          <p:cNvSpPr>
            <a:spLocks noChangeAspect="1" noChangeArrowheads="1"/>
          </p:cNvSpPr>
          <p:nvPr/>
        </p:nvSpPr>
        <p:spPr bwMode="auto">
          <a:xfrm>
            <a:off x="457200" y="457200"/>
            <a:ext cx="7773988" cy="1144588"/>
          </a:xfrm>
          <a:prstGeom prst="rect">
            <a:avLst/>
          </a:prstGeom>
          <a:noFill/>
          <a:ln w="9525">
            <a:noFill/>
            <a:miter lim="800000"/>
            <a:headEnd/>
            <a:tailEnd/>
          </a:ln>
        </p:spPr>
        <p:txBody>
          <a:bodyPr anchor="ctr"/>
          <a:lstStyle/>
          <a:p>
            <a:r>
              <a:rPr lang="zh-CN" altLang="en-US" sz="4400" b="1">
                <a:solidFill>
                  <a:srgbClr val="00007D"/>
                </a:solidFill>
                <a:ea typeface="楷体_GB2312"/>
                <a:cs typeface="楷体_GB2312"/>
              </a:rPr>
              <a:t>四、矩阵的转置</a:t>
            </a:r>
          </a:p>
        </p:txBody>
      </p:sp>
      <p:sp>
        <p:nvSpPr>
          <p:cNvPr id="106499" name="Text Box 3"/>
          <p:cNvSpPr txBox="1">
            <a:spLocks noChangeArrowheads="1"/>
          </p:cNvSpPr>
          <p:nvPr/>
        </p:nvSpPr>
        <p:spPr bwMode="auto">
          <a:xfrm>
            <a:off x="639763" y="1565275"/>
            <a:ext cx="7905750" cy="1041400"/>
          </a:xfrm>
          <a:prstGeom prst="rect">
            <a:avLst/>
          </a:prstGeom>
          <a:noFill/>
          <a:ln w="9525">
            <a:noFill/>
            <a:miter lim="800000"/>
            <a:headEnd/>
            <a:tailEnd/>
          </a:ln>
        </p:spPr>
        <p:txBody>
          <a:bodyPr/>
          <a:lstStyle/>
          <a:p>
            <a:pPr>
              <a:lnSpc>
                <a:spcPct val="130000"/>
              </a:lnSpc>
            </a:pPr>
            <a:r>
              <a:rPr kumimoji="1" lang="zh-CN" altLang="en-US" sz="2400" b="1">
                <a:solidFill>
                  <a:srgbClr val="0000FF"/>
                </a:solidFill>
                <a:latin typeface="楷体_GB2312"/>
                <a:ea typeface="楷体_GB2312"/>
                <a:cs typeface="楷体_GB2312"/>
              </a:rPr>
              <a:t>定义：</a:t>
            </a:r>
            <a:r>
              <a:rPr kumimoji="1" lang="zh-CN" altLang="en-US" sz="2400" b="1">
                <a:solidFill>
                  <a:srgbClr val="000000"/>
                </a:solidFill>
                <a:latin typeface="楷体_GB2312"/>
                <a:ea typeface="楷体_GB2312"/>
                <a:cs typeface="楷体_GB2312"/>
              </a:rPr>
              <a:t>把矩阵</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楷体_GB2312"/>
                <a:ea typeface="楷体_GB2312"/>
                <a:cs typeface="楷体_GB2312"/>
              </a:rPr>
              <a:t>的行换成同序数的列得到的新矩阵，叫做    的</a:t>
            </a:r>
            <a:r>
              <a:rPr kumimoji="1" lang="zh-CN" altLang="en-US" sz="2400" b="1">
                <a:solidFill>
                  <a:srgbClr val="FF0000"/>
                </a:solidFill>
                <a:latin typeface="楷体_GB2312"/>
                <a:ea typeface="楷体_GB2312"/>
                <a:cs typeface="楷体_GB2312"/>
              </a:rPr>
              <a:t>转置矩阵</a:t>
            </a:r>
            <a:r>
              <a:rPr kumimoji="1" lang="zh-CN" altLang="en-US" sz="2400" b="1">
                <a:solidFill>
                  <a:srgbClr val="000000"/>
                </a:solidFill>
                <a:latin typeface="楷体_GB2312"/>
                <a:ea typeface="楷体_GB2312"/>
                <a:cs typeface="楷体_GB2312"/>
              </a:rPr>
              <a:t>，记作</a:t>
            </a:r>
            <a:r>
              <a:rPr kumimoji="1" lang="en-US" altLang="zh-CN" sz="2400" b="1" i="1">
                <a:solidFill>
                  <a:srgbClr val="000000"/>
                </a:solidFill>
                <a:latin typeface="Times New Roman" pitchFamily="18" charset="0"/>
              </a:rPr>
              <a:t>A</a:t>
            </a:r>
            <a:r>
              <a:rPr kumimoji="1" lang="en-US" altLang="zh-CN" sz="2400" b="1" baseline="30000">
                <a:solidFill>
                  <a:srgbClr val="000000"/>
                </a:solidFill>
                <a:latin typeface="Times New Roman" pitchFamily="18" charset="0"/>
              </a:rPr>
              <a:t>T</a:t>
            </a:r>
            <a:r>
              <a:rPr kumimoji="1" lang="en-US" altLang="zh-CN" sz="2400">
                <a:solidFill>
                  <a:srgbClr val="000000"/>
                </a:solidFill>
                <a:latin typeface="Times New Roman" pitchFamily="18" charset="0"/>
              </a:rPr>
              <a:t> </a:t>
            </a:r>
            <a:r>
              <a:rPr kumimoji="1" lang="en-US" altLang="zh-CN" sz="2400" b="1">
                <a:solidFill>
                  <a:srgbClr val="000000"/>
                </a:solidFill>
                <a:latin typeface="楷体_GB2312"/>
                <a:ea typeface="楷体_GB2312"/>
                <a:cs typeface="楷体_GB2312"/>
              </a:rPr>
              <a:t>.</a:t>
            </a:r>
          </a:p>
        </p:txBody>
      </p:sp>
      <p:sp>
        <p:nvSpPr>
          <p:cNvPr id="106509" name="Text Box 13"/>
          <p:cNvSpPr txBox="1">
            <a:spLocks noChangeArrowheads="1"/>
          </p:cNvSpPr>
          <p:nvPr/>
        </p:nvSpPr>
        <p:spPr bwMode="auto">
          <a:xfrm>
            <a:off x="639763" y="3160713"/>
            <a:ext cx="490537"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例</a:t>
            </a:r>
          </a:p>
        </p:txBody>
      </p:sp>
      <p:graphicFrame>
        <p:nvGraphicFramePr>
          <p:cNvPr id="106510" name="Object 14"/>
          <p:cNvGraphicFramePr>
            <a:graphicFrameLocks noChangeAspect="1"/>
          </p:cNvGraphicFramePr>
          <p:nvPr/>
        </p:nvGraphicFramePr>
        <p:xfrm>
          <a:off x="2057400" y="2919413"/>
          <a:ext cx="2081213" cy="939800"/>
        </p:xfrm>
        <a:graphic>
          <a:graphicData uri="http://schemas.openxmlformats.org/presentationml/2006/ole">
            <mc:AlternateContent xmlns:mc="http://schemas.openxmlformats.org/markup-compatibility/2006">
              <mc:Choice xmlns:v="urn:schemas-microsoft-com:vml" Requires="v">
                <p:oleObj spid="_x0000_s130126" name="Equation" r:id="rId3" imgW="1040948" imgH="469696" progId="">
                  <p:embed/>
                </p:oleObj>
              </mc:Choice>
              <mc:Fallback>
                <p:oleObj name="Equation" r:id="rId3" imgW="1040948" imgH="469696"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919413"/>
                        <a:ext cx="2081213"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11" name="Object 15"/>
          <p:cNvGraphicFramePr>
            <a:graphicFrameLocks noChangeAspect="1"/>
          </p:cNvGraphicFramePr>
          <p:nvPr/>
        </p:nvGraphicFramePr>
        <p:xfrm>
          <a:off x="2057400" y="5054600"/>
          <a:ext cx="1700213" cy="508000"/>
        </p:xfrm>
        <a:graphic>
          <a:graphicData uri="http://schemas.openxmlformats.org/presentationml/2006/ole">
            <mc:AlternateContent xmlns:mc="http://schemas.openxmlformats.org/markup-compatibility/2006">
              <mc:Choice xmlns:v="urn:schemas-microsoft-com:vml" Requires="v">
                <p:oleObj spid="_x0000_s130127" name="Equation" r:id="rId5" imgW="850531" imgH="253890" progId="">
                  <p:embed/>
                </p:oleObj>
              </mc:Choice>
              <mc:Fallback>
                <p:oleObj name="Equation" r:id="rId5" imgW="850531" imgH="25389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5054600"/>
                        <a:ext cx="1700213"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12" name="Object 16"/>
          <p:cNvGraphicFramePr>
            <a:graphicFrameLocks noChangeAspect="1"/>
          </p:cNvGraphicFramePr>
          <p:nvPr/>
        </p:nvGraphicFramePr>
        <p:xfrm>
          <a:off x="5075238" y="2690813"/>
          <a:ext cx="1801812" cy="1397000"/>
        </p:xfrm>
        <a:graphic>
          <a:graphicData uri="http://schemas.openxmlformats.org/presentationml/2006/ole">
            <mc:AlternateContent xmlns:mc="http://schemas.openxmlformats.org/markup-compatibility/2006">
              <mc:Choice xmlns:v="urn:schemas-microsoft-com:vml" Requires="v">
                <p:oleObj spid="_x0000_s130128" name="Equation" r:id="rId7" imgW="901309" imgH="698197" progId="">
                  <p:embed/>
                </p:oleObj>
              </mc:Choice>
              <mc:Fallback>
                <p:oleObj name="Equation" r:id="rId7" imgW="901309" imgH="698197"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5238" y="2690813"/>
                        <a:ext cx="1801812"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13" name="Object 17"/>
          <p:cNvGraphicFramePr>
            <a:graphicFrameLocks noChangeAspect="1"/>
          </p:cNvGraphicFramePr>
          <p:nvPr/>
        </p:nvGraphicFramePr>
        <p:xfrm>
          <a:off x="5075238" y="4797425"/>
          <a:ext cx="1498600" cy="939800"/>
        </p:xfrm>
        <a:graphic>
          <a:graphicData uri="http://schemas.openxmlformats.org/presentationml/2006/ole">
            <mc:AlternateContent xmlns:mc="http://schemas.openxmlformats.org/markup-compatibility/2006">
              <mc:Choice xmlns:v="urn:schemas-microsoft-com:vml" Requires="v">
                <p:oleObj spid="_x0000_s130129" name="Equation" r:id="rId9" imgW="749300" imgH="469900" progId="">
                  <p:embed/>
                </p:oleObj>
              </mc:Choice>
              <mc:Fallback>
                <p:oleObj name="Equation" r:id="rId9" imgW="749300" imgH="4699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5238" y="4797425"/>
                        <a:ext cx="14986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499"/>
                                        </p:tgtEl>
                                        <p:attrNameLst>
                                          <p:attrName>style.visibility</p:attrName>
                                        </p:attrNameLst>
                                      </p:cBhvr>
                                      <p:to>
                                        <p:strVal val="visible"/>
                                      </p:to>
                                    </p:set>
                                    <p:animEffect transition="in" filter="blinds(horizontal)">
                                      <p:cBhvr>
                                        <p:cTn id="7" dur="500"/>
                                        <p:tgtEl>
                                          <p:spTgt spid="1064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509"/>
                                        </p:tgtEl>
                                        <p:attrNameLst>
                                          <p:attrName>style.visibility</p:attrName>
                                        </p:attrNameLst>
                                      </p:cBhvr>
                                      <p:to>
                                        <p:strVal val="visible"/>
                                      </p:to>
                                    </p:set>
                                    <p:animEffect transition="in" filter="wipe(left)">
                                      <p:cBhvr>
                                        <p:cTn id="12" dur="500"/>
                                        <p:tgtEl>
                                          <p:spTgt spid="106509"/>
                                        </p:tgtEl>
                                      </p:cBhvr>
                                    </p:animEffect>
                                  </p:childTnLst>
                                </p:cTn>
                              </p:par>
                              <p:par>
                                <p:cTn id="13" presetID="22" presetClass="entr" presetSubtype="8" fill="hold" nodeType="withEffect">
                                  <p:stCondLst>
                                    <p:cond delay="0"/>
                                  </p:stCondLst>
                                  <p:childTnLst>
                                    <p:set>
                                      <p:cBhvr>
                                        <p:cTn id="14" dur="1" fill="hold">
                                          <p:stCondLst>
                                            <p:cond delay="0"/>
                                          </p:stCondLst>
                                        </p:cTn>
                                        <p:tgtEl>
                                          <p:spTgt spid="106510"/>
                                        </p:tgtEl>
                                        <p:attrNameLst>
                                          <p:attrName>style.visibility</p:attrName>
                                        </p:attrNameLst>
                                      </p:cBhvr>
                                      <p:to>
                                        <p:strVal val="visible"/>
                                      </p:to>
                                    </p:set>
                                    <p:animEffect transition="in" filter="wipe(left)">
                                      <p:cBhvr>
                                        <p:cTn id="15" dur="500"/>
                                        <p:tgtEl>
                                          <p:spTgt spid="1065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06512"/>
                                        </p:tgtEl>
                                        <p:attrNameLst>
                                          <p:attrName>style.visibility</p:attrName>
                                        </p:attrNameLst>
                                      </p:cBhvr>
                                      <p:to>
                                        <p:strVal val="visible"/>
                                      </p:to>
                                    </p:set>
                                    <p:animEffect transition="in" filter="wipe(left)">
                                      <p:cBhvr>
                                        <p:cTn id="20" dur="500"/>
                                        <p:tgtEl>
                                          <p:spTgt spid="1065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06511"/>
                                        </p:tgtEl>
                                        <p:attrNameLst>
                                          <p:attrName>style.visibility</p:attrName>
                                        </p:attrNameLst>
                                      </p:cBhvr>
                                      <p:to>
                                        <p:strVal val="visible"/>
                                      </p:to>
                                    </p:set>
                                    <p:animEffect transition="in" filter="wipe(left)">
                                      <p:cBhvr>
                                        <p:cTn id="25" dur="500"/>
                                        <p:tgtEl>
                                          <p:spTgt spid="1065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06513"/>
                                        </p:tgtEl>
                                        <p:attrNameLst>
                                          <p:attrName>style.visibility</p:attrName>
                                        </p:attrNameLst>
                                      </p:cBhvr>
                                      <p:to>
                                        <p:strVal val="visible"/>
                                      </p:to>
                                    </p:set>
                                    <p:animEffect transition="in" filter="wipe(left)">
                                      <p:cBhvr>
                                        <p:cTn id="30" dur="500"/>
                                        <p:tgtEl>
                                          <p:spTgt spid="106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p:bldP spid="106509"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90" name="Text Box 2"/>
          <p:cNvSpPr txBox="1">
            <a:spLocks noChangeArrowheads="1"/>
          </p:cNvSpPr>
          <p:nvPr/>
        </p:nvSpPr>
        <p:spPr bwMode="auto">
          <a:xfrm>
            <a:off x="1295400" y="990600"/>
            <a:ext cx="4495800" cy="579438"/>
          </a:xfrm>
          <a:prstGeom prst="rect">
            <a:avLst/>
          </a:prstGeom>
          <a:noFill/>
          <a:ln w="9525">
            <a:noFill/>
            <a:miter lim="800000"/>
            <a:headEnd/>
            <a:tailEnd/>
          </a:ln>
        </p:spPr>
        <p:txBody>
          <a:bodyPr>
            <a:spAutoFit/>
          </a:bodyPr>
          <a:lstStyle/>
          <a:p>
            <a:pPr>
              <a:spcBef>
                <a:spcPct val="50000"/>
              </a:spcBef>
            </a:pPr>
            <a:r>
              <a:rPr kumimoji="1" lang="zh-CN" altLang="en-US" sz="3200" b="1">
                <a:solidFill>
                  <a:srgbClr val="00007D"/>
                </a:solidFill>
                <a:latin typeface="Times New Roman" pitchFamily="18" charset="0"/>
                <a:ea typeface="楷体_GB2312"/>
                <a:cs typeface="楷体_GB2312"/>
              </a:rPr>
              <a:t>转置矩阵的运算性质</a:t>
            </a:r>
          </a:p>
        </p:txBody>
      </p:sp>
      <p:graphicFrame>
        <p:nvGraphicFramePr>
          <p:cNvPr id="23555" name="Object 14"/>
          <p:cNvGraphicFramePr>
            <a:graphicFrameLocks noChangeAspect="1"/>
          </p:cNvGraphicFramePr>
          <p:nvPr/>
        </p:nvGraphicFramePr>
        <p:xfrm>
          <a:off x="2209800" y="2000250"/>
          <a:ext cx="2114550" cy="490538"/>
        </p:xfrm>
        <a:graphic>
          <a:graphicData uri="http://schemas.openxmlformats.org/presentationml/2006/ole">
            <mc:AlternateContent xmlns:mc="http://schemas.openxmlformats.org/markup-compatibility/2006">
              <mc:Choice xmlns:v="urn:schemas-microsoft-com:vml" Requires="v">
                <p:oleObj spid="_x0000_s131150" name="Equation" r:id="rId3" imgW="977900" imgH="228600" progId="">
                  <p:embed/>
                </p:oleObj>
              </mc:Choice>
              <mc:Fallback>
                <p:oleObj name="Equation" r:id="rId3" imgW="977900" imgH="2286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000250"/>
                        <a:ext cx="211455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6" name="Object 15"/>
          <p:cNvGraphicFramePr>
            <a:graphicFrameLocks noChangeAspect="1"/>
          </p:cNvGraphicFramePr>
          <p:nvPr/>
        </p:nvGraphicFramePr>
        <p:xfrm>
          <a:off x="2209800" y="2921000"/>
          <a:ext cx="3402013" cy="490538"/>
        </p:xfrm>
        <a:graphic>
          <a:graphicData uri="http://schemas.openxmlformats.org/presentationml/2006/ole">
            <mc:AlternateContent xmlns:mc="http://schemas.openxmlformats.org/markup-compatibility/2006">
              <mc:Choice xmlns:v="urn:schemas-microsoft-com:vml" Requires="v">
                <p:oleObj spid="_x0000_s131151" name="Equation" r:id="rId5" imgW="1574800" imgH="228600" progId="">
                  <p:embed/>
                </p:oleObj>
              </mc:Choice>
              <mc:Fallback>
                <p:oleObj name="Equation" r:id="rId5" imgW="1574800" imgH="2286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2921000"/>
                        <a:ext cx="3402013"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7" name="Object 16"/>
          <p:cNvGraphicFramePr>
            <a:graphicFrameLocks noChangeAspect="1"/>
          </p:cNvGraphicFramePr>
          <p:nvPr/>
        </p:nvGraphicFramePr>
        <p:xfrm>
          <a:off x="2209800" y="3841750"/>
          <a:ext cx="2551113" cy="492125"/>
        </p:xfrm>
        <a:graphic>
          <a:graphicData uri="http://schemas.openxmlformats.org/presentationml/2006/ole">
            <mc:AlternateContent xmlns:mc="http://schemas.openxmlformats.org/markup-compatibility/2006">
              <mc:Choice xmlns:v="urn:schemas-microsoft-com:vml" Requires="v">
                <p:oleObj spid="_x0000_s131152" name="Equation" r:id="rId7" imgW="1181100" imgH="228600" progId="">
                  <p:embed/>
                </p:oleObj>
              </mc:Choice>
              <mc:Fallback>
                <p:oleObj name="Equation" r:id="rId7" imgW="1181100" imgH="2286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3841750"/>
                        <a:ext cx="2551113"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8" name="Object 17"/>
          <p:cNvGraphicFramePr>
            <a:graphicFrameLocks noChangeAspect="1"/>
          </p:cNvGraphicFramePr>
          <p:nvPr/>
        </p:nvGraphicFramePr>
        <p:xfrm>
          <a:off x="2209800" y="4764088"/>
          <a:ext cx="2716213" cy="490537"/>
        </p:xfrm>
        <a:graphic>
          <a:graphicData uri="http://schemas.openxmlformats.org/presentationml/2006/ole">
            <mc:AlternateContent xmlns:mc="http://schemas.openxmlformats.org/markup-compatibility/2006">
              <mc:Choice xmlns:v="urn:schemas-microsoft-com:vml" Requires="v">
                <p:oleObj spid="_x0000_s131153" name="Equation" r:id="rId9" imgW="1257300" imgH="228600" progId="">
                  <p:embed/>
                </p:oleObj>
              </mc:Choice>
              <mc:Fallback>
                <p:oleObj name="Equation" r:id="rId9" imgW="1257300" imgH="2286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4764088"/>
                        <a:ext cx="2716213"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blinds(vertical)">
                                      <p:cBhvr>
                                        <p:cTn id="7" dur="500"/>
                                        <p:tgtEl>
                                          <p:spTgt spid="23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3556"/>
                                        </p:tgtEl>
                                        <p:attrNameLst>
                                          <p:attrName>style.visibility</p:attrName>
                                        </p:attrNameLst>
                                      </p:cBhvr>
                                      <p:to>
                                        <p:strVal val="visible"/>
                                      </p:to>
                                    </p:set>
                                    <p:animEffect transition="in" filter="blinds(vertical)">
                                      <p:cBhvr>
                                        <p:cTn id="12" dur="500"/>
                                        <p:tgtEl>
                                          <p:spTgt spid="235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23557"/>
                                        </p:tgtEl>
                                        <p:attrNameLst>
                                          <p:attrName>style.visibility</p:attrName>
                                        </p:attrNameLst>
                                      </p:cBhvr>
                                      <p:to>
                                        <p:strVal val="visible"/>
                                      </p:to>
                                    </p:set>
                                    <p:animEffect transition="in" filter="blinds(vertical)">
                                      <p:cBhvr>
                                        <p:cTn id="17" dur="500"/>
                                        <p:tgtEl>
                                          <p:spTgt spid="235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23558"/>
                                        </p:tgtEl>
                                        <p:attrNameLst>
                                          <p:attrName>style.visibility</p:attrName>
                                        </p:attrNameLst>
                                      </p:cBhvr>
                                      <p:to>
                                        <p:strVal val="visible"/>
                                      </p:to>
                                    </p:set>
                                    <p:animEffect transition="in" filter="blinds(vertical)">
                                      <p:cBhvr>
                                        <p:cTn id="22" dur="5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10" name="Rectangle 2"/>
          <p:cNvSpPr>
            <a:spLocks noChangeArrowheads="1"/>
          </p:cNvSpPr>
          <p:nvPr/>
        </p:nvSpPr>
        <p:spPr bwMode="auto">
          <a:xfrm>
            <a:off x="914400" y="762000"/>
            <a:ext cx="1612900" cy="519113"/>
          </a:xfrm>
          <a:prstGeom prst="rect">
            <a:avLst/>
          </a:prstGeom>
          <a:noFill/>
          <a:ln w="9525">
            <a:noFill/>
            <a:miter lim="800000"/>
            <a:headEnd/>
            <a:tailEnd/>
          </a:ln>
        </p:spPr>
        <p:txBody>
          <a:bodyPr wrap="none">
            <a:spAutoFit/>
          </a:bodyPr>
          <a:lstStyle/>
          <a:p>
            <a:r>
              <a:rPr kumimoji="1" lang="zh-CN" altLang="en-US" sz="2800" b="1">
                <a:solidFill>
                  <a:srgbClr val="0000FF"/>
                </a:solidFill>
                <a:latin typeface="楷体_GB2312"/>
                <a:ea typeface="楷体_GB2312"/>
                <a:cs typeface="楷体_GB2312"/>
              </a:rPr>
              <a:t>例：</a:t>
            </a:r>
            <a:r>
              <a:rPr kumimoji="1" lang="zh-CN" altLang="en-US" sz="2800" b="1">
                <a:solidFill>
                  <a:srgbClr val="00007D"/>
                </a:solidFill>
                <a:latin typeface="楷体_GB2312"/>
                <a:ea typeface="楷体_GB2312"/>
                <a:cs typeface="楷体_GB2312"/>
              </a:rPr>
              <a:t>已知</a:t>
            </a:r>
          </a:p>
        </p:txBody>
      </p:sp>
      <p:graphicFrame>
        <p:nvGraphicFramePr>
          <p:cNvPr id="132107" name="Object 11"/>
          <p:cNvGraphicFramePr>
            <a:graphicFrameLocks noChangeAspect="1"/>
          </p:cNvGraphicFramePr>
          <p:nvPr/>
        </p:nvGraphicFramePr>
        <p:xfrm>
          <a:off x="1143000" y="1106488"/>
          <a:ext cx="7620000" cy="1712912"/>
        </p:xfrm>
        <a:graphic>
          <a:graphicData uri="http://schemas.openxmlformats.org/presentationml/2006/ole">
            <mc:AlternateContent xmlns:mc="http://schemas.openxmlformats.org/markup-compatibility/2006">
              <mc:Choice xmlns:v="urn:schemas-microsoft-com:vml" Requires="v">
                <p:oleObj spid="_x0000_s132155" name="Equation" r:id="rId3" imgW="3111500" imgH="698500" progId="">
                  <p:embed/>
                </p:oleObj>
              </mc:Choice>
              <mc:Fallback>
                <p:oleObj name="Equation" r:id="rId3" imgW="3111500" imgH="6985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106488"/>
                        <a:ext cx="7620000" cy="171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585" name="Group 9"/>
          <p:cNvGrpSpPr>
            <a:grpSpLocks/>
          </p:cNvGrpSpPr>
          <p:nvPr/>
        </p:nvGrpSpPr>
        <p:grpSpPr bwMode="auto">
          <a:xfrm>
            <a:off x="838200" y="2743200"/>
            <a:ext cx="5073650" cy="3198813"/>
            <a:chOff x="528" y="1728"/>
            <a:chExt cx="3196" cy="2015"/>
          </a:xfrm>
        </p:grpSpPr>
        <p:sp>
          <p:nvSpPr>
            <p:cNvPr id="132112" name="Text Box 5"/>
            <p:cNvSpPr txBox="1">
              <a:spLocks noChangeArrowheads="1"/>
            </p:cNvSpPr>
            <p:nvPr/>
          </p:nvSpPr>
          <p:spPr bwMode="auto">
            <a:xfrm>
              <a:off x="576" y="1728"/>
              <a:ext cx="678" cy="327"/>
            </a:xfrm>
            <a:prstGeom prst="rect">
              <a:avLst/>
            </a:prstGeom>
            <a:noFill/>
            <a:ln w="9525">
              <a:noFill/>
              <a:miter lim="800000"/>
              <a:headEnd/>
              <a:tailEnd/>
            </a:ln>
          </p:spPr>
          <p:txBody>
            <a:bodyPr wrap="none">
              <a:spAutoFit/>
            </a:bodyPr>
            <a:lstStyle/>
            <a:p>
              <a:r>
                <a:rPr kumimoji="1" lang="zh-CN" altLang="en-US" sz="2800" b="1">
                  <a:solidFill>
                    <a:srgbClr val="0000FF"/>
                  </a:solidFill>
                  <a:latin typeface="Times New Roman" pitchFamily="18" charset="0"/>
                  <a:ea typeface="楷体_GB2312"/>
                  <a:cs typeface="楷体_GB2312"/>
                </a:rPr>
                <a:t>解法</a:t>
              </a:r>
              <a:r>
                <a:rPr kumimoji="1" lang="en-US" altLang="zh-CN" sz="2800" b="1">
                  <a:solidFill>
                    <a:srgbClr val="0000FF"/>
                  </a:solidFill>
                  <a:latin typeface="Times New Roman" pitchFamily="18" charset="0"/>
                  <a:ea typeface="楷体_GB2312"/>
                  <a:cs typeface="楷体_GB2312"/>
                </a:rPr>
                <a:t>1</a:t>
              </a:r>
            </a:p>
          </p:txBody>
        </p:sp>
        <p:graphicFrame>
          <p:nvGraphicFramePr>
            <p:cNvPr id="132108" name="Object 12"/>
            <p:cNvGraphicFramePr>
              <a:graphicFrameLocks noChangeAspect="1"/>
            </p:cNvGraphicFramePr>
            <p:nvPr/>
          </p:nvGraphicFramePr>
          <p:xfrm>
            <a:off x="528" y="1920"/>
            <a:ext cx="3196" cy="1823"/>
          </p:xfrm>
          <a:graphic>
            <a:graphicData uri="http://schemas.openxmlformats.org/presentationml/2006/ole">
              <mc:AlternateContent xmlns:mc="http://schemas.openxmlformats.org/markup-compatibility/2006">
                <mc:Choice xmlns:v="urn:schemas-microsoft-com:vml" Requires="v">
                  <p:oleObj spid="_x0000_s132156" name="Equation" r:id="rId5" imgW="2070100" imgH="1181100" progId="">
                    <p:embed/>
                  </p:oleObj>
                </mc:Choice>
                <mc:Fallback>
                  <p:oleObj name="Equation" r:id="rId5" imgW="2070100" imgH="1181100" progId="">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 y="1920"/>
                          <a:ext cx="3196" cy="18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4584" name="Object 13"/>
          <p:cNvGraphicFramePr>
            <a:graphicFrameLocks noChangeAspect="1"/>
          </p:cNvGraphicFramePr>
          <p:nvPr/>
        </p:nvGraphicFramePr>
        <p:xfrm>
          <a:off x="5376863" y="4727575"/>
          <a:ext cx="3021012" cy="1673225"/>
        </p:xfrm>
        <a:graphic>
          <a:graphicData uri="http://schemas.openxmlformats.org/presentationml/2006/ole">
            <mc:AlternateContent xmlns:mc="http://schemas.openxmlformats.org/markup-compatibility/2006">
              <mc:Choice xmlns:v="urn:schemas-microsoft-com:vml" Requires="v">
                <p:oleObj spid="_x0000_s132157" name="Equation" r:id="rId7" imgW="1397000" imgH="698500" progId="">
                  <p:embed/>
                </p:oleObj>
              </mc:Choice>
              <mc:Fallback>
                <p:oleObj name="Equation" r:id="rId7" imgW="1397000" imgH="698500"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6863" y="4727575"/>
                        <a:ext cx="3021012" cy="167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4585"/>
                                        </p:tgtEl>
                                        <p:attrNameLst>
                                          <p:attrName>style.visibility</p:attrName>
                                        </p:attrNameLst>
                                      </p:cBhvr>
                                      <p:to>
                                        <p:strVal val="visible"/>
                                      </p:to>
                                    </p:set>
                                    <p:animEffect transition="in" filter="blinds(vertical)">
                                      <p:cBhvr>
                                        <p:cTn id="7" dur="500"/>
                                        <p:tgtEl>
                                          <p:spTgt spid="24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4584"/>
                                        </p:tgtEl>
                                        <p:attrNameLst>
                                          <p:attrName>style.visibility</p:attrName>
                                        </p:attrNameLst>
                                      </p:cBhvr>
                                      <p:to>
                                        <p:strVal val="visible"/>
                                      </p:to>
                                    </p:set>
                                    <p:animEffect transition="in" filter="blinds(vertical)">
                                      <p:cBhvr>
                                        <p:cTn id="12"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0" name="Rectangle 2"/>
          <p:cNvSpPr>
            <a:spLocks noChangeArrowheads="1"/>
          </p:cNvSpPr>
          <p:nvPr/>
        </p:nvSpPr>
        <p:spPr bwMode="auto">
          <a:xfrm>
            <a:off x="914400" y="762000"/>
            <a:ext cx="1076325" cy="519113"/>
          </a:xfrm>
          <a:prstGeom prst="rect">
            <a:avLst/>
          </a:prstGeom>
          <a:noFill/>
          <a:ln w="9525">
            <a:noFill/>
            <a:miter lim="800000"/>
            <a:headEnd/>
            <a:tailEnd/>
          </a:ln>
        </p:spPr>
        <p:txBody>
          <a:bodyPr wrap="none">
            <a:spAutoFit/>
          </a:bodyPr>
          <a:lstStyle/>
          <a:p>
            <a:r>
              <a:rPr kumimoji="1" lang="zh-CN" altLang="en-US" sz="2800" b="1">
                <a:solidFill>
                  <a:srgbClr val="0000FF"/>
                </a:solidFill>
                <a:latin typeface="Times New Roman" pitchFamily="18" charset="0"/>
                <a:ea typeface="楷体_GB2312"/>
                <a:cs typeface="楷体_GB2312"/>
              </a:rPr>
              <a:t>解法</a:t>
            </a:r>
            <a:r>
              <a:rPr kumimoji="1" lang="en-US" altLang="zh-CN" sz="2800" b="1">
                <a:solidFill>
                  <a:srgbClr val="0000FF"/>
                </a:solidFill>
                <a:latin typeface="Times New Roman" pitchFamily="18" charset="0"/>
                <a:ea typeface="楷体_GB2312"/>
                <a:cs typeface="楷体_GB2312"/>
              </a:rPr>
              <a:t>2</a:t>
            </a:r>
          </a:p>
        </p:txBody>
      </p:sp>
      <p:graphicFrame>
        <p:nvGraphicFramePr>
          <p:cNvPr id="25603" name="Object 8"/>
          <p:cNvGraphicFramePr>
            <a:graphicFrameLocks noChangeAspect="1"/>
          </p:cNvGraphicFramePr>
          <p:nvPr/>
        </p:nvGraphicFramePr>
        <p:xfrm>
          <a:off x="1625600" y="1714500"/>
          <a:ext cx="2463800" cy="581025"/>
        </p:xfrm>
        <a:graphic>
          <a:graphicData uri="http://schemas.openxmlformats.org/presentationml/2006/ole">
            <mc:AlternateContent xmlns:mc="http://schemas.openxmlformats.org/markup-compatibility/2006">
              <mc:Choice xmlns:v="urn:schemas-microsoft-com:vml" Requires="v">
                <p:oleObj spid="_x0000_s133160" name="Equation" r:id="rId3" imgW="965200" imgH="228600" progId="">
                  <p:embed/>
                </p:oleObj>
              </mc:Choice>
              <mc:Fallback>
                <p:oleObj name="Equation" r:id="rId3" imgW="965200" imgH="2286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600" y="1714500"/>
                        <a:ext cx="246380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9"/>
          <p:cNvGraphicFramePr>
            <a:graphicFrameLocks noChangeAspect="1"/>
          </p:cNvGraphicFramePr>
          <p:nvPr/>
        </p:nvGraphicFramePr>
        <p:xfrm>
          <a:off x="2768600" y="2328863"/>
          <a:ext cx="5842000" cy="1785937"/>
        </p:xfrm>
        <a:graphic>
          <a:graphicData uri="http://schemas.openxmlformats.org/presentationml/2006/ole">
            <mc:AlternateContent xmlns:mc="http://schemas.openxmlformats.org/markup-compatibility/2006">
              <mc:Choice xmlns:v="urn:schemas-microsoft-com:vml" Requires="v">
                <p:oleObj spid="_x0000_s133161" name="Equation" r:id="rId5" imgW="2286000" imgH="698500" progId="">
                  <p:embed/>
                </p:oleObj>
              </mc:Choice>
              <mc:Fallback>
                <p:oleObj name="Equation" r:id="rId5" imgW="2286000" imgH="6985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8600" y="2328863"/>
                        <a:ext cx="5842000" cy="178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box(out)">
                                      <p:cBhvr>
                                        <p:cTn id="7" dur="500"/>
                                        <p:tgtEl>
                                          <p:spTgt spid="256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box(out)">
                                      <p:cBhvr>
                                        <p:cTn id="12"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Text Box 4"/>
          <p:cNvSpPr txBox="1">
            <a:spLocks noChangeArrowheads="1"/>
          </p:cNvSpPr>
          <p:nvPr/>
        </p:nvSpPr>
        <p:spPr bwMode="auto">
          <a:xfrm>
            <a:off x="639763" y="765175"/>
            <a:ext cx="8035925" cy="2016125"/>
          </a:xfrm>
          <a:prstGeom prst="rect">
            <a:avLst/>
          </a:prstGeom>
          <a:noFill/>
          <a:ln w="9525">
            <a:noFill/>
            <a:miter lim="800000"/>
            <a:headEnd/>
            <a:tailEnd/>
          </a:ln>
        </p:spPr>
        <p:txBody>
          <a:bodyPr/>
          <a:lstStyle/>
          <a:p>
            <a:pPr>
              <a:lnSpc>
                <a:spcPct val="130000"/>
              </a:lnSpc>
            </a:pPr>
            <a:r>
              <a:rPr kumimoji="1" lang="zh-CN" altLang="en-US" sz="2400" b="1">
                <a:solidFill>
                  <a:srgbClr val="0000FF"/>
                </a:solidFill>
                <a:latin typeface="Times New Roman" pitchFamily="18" charset="0"/>
                <a:ea typeface="楷体_GB2312"/>
                <a:cs typeface="楷体_GB2312"/>
              </a:rPr>
              <a:t>定义：</a:t>
            </a: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为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阶方阵，如果满足               ，即</a:t>
            </a:r>
          </a:p>
          <a:p>
            <a:pPr>
              <a:lnSpc>
                <a:spcPct val="130000"/>
              </a:lnSpc>
            </a:pPr>
            <a:endParaRPr kumimoji="1" lang="zh-CN" altLang="en-US" sz="2400" b="1">
              <a:solidFill>
                <a:srgbClr val="000000"/>
              </a:solidFill>
              <a:latin typeface="Times New Roman" pitchFamily="18" charset="0"/>
              <a:ea typeface="楷体_GB2312"/>
              <a:cs typeface="楷体_GB2312"/>
            </a:endParaRPr>
          </a:p>
          <a:p>
            <a:pPr>
              <a:lnSpc>
                <a:spcPct val="130000"/>
              </a:lnSpc>
            </a:pPr>
            <a:endParaRPr kumimoji="1" lang="zh-CN" altLang="en-US" sz="2400" b="1">
              <a:solidFill>
                <a:srgbClr val="000000"/>
              </a:solidFill>
              <a:latin typeface="Times New Roman" pitchFamily="18" charset="0"/>
              <a:ea typeface="楷体_GB2312"/>
              <a:cs typeface="楷体_GB2312"/>
            </a:endParaRPr>
          </a:p>
          <a:p>
            <a:pPr>
              <a:lnSpc>
                <a:spcPct val="130000"/>
              </a:lnSpc>
            </a:pPr>
            <a:r>
              <a:rPr kumimoji="1" lang="zh-CN" altLang="en-US" sz="2400" b="1">
                <a:solidFill>
                  <a:srgbClr val="000000"/>
                </a:solidFill>
                <a:latin typeface="Times New Roman" pitchFamily="18" charset="0"/>
                <a:ea typeface="楷体_GB2312"/>
                <a:cs typeface="楷体_GB2312"/>
              </a:rPr>
              <a:t>那么 </a:t>
            </a:r>
            <a:r>
              <a:rPr kumimoji="1" lang="en-US" altLang="zh-CN" sz="2400" b="1" i="1">
                <a:solidFill>
                  <a:srgbClr val="000000"/>
                </a:solidFill>
                <a:latin typeface="Times New Roman" pitchFamily="18" charset="0"/>
              </a:rPr>
              <a:t>A </a:t>
            </a:r>
            <a:r>
              <a:rPr kumimoji="1" lang="zh-CN" altLang="en-US" sz="2400" b="1">
                <a:solidFill>
                  <a:srgbClr val="000000"/>
                </a:solidFill>
                <a:latin typeface="Times New Roman" pitchFamily="18" charset="0"/>
                <a:ea typeface="楷体_GB2312"/>
                <a:cs typeface="楷体_GB2312"/>
              </a:rPr>
              <a:t>称为</a:t>
            </a:r>
            <a:r>
              <a:rPr kumimoji="1" lang="zh-CN" altLang="en-US" sz="2400" b="1">
                <a:solidFill>
                  <a:srgbClr val="FF0000"/>
                </a:solidFill>
                <a:latin typeface="Times New Roman" pitchFamily="18" charset="0"/>
                <a:ea typeface="楷体_GB2312"/>
                <a:cs typeface="楷体_GB2312"/>
              </a:rPr>
              <a:t>对称阵</a:t>
            </a:r>
            <a:r>
              <a:rPr kumimoji="1" lang="en-US" altLang="zh-CN" sz="2400" b="1">
                <a:solidFill>
                  <a:srgbClr val="000000"/>
                </a:solidFill>
                <a:latin typeface="楷体_GB2312"/>
                <a:ea typeface="楷体_GB2312"/>
                <a:cs typeface="楷体_GB2312"/>
              </a:rPr>
              <a:t>.</a:t>
            </a:r>
          </a:p>
        </p:txBody>
      </p:sp>
      <p:graphicFrame>
        <p:nvGraphicFramePr>
          <p:cNvPr id="108549" name="Object 14"/>
          <p:cNvGraphicFramePr>
            <a:graphicFrameLocks noChangeAspect="1"/>
          </p:cNvGraphicFramePr>
          <p:nvPr/>
        </p:nvGraphicFramePr>
        <p:xfrm>
          <a:off x="2770188" y="1484313"/>
          <a:ext cx="3530600" cy="557212"/>
        </p:xfrm>
        <a:graphic>
          <a:graphicData uri="http://schemas.openxmlformats.org/presentationml/2006/ole">
            <mc:AlternateContent xmlns:mc="http://schemas.openxmlformats.org/markup-compatibility/2006">
              <mc:Choice xmlns:v="urn:schemas-microsoft-com:vml" Requires="v">
                <p:oleObj spid="_x0000_s134222" name="Equation" r:id="rId3" imgW="1600200" imgH="254000" progId="">
                  <p:embed/>
                </p:oleObj>
              </mc:Choice>
              <mc:Fallback>
                <p:oleObj name="Equation" r:id="rId3" imgW="1600200" imgH="2540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188" y="1484313"/>
                        <a:ext cx="3530600"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50" name="Object 15"/>
          <p:cNvGraphicFramePr>
            <a:graphicFrameLocks noChangeAspect="1"/>
          </p:cNvGraphicFramePr>
          <p:nvPr/>
        </p:nvGraphicFramePr>
        <p:xfrm>
          <a:off x="5426075" y="836613"/>
          <a:ext cx="1090613" cy="417512"/>
        </p:xfrm>
        <a:graphic>
          <a:graphicData uri="http://schemas.openxmlformats.org/presentationml/2006/ole">
            <mc:AlternateContent xmlns:mc="http://schemas.openxmlformats.org/markup-compatibility/2006">
              <mc:Choice xmlns:v="urn:schemas-microsoft-com:vml" Requires="v">
                <p:oleObj spid="_x0000_s134223" name="Equation" r:id="rId5" imgW="495085" imgH="190417" progId="">
                  <p:embed/>
                </p:oleObj>
              </mc:Choice>
              <mc:Fallback>
                <p:oleObj name="Equation" r:id="rId5" imgW="495085" imgH="190417"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6075" y="836613"/>
                        <a:ext cx="1090613"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51" name="Object 16"/>
          <p:cNvGraphicFramePr>
            <a:graphicFrameLocks noChangeAspect="1"/>
          </p:cNvGraphicFramePr>
          <p:nvPr/>
        </p:nvGraphicFramePr>
        <p:xfrm>
          <a:off x="1068388" y="3983038"/>
          <a:ext cx="2424112" cy="1606550"/>
        </p:xfrm>
        <a:graphic>
          <a:graphicData uri="http://schemas.openxmlformats.org/presentationml/2006/ole">
            <mc:AlternateContent xmlns:mc="http://schemas.openxmlformats.org/markup-compatibility/2006">
              <mc:Choice xmlns:v="urn:schemas-microsoft-com:vml" Requires="v">
                <p:oleObj spid="_x0000_s134224" name="Equation" r:id="rId7" imgW="1054100" imgH="698500" progId="">
                  <p:embed/>
                </p:oleObj>
              </mc:Choice>
              <mc:Fallback>
                <p:oleObj name="Equation" r:id="rId7" imgW="1054100" imgH="6985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8388" y="3983038"/>
                        <a:ext cx="2424112" cy="160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2" name="Line 8"/>
          <p:cNvSpPr>
            <a:spLocks noChangeShapeType="1"/>
          </p:cNvSpPr>
          <p:nvPr/>
        </p:nvSpPr>
        <p:spPr bwMode="auto">
          <a:xfrm>
            <a:off x="2259013" y="4357688"/>
            <a:ext cx="871537" cy="871537"/>
          </a:xfrm>
          <a:prstGeom prst="line">
            <a:avLst/>
          </a:prstGeom>
          <a:noFill/>
          <a:ln w="38100">
            <a:solidFill>
              <a:srgbClr val="0000FF"/>
            </a:solidFill>
            <a:prstDash val="dash"/>
            <a:round/>
            <a:headEnd/>
            <a:tailEnd/>
          </a:ln>
        </p:spPr>
        <p:txBody>
          <a:bodyPr wrap="none"/>
          <a:lstStyle/>
          <a:p>
            <a:endParaRPr lang="zh-CN" altLang="en-US"/>
          </a:p>
        </p:txBody>
      </p:sp>
      <p:sp>
        <p:nvSpPr>
          <p:cNvPr id="108553" name="Line 9"/>
          <p:cNvSpPr>
            <a:spLocks noChangeShapeType="1"/>
          </p:cNvSpPr>
          <p:nvPr/>
        </p:nvSpPr>
        <p:spPr bwMode="auto">
          <a:xfrm flipH="1">
            <a:off x="2166938" y="4294188"/>
            <a:ext cx="457200" cy="457200"/>
          </a:xfrm>
          <a:prstGeom prst="line">
            <a:avLst/>
          </a:prstGeom>
          <a:noFill/>
          <a:ln w="38100">
            <a:solidFill>
              <a:srgbClr val="FF0000"/>
            </a:solidFill>
            <a:round/>
            <a:headEnd type="triangle" w="med" len="med"/>
            <a:tailEnd type="triangle" w="med" len="med"/>
          </a:ln>
        </p:spPr>
        <p:txBody>
          <a:bodyPr wrap="none"/>
          <a:lstStyle/>
          <a:p>
            <a:endParaRPr lang="zh-CN" altLang="en-US"/>
          </a:p>
        </p:txBody>
      </p:sp>
      <p:sp>
        <p:nvSpPr>
          <p:cNvPr id="108554" name="Line 10"/>
          <p:cNvSpPr>
            <a:spLocks noChangeShapeType="1"/>
          </p:cNvSpPr>
          <p:nvPr/>
        </p:nvSpPr>
        <p:spPr bwMode="auto">
          <a:xfrm flipH="1">
            <a:off x="2051050" y="4294188"/>
            <a:ext cx="1066800" cy="1066800"/>
          </a:xfrm>
          <a:prstGeom prst="line">
            <a:avLst/>
          </a:prstGeom>
          <a:noFill/>
          <a:ln w="38100">
            <a:solidFill>
              <a:srgbClr val="FF0000"/>
            </a:solidFill>
            <a:round/>
            <a:headEnd type="triangle" w="med" len="med"/>
            <a:tailEnd type="triangle" w="med" len="med"/>
          </a:ln>
        </p:spPr>
        <p:txBody>
          <a:bodyPr wrap="none"/>
          <a:lstStyle/>
          <a:p>
            <a:endParaRPr lang="zh-CN" altLang="en-US"/>
          </a:p>
        </p:txBody>
      </p:sp>
      <p:sp>
        <p:nvSpPr>
          <p:cNvPr id="108555" name="Line 11"/>
          <p:cNvSpPr>
            <a:spLocks noChangeShapeType="1"/>
          </p:cNvSpPr>
          <p:nvPr/>
        </p:nvSpPr>
        <p:spPr bwMode="auto">
          <a:xfrm flipH="1">
            <a:off x="2749550" y="4868863"/>
            <a:ext cx="381000" cy="381000"/>
          </a:xfrm>
          <a:prstGeom prst="line">
            <a:avLst/>
          </a:prstGeom>
          <a:noFill/>
          <a:ln w="38100">
            <a:solidFill>
              <a:srgbClr val="FF0000"/>
            </a:solidFill>
            <a:round/>
            <a:headEnd type="triangle" w="med" len="med"/>
            <a:tailEnd type="triangle" w="med" len="med"/>
          </a:ln>
        </p:spPr>
        <p:txBody>
          <a:bodyPr wrap="none"/>
          <a:lstStyle/>
          <a:p>
            <a:endParaRPr lang="zh-CN" altLang="en-US"/>
          </a:p>
        </p:txBody>
      </p:sp>
      <p:sp>
        <p:nvSpPr>
          <p:cNvPr id="108560" name="Text Box 16"/>
          <p:cNvSpPr txBox="1">
            <a:spLocks noChangeArrowheads="1"/>
          </p:cNvSpPr>
          <p:nvPr/>
        </p:nvSpPr>
        <p:spPr bwMode="auto">
          <a:xfrm>
            <a:off x="639763" y="3141663"/>
            <a:ext cx="6530975"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如果满足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rPr>
              <a:t>A</a:t>
            </a:r>
            <a:r>
              <a:rPr kumimoji="1" lang="en-US" altLang="zh-CN" sz="2400" b="1" i="1" baseline="30000">
                <a:solidFill>
                  <a:srgbClr val="000000"/>
                </a:solidFill>
                <a:latin typeface="Times New Roman" pitchFamily="18" charset="0"/>
              </a:rPr>
              <a:t>T</a:t>
            </a:r>
            <a:r>
              <a:rPr kumimoji="1" lang="zh-CN" altLang="en-US" sz="2400" b="1">
                <a:solidFill>
                  <a:srgbClr val="000000"/>
                </a:solidFill>
                <a:latin typeface="Times New Roman" pitchFamily="18" charset="0"/>
                <a:ea typeface="楷体_GB2312"/>
                <a:cs typeface="楷体_GB2312"/>
              </a:rPr>
              <a:t>，那么 </a:t>
            </a:r>
            <a:r>
              <a:rPr kumimoji="1" lang="en-US" altLang="zh-CN" sz="2400" b="1" i="1">
                <a:solidFill>
                  <a:srgbClr val="000000"/>
                </a:solidFill>
                <a:latin typeface="Times New Roman" pitchFamily="18" charset="0"/>
              </a:rPr>
              <a:t>A </a:t>
            </a:r>
            <a:r>
              <a:rPr kumimoji="1" lang="zh-CN" altLang="en-US" sz="2400" b="1">
                <a:solidFill>
                  <a:srgbClr val="000000"/>
                </a:solidFill>
                <a:latin typeface="Times New Roman" pitchFamily="18" charset="0"/>
                <a:ea typeface="楷体_GB2312"/>
                <a:cs typeface="楷体_GB2312"/>
              </a:rPr>
              <a:t>称为</a:t>
            </a:r>
            <a:r>
              <a:rPr kumimoji="1" lang="zh-CN" altLang="en-US" sz="2400" b="1">
                <a:solidFill>
                  <a:srgbClr val="FF0000"/>
                </a:solidFill>
                <a:latin typeface="Times New Roman" pitchFamily="18" charset="0"/>
                <a:ea typeface="楷体_GB2312"/>
                <a:cs typeface="楷体_GB2312"/>
              </a:rPr>
              <a:t>反对称阵</a:t>
            </a:r>
            <a:r>
              <a:rPr kumimoji="1" lang="en-US" altLang="zh-CN" sz="2400" b="1">
                <a:solidFill>
                  <a:srgbClr val="000000"/>
                </a:solidFill>
                <a:latin typeface="楷体_GB2312"/>
                <a:ea typeface="楷体_GB2312"/>
                <a:cs typeface="楷体_GB2312"/>
              </a:rPr>
              <a:t>.    </a:t>
            </a:r>
          </a:p>
        </p:txBody>
      </p:sp>
      <p:sp>
        <p:nvSpPr>
          <p:cNvPr id="108562" name="Rectangle 18"/>
          <p:cNvSpPr>
            <a:spLocks noChangeArrowheads="1"/>
          </p:cNvSpPr>
          <p:nvPr/>
        </p:nvSpPr>
        <p:spPr bwMode="auto">
          <a:xfrm>
            <a:off x="1728788" y="5970588"/>
            <a:ext cx="1255712" cy="457200"/>
          </a:xfrm>
          <a:prstGeom prst="rect">
            <a:avLst/>
          </a:prstGeom>
          <a:noFill/>
          <a:ln w="9525">
            <a:noFill/>
            <a:miter lim="800000"/>
            <a:headEnd/>
            <a:tailEnd/>
          </a:ln>
        </p:spPr>
        <p:txBody>
          <a:bodyPr wrap="none"/>
          <a:lstStyle/>
          <a:p>
            <a:r>
              <a:rPr kumimoji="1" lang="zh-CN" altLang="en-US" sz="2400" b="1">
                <a:solidFill>
                  <a:srgbClr val="FF0000"/>
                </a:solidFill>
                <a:latin typeface="Times New Roman" pitchFamily="18" charset="0"/>
                <a:ea typeface="楷体_GB2312"/>
                <a:cs typeface="楷体_GB2312"/>
              </a:rPr>
              <a:t>对称阵  </a:t>
            </a:r>
          </a:p>
        </p:txBody>
      </p:sp>
      <p:graphicFrame>
        <p:nvGraphicFramePr>
          <p:cNvPr id="108563" name="Object 17"/>
          <p:cNvGraphicFramePr>
            <a:graphicFrameLocks noChangeAspect="1"/>
          </p:cNvGraphicFramePr>
          <p:nvPr/>
        </p:nvGraphicFramePr>
        <p:xfrm>
          <a:off x="5248275" y="3983038"/>
          <a:ext cx="2657475" cy="1606550"/>
        </p:xfrm>
        <a:graphic>
          <a:graphicData uri="http://schemas.openxmlformats.org/presentationml/2006/ole">
            <mc:AlternateContent xmlns:mc="http://schemas.openxmlformats.org/markup-compatibility/2006">
              <mc:Choice xmlns:v="urn:schemas-microsoft-com:vml" Requires="v">
                <p:oleObj spid="_x0000_s134225" name="Equation" r:id="rId9" imgW="1155700" imgH="698500" progId="">
                  <p:embed/>
                </p:oleObj>
              </mc:Choice>
              <mc:Fallback>
                <p:oleObj name="Equation" r:id="rId9" imgW="1155700" imgH="6985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8275" y="3983038"/>
                        <a:ext cx="2657475" cy="160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64" name="Rectangle 20"/>
          <p:cNvSpPr>
            <a:spLocks noChangeArrowheads="1"/>
          </p:cNvSpPr>
          <p:nvPr/>
        </p:nvSpPr>
        <p:spPr bwMode="auto">
          <a:xfrm>
            <a:off x="5872163" y="5970588"/>
            <a:ext cx="1562100" cy="457200"/>
          </a:xfrm>
          <a:prstGeom prst="rect">
            <a:avLst/>
          </a:prstGeom>
          <a:noFill/>
          <a:ln w="9525">
            <a:noFill/>
            <a:miter lim="800000"/>
            <a:headEnd/>
            <a:tailEnd/>
          </a:ln>
        </p:spPr>
        <p:txBody>
          <a:bodyPr wrap="none"/>
          <a:lstStyle/>
          <a:p>
            <a:r>
              <a:rPr kumimoji="1" lang="zh-CN" altLang="en-US" sz="2400" b="1">
                <a:solidFill>
                  <a:srgbClr val="FF0000"/>
                </a:solidFill>
                <a:latin typeface="Times New Roman" pitchFamily="18" charset="0"/>
                <a:ea typeface="楷体_GB2312"/>
                <a:cs typeface="楷体_GB2312"/>
              </a:rPr>
              <a:t>反对称阵  </a:t>
            </a:r>
          </a:p>
        </p:txBody>
      </p:sp>
      <p:sp>
        <p:nvSpPr>
          <p:cNvPr id="108565" name="Line 21"/>
          <p:cNvSpPr>
            <a:spLocks noChangeShapeType="1"/>
          </p:cNvSpPr>
          <p:nvPr/>
        </p:nvSpPr>
        <p:spPr bwMode="auto">
          <a:xfrm>
            <a:off x="6392863" y="4284663"/>
            <a:ext cx="1058862" cy="944562"/>
          </a:xfrm>
          <a:prstGeom prst="line">
            <a:avLst/>
          </a:prstGeom>
          <a:noFill/>
          <a:ln w="38100">
            <a:solidFill>
              <a:srgbClr val="0000FF"/>
            </a:solidFill>
            <a:prstDash val="dash"/>
            <a:round/>
            <a:headEnd/>
            <a:tailEnd/>
          </a:ln>
        </p:spPr>
        <p:txBody>
          <a:bodyPr wrap="none"/>
          <a:lstStyle/>
          <a:p>
            <a:endParaRPr lang="zh-CN" altLang="en-US"/>
          </a:p>
        </p:txBody>
      </p:sp>
      <p:sp>
        <p:nvSpPr>
          <p:cNvPr id="108566" name="Line 22"/>
          <p:cNvSpPr>
            <a:spLocks noChangeShapeType="1"/>
          </p:cNvSpPr>
          <p:nvPr/>
        </p:nvSpPr>
        <p:spPr bwMode="auto">
          <a:xfrm flipH="1">
            <a:off x="6300788" y="4292600"/>
            <a:ext cx="649287" cy="649288"/>
          </a:xfrm>
          <a:prstGeom prst="line">
            <a:avLst/>
          </a:prstGeom>
          <a:noFill/>
          <a:ln w="38100">
            <a:solidFill>
              <a:srgbClr val="FF0000"/>
            </a:solidFill>
            <a:round/>
            <a:headEnd type="triangle" w="med" len="med"/>
            <a:tailEnd type="triangle" w="med" len="med"/>
          </a:ln>
        </p:spPr>
        <p:txBody>
          <a:bodyPr wrap="none"/>
          <a:lstStyle/>
          <a:p>
            <a:endParaRPr lang="zh-CN" altLang="en-US"/>
          </a:p>
        </p:txBody>
      </p:sp>
      <p:sp>
        <p:nvSpPr>
          <p:cNvPr id="108567" name="Line 23"/>
          <p:cNvSpPr>
            <a:spLocks noChangeShapeType="1"/>
          </p:cNvSpPr>
          <p:nvPr/>
        </p:nvSpPr>
        <p:spPr bwMode="auto">
          <a:xfrm flipH="1">
            <a:off x="6443663" y="4221163"/>
            <a:ext cx="1066800" cy="1066800"/>
          </a:xfrm>
          <a:prstGeom prst="line">
            <a:avLst/>
          </a:prstGeom>
          <a:noFill/>
          <a:ln w="38100">
            <a:solidFill>
              <a:srgbClr val="FF0000"/>
            </a:solidFill>
            <a:round/>
            <a:headEnd type="triangle" w="med" len="med"/>
            <a:tailEnd type="triangle" w="med" len="med"/>
          </a:ln>
        </p:spPr>
        <p:txBody>
          <a:bodyPr wrap="none"/>
          <a:lstStyle/>
          <a:p>
            <a:endParaRPr lang="zh-CN" altLang="en-US"/>
          </a:p>
        </p:txBody>
      </p:sp>
      <p:sp>
        <p:nvSpPr>
          <p:cNvPr id="108568" name="Line 24"/>
          <p:cNvSpPr>
            <a:spLocks noChangeShapeType="1"/>
          </p:cNvSpPr>
          <p:nvPr/>
        </p:nvSpPr>
        <p:spPr bwMode="auto">
          <a:xfrm flipH="1">
            <a:off x="7164388" y="4868863"/>
            <a:ext cx="431800" cy="431800"/>
          </a:xfrm>
          <a:prstGeom prst="line">
            <a:avLst/>
          </a:prstGeom>
          <a:noFill/>
          <a:ln w="38100">
            <a:solidFill>
              <a:srgbClr val="FF0000"/>
            </a:solidFill>
            <a:round/>
            <a:headEnd type="triangle" w="med" len="med"/>
            <a:tailEnd type="triangle" w="med" len="med"/>
          </a:ln>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8548">
                                            <p:txEl>
                                              <p:pRg st="0" end="0"/>
                                            </p:txEl>
                                          </p:spTgt>
                                        </p:tgtEl>
                                        <p:attrNameLst>
                                          <p:attrName>style.visibility</p:attrName>
                                        </p:attrNameLst>
                                      </p:cBhvr>
                                      <p:to>
                                        <p:strVal val="visible"/>
                                      </p:to>
                                    </p:set>
                                    <p:animEffect transition="in" filter="blinds(horizontal)">
                                      <p:cBhvr>
                                        <p:cTn id="7" dur="500"/>
                                        <p:tgtEl>
                                          <p:spTgt spid="10854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8550"/>
                                        </p:tgtEl>
                                        <p:attrNameLst>
                                          <p:attrName>style.visibility</p:attrName>
                                        </p:attrNameLst>
                                      </p:cBhvr>
                                      <p:to>
                                        <p:strVal val="visible"/>
                                      </p:to>
                                    </p:set>
                                    <p:animEffect transition="in" filter="blinds(horizontal)">
                                      <p:cBhvr>
                                        <p:cTn id="10" dur="500"/>
                                        <p:tgtEl>
                                          <p:spTgt spid="10855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108549"/>
                                        </p:tgtEl>
                                        <p:attrNameLst>
                                          <p:attrName>style.visibility</p:attrName>
                                        </p:attrNameLst>
                                      </p:cBhvr>
                                      <p:to>
                                        <p:strVal val="visible"/>
                                      </p:to>
                                    </p:set>
                                    <p:anim calcmode="lin" valueType="num">
                                      <p:cBhvr additive="base">
                                        <p:cTn id="15" dur="500" fill="hold"/>
                                        <p:tgtEl>
                                          <p:spTgt spid="108549"/>
                                        </p:tgtEl>
                                        <p:attrNameLst>
                                          <p:attrName>ppt_x</p:attrName>
                                        </p:attrNameLst>
                                      </p:cBhvr>
                                      <p:tavLst>
                                        <p:tav tm="0">
                                          <p:val>
                                            <p:strVal val="1+#ppt_w/2"/>
                                          </p:val>
                                        </p:tav>
                                        <p:tav tm="100000">
                                          <p:val>
                                            <p:strVal val="#ppt_x"/>
                                          </p:val>
                                        </p:tav>
                                      </p:tavLst>
                                    </p:anim>
                                    <p:anim calcmode="lin" valueType="num">
                                      <p:cBhvr additive="base">
                                        <p:cTn id="16" dur="500" fill="hold"/>
                                        <p:tgtEl>
                                          <p:spTgt spid="108549"/>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8548">
                                            <p:txEl>
                                              <p:pRg st="3" end="3"/>
                                            </p:txEl>
                                          </p:spTgt>
                                        </p:tgtEl>
                                        <p:attrNameLst>
                                          <p:attrName>style.visibility</p:attrName>
                                        </p:attrNameLst>
                                      </p:cBhvr>
                                      <p:to>
                                        <p:strVal val="visible"/>
                                      </p:to>
                                    </p:set>
                                    <p:animEffect transition="in" filter="blinds(horizontal)">
                                      <p:cBhvr>
                                        <p:cTn id="21" dur="500"/>
                                        <p:tgtEl>
                                          <p:spTgt spid="108548">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nodeType="clickEffect">
                                  <p:stCondLst>
                                    <p:cond delay="0"/>
                                  </p:stCondLst>
                                  <p:childTnLst>
                                    <p:set>
                                      <p:cBhvr>
                                        <p:cTn id="25" dur="1" fill="hold">
                                          <p:stCondLst>
                                            <p:cond delay="0"/>
                                          </p:stCondLst>
                                        </p:cTn>
                                        <p:tgtEl>
                                          <p:spTgt spid="108551"/>
                                        </p:tgtEl>
                                        <p:attrNameLst>
                                          <p:attrName>style.visibility</p:attrName>
                                        </p:attrNameLst>
                                      </p:cBhvr>
                                      <p:to>
                                        <p:strVal val="visible"/>
                                      </p:to>
                                    </p:set>
                                    <p:animEffect transition="in" filter="slide(fromBottom)">
                                      <p:cBhvr>
                                        <p:cTn id="26" dur="500"/>
                                        <p:tgtEl>
                                          <p:spTgt spid="10855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08552"/>
                                        </p:tgtEl>
                                        <p:attrNameLst>
                                          <p:attrName>style.visibility</p:attrName>
                                        </p:attrNameLst>
                                      </p:cBhvr>
                                      <p:to>
                                        <p:strVal val="visible"/>
                                      </p:to>
                                    </p:set>
                                    <p:animEffect transition="in" filter="strips(downRight)">
                                      <p:cBhvr>
                                        <p:cTn id="31" dur="500"/>
                                        <p:tgtEl>
                                          <p:spTgt spid="10855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3" fill="hold" grpId="0" nodeType="clickEffect">
                                  <p:stCondLst>
                                    <p:cond delay="0"/>
                                  </p:stCondLst>
                                  <p:childTnLst>
                                    <p:set>
                                      <p:cBhvr>
                                        <p:cTn id="35" dur="1" fill="hold">
                                          <p:stCondLst>
                                            <p:cond delay="0"/>
                                          </p:stCondLst>
                                        </p:cTn>
                                        <p:tgtEl>
                                          <p:spTgt spid="108553"/>
                                        </p:tgtEl>
                                        <p:attrNameLst>
                                          <p:attrName>style.visibility</p:attrName>
                                        </p:attrNameLst>
                                      </p:cBhvr>
                                      <p:to>
                                        <p:strVal val="visible"/>
                                      </p:to>
                                    </p:set>
                                    <p:animEffect transition="in" filter="strips(upRight)">
                                      <p:cBhvr>
                                        <p:cTn id="36" dur="500"/>
                                        <p:tgtEl>
                                          <p:spTgt spid="10855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3" fill="hold" grpId="0" nodeType="clickEffect">
                                  <p:stCondLst>
                                    <p:cond delay="0"/>
                                  </p:stCondLst>
                                  <p:childTnLst>
                                    <p:set>
                                      <p:cBhvr>
                                        <p:cTn id="40" dur="1" fill="hold">
                                          <p:stCondLst>
                                            <p:cond delay="0"/>
                                          </p:stCondLst>
                                        </p:cTn>
                                        <p:tgtEl>
                                          <p:spTgt spid="108554"/>
                                        </p:tgtEl>
                                        <p:attrNameLst>
                                          <p:attrName>style.visibility</p:attrName>
                                        </p:attrNameLst>
                                      </p:cBhvr>
                                      <p:to>
                                        <p:strVal val="visible"/>
                                      </p:to>
                                    </p:set>
                                    <p:animEffect transition="in" filter="strips(upRight)">
                                      <p:cBhvr>
                                        <p:cTn id="41" dur="500"/>
                                        <p:tgtEl>
                                          <p:spTgt spid="10855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3" fill="hold" grpId="0" nodeType="clickEffect">
                                  <p:stCondLst>
                                    <p:cond delay="0"/>
                                  </p:stCondLst>
                                  <p:childTnLst>
                                    <p:set>
                                      <p:cBhvr>
                                        <p:cTn id="45" dur="1" fill="hold">
                                          <p:stCondLst>
                                            <p:cond delay="0"/>
                                          </p:stCondLst>
                                        </p:cTn>
                                        <p:tgtEl>
                                          <p:spTgt spid="108555"/>
                                        </p:tgtEl>
                                        <p:attrNameLst>
                                          <p:attrName>style.visibility</p:attrName>
                                        </p:attrNameLst>
                                      </p:cBhvr>
                                      <p:to>
                                        <p:strVal val="visible"/>
                                      </p:to>
                                    </p:set>
                                    <p:animEffect transition="in" filter="strips(upRight)">
                                      <p:cBhvr>
                                        <p:cTn id="46" dur="500"/>
                                        <p:tgtEl>
                                          <p:spTgt spid="10855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9" presetClass="entr" presetSubtype="0" accel="100000" fill="hold" grpId="0" nodeType="clickEffect">
                                  <p:stCondLst>
                                    <p:cond delay="0"/>
                                  </p:stCondLst>
                                  <p:childTnLst>
                                    <p:set>
                                      <p:cBhvr>
                                        <p:cTn id="50" dur="1" fill="hold">
                                          <p:stCondLst>
                                            <p:cond delay="0"/>
                                          </p:stCondLst>
                                        </p:cTn>
                                        <p:tgtEl>
                                          <p:spTgt spid="108562"/>
                                        </p:tgtEl>
                                        <p:attrNameLst>
                                          <p:attrName>style.visibility</p:attrName>
                                        </p:attrNameLst>
                                      </p:cBhvr>
                                      <p:to>
                                        <p:strVal val="visible"/>
                                      </p:to>
                                    </p:set>
                                    <p:anim calcmode="lin" valueType="num">
                                      <p:cBhvr>
                                        <p:cTn id="51" dur="500" fill="hold"/>
                                        <p:tgtEl>
                                          <p:spTgt spid="108562"/>
                                        </p:tgtEl>
                                        <p:attrNameLst>
                                          <p:attrName>ppt_h</p:attrName>
                                        </p:attrNameLst>
                                      </p:cBhvr>
                                      <p:tavLst>
                                        <p:tav tm="0">
                                          <p:val>
                                            <p:strVal val="#ppt_h/20"/>
                                          </p:val>
                                        </p:tav>
                                        <p:tav tm="50000">
                                          <p:val>
                                            <p:strVal val="#ppt_h/20"/>
                                          </p:val>
                                        </p:tav>
                                        <p:tav tm="100000">
                                          <p:val>
                                            <p:strVal val="#ppt_h"/>
                                          </p:val>
                                        </p:tav>
                                      </p:tavLst>
                                    </p:anim>
                                    <p:anim calcmode="lin" valueType="num">
                                      <p:cBhvr>
                                        <p:cTn id="52" dur="500" fill="hold"/>
                                        <p:tgtEl>
                                          <p:spTgt spid="108562"/>
                                        </p:tgtEl>
                                        <p:attrNameLst>
                                          <p:attrName>ppt_w</p:attrName>
                                        </p:attrNameLst>
                                      </p:cBhvr>
                                      <p:tavLst>
                                        <p:tav tm="0">
                                          <p:val>
                                            <p:strVal val="#ppt_w+.3"/>
                                          </p:val>
                                        </p:tav>
                                        <p:tav tm="50000">
                                          <p:val>
                                            <p:strVal val="#ppt_w+.3"/>
                                          </p:val>
                                        </p:tav>
                                        <p:tav tm="100000">
                                          <p:val>
                                            <p:strVal val="#ppt_w"/>
                                          </p:val>
                                        </p:tav>
                                      </p:tavLst>
                                    </p:anim>
                                    <p:anim calcmode="lin" valueType="num">
                                      <p:cBhvr>
                                        <p:cTn id="53" dur="500" fill="hold"/>
                                        <p:tgtEl>
                                          <p:spTgt spid="108562"/>
                                        </p:tgtEl>
                                        <p:attrNameLst>
                                          <p:attrName>ppt_x</p:attrName>
                                        </p:attrNameLst>
                                      </p:cBhvr>
                                      <p:tavLst>
                                        <p:tav tm="0">
                                          <p:val>
                                            <p:strVal val="#ppt_x-.3"/>
                                          </p:val>
                                        </p:tav>
                                        <p:tav tm="50000">
                                          <p:val>
                                            <p:strVal val="#ppt_x"/>
                                          </p:val>
                                        </p:tav>
                                        <p:tav tm="100000">
                                          <p:val>
                                            <p:strVal val="#ppt_x"/>
                                          </p:val>
                                        </p:tav>
                                      </p:tavLst>
                                    </p:anim>
                                    <p:anim calcmode="lin" valueType="num">
                                      <p:cBhvr>
                                        <p:cTn id="54" dur="500" fill="hold"/>
                                        <p:tgtEl>
                                          <p:spTgt spid="108562"/>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08560"/>
                                        </p:tgtEl>
                                        <p:attrNameLst>
                                          <p:attrName>style.visibility</p:attrName>
                                        </p:attrNameLst>
                                      </p:cBhvr>
                                      <p:to>
                                        <p:strVal val="visible"/>
                                      </p:to>
                                    </p:set>
                                    <p:animEffect transition="in" filter="blinds(horizontal)">
                                      <p:cBhvr>
                                        <p:cTn id="59" dur="500"/>
                                        <p:tgtEl>
                                          <p:spTgt spid="10856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4" fill="hold" nodeType="clickEffect">
                                  <p:stCondLst>
                                    <p:cond delay="0"/>
                                  </p:stCondLst>
                                  <p:childTnLst>
                                    <p:set>
                                      <p:cBhvr>
                                        <p:cTn id="63" dur="1" fill="hold">
                                          <p:stCondLst>
                                            <p:cond delay="0"/>
                                          </p:stCondLst>
                                        </p:cTn>
                                        <p:tgtEl>
                                          <p:spTgt spid="108563"/>
                                        </p:tgtEl>
                                        <p:attrNameLst>
                                          <p:attrName>style.visibility</p:attrName>
                                        </p:attrNameLst>
                                      </p:cBhvr>
                                      <p:to>
                                        <p:strVal val="visible"/>
                                      </p:to>
                                    </p:set>
                                    <p:animEffect transition="in" filter="slide(fromBottom)">
                                      <p:cBhvr>
                                        <p:cTn id="64" dur="500"/>
                                        <p:tgtEl>
                                          <p:spTgt spid="10856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8" presetClass="entr" presetSubtype="6" fill="hold" grpId="0" nodeType="clickEffect">
                                  <p:stCondLst>
                                    <p:cond delay="0"/>
                                  </p:stCondLst>
                                  <p:childTnLst>
                                    <p:set>
                                      <p:cBhvr>
                                        <p:cTn id="68" dur="1" fill="hold">
                                          <p:stCondLst>
                                            <p:cond delay="0"/>
                                          </p:stCondLst>
                                        </p:cTn>
                                        <p:tgtEl>
                                          <p:spTgt spid="108565"/>
                                        </p:tgtEl>
                                        <p:attrNameLst>
                                          <p:attrName>style.visibility</p:attrName>
                                        </p:attrNameLst>
                                      </p:cBhvr>
                                      <p:to>
                                        <p:strVal val="visible"/>
                                      </p:to>
                                    </p:set>
                                    <p:animEffect transition="in" filter="strips(downRight)">
                                      <p:cBhvr>
                                        <p:cTn id="69" dur="500"/>
                                        <p:tgtEl>
                                          <p:spTgt spid="10856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8" presetClass="entr" presetSubtype="3" fill="hold" grpId="0" nodeType="clickEffect">
                                  <p:stCondLst>
                                    <p:cond delay="0"/>
                                  </p:stCondLst>
                                  <p:childTnLst>
                                    <p:set>
                                      <p:cBhvr>
                                        <p:cTn id="73" dur="1" fill="hold">
                                          <p:stCondLst>
                                            <p:cond delay="0"/>
                                          </p:stCondLst>
                                        </p:cTn>
                                        <p:tgtEl>
                                          <p:spTgt spid="108566"/>
                                        </p:tgtEl>
                                        <p:attrNameLst>
                                          <p:attrName>style.visibility</p:attrName>
                                        </p:attrNameLst>
                                      </p:cBhvr>
                                      <p:to>
                                        <p:strVal val="visible"/>
                                      </p:to>
                                    </p:set>
                                    <p:animEffect transition="in" filter="strips(upRight)">
                                      <p:cBhvr>
                                        <p:cTn id="74" dur="500"/>
                                        <p:tgtEl>
                                          <p:spTgt spid="10856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8" presetClass="entr" presetSubtype="3" fill="hold" grpId="0" nodeType="clickEffect">
                                  <p:stCondLst>
                                    <p:cond delay="0"/>
                                  </p:stCondLst>
                                  <p:childTnLst>
                                    <p:set>
                                      <p:cBhvr>
                                        <p:cTn id="78" dur="1" fill="hold">
                                          <p:stCondLst>
                                            <p:cond delay="0"/>
                                          </p:stCondLst>
                                        </p:cTn>
                                        <p:tgtEl>
                                          <p:spTgt spid="108567"/>
                                        </p:tgtEl>
                                        <p:attrNameLst>
                                          <p:attrName>style.visibility</p:attrName>
                                        </p:attrNameLst>
                                      </p:cBhvr>
                                      <p:to>
                                        <p:strVal val="visible"/>
                                      </p:to>
                                    </p:set>
                                    <p:animEffect transition="in" filter="strips(upRight)">
                                      <p:cBhvr>
                                        <p:cTn id="79" dur="500"/>
                                        <p:tgtEl>
                                          <p:spTgt spid="108567"/>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8" presetClass="entr" presetSubtype="3" fill="hold" grpId="0" nodeType="clickEffect">
                                  <p:stCondLst>
                                    <p:cond delay="0"/>
                                  </p:stCondLst>
                                  <p:childTnLst>
                                    <p:set>
                                      <p:cBhvr>
                                        <p:cTn id="83" dur="1" fill="hold">
                                          <p:stCondLst>
                                            <p:cond delay="0"/>
                                          </p:stCondLst>
                                        </p:cTn>
                                        <p:tgtEl>
                                          <p:spTgt spid="108568"/>
                                        </p:tgtEl>
                                        <p:attrNameLst>
                                          <p:attrName>style.visibility</p:attrName>
                                        </p:attrNameLst>
                                      </p:cBhvr>
                                      <p:to>
                                        <p:strVal val="visible"/>
                                      </p:to>
                                    </p:set>
                                    <p:animEffect transition="in" filter="strips(upRight)">
                                      <p:cBhvr>
                                        <p:cTn id="84" dur="500"/>
                                        <p:tgtEl>
                                          <p:spTgt spid="10856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39" presetClass="entr" presetSubtype="0" accel="100000" fill="hold" grpId="0" nodeType="clickEffect">
                                  <p:stCondLst>
                                    <p:cond delay="0"/>
                                  </p:stCondLst>
                                  <p:childTnLst>
                                    <p:set>
                                      <p:cBhvr>
                                        <p:cTn id="88" dur="1" fill="hold">
                                          <p:stCondLst>
                                            <p:cond delay="0"/>
                                          </p:stCondLst>
                                        </p:cTn>
                                        <p:tgtEl>
                                          <p:spTgt spid="108564"/>
                                        </p:tgtEl>
                                        <p:attrNameLst>
                                          <p:attrName>style.visibility</p:attrName>
                                        </p:attrNameLst>
                                      </p:cBhvr>
                                      <p:to>
                                        <p:strVal val="visible"/>
                                      </p:to>
                                    </p:set>
                                    <p:anim calcmode="lin" valueType="num">
                                      <p:cBhvr>
                                        <p:cTn id="89" dur="500" fill="hold"/>
                                        <p:tgtEl>
                                          <p:spTgt spid="108564"/>
                                        </p:tgtEl>
                                        <p:attrNameLst>
                                          <p:attrName>ppt_h</p:attrName>
                                        </p:attrNameLst>
                                      </p:cBhvr>
                                      <p:tavLst>
                                        <p:tav tm="0">
                                          <p:val>
                                            <p:strVal val="#ppt_h/20"/>
                                          </p:val>
                                        </p:tav>
                                        <p:tav tm="50000">
                                          <p:val>
                                            <p:strVal val="#ppt_h/20"/>
                                          </p:val>
                                        </p:tav>
                                        <p:tav tm="100000">
                                          <p:val>
                                            <p:strVal val="#ppt_h"/>
                                          </p:val>
                                        </p:tav>
                                      </p:tavLst>
                                    </p:anim>
                                    <p:anim calcmode="lin" valueType="num">
                                      <p:cBhvr>
                                        <p:cTn id="90" dur="500" fill="hold"/>
                                        <p:tgtEl>
                                          <p:spTgt spid="108564"/>
                                        </p:tgtEl>
                                        <p:attrNameLst>
                                          <p:attrName>ppt_w</p:attrName>
                                        </p:attrNameLst>
                                      </p:cBhvr>
                                      <p:tavLst>
                                        <p:tav tm="0">
                                          <p:val>
                                            <p:strVal val="#ppt_w+.3"/>
                                          </p:val>
                                        </p:tav>
                                        <p:tav tm="50000">
                                          <p:val>
                                            <p:strVal val="#ppt_w+.3"/>
                                          </p:val>
                                        </p:tav>
                                        <p:tav tm="100000">
                                          <p:val>
                                            <p:strVal val="#ppt_w"/>
                                          </p:val>
                                        </p:tav>
                                      </p:tavLst>
                                    </p:anim>
                                    <p:anim calcmode="lin" valueType="num">
                                      <p:cBhvr>
                                        <p:cTn id="91" dur="500" fill="hold"/>
                                        <p:tgtEl>
                                          <p:spTgt spid="108564"/>
                                        </p:tgtEl>
                                        <p:attrNameLst>
                                          <p:attrName>ppt_x</p:attrName>
                                        </p:attrNameLst>
                                      </p:cBhvr>
                                      <p:tavLst>
                                        <p:tav tm="0">
                                          <p:val>
                                            <p:strVal val="#ppt_x-.3"/>
                                          </p:val>
                                        </p:tav>
                                        <p:tav tm="50000">
                                          <p:val>
                                            <p:strVal val="#ppt_x"/>
                                          </p:val>
                                        </p:tav>
                                        <p:tav tm="100000">
                                          <p:val>
                                            <p:strVal val="#ppt_x"/>
                                          </p:val>
                                        </p:tav>
                                      </p:tavLst>
                                    </p:anim>
                                    <p:anim calcmode="lin" valueType="num">
                                      <p:cBhvr>
                                        <p:cTn id="92" dur="500" fill="hold"/>
                                        <p:tgtEl>
                                          <p:spTgt spid="1085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8" grpId="0" build="p"/>
      <p:bldP spid="108552" grpId="0" animBg="1"/>
      <p:bldP spid="108553" grpId="0" animBg="1"/>
      <p:bldP spid="108554" grpId="0" animBg="1"/>
      <p:bldP spid="108555" grpId="0" animBg="1"/>
      <p:bldP spid="108560" grpId="0"/>
      <p:bldP spid="108562" grpId="0"/>
      <p:bldP spid="108564" grpId="0"/>
      <p:bldP spid="108565" grpId="0" animBg="1"/>
      <p:bldP spid="108566" grpId="0" animBg="1"/>
      <p:bldP spid="108567" grpId="0" animBg="1"/>
      <p:bldP spid="108568"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18" name="Text Box 2"/>
          <p:cNvSpPr txBox="1">
            <a:spLocks noChangeArrowheads="1"/>
          </p:cNvSpPr>
          <p:nvPr/>
        </p:nvSpPr>
        <p:spPr bwMode="auto">
          <a:xfrm>
            <a:off x="639763" y="765175"/>
            <a:ext cx="8180387" cy="1079500"/>
          </a:xfrm>
          <a:prstGeom prst="rect">
            <a:avLst/>
          </a:prstGeom>
          <a:noFill/>
          <a:ln w="9525">
            <a:noFill/>
            <a:miter lim="800000"/>
            <a:headEnd/>
            <a:tailEnd/>
          </a:ln>
        </p:spPr>
        <p:txBody>
          <a:bodyPr/>
          <a:lstStyle/>
          <a:p>
            <a:pPr>
              <a:lnSpc>
                <a:spcPct val="130000"/>
              </a:lnSpc>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设列矩阵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满足 </a:t>
            </a:r>
            <a:r>
              <a:rPr kumimoji="1" lang="en-US" altLang="zh-CN" sz="2400" b="1" i="1">
                <a:solidFill>
                  <a:srgbClr val="000000"/>
                </a:solidFill>
                <a:latin typeface="Times New Roman" pitchFamily="18" charset="0"/>
                <a:ea typeface="楷体_GB2312"/>
                <a:cs typeface="楷体_GB2312"/>
              </a:rPr>
              <a:t>X </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baseline="30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 </a:t>
            </a:r>
            <a:r>
              <a:rPr kumimoji="1" lang="en-US" altLang="zh-CN" sz="2400" b="1">
                <a:solidFill>
                  <a:srgbClr val="000000"/>
                </a:solidFill>
                <a:latin typeface="Times New Roman" pitchFamily="18" charset="0"/>
                <a:ea typeface="楷体_GB2312"/>
                <a:cs typeface="楷体_GB2312"/>
              </a:rPr>
              <a:t>= 1</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为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a:t>
            </a:r>
            <a:r>
              <a:rPr kumimoji="1" lang="zh-CN" altLang="en-US" sz="2400" b="1">
                <a:solidFill>
                  <a:srgbClr val="000000"/>
                </a:solidFill>
                <a:latin typeface="楷体_GB2312"/>
                <a:ea typeface="楷体_GB2312"/>
                <a:cs typeface="楷体_GB2312"/>
              </a:rPr>
              <a:t>单位阵，</a:t>
            </a:r>
            <a:r>
              <a:rPr kumimoji="1" lang="en-US" altLang="zh-CN" sz="2400" b="1" i="1">
                <a:solidFill>
                  <a:srgbClr val="000000"/>
                </a:solidFill>
                <a:latin typeface="Times New Roman" pitchFamily="18" charset="0"/>
                <a:ea typeface="楷体_GB2312"/>
                <a:cs typeface="楷体_GB2312"/>
              </a:rPr>
              <a:t>H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XX</a:t>
            </a:r>
            <a:r>
              <a:rPr kumimoji="1" lang="en-US" altLang="zh-CN" sz="2400" b="1" baseline="30000">
                <a:solidFill>
                  <a:srgbClr val="000000"/>
                </a:solidFill>
                <a:latin typeface="Times New Roman" pitchFamily="18" charset="0"/>
                <a:ea typeface="楷体_GB2312"/>
                <a:cs typeface="楷体_GB2312"/>
              </a:rPr>
              <a:t>T</a:t>
            </a:r>
            <a:r>
              <a:rPr kumimoji="1" lang="zh-CN" altLang="en-US" sz="2400" b="1">
                <a:solidFill>
                  <a:srgbClr val="000000"/>
                </a:solidFill>
                <a:latin typeface="楷体_GB2312"/>
                <a:ea typeface="楷体_GB2312"/>
                <a:cs typeface="楷体_GB2312"/>
              </a:rPr>
              <a:t>，试证明</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H </a:t>
            </a:r>
            <a:r>
              <a:rPr kumimoji="1" lang="zh-CN" altLang="en-US" sz="2400" b="1">
                <a:solidFill>
                  <a:srgbClr val="000000"/>
                </a:solidFill>
                <a:latin typeface="楷体_GB2312"/>
                <a:ea typeface="楷体_GB2312"/>
                <a:cs typeface="楷体_GB2312"/>
              </a:rPr>
              <a:t>是对称阵，且 </a:t>
            </a:r>
            <a:r>
              <a:rPr kumimoji="1" lang="en-US" altLang="zh-CN" sz="2400" b="1" i="1">
                <a:solidFill>
                  <a:srgbClr val="000000"/>
                </a:solidFill>
                <a:latin typeface="Times New Roman" pitchFamily="18" charset="0"/>
                <a:ea typeface="楷体_GB2312"/>
                <a:cs typeface="楷体_GB2312"/>
              </a:rPr>
              <a:t>HH</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 = E</a:t>
            </a:r>
            <a:r>
              <a:rPr kumimoji="1" lang="en-US" altLang="zh-CN" sz="2400" b="1">
                <a:solidFill>
                  <a:srgbClr val="000000"/>
                </a:solidFill>
                <a:latin typeface="楷体_GB2312"/>
                <a:ea typeface="楷体_GB2312"/>
                <a:cs typeface="楷体_GB2312"/>
              </a:rPr>
              <a:t>.</a:t>
            </a:r>
          </a:p>
        </p:txBody>
      </p:sp>
      <p:sp>
        <p:nvSpPr>
          <p:cNvPr id="109586" name="Text Box 18"/>
          <p:cNvSpPr txBox="1">
            <a:spLocks noChangeArrowheads="1"/>
          </p:cNvSpPr>
          <p:nvPr/>
        </p:nvSpPr>
        <p:spPr bwMode="auto">
          <a:xfrm>
            <a:off x="639763" y="2038350"/>
            <a:ext cx="8180387" cy="457200"/>
          </a:xfrm>
          <a:prstGeom prst="rect">
            <a:avLst/>
          </a:prstGeom>
          <a:noFill/>
          <a:ln w="9525">
            <a:noFill/>
            <a:miter lim="800000"/>
            <a:headEnd/>
            <a:tailEnd/>
          </a:ln>
        </p:spPr>
        <p:txBody>
          <a:bodyPr/>
          <a:lstStyle/>
          <a:p>
            <a:pPr>
              <a:lnSpc>
                <a:spcPct val="130000"/>
              </a:lnSpc>
            </a:pPr>
            <a:r>
              <a:rPr kumimoji="1" lang="zh-CN" altLang="en-US" sz="2400" b="1">
                <a:solidFill>
                  <a:srgbClr val="0000FF"/>
                </a:solidFill>
                <a:latin typeface="Times New Roman" pitchFamily="18" charset="0"/>
                <a:ea typeface="楷体_GB2312"/>
                <a:cs typeface="楷体_GB2312"/>
              </a:rPr>
              <a:t>证明：</a:t>
            </a:r>
            <a:endParaRPr kumimoji="1" lang="zh-CN" altLang="en-US" sz="2400" b="1">
              <a:solidFill>
                <a:srgbClr val="000000"/>
              </a:solidFill>
              <a:latin typeface="楷体_GB2312"/>
              <a:ea typeface="楷体_GB2312"/>
              <a:cs typeface="楷体_GB2312"/>
            </a:endParaRPr>
          </a:p>
        </p:txBody>
      </p:sp>
      <p:graphicFrame>
        <p:nvGraphicFramePr>
          <p:cNvPr id="109587" name="Object 38"/>
          <p:cNvGraphicFramePr>
            <a:graphicFrameLocks noChangeAspect="1"/>
          </p:cNvGraphicFramePr>
          <p:nvPr/>
        </p:nvGraphicFramePr>
        <p:xfrm>
          <a:off x="639763" y="2690813"/>
          <a:ext cx="2514600" cy="457200"/>
        </p:xfrm>
        <a:graphic>
          <a:graphicData uri="http://schemas.openxmlformats.org/presentationml/2006/ole">
            <mc:AlternateContent xmlns:mc="http://schemas.openxmlformats.org/markup-compatibility/2006">
              <mc:Choice xmlns:v="urn:schemas-microsoft-com:vml" Requires="v">
                <p:oleObj spid="_x0000_s135398" name="Equation" r:id="rId3" imgW="1257300" imgH="228600" progId="">
                  <p:embed/>
                </p:oleObj>
              </mc:Choice>
              <mc:Fallback>
                <p:oleObj name="Equation" r:id="rId3" imgW="1257300" imgH="228600" progId="">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3" y="2690813"/>
                        <a:ext cx="2514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89" name="Object 39"/>
          <p:cNvGraphicFramePr>
            <a:graphicFrameLocks noChangeAspect="1"/>
          </p:cNvGraphicFramePr>
          <p:nvPr/>
        </p:nvGraphicFramePr>
        <p:xfrm>
          <a:off x="5373688" y="2693988"/>
          <a:ext cx="2006600" cy="457200"/>
        </p:xfrm>
        <a:graphic>
          <a:graphicData uri="http://schemas.openxmlformats.org/presentationml/2006/ole">
            <mc:AlternateContent xmlns:mc="http://schemas.openxmlformats.org/markup-compatibility/2006">
              <mc:Choice xmlns:v="urn:schemas-microsoft-com:vml" Requires="v">
                <p:oleObj spid="_x0000_s135399" name="Equation" r:id="rId5" imgW="1002865" imgH="228501" progId="">
                  <p:embed/>
                </p:oleObj>
              </mc:Choice>
              <mc:Fallback>
                <p:oleObj name="Equation" r:id="rId5" imgW="1002865" imgH="228501" progId="">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3688" y="2693988"/>
                        <a:ext cx="2006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92" name="Object 40"/>
          <p:cNvGraphicFramePr>
            <a:graphicFrameLocks noChangeAspect="1"/>
          </p:cNvGraphicFramePr>
          <p:nvPr/>
        </p:nvGraphicFramePr>
        <p:xfrm>
          <a:off x="3098800" y="2693988"/>
          <a:ext cx="2336800" cy="457200"/>
        </p:xfrm>
        <a:graphic>
          <a:graphicData uri="http://schemas.openxmlformats.org/presentationml/2006/ole">
            <mc:AlternateContent xmlns:mc="http://schemas.openxmlformats.org/markup-compatibility/2006">
              <mc:Choice xmlns:v="urn:schemas-microsoft-com:vml" Requires="v">
                <p:oleObj spid="_x0000_s135400" name="Equation" r:id="rId7" imgW="1168400" imgH="228600" progId="">
                  <p:embed/>
                </p:oleObj>
              </mc:Choice>
              <mc:Fallback>
                <p:oleObj name="Equation" r:id="rId7" imgW="1168400" imgH="228600" progId="">
                  <p:embed/>
                  <p:pic>
                    <p:nvPicPr>
                      <p:cNvPr id="0"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8800" y="2693988"/>
                        <a:ext cx="2336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95" name="Object 41"/>
          <p:cNvGraphicFramePr>
            <a:graphicFrameLocks noChangeAspect="1"/>
          </p:cNvGraphicFramePr>
          <p:nvPr/>
        </p:nvGraphicFramePr>
        <p:xfrm>
          <a:off x="1184275" y="3343275"/>
          <a:ext cx="2235200" cy="457200"/>
        </p:xfrm>
        <a:graphic>
          <a:graphicData uri="http://schemas.openxmlformats.org/presentationml/2006/ole">
            <mc:AlternateContent xmlns:mc="http://schemas.openxmlformats.org/markup-compatibility/2006">
              <mc:Choice xmlns:v="urn:schemas-microsoft-com:vml" Requires="v">
                <p:oleObj spid="_x0000_s135401" name="Equation" r:id="rId9" imgW="1117600" imgH="228600" progId="">
                  <p:embed/>
                </p:oleObj>
              </mc:Choice>
              <mc:Fallback>
                <p:oleObj name="Equation" r:id="rId9" imgW="1117600" imgH="228600" progId="">
                  <p:embed/>
                  <p:pic>
                    <p:nvPicPr>
                      <p:cNvPr id="0" name="Picture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4275" y="3343275"/>
                        <a:ext cx="2235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97" name="Object 42"/>
          <p:cNvGraphicFramePr>
            <a:graphicFrameLocks noChangeAspect="1"/>
          </p:cNvGraphicFramePr>
          <p:nvPr/>
        </p:nvGraphicFramePr>
        <p:xfrm>
          <a:off x="3390900" y="3357563"/>
          <a:ext cx="1625600" cy="381000"/>
        </p:xfrm>
        <a:graphic>
          <a:graphicData uri="http://schemas.openxmlformats.org/presentationml/2006/ole">
            <mc:AlternateContent xmlns:mc="http://schemas.openxmlformats.org/markup-compatibility/2006">
              <mc:Choice xmlns:v="urn:schemas-microsoft-com:vml" Requires="v">
                <p:oleObj spid="_x0000_s135402" name="Equation" r:id="rId11" imgW="812447" imgH="190417" progId="">
                  <p:embed/>
                </p:oleObj>
              </mc:Choice>
              <mc:Fallback>
                <p:oleObj name="Equation" r:id="rId11" imgW="812447" imgH="190417" progId="">
                  <p:embed/>
                  <p:pic>
                    <p:nvPicPr>
                      <p:cNvPr id="0" name="Picture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0900" y="3357563"/>
                        <a:ext cx="1625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98" name="Object 43"/>
          <p:cNvGraphicFramePr>
            <a:graphicFrameLocks noChangeAspect="1"/>
          </p:cNvGraphicFramePr>
          <p:nvPr/>
        </p:nvGraphicFramePr>
        <p:xfrm>
          <a:off x="5016500" y="3405188"/>
          <a:ext cx="635000" cy="330200"/>
        </p:xfrm>
        <a:graphic>
          <a:graphicData uri="http://schemas.openxmlformats.org/presentationml/2006/ole">
            <mc:AlternateContent xmlns:mc="http://schemas.openxmlformats.org/markup-compatibility/2006">
              <mc:Choice xmlns:v="urn:schemas-microsoft-com:vml" Requires="v">
                <p:oleObj spid="_x0000_s135403" name="Equation" r:id="rId13" imgW="317087" imgH="164885" progId="">
                  <p:embed/>
                </p:oleObj>
              </mc:Choice>
              <mc:Fallback>
                <p:oleObj name="Equation" r:id="rId13" imgW="317087" imgH="164885" progId="">
                  <p:embed/>
                  <p:pic>
                    <p:nvPicPr>
                      <p:cNvPr id="0" name="Picture 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16500" y="3405188"/>
                        <a:ext cx="6350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600" name="Rectangle 32"/>
          <p:cNvSpPr>
            <a:spLocks noChangeArrowheads="1"/>
          </p:cNvSpPr>
          <p:nvPr/>
        </p:nvSpPr>
        <p:spPr bwMode="auto">
          <a:xfrm>
            <a:off x="639763" y="3995738"/>
            <a:ext cx="4579937"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从而</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H </a:t>
            </a:r>
            <a:r>
              <a:rPr kumimoji="1" lang="zh-CN" altLang="en-US" sz="2400" b="1">
                <a:solidFill>
                  <a:srgbClr val="000000"/>
                </a:solidFill>
                <a:latin typeface="楷体_GB2312"/>
                <a:ea typeface="楷体_GB2312"/>
                <a:cs typeface="楷体_GB2312"/>
              </a:rPr>
              <a:t>是对称阵</a:t>
            </a:r>
            <a:r>
              <a:rPr kumimoji="1" lang="zh-CN" altLang="en-US" sz="2400" b="1">
                <a:solidFill>
                  <a:srgbClr val="000000"/>
                </a:solidFill>
                <a:latin typeface="Times New Roman" pitchFamily="18" charset="0"/>
                <a:ea typeface="楷体_GB2312"/>
                <a:cs typeface="楷体_GB2312"/>
              </a:rPr>
              <a:t>．  </a:t>
            </a:r>
          </a:p>
        </p:txBody>
      </p:sp>
      <p:graphicFrame>
        <p:nvGraphicFramePr>
          <p:cNvPr id="109601" name="Object 44"/>
          <p:cNvGraphicFramePr>
            <a:graphicFrameLocks noChangeAspect="1"/>
          </p:cNvGraphicFramePr>
          <p:nvPr/>
        </p:nvGraphicFramePr>
        <p:xfrm>
          <a:off x="639763" y="4648200"/>
          <a:ext cx="3454400" cy="457200"/>
        </p:xfrm>
        <a:graphic>
          <a:graphicData uri="http://schemas.openxmlformats.org/presentationml/2006/ole">
            <mc:AlternateContent xmlns:mc="http://schemas.openxmlformats.org/markup-compatibility/2006">
              <mc:Choice xmlns:v="urn:schemas-microsoft-com:vml" Requires="v">
                <p:oleObj spid="_x0000_s135404" name="Equation" r:id="rId15" imgW="1727200" imgH="228600" progId="">
                  <p:embed/>
                </p:oleObj>
              </mc:Choice>
              <mc:Fallback>
                <p:oleObj name="Equation" r:id="rId15" imgW="1727200" imgH="228600" progId="">
                  <p:embed/>
                  <p:pic>
                    <p:nvPicPr>
                      <p:cNvPr id="0" name="Picture 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9763" y="4648200"/>
                        <a:ext cx="3454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602" name="Object 45"/>
          <p:cNvGraphicFramePr>
            <a:graphicFrameLocks noChangeAspect="1"/>
          </p:cNvGraphicFramePr>
          <p:nvPr/>
        </p:nvGraphicFramePr>
        <p:xfrm>
          <a:off x="4067175" y="4656138"/>
          <a:ext cx="3327400" cy="457200"/>
        </p:xfrm>
        <a:graphic>
          <a:graphicData uri="http://schemas.openxmlformats.org/presentationml/2006/ole">
            <mc:AlternateContent xmlns:mc="http://schemas.openxmlformats.org/markup-compatibility/2006">
              <mc:Choice xmlns:v="urn:schemas-microsoft-com:vml" Requires="v">
                <p:oleObj spid="_x0000_s135405" name="Equation" r:id="rId17" imgW="1663700" imgH="228600" progId="">
                  <p:embed/>
                </p:oleObj>
              </mc:Choice>
              <mc:Fallback>
                <p:oleObj name="Equation" r:id="rId17" imgW="1663700" imgH="228600" progId="">
                  <p:embed/>
                  <p:pic>
                    <p:nvPicPr>
                      <p:cNvPr id="0" name="Picture 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67175" y="4656138"/>
                        <a:ext cx="3327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603" name="Object 46"/>
          <p:cNvGraphicFramePr>
            <a:graphicFrameLocks noChangeAspect="1"/>
          </p:cNvGraphicFramePr>
          <p:nvPr/>
        </p:nvGraphicFramePr>
        <p:xfrm>
          <a:off x="1414463" y="5300663"/>
          <a:ext cx="3302000" cy="381000"/>
        </p:xfrm>
        <a:graphic>
          <a:graphicData uri="http://schemas.openxmlformats.org/presentationml/2006/ole">
            <mc:AlternateContent xmlns:mc="http://schemas.openxmlformats.org/markup-compatibility/2006">
              <mc:Choice xmlns:v="urn:schemas-microsoft-com:vml" Requires="v">
                <p:oleObj spid="_x0000_s135406" name="Equation" r:id="rId19" imgW="1651000" imgH="190500" progId="">
                  <p:embed/>
                </p:oleObj>
              </mc:Choice>
              <mc:Fallback>
                <p:oleObj name="Equation" r:id="rId19" imgW="1651000" imgH="190500" progId="">
                  <p:embed/>
                  <p:pic>
                    <p:nvPicPr>
                      <p:cNvPr id="0" name="Picture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14463" y="5300663"/>
                        <a:ext cx="3302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604" name="Object 47"/>
          <p:cNvGraphicFramePr>
            <a:graphicFrameLocks noChangeAspect="1"/>
          </p:cNvGraphicFramePr>
          <p:nvPr/>
        </p:nvGraphicFramePr>
        <p:xfrm>
          <a:off x="4659313" y="5286375"/>
          <a:ext cx="3657600" cy="457200"/>
        </p:xfrm>
        <a:graphic>
          <a:graphicData uri="http://schemas.openxmlformats.org/presentationml/2006/ole">
            <mc:AlternateContent xmlns:mc="http://schemas.openxmlformats.org/markup-compatibility/2006">
              <mc:Choice xmlns:v="urn:schemas-microsoft-com:vml" Requires="v">
                <p:oleObj spid="_x0000_s135407" name="Equation" r:id="rId21" imgW="1828800" imgH="228600" progId="">
                  <p:embed/>
                </p:oleObj>
              </mc:Choice>
              <mc:Fallback>
                <p:oleObj name="Equation" r:id="rId21" imgW="1828800" imgH="228600" progId="">
                  <p:embed/>
                  <p:pic>
                    <p:nvPicPr>
                      <p:cNvPr id="0" name="Picture 4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59313" y="5286375"/>
                        <a:ext cx="3657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605" name="Object 48"/>
          <p:cNvGraphicFramePr>
            <a:graphicFrameLocks noChangeAspect="1"/>
          </p:cNvGraphicFramePr>
          <p:nvPr/>
        </p:nvGraphicFramePr>
        <p:xfrm>
          <a:off x="1403350" y="5876925"/>
          <a:ext cx="2692400" cy="381000"/>
        </p:xfrm>
        <a:graphic>
          <a:graphicData uri="http://schemas.openxmlformats.org/presentationml/2006/ole">
            <mc:AlternateContent xmlns:mc="http://schemas.openxmlformats.org/markup-compatibility/2006">
              <mc:Choice xmlns:v="urn:schemas-microsoft-com:vml" Requires="v">
                <p:oleObj spid="_x0000_s135408" name="Equation" r:id="rId23" imgW="1346200" imgH="190500" progId="">
                  <p:embed/>
                </p:oleObj>
              </mc:Choice>
              <mc:Fallback>
                <p:oleObj name="Equation" r:id="rId23" imgW="1346200" imgH="190500" progId="">
                  <p:embed/>
                  <p:pic>
                    <p:nvPicPr>
                      <p:cNvPr id="0" name="Picture 4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03350" y="5876925"/>
                        <a:ext cx="26924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606" name="Object 49"/>
          <p:cNvGraphicFramePr>
            <a:graphicFrameLocks noChangeAspect="1"/>
          </p:cNvGraphicFramePr>
          <p:nvPr/>
        </p:nvGraphicFramePr>
        <p:xfrm>
          <a:off x="4117975" y="5935663"/>
          <a:ext cx="584200" cy="330200"/>
        </p:xfrm>
        <a:graphic>
          <a:graphicData uri="http://schemas.openxmlformats.org/presentationml/2006/ole">
            <mc:AlternateContent xmlns:mc="http://schemas.openxmlformats.org/markup-compatibility/2006">
              <mc:Choice xmlns:v="urn:schemas-microsoft-com:vml" Requires="v">
                <p:oleObj spid="_x0000_s135409" name="Equation" r:id="rId25" imgW="291847" imgH="164957" progId="">
                  <p:embed/>
                </p:oleObj>
              </mc:Choice>
              <mc:Fallback>
                <p:oleObj name="Equation" r:id="rId25" imgW="291847" imgH="164957" progId="">
                  <p:embed/>
                  <p:pic>
                    <p:nvPicPr>
                      <p:cNvPr id="0" name="Picture 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17975" y="5935663"/>
                        <a:ext cx="584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86"/>
                                        </p:tgtEl>
                                        <p:attrNameLst>
                                          <p:attrName>style.visibility</p:attrName>
                                        </p:attrNameLst>
                                      </p:cBhvr>
                                      <p:to>
                                        <p:strVal val="visible"/>
                                      </p:to>
                                    </p:set>
                                    <p:animEffect transition="in" filter="blinds(horizontal)">
                                      <p:cBhvr>
                                        <p:cTn id="7" dur="500"/>
                                        <p:tgtEl>
                                          <p:spTgt spid="109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09587"/>
                                        </p:tgtEl>
                                        <p:attrNameLst>
                                          <p:attrName>style.visibility</p:attrName>
                                        </p:attrNameLst>
                                      </p:cBhvr>
                                      <p:to>
                                        <p:strVal val="visible"/>
                                      </p:to>
                                    </p:set>
                                    <p:animEffect transition="in" filter="slide(fromBottom)">
                                      <p:cBhvr>
                                        <p:cTn id="12" dur="500"/>
                                        <p:tgtEl>
                                          <p:spTgt spid="1095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09592"/>
                                        </p:tgtEl>
                                        <p:attrNameLst>
                                          <p:attrName>style.visibility</p:attrName>
                                        </p:attrNameLst>
                                      </p:cBhvr>
                                      <p:to>
                                        <p:strVal val="visible"/>
                                      </p:to>
                                    </p:set>
                                    <p:animEffect transition="in" filter="slide(fromBottom)">
                                      <p:cBhvr>
                                        <p:cTn id="17" dur="500"/>
                                        <p:tgtEl>
                                          <p:spTgt spid="1095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09589"/>
                                        </p:tgtEl>
                                        <p:attrNameLst>
                                          <p:attrName>style.visibility</p:attrName>
                                        </p:attrNameLst>
                                      </p:cBhvr>
                                      <p:to>
                                        <p:strVal val="visible"/>
                                      </p:to>
                                    </p:set>
                                    <p:animEffect transition="in" filter="slide(fromBottom)">
                                      <p:cBhvr>
                                        <p:cTn id="22" dur="500"/>
                                        <p:tgtEl>
                                          <p:spTgt spid="1095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09595"/>
                                        </p:tgtEl>
                                        <p:attrNameLst>
                                          <p:attrName>style.visibility</p:attrName>
                                        </p:attrNameLst>
                                      </p:cBhvr>
                                      <p:to>
                                        <p:strVal val="visible"/>
                                      </p:to>
                                    </p:set>
                                    <p:animEffect transition="in" filter="slide(fromBottom)">
                                      <p:cBhvr>
                                        <p:cTn id="27" dur="500"/>
                                        <p:tgtEl>
                                          <p:spTgt spid="1095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09597"/>
                                        </p:tgtEl>
                                        <p:attrNameLst>
                                          <p:attrName>style.visibility</p:attrName>
                                        </p:attrNameLst>
                                      </p:cBhvr>
                                      <p:to>
                                        <p:strVal val="visible"/>
                                      </p:to>
                                    </p:set>
                                    <p:animEffect transition="in" filter="slide(fromBottom)">
                                      <p:cBhvr>
                                        <p:cTn id="32" dur="500"/>
                                        <p:tgtEl>
                                          <p:spTgt spid="1095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109598"/>
                                        </p:tgtEl>
                                        <p:attrNameLst>
                                          <p:attrName>style.visibility</p:attrName>
                                        </p:attrNameLst>
                                      </p:cBhvr>
                                      <p:to>
                                        <p:strVal val="visible"/>
                                      </p:to>
                                    </p:set>
                                    <p:animEffect transition="in" filter="slide(fromBottom)">
                                      <p:cBhvr>
                                        <p:cTn id="37" dur="500"/>
                                        <p:tgtEl>
                                          <p:spTgt spid="10959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09600"/>
                                        </p:tgtEl>
                                        <p:attrNameLst>
                                          <p:attrName>style.visibility</p:attrName>
                                        </p:attrNameLst>
                                      </p:cBhvr>
                                      <p:to>
                                        <p:strVal val="visible"/>
                                      </p:to>
                                    </p:set>
                                    <p:anim calcmode="lin" valueType="num">
                                      <p:cBhvr additive="base">
                                        <p:cTn id="42" dur="500" fill="hold"/>
                                        <p:tgtEl>
                                          <p:spTgt spid="109600"/>
                                        </p:tgtEl>
                                        <p:attrNameLst>
                                          <p:attrName>ppt_x</p:attrName>
                                        </p:attrNameLst>
                                      </p:cBhvr>
                                      <p:tavLst>
                                        <p:tav tm="0">
                                          <p:val>
                                            <p:strVal val="0-#ppt_w/2"/>
                                          </p:val>
                                        </p:tav>
                                        <p:tav tm="100000">
                                          <p:val>
                                            <p:strVal val="#ppt_x"/>
                                          </p:val>
                                        </p:tav>
                                      </p:tavLst>
                                    </p:anim>
                                    <p:anim calcmode="lin" valueType="num">
                                      <p:cBhvr additive="base">
                                        <p:cTn id="43" dur="500" fill="hold"/>
                                        <p:tgtEl>
                                          <p:spTgt spid="109600"/>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4" fill="hold" nodeType="clickEffect">
                                  <p:stCondLst>
                                    <p:cond delay="0"/>
                                  </p:stCondLst>
                                  <p:childTnLst>
                                    <p:set>
                                      <p:cBhvr>
                                        <p:cTn id="47" dur="1" fill="hold">
                                          <p:stCondLst>
                                            <p:cond delay="0"/>
                                          </p:stCondLst>
                                        </p:cTn>
                                        <p:tgtEl>
                                          <p:spTgt spid="109601"/>
                                        </p:tgtEl>
                                        <p:attrNameLst>
                                          <p:attrName>style.visibility</p:attrName>
                                        </p:attrNameLst>
                                      </p:cBhvr>
                                      <p:to>
                                        <p:strVal val="visible"/>
                                      </p:to>
                                    </p:set>
                                    <p:animEffect transition="in" filter="slide(fromBottom)">
                                      <p:cBhvr>
                                        <p:cTn id="48" dur="500"/>
                                        <p:tgtEl>
                                          <p:spTgt spid="10960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nodeType="clickEffect">
                                  <p:stCondLst>
                                    <p:cond delay="0"/>
                                  </p:stCondLst>
                                  <p:childTnLst>
                                    <p:set>
                                      <p:cBhvr>
                                        <p:cTn id="52" dur="1" fill="hold">
                                          <p:stCondLst>
                                            <p:cond delay="0"/>
                                          </p:stCondLst>
                                        </p:cTn>
                                        <p:tgtEl>
                                          <p:spTgt spid="109602"/>
                                        </p:tgtEl>
                                        <p:attrNameLst>
                                          <p:attrName>style.visibility</p:attrName>
                                        </p:attrNameLst>
                                      </p:cBhvr>
                                      <p:to>
                                        <p:strVal val="visible"/>
                                      </p:to>
                                    </p:set>
                                    <p:animEffect transition="in" filter="slide(fromBottom)">
                                      <p:cBhvr>
                                        <p:cTn id="53" dur="500"/>
                                        <p:tgtEl>
                                          <p:spTgt spid="10960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2" presetClass="entr" presetSubtype="4" fill="hold" nodeType="clickEffect">
                                  <p:stCondLst>
                                    <p:cond delay="0"/>
                                  </p:stCondLst>
                                  <p:childTnLst>
                                    <p:set>
                                      <p:cBhvr>
                                        <p:cTn id="57" dur="1" fill="hold">
                                          <p:stCondLst>
                                            <p:cond delay="0"/>
                                          </p:stCondLst>
                                        </p:cTn>
                                        <p:tgtEl>
                                          <p:spTgt spid="109603"/>
                                        </p:tgtEl>
                                        <p:attrNameLst>
                                          <p:attrName>style.visibility</p:attrName>
                                        </p:attrNameLst>
                                      </p:cBhvr>
                                      <p:to>
                                        <p:strVal val="visible"/>
                                      </p:to>
                                    </p:set>
                                    <p:animEffect transition="in" filter="slide(fromBottom)">
                                      <p:cBhvr>
                                        <p:cTn id="58" dur="500"/>
                                        <p:tgtEl>
                                          <p:spTgt spid="10960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4" fill="hold" nodeType="clickEffect">
                                  <p:stCondLst>
                                    <p:cond delay="0"/>
                                  </p:stCondLst>
                                  <p:childTnLst>
                                    <p:set>
                                      <p:cBhvr>
                                        <p:cTn id="62" dur="1" fill="hold">
                                          <p:stCondLst>
                                            <p:cond delay="0"/>
                                          </p:stCondLst>
                                        </p:cTn>
                                        <p:tgtEl>
                                          <p:spTgt spid="109604"/>
                                        </p:tgtEl>
                                        <p:attrNameLst>
                                          <p:attrName>style.visibility</p:attrName>
                                        </p:attrNameLst>
                                      </p:cBhvr>
                                      <p:to>
                                        <p:strVal val="visible"/>
                                      </p:to>
                                    </p:set>
                                    <p:animEffect transition="in" filter="slide(fromBottom)">
                                      <p:cBhvr>
                                        <p:cTn id="63" dur="500"/>
                                        <p:tgtEl>
                                          <p:spTgt spid="10960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2" presetClass="entr" presetSubtype="4" fill="hold" nodeType="clickEffect">
                                  <p:stCondLst>
                                    <p:cond delay="0"/>
                                  </p:stCondLst>
                                  <p:childTnLst>
                                    <p:set>
                                      <p:cBhvr>
                                        <p:cTn id="67" dur="1" fill="hold">
                                          <p:stCondLst>
                                            <p:cond delay="0"/>
                                          </p:stCondLst>
                                        </p:cTn>
                                        <p:tgtEl>
                                          <p:spTgt spid="109605"/>
                                        </p:tgtEl>
                                        <p:attrNameLst>
                                          <p:attrName>style.visibility</p:attrName>
                                        </p:attrNameLst>
                                      </p:cBhvr>
                                      <p:to>
                                        <p:strVal val="visible"/>
                                      </p:to>
                                    </p:set>
                                    <p:animEffect transition="in" filter="slide(fromBottom)">
                                      <p:cBhvr>
                                        <p:cTn id="68" dur="500"/>
                                        <p:tgtEl>
                                          <p:spTgt spid="10960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2" presetClass="entr" presetSubtype="4" fill="hold" nodeType="clickEffect">
                                  <p:stCondLst>
                                    <p:cond delay="0"/>
                                  </p:stCondLst>
                                  <p:childTnLst>
                                    <p:set>
                                      <p:cBhvr>
                                        <p:cTn id="72" dur="1" fill="hold">
                                          <p:stCondLst>
                                            <p:cond delay="0"/>
                                          </p:stCondLst>
                                        </p:cTn>
                                        <p:tgtEl>
                                          <p:spTgt spid="109606"/>
                                        </p:tgtEl>
                                        <p:attrNameLst>
                                          <p:attrName>style.visibility</p:attrName>
                                        </p:attrNameLst>
                                      </p:cBhvr>
                                      <p:to>
                                        <p:strVal val="visible"/>
                                      </p:to>
                                    </p:set>
                                    <p:animEffect transition="in" filter="slide(fromBottom)">
                                      <p:cBhvr>
                                        <p:cTn id="73" dur="500"/>
                                        <p:tgtEl>
                                          <p:spTgt spid="109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6" grpId="0"/>
      <p:bldP spid="109600"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10" name="Rectangle 2"/>
          <p:cNvSpPr>
            <a:spLocks noChangeAspect="1" noChangeArrowheads="1"/>
          </p:cNvSpPr>
          <p:nvPr/>
        </p:nvSpPr>
        <p:spPr bwMode="auto">
          <a:xfrm>
            <a:off x="457200" y="457200"/>
            <a:ext cx="7773988" cy="1144588"/>
          </a:xfrm>
          <a:prstGeom prst="rect">
            <a:avLst/>
          </a:prstGeom>
          <a:noFill/>
          <a:ln w="9525">
            <a:noFill/>
            <a:miter lim="800000"/>
            <a:headEnd/>
            <a:tailEnd/>
          </a:ln>
        </p:spPr>
        <p:txBody>
          <a:bodyPr anchor="ctr"/>
          <a:lstStyle/>
          <a:p>
            <a:r>
              <a:rPr lang="zh-CN" altLang="en-US" sz="4400" b="1">
                <a:solidFill>
                  <a:srgbClr val="00007D"/>
                </a:solidFill>
                <a:ea typeface="楷体_GB2312"/>
                <a:cs typeface="楷体_GB2312"/>
              </a:rPr>
              <a:t>五、方阵的行列式</a:t>
            </a:r>
          </a:p>
        </p:txBody>
      </p:sp>
      <p:sp>
        <p:nvSpPr>
          <p:cNvPr id="107523" name="Text Box 3"/>
          <p:cNvSpPr txBox="1">
            <a:spLocks noChangeArrowheads="1"/>
          </p:cNvSpPr>
          <p:nvPr/>
        </p:nvSpPr>
        <p:spPr bwMode="auto">
          <a:xfrm>
            <a:off x="639763" y="1565275"/>
            <a:ext cx="8035925" cy="1041400"/>
          </a:xfrm>
          <a:prstGeom prst="rect">
            <a:avLst/>
          </a:prstGeom>
          <a:noFill/>
          <a:ln w="9525">
            <a:noFill/>
            <a:miter lim="800000"/>
            <a:headEnd/>
            <a:tailEnd/>
          </a:ln>
        </p:spPr>
        <p:txBody>
          <a:bodyPr/>
          <a:lstStyle/>
          <a:p>
            <a:pPr>
              <a:lnSpc>
                <a:spcPct val="130000"/>
              </a:lnSpc>
            </a:pPr>
            <a:r>
              <a:rPr kumimoji="1" lang="zh-CN" altLang="en-US" sz="2400" b="1">
                <a:solidFill>
                  <a:srgbClr val="0000FF"/>
                </a:solidFill>
                <a:latin typeface="楷体_GB2312"/>
                <a:ea typeface="楷体_GB2312"/>
                <a:cs typeface="楷体_GB2312"/>
              </a:rPr>
              <a:t>定义：</a:t>
            </a:r>
            <a:r>
              <a:rPr kumimoji="1" lang="zh-CN" altLang="en-US" sz="2400" b="1">
                <a:solidFill>
                  <a:srgbClr val="000000"/>
                </a:solidFill>
                <a:latin typeface="楷体_GB2312"/>
                <a:ea typeface="楷体_GB2312"/>
                <a:cs typeface="楷体_GB2312"/>
              </a:rPr>
              <a:t>由</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楷体_GB2312"/>
                <a:ea typeface="楷体_GB2312"/>
                <a:cs typeface="楷体_GB2312"/>
              </a:rPr>
              <a:t>阶方阵的元素所构成的行列式，叫做</a:t>
            </a:r>
            <a:r>
              <a:rPr kumimoji="1" lang="zh-CN" altLang="en-US" sz="2400" b="1">
                <a:solidFill>
                  <a:srgbClr val="FF0000"/>
                </a:solidFill>
                <a:latin typeface="楷体_GB2312"/>
                <a:ea typeface="楷体_GB2312"/>
                <a:cs typeface="楷体_GB2312"/>
              </a:rPr>
              <a:t>方阵</a:t>
            </a:r>
            <a:r>
              <a:rPr kumimoji="1" lang="zh-CN" altLang="en-US" sz="2400" b="1" i="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A </a:t>
            </a:r>
            <a:r>
              <a:rPr kumimoji="1" lang="zh-CN" altLang="en-US" sz="2400" b="1">
                <a:solidFill>
                  <a:srgbClr val="FF0000"/>
                </a:solidFill>
                <a:latin typeface="楷体_GB2312"/>
                <a:ea typeface="楷体_GB2312"/>
                <a:cs typeface="楷体_GB2312"/>
              </a:rPr>
              <a:t>的行列式</a:t>
            </a:r>
            <a:r>
              <a:rPr kumimoji="1" lang="zh-CN" altLang="en-US" sz="2400" b="1">
                <a:solidFill>
                  <a:srgbClr val="000000"/>
                </a:solidFill>
                <a:latin typeface="楷体_GB2312"/>
                <a:ea typeface="楷体_GB2312"/>
                <a:cs typeface="楷体_GB2312"/>
              </a:rPr>
              <a:t>，记作</a:t>
            </a:r>
            <a:r>
              <a:rPr kumimoji="1" lang="en-US" altLang="zh-CN" sz="2400" b="1">
                <a:solidFill>
                  <a:srgbClr val="000000"/>
                </a:solidFill>
                <a:latin typeface="楷体_GB2312"/>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或</a:t>
            </a:r>
            <a:r>
              <a:rPr kumimoji="1" lang="en-US" altLang="zh-CN" sz="2400" b="1">
                <a:solidFill>
                  <a:srgbClr val="000000"/>
                </a:solidFill>
                <a:latin typeface="Times New Roman" pitchFamily="18" charset="0"/>
                <a:ea typeface="楷体_GB2312"/>
                <a:cs typeface="楷体_GB2312"/>
              </a:rPr>
              <a:t>det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楷体_GB2312"/>
                <a:ea typeface="楷体_GB2312"/>
                <a:cs typeface="楷体_GB2312"/>
              </a:rPr>
              <a:t>.</a:t>
            </a:r>
          </a:p>
        </p:txBody>
      </p:sp>
      <p:sp>
        <p:nvSpPr>
          <p:cNvPr id="107534" name="Rectangle 14"/>
          <p:cNvSpPr>
            <a:spLocks noChangeArrowheads="1"/>
          </p:cNvSpPr>
          <p:nvPr/>
        </p:nvSpPr>
        <p:spPr bwMode="auto">
          <a:xfrm>
            <a:off x="639763" y="3522663"/>
            <a:ext cx="140970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运算性质</a:t>
            </a:r>
          </a:p>
        </p:txBody>
      </p:sp>
      <p:graphicFrame>
        <p:nvGraphicFramePr>
          <p:cNvPr id="107535" name="Object 14"/>
          <p:cNvGraphicFramePr>
            <a:graphicFrameLocks noChangeAspect="1"/>
          </p:cNvGraphicFramePr>
          <p:nvPr/>
        </p:nvGraphicFramePr>
        <p:xfrm>
          <a:off x="2913063" y="3471863"/>
          <a:ext cx="1803400" cy="558800"/>
        </p:xfrm>
        <a:graphic>
          <a:graphicData uri="http://schemas.openxmlformats.org/presentationml/2006/ole">
            <mc:AlternateContent xmlns:mc="http://schemas.openxmlformats.org/markup-compatibility/2006">
              <mc:Choice xmlns:v="urn:schemas-microsoft-com:vml" Requires="v">
                <p:oleObj spid="_x0000_s136270" name="Equation" r:id="rId3" imgW="901309" imgH="279279" progId="">
                  <p:embed/>
                </p:oleObj>
              </mc:Choice>
              <mc:Fallback>
                <p:oleObj name="Equation" r:id="rId3" imgW="901309" imgH="279279"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3063" y="3471863"/>
                        <a:ext cx="18034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36" name="Object 15"/>
          <p:cNvGraphicFramePr>
            <a:graphicFrameLocks noChangeAspect="1"/>
          </p:cNvGraphicFramePr>
          <p:nvPr/>
        </p:nvGraphicFramePr>
        <p:xfrm>
          <a:off x="5508625" y="3509963"/>
          <a:ext cx="2157413" cy="482600"/>
        </p:xfrm>
        <a:graphic>
          <a:graphicData uri="http://schemas.openxmlformats.org/presentationml/2006/ole">
            <mc:AlternateContent xmlns:mc="http://schemas.openxmlformats.org/markup-compatibility/2006">
              <mc:Choice xmlns:v="urn:schemas-microsoft-com:vml" Requires="v">
                <p:oleObj spid="_x0000_s136271" name="Equation" r:id="rId5" imgW="1079032" imgH="241195" progId="">
                  <p:embed/>
                </p:oleObj>
              </mc:Choice>
              <mc:Fallback>
                <p:oleObj name="Equation" r:id="rId5" imgW="1079032" imgH="241195"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3509963"/>
                        <a:ext cx="215741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37" name="Object 16"/>
          <p:cNvGraphicFramePr>
            <a:graphicFrameLocks noChangeAspect="1"/>
          </p:cNvGraphicFramePr>
          <p:nvPr/>
        </p:nvGraphicFramePr>
        <p:xfrm>
          <a:off x="2913063" y="4533900"/>
          <a:ext cx="2157412" cy="482600"/>
        </p:xfrm>
        <a:graphic>
          <a:graphicData uri="http://schemas.openxmlformats.org/presentationml/2006/ole">
            <mc:AlternateContent xmlns:mc="http://schemas.openxmlformats.org/markup-compatibility/2006">
              <mc:Choice xmlns:v="urn:schemas-microsoft-com:vml" Requires="v">
                <p:oleObj spid="_x0000_s136272" name="Equation" r:id="rId7" imgW="1079032" imgH="241195" progId="">
                  <p:embed/>
                </p:oleObj>
              </mc:Choice>
              <mc:Fallback>
                <p:oleObj name="Equation" r:id="rId7" imgW="1079032" imgH="241195"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063" y="4533900"/>
                        <a:ext cx="2157412"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38" name="Object 17"/>
          <p:cNvGraphicFramePr>
            <a:graphicFrameLocks noChangeAspect="1"/>
          </p:cNvGraphicFramePr>
          <p:nvPr/>
        </p:nvGraphicFramePr>
        <p:xfrm>
          <a:off x="5508625" y="4535488"/>
          <a:ext cx="1930400" cy="482600"/>
        </p:xfrm>
        <a:graphic>
          <a:graphicData uri="http://schemas.openxmlformats.org/presentationml/2006/ole">
            <mc:AlternateContent xmlns:mc="http://schemas.openxmlformats.org/markup-compatibility/2006">
              <mc:Choice xmlns:v="urn:schemas-microsoft-com:vml" Requires="v">
                <p:oleObj spid="_x0000_s136273" name="Equation" r:id="rId9" imgW="965200" imgH="241300" progId="">
                  <p:embed/>
                </p:oleObj>
              </mc:Choice>
              <mc:Fallback>
                <p:oleObj name="Equation" r:id="rId9" imgW="965200" imgH="2413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8625" y="4535488"/>
                        <a:ext cx="19304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523"/>
                                        </p:tgtEl>
                                        <p:attrNameLst>
                                          <p:attrName>style.visibility</p:attrName>
                                        </p:attrNameLst>
                                      </p:cBhvr>
                                      <p:to>
                                        <p:strVal val="visible"/>
                                      </p:to>
                                    </p:set>
                                    <p:animEffect transition="in" filter="blinds(horizontal)">
                                      <p:cBhvr>
                                        <p:cTn id="7" dur="500"/>
                                        <p:tgtEl>
                                          <p:spTgt spid="107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34"/>
                                        </p:tgtEl>
                                        <p:attrNameLst>
                                          <p:attrName>style.visibility</p:attrName>
                                        </p:attrNameLst>
                                      </p:cBhvr>
                                      <p:to>
                                        <p:strVal val="visible"/>
                                      </p:to>
                                    </p:set>
                                    <p:animEffect transition="in" filter="wipe(left)">
                                      <p:cBhvr>
                                        <p:cTn id="12" dur="500"/>
                                        <p:tgtEl>
                                          <p:spTgt spid="1075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7535"/>
                                        </p:tgtEl>
                                        <p:attrNameLst>
                                          <p:attrName>style.visibility</p:attrName>
                                        </p:attrNameLst>
                                      </p:cBhvr>
                                      <p:to>
                                        <p:strVal val="visible"/>
                                      </p:to>
                                    </p:set>
                                    <p:animEffect transition="in" filter="wipe(left)">
                                      <p:cBhvr>
                                        <p:cTn id="17" dur="500"/>
                                        <p:tgtEl>
                                          <p:spTgt spid="1075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7536"/>
                                        </p:tgtEl>
                                        <p:attrNameLst>
                                          <p:attrName>style.visibility</p:attrName>
                                        </p:attrNameLst>
                                      </p:cBhvr>
                                      <p:to>
                                        <p:strVal val="visible"/>
                                      </p:to>
                                    </p:set>
                                    <p:animEffect transition="in" filter="wipe(left)">
                                      <p:cBhvr>
                                        <p:cTn id="22" dur="500"/>
                                        <p:tgtEl>
                                          <p:spTgt spid="1075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7537"/>
                                        </p:tgtEl>
                                        <p:attrNameLst>
                                          <p:attrName>style.visibility</p:attrName>
                                        </p:attrNameLst>
                                      </p:cBhvr>
                                      <p:to>
                                        <p:strVal val="visible"/>
                                      </p:to>
                                    </p:set>
                                    <p:animEffect transition="in" filter="wipe(left)">
                                      <p:cBhvr>
                                        <p:cTn id="27" dur="500"/>
                                        <p:tgtEl>
                                          <p:spTgt spid="1075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7538"/>
                                        </p:tgtEl>
                                        <p:attrNameLst>
                                          <p:attrName>style.visibility</p:attrName>
                                        </p:attrNameLst>
                                      </p:cBhvr>
                                      <p:to>
                                        <p:strVal val="visible"/>
                                      </p:to>
                                    </p:set>
                                    <p:animEffect transition="in" filter="wipe(left)">
                                      <p:cBhvr>
                                        <p:cTn id="32" dur="500"/>
                                        <p:tgtEl>
                                          <p:spTgt spid="107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p:bldP spid="107534"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639763" y="765175"/>
            <a:ext cx="8180387" cy="1079500"/>
          </a:xfrm>
          <a:prstGeom prst="rect">
            <a:avLst/>
          </a:prstGeom>
          <a:noFill/>
          <a:ln w="9525">
            <a:noFill/>
            <a:miter lim="800000"/>
            <a:headEnd/>
            <a:tailEnd/>
          </a:ln>
        </p:spPr>
        <p:txBody>
          <a:bodyPr/>
          <a:lstStyle/>
          <a:p>
            <a:pPr>
              <a:lnSpc>
                <a:spcPct val="130000"/>
              </a:lnSpc>
            </a:pPr>
            <a:r>
              <a:rPr kumimoji="1" lang="zh-CN" altLang="en-US" sz="2400" b="1">
                <a:solidFill>
                  <a:srgbClr val="0000FF"/>
                </a:solidFill>
                <a:latin typeface="Times New Roman" pitchFamily="18" charset="0"/>
                <a:ea typeface="楷体_GB2312"/>
                <a:cs typeface="楷体_GB2312"/>
              </a:rPr>
              <a:t>证明：</a:t>
            </a:r>
            <a:r>
              <a:rPr kumimoji="1" lang="zh-CN" altLang="en-US" sz="2400" b="1">
                <a:solidFill>
                  <a:srgbClr val="000000"/>
                </a:solidFill>
                <a:latin typeface="Times New Roman" pitchFamily="18" charset="0"/>
                <a:ea typeface="楷体_GB2312"/>
                <a:cs typeface="楷体_GB2312"/>
              </a:rPr>
              <a:t>要使得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AB| </a:t>
            </a:r>
            <a:r>
              <a:rPr kumimoji="1" lang="en-US" altLang="zh-CN"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rPr>
              <a:t>|</a:t>
            </a:r>
            <a:r>
              <a:rPr kumimoji="1" lang="en-US" altLang="zh-CN" sz="2400" b="1" i="1">
                <a:solidFill>
                  <a:srgbClr val="000000"/>
                </a:solidFill>
                <a:latin typeface="Times New Roman" pitchFamily="18" charset="0"/>
              </a:rPr>
              <a:t>A| |B|</a:t>
            </a:r>
            <a:r>
              <a:rPr kumimoji="1" lang="en-US" altLang="zh-CN" sz="2400">
                <a:solidFill>
                  <a:srgbClr val="000000"/>
                </a:solidFill>
                <a:latin typeface="Times New Roman" pitchFamily="18" charset="0"/>
              </a:rPr>
              <a:t> </a:t>
            </a:r>
            <a:r>
              <a:rPr kumimoji="1" lang="zh-CN" altLang="en-US" sz="2400" b="1">
                <a:solidFill>
                  <a:srgbClr val="000000"/>
                </a:solidFill>
                <a:latin typeface="Times New Roman" pitchFamily="18" charset="0"/>
                <a:ea typeface="楷体_GB2312"/>
                <a:cs typeface="楷体_GB2312"/>
              </a:rPr>
              <a:t>有意义，</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必为同阶方阵，</a:t>
            </a:r>
          </a:p>
          <a:p>
            <a:pPr>
              <a:lnSpc>
                <a:spcPct val="130000"/>
              </a:lnSpc>
            </a:pPr>
            <a:r>
              <a:rPr kumimoji="1" lang="zh-CN" altLang="en-US" sz="2400" b="1">
                <a:solidFill>
                  <a:srgbClr val="000000"/>
                </a:solidFill>
                <a:latin typeface="Times New Roman" pitchFamily="18" charset="0"/>
                <a:ea typeface="楷体_GB2312"/>
                <a:cs typeface="楷体_GB2312"/>
              </a:rPr>
              <a:t>假设 </a:t>
            </a:r>
            <a:r>
              <a:rPr kumimoji="1" lang="en-US" altLang="zh-CN" sz="2400" b="1" i="1">
                <a:solidFill>
                  <a:srgbClr val="000000"/>
                </a:solidFill>
                <a:latin typeface="Times New Roman" pitchFamily="18" charset="0"/>
              </a:rPr>
              <a:t>A =</a:t>
            </a:r>
            <a:r>
              <a:rPr kumimoji="1" lang="en-US" altLang="zh-CN" sz="2400" b="1">
                <a:solidFill>
                  <a:srgbClr val="000000"/>
                </a:solidFill>
                <a:latin typeface="Times New Roman" pitchFamily="18" charset="0"/>
              </a:rPr>
              <a:t> (</a:t>
            </a:r>
            <a:r>
              <a:rPr kumimoji="1" lang="en-US" altLang="zh-CN" sz="2400" b="1" i="1">
                <a:solidFill>
                  <a:srgbClr val="000000"/>
                </a:solidFill>
                <a:latin typeface="Times New Roman" pitchFamily="18" charset="0"/>
              </a:rPr>
              <a:t>a</a:t>
            </a:r>
            <a:r>
              <a:rPr kumimoji="1" lang="en-US" altLang="zh-CN" sz="2400" b="1" i="1" baseline="-25000">
                <a:solidFill>
                  <a:srgbClr val="000000"/>
                </a:solidFill>
                <a:latin typeface="Times New Roman" pitchFamily="18" charset="0"/>
              </a:rPr>
              <a:t>ij</a:t>
            </a:r>
            <a:r>
              <a:rPr kumimoji="1" lang="en-US" altLang="zh-CN" sz="2400" b="1">
                <a:solidFill>
                  <a:srgbClr val="000000"/>
                </a:solidFill>
                <a:latin typeface="Times New Roman" pitchFamily="18" charset="0"/>
              </a:rPr>
              <a:t>)</a:t>
            </a:r>
            <a:r>
              <a:rPr kumimoji="1" lang="en-US" altLang="zh-CN" sz="2400" b="1" i="1" baseline="-25000">
                <a:solidFill>
                  <a:srgbClr val="000000"/>
                </a:solidFill>
                <a:latin typeface="Times New Roman" pitchFamily="18" charset="0"/>
              </a:rPr>
              <a:t>n</a:t>
            </a:r>
            <a:r>
              <a:rPr kumimoji="1" lang="zh-CN" altLang="zh-CN"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rPr>
              <a:t>n</a:t>
            </a:r>
            <a:r>
              <a:rPr kumimoji="1" lang="zh-CN" altLang="en-US" sz="2400" b="1">
                <a:solidFill>
                  <a:srgbClr val="000000"/>
                </a:solidFill>
                <a:latin typeface="Times New Roman" pitchFamily="18" charset="0"/>
              </a:rPr>
              <a:t>，</a:t>
            </a:r>
            <a:r>
              <a:rPr kumimoji="1" lang="en-US" altLang="zh-CN" sz="2400" b="1" i="1">
                <a:solidFill>
                  <a:srgbClr val="000000"/>
                </a:solidFill>
                <a:latin typeface="Times New Roman" pitchFamily="18" charset="0"/>
              </a:rPr>
              <a:t>B =</a:t>
            </a:r>
            <a:r>
              <a:rPr kumimoji="1" lang="en-US" altLang="zh-CN" sz="2400" b="1">
                <a:solidFill>
                  <a:srgbClr val="000000"/>
                </a:solidFill>
                <a:latin typeface="Times New Roman" pitchFamily="18" charset="0"/>
              </a:rPr>
              <a:t> (</a:t>
            </a:r>
            <a:r>
              <a:rPr kumimoji="1" lang="en-US" altLang="zh-CN" sz="2400" b="1" i="1">
                <a:solidFill>
                  <a:srgbClr val="000000"/>
                </a:solidFill>
                <a:latin typeface="Times New Roman" pitchFamily="18" charset="0"/>
              </a:rPr>
              <a:t>b</a:t>
            </a:r>
            <a:r>
              <a:rPr kumimoji="1" lang="en-US" altLang="zh-CN" sz="2400" b="1" i="1" baseline="-25000">
                <a:solidFill>
                  <a:srgbClr val="000000"/>
                </a:solidFill>
                <a:latin typeface="Times New Roman" pitchFamily="18" charset="0"/>
              </a:rPr>
              <a:t>ij</a:t>
            </a:r>
            <a:r>
              <a:rPr kumimoji="1" lang="en-US" altLang="zh-CN" sz="2400" b="1">
                <a:solidFill>
                  <a:srgbClr val="000000"/>
                </a:solidFill>
                <a:latin typeface="Times New Roman" pitchFamily="18" charset="0"/>
              </a:rPr>
              <a:t>)</a:t>
            </a:r>
            <a:r>
              <a:rPr kumimoji="1" lang="en-US" altLang="zh-CN" sz="2400" b="1" i="1" baseline="-25000">
                <a:solidFill>
                  <a:srgbClr val="000000"/>
                </a:solidFill>
                <a:latin typeface="Times New Roman" pitchFamily="18" charset="0"/>
              </a:rPr>
              <a:t>n</a:t>
            </a:r>
            <a:r>
              <a:rPr kumimoji="1" lang="zh-CN" altLang="zh-CN"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rPr>
              <a:t>n </a:t>
            </a:r>
            <a:r>
              <a:rPr kumimoji="1" lang="en-US" altLang="zh-CN" sz="2400" b="1">
                <a:solidFill>
                  <a:srgbClr val="000000"/>
                </a:solidFill>
                <a:latin typeface="楷体_GB2312"/>
                <a:ea typeface="楷体_GB2312"/>
                <a:cs typeface="楷体_GB2312"/>
              </a:rPr>
              <a:t>.</a:t>
            </a:r>
          </a:p>
        </p:txBody>
      </p:sp>
      <p:sp>
        <p:nvSpPr>
          <p:cNvPr id="118787" name="Text Box 3"/>
          <p:cNvSpPr txBox="1">
            <a:spLocks noChangeArrowheads="1"/>
          </p:cNvSpPr>
          <p:nvPr/>
        </p:nvSpPr>
        <p:spPr bwMode="auto">
          <a:xfrm>
            <a:off x="639763" y="2038350"/>
            <a:ext cx="8180387" cy="457200"/>
          </a:xfrm>
          <a:prstGeom prst="rect">
            <a:avLst/>
          </a:prstGeom>
          <a:noFill/>
          <a:ln w="9525">
            <a:noFill/>
            <a:miter lim="800000"/>
            <a:headEnd/>
            <a:tailEnd/>
          </a:ln>
        </p:spPr>
        <p:txBody>
          <a:bodyPr anchor="ctr"/>
          <a:lstStyle/>
          <a:p>
            <a:pPr>
              <a:lnSpc>
                <a:spcPct val="130000"/>
              </a:lnSpc>
            </a:pPr>
            <a:r>
              <a:rPr lang="zh-CN" altLang="en-US" sz="2400" b="1">
                <a:solidFill>
                  <a:srgbClr val="000000"/>
                </a:solidFill>
                <a:latin typeface="楷体_GB2312"/>
                <a:ea typeface="楷体_GB2312"/>
                <a:cs typeface="楷体_GB2312"/>
              </a:rPr>
              <a:t>我们以</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3 </a:t>
            </a:r>
            <a:r>
              <a:rPr lang="zh-CN" altLang="en-US" sz="2400" b="1">
                <a:solidFill>
                  <a:srgbClr val="000000"/>
                </a:solidFill>
                <a:latin typeface="楷体_GB2312"/>
                <a:ea typeface="楷体_GB2312"/>
                <a:cs typeface="楷体_GB2312"/>
              </a:rPr>
              <a:t>为例，构</a:t>
            </a:r>
            <a:r>
              <a:rPr kumimoji="1" lang="zh-CN" altLang="en-US" sz="2400" b="1">
                <a:solidFill>
                  <a:srgbClr val="000000"/>
                </a:solidFill>
                <a:latin typeface="楷体_GB2312"/>
                <a:ea typeface="楷体_GB2312"/>
                <a:cs typeface="楷体_GB2312"/>
              </a:rPr>
              <a:t>造一个</a:t>
            </a:r>
            <a:r>
              <a:rPr kumimoji="1" lang="en-US" altLang="zh-CN" sz="2400" b="1">
                <a:solidFill>
                  <a:srgbClr val="000000"/>
                </a:solidFill>
                <a:latin typeface="Times New Roman" pitchFamily="18" charset="0"/>
                <a:ea typeface="楷体_GB2312"/>
                <a:cs typeface="楷体_GB2312"/>
              </a:rPr>
              <a:t>6</a:t>
            </a:r>
            <a:r>
              <a:rPr kumimoji="1" lang="zh-CN" altLang="en-US" sz="2400" b="1">
                <a:solidFill>
                  <a:srgbClr val="000000"/>
                </a:solidFill>
                <a:latin typeface="楷体_GB2312"/>
                <a:ea typeface="楷体_GB2312"/>
                <a:cs typeface="楷体_GB2312"/>
              </a:rPr>
              <a:t>阶</a:t>
            </a:r>
            <a:r>
              <a:rPr kumimoji="1" lang="zh-CN" altLang="en-US" sz="2400" b="1">
                <a:solidFill>
                  <a:srgbClr val="FF0000"/>
                </a:solidFill>
                <a:latin typeface="楷体_GB2312"/>
                <a:ea typeface="楷体_GB2312"/>
                <a:cs typeface="楷体_GB2312"/>
              </a:rPr>
              <a:t>行列式</a:t>
            </a:r>
          </a:p>
        </p:txBody>
      </p:sp>
      <p:graphicFrame>
        <p:nvGraphicFramePr>
          <p:cNvPr id="118788" name="Object 8"/>
          <p:cNvGraphicFramePr>
            <a:graphicFrameLocks noChangeAspect="1"/>
          </p:cNvGraphicFramePr>
          <p:nvPr/>
        </p:nvGraphicFramePr>
        <p:xfrm>
          <a:off x="2093913" y="2924175"/>
          <a:ext cx="4292600" cy="2794000"/>
        </p:xfrm>
        <a:graphic>
          <a:graphicData uri="http://schemas.openxmlformats.org/presentationml/2006/ole">
            <mc:AlternateContent xmlns:mc="http://schemas.openxmlformats.org/markup-compatibility/2006">
              <mc:Choice xmlns:v="urn:schemas-microsoft-com:vml" Requires="v">
                <p:oleObj spid="_x0000_s137256" name="Equation" r:id="rId3" imgW="2146300" imgH="1397000" progId="">
                  <p:embed/>
                </p:oleObj>
              </mc:Choice>
              <mc:Fallback>
                <p:oleObj name="Equation" r:id="rId3" imgW="2146300" imgH="13970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913" y="2924175"/>
                        <a:ext cx="4292600" cy="279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802" name="Rectangle 18"/>
          <p:cNvSpPr>
            <a:spLocks noChangeArrowheads="1"/>
          </p:cNvSpPr>
          <p:nvPr/>
        </p:nvSpPr>
        <p:spPr bwMode="auto">
          <a:xfrm>
            <a:off x="2714625" y="2981325"/>
            <a:ext cx="1800225" cy="1368425"/>
          </a:xfrm>
          <a:prstGeom prst="rect">
            <a:avLst/>
          </a:prstGeom>
          <a:noFill/>
          <a:ln w="28575">
            <a:solidFill>
              <a:srgbClr val="0000FF"/>
            </a:solid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18803" name="Rectangle 19"/>
          <p:cNvSpPr>
            <a:spLocks noChangeArrowheads="1"/>
          </p:cNvSpPr>
          <p:nvPr/>
        </p:nvSpPr>
        <p:spPr bwMode="auto">
          <a:xfrm>
            <a:off x="4514850" y="4349750"/>
            <a:ext cx="1800225" cy="1368425"/>
          </a:xfrm>
          <a:prstGeom prst="rect">
            <a:avLst/>
          </a:prstGeom>
          <a:noFill/>
          <a:ln w="28575">
            <a:solidFill>
              <a:srgbClr val="0000FF"/>
            </a:solidFill>
            <a:miter lim="800000"/>
            <a:headEnd/>
            <a:tailEnd/>
          </a:ln>
        </p:spPr>
        <p:txBody>
          <a:bodyPr wrap="none" anchor="ctr"/>
          <a:lstStyle/>
          <a:p>
            <a:endParaRPr kumimoji="1" lang="zh-CN" altLang="en-US" sz="2400">
              <a:solidFill>
                <a:srgbClr val="000000"/>
              </a:solidFill>
              <a:latin typeface="Times New Roman" pitchFamily="18" charset="0"/>
            </a:endParaRPr>
          </a:p>
        </p:txBody>
      </p:sp>
      <p:graphicFrame>
        <p:nvGraphicFramePr>
          <p:cNvPr id="118809" name="Object 9"/>
          <p:cNvGraphicFramePr>
            <a:graphicFrameLocks noChangeAspect="1"/>
          </p:cNvGraphicFramePr>
          <p:nvPr/>
        </p:nvGraphicFramePr>
        <p:xfrm>
          <a:off x="6394450" y="4119563"/>
          <a:ext cx="1346200" cy="406400"/>
        </p:xfrm>
        <a:graphic>
          <a:graphicData uri="http://schemas.openxmlformats.org/presentationml/2006/ole">
            <mc:AlternateContent xmlns:mc="http://schemas.openxmlformats.org/markup-compatibility/2006">
              <mc:Choice xmlns:v="urn:schemas-microsoft-com:vml" Requires="v">
                <p:oleObj spid="_x0000_s137257" name="Equation" r:id="rId5" imgW="672808" imgH="203112" progId="">
                  <p:embed/>
                </p:oleObj>
              </mc:Choice>
              <mc:Fallback>
                <p:oleObj name="Equation" r:id="rId5" imgW="672808" imgH="203112"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4450" y="4119563"/>
                        <a:ext cx="1346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8786">
                                            <p:txEl>
                                              <p:pRg st="0" end="0"/>
                                            </p:txEl>
                                          </p:spTgt>
                                        </p:tgtEl>
                                        <p:attrNameLst>
                                          <p:attrName>style.visibility</p:attrName>
                                        </p:attrNameLst>
                                      </p:cBhvr>
                                      <p:to>
                                        <p:strVal val="visible"/>
                                      </p:to>
                                    </p:set>
                                    <p:animEffect transition="in" filter="slide(fromBottom)">
                                      <p:cBhvr>
                                        <p:cTn id="7" dur="500"/>
                                        <p:tgtEl>
                                          <p:spTgt spid="1187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8786">
                                            <p:txEl>
                                              <p:pRg st="1" end="1"/>
                                            </p:txEl>
                                          </p:spTgt>
                                        </p:tgtEl>
                                        <p:attrNameLst>
                                          <p:attrName>style.visibility</p:attrName>
                                        </p:attrNameLst>
                                      </p:cBhvr>
                                      <p:to>
                                        <p:strVal val="visible"/>
                                      </p:to>
                                    </p:set>
                                    <p:animEffect transition="in" filter="slide(fromBottom)">
                                      <p:cBhvr>
                                        <p:cTn id="12" dur="500"/>
                                        <p:tgtEl>
                                          <p:spTgt spid="11878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8787"/>
                                        </p:tgtEl>
                                        <p:attrNameLst>
                                          <p:attrName>style.visibility</p:attrName>
                                        </p:attrNameLst>
                                      </p:cBhvr>
                                      <p:to>
                                        <p:strVal val="visible"/>
                                      </p:to>
                                    </p:set>
                                    <p:animEffect transition="in" filter="slide(fromBottom)">
                                      <p:cBhvr>
                                        <p:cTn id="17" dur="500"/>
                                        <p:tgtEl>
                                          <p:spTgt spid="1187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18788"/>
                                        </p:tgtEl>
                                        <p:attrNameLst>
                                          <p:attrName>style.visibility</p:attrName>
                                        </p:attrNameLst>
                                      </p:cBhvr>
                                      <p:to>
                                        <p:strVal val="visible"/>
                                      </p:to>
                                    </p:set>
                                    <p:animEffect transition="in" filter="box(in)">
                                      <p:cBhvr>
                                        <p:cTn id="22" dur="500"/>
                                        <p:tgtEl>
                                          <p:spTgt spid="1187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118802"/>
                                        </p:tgtEl>
                                        <p:attrNameLst>
                                          <p:attrName>style.visibility</p:attrName>
                                        </p:attrNameLst>
                                      </p:cBhvr>
                                      <p:to>
                                        <p:strVal val="visible"/>
                                      </p:to>
                                    </p:set>
                                    <p:animEffect transition="in" filter="strips(upRight)">
                                      <p:cBhvr>
                                        <p:cTn id="27" dur="500"/>
                                        <p:tgtEl>
                                          <p:spTgt spid="118802"/>
                                        </p:tgtEl>
                                      </p:cBhvr>
                                    </p:animEffect>
                                  </p:childTnLst>
                                </p:cTn>
                              </p:par>
                              <p:par>
                                <p:cTn id="28" presetID="18" presetClass="entr" presetSubtype="3" fill="hold" grpId="0" nodeType="withEffect">
                                  <p:stCondLst>
                                    <p:cond delay="0"/>
                                  </p:stCondLst>
                                  <p:childTnLst>
                                    <p:set>
                                      <p:cBhvr>
                                        <p:cTn id="29" dur="1" fill="hold">
                                          <p:stCondLst>
                                            <p:cond delay="0"/>
                                          </p:stCondLst>
                                        </p:cTn>
                                        <p:tgtEl>
                                          <p:spTgt spid="118803"/>
                                        </p:tgtEl>
                                        <p:attrNameLst>
                                          <p:attrName>style.visibility</p:attrName>
                                        </p:attrNameLst>
                                      </p:cBhvr>
                                      <p:to>
                                        <p:strVal val="visible"/>
                                      </p:to>
                                    </p:set>
                                    <p:animEffect transition="in" filter="strips(upRight)">
                                      <p:cBhvr>
                                        <p:cTn id="30" dur="500"/>
                                        <p:tgtEl>
                                          <p:spTgt spid="11880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8809"/>
                                        </p:tgtEl>
                                        <p:attrNameLst>
                                          <p:attrName>style.visibility</p:attrName>
                                        </p:attrNameLst>
                                      </p:cBhvr>
                                      <p:to>
                                        <p:strVal val="visible"/>
                                      </p:to>
                                    </p:set>
                                    <p:animEffect transition="in" filter="wipe(left)">
                                      <p:cBhvr>
                                        <p:cTn id="35" dur="500"/>
                                        <p:tgtEl>
                                          <p:spTgt spid="118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build="p"/>
      <p:bldP spid="118787" grpId="0"/>
      <p:bldP spid="118802" grpId="0" animBg="1"/>
      <p:bldP spid="118803"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5" name="Object 29"/>
          <p:cNvGraphicFramePr>
            <a:graphicFrameLocks noChangeAspect="1"/>
          </p:cNvGraphicFramePr>
          <p:nvPr/>
        </p:nvGraphicFramePr>
        <p:xfrm>
          <a:off x="4716463" y="750888"/>
          <a:ext cx="4249737" cy="2513012"/>
        </p:xfrm>
        <a:graphic>
          <a:graphicData uri="http://schemas.openxmlformats.org/presentationml/2006/ole">
            <mc:AlternateContent xmlns:mc="http://schemas.openxmlformats.org/markup-compatibility/2006">
              <mc:Choice xmlns:v="urn:schemas-microsoft-com:vml" Requires="v">
                <p:oleObj spid="_x0000_s138413" name="Equation" r:id="rId3" imgW="2362200" imgH="1397000" progId="">
                  <p:embed/>
                </p:oleObj>
              </mc:Choice>
              <mc:Fallback>
                <p:oleObj name="Equation" r:id="rId3" imgW="2362200" imgH="1397000" progId="">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750888"/>
                        <a:ext cx="4249737" cy="2513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26" name="Object 30"/>
          <p:cNvGraphicFramePr>
            <a:graphicFrameLocks noChangeAspect="1"/>
          </p:cNvGraphicFramePr>
          <p:nvPr/>
        </p:nvGraphicFramePr>
        <p:xfrm>
          <a:off x="3543300" y="1487488"/>
          <a:ext cx="1049338" cy="411162"/>
        </p:xfrm>
        <a:graphic>
          <a:graphicData uri="http://schemas.openxmlformats.org/presentationml/2006/ole">
            <mc:AlternateContent xmlns:mc="http://schemas.openxmlformats.org/markup-compatibility/2006">
              <mc:Choice xmlns:v="urn:schemas-microsoft-com:vml" Requires="v">
                <p:oleObj spid="_x0000_s138414" name="Equation" r:id="rId5" imgW="583947" imgH="228501" progId="">
                  <p:embed/>
                </p:oleObj>
              </mc:Choice>
              <mc:Fallback>
                <p:oleObj name="Equation" r:id="rId5" imgW="583947" imgH="228501" progId="">
                  <p:embed/>
                  <p:pic>
                    <p:nvPicPr>
                      <p:cNvPr id="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3300" y="1487488"/>
                        <a:ext cx="1049338"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71" name="Object 31"/>
          <p:cNvGraphicFramePr>
            <a:graphicFrameLocks noChangeAspect="1"/>
          </p:cNvGraphicFramePr>
          <p:nvPr/>
        </p:nvGraphicFramePr>
        <p:xfrm>
          <a:off x="34925" y="620713"/>
          <a:ext cx="3360738" cy="2514600"/>
        </p:xfrm>
        <a:graphic>
          <a:graphicData uri="http://schemas.openxmlformats.org/presentationml/2006/ole">
            <mc:AlternateContent xmlns:mc="http://schemas.openxmlformats.org/markup-compatibility/2006">
              <mc:Choice xmlns:v="urn:schemas-microsoft-com:vml" Requires="v">
                <p:oleObj spid="_x0000_s138415" name="Equation" r:id="rId7" imgW="1866900" imgH="1397000" progId="">
                  <p:embed/>
                </p:oleObj>
              </mc:Choice>
              <mc:Fallback>
                <p:oleObj name="Equation" r:id="rId7" imgW="1866900" imgH="1397000" progId="">
                  <p:embed/>
                  <p:pic>
                    <p:nvPicPr>
                      <p:cNvPr id="0" name="Picture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 y="620713"/>
                        <a:ext cx="3360738" cy="251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8278" name="Rectangle 5"/>
          <p:cNvSpPr>
            <a:spLocks noChangeAspect="1" noChangeArrowheads="1"/>
          </p:cNvSpPr>
          <p:nvPr/>
        </p:nvSpPr>
        <p:spPr bwMode="auto">
          <a:xfrm>
            <a:off x="111125" y="677863"/>
            <a:ext cx="1619250" cy="1230312"/>
          </a:xfrm>
          <a:prstGeom prst="rect">
            <a:avLst/>
          </a:prstGeom>
          <a:noFill/>
          <a:ln w="28575">
            <a:solidFill>
              <a:srgbClr val="0000FF"/>
            </a:solid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38279" name="Rectangle 6"/>
          <p:cNvSpPr>
            <a:spLocks noChangeAspect="1" noChangeArrowheads="1"/>
          </p:cNvSpPr>
          <p:nvPr/>
        </p:nvSpPr>
        <p:spPr bwMode="auto">
          <a:xfrm>
            <a:off x="1728788" y="1911350"/>
            <a:ext cx="1619250" cy="1230313"/>
          </a:xfrm>
          <a:prstGeom prst="rect">
            <a:avLst/>
          </a:prstGeom>
          <a:noFill/>
          <a:ln w="28575">
            <a:solidFill>
              <a:srgbClr val="0000FF"/>
            </a:solidFill>
            <a:miter lim="800000"/>
            <a:headEnd/>
            <a:tailEnd/>
          </a:ln>
        </p:spPr>
        <p:txBody>
          <a:bodyPr wrap="none" anchor="ctr"/>
          <a:lstStyle/>
          <a:p>
            <a:endParaRPr kumimoji="1" lang="zh-CN" altLang="en-US" sz="2400">
              <a:solidFill>
                <a:srgbClr val="000000"/>
              </a:solidFill>
              <a:latin typeface="Times New Roman" pitchFamily="18" charset="0"/>
            </a:endParaRPr>
          </a:p>
        </p:txBody>
      </p:sp>
      <p:graphicFrame>
        <p:nvGraphicFramePr>
          <p:cNvPr id="119819" name="Object 32"/>
          <p:cNvGraphicFramePr>
            <a:graphicFrameLocks noChangeAspect="1"/>
          </p:cNvGraphicFramePr>
          <p:nvPr/>
        </p:nvGraphicFramePr>
        <p:xfrm>
          <a:off x="3554413" y="1081088"/>
          <a:ext cx="1028700" cy="411162"/>
        </p:xfrm>
        <a:graphic>
          <a:graphicData uri="http://schemas.openxmlformats.org/presentationml/2006/ole">
            <mc:AlternateContent xmlns:mc="http://schemas.openxmlformats.org/markup-compatibility/2006">
              <mc:Choice xmlns:v="urn:schemas-microsoft-com:vml" Requires="v">
                <p:oleObj spid="_x0000_s138416" name="Equation" r:id="rId9" imgW="571252" imgH="228501" progId="">
                  <p:embed/>
                </p:oleObj>
              </mc:Choice>
              <mc:Fallback>
                <p:oleObj name="Equation" r:id="rId9" imgW="571252" imgH="228501" progId="">
                  <p:embed/>
                  <p:pic>
                    <p:nvPicPr>
                      <p:cNvPr id="0" name="Picture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4413" y="1081088"/>
                        <a:ext cx="10287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9820" name="Group 12"/>
          <p:cNvGrpSpPr>
            <a:grpSpLocks/>
          </p:cNvGrpSpPr>
          <p:nvPr/>
        </p:nvGrpSpPr>
        <p:grpSpPr bwMode="auto">
          <a:xfrm>
            <a:off x="3492500" y="1901825"/>
            <a:ext cx="1152525" cy="57150"/>
            <a:chOff x="2562" y="2623"/>
            <a:chExt cx="726" cy="36"/>
          </a:xfrm>
        </p:grpSpPr>
        <p:sp>
          <p:nvSpPr>
            <p:cNvPr id="138290" name="Line 13"/>
            <p:cNvSpPr>
              <a:spLocks noChangeShapeType="1"/>
            </p:cNvSpPr>
            <p:nvPr/>
          </p:nvSpPr>
          <p:spPr bwMode="auto">
            <a:xfrm>
              <a:off x="2562" y="2623"/>
              <a:ext cx="726" cy="0"/>
            </a:xfrm>
            <a:prstGeom prst="line">
              <a:avLst/>
            </a:prstGeom>
            <a:noFill/>
            <a:ln w="9525">
              <a:solidFill>
                <a:schemeClr val="tx1"/>
              </a:solidFill>
              <a:miter lim="800000"/>
              <a:headEnd/>
              <a:tailEnd/>
            </a:ln>
          </p:spPr>
          <p:txBody>
            <a:bodyPr wrap="none"/>
            <a:lstStyle/>
            <a:p>
              <a:endParaRPr lang="zh-CN" altLang="en-US"/>
            </a:p>
          </p:txBody>
        </p:sp>
        <p:sp>
          <p:nvSpPr>
            <p:cNvPr id="138291" name="Line 14"/>
            <p:cNvSpPr>
              <a:spLocks noChangeShapeType="1"/>
            </p:cNvSpPr>
            <p:nvPr/>
          </p:nvSpPr>
          <p:spPr bwMode="auto">
            <a:xfrm>
              <a:off x="2562" y="2659"/>
              <a:ext cx="726" cy="0"/>
            </a:xfrm>
            <a:prstGeom prst="line">
              <a:avLst/>
            </a:prstGeom>
            <a:noFill/>
            <a:ln w="9525">
              <a:solidFill>
                <a:schemeClr val="tx1"/>
              </a:solidFill>
              <a:miter lim="800000"/>
              <a:headEnd/>
              <a:tailEnd/>
            </a:ln>
          </p:spPr>
          <p:txBody>
            <a:bodyPr wrap="none"/>
            <a:lstStyle/>
            <a:p>
              <a:endParaRPr lang="zh-CN" altLang="en-US"/>
            </a:p>
          </p:txBody>
        </p:sp>
      </p:grpSp>
      <p:sp>
        <p:nvSpPr>
          <p:cNvPr id="119823" name="Rectangle 15"/>
          <p:cNvSpPr>
            <a:spLocks noChangeArrowheads="1"/>
          </p:cNvSpPr>
          <p:nvPr/>
        </p:nvSpPr>
        <p:spPr bwMode="auto">
          <a:xfrm>
            <a:off x="6429375" y="765175"/>
            <a:ext cx="792163" cy="2447925"/>
          </a:xfrm>
          <a:prstGeom prst="rect">
            <a:avLst/>
          </a:prstGeom>
          <a:solidFill>
            <a:schemeClr val="bg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19824" name="Rectangle 16"/>
          <p:cNvSpPr>
            <a:spLocks noChangeArrowheads="1"/>
          </p:cNvSpPr>
          <p:nvPr/>
        </p:nvSpPr>
        <p:spPr bwMode="auto">
          <a:xfrm>
            <a:off x="7250113" y="765175"/>
            <a:ext cx="792162" cy="2447925"/>
          </a:xfrm>
          <a:prstGeom prst="rect">
            <a:avLst/>
          </a:prstGeom>
          <a:solidFill>
            <a:schemeClr val="bg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19825" name="Rectangle 17"/>
          <p:cNvSpPr>
            <a:spLocks noChangeArrowheads="1"/>
          </p:cNvSpPr>
          <p:nvPr/>
        </p:nvSpPr>
        <p:spPr bwMode="auto">
          <a:xfrm>
            <a:off x="8072438" y="765175"/>
            <a:ext cx="792162" cy="2447925"/>
          </a:xfrm>
          <a:prstGeom prst="rect">
            <a:avLst/>
          </a:prstGeom>
          <a:solidFill>
            <a:schemeClr val="bg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graphicFrame>
        <p:nvGraphicFramePr>
          <p:cNvPr id="119827" name="Object 33"/>
          <p:cNvGraphicFramePr>
            <a:graphicFrameLocks noChangeAspect="1"/>
          </p:cNvGraphicFramePr>
          <p:nvPr/>
        </p:nvGraphicFramePr>
        <p:xfrm>
          <a:off x="3543300" y="1893888"/>
          <a:ext cx="1049338" cy="411162"/>
        </p:xfrm>
        <a:graphic>
          <a:graphicData uri="http://schemas.openxmlformats.org/presentationml/2006/ole">
            <mc:AlternateContent xmlns:mc="http://schemas.openxmlformats.org/markup-compatibility/2006">
              <mc:Choice xmlns:v="urn:schemas-microsoft-com:vml" Requires="v">
                <p:oleObj spid="_x0000_s138417" name="Equation" r:id="rId11" imgW="583947" imgH="228501" progId="">
                  <p:embed/>
                </p:oleObj>
              </mc:Choice>
              <mc:Fallback>
                <p:oleObj name="Equation" r:id="rId11" imgW="583947" imgH="228501" progId="">
                  <p:embed/>
                  <p:pic>
                    <p:nvPicPr>
                      <p:cNvPr id="0"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3300" y="1893888"/>
                        <a:ext cx="1049338"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828" name="Object 34"/>
          <p:cNvGraphicFramePr>
            <a:graphicFrameLocks noChangeAspect="1"/>
          </p:cNvGraphicFramePr>
          <p:nvPr/>
        </p:nvGraphicFramePr>
        <p:xfrm>
          <a:off x="938213" y="4340225"/>
          <a:ext cx="1071562" cy="411163"/>
        </p:xfrm>
        <a:graphic>
          <a:graphicData uri="http://schemas.openxmlformats.org/presentationml/2006/ole">
            <mc:AlternateContent xmlns:mc="http://schemas.openxmlformats.org/markup-compatibility/2006">
              <mc:Choice xmlns:v="urn:schemas-microsoft-com:vml" Requires="v">
                <p:oleObj spid="_x0000_s138418" name="Equation" r:id="rId13" imgW="596900" imgH="228600" progId="">
                  <p:embed/>
                </p:oleObj>
              </mc:Choice>
              <mc:Fallback>
                <p:oleObj name="Equation" r:id="rId13" imgW="596900" imgH="228600" progId="">
                  <p:embed/>
                  <p:pic>
                    <p:nvPicPr>
                      <p:cNvPr id="0" name="Picture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8213" y="4340225"/>
                        <a:ext cx="107156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829" name="Object 35"/>
          <p:cNvGraphicFramePr>
            <a:graphicFrameLocks noChangeAspect="1"/>
          </p:cNvGraphicFramePr>
          <p:nvPr/>
        </p:nvGraphicFramePr>
        <p:xfrm>
          <a:off x="2111375" y="3579813"/>
          <a:ext cx="6854825" cy="2513012"/>
        </p:xfrm>
        <a:graphic>
          <a:graphicData uri="http://schemas.openxmlformats.org/presentationml/2006/ole">
            <mc:AlternateContent xmlns:mc="http://schemas.openxmlformats.org/markup-compatibility/2006">
              <mc:Choice xmlns:v="urn:schemas-microsoft-com:vml" Requires="v">
                <p:oleObj spid="_x0000_s138419" name="Equation" r:id="rId15" imgW="3810000" imgH="1397000" progId="">
                  <p:embed/>
                </p:oleObj>
              </mc:Choice>
              <mc:Fallback>
                <p:oleObj name="Equation" r:id="rId15" imgW="3810000" imgH="1397000" progId="">
                  <p:embed/>
                  <p:pic>
                    <p:nvPicPr>
                      <p:cNvPr id="0" name="Picture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1375" y="3579813"/>
                        <a:ext cx="6854825" cy="2513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30" name="Object 36"/>
          <p:cNvGraphicFramePr>
            <a:graphicFrameLocks noChangeAspect="1"/>
          </p:cNvGraphicFramePr>
          <p:nvPr/>
        </p:nvGraphicFramePr>
        <p:xfrm>
          <a:off x="949325" y="3933825"/>
          <a:ext cx="1050925" cy="411163"/>
        </p:xfrm>
        <a:graphic>
          <a:graphicData uri="http://schemas.openxmlformats.org/presentationml/2006/ole">
            <mc:AlternateContent xmlns:mc="http://schemas.openxmlformats.org/markup-compatibility/2006">
              <mc:Choice xmlns:v="urn:schemas-microsoft-com:vml" Requires="v">
                <p:oleObj spid="_x0000_s138420" name="Equation" r:id="rId17" imgW="583947" imgH="228501" progId="">
                  <p:embed/>
                </p:oleObj>
              </mc:Choice>
              <mc:Fallback>
                <p:oleObj name="Equation" r:id="rId17" imgW="583947" imgH="228501" progId="">
                  <p:embed/>
                  <p:pic>
                    <p:nvPicPr>
                      <p:cNvPr id="0" name="Picture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9325" y="3933825"/>
                        <a:ext cx="1050925"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9831" name="Group 23"/>
          <p:cNvGrpSpPr>
            <a:grpSpLocks/>
          </p:cNvGrpSpPr>
          <p:nvPr/>
        </p:nvGrpSpPr>
        <p:grpSpPr bwMode="auto">
          <a:xfrm>
            <a:off x="898525" y="4730750"/>
            <a:ext cx="1152525" cy="57150"/>
            <a:chOff x="2562" y="2623"/>
            <a:chExt cx="726" cy="36"/>
          </a:xfrm>
        </p:grpSpPr>
        <p:sp>
          <p:nvSpPr>
            <p:cNvPr id="138288" name="Line 24"/>
            <p:cNvSpPr>
              <a:spLocks noChangeShapeType="1"/>
            </p:cNvSpPr>
            <p:nvPr/>
          </p:nvSpPr>
          <p:spPr bwMode="auto">
            <a:xfrm>
              <a:off x="2562" y="2623"/>
              <a:ext cx="726" cy="0"/>
            </a:xfrm>
            <a:prstGeom prst="line">
              <a:avLst/>
            </a:prstGeom>
            <a:noFill/>
            <a:ln w="9525">
              <a:solidFill>
                <a:schemeClr val="tx1"/>
              </a:solidFill>
              <a:miter lim="800000"/>
              <a:headEnd/>
              <a:tailEnd/>
            </a:ln>
          </p:spPr>
          <p:txBody>
            <a:bodyPr wrap="none"/>
            <a:lstStyle/>
            <a:p>
              <a:endParaRPr lang="zh-CN" altLang="en-US"/>
            </a:p>
          </p:txBody>
        </p:sp>
        <p:sp>
          <p:nvSpPr>
            <p:cNvPr id="138289" name="Line 25"/>
            <p:cNvSpPr>
              <a:spLocks noChangeShapeType="1"/>
            </p:cNvSpPr>
            <p:nvPr/>
          </p:nvSpPr>
          <p:spPr bwMode="auto">
            <a:xfrm>
              <a:off x="2562" y="2659"/>
              <a:ext cx="726" cy="0"/>
            </a:xfrm>
            <a:prstGeom prst="line">
              <a:avLst/>
            </a:prstGeom>
            <a:noFill/>
            <a:ln w="9525">
              <a:solidFill>
                <a:schemeClr val="tx1"/>
              </a:solidFill>
              <a:miter lim="800000"/>
              <a:headEnd/>
              <a:tailEnd/>
            </a:ln>
          </p:spPr>
          <p:txBody>
            <a:bodyPr wrap="none"/>
            <a:lstStyle/>
            <a:p>
              <a:endParaRPr lang="zh-CN" altLang="en-US"/>
            </a:p>
          </p:txBody>
        </p:sp>
      </p:grpSp>
      <p:graphicFrame>
        <p:nvGraphicFramePr>
          <p:cNvPr id="119837" name="Object 37"/>
          <p:cNvGraphicFramePr>
            <a:graphicFrameLocks noChangeAspect="1"/>
          </p:cNvGraphicFramePr>
          <p:nvPr/>
        </p:nvGraphicFramePr>
        <p:xfrm>
          <a:off x="938213" y="4746625"/>
          <a:ext cx="1071562" cy="411163"/>
        </p:xfrm>
        <a:graphic>
          <a:graphicData uri="http://schemas.openxmlformats.org/presentationml/2006/ole">
            <mc:AlternateContent xmlns:mc="http://schemas.openxmlformats.org/markup-compatibility/2006">
              <mc:Choice xmlns:v="urn:schemas-microsoft-com:vml" Requires="v">
                <p:oleObj spid="_x0000_s138421" name="Equation" r:id="rId19" imgW="596900" imgH="228600" progId="">
                  <p:embed/>
                </p:oleObj>
              </mc:Choice>
              <mc:Fallback>
                <p:oleObj name="Equation" r:id="rId19" imgW="596900" imgH="228600" progId="">
                  <p:embed/>
                  <p:pic>
                    <p:nvPicPr>
                      <p:cNvPr id="0" name="Picture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38213" y="4746625"/>
                        <a:ext cx="107156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838" name="Rectangle 30"/>
          <p:cNvSpPr>
            <a:spLocks noChangeArrowheads="1"/>
          </p:cNvSpPr>
          <p:nvPr/>
        </p:nvSpPr>
        <p:spPr bwMode="auto">
          <a:xfrm>
            <a:off x="3924300" y="3602038"/>
            <a:ext cx="1570038" cy="2447925"/>
          </a:xfrm>
          <a:prstGeom prst="rect">
            <a:avLst/>
          </a:prstGeom>
          <a:solidFill>
            <a:schemeClr val="bg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19839" name="Rectangle 31"/>
          <p:cNvSpPr>
            <a:spLocks noChangeArrowheads="1"/>
          </p:cNvSpPr>
          <p:nvPr/>
        </p:nvSpPr>
        <p:spPr bwMode="auto">
          <a:xfrm>
            <a:off x="5616575" y="3602038"/>
            <a:ext cx="1570038" cy="2447925"/>
          </a:xfrm>
          <a:prstGeom prst="rect">
            <a:avLst/>
          </a:prstGeom>
          <a:solidFill>
            <a:schemeClr val="bg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19840" name="Rectangle 32"/>
          <p:cNvSpPr>
            <a:spLocks noChangeArrowheads="1"/>
          </p:cNvSpPr>
          <p:nvPr/>
        </p:nvSpPr>
        <p:spPr bwMode="auto">
          <a:xfrm>
            <a:off x="7308850" y="3602038"/>
            <a:ext cx="1570038" cy="2447925"/>
          </a:xfrm>
          <a:prstGeom prst="rect">
            <a:avLst/>
          </a:prstGeom>
          <a:solidFill>
            <a:schemeClr val="bg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9820"/>
                                        </p:tgtEl>
                                        <p:attrNameLst>
                                          <p:attrName>style.visibility</p:attrName>
                                        </p:attrNameLst>
                                      </p:cBhvr>
                                      <p:to>
                                        <p:strVal val="visible"/>
                                      </p:to>
                                    </p:set>
                                    <p:animEffect transition="in" filter="wipe(left)">
                                      <p:cBhvr>
                                        <p:cTn id="7" dur="500"/>
                                        <p:tgtEl>
                                          <p:spTgt spid="119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box(in)">
                                      <p:cBhvr>
                                        <p:cTn id="12" dur="500"/>
                                        <p:tgtEl>
                                          <p:spTgt spid="1198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19819"/>
                                        </p:tgtEl>
                                        <p:attrNameLst>
                                          <p:attrName>style.visibility</p:attrName>
                                        </p:attrNameLst>
                                      </p:cBhvr>
                                      <p:to>
                                        <p:strVal val="visible"/>
                                      </p:to>
                                    </p:set>
                                    <p:animEffect transition="in" filter="slide(fromBottom)">
                                      <p:cBhvr>
                                        <p:cTn id="17" dur="500"/>
                                        <p:tgtEl>
                                          <p:spTgt spid="1198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xit" presetSubtype="16" fill="hold" grpId="0" nodeType="clickEffect">
                                  <p:stCondLst>
                                    <p:cond delay="0"/>
                                  </p:stCondLst>
                                  <p:childTnLst>
                                    <p:animEffect transition="out" filter="box(in)">
                                      <p:cBhvr>
                                        <p:cTn id="21" dur="500"/>
                                        <p:tgtEl>
                                          <p:spTgt spid="119823"/>
                                        </p:tgtEl>
                                      </p:cBhvr>
                                    </p:animEffect>
                                    <p:set>
                                      <p:cBhvr>
                                        <p:cTn id="22" dur="1" fill="hold">
                                          <p:stCondLst>
                                            <p:cond delay="499"/>
                                          </p:stCondLst>
                                        </p:cTn>
                                        <p:tgtEl>
                                          <p:spTgt spid="11982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19826"/>
                                        </p:tgtEl>
                                        <p:attrNameLst>
                                          <p:attrName>style.visibility</p:attrName>
                                        </p:attrNameLst>
                                      </p:cBhvr>
                                      <p:to>
                                        <p:strVal val="visible"/>
                                      </p:to>
                                    </p:set>
                                    <p:animEffect transition="in" filter="slide(fromBottom)">
                                      <p:cBhvr>
                                        <p:cTn id="27" dur="500"/>
                                        <p:tgtEl>
                                          <p:spTgt spid="11982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xit" presetSubtype="16" fill="hold" grpId="0" nodeType="clickEffect">
                                  <p:stCondLst>
                                    <p:cond delay="0"/>
                                  </p:stCondLst>
                                  <p:childTnLst>
                                    <p:animEffect transition="out" filter="box(in)">
                                      <p:cBhvr>
                                        <p:cTn id="31" dur="500"/>
                                        <p:tgtEl>
                                          <p:spTgt spid="119824"/>
                                        </p:tgtEl>
                                      </p:cBhvr>
                                    </p:animEffect>
                                    <p:set>
                                      <p:cBhvr>
                                        <p:cTn id="32" dur="1" fill="hold">
                                          <p:stCondLst>
                                            <p:cond delay="499"/>
                                          </p:stCondLst>
                                        </p:cTn>
                                        <p:tgtEl>
                                          <p:spTgt spid="119824"/>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119827"/>
                                        </p:tgtEl>
                                        <p:attrNameLst>
                                          <p:attrName>style.visibility</p:attrName>
                                        </p:attrNameLst>
                                      </p:cBhvr>
                                      <p:to>
                                        <p:strVal val="visible"/>
                                      </p:to>
                                    </p:set>
                                    <p:animEffect transition="in" filter="slide(fromBottom)">
                                      <p:cBhvr>
                                        <p:cTn id="37" dur="500"/>
                                        <p:tgtEl>
                                          <p:spTgt spid="11982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xit" presetSubtype="16" fill="hold" grpId="0" nodeType="clickEffect">
                                  <p:stCondLst>
                                    <p:cond delay="0"/>
                                  </p:stCondLst>
                                  <p:childTnLst>
                                    <p:animEffect transition="out" filter="box(in)">
                                      <p:cBhvr>
                                        <p:cTn id="41" dur="500"/>
                                        <p:tgtEl>
                                          <p:spTgt spid="119825"/>
                                        </p:tgtEl>
                                      </p:cBhvr>
                                    </p:animEffect>
                                    <p:set>
                                      <p:cBhvr>
                                        <p:cTn id="42" dur="1" fill="hold">
                                          <p:stCondLst>
                                            <p:cond delay="499"/>
                                          </p:stCondLst>
                                        </p:cTn>
                                        <p:tgtEl>
                                          <p:spTgt spid="119825"/>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19831"/>
                                        </p:tgtEl>
                                        <p:attrNameLst>
                                          <p:attrName>style.visibility</p:attrName>
                                        </p:attrNameLst>
                                      </p:cBhvr>
                                      <p:to>
                                        <p:strVal val="visible"/>
                                      </p:to>
                                    </p:set>
                                    <p:animEffect transition="in" filter="wipe(left)">
                                      <p:cBhvr>
                                        <p:cTn id="47" dur="500"/>
                                        <p:tgtEl>
                                          <p:spTgt spid="11983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119829"/>
                                        </p:tgtEl>
                                        <p:attrNameLst>
                                          <p:attrName>style.visibility</p:attrName>
                                        </p:attrNameLst>
                                      </p:cBhvr>
                                      <p:to>
                                        <p:strVal val="visible"/>
                                      </p:to>
                                    </p:set>
                                    <p:animEffect transition="in" filter="box(in)">
                                      <p:cBhvr>
                                        <p:cTn id="52" dur="500"/>
                                        <p:tgtEl>
                                          <p:spTgt spid="11982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nodeType="clickEffect">
                                  <p:stCondLst>
                                    <p:cond delay="0"/>
                                  </p:stCondLst>
                                  <p:childTnLst>
                                    <p:set>
                                      <p:cBhvr>
                                        <p:cTn id="56" dur="1" fill="hold">
                                          <p:stCondLst>
                                            <p:cond delay="0"/>
                                          </p:stCondLst>
                                        </p:cTn>
                                        <p:tgtEl>
                                          <p:spTgt spid="119830"/>
                                        </p:tgtEl>
                                        <p:attrNameLst>
                                          <p:attrName>style.visibility</p:attrName>
                                        </p:attrNameLst>
                                      </p:cBhvr>
                                      <p:to>
                                        <p:strVal val="visible"/>
                                      </p:to>
                                    </p:set>
                                    <p:animEffect transition="in" filter="slide(fromBottom)">
                                      <p:cBhvr>
                                        <p:cTn id="57" dur="500"/>
                                        <p:tgtEl>
                                          <p:spTgt spid="11983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xit" presetSubtype="16" fill="hold" grpId="0" nodeType="clickEffect">
                                  <p:stCondLst>
                                    <p:cond delay="0"/>
                                  </p:stCondLst>
                                  <p:childTnLst>
                                    <p:animEffect transition="out" filter="box(in)">
                                      <p:cBhvr>
                                        <p:cTn id="61" dur="500"/>
                                        <p:tgtEl>
                                          <p:spTgt spid="119838"/>
                                        </p:tgtEl>
                                      </p:cBhvr>
                                    </p:animEffect>
                                    <p:set>
                                      <p:cBhvr>
                                        <p:cTn id="62" dur="1" fill="hold">
                                          <p:stCondLst>
                                            <p:cond delay="499"/>
                                          </p:stCondLst>
                                        </p:cTn>
                                        <p:tgtEl>
                                          <p:spTgt spid="119838"/>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4" fill="hold" nodeType="clickEffect">
                                  <p:stCondLst>
                                    <p:cond delay="0"/>
                                  </p:stCondLst>
                                  <p:childTnLst>
                                    <p:set>
                                      <p:cBhvr>
                                        <p:cTn id="66" dur="1" fill="hold">
                                          <p:stCondLst>
                                            <p:cond delay="0"/>
                                          </p:stCondLst>
                                        </p:cTn>
                                        <p:tgtEl>
                                          <p:spTgt spid="119828"/>
                                        </p:tgtEl>
                                        <p:attrNameLst>
                                          <p:attrName>style.visibility</p:attrName>
                                        </p:attrNameLst>
                                      </p:cBhvr>
                                      <p:to>
                                        <p:strVal val="visible"/>
                                      </p:to>
                                    </p:set>
                                    <p:animEffect transition="in" filter="slide(fromBottom)">
                                      <p:cBhvr>
                                        <p:cTn id="67" dur="500"/>
                                        <p:tgtEl>
                                          <p:spTgt spid="11982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xit" presetSubtype="16" fill="hold" grpId="0" nodeType="clickEffect">
                                  <p:stCondLst>
                                    <p:cond delay="0"/>
                                  </p:stCondLst>
                                  <p:childTnLst>
                                    <p:animEffect transition="out" filter="box(in)">
                                      <p:cBhvr>
                                        <p:cTn id="71" dur="500"/>
                                        <p:tgtEl>
                                          <p:spTgt spid="119839"/>
                                        </p:tgtEl>
                                      </p:cBhvr>
                                    </p:animEffect>
                                    <p:set>
                                      <p:cBhvr>
                                        <p:cTn id="72" dur="1" fill="hold">
                                          <p:stCondLst>
                                            <p:cond delay="499"/>
                                          </p:stCondLst>
                                        </p:cTn>
                                        <p:tgtEl>
                                          <p:spTgt spid="119839"/>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2" presetClass="entr" presetSubtype="4" fill="hold" nodeType="clickEffect">
                                  <p:stCondLst>
                                    <p:cond delay="0"/>
                                  </p:stCondLst>
                                  <p:childTnLst>
                                    <p:set>
                                      <p:cBhvr>
                                        <p:cTn id="76" dur="1" fill="hold">
                                          <p:stCondLst>
                                            <p:cond delay="0"/>
                                          </p:stCondLst>
                                        </p:cTn>
                                        <p:tgtEl>
                                          <p:spTgt spid="119837"/>
                                        </p:tgtEl>
                                        <p:attrNameLst>
                                          <p:attrName>style.visibility</p:attrName>
                                        </p:attrNameLst>
                                      </p:cBhvr>
                                      <p:to>
                                        <p:strVal val="visible"/>
                                      </p:to>
                                    </p:set>
                                    <p:animEffect transition="in" filter="slide(fromBottom)">
                                      <p:cBhvr>
                                        <p:cTn id="77" dur="500"/>
                                        <p:tgtEl>
                                          <p:spTgt spid="11983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xit" presetSubtype="16" fill="hold" grpId="0" nodeType="clickEffect">
                                  <p:stCondLst>
                                    <p:cond delay="0"/>
                                  </p:stCondLst>
                                  <p:childTnLst>
                                    <p:animEffect transition="out" filter="box(in)">
                                      <p:cBhvr>
                                        <p:cTn id="81" dur="500"/>
                                        <p:tgtEl>
                                          <p:spTgt spid="119840"/>
                                        </p:tgtEl>
                                      </p:cBhvr>
                                    </p:animEffect>
                                    <p:set>
                                      <p:cBhvr>
                                        <p:cTn id="82" dur="1" fill="hold">
                                          <p:stCondLst>
                                            <p:cond delay="499"/>
                                          </p:stCondLst>
                                        </p:cTn>
                                        <p:tgtEl>
                                          <p:spTgt spid="1198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23" grpId="0" animBg="1"/>
      <p:bldP spid="119824" grpId="0" animBg="1"/>
      <p:bldP spid="119825" grpId="0" animBg="1"/>
      <p:bldP spid="119838" grpId="0" animBg="1"/>
      <p:bldP spid="119839" grpId="0" animBg="1"/>
      <p:bldP spid="119840"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47" name="Object 17"/>
          <p:cNvGraphicFramePr>
            <a:graphicFrameLocks noChangeAspect="1"/>
          </p:cNvGraphicFramePr>
          <p:nvPr/>
        </p:nvGraphicFramePr>
        <p:xfrm>
          <a:off x="82550" y="3800475"/>
          <a:ext cx="8953500" cy="2351088"/>
        </p:xfrm>
        <a:graphic>
          <a:graphicData uri="http://schemas.openxmlformats.org/presentationml/2006/ole">
            <mc:AlternateContent xmlns:mc="http://schemas.openxmlformats.org/markup-compatibility/2006">
              <mc:Choice xmlns:v="urn:schemas-microsoft-com:vml" Requires="v">
                <p:oleObj spid="_x0000_s139361" name="Equation" r:id="rId3" imgW="5270500" imgH="1384300" progId="">
                  <p:embed/>
                </p:oleObj>
              </mc:Choice>
              <mc:Fallback>
                <p:oleObj name="Equation" r:id="rId3" imgW="5270500" imgH="13843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 y="3800475"/>
                        <a:ext cx="8953500" cy="2351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6" name="Object 18"/>
          <p:cNvGraphicFramePr>
            <a:graphicFrameLocks noChangeAspect="1"/>
          </p:cNvGraphicFramePr>
          <p:nvPr/>
        </p:nvGraphicFramePr>
        <p:xfrm>
          <a:off x="7346950" y="1316038"/>
          <a:ext cx="1071563" cy="411162"/>
        </p:xfrm>
        <a:graphic>
          <a:graphicData uri="http://schemas.openxmlformats.org/presentationml/2006/ole">
            <mc:AlternateContent xmlns:mc="http://schemas.openxmlformats.org/markup-compatibility/2006">
              <mc:Choice xmlns:v="urn:schemas-microsoft-com:vml" Requires="v">
                <p:oleObj spid="_x0000_s139362" name="Equation" r:id="rId5" imgW="596900" imgH="228600" progId="">
                  <p:embed/>
                </p:oleObj>
              </mc:Choice>
              <mc:Fallback>
                <p:oleObj name="Equation" r:id="rId5" imgW="596900" imgH="228600"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950" y="1316038"/>
                        <a:ext cx="1071563"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837" name="Object 19"/>
          <p:cNvGraphicFramePr>
            <a:graphicFrameLocks noChangeAspect="1"/>
          </p:cNvGraphicFramePr>
          <p:nvPr/>
        </p:nvGraphicFramePr>
        <p:xfrm>
          <a:off x="468313" y="476250"/>
          <a:ext cx="6854825" cy="2513013"/>
        </p:xfrm>
        <a:graphic>
          <a:graphicData uri="http://schemas.openxmlformats.org/presentationml/2006/ole">
            <mc:AlternateContent xmlns:mc="http://schemas.openxmlformats.org/markup-compatibility/2006">
              <mc:Choice xmlns:v="urn:schemas-microsoft-com:vml" Requires="v">
                <p:oleObj spid="_x0000_s139363" name="Equation" r:id="rId7" imgW="3810000" imgH="1397000" progId="">
                  <p:embed/>
                </p:oleObj>
              </mc:Choice>
              <mc:Fallback>
                <p:oleObj name="Equation" r:id="rId7" imgW="3810000" imgH="1397000"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476250"/>
                        <a:ext cx="6854825" cy="2513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8" name="Object 20"/>
          <p:cNvGraphicFramePr>
            <a:graphicFrameLocks noChangeAspect="1"/>
          </p:cNvGraphicFramePr>
          <p:nvPr/>
        </p:nvGraphicFramePr>
        <p:xfrm>
          <a:off x="7358063" y="909638"/>
          <a:ext cx="1050925" cy="411162"/>
        </p:xfrm>
        <a:graphic>
          <a:graphicData uri="http://schemas.openxmlformats.org/presentationml/2006/ole">
            <mc:AlternateContent xmlns:mc="http://schemas.openxmlformats.org/markup-compatibility/2006">
              <mc:Choice xmlns:v="urn:schemas-microsoft-com:vml" Requires="v">
                <p:oleObj spid="_x0000_s139364" name="Equation" r:id="rId9" imgW="583947" imgH="228501" progId="">
                  <p:embed/>
                </p:oleObj>
              </mc:Choice>
              <mc:Fallback>
                <p:oleObj name="Equation" r:id="rId9" imgW="583947" imgH="228501"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8063" y="909638"/>
                        <a:ext cx="105092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0839" name="Group 7"/>
          <p:cNvGrpSpPr>
            <a:grpSpLocks/>
          </p:cNvGrpSpPr>
          <p:nvPr/>
        </p:nvGrpSpPr>
        <p:grpSpPr bwMode="auto">
          <a:xfrm>
            <a:off x="7307263" y="1685925"/>
            <a:ext cx="1152525" cy="57150"/>
            <a:chOff x="2562" y="2623"/>
            <a:chExt cx="726" cy="36"/>
          </a:xfrm>
        </p:grpSpPr>
        <p:sp>
          <p:nvSpPr>
            <p:cNvPr id="139290" name="Line 8"/>
            <p:cNvSpPr>
              <a:spLocks noChangeShapeType="1"/>
            </p:cNvSpPr>
            <p:nvPr/>
          </p:nvSpPr>
          <p:spPr bwMode="auto">
            <a:xfrm>
              <a:off x="2562" y="2623"/>
              <a:ext cx="726" cy="0"/>
            </a:xfrm>
            <a:prstGeom prst="line">
              <a:avLst/>
            </a:prstGeom>
            <a:noFill/>
            <a:ln w="9525">
              <a:solidFill>
                <a:schemeClr val="tx1"/>
              </a:solidFill>
              <a:miter lim="800000"/>
              <a:headEnd/>
              <a:tailEnd/>
            </a:ln>
          </p:spPr>
          <p:txBody>
            <a:bodyPr wrap="none"/>
            <a:lstStyle/>
            <a:p>
              <a:endParaRPr lang="zh-CN" altLang="en-US"/>
            </a:p>
          </p:txBody>
        </p:sp>
        <p:sp>
          <p:nvSpPr>
            <p:cNvPr id="139291" name="Line 9"/>
            <p:cNvSpPr>
              <a:spLocks noChangeShapeType="1"/>
            </p:cNvSpPr>
            <p:nvPr/>
          </p:nvSpPr>
          <p:spPr bwMode="auto">
            <a:xfrm>
              <a:off x="2562" y="2659"/>
              <a:ext cx="726" cy="0"/>
            </a:xfrm>
            <a:prstGeom prst="line">
              <a:avLst/>
            </a:prstGeom>
            <a:noFill/>
            <a:ln w="9525">
              <a:solidFill>
                <a:schemeClr val="tx1"/>
              </a:solidFill>
              <a:miter lim="800000"/>
              <a:headEnd/>
              <a:tailEnd/>
            </a:ln>
          </p:spPr>
          <p:txBody>
            <a:bodyPr wrap="none"/>
            <a:lstStyle/>
            <a:p>
              <a:endParaRPr lang="zh-CN" altLang="en-US"/>
            </a:p>
          </p:txBody>
        </p:sp>
      </p:grpSp>
      <p:graphicFrame>
        <p:nvGraphicFramePr>
          <p:cNvPr id="120842" name="Object 21"/>
          <p:cNvGraphicFramePr>
            <a:graphicFrameLocks noChangeAspect="1"/>
          </p:cNvGraphicFramePr>
          <p:nvPr/>
        </p:nvGraphicFramePr>
        <p:xfrm>
          <a:off x="7346950" y="1722438"/>
          <a:ext cx="1071563" cy="411162"/>
        </p:xfrm>
        <a:graphic>
          <a:graphicData uri="http://schemas.openxmlformats.org/presentationml/2006/ole">
            <mc:AlternateContent xmlns:mc="http://schemas.openxmlformats.org/markup-compatibility/2006">
              <mc:Choice xmlns:v="urn:schemas-microsoft-com:vml" Requires="v">
                <p:oleObj spid="_x0000_s139365" name="Equation" r:id="rId11" imgW="596900" imgH="228600" progId="">
                  <p:embed/>
                </p:oleObj>
              </mc:Choice>
              <mc:Fallback>
                <p:oleObj name="Equation" r:id="rId11" imgW="596900" imgH="228600"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46950" y="1722438"/>
                        <a:ext cx="1071563"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843" name="Rectangle 11"/>
          <p:cNvSpPr>
            <a:spLocks noChangeArrowheads="1"/>
          </p:cNvSpPr>
          <p:nvPr/>
        </p:nvSpPr>
        <p:spPr bwMode="auto">
          <a:xfrm>
            <a:off x="1763713" y="3789363"/>
            <a:ext cx="2290762" cy="2447925"/>
          </a:xfrm>
          <a:prstGeom prst="rect">
            <a:avLst/>
          </a:prstGeom>
          <a:solidFill>
            <a:schemeClr val="bg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20844" name="Rectangle 12"/>
          <p:cNvSpPr>
            <a:spLocks noChangeArrowheads="1"/>
          </p:cNvSpPr>
          <p:nvPr/>
        </p:nvSpPr>
        <p:spPr bwMode="auto">
          <a:xfrm>
            <a:off x="4211638" y="3789363"/>
            <a:ext cx="2290762" cy="2447925"/>
          </a:xfrm>
          <a:prstGeom prst="rect">
            <a:avLst/>
          </a:prstGeom>
          <a:solidFill>
            <a:schemeClr val="bg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20845" name="Rectangle 13"/>
          <p:cNvSpPr>
            <a:spLocks noChangeArrowheads="1"/>
          </p:cNvSpPr>
          <p:nvPr/>
        </p:nvSpPr>
        <p:spPr bwMode="auto">
          <a:xfrm>
            <a:off x="6659563" y="3789363"/>
            <a:ext cx="2290762" cy="2447925"/>
          </a:xfrm>
          <a:prstGeom prst="rect">
            <a:avLst/>
          </a:prstGeom>
          <a:solidFill>
            <a:schemeClr val="bg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20837"/>
                                        </p:tgtEl>
                                        <p:attrNameLst>
                                          <p:attrName>style.visibility</p:attrName>
                                        </p:attrNameLst>
                                      </p:cBhvr>
                                      <p:to>
                                        <p:strVal val="visible"/>
                                      </p:to>
                                    </p:set>
                                    <p:animEffect transition="in" filter="box(in)">
                                      <p:cBhvr>
                                        <p:cTn id="7" dur="500"/>
                                        <p:tgtEl>
                                          <p:spTgt spid="1208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0839"/>
                                        </p:tgtEl>
                                        <p:attrNameLst>
                                          <p:attrName>style.visibility</p:attrName>
                                        </p:attrNameLst>
                                      </p:cBhvr>
                                      <p:to>
                                        <p:strVal val="visible"/>
                                      </p:to>
                                    </p:set>
                                    <p:animEffect transition="in" filter="wipe(left)">
                                      <p:cBhvr>
                                        <p:cTn id="12" dur="500"/>
                                        <p:tgtEl>
                                          <p:spTgt spid="1208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20847"/>
                                        </p:tgtEl>
                                        <p:attrNameLst>
                                          <p:attrName>style.visibility</p:attrName>
                                        </p:attrNameLst>
                                      </p:cBhvr>
                                      <p:to>
                                        <p:strVal val="visible"/>
                                      </p:to>
                                    </p:set>
                                    <p:animEffect transition="in" filter="box(in)">
                                      <p:cBhvr>
                                        <p:cTn id="17" dur="500"/>
                                        <p:tgtEl>
                                          <p:spTgt spid="1208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20838"/>
                                        </p:tgtEl>
                                        <p:attrNameLst>
                                          <p:attrName>style.visibility</p:attrName>
                                        </p:attrNameLst>
                                      </p:cBhvr>
                                      <p:to>
                                        <p:strVal val="visible"/>
                                      </p:to>
                                    </p:set>
                                    <p:animEffect transition="in" filter="slide(fromBottom)">
                                      <p:cBhvr>
                                        <p:cTn id="22" dur="500"/>
                                        <p:tgtEl>
                                          <p:spTgt spid="1208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xit" presetSubtype="16" fill="hold" grpId="0" nodeType="clickEffect">
                                  <p:stCondLst>
                                    <p:cond delay="0"/>
                                  </p:stCondLst>
                                  <p:childTnLst>
                                    <p:animEffect transition="out" filter="box(in)">
                                      <p:cBhvr>
                                        <p:cTn id="26" dur="500"/>
                                        <p:tgtEl>
                                          <p:spTgt spid="120843"/>
                                        </p:tgtEl>
                                      </p:cBhvr>
                                    </p:animEffect>
                                    <p:set>
                                      <p:cBhvr>
                                        <p:cTn id="27" dur="1" fill="hold">
                                          <p:stCondLst>
                                            <p:cond delay="499"/>
                                          </p:stCondLst>
                                        </p:cTn>
                                        <p:tgtEl>
                                          <p:spTgt spid="120843"/>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20836"/>
                                        </p:tgtEl>
                                        <p:attrNameLst>
                                          <p:attrName>style.visibility</p:attrName>
                                        </p:attrNameLst>
                                      </p:cBhvr>
                                      <p:to>
                                        <p:strVal val="visible"/>
                                      </p:to>
                                    </p:set>
                                    <p:animEffect transition="in" filter="slide(fromBottom)">
                                      <p:cBhvr>
                                        <p:cTn id="32" dur="500"/>
                                        <p:tgtEl>
                                          <p:spTgt spid="1208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xit" presetSubtype="16" fill="hold" grpId="0" nodeType="clickEffect">
                                  <p:stCondLst>
                                    <p:cond delay="0"/>
                                  </p:stCondLst>
                                  <p:childTnLst>
                                    <p:animEffect transition="out" filter="box(in)">
                                      <p:cBhvr>
                                        <p:cTn id="36" dur="500"/>
                                        <p:tgtEl>
                                          <p:spTgt spid="120844"/>
                                        </p:tgtEl>
                                      </p:cBhvr>
                                    </p:animEffect>
                                    <p:set>
                                      <p:cBhvr>
                                        <p:cTn id="37" dur="1" fill="hold">
                                          <p:stCondLst>
                                            <p:cond delay="499"/>
                                          </p:stCondLst>
                                        </p:cTn>
                                        <p:tgtEl>
                                          <p:spTgt spid="120844"/>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120842"/>
                                        </p:tgtEl>
                                        <p:attrNameLst>
                                          <p:attrName>style.visibility</p:attrName>
                                        </p:attrNameLst>
                                      </p:cBhvr>
                                      <p:to>
                                        <p:strVal val="visible"/>
                                      </p:to>
                                    </p:set>
                                    <p:animEffect transition="in" filter="slide(fromBottom)">
                                      <p:cBhvr>
                                        <p:cTn id="42" dur="500"/>
                                        <p:tgtEl>
                                          <p:spTgt spid="12084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xit" presetSubtype="16" fill="hold" grpId="0" nodeType="clickEffect">
                                  <p:stCondLst>
                                    <p:cond delay="0"/>
                                  </p:stCondLst>
                                  <p:childTnLst>
                                    <p:animEffect transition="out" filter="box(in)">
                                      <p:cBhvr>
                                        <p:cTn id="46" dur="500"/>
                                        <p:tgtEl>
                                          <p:spTgt spid="120845"/>
                                        </p:tgtEl>
                                      </p:cBhvr>
                                    </p:animEffect>
                                    <p:set>
                                      <p:cBhvr>
                                        <p:cTn id="47" dur="1" fill="hold">
                                          <p:stCondLst>
                                            <p:cond delay="499"/>
                                          </p:stCondLst>
                                        </p:cTn>
                                        <p:tgtEl>
                                          <p:spTgt spid="1208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3" grpId="0" animBg="1"/>
      <p:bldP spid="120844" grpId="0" animBg="1"/>
      <p:bldP spid="12084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634882"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latin typeface="楷体_GB2312"/>
                <a:ea typeface="楷体_GB2312"/>
                <a:cs typeface="楷体_GB2312"/>
              </a:rPr>
              <a:t>§</a:t>
            </a:r>
            <a:r>
              <a:rPr kumimoji="1" lang="en-US" altLang="zh-CN" sz="3600" b="1" smtClean="0">
                <a:solidFill>
                  <a:srgbClr val="CC0099"/>
                </a:solidFill>
                <a:latin typeface="Times New Roman" pitchFamily="18" charset="0"/>
                <a:ea typeface="楷体_GB2312"/>
                <a:cs typeface="楷体_GB2312"/>
              </a:rPr>
              <a:t>1</a:t>
            </a:r>
            <a:r>
              <a:rPr kumimoji="1" lang="en-US" altLang="zh-CN" sz="3600" b="1" smtClean="0">
                <a:solidFill>
                  <a:srgbClr val="CC0099"/>
                </a:solidFill>
                <a:latin typeface="楷体_GB2312"/>
                <a:ea typeface="楷体_GB2312"/>
                <a:cs typeface="楷体_GB2312"/>
              </a:rPr>
              <a:t>  </a:t>
            </a:r>
            <a:r>
              <a:rPr kumimoji="1" lang="zh-CN" altLang="en-US" sz="3600" b="1" smtClean="0">
                <a:solidFill>
                  <a:srgbClr val="CC0099"/>
                </a:solidFill>
                <a:latin typeface="楷体_GB2312"/>
                <a:ea typeface="楷体_GB2312"/>
                <a:cs typeface="楷体_GB2312"/>
              </a:rPr>
              <a:t>二阶与三阶行列式</a:t>
            </a:r>
          </a:p>
        </p:txBody>
      </p:sp>
      <p:sp>
        <p:nvSpPr>
          <p:cNvPr id="31747" name="Text Box 3"/>
          <p:cNvSpPr txBox="1">
            <a:spLocks noChangeArrowheads="1"/>
          </p:cNvSpPr>
          <p:nvPr/>
        </p:nvSpPr>
        <p:spPr bwMode="auto">
          <a:xfrm>
            <a:off x="1835150" y="3933825"/>
            <a:ext cx="6913563" cy="1108075"/>
          </a:xfrm>
          <a:prstGeom prst="rect">
            <a:avLst/>
          </a:prstGeom>
          <a:solidFill>
            <a:srgbClr val="2A00DC">
              <a:alpha val="56078"/>
            </a:srgbClr>
          </a:solidFill>
          <a:ln w="76200">
            <a:solidFill>
              <a:srgbClr val="33CC33"/>
            </a:solidFill>
            <a:miter lim="800000"/>
            <a:headEnd/>
            <a:tailEnd/>
          </a:ln>
        </p:spPr>
        <p:txBody>
          <a:bodyPr anchor="ctr" anchorCtr="1">
            <a:spAutoFit/>
          </a:bodyPr>
          <a:lstStyle/>
          <a:p>
            <a:r>
              <a:rPr kumimoji="1" lang="zh-CN" altLang="en-US" sz="2800" b="1">
                <a:solidFill>
                  <a:srgbClr val="FFFFFF"/>
                </a:solidFill>
                <a:latin typeface="楷体_GB2312"/>
                <a:ea typeface="楷体_GB2312"/>
                <a:cs typeface="楷体_GB2312"/>
              </a:rPr>
              <a:t>我们从最简单的二元线性方程组出发，探</a:t>
            </a:r>
          </a:p>
          <a:p>
            <a:pPr>
              <a:lnSpc>
                <a:spcPct val="120000"/>
              </a:lnSpc>
            </a:pPr>
            <a:r>
              <a:rPr kumimoji="1" lang="zh-CN" altLang="en-US" sz="2800" b="1">
                <a:solidFill>
                  <a:srgbClr val="FFFFFF"/>
                </a:solidFill>
                <a:latin typeface="楷体_GB2312"/>
                <a:ea typeface="楷体_GB2312"/>
                <a:cs typeface="楷体_GB2312"/>
              </a:rPr>
              <a:t>求其求解公式，并设法化简此公式</a:t>
            </a:r>
            <a:r>
              <a:rPr kumimoji="1" lang="en-US" altLang="zh-CN" sz="2800" b="1">
                <a:solidFill>
                  <a:srgbClr val="FFFFFF"/>
                </a:solidFill>
                <a:latin typeface="楷体_GB2312"/>
                <a:ea typeface="楷体_GB2312"/>
                <a:cs typeface="楷体_GB2312"/>
              </a:rPr>
              <a:t>.</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blinds(horizontal)">
                                      <p:cBhvr>
                                        <p:cTn id="7"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311" name="Object 23"/>
          <p:cNvGraphicFramePr>
            <a:graphicFrameLocks noChangeAspect="1"/>
          </p:cNvGraphicFramePr>
          <p:nvPr/>
        </p:nvGraphicFramePr>
        <p:xfrm>
          <a:off x="82550" y="474663"/>
          <a:ext cx="8953500" cy="2351087"/>
        </p:xfrm>
        <a:graphic>
          <a:graphicData uri="http://schemas.openxmlformats.org/presentationml/2006/ole">
            <mc:AlternateContent xmlns:mc="http://schemas.openxmlformats.org/markup-compatibility/2006">
              <mc:Choice xmlns:v="urn:schemas-microsoft-com:vml" Requires="v">
                <p:oleObj spid="_x0000_s140423" name="Equation" r:id="rId3" imgW="5270500" imgH="1384300" progId="">
                  <p:embed/>
                </p:oleObj>
              </mc:Choice>
              <mc:Fallback>
                <p:oleObj name="Equation" r:id="rId3" imgW="5270500" imgH="1384300"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 y="474663"/>
                        <a:ext cx="8953500" cy="2351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1" name="Object 24"/>
          <p:cNvGraphicFramePr>
            <a:graphicFrameLocks noChangeAspect="1"/>
          </p:cNvGraphicFramePr>
          <p:nvPr/>
        </p:nvGraphicFramePr>
        <p:xfrm>
          <a:off x="176213" y="4173538"/>
          <a:ext cx="3387725" cy="2351087"/>
        </p:xfrm>
        <a:graphic>
          <a:graphicData uri="http://schemas.openxmlformats.org/presentationml/2006/ole">
            <mc:AlternateContent xmlns:mc="http://schemas.openxmlformats.org/markup-compatibility/2006">
              <mc:Choice xmlns:v="urn:schemas-microsoft-com:vml" Requires="v">
                <p:oleObj spid="_x0000_s140424" name="Equation" r:id="rId5" imgW="1993900" imgH="1384300" progId="">
                  <p:embed/>
                </p:oleObj>
              </mc:Choice>
              <mc:Fallback>
                <p:oleObj name="Equation" r:id="rId5" imgW="1993900" imgH="1384300" progId="">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13" y="4173538"/>
                        <a:ext cx="3387725" cy="2351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2" name="Object 25"/>
          <p:cNvGraphicFramePr>
            <a:graphicFrameLocks noChangeAspect="1"/>
          </p:cNvGraphicFramePr>
          <p:nvPr/>
        </p:nvGraphicFramePr>
        <p:xfrm>
          <a:off x="3705225" y="4868863"/>
          <a:ext cx="866775" cy="411162"/>
        </p:xfrm>
        <a:graphic>
          <a:graphicData uri="http://schemas.openxmlformats.org/presentationml/2006/ole">
            <mc:AlternateContent xmlns:mc="http://schemas.openxmlformats.org/markup-compatibility/2006">
              <mc:Choice xmlns:v="urn:schemas-microsoft-com:vml" Requires="v">
                <p:oleObj spid="_x0000_s140425" name="Equation" r:id="rId7" imgW="482391" imgH="228501" progId="">
                  <p:embed/>
                </p:oleObj>
              </mc:Choice>
              <mc:Fallback>
                <p:oleObj name="Equation" r:id="rId7" imgW="482391" imgH="228501" progId="">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5225" y="4868863"/>
                        <a:ext cx="86677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863" name="Object 26"/>
          <p:cNvGraphicFramePr>
            <a:graphicFrameLocks noChangeAspect="1"/>
          </p:cNvGraphicFramePr>
          <p:nvPr/>
        </p:nvGraphicFramePr>
        <p:xfrm>
          <a:off x="3717925" y="4462463"/>
          <a:ext cx="844550" cy="411162"/>
        </p:xfrm>
        <a:graphic>
          <a:graphicData uri="http://schemas.openxmlformats.org/presentationml/2006/ole">
            <mc:AlternateContent xmlns:mc="http://schemas.openxmlformats.org/markup-compatibility/2006">
              <mc:Choice xmlns:v="urn:schemas-microsoft-com:vml" Requires="v">
                <p:oleObj spid="_x0000_s140426" name="Equation" r:id="rId9" imgW="469900" imgH="228600" progId="">
                  <p:embed/>
                </p:oleObj>
              </mc:Choice>
              <mc:Fallback>
                <p:oleObj name="Equation" r:id="rId9" imgW="469900" imgH="228600" progId="">
                  <p:embed/>
                  <p:pic>
                    <p:nvPicPr>
                      <p:cNvPr id="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7925" y="4462463"/>
                        <a:ext cx="84455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1864" name="Group 8"/>
          <p:cNvGrpSpPr>
            <a:grpSpLocks/>
          </p:cNvGrpSpPr>
          <p:nvPr/>
        </p:nvGrpSpPr>
        <p:grpSpPr bwMode="auto">
          <a:xfrm>
            <a:off x="3563938" y="5311775"/>
            <a:ext cx="1152525" cy="57150"/>
            <a:chOff x="2562" y="2623"/>
            <a:chExt cx="726" cy="36"/>
          </a:xfrm>
        </p:grpSpPr>
        <p:sp>
          <p:nvSpPr>
            <p:cNvPr id="140322" name="Line 9"/>
            <p:cNvSpPr>
              <a:spLocks noChangeShapeType="1"/>
            </p:cNvSpPr>
            <p:nvPr/>
          </p:nvSpPr>
          <p:spPr bwMode="auto">
            <a:xfrm>
              <a:off x="2562" y="2623"/>
              <a:ext cx="726" cy="0"/>
            </a:xfrm>
            <a:prstGeom prst="line">
              <a:avLst/>
            </a:prstGeom>
            <a:noFill/>
            <a:ln w="9525">
              <a:solidFill>
                <a:schemeClr val="tx1"/>
              </a:solidFill>
              <a:miter lim="800000"/>
              <a:headEnd/>
              <a:tailEnd/>
            </a:ln>
          </p:spPr>
          <p:txBody>
            <a:bodyPr wrap="none"/>
            <a:lstStyle/>
            <a:p>
              <a:endParaRPr lang="zh-CN" altLang="en-US"/>
            </a:p>
          </p:txBody>
        </p:sp>
        <p:sp>
          <p:nvSpPr>
            <p:cNvPr id="140323" name="Line 10"/>
            <p:cNvSpPr>
              <a:spLocks noChangeShapeType="1"/>
            </p:cNvSpPr>
            <p:nvPr/>
          </p:nvSpPr>
          <p:spPr bwMode="auto">
            <a:xfrm>
              <a:off x="2562" y="2659"/>
              <a:ext cx="726" cy="0"/>
            </a:xfrm>
            <a:prstGeom prst="line">
              <a:avLst/>
            </a:prstGeom>
            <a:noFill/>
            <a:ln w="9525">
              <a:solidFill>
                <a:schemeClr val="tx1"/>
              </a:solidFill>
              <a:miter lim="800000"/>
              <a:headEnd/>
              <a:tailEnd/>
            </a:ln>
          </p:spPr>
          <p:txBody>
            <a:bodyPr wrap="none"/>
            <a:lstStyle/>
            <a:p>
              <a:endParaRPr lang="zh-CN" altLang="en-US"/>
            </a:p>
          </p:txBody>
        </p:sp>
      </p:grpSp>
      <p:graphicFrame>
        <p:nvGraphicFramePr>
          <p:cNvPr id="121867" name="Object 27"/>
          <p:cNvGraphicFramePr>
            <a:graphicFrameLocks noChangeAspect="1"/>
          </p:cNvGraphicFramePr>
          <p:nvPr/>
        </p:nvGraphicFramePr>
        <p:xfrm>
          <a:off x="3705225" y="5275263"/>
          <a:ext cx="866775" cy="411162"/>
        </p:xfrm>
        <a:graphic>
          <a:graphicData uri="http://schemas.openxmlformats.org/presentationml/2006/ole">
            <mc:AlternateContent xmlns:mc="http://schemas.openxmlformats.org/markup-compatibility/2006">
              <mc:Choice xmlns:v="urn:schemas-microsoft-com:vml" Requires="v">
                <p:oleObj spid="_x0000_s140427" name="Equation" r:id="rId11" imgW="482391" imgH="228501" progId="">
                  <p:embed/>
                </p:oleObj>
              </mc:Choice>
              <mc:Fallback>
                <p:oleObj name="Equation" r:id="rId11" imgW="482391" imgH="228501" progId="">
                  <p:embed/>
                  <p:pic>
                    <p:nvPicPr>
                      <p:cNvPr id="0"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225" y="5275263"/>
                        <a:ext cx="86677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868" name="Rectangle 12"/>
          <p:cNvSpPr>
            <a:spLocks noChangeAspect="1" noChangeArrowheads="1"/>
          </p:cNvSpPr>
          <p:nvPr/>
        </p:nvSpPr>
        <p:spPr bwMode="auto">
          <a:xfrm>
            <a:off x="139700" y="549275"/>
            <a:ext cx="1619250" cy="1157288"/>
          </a:xfrm>
          <a:prstGeom prst="rect">
            <a:avLst/>
          </a:prstGeom>
          <a:noFill/>
          <a:ln w="28575">
            <a:solidFill>
              <a:srgbClr val="0000FF"/>
            </a:solid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21869" name="Rectangle 13"/>
          <p:cNvSpPr>
            <a:spLocks noChangeAspect="1" noChangeArrowheads="1"/>
          </p:cNvSpPr>
          <p:nvPr/>
        </p:nvSpPr>
        <p:spPr bwMode="auto">
          <a:xfrm>
            <a:off x="1757363" y="1700213"/>
            <a:ext cx="7207250" cy="1157287"/>
          </a:xfrm>
          <a:prstGeom prst="rect">
            <a:avLst/>
          </a:prstGeom>
          <a:noFill/>
          <a:ln w="28575">
            <a:solidFill>
              <a:srgbClr val="0000FF"/>
            </a:solid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21870" name="Rectangle 14"/>
          <p:cNvSpPr>
            <a:spLocks noChangeArrowheads="1"/>
          </p:cNvSpPr>
          <p:nvPr/>
        </p:nvSpPr>
        <p:spPr bwMode="auto">
          <a:xfrm>
            <a:off x="639763" y="3265488"/>
            <a:ext cx="8108950"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令                   ，则</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C =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i="1" baseline="-25000">
                <a:solidFill>
                  <a:srgbClr val="000000"/>
                </a:solidFill>
                <a:latin typeface="Times New Roman" pitchFamily="18" charset="0"/>
                <a:ea typeface="楷体_GB2312"/>
                <a:cs typeface="楷体_GB2312"/>
              </a:rPr>
              <a:t>ij</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 AB </a:t>
            </a:r>
            <a:r>
              <a:rPr kumimoji="1" lang="zh-CN" altLang="en-US" sz="2400" b="1">
                <a:solidFill>
                  <a:srgbClr val="000000"/>
                </a:solidFill>
                <a:latin typeface="Times New Roman" pitchFamily="18" charset="0"/>
                <a:ea typeface="楷体_GB2312"/>
                <a:cs typeface="楷体_GB2312"/>
              </a:rPr>
              <a:t>．  </a:t>
            </a:r>
          </a:p>
        </p:txBody>
      </p:sp>
      <p:graphicFrame>
        <p:nvGraphicFramePr>
          <p:cNvPr id="121871" name="Object 28"/>
          <p:cNvGraphicFramePr>
            <a:graphicFrameLocks noChangeAspect="1"/>
          </p:cNvGraphicFramePr>
          <p:nvPr/>
        </p:nvGraphicFramePr>
        <p:xfrm>
          <a:off x="1042988" y="3127375"/>
          <a:ext cx="1446212" cy="733425"/>
        </p:xfrm>
        <a:graphic>
          <a:graphicData uri="http://schemas.openxmlformats.org/presentationml/2006/ole">
            <mc:AlternateContent xmlns:mc="http://schemas.openxmlformats.org/markup-compatibility/2006">
              <mc:Choice xmlns:v="urn:schemas-microsoft-com:vml" Requires="v">
                <p:oleObj spid="_x0000_s140428" name="Equation" r:id="rId13" imgW="850531" imgH="431613" progId="">
                  <p:embed/>
                </p:oleObj>
              </mc:Choice>
              <mc:Fallback>
                <p:oleObj name="Equation" r:id="rId13" imgW="850531" imgH="431613" progId="">
                  <p:embed/>
                  <p:pic>
                    <p:nvPicPr>
                      <p:cNvPr id="0"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988" y="3127375"/>
                        <a:ext cx="1446212"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72" name="Object 29"/>
          <p:cNvGraphicFramePr>
            <a:graphicFrameLocks noChangeAspect="1"/>
          </p:cNvGraphicFramePr>
          <p:nvPr/>
        </p:nvGraphicFramePr>
        <p:xfrm>
          <a:off x="4778375" y="4162425"/>
          <a:ext cx="3754438" cy="2373313"/>
        </p:xfrm>
        <a:graphic>
          <a:graphicData uri="http://schemas.openxmlformats.org/presentationml/2006/ole">
            <mc:AlternateContent xmlns:mc="http://schemas.openxmlformats.org/markup-compatibility/2006">
              <mc:Choice xmlns:v="urn:schemas-microsoft-com:vml" Requires="v">
                <p:oleObj spid="_x0000_s140429" name="Equation" r:id="rId15" imgW="2209800" imgH="1397000" progId="">
                  <p:embed/>
                </p:oleObj>
              </mc:Choice>
              <mc:Fallback>
                <p:oleObj name="Equation" r:id="rId15" imgW="2209800" imgH="1397000" progId="">
                  <p:embed/>
                  <p:pic>
                    <p:nvPicPr>
                      <p:cNvPr id="0"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78375" y="4162425"/>
                        <a:ext cx="3754438" cy="2373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1868"/>
                                        </p:tgtEl>
                                        <p:attrNameLst>
                                          <p:attrName>style.visibility</p:attrName>
                                        </p:attrNameLst>
                                      </p:cBhvr>
                                      <p:to>
                                        <p:strVal val="visible"/>
                                      </p:to>
                                    </p:set>
                                    <p:animEffect transition="in" filter="strips(upRight)">
                                      <p:cBhvr>
                                        <p:cTn id="7" dur="500"/>
                                        <p:tgtEl>
                                          <p:spTgt spid="121868"/>
                                        </p:tgtEl>
                                      </p:cBhvr>
                                    </p:animEffect>
                                  </p:childTnLst>
                                </p:cTn>
                              </p:par>
                              <p:par>
                                <p:cTn id="8" presetID="18" presetClass="entr" presetSubtype="3" fill="hold" grpId="0" nodeType="withEffect">
                                  <p:stCondLst>
                                    <p:cond delay="0"/>
                                  </p:stCondLst>
                                  <p:childTnLst>
                                    <p:set>
                                      <p:cBhvr>
                                        <p:cTn id="9" dur="1" fill="hold">
                                          <p:stCondLst>
                                            <p:cond delay="0"/>
                                          </p:stCondLst>
                                        </p:cTn>
                                        <p:tgtEl>
                                          <p:spTgt spid="121869"/>
                                        </p:tgtEl>
                                        <p:attrNameLst>
                                          <p:attrName>style.visibility</p:attrName>
                                        </p:attrNameLst>
                                      </p:cBhvr>
                                      <p:to>
                                        <p:strVal val="visible"/>
                                      </p:to>
                                    </p:set>
                                    <p:animEffect transition="in" filter="strips(upRight)">
                                      <p:cBhvr>
                                        <p:cTn id="10" dur="500"/>
                                        <p:tgtEl>
                                          <p:spTgt spid="12186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1870"/>
                                        </p:tgtEl>
                                        <p:attrNameLst>
                                          <p:attrName>style.visibility</p:attrName>
                                        </p:attrNameLst>
                                      </p:cBhvr>
                                      <p:to>
                                        <p:strVal val="visible"/>
                                      </p:to>
                                    </p:set>
                                    <p:animEffect transition="in" filter="blinds(horizontal)">
                                      <p:cBhvr>
                                        <p:cTn id="15" dur="500"/>
                                        <p:tgtEl>
                                          <p:spTgt spid="121870"/>
                                        </p:tgtEl>
                                      </p:cBhvr>
                                    </p:animEffect>
                                  </p:childTnLst>
                                </p:cTn>
                              </p:par>
                              <p:par>
                                <p:cTn id="16" presetID="3" presetClass="entr" presetSubtype="10" fill="hold" nodeType="withEffect">
                                  <p:stCondLst>
                                    <p:cond delay="0"/>
                                  </p:stCondLst>
                                  <p:childTnLst>
                                    <p:set>
                                      <p:cBhvr>
                                        <p:cTn id="17" dur="1" fill="hold">
                                          <p:stCondLst>
                                            <p:cond delay="0"/>
                                          </p:stCondLst>
                                        </p:cTn>
                                        <p:tgtEl>
                                          <p:spTgt spid="121871"/>
                                        </p:tgtEl>
                                        <p:attrNameLst>
                                          <p:attrName>style.visibility</p:attrName>
                                        </p:attrNameLst>
                                      </p:cBhvr>
                                      <p:to>
                                        <p:strVal val="visible"/>
                                      </p:to>
                                    </p:set>
                                    <p:animEffect transition="in" filter="blinds(horizontal)">
                                      <p:cBhvr>
                                        <p:cTn id="18" dur="500"/>
                                        <p:tgtEl>
                                          <p:spTgt spid="12187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121861"/>
                                        </p:tgtEl>
                                        <p:attrNameLst>
                                          <p:attrName>style.visibility</p:attrName>
                                        </p:attrNameLst>
                                      </p:cBhvr>
                                      <p:to>
                                        <p:strVal val="visible"/>
                                      </p:to>
                                    </p:set>
                                    <p:animEffect transition="in" filter="box(in)">
                                      <p:cBhvr>
                                        <p:cTn id="23" dur="500"/>
                                        <p:tgtEl>
                                          <p:spTgt spid="12186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1864"/>
                                        </p:tgtEl>
                                        <p:attrNameLst>
                                          <p:attrName>style.visibility</p:attrName>
                                        </p:attrNameLst>
                                      </p:cBhvr>
                                      <p:to>
                                        <p:strVal val="visible"/>
                                      </p:to>
                                    </p:set>
                                    <p:animEffect transition="in" filter="wipe(left)">
                                      <p:cBhvr>
                                        <p:cTn id="28" dur="500"/>
                                        <p:tgtEl>
                                          <p:spTgt spid="12186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121863"/>
                                        </p:tgtEl>
                                        <p:attrNameLst>
                                          <p:attrName>style.visibility</p:attrName>
                                        </p:attrNameLst>
                                      </p:cBhvr>
                                      <p:to>
                                        <p:strVal val="visible"/>
                                      </p:to>
                                    </p:set>
                                    <p:animEffect transition="in" filter="slide(fromBottom)">
                                      <p:cBhvr>
                                        <p:cTn id="33" dur="500"/>
                                        <p:tgtEl>
                                          <p:spTgt spid="121863"/>
                                        </p:tgtEl>
                                      </p:cBhvr>
                                    </p:animEffect>
                                  </p:childTnLst>
                                </p:cTn>
                              </p:par>
                              <p:par>
                                <p:cTn id="34" presetID="12" presetClass="entr" presetSubtype="4" fill="hold" nodeType="withEffect">
                                  <p:stCondLst>
                                    <p:cond delay="0"/>
                                  </p:stCondLst>
                                  <p:childTnLst>
                                    <p:set>
                                      <p:cBhvr>
                                        <p:cTn id="35" dur="1" fill="hold">
                                          <p:stCondLst>
                                            <p:cond delay="0"/>
                                          </p:stCondLst>
                                        </p:cTn>
                                        <p:tgtEl>
                                          <p:spTgt spid="121862"/>
                                        </p:tgtEl>
                                        <p:attrNameLst>
                                          <p:attrName>style.visibility</p:attrName>
                                        </p:attrNameLst>
                                      </p:cBhvr>
                                      <p:to>
                                        <p:strVal val="visible"/>
                                      </p:to>
                                    </p:set>
                                    <p:animEffect transition="in" filter="slide(fromBottom)">
                                      <p:cBhvr>
                                        <p:cTn id="36" dur="500"/>
                                        <p:tgtEl>
                                          <p:spTgt spid="121862"/>
                                        </p:tgtEl>
                                      </p:cBhvr>
                                    </p:animEffect>
                                  </p:childTnLst>
                                </p:cTn>
                              </p:par>
                              <p:par>
                                <p:cTn id="37" presetID="12" presetClass="entr" presetSubtype="4" fill="hold" nodeType="withEffect">
                                  <p:stCondLst>
                                    <p:cond delay="0"/>
                                  </p:stCondLst>
                                  <p:childTnLst>
                                    <p:set>
                                      <p:cBhvr>
                                        <p:cTn id="38" dur="1" fill="hold">
                                          <p:stCondLst>
                                            <p:cond delay="0"/>
                                          </p:stCondLst>
                                        </p:cTn>
                                        <p:tgtEl>
                                          <p:spTgt spid="121867"/>
                                        </p:tgtEl>
                                        <p:attrNameLst>
                                          <p:attrName>style.visibility</p:attrName>
                                        </p:attrNameLst>
                                      </p:cBhvr>
                                      <p:to>
                                        <p:strVal val="visible"/>
                                      </p:to>
                                    </p:set>
                                    <p:animEffect transition="in" filter="slide(fromBottom)">
                                      <p:cBhvr>
                                        <p:cTn id="39" dur="500"/>
                                        <p:tgtEl>
                                          <p:spTgt spid="12186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nodeType="clickEffect">
                                  <p:stCondLst>
                                    <p:cond delay="0"/>
                                  </p:stCondLst>
                                  <p:childTnLst>
                                    <p:set>
                                      <p:cBhvr>
                                        <p:cTn id="43" dur="1" fill="hold">
                                          <p:stCondLst>
                                            <p:cond delay="0"/>
                                          </p:stCondLst>
                                        </p:cTn>
                                        <p:tgtEl>
                                          <p:spTgt spid="121872"/>
                                        </p:tgtEl>
                                        <p:attrNameLst>
                                          <p:attrName>style.visibility</p:attrName>
                                        </p:attrNameLst>
                                      </p:cBhvr>
                                      <p:to>
                                        <p:strVal val="visible"/>
                                      </p:to>
                                    </p:set>
                                    <p:animEffect transition="in" filter="box(in)">
                                      <p:cBhvr>
                                        <p:cTn id="44" dur="500"/>
                                        <p:tgtEl>
                                          <p:spTgt spid="121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8" grpId="0" animBg="1"/>
      <p:bldP spid="121869" grpId="0" animBg="1"/>
      <p:bldP spid="121870"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329" name="Object 17"/>
          <p:cNvGraphicFramePr>
            <a:graphicFrameLocks noChangeAspect="1"/>
          </p:cNvGraphicFramePr>
          <p:nvPr/>
        </p:nvGraphicFramePr>
        <p:xfrm>
          <a:off x="342900" y="465138"/>
          <a:ext cx="3365500" cy="2371725"/>
        </p:xfrm>
        <a:graphic>
          <a:graphicData uri="http://schemas.openxmlformats.org/presentationml/2006/ole">
            <mc:AlternateContent xmlns:mc="http://schemas.openxmlformats.org/markup-compatibility/2006">
              <mc:Choice xmlns:v="urn:schemas-microsoft-com:vml" Requires="v">
                <p:oleObj spid="_x0000_s141409" name="Equation" r:id="rId3" imgW="1981200" imgH="1397000" progId="">
                  <p:embed/>
                </p:oleObj>
              </mc:Choice>
              <mc:Fallback>
                <p:oleObj name="Equation" r:id="rId3" imgW="1981200" imgH="13970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465138"/>
                        <a:ext cx="3365500" cy="237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92" name="Rectangle 12"/>
          <p:cNvSpPr>
            <a:spLocks noChangeArrowheads="1"/>
          </p:cNvSpPr>
          <p:nvPr/>
        </p:nvSpPr>
        <p:spPr bwMode="auto">
          <a:xfrm>
            <a:off x="639763" y="3265488"/>
            <a:ext cx="8108950"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从而                      ．</a:t>
            </a:r>
          </a:p>
        </p:txBody>
      </p:sp>
      <p:graphicFrame>
        <p:nvGraphicFramePr>
          <p:cNvPr id="122895" name="Object 18"/>
          <p:cNvGraphicFramePr>
            <a:graphicFrameLocks noChangeAspect="1"/>
          </p:cNvGraphicFramePr>
          <p:nvPr/>
        </p:nvGraphicFramePr>
        <p:xfrm>
          <a:off x="3708400" y="1484313"/>
          <a:ext cx="1662113" cy="388937"/>
        </p:xfrm>
        <a:graphic>
          <a:graphicData uri="http://schemas.openxmlformats.org/presentationml/2006/ole">
            <mc:AlternateContent xmlns:mc="http://schemas.openxmlformats.org/markup-compatibility/2006">
              <mc:Choice xmlns:v="urn:schemas-microsoft-com:vml" Requires="v">
                <p:oleObj spid="_x0000_s141410" name="Equation" r:id="rId5" imgW="977900" imgH="228600" progId="">
                  <p:embed/>
                </p:oleObj>
              </mc:Choice>
              <mc:Fallback>
                <p:oleObj name="Equation" r:id="rId5" imgW="977900" imgH="228600"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1484313"/>
                        <a:ext cx="1662113"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00" name="Rectangle 20"/>
          <p:cNvSpPr>
            <a:spLocks noChangeAspect="1" noChangeArrowheads="1"/>
          </p:cNvSpPr>
          <p:nvPr/>
        </p:nvSpPr>
        <p:spPr bwMode="auto">
          <a:xfrm>
            <a:off x="600075" y="433388"/>
            <a:ext cx="1511300" cy="1214437"/>
          </a:xfrm>
          <a:prstGeom prst="rect">
            <a:avLst/>
          </a:prstGeom>
          <a:noFill/>
          <a:ln w="28575">
            <a:solidFill>
              <a:srgbClr val="0000FF"/>
            </a:solid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22901" name="Rectangle 21"/>
          <p:cNvSpPr>
            <a:spLocks noChangeAspect="1" noChangeArrowheads="1"/>
          </p:cNvSpPr>
          <p:nvPr/>
        </p:nvSpPr>
        <p:spPr bwMode="auto">
          <a:xfrm>
            <a:off x="2124075" y="1652588"/>
            <a:ext cx="1511300" cy="1214437"/>
          </a:xfrm>
          <a:prstGeom prst="rect">
            <a:avLst/>
          </a:prstGeom>
          <a:noFill/>
          <a:ln w="28575">
            <a:solidFill>
              <a:srgbClr val="0000FF"/>
            </a:solidFill>
            <a:miter lim="800000"/>
            <a:headEnd/>
            <a:tailEnd/>
          </a:ln>
        </p:spPr>
        <p:txBody>
          <a:bodyPr wrap="none" anchor="ctr"/>
          <a:lstStyle/>
          <a:p>
            <a:endParaRPr kumimoji="1" lang="zh-CN" altLang="en-US" sz="2400">
              <a:solidFill>
                <a:srgbClr val="000000"/>
              </a:solidFill>
              <a:latin typeface="Times New Roman" pitchFamily="18" charset="0"/>
            </a:endParaRPr>
          </a:p>
        </p:txBody>
      </p:sp>
      <p:graphicFrame>
        <p:nvGraphicFramePr>
          <p:cNvPr id="122902" name="Object 19"/>
          <p:cNvGraphicFramePr>
            <a:graphicFrameLocks noChangeAspect="1"/>
          </p:cNvGraphicFramePr>
          <p:nvPr/>
        </p:nvGraphicFramePr>
        <p:xfrm>
          <a:off x="5364163" y="1484313"/>
          <a:ext cx="604837" cy="346075"/>
        </p:xfrm>
        <a:graphic>
          <a:graphicData uri="http://schemas.openxmlformats.org/presentationml/2006/ole">
            <mc:AlternateContent xmlns:mc="http://schemas.openxmlformats.org/markup-compatibility/2006">
              <mc:Choice xmlns:v="urn:schemas-microsoft-com:vml" Requires="v">
                <p:oleObj spid="_x0000_s141411" name="Equation" r:id="rId7" imgW="355292" imgH="203024" progId="">
                  <p:embed/>
                </p:oleObj>
              </mc:Choice>
              <mc:Fallback>
                <p:oleObj name="Equation" r:id="rId7" imgW="355292" imgH="203024"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4163" y="1484313"/>
                        <a:ext cx="604837"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03" name="Object 20"/>
          <p:cNvGraphicFramePr>
            <a:graphicFrameLocks noChangeAspect="1"/>
          </p:cNvGraphicFramePr>
          <p:nvPr/>
        </p:nvGraphicFramePr>
        <p:xfrm>
          <a:off x="6003925" y="1484313"/>
          <a:ext cx="800100" cy="346075"/>
        </p:xfrm>
        <a:graphic>
          <a:graphicData uri="http://schemas.openxmlformats.org/presentationml/2006/ole">
            <mc:AlternateContent xmlns:mc="http://schemas.openxmlformats.org/markup-compatibility/2006">
              <mc:Choice xmlns:v="urn:schemas-microsoft-com:vml" Requires="v">
                <p:oleObj spid="_x0000_s141412" name="Equation" r:id="rId9" imgW="469696" imgH="203112" progId="">
                  <p:embed/>
                </p:oleObj>
              </mc:Choice>
              <mc:Fallback>
                <p:oleObj name="Equation" r:id="rId9" imgW="469696" imgH="203112"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3925" y="1484313"/>
                        <a:ext cx="800100"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04" name="Object 21"/>
          <p:cNvGraphicFramePr>
            <a:graphicFrameLocks noChangeAspect="1"/>
          </p:cNvGraphicFramePr>
          <p:nvPr/>
        </p:nvGraphicFramePr>
        <p:xfrm>
          <a:off x="1363663" y="3270250"/>
          <a:ext cx="1624012" cy="482600"/>
        </p:xfrm>
        <a:graphic>
          <a:graphicData uri="http://schemas.openxmlformats.org/presentationml/2006/ole">
            <mc:AlternateContent xmlns:mc="http://schemas.openxmlformats.org/markup-compatibility/2006">
              <mc:Choice xmlns:v="urn:schemas-microsoft-com:vml" Requires="v">
                <p:oleObj spid="_x0000_s141413" name="Equation" r:id="rId11" imgW="812447" imgH="241195" progId="">
                  <p:embed/>
                </p:oleObj>
              </mc:Choice>
              <mc:Fallback>
                <p:oleObj name="Equation" r:id="rId11" imgW="812447" imgH="241195"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3663" y="3270250"/>
                        <a:ext cx="1624012"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2900"/>
                                        </p:tgtEl>
                                        <p:attrNameLst>
                                          <p:attrName>style.visibility</p:attrName>
                                        </p:attrNameLst>
                                      </p:cBhvr>
                                      <p:to>
                                        <p:strVal val="visible"/>
                                      </p:to>
                                    </p:set>
                                    <p:animEffect transition="in" filter="strips(upRight)">
                                      <p:cBhvr>
                                        <p:cTn id="7" dur="500"/>
                                        <p:tgtEl>
                                          <p:spTgt spid="122900"/>
                                        </p:tgtEl>
                                      </p:cBhvr>
                                    </p:animEffect>
                                  </p:childTnLst>
                                </p:cTn>
                              </p:par>
                              <p:par>
                                <p:cTn id="8" presetID="18" presetClass="entr" presetSubtype="3" fill="hold" grpId="0" nodeType="withEffect">
                                  <p:stCondLst>
                                    <p:cond delay="0"/>
                                  </p:stCondLst>
                                  <p:childTnLst>
                                    <p:set>
                                      <p:cBhvr>
                                        <p:cTn id="9" dur="1" fill="hold">
                                          <p:stCondLst>
                                            <p:cond delay="0"/>
                                          </p:stCondLst>
                                        </p:cTn>
                                        <p:tgtEl>
                                          <p:spTgt spid="122901"/>
                                        </p:tgtEl>
                                        <p:attrNameLst>
                                          <p:attrName>style.visibility</p:attrName>
                                        </p:attrNameLst>
                                      </p:cBhvr>
                                      <p:to>
                                        <p:strVal val="visible"/>
                                      </p:to>
                                    </p:set>
                                    <p:animEffect transition="in" filter="strips(upRight)">
                                      <p:cBhvr>
                                        <p:cTn id="10" dur="500"/>
                                        <p:tgtEl>
                                          <p:spTgt spid="12290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122895"/>
                                        </p:tgtEl>
                                        <p:attrNameLst>
                                          <p:attrName>style.visibility</p:attrName>
                                        </p:attrNameLst>
                                      </p:cBhvr>
                                      <p:to>
                                        <p:strVal val="visible"/>
                                      </p:to>
                                    </p:set>
                                    <p:animEffect transition="in" filter="slide(fromBottom)">
                                      <p:cBhvr>
                                        <p:cTn id="15" dur="500"/>
                                        <p:tgtEl>
                                          <p:spTgt spid="12289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122902"/>
                                        </p:tgtEl>
                                        <p:attrNameLst>
                                          <p:attrName>style.visibility</p:attrName>
                                        </p:attrNameLst>
                                      </p:cBhvr>
                                      <p:to>
                                        <p:strVal val="visible"/>
                                      </p:to>
                                    </p:set>
                                    <p:animEffect transition="in" filter="slide(fromBottom)">
                                      <p:cBhvr>
                                        <p:cTn id="20" dur="500"/>
                                        <p:tgtEl>
                                          <p:spTgt spid="12290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122903"/>
                                        </p:tgtEl>
                                        <p:attrNameLst>
                                          <p:attrName>style.visibility</p:attrName>
                                        </p:attrNameLst>
                                      </p:cBhvr>
                                      <p:to>
                                        <p:strVal val="visible"/>
                                      </p:to>
                                    </p:set>
                                    <p:animEffect transition="in" filter="slide(fromBottom)">
                                      <p:cBhvr>
                                        <p:cTn id="25" dur="500"/>
                                        <p:tgtEl>
                                          <p:spTgt spid="12290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2892"/>
                                        </p:tgtEl>
                                        <p:attrNameLst>
                                          <p:attrName>style.visibility</p:attrName>
                                        </p:attrNameLst>
                                      </p:cBhvr>
                                      <p:to>
                                        <p:strVal val="visible"/>
                                      </p:to>
                                    </p:set>
                                    <p:animEffect transition="in" filter="blinds(horizontal)">
                                      <p:cBhvr>
                                        <p:cTn id="28" dur="500"/>
                                        <p:tgtEl>
                                          <p:spTgt spid="122892"/>
                                        </p:tgtEl>
                                      </p:cBhvr>
                                    </p:animEffect>
                                  </p:childTnLst>
                                </p:cTn>
                              </p:par>
                              <p:par>
                                <p:cTn id="29" presetID="3" presetClass="entr" presetSubtype="10" fill="hold" nodeType="withEffect">
                                  <p:stCondLst>
                                    <p:cond delay="0"/>
                                  </p:stCondLst>
                                  <p:childTnLst>
                                    <p:set>
                                      <p:cBhvr>
                                        <p:cTn id="30" dur="1" fill="hold">
                                          <p:stCondLst>
                                            <p:cond delay="0"/>
                                          </p:stCondLst>
                                        </p:cTn>
                                        <p:tgtEl>
                                          <p:spTgt spid="122904"/>
                                        </p:tgtEl>
                                        <p:attrNameLst>
                                          <p:attrName>style.visibility</p:attrName>
                                        </p:attrNameLst>
                                      </p:cBhvr>
                                      <p:to>
                                        <p:strVal val="visible"/>
                                      </p:to>
                                    </p:set>
                                    <p:animEffect transition="in" filter="blinds(horizontal)">
                                      <p:cBhvr>
                                        <p:cTn id="31" dur="500"/>
                                        <p:tgtEl>
                                          <p:spTgt spid="12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2" grpId="0"/>
      <p:bldP spid="122900" grpId="0" animBg="1"/>
      <p:bldP spid="122901"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10" name="Text Box 18"/>
          <p:cNvSpPr txBox="1">
            <a:spLocks noChangeArrowheads="1"/>
          </p:cNvSpPr>
          <p:nvPr/>
        </p:nvSpPr>
        <p:spPr bwMode="auto">
          <a:xfrm>
            <a:off x="639763" y="765175"/>
            <a:ext cx="8035925" cy="3671888"/>
          </a:xfrm>
          <a:prstGeom prst="rect">
            <a:avLst/>
          </a:prstGeom>
          <a:noFill/>
          <a:ln w="9525">
            <a:noFill/>
            <a:miter lim="800000"/>
            <a:headEnd/>
            <a:tailEnd/>
          </a:ln>
        </p:spPr>
        <p:txBody>
          <a:bodyPr/>
          <a:lstStyle/>
          <a:p>
            <a:pPr>
              <a:lnSpc>
                <a:spcPct val="130000"/>
              </a:lnSpc>
            </a:pPr>
            <a:r>
              <a:rPr kumimoji="1" lang="zh-CN" altLang="en-US" sz="2400" b="1">
                <a:solidFill>
                  <a:srgbClr val="0000FF"/>
                </a:solidFill>
                <a:latin typeface="Times New Roman" pitchFamily="18" charset="0"/>
                <a:ea typeface="楷体_GB2312"/>
                <a:cs typeface="楷体_GB2312"/>
              </a:rPr>
              <a:t>定义：</a:t>
            </a:r>
            <a:r>
              <a:rPr kumimoji="1" lang="zh-CN" altLang="en-US" sz="2400" b="1">
                <a:solidFill>
                  <a:srgbClr val="000000"/>
                </a:solidFill>
                <a:latin typeface="Times New Roman" pitchFamily="18" charset="0"/>
                <a:ea typeface="楷体_GB2312"/>
                <a:cs typeface="楷体_GB2312"/>
              </a:rPr>
              <a:t>行列式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的各个元素的代数余子式</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ij</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所构成的如下矩阵</a:t>
            </a:r>
          </a:p>
          <a:p>
            <a:pPr>
              <a:lnSpc>
                <a:spcPct val="130000"/>
              </a:lnSpc>
            </a:pPr>
            <a:endParaRPr kumimoji="1" lang="zh-CN" altLang="en-US" sz="2400" b="1">
              <a:solidFill>
                <a:srgbClr val="000000"/>
              </a:solidFill>
              <a:latin typeface="Times New Roman" pitchFamily="18" charset="0"/>
              <a:ea typeface="楷体_GB2312"/>
              <a:cs typeface="楷体_GB2312"/>
            </a:endParaRPr>
          </a:p>
          <a:p>
            <a:pPr>
              <a:lnSpc>
                <a:spcPct val="130000"/>
              </a:lnSpc>
            </a:pPr>
            <a:endParaRPr kumimoji="1" lang="zh-CN" altLang="en-US" sz="2400" b="1">
              <a:solidFill>
                <a:srgbClr val="000000"/>
              </a:solidFill>
              <a:latin typeface="Times New Roman" pitchFamily="18" charset="0"/>
              <a:ea typeface="楷体_GB2312"/>
              <a:cs typeface="楷体_GB2312"/>
            </a:endParaRPr>
          </a:p>
          <a:p>
            <a:pPr>
              <a:lnSpc>
                <a:spcPct val="130000"/>
              </a:lnSpc>
            </a:pPr>
            <a:endParaRPr kumimoji="1" lang="zh-CN" altLang="en-US" sz="2400" b="1">
              <a:solidFill>
                <a:srgbClr val="000000"/>
              </a:solidFill>
              <a:latin typeface="Times New Roman" pitchFamily="18" charset="0"/>
              <a:ea typeface="楷体_GB2312"/>
              <a:cs typeface="楷体_GB2312"/>
            </a:endParaRPr>
          </a:p>
          <a:p>
            <a:pPr>
              <a:lnSpc>
                <a:spcPct val="130000"/>
              </a:lnSpc>
            </a:pPr>
            <a:endParaRPr kumimoji="1" lang="zh-CN" altLang="en-US" sz="2400" b="1">
              <a:solidFill>
                <a:srgbClr val="000000"/>
              </a:solidFill>
              <a:latin typeface="Times New Roman" pitchFamily="18" charset="0"/>
              <a:ea typeface="楷体_GB2312"/>
              <a:cs typeface="楷体_GB2312"/>
            </a:endParaRPr>
          </a:p>
          <a:p>
            <a:pPr>
              <a:lnSpc>
                <a:spcPct val="130000"/>
              </a:lnSpc>
            </a:pPr>
            <a:r>
              <a:rPr kumimoji="1" lang="zh-CN" altLang="en-US" sz="2400" b="1">
                <a:solidFill>
                  <a:srgbClr val="000000"/>
                </a:solidFill>
                <a:latin typeface="Times New Roman" pitchFamily="18" charset="0"/>
                <a:ea typeface="楷体_GB2312"/>
                <a:cs typeface="楷体_GB2312"/>
              </a:rPr>
              <a:t>称为矩阵</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a:t>
            </a:r>
            <a:r>
              <a:rPr kumimoji="1" lang="zh-CN" altLang="en-US" sz="2400" b="1">
                <a:solidFill>
                  <a:srgbClr val="FF0000"/>
                </a:solidFill>
                <a:latin typeface="Times New Roman" pitchFamily="18" charset="0"/>
                <a:ea typeface="楷体_GB2312"/>
                <a:cs typeface="楷体_GB2312"/>
              </a:rPr>
              <a:t>伴随矩阵</a:t>
            </a:r>
            <a:r>
              <a:rPr kumimoji="1" lang="en-US" altLang="zh-CN" sz="2400" b="1">
                <a:solidFill>
                  <a:srgbClr val="000000"/>
                </a:solidFill>
                <a:latin typeface="楷体_GB2312"/>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p:txBody>
      </p:sp>
      <p:graphicFrame>
        <p:nvGraphicFramePr>
          <p:cNvPr id="110611" name="Object 14"/>
          <p:cNvGraphicFramePr>
            <a:graphicFrameLocks noChangeAspect="1"/>
          </p:cNvGraphicFramePr>
          <p:nvPr/>
        </p:nvGraphicFramePr>
        <p:xfrm>
          <a:off x="2728913" y="1557338"/>
          <a:ext cx="3498850" cy="1876425"/>
        </p:xfrm>
        <a:graphic>
          <a:graphicData uri="http://schemas.openxmlformats.org/presentationml/2006/ole">
            <mc:AlternateContent xmlns:mc="http://schemas.openxmlformats.org/markup-compatibility/2006">
              <mc:Choice xmlns:v="urn:schemas-microsoft-com:vml" Requires="v">
                <p:oleObj spid="_x0000_s142414" name="Equation" r:id="rId3" imgW="1752600" imgH="939800" progId="">
                  <p:embed/>
                </p:oleObj>
              </mc:Choice>
              <mc:Fallback>
                <p:oleObj name="Equation" r:id="rId3" imgW="1752600" imgH="9398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913" y="1557338"/>
                        <a:ext cx="3498850" cy="187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0620" name="Group 28"/>
          <p:cNvGrpSpPr>
            <a:grpSpLocks/>
          </p:cNvGrpSpPr>
          <p:nvPr/>
        </p:nvGrpSpPr>
        <p:grpSpPr bwMode="auto">
          <a:xfrm>
            <a:off x="5791200" y="3429000"/>
            <a:ext cx="3352800" cy="1828800"/>
            <a:chOff x="3648" y="2160"/>
            <a:chExt cx="2112" cy="1152"/>
          </a:xfrm>
        </p:grpSpPr>
        <p:sp>
          <p:nvSpPr>
            <p:cNvPr id="142357" name="AutoShape 29"/>
            <p:cNvSpPr>
              <a:spLocks noChangeArrowheads="1"/>
            </p:cNvSpPr>
            <p:nvPr/>
          </p:nvSpPr>
          <p:spPr bwMode="auto">
            <a:xfrm>
              <a:off x="3648" y="2160"/>
              <a:ext cx="2112" cy="1152"/>
            </a:xfrm>
            <a:prstGeom prst="cloudCallout">
              <a:avLst>
                <a:gd name="adj1" fmla="val -59468"/>
                <a:gd name="adj2" fmla="val -53995"/>
              </a:avLst>
            </a:prstGeom>
            <a:solidFill>
              <a:schemeClr val="accent1"/>
            </a:solidFill>
            <a:ln w="9525">
              <a:solidFill>
                <a:schemeClr val="tx1"/>
              </a:solidFill>
              <a:miter lim="800000"/>
              <a:headEnd/>
              <a:tailEnd/>
            </a:ln>
          </p:spPr>
          <p:txBody>
            <a:bodyPr/>
            <a:lstStyle/>
            <a:p>
              <a:pPr algn="ctr"/>
              <a:r>
                <a:rPr kumimoji="1" lang="zh-CN" altLang="en-US" sz="2400" b="1">
                  <a:solidFill>
                    <a:srgbClr val="000000"/>
                  </a:solidFill>
                  <a:latin typeface="Times New Roman" pitchFamily="18" charset="0"/>
                  <a:ea typeface="楷体_GB2312"/>
                  <a:cs typeface="楷体_GB2312"/>
                </a:rPr>
                <a:t>元素      的代数余子式      位于第 </a:t>
              </a:r>
              <a:r>
                <a:rPr kumimoji="1" lang="en-US" altLang="zh-CN" sz="2400" b="1" i="1">
                  <a:solidFill>
                    <a:srgbClr val="000000"/>
                  </a:solidFill>
                  <a:latin typeface="Times New Roman" pitchFamily="18" charset="0"/>
                  <a:ea typeface="楷体_GB2312"/>
                  <a:cs typeface="楷体_GB2312"/>
                </a:rPr>
                <a:t>j </a:t>
              </a:r>
              <a:r>
                <a:rPr kumimoji="1" lang="zh-CN" altLang="en-US" sz="2400" b="1">
                  <a:solidFill>
                    <a:srgbClr val="000000"/>
                  </a:solidFill>
                  <a:latin typeface="Times New Roman" pitchFamily="18" charset="0"/>
                  <a:ea typeface="楷体_GB2312"/>
                  <a:cs typeface="楷体_GB2312"/>
                </a:rPr>
                <a:t>行第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列</a:t>
              </a:r>
            </a:p>
          </p:txBody>
        </p:sp>
        <p:graphicFrame>
          <p:nvGraphicFramePr>
            <p:cNvPr id="142351" name="Object 15"/>
            <p:cNvGraphicFramePr>
              <a:graphicFrameLocks noChangeAspect="1"/>
            </p:cNvGraphicFramePr>
            <p:nvPr/>
          </p:nvGraphicFramePr>
          <p:xfrm>
            <a:off x="4412" y="2304"/>
            <a:ext cx="256" cy="347"/>
          </p:xfrm>
          <a:graphic>
            <a:graphicData uri="http://schemas.openxmlformats.org/presentationml/2006/ole">
              <mc:AlternateContent xmlns:mc="http://schemas.openxmlformats.org/markup-compatibility/2006">
                <mc:Choice xmlns:v="urn:schemas-microsoft-com:vml" Requires="v">
                  <p:oleObj spid="_x0000_s142415" name="Equation" r:id="rId5" imgW="177646" imgH="241091" progId="">
                    <p:embed/>
                  </p:oleObj>
                </mc:Choice>
                <mc:Fallback>
                  <p:oleObj name="Equation" r:id="rId5" imgW="177646" imgH="241091"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2" y="2304"/>
                          <a:ext cx="256"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352" name="Object 16"/>
            <p:cNvGraphicFramePr>
              <a:graphicFrameLocks noChangeAspect="1"/>
            </p:cNvGraphicFramePr>
            <p:nvPr/>
          </p:nvGraphicFramePr>
          <p:xfrm>
            <a:off x="4560" y="2526"/>
            <a:ext cx="292" cy="347"/>
          </p:xfrm>
          <a:graphic>
            <a:graphicData uri="http://schemas.openxmlformats.org/presentationml/2006/ole">
              <mc:AlternateContent xmlns:mc="http://schemas.openxmlformats.org/markup-compatibility/2006">
                <mc:Choice xmlns:v="urn:schemas-microsoft-com:vml" Requires="v">
                  <p:oleObj spid="_x0000_s142416" name="Equation" r:id="rId7" imgW="203112" imgH="241195" progId="">
                    <p:embed/>
                  </p:oleObj>
                </mc:Choice>
                <mc:Fallback>
                  <p:oleObj name="Equation" r:id="rId7" imgW="203112" imgH="241195"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0" y="2526"/>
                          <a:ext cx="292"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0625" name="Text Box 33"/>
          <p:cNvSpPr txBox="1">
            <a:spLocks noChangeArrowheads="1"/>
          </p:cNvSpPr>
          <p:nvPr/>
        </p:nvSpPr>
        <p:spPr bwMode="auto">
          <a:xfrm>
            <a:off x="639763" y="4848225"/>
            <a:ext cx="796925"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性质</a:t>
            </a:r>
          </a:p>
        </p:txBody>
      </p:sp>
      <p:graphicFrame>
        <p:nvGraphicFramePr>
          <p:cNvPr id="110626" name="Object 17"/>
          <p:cNvGraphicFramePr>
            <a:graphicFrameLocks noChangeAspect="1"/>
          </p:cNvGraphicFramePr>
          <p:nvPr/>
        </p:nvGraphicFramePr>
        <p:xfrm>
          <a:off x="1403350" y="4810125"/>
          <a:ext cx="2746375" cy="533400"/>
        </p:xfrm>
        <a:graphic>
          <a:graphicData uri="http://schemas.openxmlformats.org/presentationml/2006/ole">
            <mc:AlternateContent xmlns:mc="http://schemas.openxmlformats.org/markup-compatibility/2006">
              <mc:Choice xmlns:v="urn:schemas-microsoft-com:vml" Requires="v">
                <p:oleObj spid="_x0000_s142417" name="Equation" r:id="rId9" imgW="1244600" imgH="241300" progId="">
                  <p:embed/>
                </p:oleObj>
              </mc:Choice>
              <mc:Fallback>
                <p:oleObj name="Equation" r:id="rId9" imgW="1244600" imgH="2413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4810125"/>
                        <a:ext cx="27463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0610">
                                            <p:txEl>
                                              <p:pRg st="0" end="0"/>
                                            </p:txEl>
                                          </p:spTgt>
                                        </p:tgtEl>
                                        <p:attrNameLst>
                                          <p:attrName>style.visibility</p:attrName>
                                        </p:attrNameLst>
                                      </p:cBhvr>
                                      <p:to>
                                        <p:strVal val="visible"/>
                                      </p:to>
                                    </p:set>
                                    <p:animEffect transition="in" filter="blinds(horizontal)">
                                      <p:cBhvr>
                                        <p:cTn id="7" dur="500"/>
                                        <p:tgtEl>
                                          <p:spTgt spid="1106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10611"/>
                                        </p:tgtEl>
                                        <p:attrNameLst>
                                          <p:attrName>style.visibility</p:attrName>
                                        </p:attrNameLst>
                                      </p:cBhvr>
                                      <p:to>
                                        <p:strVal val="visible"/>
                                      </p:to>
                                    </p:set>
                                    <p:animEffect transition="in" filter="box(in)">
                                      <p:cBhvr>
                                        <p:cTn id="12" dur="500"/>
                                        <p:tgtEl>
                                          <p:spTgt spid="110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0610">
                                            <p:txEl>
                                              <p:pRg st="5" end="5"/>
                                            </p:txEl>
                                          </p:spTgt>
                                        </p:tgtEl>
                                        <p:attrNameLst>
                                          <p:attrName>style.visibility</p:attrName>
                                        </p:attrNameLst>
                                      </p:cBhvr>
                                      <p:to>
                                        <p:strVal val="visible"/>
                                      </p:to>
                                    </p:set>
                                    <p:animEffect transition="in" filter="blinds(horizontal)">
                                      <p:cBhvr>
                                        <p:cTn id="17" dur="500"/>
                                        <p:tgtEl>
                                          <p:spTgt spid="110610">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10620"/>
                                        </p:tgtEl>
                                        <p:attrNameLst>
                                          <p:attrName>style.visibility</p:attrName>
                                        </p:attrNameLst>
                                      </p:cBhvr>
                                      <p:to>
                                        <p:strVal val="visible"/>
                                      </p:to>
                                    </p:set>
                                    <p:animEffect transition="in" filter="dissolve">
                                      <p:cBhvr>
                                        <p:cTn id="22" dur="500"/>
                                        <p:tgtEl>
                                          <p:spTgt spid="1106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10626"/>
                                        </p:tgtEl>
                                        <p:attrNameLst>
                                          <p:attrName>style.visibility</p:attrName>
                                        </p:attrNameLst>
                                      </p:cBhvr>
                                      <p:to>
                                        <p:strVal val="visible"/>
                                      </p:to>
                                    </p:set>
                                    <p:animEffect transition="in" filter="slide(fromBottom)">
                                      <p:cBhvr>
                                        <p:cTn id="27" dur="500"/>
                                        <p:tgtEl>
                                          <p:spTgt spid="110626"/>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10625"/>
                                        </p:tgtEl>
                                        <p:attrNameLst>
                                          <p:attrName>style.visibility</p:attrName>
                                        </p:attrNameLst>
                                      </p:cBhvr>
                                      <p:to>
                                        <p:strVal val="visible"/>
                                      </p:to>
                                    </p:set>
                                    <p:animEffect transition="in" filter="slide(fromBottom)">
                                      <p:cBhvr>
                                        <p:cTn id="30" dur="500"/>
                                        <p:tgtEl>
                                          <p:spTgt spid="110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10" grpId="0" build="p"/>
      <p:bldP spid="11062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734" name="Object 32"/>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143552" name="Equation" r:id="rId3" imgW="1536700" imgH="927100" progId="">
                  <p:embed/>
                </p:oleObj>
              </mc:Choice>
              <mc:Fallback>
                <p:oleObj name="Equation" r:id="rId3" imgW="1536700" imgH="927100" progId="">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3662363"/>
                        <a:ext cx="3071812" cy="1854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04" name="Rectangle 16"/>
          <p:cNvSpPr>
            <a:spLocks noChangeArrowheads="1"/>
          </p:cNvSpPr>
          <p:nvPr/>
        </p:nvSpPr>
        <p:spPr bwMode="auto">
          <a:xfrm>
            <a:off x="2511425" y="1182688"/>
            <a:ext cx="2663825" cy="431800"/>
          </a:xfrm>
          <a:prstGeom prst="rect">
            <a:avLst/>
          </a:prstGeom>
          <a:solidFill>
            <a:schemeClr val="accent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14705" name="Rectangle 17"/>
          <p:cNvSpPr>
            <a:spLocks noChangeArrowheads="1"/>
          </p:cNvSpPr>
          <p:nvPr/>
        </p:nvSpPr>
        <p:spPr bwMode="auto">
          <a:xfrm>
            <a:off x="2511425" y="1614488"/>
            <a:ext cx="2663825" cy="431800"/>
          </a:xfrm>
          <a:prstGeom prst="rect">
            <a:avLst/>
          </a:prstGeom>
          <a:solidFill>
            <a:schemeClr val="accent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14706" name="Rectangle 18"/>
          <p:cNvSpPr>
            <a:spLocks noChangeArrowheads="1"/>
          </p:cNvSpPr>
          <p:nvPr/>
        </p:nvSpPr>
        <p:spPr bwMode="auto">
          <a:xfrm>
            <a:off x="2511425" y="2549525"/>
            <a:ext cx="2663825" cy="431800"/>
          </a:xfrm>
          <a:prstGeom prst="rect">
            <a:avLst/>
          </a:prstGeom>
          <a:solidFill>
            <a:schemeClr val="accent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43405" name="Text Box 4"/>
          <p:cNvSpPr txBox="1">
            <a:spLocks noChangeArrowheads="1"/>
          </p:cNvSpPr>
          <p:nvPr/>
        </p:nvSpPr>
        <p:spPr bwMode="auto">
          <a:xfrm>
            <a:off x="455613" y="493713"/>
            <a:ext cx="793750"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性质</a:t>
            </a:r>
          </a:p>
        </p:txBody>
      </p:sp>
      <p:graphicFrame>
        <p:nvGraphicFramePr>
          <p:cNvPr id="143393" name="Object 33"/>
          <p:cNvGraphicFramePr>
            <a:graphicFrameLocks noChangeAspect="1"/>
          </p:cNvGraphicFramePr>
          <p:nvPr/>
        </p:nvGraphicFramePr>
        <p:xfrm>
          <a:off x="1219200" y="455613"/>
          <a:ext cx="2746375" cy="533400"/>
        </p:xfrm>
        <a:graphic>
          <a:graphicData uri="http://schemas.openxmlformats.org/presentationml/2006/ole">
            <mc:AlternateContent xmlns:mc="http://schemas.openxmlformats.org/markup-compatibility/2006">
              <mc:Choice xmlns:v="urn:schemas-microsoft-com:vml" Requires="v">
                <p:oleObj spid="_x0000_s143553" name="Equation" r:id="rId5" imgW="1244600" imgH="241300" progId="">
                  <p:embed/>
                </p:oleObj>
              </mc:Choice>
              <mc:Fallback>
                <p:oleObj name="Equation" r:id="rId5" imgW="1244600" imgH="241300" progId="">
                  <p:embed/>
                  <p:pic>
                    <p:nvPicPr>
                      <p:cNvPr id="0"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55613"/>
                        <a:ext cx="27463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695" name="Rectangle 7"/>
          <p:cNvSpPr>
            <a:spLocks noChangeArrowheads="1"/>
          </p:cNvSpPr>
          <p:nvPr/>
        </p:nvSpPr>
        <p:spPr bwMode="auto">
          <a:xfrm>
            <a:off x="455613" y="1773238"/>
            <a:ext cx="1452562" cy="457200"/>
          </a:xfrm>
          <a:prstGeom prst="rect">
            <a:avLst/>
          </a:prstGeom>
          <a:noFill/>
          <a:ln w="9525">
            <a:noFill/>
            <a:miter lim="800000"/>
            <a:headEnd/>
            <a:tailEnd/>
          </a:ln>
        </p:spPr>
        <p:txBody>
          <a:bodyPr wrap="none"/>
          <a:lstStyle/>
          <a:p>
            <a:r>
              <a:rPr kumimoji="1" lang="zh-CN" altLang="en-US" sz="2400" b="1">
                <a:solidFill>
                  <a:srgbClr val="0000FF"/>
                </a:solidFill>
                <a:latin typeface="楷体_GB2312"/>
                <a:ea typeface="楷体_GB2312"/>
                <a:cs typeface="楷体_GB2312"/>
              </a:rPr>
              <a:t>证明  </a:t>
            </a:r>
            <a:endParaRPr kumimoji="1" lang="zh-CN" altLang="en-US" sz="2400" b="1">
              <a:solidFill>
                <a:srgbClr val="000000"/>
              </a:solidFill>
              <a:latin typeface="楷体_GB2312"/>
              <a:ea typeface="楷体_GB2312"/>
              <a:cs typeface="楷体_GB2312"/>
            </a:endParaRPr>
          </a:p>
        </p:txBody>
      </p:sp>
      <p:graphicFrame>
        <p:nvGraphicFramePr>
          <p:cNvPr id="114696" name="Object 34"/>
          <p:cNvGraphicFramePr>
            <a:graphicFrameLocks noChangeAspect="1"/>
          </p:cNvGraphicFramePr>
          <p:nvPr/>
        </p:nvGraphicFramePr>
        <p:xfrm>
          <a:off x="1531938" y="1792288"/>
          <a:ext cx="611187" cy="381000"/>
        </p:xfrm>
        <a:graphic>
          <a:graphicData uri="http://schemas.openxmlformats.org/presentationml/2006/ole">
            <mc:AlternateContent xmlns:mc="http://schemas.openxmlformats.org/markup-compatibility/2006">
              <mc:Choice xmlns:v="urn:schemas-microsoft-com:vml" Requires="v">
                <p:oleObj spid="_x0000_s143554" name="Equation" r:id="rId7" imgW="304668" imgH="190417" progId="">
                  <p:embed/>
                </p:oleObj>
              </mc:Choice>
              <mc:Fallback>
                <p:oleObj name="Equation" r:id="rId7" imgW="304668" imgH="190417" progId="">
                  <p:embed/>
                  <p:pic>
                    <p:nvPicPr>
                      <p:cNvPr id="0" name="Picture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1938" y="1792288"/>
                        <a:ext cx="611187"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713" name="Rectangle 25"/>
          <p:cNvSpPr>
            <a:spLocks noChangeArrowheads="1"/>
          </p:cNvSpPr>
          <p:nvPr/>
        </p:nvSpPr>
        <p:spPr bwMode="auto">
          <a:xfrm rot="5400000" flipH="1" flipV="1">
            <a:off x="4737894" y="1794669"/>
            <a:ext cx="1727200" cy="503238"/>
          </a:xfrm>
          <a:prstGeom prst="rect">
            <a:avLst/>
          </a:prstGeom>
          <a:solidFill>
            <a:schemeClr val="accent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14714" name="Rectangle 26"/>
          <p:cNvSpPr>
            <a:spLocks noChangeArrowheads="1"/>
          </p:cNvSpPr>
          <p:nvPr/>
        </p:nvSpPr>
        <p:spPr bwMode="auto">
          <a:xfrm rot="5400000" flipH="1" flipV="1">
            <a:off x="5458619" y="1794669"/>
            <a:ext cx="1727200" cy="503238"/>
          </a:xfrm>
          <a:prstGeom prst="rect">
            <a:avLst/>
          </a:prstGeom>
          <a:solidFill>
            <a:schemeClr val="accent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sp>
        <p:nvSpPr>
          <p:cNvPr id="114715" name="Rectangle 27"/>
          <p:cNvSpPr>
            <a:spLocks noChangeArrowheads="1"/>
          </p:cNvSpPr>
          <p:nvPr/>
        </p:nvSpPr>
        <p:spPr bwMode="auto">
          <a:xfrm rot="5400000" flipV="1">
            <a:off x="6711157" y="1794669"/>
            <a:ext cx="1727200" cy="503237"/>
          </a:xfrm>
          <a:prstGeom prst="rect">
            <a:avLst/>
          </a:prstGeom>
          <a:solidFill>
            <a:schemeClr val="accent1"/>
          </a:solidFill>
          <a:ln w="9525">
            <a:noFill/>
            <a:miter lim="800000"/>
            <a:headEnd/>
            <a:tailEnd/>
          </a:ln>
        </p:spPr>
        <p:txBody>
          <a:bodyPr wrap="none" anchor="ctr"/>
          <a:lstStyle/>
          <a:p>
            <a:endParaRPr kumimoji="1" lang="zh-CN" altLang="en-US" sz="2400">
              <a:solidFill>
                <a:srgbClr val="000000"/>
              </a:solidFill>
              <a:latin typeface="Times New Roman" pitchFamily="18" charset="0"/>
            </a:endParaRPr>
          </a:p>
        </p:txBody>
      </p:sp>
      <p:graphicFrame>
        <p:nvGraphicFramePr>
          <p:cNvPr id="114725" name="Object 35"/>
          <p:cNvGraphicFramePr>
            <a:graphicFrameLocks noChangeAspect="1"/>
          </p:cNvGraphicFramePr>
          <p:nvPr/>
        </p:nvGraphicFramePr>
        <p:xfrm>
          <a:off x="5219700" y="4376738"/>
          <a:ext cx="1016000" cy="406400"/>
        </p:xfrm>
        <a:graphic>
          <a:graphicData uri="http://schemas.openxmlformats.org/presentationml/2006/ole">
            <mc:AlternateContent xmlns:mc="http://schemas.openxmlformats.org/markup-compatibility/2006">
              <mc:Choice xmlns:v="urn:schemas-microsoft-com:vml" Requires="v">
                <p:oleObj spid="_x0000_s143555" name="Equation" r:id="rId9" imgW="507780" imgH="203112" progId="">
                  <p:embed/>
                </p:oleObj>
              </mc:Choice>
              <mc:Fallback>
                <p:oleObj name="Equation" r:id="rId9" imgW="507780" imgH="203112" progId="">
                  <p:embed/>
                  <p:pic>
                    <p:nvPicPr>
                      <p:cNvPr id="0"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700" y="4376738"/>
                        <a:ext cx="1016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21" name="Object 36"/>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143556" name="Equation" r:id="rId11" imgW="1536700" imgH="927100" progId="">
                  <p:embed/>
                </p:oleObj>
              </mc:Choice>
              <mc:Fallback>
                <p:oleObj name="Equation" r:id="rId11" imgW="1536700" imgH="927100" progId="">
                  <p:embed/>
                  <p:pic>
                    <p:nvPicPr>
                      <p:cNvPr id="0"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5513" y="3662363"/>
                        <a:ext cx="3071812" cy="1854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22" name="Object 37"/>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143557" name="Equation" r:id="rId13" imgW="1536700" imgH="927100" progId="">
                  <p:embed/>
                </p:oleObj>
              </mc:Choice>
              <mc:Fallback>
                <p:oleObj name="Equation" r:id="rId13" imgW="1536700" imgH="927100" progId="">
                  <p:embed/>
                  <p:pic>
                    <p:nvPicPr>
                      <p:cNvPr id="0"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5513" y="3662363"/>
                        <a:ext cx="3071812"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23" name="Object 38"/>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143558" name="Equation" r:id="rId15" imgW="1536700" imgH="927100" progId="">
                  <p:embed/>
                </p:oleObj>
              </mc:Choice>
              <mc:Fallback>
                <p:oleObj name="Equation" r:id="rId15" imgW="1536700" imgH="927100" progId="">
                  <p:embed/>
                  <p:pic>
                    <p:nvPicPr>
                      <p:cNvPr id="0" name="Picture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5513" y="3662363"/>
                        <a:ext cx="3071812" cy="1854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35" name="Object 39"/>
          <p:cNvGraphicFramePr>
            <a:graphicFrameLocks noChangeAspect="1"/>
          </p:cNvGraphicFramePr>
          <p:nvPr/>
        </p:nvGraphicFramePr>
        <p:xfrm>
          <a:off x="2197100" y="1117600"/>
          <a:ext cx="5815013" cy="1879600"/>
        </p:xfrm>
        <a:graphic>
          <a:graphicData uri="http://schemas.openxmlformats.org/presentationml/2006/ole">
            <mc:AlternateContent xmlns:mc="http://schemas.openxmlformats.org/markup-compatibility/2006">
              <mc:Choice xmlns:v="urn:schemas-microsoft-com:vml" Requires="v">
                <p:oleObj spid="_x0000_s143559" name="Equation" r:id="rId17" imgW="2908300" imgH="939800" progId="">
                  <p:embed/>
                </p:oleObj>
              </mc:Choice>
              <mc:Fallback>
                <p:oleObj name="Equation" r:id="rId17" imgW="2908300" imgH="939800" progId="">
                  <p:embed/>
                  <p:pic>
                    <p:nvPicPr>
                      <p:cNvPr id="0" name="Picture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97100" y="1117600"/>
                        <a:ext cx="5815013"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36" name="Object 40"/>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143560" name="Equation" r:id="rId19" imgW="1536700" imgH="927100" progId="">
                  <p:embed/>
                </p:oleObj>
              </mc:Choice>
              <mc:Fallback>
                <p:oleObj name="Equation" r:id="rId19" imgW="1536700" imgH="927100" progId="">
                  <p:embed/>
                  <p:pic>
                    <p:nvPicPr>
                      <p:cNvPr id="0" name="Picture 4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95513" y="3662363"/>
                        <a:ext cx="3071812" cy="1854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24" name="Object 41"/>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143561" name="Equation" r:id="rId21" imgW="1536700" imgH="927100" progId="">
                  <p:embed/>
                </p:oleObj>
              </mc:Choice>
              <mc:Fallback>
                <p:oleObj name="Equation" r:id="rId21" imgW="1536700" imgH="927100" progId="">
                  <p:embed/>
                  <p:pic>
                    <p:nvPicPr>
                      <p:cNvPr id="0" name="Picture 4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95513" y="3662363"/>
                        <a:ext cx="3071812" cy="1854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4695"/>
                                        </p:tgtEl>
                                        <p:attrNameLst>
                                          <p:attrName>style.visibility</p:attrName>
                                        </p:attrNameLst>
                                      </p:cBhvr>
                                      <p:to>
                                        <p:strVal val="visible"/>
                                      </p:to>
                                    </p:set>
                                    <p:animEffect transition="in" filter="dissolve">
                                      <p:cBhvr>
                                        <p:cTn id="7" dur="500"/>
                                        <p:tgtEl>
                                          <p:spTgt spid="11469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4696"/>
                                        </p:tgtEl>
                                        <p:attrNameLst>
                                          <p:attrName>style.visibility</p:attrName>
                                        </p:attrNameLst>
                                      </p:cBhvr>
                                      <p:to>
                                        <p:strVal val="visible"/>
                                      </p:to>
                                    </p:set>
                                    <p:animEffect transition="in" filter="wipe(left)">
                                      <p:cBhvr>
                                        <p:cTn id="11" dur="500"/>
                                        <p:tgtEl>
                                          <p:spTgt spid="114696"/>
                                        </p:tgtEl>
                                      </p:cBhvr>
                                    </p:animEffect>
                                  </p:childTnLst>
                                </p:cTn>
                              </p:par>
                              <p:par>
                                <p:cTn id="12" presetID="22" presetClass="entr" presetSubtype="8" fill="hold" nodeType="withEffect">
                                  <p:stCondLst>
                                    <p:cond delay="0"/>
                                  </p:stCondLst>
                                  <p:childTnLst>
                                    <p:set>
                                      <p:cBhvr>
                                        <p:cTn id="13" dur="1" fill="hold">
                                          <p:stCondLst>
                                            <p:cond delay="0"/>
                                          </p:stCondLst>
                                        </p:cTn>
                                        <p:tgtEl>
                                          <p:spTgt spid="114735"/>
                                        </p:tgtEl>
                                        <p:attrNameLst>
                                          <p:attrName>style.visibility</p:attrName>
                                        </p:attrNameLst>
                                      </p:cBhvr>
                                      <p:to>
                                        <p:strVal val="visible"/>
                                      </p:to>
                                    </p:set>
                                    <p:animEffect transition="in" filter="wipe(left)">
                                      <p:cBhvr>
                                        <p:cTn id="14" dur="500"/>
                                        <p:tgtEl>
                                          <p:spTgt spid="11473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114734"/>
                                        </p:tgtEl>
                                        <p:attrNameLst>
                                          <p:attrName>style.visibility</p:attrName>
                                        </p:attrNameLst>
                                      </p:cBhvr>
                                      <p:to>
                                        <p:strVal val="visible"/>
                                      </p:to>
                                    </p:set>
                                    <p:animEffect transition="in" filter="wipe(left)">
                                      <p:cBhvr>
                                        <p:cTn id="19" dur="500"/>
                                        <p:tgtEl>
                                          <p:spTgt spid="11473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4704"/>
                                        </p:tgtEl>
                                        <p:attrNameLst>
                                          <p:attrName>style.visibility</p:attrName>
                                        </p:attrNameLst>
                                      </p:cBhvr>
                                      <p:to>
                                        <p:strVal val="visible"/>
                                      </p:to>
                                    </p:set>
                                    <p:animEffect transition="in" filter="wipe(left)">
                                      <p:cBhvr>
                                        <p:cTn id="24" dur="500"/>
                                        <p:tgtEl>
                                          <p:spTgt spid="114704"/>
                                        </p:tgtEl>
                                      </p:cBhvr>
                                    </p:animEffect>
                                  </p:childTnLst>
                                  <p:subTnLst>
                                    <p:set>
                                      <p:cBhvr override="childStyle">
                                        <p:cTn dur="1" fill="hold" display="0" masterRel="nextClick" afterEffect="1"/>
                                        <p:tgtEl>
                                          <p:spTgt spid="114704"/>
                                        </p:tgtEl>
                                        <p:attrNameLst>
                                          <p:attrName>style.visibility</p:attrName>
                                        </p:attrNameLst>
                                      </p:cBhvr>
                                      <p:to>
                                        <p:strVal val="hidden"/>
                                      </p:to>
                                    </p:set>
                                  </p:subTnLst>
                                </p:cTn>
                              </p:par>
                              <p:par>
                                <p:cTn id="25" presetID="22" presetClass="entr" presetSubtype="8" fill="hold" grpId="0" nodeType="withEffect">
                                  <p:stCondLst>
                                    <p:cond delay="0"/>
                                  </p:stCondLst>
                                  <p:childTnLst>
                                    <p:set>
                                      <p:cBhvr>
                                        <p:cTn id="26" dur="1" fill="hold">
                                          <p:stCondLst>
                                            <p:cond delay="0"/>
                                          </p:stCondLst>
                                        </p:cTn>
                                        <p:tgtEl>
                                          <p:spTgt spid="114713"/>
                                        </p:tgtEl>
                                        <p:attrNameLst>
                                          <p:attrName>style.visibility</p:attrName>
                                        </p:attrNameLst>
                                      </p:cBhvr>
                                      <p:to>
                                        <p:strVal val="visible"/>
                                      </p:to>
                                    </p:set>
                                    <p:animEffect transition="in" filter="wipe(left)">
                                      <p:cBhvr>
                                        <p:cTn id="27" dur="500"/>
                                        <p:tgtEl>
                                          <p:spTgt spid="114713"/>
                                        </p:tgtEl>
                                      </p:cBhvr>
                                    </p:animEffect>
                                  </p:childTnLst>
                                  <p:subTnLst>
                                    <p:set>
                                      <p:cBhvr override="childStyle">
                                        <p:cTn dur="1" fill="hold" display="0" masterRel="nextClick" afterEffect="1"/>
                                        <p:tgtEl>
                                          <p:spTgt spid="114713"/>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4721"/>
                                        </p:tgtEl>
                                        <p:attrNameLst>
                                          <p:attrName>style.visibility</p:attrName>
                                        </p:attrNameLst>
                                      </p:cBhvr>
                                      <p:to>
                                        <p:strVal val="visible"/>
                                      </p:to>
                                    </p:set>
                                    <p:animEffect transition="in" filter="wipe(left)">
                                      <p:cBhvr>
                                        <p:cTn id="32" dur="500"/>
                                        <p:tgtEl>
                                          <p:spTgt spid="1147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4705"/>
                                        </p:tgtEl>
                                        <p:attrNameLst>
                                          <p:attrName>style.visibility</p:attrName>
                                        </p:attrNameLst>
                                      </p:cBhvr>
                                      <p:to>
                                        <p:strVal val="visible"/>
                                      </p:to>
                                    </p:set>
                                    <p:animEffect transition="in" filter="wipe(left)">
                                      <p:cBhvr>
                                        <p:cTn id="37" dur="500"/>
                                        <p:tgtEl>
                                          <p:spTgt spid="114705"/>
                                        </p:tgtEl>
                                      </p:cBhvr>
                                    </p:animEffect>
                                  </p:childTnLst>
                                  <p:subTnLst>
                                    <p:set>
                                      <p:cBhvr override="childStyle">
                                        <p:cTn dur="1" fill="hold" display="0" masterRel="nextClick" afterEffect="1"/>
                                        <p:tgtEl>
                                          <p:spTgt spid="114705"/>
                                        </p:tgtEl>
                                        <p:attrNameLst>
                                          <p:attrName>style.visibility</p:attrName>
                                        </p:attrNameLst>
                                      </p:cBhvr>
                                      <p:to>
                                        <p:strVal val="hidden"/>
                                      </p:to>
                                    </p:set>
                                  </p:subTnLst>
                                </p:cTn>
                              </p:par>
                              <p:par>
                                <p:cTn id="38" presetID="22" presetClass="entr" presetSubtype="8" fill="hold" grpId="0" nodeType="withEffect">
                                  <p:stCondLst>
                                    <p:cond delay="0"/>
                                  </p:stCondLst>
                                  <p:childTnLst>
                                    <p:set>
                                      <p:cBhvr>
                                        <p:cTn id="39" dur="1" fill="hold">
                                          <p:stCondLst>
                                            <p:cond delay="0"/>
                                          </p:stCondLst>
                                        </p:cTn>
                                        <p:tgtEl>
                                          <p:spTgt spid="114714"/>
                                        </p:tgtEl>
                                        <p:attrNameLst>
                                          <p:attrName>style.visibility</p:attrName>
                                        </p:attrNameLst>
                                      </p:cBhvr>
                                      <p:to>
                                        <p:strVal val="visible"/>
                                      </p:to>
                                    </p:set>
                                    <p:animEffect transition="in" filter="wipe(left)">
                                      <p:cBhvr>
                                        <p:cTn id="40" dur="500"/>
                                        <p:tgtEl>
                                          <p:spTgt spid="114714"/>
                                        </p:tgtEl>
                                      </p:cBhvr>
                                    </p:animEffect>
                                  </p:childTnLst>
                                  <p:subTnLst>
                                    <p:set>
                                      <p:cBhvr override="childStyle">
                                        <p:cTn dur="1" fill="hold" display="0" masterRel="nextClick" afterEffect="1"/>
                                        <p:tgtEl>
                                          <p:spTgt spid="114714"/>
                                        </p:tgtEl>
                                        <p:attrNameLst>
                                          <p:attrName>style.visibility</p:attrName>
                                        </p:attrNameLst>
                                      </p:cBhvr>
                                      <p:to>
                                        <p:strVal val="hidden"/>
                                      </p:to>
                                    </p:set>
                                  </p:sub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14722"/>
                                        </p:tgtEl>
                                        <p:attrNameLst>
                                          <p:attrName>style.visibility</p:attrName>
                                        </p:attrNameLst>
                                      </p:cBhvr>
                                      <p:to>
                                        <p:strVal val="visible"/>
                                      </p:to>
                                    </p:set>
                                    <p:animEffect transition="in" filter="wipe(left)">
                                      <p:cBhvr>
                                        <p:cTn id="45" dur="500"/>
                                        <p:tgtEl>
                                          <p:spTgt spid="1147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4706"/>
                                        </p:tgtEl>
                                        <p:attrNameLst>
                                          <p:attrName>style.visibility</p:attrName>
                                        </p:attrNameLst>
                                      </p:cBhvr>
                                      <p:to>
                                        <p:strVal val="visible"/>
                                      </p:to>
                                    </p:set>
                                    <p:animEffect transition="in" filter="wipe(left)">
                                      <p:cBhvr>
                                        <p:cTn id="50" dur="500"/>
                                        <p:tgtEl>
                                          <p:spTgt spid="114706"/>
                                        </p:tgtEl>
                                      </p:cBhvr>
                                    </p:animEffect>
                                  </p:childTnLst>
                                  <p:subTnLst>
                                    <p:set>
                                      <p:cBhvr override="childStyle">
                                        <p:cTn dur="1" fill="hold" display="0" masterRel="nextClick" afterEffect="1"/>
                                        <p:tgtEl>
                                          <p:spTgt spid="114706"/>
                                        </p:tgtEl>
                                        <p:attrNameLst>
                                          <p:attrName>style.visibility</p:attrName>
                                        </p:attrNameLst>
                                      </p:cBhvr>
                                      <p:to>
                                        <p:strVal val="hidden"/>
                                      </p:to>
                                    </p:set>
                                  </p:subTnLst>
                                </p:cTn>
                              </p:par>
                              <p:par>
                                <p:cTn id="51" presetID="22" presetClass="entr" presetSubtype="8" fill="hold" grpId="0" nodeType="withEffect">
                                  <p:stCondLst>
                                    <p:cond delay="0"/>
                                  </p:stCondLst>
                                  <p:childTnLst>
                                    <p:set>
                                      <p:cBhvr>
                                        <p:cTn id="52" dur="1" fill="hold">
                                          <p:stCondLst>
                                            <p:cond delay="0"/>
                                          </p:stCondLst>
                                        </p:cTn>
                                        <p:tgtEl>
                                          <p:spTgt spid="114715"/>
                                        </p:tgtEl>
                                        <p:attrNameLst>
                                          <p:attrName>style.visibility</p:attrName>
                                        </p:attrNameLst>
                                      </p:cBhvr>
                                      <p:to>
                                        <p:strVal val="visible"/>
                                      </p:to>
                                    </p:set>
                                    <p:animEffect transition="in" filter="wipe(left)">
                                      <p:cBhvr>
                                        <p:cTn id="53" dur="500"/>
                                        <p:tgtEl>
                                          <p:spTgt spid="114715"/>
                                        </p:tgtEl>
                                      </p:cBhvr>
                                    </p:animEffect>
                                  </p:childTnLst>
                                  <p:subTnLst>
                                    <p:set>
                                      <p:cBhvr override="childStyle">
                                        <p:cTn dur="1" fill="hold" display="0" masterRel="nextClick" afterEffect="1"/>
                                        <p:tgtEl>
                                          <p:spTgt spid="114715"/>
                                        </p:tgtEl>
                                        <p:attrNameLst>
                                          <p:attrName>style.visibility</p:attrName>
                                        </p:attrNameLst>
                                      </p:cBhvr>
                                      <p:to>
                                        <p:strVal val="hidden"/>
                                      </p:to>
                                    </p:set>
                                  </p:sub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14723"/>
                                        </p:tgtEl>
                                        <p:attrNameLst>
                                          <p:attrName>style.visibility</p:attrName>
                                        </p:attrNameLst>
                                      </p:cBhvr>
                                      <p:to>
                                        <p:strVal val="visible"/>
                                      </p:to>
                                    </p:set>
                                    <p:animEffect transition="in" filter="wipe(left)">
                                      <p:cBhvr>
                                        <p:cTn id="58" dur="500"/>
                                        <p:tgtEl>
                                          <p:spTgt spid="11472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1" nodeType="clickEffect">
                                  <p:stCondLst>
                                    <p:cond delay="0"/>
                                  </p:stCondLst>
                                  <p:childTnLst>
                                    <p:set>
                                      <p:cBhvr>
                                        <p:cTn id="62" dur="1" fill="hold">
                                          <p:stCondLst>
                                            <p:cond delay="0"/>
                                          </p:stCondLst>
                                        </p:cTn>
                                        <p:tgtEl>
                                          <p:spTgt spid="114704"/>
                                        </p:tgtEl>
                                        <p:attrNameLst>
                                          <p:attrName>style.visibility</p:attrName>
                                        </p:attrNameLst>
                                      </p:cBhvr>
                                      <p:to>
                                        <p:strVal val="visible"/>
                                      </p:to>
                                    </p:set>
                                    <p:animEffect transition="in" filter="wipe(left)">
                                      <p:cBhvr>
                                        <p:cTn id="63" dur="500"/>
                                        <p:tgtEl>
                                          <p:spTgt spid="114704"/>
                                        </p:tgtEl>
                                      </p:cBhvr>
                                    </p:animEffect>
                                  </p:childTnLst>
                                  <p:subTnLst>
                                    <p:set>
                                      <p:cBhvr override="childStyle">
                                        <p:cTn dur="1" fill="hold" display="0" masterRel="nextClick" afterEffect="1"/>
                                        <p:tgtEl>
                                          <p:spTgt spid="114704"/>
                                        </p:tgtEl>
                                        <p:attrNameLst>
                                          <p:attrName>style.visibility</p:attrName>
                                        </p:attrNameLst>
                                      </p:cBhvr>
                                      <p:to>
                                        <p:strVal val="hidden"/>
                                      </p:to>
                                    </p:set>
                                  </p:subTnLst>
                                </p:cTn>
                              </p:par>
                              <p:par>
                                <p:cTn id="64" presetID="22" presetClass="entr" presetSubtype="8" fill="hold" grpId="1" nodeType="withEffect">
                                  <p:stCondLst>
                                    <p:cond delay="0"/>
                                  </p:stCondLst>
                                  <p:childTnLst>
                                    <p:set>
                                      <p:cBhvr>
                                        <p:cTn id="65" dur="1" fill="hold">
                                          <p:stCondLst>
                                            <p:cond delay="0"/>
                                          </p:stCondLst>
                                        </p:cTn>
                                        <p:tgtEl>
                                          <p:spTgt spid="114714"/>
                                        </p:tgtEl>
                                        <p:attrNameLst>
                                          <p:attrName>style.visibility</p:attrName>
                                        </p:attrNameLst>
                                      </p:cBhvr>
                                      <p:to>
                                        <p:strVal val="visible"/>
                                      </p:to>
                                    </p:set>
                                    <p:animEffect transition="in" filter="wipe(left)">
                                      <p:cBhvr>
                                        <p:cTn id="66" dur="500"/>
                                        <p:tgtEl>
                                          <p:spTgt spid="114714"/>
                                        </p:tgtEl>
                                      </p:cBhvr>
                                    </p:animEffect>
                                  </p:childTnLst>
                                  <p:subTnLst>
                                    <p:set>
                                      <p:cBhvr override="childStyle">
                                        <p:cTn dur="1" fill="hold" display="0" masterRel="nextClick" afterEffect="1"/>
                                        <p:tgtEl>
                                          <p:spTgt spid="114714"/>
                                        </p:tgtEl>
                                        <p:attrNameLst>
                                          <p:attrName>style.visibility</p:attrName>
                                        </p:attrNameLst>
                                      </p:cBhvr>
                                      <p:to>
                                        <p:strVal val="hidden"/>
                                      </p:to>
                                    </p:set>
                                  </p:sub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14736"/>
                                        </p:tgtEl>
                                        <p:attrNameLst>
                                          <p:attrName>style.visibility</p:attrName>
                                        </p:attrNameLst>
                                      </p:cBhvr>
                                      <p:to>
                                        <p:strVal val="visible"/>
                                      </p:to>
                                    </p:set>
                                    <p:animEffect transition="in" filter="wipe(left)">
                                      <p:cBhvr>
                                        <p:cTn id="71" dur="500"/>
                                        <p:tgtEl>
                                          <p:spTgt spid="11473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14724"/>
                                        </p:tgtEl>
                                        <p:attrNameLst>
                                          <p:attrName>style.visibility</p:attrName>
                                        </p:attrNameLst>
                                      </p:cBhvr>
                                      <p:to>
                                        <p:strVal val="visible"/>
                                      </p:to>
                                    </p:set>
                                    <p:animEffect transition="in" filter="wipe(left)">
                                      <p:cBhvr>
                                        <p:cTn id="76" dur="500"/>
                                        <p:tgtEl>
                                          <p:spTgt spid="1147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114725"/>
                                        </p:tgtEl>
                                        <p:attrNameLst>
                                          <p:attrName>style.visibility</p:attrName>
                                        </p:attrNameLst>
                                      </p:cBhvr>
                                      <p:to>
                                        <p:strVal val="visible"/>
                                      </p:to>
                                    </p:set>
                                    <p:animEffect transition="in" filter="wipe(left)">
                                      <p:cBhvr>
                                        <p:cTn id="81" dur="500"/>
                                        <p:tgtEl>
                                          <p:spTgt spid="114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04" grpId="0" animBg="1"/>
      <p:bldP spid="114704" grpId="1" animBg="1"/>
      <p:bldP spid="114705" grpId="0" animBg="1"/>
      <p:bldP spid="114706" grpId="0" animBg="1"/>
      <p:bldP spid="114695" grpId="0"/>
      <p:bldP spid="114713" grpId="0" animBg="1"/>
      <p:bldP spid="114714" grpId="0" animBg="1"/>
      <p:bldP spid="114714" grpId="1" animBg="1"/>
      <p:bldP spid="114715"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36" name="Text Box 20"/>
          <p:cNvSpPr txBox="1">
            <a:spLocks noChangeArrowheads="1"/>
          </p:cNvSpPr>
          <p:nvPr/>
        </p:nvSpPr>
        <p:spPr bwMode="auto">
          <a:xfrm>
            <a:off x="685800" y="3573463"/>
            <a:ext cx="7918450" cy="457200"/>
          </a:xfrm>
          <a:prstGeom prst="rect">
            <a:avLst/>
          </a:prstGeom>
          <a:noFill/>
          <a:ln w="9525">
            <a:noFill/>
            <a:miter lim="800000"/>
            <a:headEnd/>
            <a:tailEnd/>
          </a:ln>
        </p:spPr>
        <p:txBody>
          <a:bodyPr/>
          <a:lstStyle/>
          <a:p>
            <a:pPr>
              <a:spcBef>
                <a:spcPct val="50000"/>
              </a:spcBef>
            </a:pPr>
            <a:r>
              <a:rPr kumimoji="1" lang="zh-CN" altLang="en-US" sz="2400" b="1">
                <a:solidFill>
                  <a:srgbClr val="000000"/>
                </a:solidFill>
                <a:latin typeface="Times New Roman" pitchFamily="18" charset="0"/>
                <a:ea typeface="楷体_GB2312"/>
                <a:cs typeface="楷体_GB2312"/>
              </a:rPr>
              <a:t>（设</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为复矩阵，</a:t>
            </a:r>
            <a:r>
              <a:rPr kumimoji="1" lang="en-US" altLang="zh-CN" sz="2400" b="1" i="1">
                <a:solidFill>
                  <a:srgbClr val="000000"/>
                </a:solidFill>
                <a:latin typeface="Symbol" pitchFamily="18" charset="2"/>
                <a:ea typeface="楷体_GB2312"/>
                <a:cs typeface="楷体_GB2312"/>
              </a:rPr>
              <a:t>l </a:t>
            </a:r>
            <a:r>
              <a:rPr kumimoji="1" lang="zh-CN" altLang="en-US" sz="2400" b="1">
                <a:solidFill>
                  <a:srgbClr val="000000"/>
                </a:solidFill>
                <a:latin typeface="Times New Roman" pitchFamily="18" charset="0"/>
                <a:ea typeface="楷体_GB2312"/>
                <a:cs typeface="楷体_GB2312"/>
              </a:rPr>
              <a:t>为复数，且运算都是可行的）：</a:t>
            </a:r>
          </a:p>
        </p:txBody>
      </p:sp>
      <p:sp>
        <p:nvSpPr>
          <p:cNvPr id="144423" name="Rectangle 2"/>
          <p:cNvSpPr>
            <a:spLocks noChangeAspect="1" noChangeArrowheads="1"/>
          </p:cNvSpPr>
          <p:nvPr/>
        </p:nvSpPr>
        <p:spPr bwMode="auto">
          <a:xfrm>
            <a:off x="457200" y="457200"/>
            <a:ext cx="7773988" cy="1144588"/>
          </a:xfrm>
          <a:prstGeom prst="rect">
            <a:avLst/>
          </a:prstGeom>
          <a:noFill/>
          <a:ln w="9525">
            <a:noFill/>
            <a:miter lim="800000"/>
            <a:headEnd/>
            <a:tailEnd/>
          </a:ln>
        </p:spPr>
        <p:txBody>
          <a:bodyPr anchor="ctr"/>
          <a:lstStyle/>
          <a:p>
            <a:r>
              <a:rPr lang="zh-CN" altLang="en-US" sz="4400" b="1">
                <a:solidFill>
                  <a:srgbClr val="00007D"/>
                </a:solidFill>
                <a:ea typeface="楷体_GB2312"/>
                <a:cs typeface="楷体_GB2312"/>
              </a:rPr>
              <a:t>六、共轭矩阵</a:t>
            </a:r>
          </a:p>
        </p:txBody>
      </p:sp>
      <p:sp>
        <p:nvSpPr>
          <p:cNvPr id="111620" name="Rectangle 4"/>
          <p:cNvSpPr>
            <a:spLocks noChangeArrowheads="1"/>
          </p:cNvSpPr>
          <p:nvPr/>
        </p:nvSpPr>
        <p:spPr bwMode="auto">
          <a:xfrm>
            <a:off x="639763" y="2997200"/>
            <a:ext cx="140970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运算性质</a:t>
            </a:r>
          </a:p>
        </p:txBody>
      </p:sp>
      <p:sp>
        <p:nvSpPr>
          <p:cNvPr id="144425" name="Text Box 9"/>
          <p:cNvSpPr txBox="1">
            <a:spLocks noChangeArrowheads="1"/>
          </p:cNvSpPr>
          <p:nvPr/>
        </p:nvSpPr>
        <p:spPr bwMode="auto">
          <a:xfrm>
            <a:off x="639763" y="1565275"/>
            <a:ext cx="7673975" cy="1187450"/>
          </a:xfrm>
          <a:prstGeom prst="rect">
            <a:avLst/>
          </a:prstGeom>
          <a:noFill/>
          <a:ln w="9525">
            <a:noFill/>
            <a:miter lim="800000"/>
            <a:headEnd/>
            <a:tailEnd/>
          </a:ln>
        </p:spPr>
        <p:txBody>
          <a:bodyPr>
            <a:spAutoFit/>
          </a:bodyPr>
          <a:lstStyle/>
          <a:p>
            <a:pPr>
              <a:lnSpc>
                <a:spcPct val="150000"/>
              </a:lnSpc>
              <a:spcBef>
                <a:spcPct val="50000"/>
              </a:spcBef>
            </a:pPr>
            <a:r>
              <a:rPr kumimoji="1" lang="zh-CN" altLang="en-US" sz="2400" b="1">
                <a:solidFill>
                  <a:srgbClr val="000000"/>
                </a:solidFill>
                <a:latin typeface="Times New Roman" pitchFamily="18" charset="0"/>
                <a:ea typeface="楷体_GB2312"/>
                <a:cs typeface="楷体_GB2312"/>
              </a:rPr>
              <a:t>当                为复矩阵时，用     表示     的共轭复数，记　　　　，    称为    的</a:t>
            </a:r>
            <a:r>
              <a:rPr kumimoji="1" lang="zh-CN" altLang="en-US" sz="2400" b="1">
                <a:solidFill>
                  <a:srgbClr val="FF0000"/>
                </a:solidFill>
                <a:latin typeface="Times New Roman" pitchFamily="18" charset="0"/>
                <a:ea typeface="楷体_GB2312"/>
                <a:cs typeface="楷体_GB2312"/>
              </a:rPr>
              <a:t>共轭矩阵</a:t>
            </a:r>
            <a:r>
              <a:rPr kumimoji="1" lang="en-US" altLang="zh-CN" sz="2400" b="1">
                <a:solidFill>
                  <a:srgbClr val="00007D"/>
                </a:solidFill>
                <a:latin typeface="Times New Roman" pitchFamily="18" charset="0"/>
                <a:ea typeface="楷体_GB2312"/>
                <a:cs typeface="楷体_GB2312"/>
              </a:rPr>
              <a:t>.</a:t>
            </a:r>
            <a:r>
              <a:rPr kumimoji="1" lang="en-US" altLang="zh-CN" sz="2400" b="1">
                <a:solidFill>
                  <a:srgbClr val="FF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p>
        </p:txBody>
      </p:sp>
      <p:graphicFrame>
        <p:nvGraphicFramePr>
          <p:cNvPr id="144413" name="Object 29"/>
          <p:cNvGraphicFramePr>
            <a:graphicFrameLocks noChangeAspect="1"/>
          </p:cNvGraphicFramePr>
          <p:nvPr/>
        </p:nvGraphicFramePr>
        <p:xfrm>
          <a:off x="1047750" y="1690688"/>
          <a:ext cx="1255713" cy="530225"/>
        </p:xfrm>
        <a:graphic>
          <a:graphicData uri="http://schemas.openxmlformats.org/presentationml/2006/ole">
            <mc:AlternateContent xmlns:mc="http://schemas.openxmlformats.org/markup-compatibility/2006">
              <mc:Choice xmlns:v="urn:schemas-microsoft-com:vml" Requires="v">
                <p:oleObj spid="_x0000_s144557" name="Equation" r:id="rId3" imgW="571252" imgH="241195" progId="">
                  <p:embed/>
                </p:oleObj>
              </mc:Choice>
              <mc:Fallback>
                <p:oleObj name="Equation" r:id="rId3" imgW="571252" imgH="241195" progId="">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1690688"/>
                        <a:ext cx="1255713"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4" name="Object 30"/>
          <p:cNvGraphicFramePr>
            <a:graphicFrameLocks noChangeAspect="1"/>
          </p:cNvGraphicFramePr>
          <p:nvPr/>
        </p:nvGraphicFramePr>
        <p:xfrm>
          <a:off x="4418013" y="1697038"/>
          <a:ext cx="390525" cy="530225"/>
        </p:xfrm>
        <a:graphic>
          <a:graphicData uri="http://schemas.openxmlformats.org/presentationml/2006/ole">
            <mc:AlternateContent xmlns:mc="http://schemas.openxmlformats.org/markup-compatibility/2006">
              <mc:Choice xmlns:v="urn:schemas-microsoft-com:vml" Requires="v">
                <p:oleObj spid="_x0000_s144558" name="Equation" r:id="rId5" imgW="177646" imgH="241091" progId="">
                  <p:embed/>
                </p:oleObj>
              </mc:Choice>
              <mc:Fallback>
                <p:oleObj name="Equation" r:id="rId5" imgW="177646" imgH="241091" progId="">
                  <p:embed/>
                  <p:pic>
                    <p:nvPicPr>
                      <p:cNvPr id="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013" y="1697038"/>
                        <a:ext cx="39052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5" name="Object 31"/>
          <p:cNvGraphicFramePr>
            <a:graphicFrameLocks noChangeAspect="1"/>
          </p:cNvGraphicFramePr>
          <p:nvPr/>
        </p:nvGraphicFramePr>
        <p:xfrm>
          <a:off x="5405438" y="1725613"/>
          <a:ext cx="390525" cy="530225"/>
        </p:xfrm>
        <a:graphic>
          <a:graphicData uri="http://schemas.openxmlformats.org/presentationml/2006/ole">
            <mc:AlternateContent xmlns:mc="http://schemas.openxmlformats.org/markup-compatibility/2006">
              <mc:Choice xmlns:v="urn:schemas-microsoft-com:vml" Requires="v">
                <p:oleObj spid="_x0000_s144559" name="Equation" r:id="rId7" imgW="177646" imgH="241091" progId="">
                  <p:embed/>
                </p:oleObj>
              </mc:Choice>
              <mc:Fallback>
                <p:oleObj name="Equation" r:id="rId7" imgW="177646" imgH="241091" progId="">
                  <p:embed/>
                  <p:pic>
                    <p:nvPicPr>
                      <p:cNvPr id="0" name="Picture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5438" y="1725613"/>
                        <a:ext cx="39052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6" name="Object 32"/>
          <p:cNvGraphicFramePr>
            <a:graphicFrameLocks noChangeAspect="1"/>
          </p:cNvGraphicFramePr>
          <p:nvPr/>
        </p:nvGraphicFramePr>
        <p:xfrm>
          <a:off x="1047750" y="2217738"/>
          <a:ext cx="1255713" cy="585787"/>
        </p:xfrm>
        <a:graphic>
          <a:graphicData uri="http://schemas.openxmlformats.org/presentationml/2006/ole">
            <mc:AlternateContent xmlns:mc="http://schemas.openxmlformats.org/markup-compatibility/2006">
              <mc:Choice xmlns:v="urn:schemas-microsoft-com:vml" Requires="v">
                <p:oleObj spid="_x0000_s144560" name="Equation" r:id="rId9" imgW="571252" imgH="266584" progId="">
                  <p:embed/>
                </p:oleObj>
              </mc:Choice>
              <mc:Fallback>
                <p:oleObj name="Equation" r:id="rId9" imgW="571252" imgH="266584" progId="">
                  <p:embed/>
                  <p:pic>
                    <p:nvPicPr>
                      <p:cNvPr id="0" name="Picture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7750" y="2217738"/>
                        <a:ext cx="1255713" cy="58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7" name="Object 33"/>
          <p:cNvGraphicFramePr>
            <a:graphicFrameLocks noChangeAspect="1"/>
          </p:cNvGraphicFramePr>
          <p:nvPr/>
        </p:nvGraphicFramePr>
        <p:xfrm>
          <a:off x="2576513" y="2214563"/>
          <a:ext cx="361950" cy="446087"/>
        </p:xfrm>
        <a:graphic>
          <a:graphicData uri="http://schemas.openxmlformats.org/presentationml/2006/ole">
            <mc:AlternateContent xmlns:mc="http://schemas.openxmlformats.org/markup-compatibility/2006">
              <mc:Choice xmlns:v="urn:schemas-microsoft-com:vml" Requires="v">
                <p:oleObj spid="_x0000_s144561" name="Equation" r:id="rId11" imgW="164957" imgH="203024" progId="">
                  <p:embed/>
                </p:oleObj>
              </mc:Choice>
              <mc:Fallback>
                <p:oleObj name="Equation" r:id="rId11" imgW="164957" imgH="203024" progId="">
                  <p:embed/>
                  <p:pic>
                    <p:nvPicPr>
                      <p:cNvPr id="0"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6513" y="2214563"/>
                        <a:ext cx="361950"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8" name="Object 34"/>
          <p:cNvGraphicFramePr>
            <a:graphicFrameLocks noChangeAspect="1"/>
          </p:cNvGraphicFramePr>
          <p:nvPr/>
        </p:nvGraphicFramePr>
        <p:xfrm>
          <a:off x="3467100" y="2298700"/>
          <a:ext cx="361950" cy="361950"/>
        </p:xfrm>
        <a:graphic>
          <a:graphicData uri="http://schemas.openxmlformats.org/presentationml/2006/ole">
            <mc:AlternateContent xmlns:mc="http://schemas.openxmlformats.org/markup-compatibility/2006">
              <mc:Choice xmlns:v="urn:schemas-microsoft-com:vml" Requires="v">
                <p:oleObj spid="_x0000_s144562" name="Equation" r:id="rId13" imgW="164885" imgH="164885" progId="">
                  <p:embed/>
                </p:oleObj>
              </mc:Choice>
              <mc:Fallback>
                <p:oleObj name="Equation" r:id="rId13" imgW="164885" imgH="164885" progId="">
                  <p:embed/>
                  <p:pic>
                    <p:nvPicPr>
                      <p:cNvPr id="0" name="Picture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7100" y="2298700"/>
                        <a:ext cx="361950"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33" name="Object 35"/>
          <p:cNvGraphicFramePr>
            <a:graphicFrameLocks noChangeAspect="1"/>
          </p:cNvGraphicFramePr>
          <p:nvPr/>
        </p:nvGraphicFramePr>
        <p:xfrm>
          <a:off x="1720850" y="5229225"/>
          <a:ext cx="1982788" cy="585788"/>
        </p:xfrm>
        <a:graphic>
          <a:graphicData uri="http://schemas.openxmlformats.org/presentationml/2006/ole">
            <mc:AlternateContent xmlns:mc="http://schemas.openxmlformats.org/markup-compatibility/2006">
              <mc:Choice xmlns:v="urn:schemas-microsoft-com:vml" Requires="v">
                <p:oleObj spid="_x0000_s144563" name="Equation" r:id="rId15" imgW="901309" imgH="266584" progId="">
                  <p:embed/>
                </p:oleObj>
              </mc:Choice>
              <mc:Fallback>
                <p:oleObj name="Equation" r:id="rId15" imgW="901309" imgH="266584" progId="">
                  <p:embed/>
                  <p:pic>
                    <p:nvPicPr>
                      <p:cNvPr id="0" name="Picture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20850" y="5229225"/>
                        <a:ext cx="1982788"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34" name="Object 36"/>
          <p:cNvGraphicFramePr>
            <a:graphicFrameLocks noChangeAspect="1"/>
          </p:cNvGraphicFramePr>
          <p:nvPr/>
        </p:nvGraphicFramePr>
        <p:xfrm>
          <a:off x="1733550" y="6143625"/>
          <a:ext cx="2066925" cy="585788"/>
        </p:xfrm>
        <a:graphic>
          <a:graphicData uri="http://schemas.openxmlformats.org/presentationml/2006/ole">
            <mc:AlternateContent xmlns:mc="http://schemas.openxmlformats.org/markup-compatibility/2006">
              <mc:Choice xmlns:v="urn:schemas-microsoft-com:vml" Requires="v">
                <p:oleObj spid="_x0000_s144564" name="Equation" r:id="rId17" imgW="939392" imgH="266584" progId="">
                  <p:embed/>
                </p:oleObj>
              </mc:Choice>
              <mc:Fallback>
                <p:oleObj name="Equation" r:id="rId17" imgW="939392" imgH="266584" progId="">
                  <p:embed/>
                  <p:pic>
                    <p:nvPicPr>
                      <p:cNvPr id="0" name="Picture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33550" y="6143625"/>
                        <a:ext cx="2066925"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35" name="Object 37"/>
          <p:cNvGraphicFramePr>
            <a:graphicFrameLocks noChangeAspect="1"/>
          </p:cNvGraphicFramePr>
          <p:nvPr/>
        </p:nvGraphicFramePr>
        <p:xfrm>
          <a:off x="1738313" y="4333875"/>
          <a:ext cx="2625725" cy="585788"/>
        </p:xfrm>
        <a:graphic>
          <a:graphicData uri="http://schemas.openxmlformats.org/presentationml/2006/ole">
            <mc:AlternateContent xmlns:mc="http://schemas.openxmlformats.org/markup-compatibility/2006">
              <mc:Choice xmlns:v="urn:schemas-microsoft-com:vml" Requires="v">
                <p:oleObj spid="_x0000_s144565" name="Equation" r:id="rId19" imgW="1193282" imgH="266584" progId="">
                  <p:embed/>
                </p:oleObj>
              </mc:Choice>
              <mc:Fallback>
                <p:oleObj name="Equation" r:id="rId19" imgW="1193282" imgH="266584" progId="">
                  <p:embed/>
                  <p:pic>
                    <p:nvPicPr>
                      <p:cNvPr id="0" name="Picture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38313" y="4333875"/>
                        <a:ext cx="2625725"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wipe(left)">
                                      <p:cBhvr>
                                        <p:cTn id="7" dur="500"/>
                                        <p:tgtEl>
                                          <p:spTgt spid="1116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1636"/>
                                        </p:tgtEl>
                                        <p:attrNameLst>
                                          <p:attrName>style.visibility</p:attrName>
                                        </p:attrNameLst>
                                      </p:cBhvr>
                                      <p:to>
                                        <p:strVal val="visible"/>
                                      </p:to>
                                    </p:set>
                                    <p:animEffect transition="in" filter="wipe(down)">
                                      <p:cBhvr>
                                        <p:cTn id="12" dur="500"/>
                                        <p:tgtEl>
                                          <p:spTgt spid="1116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1635"/>
                                        </p:tgtEl>
                                        <p:attrNameLst>
                                          <p:attrName>style.visibility</p:attrName>
                                        </p:attrNameLst>
                                      </p:cBhvr>
                                      <p:to>
                                        <p:strVal val="visible"/>
                                      </p:to>
                                    </p:set>
                                    <p:animEffect transition="in" filter="wipe(down)">
                                      <p:cBhvr>
                                        <p:cTn id="17" dur="500"/>
                                        <p:tgtEl>
                                          <p:spTgt spid="1116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11633"/>
                                        </p:tgtEl>
                                        <p:attrNameLst>
                                          <p:attrName>style.visibility</p:attrName>
                                        </p:attrNameLst>
                                      </p:cBhvr>
                                      <p:to>
                                        <p:strVal val="visible"/>
                                      </p:to>
                                    </p:set>
                                    <p:animEffect transition="in" filter="wipe(down)">
                                      <p:cBhvr>
                                        <p:cTn id="22" dur="500"/>
                                        <p:tgtEl>
                                          <p:spTgt spid="1116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11634"/>
                                        </p:tgtEl>
                                        <p:attrNameLst>
                                          <p:attrName>style.visibility</p:attrName>
                                        </p:attrNameLst>
                                      </p:cBhvr>
                                      <p:to>
                                        <p:strVal val="visible"/>
                                      </p:to>
                                    </p:set>
                                    <p:animEffect transition="in" filter="wipe(down)">
                                      <p:cBhvr>
                                        <p:cTn id="27" dur="500"/>
                                        <p:tgtEl>
                                          <p:spTgt spid="111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6" grpId="0"/>
      <p:bldP spid="111620" grpId="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943106" name="Rectangle 2"/>
          <p:cNvSpPr>
            <a:spLocks noGrp="1" noChangeArrowheads="1"/>
          </p:cNvSpPr>
          <p:nvPr>
            <p:ph type="ctrTitle"/>
          </p:nvPr>
        </p:nvSpPr>
        <p:spPr/>
        <p:txBody>
          <a:bodyPr/>
          <a:lstStyle/>
          <a:p>
            <a:pPr algn="ctr" eaLnBrk="1" hangingPunct="1"/>
            <a:r>
              <a:rPr lang="en-US" altLang="zh-CN" sz="3600" smtClean="0">
                <a:solidFill>
                  <a:srgbClr val="CC0099"/>
                </a:solidFill>
                <a:latin typeface="楷体_GB2312"/>
              </a:rPr>
              <a:t>§</a:t>
            </a:r>
            <a:r>
              <a:rPr lang="en-US" altLang="zh-CN" sz="3600" smtClean="0">
                <a:solidFill>
                  <a:srgbClr val="CC0099"/>
                </a:solidFill>
              </a:rPr>
              <a:t>3</a:t>
            </a:r>
            <a:r>
              <a:rPr lang="en-US" altLang="zh-CN" sz="3600" smtClean="0">
                <a:solidFill>
                  <a:srgbClr val="CC0099"/>
                </a:solidFill>
                <a:latin typeface="楷体_GB2312"/>
              </a:rPr>
              <a:t>  </a:t>
            </a:r>
            <a:r>
              <a:rPr lang="zh-CN" altLang="en-US" sz="3600" smtClean="0">
                <a:solidFill>
                  <a:srgbClr val="CC0099"/>
                </a:solidFill>
                <a:latin typeface="楷体_GB2312"/>
              </a:rPr>
              <a:t>逆矩阵</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323850" y="381000"/>
            <a:ext cx="8308975" cy="2720975"/>
          </a:xfrm>
          <a:prstGeom prst="rect">
            <a:avLst/>
          </a:prstGeom>
          <a:noFill/>
          <a:ln w="9525">
            <a:noFill/>
            <a:miter lim="800000"/>
            <a:headEnd/>
            <a:tailEnd/>
          </a:ln>
        </p:spPr>
        <p:txBody>
          <a:bodyPr wrap="none"/>
          <a:lstStyle/>
          <a:p>
            <a:pPr>
              <a:lnSpc>
                <a:spcPct val="180000"/>
              </a:lnSpc>
              <a:buFontTx/>
              <a:buChar char="•"/>
            </a:pPr>
            <a:r>
              <a:rPr kumimoji="1" lang="zh-CN" altLang="en-US" sz="2400" b="1">
                <a:solidFill>
                  <a:srgbClr val="00007D"/>
                </a:solidFill>
                <a:latin typeface="Times New Roman" pitchFamily="18" charset="0"/>
                <a:ea typeface="楷体_GB2312"/>
                <a:cs typeface="楷体_GB2312"/>
              </a:rPr>
              <a:t>矩阵与复数相仿，有加、减、乘三种运算</a:t>
            </a:r>
            <a:r>
              <a:rPr kumimoji="1" lang="en-US" altLang="zh-CN" sz="2400" b="1">
                <a:solidFill>
                  <a:srgbClr val="00007D"/>
                </a:solidFill>
                <a:latin typeface="Times New Roman" pitchFamily="18" charset="0"/>
                <a:ea typeface="楷体_GB2312"/>
                <a:cs typeface="楷体_GB2312"/>
              </a:rPr>
              <a:t>.  </a:t>
            </a:r>
          </a:p>
          <a:p>
            <a:pPr>
              <a:lnSpc>
                <a:spcPct val="180000"/>
              </a:lnSpc>
              <a:buFontTx/>
              <a:buChar char="•"/>
            </a:pPr>
            <a:r>
              <a:rPr kumimoji="1" lang="zh-CN" altLang="en-US" sz="2400" b="1">
                <a:solidFill>
                  <a:srgbClr val="00007D"/>
                </a:solidFill>
                <a:latin typeface="Times New Roman" pitchFamily="18" charset="0"/>
                <a:ea typeface="楷体_GB2312"/>
                <a:cs typeface="楷体_GB2312"/>
              </a:rPr>
              <a:t>矩阵的乘法是否也和复数一样有逆运算呢？</a:t>
            </a:r>
          </a:p>
          <a:p>
            <a:pPr>
              <a:lnSpc>
                <a:spcPct val="180000"/>
              </a:lnSpc>
              <a:buFontTx/>
              <a:buChar char="•"/>
            </a:pPr>
            <a:r>
              <a:rPr kumimoji="1" lang="zh-CN" altLang="en-US" sz="2400" b="1">
                <a:solidFill>
                  <a:srgbClr val="00007D"/>
                </a:solidFill>
                <a:latin typeface="Times New Roman" pitchFamily="18" charset="0"/>
                <a:ea typeface="楷体_GB2312"/>
                <a:cs typeface="楷体_GB2312"/>
              </a:rPr>
              <a:t>这就是本节所要讨论的问题</a:t>
            </a:r>
            <a:r>
              <a:rPr kumimoji="1" lang="en-US" altLang="zh-CN" sz="2400" b="1">
                <a:solidFill>
                  <a:srgbClr val="00007D"/>
                </a:solidFill>
                <a:latin typeface="Times New Roman" pitchFamily="18" charset="0"/>
                <a:ea typeface="楷体_GB2312"/>
                <a:cs typeface="楷体_GB2312"/>
              </a:rPr>
              <a:t>.</a:t>
            </a:r>
          </a:p>
          <a:p>
            <a:pPr>
              <a:lnSpc>
                <a:spcPct val="180000"/>
              </a:lnSpc>
              <a:buFontTx/>
              <a:buChar char="•"/>
            </a:pPr>
            <a:r>
              <a:rPr kumimoji="1" lang="zh-CN" altLang="en-US" sz="2400" b="1">
                <a:solidFill>
                  <a:srgbClr val="00007D"/>
                </a:solidFill>
                <a:latin typeface="Times New Roman" pitchFamily="18" charset="0"/>
                <a:ea typeface="楷体_GB2312"/>
                <a:cs typeface="楷体_GB2312"/>
              </a:rPr>
              <a:t>这一节所讨论的矩阵，如不特别说明，所指的都是 </a:t>
            </a:r>
            <a:r>
              <a:rPr kumimoji="1" lang="en-US" altLang="zh-CN" sz="2400" b="1" i="1">
                <a:solidFill>
                  <a:srgbClr val="00007D"/>
                </a:solidFill>
                <a:latin typeface="Times New Roman" pitchFamily="18" charset="0"/>
                <a:ea typeface="楷体_GB2312"/>
                <a:cs typeface="楷体_GB2312"/>
              </a:rPr>
              <a:t>n </a:t>
            </a:r>
            <a:r>
              <a:rPr kumimoji="1" lang="zh-CN" altLang="en-US" sz="2400" b="1">
                <a:solidFill>
                  <a:srgbClr val="00007D"/>
                </a:solidFill>
                <a:latin typeface="Times New Roman" pitchFamily="18" charset="0"/>
                <a:ea typeface="楷体_GB2312"/>
                <a:cs typeface="楷体_GB2312"/>
              </a:rPr>
              <a:t>阶方阵</a:t>
            </a:r>
            <a:r>
              <a:rPr kumimoji="1" lang="en-US" altLang="zh-CN" sz="2400" b="1">
                <a:solidFill>
                  <a:srgbClr val="00007D"/>
                </a:solidFill>
                <a:latin typeface="楷体_GB2312"/>
                <a:ea typeface="楷体_GB2312"/>
                <a:cs typeface="楷体_GB2312"/>
              </a:rPr>
              <a:t>.</a:t>
            </a:r>
          </a:p>
        </p:txBody>
      </p:sp>
      <p:sp>
        <p:nvSpPr>
          <p:cNvPr id="30726" name="Text Box 6"/>
          <p:cNvSpPr txBox="1">
            <a:spLocks noChangeArrowheads="1"/>
          </p:cNvSpPr>
          <p:nvPr/>
        </p:nvSpPr>
        <p:spPr bwMode="auto">
          <a:xfrm>
            <a:off x="323850" y="4756150"/>
            <a:ext cx="8310563" cy="1552575"/>
          </a:xfrm>
          <a:prstGeom prst="rect">
            <a:avLst/>
          </a:prstGeom>
          <a:noFill/>
          <a:ln w="9525">
            <a:noFill/>
            <a:miter lim="800000"/>
            <a:headEnd/>
            <a:tailEnd/>
          </a:ln>
        </p:spPr>
        <p:txBody>
          <a:bodyPr/>
          <a:lstStyle/>
          <a:p>
            <a:pPr>
              <a:lnSpc>
                <a:spcPct val="130000"/>
              </a:lnSpc>
            </a:pP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从乘法的角度来看，</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阶单位矩阵 </a:t>
            </a:r>
            <a:r>
              <a:rPr kumimoji="1" lang="en-US" altLang="zh-CN" sz="2400" b="1" i="1">
                <a:solidFill>
                  <a:srgbClr val="000000"/>
                </a:solidFill>
                <a:latin typeface="Times New Roman" pitchFamily="18" charset="0"/>
                <a:ea typeface="楷体_GB2312"/>
                <a:cs typeface="楷体_GB2312"/>
              </a:rPr>
              <a:t>E </a:t>
            </a:r>
            <a:r>
              <a:rPr kumimoji="1" lang="zh-CN" altLang="en-US" sz="2400" b="1">
                <a:solidFill>
                  <a:srgbClr val="000000"/>
                </a:solidFill>
                <a:latin typeface="Times New Roman" pitchFamily="18" charset="0"/>
                <a:ea typeface="楷体_GB2312"/>
                <a:cs typeface="楷体_GB2312"/>
              </a:rPr>
              <a:t>在同阶方阵中的地位类似于 </a:t>
            </a:r>
            <a:r>
              <a:rPr kumimoji="1" lang="en-US" altLang="zh-CN" sz="2400" b="1">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在复数中的地位． 一个复数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 0</a:t>
            </a:r>
            <a:r>
              <a:rPr kumimoji="1" lang="zh-CN" altLang="en-US" sz="2400" b="1">
                <a:solidFill>
                  <a:srgbClr val="000000"/>
                </a:solidFill>
                <a:latin typeface="Times New Roman" pitchFamily="18" charset="0"/>
                <a:ea typeface="楷体_GB2312"/>
                <a:cs typeface="楷体_GB2312"/>
              </a:rPr>
              <a:t>的倒数 </a:t>
            </a:r>
            <a:r>
              <a:rPr kumimoji="1" lang="en-US" altLang="zh-CN" sz="2400" b="1" i="1">
                <a:solidFill>
                  <a:srgbClr val="000000"/>
                </a:solidFill>
                <a:latin typeface="Times New Roman" pitchFamily="18" charset="0"/>
                <a:ea typeface="楷体_GB2312"/>
                <a:cs typeface="楷体_GB2312"/>
              </a:rPr>
              <a:t>a</a:t>
            </a:r>
            <a:r>
              <a:rPr kumimoji="1" lang="en-US" altLang="en-US" b="1" baseline="30000">
                <a:solidFill>
                  <a:srgbClr val="000000"/>
                </a:solidFill>
                <a:latin typeface="Times New Roman" pitchFamily="18" charset="0"/>
                <a:ea typeface="楷体_GB2312"/>
                <a:cs typeface="楷体_GB2312"/>
              </a:rPr>
              <a:t>－</a:t>
            </a:r>
            <a:r>
              <a:rPr kumimoji="1" lang="en-US" altLang="zh-CN" sz="2400" b="1" baseline="30000">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可以用等式 </a:t>
            </a:r>
            <a:r>
              <a:rPr kumimoji="1" lang="en-US" altLang="zh-CN" sz="2400" b="1" i="1">
                <a:solidFill>
                  <a:srgbClr val="000000"/>
                </a:solidFill>
                <a:latin typeface="Times New Roman" pitchFamily="18" charset="0"/>
                <a:ea typeface="楷体_GB2312"/>
                <a:cs typeface="楷体_GB2312"/>
              </a:rPr>
              <a:t>a a</a:t>
            </a:r>
            <a:r>
              <a:rPr kumimoji="1" lang="en-US" altLang="en-US" b="1" baseline="30000">
                <a:solidFill>
                  <a:srgbClr val="000000"/>
                </a:solidFill>
                <a:latin typeface="Times New Roman" pitchFamily="18" charset="0"/>
                <a:ea typeface="楷体_GB2312"/>
                <a:cs typeface="楷体_GB2312"/>
              </a:rPr>
              <a:t>－</a:t>
            </a:r>
            <a:r>
              <a:rPr kumimoji="1" lang="en-US" altLang="zh-CN" sz="2400" b="1" baseline="30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 1 </a:t>
            </a:r>
            <a:r>
              <a:rPr kumimoji="1" lang="zh-CN" altLang="en-US" sz="2400" b="1">
                <a:solidFill>
                  <a:srgbClr val="000000"/>
                </a:solidFill>
                <a:latin typeface="Times New Roman" pitchFamily="18" charset="0"/>
                <a:ea typeface="楷体_GB2312"/>
                <a:cs typeface="楷体_GB2312"/>
              </a:rPr>
              <a:t>来刻划</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类似地，我们引入</a:t>
            </a:r>
          </a:p>
        </p:txBody>
      </p:sp>
      <p:grpSp>
        <p:nvGrpSpPr>
          <p:cNvPr id="30730" name="Group 10"/>
          <p:cNvGrpSpPr>
            <a:grpSpLocks/>
          </p:cNvGrpSpPr>
          <p:nvPr/>
        </p:nvGrpSpPr>
        <p:grpSpPr bwMode="auto">
          <a:xfrm>
            <a:off x="339725" y="3429000"/>
            <a:ext cx="6323013" cy="1135063"/>
            <a:chOff x="336" y="2160"/>
            <a:chExt cx="3983" cy="715"/>
          </a:xfrm>
        </p:grpSpPr>
        <p:sp>
          <p:nvSpPr>
            <p:cNvPr id="145417" name="Text Box 11"/>
            <p:cNvSpPr txBox="1">
              <a:spLocks noChangeArrowheads="1"/>
            </p:cNvSpPr>
            <p:nvPr/>
          </p:nvSpPr>
          <p:spPr bwMode="auto">
            <a:xfrm>
              <a:off x="336" y="2160"/>
              <a:ext cx="3983" cy="288"/>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对于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阶单位矩阵 </a:t>
              </a:r>
              <a:r>
                <a:rPr kumimoji="1" lang="en-US" altLang="zh-CN" sz="2400" b="1" i="1">
                  <a:solidFill>
                    <a:srgbClr val="000000"/>
                  </a:solidFill>
                  <a:latin typeface="Times New Roman" pitchFamily="18" charset="0"/>
                  <a:ea typeface="楷体_GB2312"/>
                  <a:cs typeface="楷体_GB2312"/>
                </a:rPr>
                <a:t>E </a:t>
              </a:r>
              <a:r>
                <a:rPr kumimoji="1" lang="zh-CN" altLang="en-US" sz="2400" b="1">
                  <a:solidFill>
                    <a:srgbClr val="000000"/>
                  </a:solidFill>
                  <a:latin typeface="Times New Roman" pitchFamily="18" charset="0"/>
                  <a:ea typeface="楷体_GB2312"/>
                  <a:cs typeface="楷体_GB2312"/>
                </a:rPr>
                <a:t>以及同阶的方阵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，都有</a:t>
              </a:r>
            </a:p>
          </p:txBody>
        </p:sp>
        <p:graphicFrame>
          <p:nvGraphicFramePr>
            <p:cNvPr id="145413" name="Object 5"/>
            <p:cNvGraphicFramePr>
              <a:graphicFrameLocks noChangeAspect="1"/>
            </p:cNvGraphicFramePr>
            <p:nvPr/>
          </p:nvGraphicFramePr>
          <p:xfrm>
            <a:off x="2074" y="2566"/>
            <a:ext cx="1612" cy="309"/>
          </p:xfrm>
          <a:graphic>
            <a:graphicData uri="http://schemas.openxmlformats.org/presentationml/2006/ole">
              <mc:AlternateContent xmlns:mc="http://schemas.openxmlformats.org/markup-compatibility/2006">
                <mc:Choice xmlns:v="urn:schemas-microsoft-com:vml" Requires="v">
                  <p:oleObj spid="_x0000_s145429" name="Equation" r:id="rId3" imgW="1193800" imgH="228600" progId="">
                    <p:embed/>
                  </p:oleObj>
                </mc:Choice>
                <mc:Fallback>
                  <p:oleObj name="Equation" r:id="rId3" imgW="1193800" imgH="2286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 y="2566"/>
                          <a:ext cx="1612" cy="3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animEffect transition="in" filter="blinds(horizontal)">
                                      <p:cBhvr>
                                        <p:cTn id="7" dur="500"/>
                                        <p:tgtEl>
                                          <p:spTgt spid="307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24">
                                            <p:txEl>
                                              <p:pRg st="1" end="1"/>
                                            </p:txEl>
                                          </p:spTgt>
                                        </p:tgtEl>
                                        <p:attrNameLst>
                                          <p:attrName>style.visibility</p:attrName>
                                        </p:attrNameLst>
                                      </p:cBhvr>
                                      <p:to>
                                        <p:strVal val="visible"/>
                                      </p:to>
                                    </p:set>
                                    <p:animEffect transition="in" filter="blinds(horizontal)">
                                      <p:cBhvr>
                                        <p:cTn id="12" dur="500"/>
                                        <p:tgtEl>
                                          <p:spTgt spid="3072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24">
                                            <p:txEl>
                                              <p:pRg st="2" end="2"/>
                                            </p:txEl>
                                          </p:spTgt>
                                        </p:tgtEl>
                                        <p:attrNameLst>
                                          <p:attrName>style.visibility</p:attrName>
                                        </p:attrNameLst>
                                      </p:cBhvr>
                                      <p:to>
                                        <p:strVal val="visible"/>
                                      </p:to>
                                    </p:set>
                                    <p:animEffect transition="in" filter="blinds(horizontal)">
                                      <p:cBhvr>
                                        <p:cTn id="17" dur="500"/>
                                        <p:tgtEl>
                                          <p:spTgt spid="3072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724">
                                            <p:txEl>
                                              <p:pRg st="3" end="3"/>
                                            </p:txEl>
                                          </p:spTgt>
                                        </p:tgtEl>
                                        <p:attrNameLst>
                                          <p:attrName>style.visibility</p:attrName>
                                        </p:attrNameLst>
                                      </p:cBhvr>
                                      <p:to>
                                        <p:strVal val="visible"/>
                                      </p:to>
                                    </p:set>
                                    <p:animEffect transition="in" filter="blinds(horizontal)">
                                      <p:cBhvr>
                                        <p:cTn id="22" dur="500"/>
                                        <p:tgtEl>
                                          <p:spTgt spid="3072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30730"/>
                                        </p:tgtEl>
                                        <p:attrNameLst>
                                          <p:attrName>style.visibility</p:attrName>
                                        </p:attrNameLst>
                                      </p:cBhvr>
                                      <p:to>
                                        <p:strVal val="visible"/>
                                      </p:to>
                                    </p:set>
                                    <p:animEffect transition="in" filter="blinds(vertical)">
                                      <p:cBhvr>
                                        <p:cTn id="27" dur="500"/>
                                        <p:tgtEl>
                                          <p:spTgt spid="307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iterate type="lt">
                                    <p:tmAbs val="200"/>
                                  </p:iterate>
                                  <p:childTnLst>
                                    <p:set>
                                      <p:cBhvr>
                                        <p:cTn id="31" dur="1" fill="hold">
                                          <p:stCondLst>
                                            <p:cond delay="0"/>
                                          </p:stCondLst>
                                        </p:cTn>
                                        <p:tgtEl>
                                          <p:spTgt spid="30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uild="p" autoUpdateAnimBg="0"/>
      <p:bldP spid="30726"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8" name="Text Box 2"/>
          <p:cNvSpPr txBox="1">
            <a:spLocks noChangeArrowheads="1"/>
          </p:cNvSpPr>
          <p:nvPr/>
        </p:nvSpPr>
        <p:spPr bwMode="auto">
          <a:xfrm>
            <a:off x="381000" y="685800"/>
            <a:ext cx="7897813"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定义：</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阶方阵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称为</a:t>
            </a:r>
            <a:r>
              <a:rPr kumimoji="1" lang="zh-CN" altLang="en-US" sz="2400" b="1">
                <a:solidFill>
                  <a:srgbClr val="FF0000"/>
                </a:solidFill>
                <a:latin typeface="Times New Roman" pitchFamily="18" charset="0"/>
                <a:ea typeface="楷体_GB2312"/>
                <a:cs typeface="楷体_GB2312"/>
              </a:rPr>
              <a:t>可逆的</a:t>
            </a:r>
            <a:r>
              <a:rPr kumimoji="1" lang="zh-CN" altLang="en-US" sz="2400" b="1">
                <a:solidFill>
                  <a:srgbClr val="000000"/>
                </a:solidFill>
                <a:latin typeface="Times New Roman" pitchFamily="18" charset="0"/>
                <a:ea typeface="楷体_GB2312"/>
                <a:cs typeface="楷体_GB2312"/>
              </a:rPr>
              <a:t>，如果有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阶方阵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，使得</a:t>
            </a:r>
          </a:p>
        </p:txBody>
      </p:sp>
      <p:sp>
        <p:nvSpPr>
          <p:cNvPr id="146439" name="Text Box 4"/>
          <p:cNvSpPr txBox="1">
            <a:spLocks noChangeArrowheads="1"/>
          </p:cNvSpPr>
          <p:nvPr/>
        </p:nvSpPr>
        <p:spPr bwMode="auto">
          <a:xfrm>
            <a:off x="1335088" y="1981200"/>
            <a:ext cx="3389312"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这里 </a:t>
            </a:r>
            <a:r>
              <a:rPr kumimoji="1" lang="en-US" altLang="zh-CN" sz="2400" b="1" i="1">
                <a:solidFill>
                  <a:srgbClr val="000000"/>
                </a:solidFill>
                <a:latin typeface="Times New Roman" pitchFamily="18" charset="0"/>
                <a:ea typeface="楷体_GB2312"/>
                <a:cs typeface="楷体_GB2312"/>
              </a:rPr>
              <a:t>E </a:t>
            </a:r>
            <a:r>
              <a:rPr kumimoji="1" lang="zh-CN" altLang="en-US" sz="2400" b="1">
                <a:solidFill>
                  <a:srgbClr val="000000"/>
                </a:solidFill>
                <a:latin typeface="Times New Roman" pitchFamily="18" charset="0"/>
                <a:ea typeface="楷体_GB2312"/>
                <a:cs typeface="楷体_GB2312"/>
              </a:rPr>
              <a:t>是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阶单位矩阵</a:t>
            </a:r>
            <a:r>
              <a:rPr kumimoji="1" lang="en-US" altLang="zh-CN" sz="2400" b="1">
                <a:solidFill>
                  <a:srgbClr val="000000"/>
                </a:solidFill>
                <a:latin typeface="Times New Roman" pitchFamily="18" charset="0"/>
                <a:ea typeface="楷体_GB2312"/>
                <a:cs typeface="楷体_GB2312"/>
              </a:rPr>
              <a:t>.</a:t>
            </a:r>
          </a:p>
        </p:txBody>
      </p:sp>
      <p:graphicFrame>
        <p:nvGraphicFramePr>
          <p:cNvPr id="146437" name="Object 5"/>
          <p:cNvGraphicFramePr>
            <a:graphicFrameLocks noChangeAspect="1"/>
          </p:cNvGraphicFramePr>
          <p:nvPr/>
        </p:nvGraphicFramePr>
        <p:xfrm>
          <a:off x="3592513" y="1371600"/>
          <a:ext cx="1958975" cy="354013"/>
        </p:xfrm>
        <a:graphic>
          <a:graphicData uri="http://schemas.openxmlformats.org/presentationml/2006/ole">
            <mc:AlternateContent xmlns:mc="http://schemas.openxmlformats.org/markup-compatibility/2006">
              <mc:Choice xmlns:v="urn:schemas-microsoft-com:vml" Requires="v">
                <p:oleObj spid="_x0000_s146453" name="Equation" r:id="rId3" imgW="914400" imgH="165100" progId="">
                  <p:embed/>
                </p:oleObj>
              </mc:Choice>
              <mc:Fallback>
                <p:oleObj name="Equation" r:id="rId3" imgW="914400" imgH="1651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2513" y="1371600"/>
                        <a:ext cx="1958975"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Text Box 10"/>
          <p:cNvSpPr txBox="1">
            <a:spLocks noChangeArrowheads="1"/>
          </p:cNvSpPr>
          <p:nvPr/>
        </p:nvSpPr>
        <p:spPr bwMode="auto">
          <a:xfrm>
            <a:off x="1231900" y="2667000"/>
            <a:ext cx="7512050" cy="2063750"/>
          </a:xfrm>
          <a:prstGeom prst="rect">
            <a:avLst/>
          </a:prstGeom>
          <a:noFill/>
          <a:ln w="9525">
            <a:noFill/>
            <a:miter lim="800000"/>
            <a:headEnd/>
            <a:tailEnd/>
          </a:ln>
        </p:spPr>
        <p:txBody>
          <a:bodyPr/>
          <a:lstStyle/>
          <a:p>
            <a:pPr>
              <a:lnSpc>
                <a:spcPct val="180000"/>
              </a:lnSpc>
              <a:buFont typeface="Wingdings" pitchFamily="2" charset="2"/>
              <a:buChar char="Ø"/>
            </a:pPr>
            <a:r>
              <a:rPr kumimoji="1" lang="zh-CN" altLang="en-US" sz="2400" b="1">
                <a:solidFill>
                  <a:srgbClr val="000000"/>
                </a:solidFill>
                <a:latin typeface="Times New Roman" pitchFamily="18" charset="0"/>
                <a:ea typeface="楷体_GB2312"/>
                <a:cs typeface="楷体_GB2312"/>
              </a:rPr>
              <a:t>根据矩阵的乘法法则，只有方阵才能满足上述等式</a:t>
            </a:r>
            <a:r>
              <a:rPr kumimoji="1" lang="en-US" altLang="zh-CN" sz="2400" b="1">
                <a:solidFill>
                  <a:srgbClr val="000000"/>
                </a:solidFill>
                <a:latin typeface="Times New Roman" pitchFamily="18" charset="0"/>
                <a:ea typeface="楷体_GB2312"/>
                <a:cs typeface="楷体_GB2312"/>
              </a:rPr>
              <a:t>.  </a:t>
            </a:r>
          </a:p>
          <a:p>
            <a:pPr>
              <a:lnSpc>
                <a:spcPct val="180000"/>
              </a:lnSpc>
              <a:buFont typeface="Wingdings" pitchFamily="2" charset="2"/>
              <a:buChar char="Ø"/>
            </a:pPr>
            <a:r>
              <a:rPr kumimoji="1" lang="zh-CN" altLang="en-US" sz="2400" b="1">
                <a:solidFill>
                  <a:srgbClr val="000000"/>
                </a:solidFill>
                <a:latin typeface="Times New Roman" pitchFamily="18" charset="0"/>
                <a:ea typeface="楷体_GB2312"/>
                <a:cs typeface="楷体_GB2312"/>
              </a:rPr>
              <a:t>对于任意的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阶方阵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，适合上述等式的矩阵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是唯</a:t>
            </a:r>
          </a:p>
          <a:p>
            <a:pPr>
              <a:lnSpc>
                <a:spcPct val="180000"/>
              </a:lnSpc>
            </a:pPr>
            <a:r>
              <a:rPr kumimoji="1" lang="zh-CN" altLang="en-US" sz="2400" b="1">
                <a:solidFill>
                  <a:srgbClr val="000000"/>
                </a:solidFill>
                <a:latin typeface="Times New Roman" pitchFamily="18" charset="0"/>
                <a:ea typeface="楷体_GB2312"/>
                <a:cs typeface="楷体_GB2312"/>
              </a:rPr>
              <a:t>一的（如果有的话）</a:t>
            </a:r>
            <a:r>
              <a:rPr kumimoji="1" lang="en-US" altLang="zh-CN" sz="2400" b="1">
                <a:solidFill>
                  <a:srgbClr val="000000"/>
                </a:solidFill>
                <a:latin typeface="Times New Roman" pitchFamily="18" charset="0"/>
                <a:ea typeface="楷体_GB2312"/>
                <a:cs typeface="楷体_GB2312"/>
              </a:rPr>
              <a:t>.</a:t>
            </a:r>
            <a:endParaRPr kumimoji="1" lang="en-US" altLang="zh-CN" sz="2400" b="1" i="1">
              <a:solidFill>
                <a:srgbClr val="000000"/>
              </a:solidFill>
              <a:latin typeface="Times New Roman" pitchFamily="18" charset="0"/>
              <a:ea typeface="楷体_GB2312"/>
              <a:cs typeface="楷体_GB2312"/>
            </a:endParaRPr>
          </a:p>
        </p:txBody>
      </p:sp>
      <p:sp>
        <p:nvSpPr>
          <p:cNvPr id="1035" name="Text Box 11"/>
          <p:cNvSpPr txBox="1">
            <a:spLocks noChangeArrowheads="1"/>
          </p:cNvSpPr>
          <p:nvPr/>
        </p:nvSpPr>
        <p:spPr bwMode="auto">
          <a:xfrm>
            <a:off x="381000" y="4957763"/>
            <a:ext cx="8680450" cy="1004887"/>
          </a:xfrm>
          <a:prstGeom prst="rect">
            <a:avLst/>
          </a:prstGeom>
          <a:noFill/>
          <a:ln w="9525">
            <a:noFill/>
            <a:miter lim="800000"/>
            <a:headEnd/>
            <a:tailEnd/>
          </a:ln>
        </p:spPr>
        <p:txBody>
          <a:bodyPr wrap="none"/>
          <a:lstStyle/>
          <a:p>
            <a:pPr>
              <a:lnSpc>
                <a:spcPct val="150000"/>
              </a:lnSpc>
            </a:pPr>
            <a:r>
              <a:rPr kumimoji="1" lang="zh-CN" altLang="en-US" sz="2400" b="1">
                <a:solidFill>
                  <a:srgbClr val="0000FF"/>
                </a:solidFill>
                <a:latin typeface="Times New Roman" pitchFamily="18" charset="0"/>
                <a:ea typeface="楷体_GB2312"/>
                <a:cs typeface="楷体_GB2312"/>
              </a:rPr>
              <a:t>定义：</a:t>
            </a:r>
            <a:r>
              <a:rPr kumimoji="1" lang="zh-CN" altLang="en-US" sz="2400" b="1">
                <a:solidFill>
                  <a:srgbClr val="000000"/>
                </a:solidFill>
                <a:latin typeface="Times New Roman" pitchFamily="18" charset="0"/>
                <a:ea typeface="楷体_GB2312"/>
                <a:cs typeface="楷体_GB2312"/>
              </a:rPr>
              <a:t> 如果矩阵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满足上述等式，那么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就称为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a:t>
            </a:r>
            <a:r>
              <a:rPr kumimoji="1" lang="zh-CN" altLang="en-US" sz="2400" b="1">
                <a:solidFill>
                  <a:srgbClr val="FF0000"/>
                </a:solidFill>
                <a:latin typeface="Times New Roman" pitchFamily="18" charset="0"/>
                <a:ea typeface="楷体_GB2312"/>
                <a:cs typeface="楷体_GB2312"/>
              </a:rPr>
              <a:t>逆矩阵</a:t>
            </a:r>
            <a:r>
              <a:rPr kumimoji="1" lang="zh-CN" altLang="en-US" sz="2400" b="1">
                <a:solidFill>
                  <a:srgbClr val="00007D"/>
                </a:solidFill>
                <a:latin typeface="Times New Roman" pitchFamily="18" charset="0"/>
                <a:ea typeface="楷体_GB2312"/>
                <a:cs typeface="楷体_GB2312"/>
              </a:rPr>
              <a:t>，</a:t>
            </a:r>
          </a:p>
          <a:p>
            <a:r>
              <a:rPr kumimoji="1" lang="zh-CN" altLang="en-US" sz="2400" b="1">
                <a:solidFill>
                  <a:srgbClr val="000000"/>
                </a:solidFill>
                <a:latin typeface="Times New Roman" pitchFamily="18" charset="0"/>
                <a:ea typeface="楷体_GB2312"/>
                <a:cs typeface="楷体_GB2312"/>
              </a:rPr>
              <a:t>	记作 </a:t>
            </a:r>
            <a:r>
              <a:rPr kumimoji="1" lang="en-US" altLang="zh-CN" sz="2400" b="1" i="1">
                <a:solidFill>
                  <a:srgbClr val="000000"/>
                </a:solidFill>
                <a:latin typeface="Times New Roman" pitchFamily="18" charset="0"/>
                <a:ea typeface="楷体_GB2312"/>
                <a:cs typeface="楷体_GB2312"/>
              </a:rPr>
              <a:t>A</a:t>
            </a:r>
            <a:r>
              <a:rPr kumimoji="1" lang="zh-CN" altLang="zh-CN" sz="2400" b="1" baseline="30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34">
                                            <p:txEl>
                                              <p:pRg st="0" end="0"/>
                                            </p:txEl>
                                          </p:spTgt>
                                        </p:tgtEl>
                                        <p:attrNameLst>
                                          <p:attrName>style.visibility</p:attrName>
                                        </p:attrNameLst>
                                      </p:cBhvr>
                                      <p:to>
                                        <p:strVal val="visible"/>
                                      </p:to>
                                    </p:set>
                                    <p:animEffect transition="in" filter="checkerboard(across)">
                                      <p:cBhvr>
                                        <p:cTn id="7" dur="500"/>
                                        <p:tgtEl>
                                          <p:spTgt spid="10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34">
                                            <p:txEl>
                                              <p:pRg st="1" end="1"/>
                                            </p:txEl>
                                          </p:spTgt>
                                        </p:tgtEl>
                                        <p:attrNameLst>
                                          <p:attrName>style.visibility</p:attrName>
                                        </p:attrNameLst>
                                      </p:cBhvr>
                                      <p:to>
                                        <p:strVal val="visible"/>
                                      </p:to>
                                    </p:set>
                                    <p:animEffect transition="in" filter="checkerboard(across)">
                                      <p:cBhvr>
                                        <p:cTn id="12" dur="500"/>
                                        <p:tgtEl>
                                          <p:spTgt spid="1034">
                                            <p:txEl>
                                              <p:pRg st="1" end="1"/>
                                            </p:txEl>
                                          </p:spTgt>
                                        </p:tgtEl>
                                      </p:cBhvr>
                                    </p:animEffect>
                                  </p:childTnLst>
                                </p:cTn>
                              </p:par>
                            </p:childTnLst>
                          </p:cTn>
                        </p:par>
                        <p:par>
                          <p:cTn id="13" fill="hold" nodeType="afterGroup">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1034">
                                            <p:txEl>
                                              <p:pRg st="2" end="2"/>
                                            </p:txEl>
                                          </p:spTgt>
                                        </p:tgtEl>
                                        <p:attrNameLst>
                                          <p:attrName>style.visibility</p:attrName>
                                        </p:attrNameLst>
                                      </p:cBhvr>
                                      <p:to>
                                        <p:strVal val="visible"/>
                                      </p:to>
                                    </p:set>
                                    <p:animEffect transition="in" filter="checkerboard(across)">
                                      <p:cBhvr>
                                        <p:cTn id="16" dur="500"/>
                                        <p:tgtEl>
                                          <p:spTgt spid="1034">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build="p" autoUpdateAnimBg="0"/>
      <p:bldP spid="1035"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5" name="Text Box 4"/>
          <p:cNvSpPr txBox="1">
            <a:spLocks noChangeArrowheads="1"/>
          </p:cNvSpPr>
          <p:nvPr/>
        </p:nvSpPr>
        <p:spPr bwMode="auto">
          <a:xfrm>
            <a:off x="762000" y="1371600"/>
            <a:ext cx="4935538" cy="2063750"/>
          </a:xfrm>
          <a:prstGeom prst="rect">
            <a:avLst/>
          </a:prstGeom>
          <a:noFill/>
          <a:ln w="9525">
            <a:noFill/>
            <a:miter lim="800000"/>
            <a:headEnd/>
            <a:tailEnd/>
          </a:ln>
        </p:spPr>
        <p:txBody>
          <a:bodyPr/>
          <a:lstStyle/>
          <a:p>
            <a:pPr>
              <a:lnSpc>
                <a:spcPct val="180000"/>
              </a:lnSpc>
            </a:pPr>
            <a:r>
              <a:rPr kumimoji="1" lang="zh-CN" altLang="en-US" sz="2400" b="1">
                <a:solidFill>
                  <a:srgbClr val="000000"/>
                </a:solidFill>
                <a:latin typeface="Times New Roman" pitchFamily="18" charset="0"/>
                <a:ea typeface="楷体_GB2312"/>
                <a:cs typeface="楷体_GB2312"/>
              </a:rPr>
              <a:t>下面要解决的问题是：</a:t>
            </a:r>
          </a:p>
          <a:p>
            <a:pPr>
              <a:lnSpc>
                <a:spcPct val="180000"/>
              </a:lnSpc>
              <a:buFontTx/>
              <a:buChar char="•"/>
            </a:pPr>
            <a:r>
              <a:rPr kumimoji="1" lang="zh-CN" altLang="en-US" sz="2400" b="1">
                <a:solidFill>
                  <a:srgbClr val="000000"/>
                </a:solidFill>
                <a:latin typeface="Times New Roman" pitchFamily="18" charset="0"/>
                <a:ea typeface="楷体_GB2312"/>
                <a:cs typeface="楷体_GB2312"/>
              </a:rPr>
              <a:t>在什么条件下，方阵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是可逆的？</a:t>
            </a:r>
          </a:p>
          <a:p>
            <a:pPr>
              <a:lnSpc>
                <a:spcPct val="180000"/>
              </a:lnSpc>
              <a:buFontTx/>
              <a:buChar char="•"/>
            </a:pPr>
            <a:r>
              <a:rPr kumimoji="1" lang="zh-CN" altLang="en-US" sz="2400" b="1">
                <a:solidFill>
                  <a:srgbClr val="000000"/>
                </a:solidFill>
                <a:latin typeface="Times New Roman" pitchFamily="18" charset="0"/>
                <a:ea typeface="楷体_GB2312"/>
                <a:cs typeface="楷体_GB2312"/>
              </a:rPr>
              <a:t>如果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可逆，怎样求 </a:t>
            </a:r>
            <a:r>
              <a:rPr kumimoji="1" lang="en-US" altLang="zh-CN" sz="2400" b="1" i="1">
                <a:solidFill>
                  <a:srgbClr val="000000"/>
                </a:solidFill>
                <a:latin typeface="Times New Roman" pitchFamily="18" charset="0"/>
                <a:ea typeface="楷体_GB2312"/>
                <a:cs typeface="楷体_GB2312"/>
              </a:rPr>
              <a:t>A</a:t>
            </a:r>
            <a:r>
              <a:rPr kumimoji="1" lang="zh-CN" altLang="zh-CN" sz="2400" b="1" baseline="30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7485" name="Object 29"/>
          <p:cNvGraphicFramePr>
            <a:graphicFrameLocks noChangeAspect="1"/>
          </p:cNvGraphicFramePr>
          <p:nvPr/>
        </p:nvGraphicFramePr>
        <p:xfrm>
          <a:off x="842963" y="1708150"/>
          <a:ext cx="3430587" cy="2012950"/>
        </p:xfrm>
        <a:graphic>
          <a:graphicData uri="http://schemas.openxmlformats.org/presentationml/2006/ole">
            <mc:AlternateContent xmlns:mc="http://schemas.openxmlformats.org/markup-compatibility/2006">
              <mc:Choice xmlns:v="urn:schemas-microsoft-com:vml" Requires="v">
                <p:oleObj spid="_x0000_s147629" name="Equation" r:id="rId3" imgW="1600200" imgH="939800" progId="">
                  <p:embed/>
                </p:oleObj>
              </mc:Choice>
              <mc:Fallback>
                <p:oleObj name="Equation" r:id="rId3" imgW="1600200" imgH="939800" progId="">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63" y="1708150"/>
                        <a:ext cx="3430587" cy="201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86" name="Object 30"/>
          <p:cNvGraphicFramePr>
            <a:graphicFrameLocks noChangeAspect="1"/>
          </p:cNvGraphicFramePr>
          <p:nvPr/>
        </p:nvGraphicFramePr>
        <p:xfrm>
          <a:off x="4729163" y="1708150"/>
          <a:ext cx="3729037" cy="2012950"/>
        </p:xfrm>
        <a:graphic>
          <a:graphicData uri="http://schemas.openxmlformats.org/presentationml/2006/ole">
            <mc:AlternateContent xmlns:mc="http://schemas.openxmlformats.org/markup-compatibility/2006">
              <mc:Choice xmlns:v="urn:schemas-microsoft-com:vml" Requires="v">
                <p:oleObj spid="_x0000_s147630" name="Equation" r:id="rId5" imgW="1739900" imgH="939800" progId="">
                  <p:embed/>
                </p:oleObj>
              </mc:Choice>
              <mc:Fallback>
                <p:oleObj name="Equation" r:id="rId5" imgW="1739900" imgH="939800" progId="">
                  <p:embed/>
                  <p:pic>
                    <p:nvPicPr>
                      <p:cNvPr id="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9163" y="1708150"/>
                        <a:ext cx="3729037" cy="201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494" name="Text Box 4"/>
          <p:cNvSpPr txBox="1">
            <a:spLocks noChangeArrowheads="1"/>
          </p:cNvSpPr>
          <p:nvPr/>
        </p:nvSpPr>
        <p:spPr bwMode="auto">
          <a:xfrm>
            <a:off x="381000" y="793750"/>
            <a:ext cx="453707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结论：                                 ，其中</a:t>
            </a:r>
          </a:p>
        </p:txBody>
      </p:sp>
      <p:graphicFrame>
        <p:nvGraphicFramePr>
          <p:cNvPr id="147487" name="Object 31"/>
          <p:cNvGraphicFramePr>
            <a:graphicFrameLocks noChangeAspect="1"/>
          </p:cNvGraphicFramePr>
          <p:nvPr/>
        </p:nvGraphicFramePr>
        <p:xfrm>
          <a:off x="1298575" y="762000"/>
          <a:ext cx="2663825" cy="488950"/>
        </p:xfrm>
        <a:graphic>
          <a:graphicData uri="http://schemas.openxmlformats.org/presentationml/2006/ole">
            <mc:AlternateContent xmlns:mc="http://schemas.openxmlformats.org/markup-compatibility/2006">
              <mc:Choice xmlns:v="urn:schemas-microsoft-com:vml" Requires="v">
                <p:oleObj spid="_x0000_s147631" name="Equation" r:id="rId7" imgW="1244600" imgH="228600" progId="">
                  <p:embed/>
                </p:oleObj>
              </mc:Choice>
              <mc:Fallback>
                <p:oleObj name="Equation" r:id="rId7" imgW="1244600" imgH="228600" progId="">
                  <p:embed/>
                  <p:pic>
                    <p:nvPicPr>
                      <p:cNvPr id="0" name="Picture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8575" y="762000"/>
                        <a:ext cx="26638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184" name="Group 16"/>
          <p:cNvGrpSpPr>
            <a:grpSpLocks/>
          </p:cNvGrpSpPr>
          <p:nvPr/>
        </p:nvGrpSpPr>
        <p:grpSpPr bwMode="auto">
          <a:xfrm>
            <a:off x="381000" y="4191000"/>
            <a:ext cx="5360988" cy="1295400"/>
            <a:chOff x="240" y="2640"/>
            <a:chExt cx="3377" cy="816"/>
          </a:xfrm>
        </p:grpSpPr>
        <p:sp>
          <p:nvSpPr>
            <p:cNvPr id="147500" name="Text Box 7"/>
            <p:cNvSpPr txBox="1">
              <a:spLocks noChangeArrowheads="1"/>
            </p:cNvSpPr>
            <p:nvPr/>
          </p:nvSpPr>
          <p:spPr bwMode="auto">
            <a:xfrm>
              <a:off x="240" y="2640"/>
              <a:ext cx="3377" cy="288"/>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定理：</a:t>
              </a:r>
              <a:r>
                <a:rPr kumimoji="1" lang="zh-CN" altLang="en-US" sz="2400" b="1">
                  <a:solidFill>
                    <a:srgbClr val="000000"/>
                  </a:solidFill>
                  <a:latin typeface="Times New Roman" pitchFamily="18" charset="0"/>
                  <a:ea typeface="楷体_GB2312"/>
                  <a:cs typeface="楷体_GB2312"/>
                </a:rPr>
                <a:t>若             ，则方阵</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可逆，而且</a:t>
              </a:r>
            </a:p>
          </p:txBody>
        </p:sp>
        <p:graphicFrame>
          <p:nvGraphicFramePr>
            <p:cNvPr id="147488" name="Object 32"/>
            <p:cNvGraphicFramePr>
              <a:graphicFrameLocks noChangeAspect="1"/>
            </p:cNvGraphicFramePr>
            <p:nvPr/>
          </p:nvGraphicFramePr>
          <p:xfrm>
            <a:off x="1056" y="2654"/>
            <a:ext cx="634" cy="274"/>
          </p:xfrm>
          <a:graphic>
            <a:graphicData uri="http://schemas.openxmlformats.org/presentationml/2006/ole">
              <mc:AlternateContent xmlns:mc="http://schemas.openxmlformats.org/markup-compatibility/2006">
                <mc:Choice xmlns:v="urn:schemas-microsoft-com:vml" Requires="v">
                  <p:oleObj spid="_x0000_s147632" name="Equation" r:id="rId9" imgW="469696" imgH="203112" progId="">
                    <p:embed/>
                  </p:oleObj>
                </mc:Choice>
                <mc:Fallback>
                  <p:oleObj name="Equation" r:id="rId9" imgW="469696" imgH="203112" progId="">
                    <p:embed/>
                    <p:pic>
                      <p:nvPicPr>
                        <p:cNvPr id="0" name="Picture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6" y="2654"/>
                          <a:ext cx="634"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89" name="Object 33"/>
            <p:cNvGraphicFramePr>
              <a:graphicFrameLocks noChangeAspect="1"/>
            </p:cNvGraphicFramePr>
            <p:nvPr/>
          </p:nvGraphicFramePr>
          <p:xfrm>
            <a:off x="2280" y="2873"/>
            <a:ext cx="1201" cy="583"/>
          </p:xfrm>
          <a:graphic>
            <a:graphicData uri="http://schemas.openxmlformats.org/presentationml/2006/ole">
              <mc:AlternateContent xmlns:mc="http://schemas.openxmlformats.org/markup-compatibility/2006">
                <mc:Choice xmlns:v="urn:schemas-microsoft-com:vml" Requires="v">
                  <p:oleObj spid="_x0000_s147633" name="Equation" r:id="rId11" imgW="888614" imgH="431613" progId="">
                    <p:embed/>
                  </p:oleObj>
                </mc:Choice>
                <mc:Fallback>
                  <p:oleObj name="Equation" r:id="rId11" imgW="888614" imgH="431613" progId="">
                    <p:embed/>
                    <p:pic>
                      <p:nvPicPr>
                        <p:cNvPr id="0"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0" y="2873"/>
                          <a:ext cx="1201" cy="5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185" name="Group 17"/>
          <p:cNvGrpSpPr>
            <a:grpSpLocks/>
          </p:cNvGrpSpPr>
          <p:nvPr/>
        </p:nvGrpSpPr>
        <p:grpSpPr bwMode="auto">
          <a:xfrm>
            <a:off x="381000" y="5551488"/>
            <a:ext cx="4765675" cy="925512"/>
            <a:chOff x="240" y="3497"/>
            <a:chExt cx="3002" cy="583"/>
          </a:xfrm>
        </p:grpSpPr>
        <p:sp>
          <p:nvSpPr>
            <p:cNvPr id="147499" name="Text Box 11"/>
            <p:cNvSpPr txBox="1">
              <a:spLocks noChangeArrowheads="1"/>
            </p:cNvSpPr>
            <p:nvPr/>
          </p:nvSpPr>
          <p:spPr bwMode="auto">
            <a:xfrm>
              <a:off x="240" y="3641"/>
              <a:ext cx="3002" cy="288"/>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推论：</a:t>
              </a:r>
              <a:r>
                <a:rPr kumimoji="1" lang="zh-CN" altLang="en-US" sz="2400" b="1">
                  <a:solidFill>
                    <a:srgbClr val="000000"/>
                  </a:solidFill>
                  <a:latin typeface="Times New Roman" pitchFamily="18" charset="0"/>
                  <a:ea typeface="楷体_GB2312"/>
                  <a:cs typeface="楷体_GB2312"/>
                </a:rPr>
                <a:t>若             ，则                      </a:t>
              </a:r>
              <a:r>
                <a:rPr kumimoji="1" lang="en-US" altLang="zh-CN" sz="2400" b="1">
                  <a:solidFill>
                    <a:srgbClr val="000000"/>
                  </a:solidFill>
                  <a:latin typeface="Times New Roman" pitchFamily="18" charset="0"/>
                  <a:ea typeface="楷体_GB2312"/>
                  <a:cs typeface="楷体_GB2312"/>
                </a:rPr>
                <a:t>.</a:t>
              </a:r>
            </a:p>
          </p:txBody>
        </p:sp>
        <p:graphicFrame>
          <p:nvGraphicFramePr>
            <p:cNvPr id="147490" name="Object 34"/>
            <p:cNvGraphicFramePr>
              <a:graphicFrameLocks noChangeAspect="1"/>
            </p:cNvGraphicFramePr>
            <p:nvPr/>
          </p:nvGraphicFramePr>
          <p:xfrm>
            <a:off x="1056" y="3655"/>
            <a:ext cx="634" cy="274"/>
          </p:xfrm>
          <a:graphic>
            <a:graphicData uri="http://schemas.openxmlformats.org/presentationml/2006/ole">
              <mc:AlternateContent xmlns:mc="http://schemas.openxmlformats.org/markup-compatibility/2006">
                <mc:Choice xmlns:v="urn:schemas-microsoft-com:vml" Requires="v">
                  <p:oleObj spid="_x0000_s147634" name="Equation" r:id="rId13" imgW="469696" imgH="203112" progId="">
                    <p:embed/>
                  </p:oleObj>
                </mc:Choice>
                <mc:Fallback>
                  <p:oleObj name="Equation" r:id="rId13" imgW="469696" imgH="203112" progId="">
                    <p:embed/>
                    <p:pic>
                      <p:nvPicPr>
                        <p:cNvPr id="0" name="Picture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6" y="3655"/>
                          <a:ext cx="634"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91" name="Object 35"/>
            <p:cNvGraphicFramePr>
              <a:graphicFrameLocks noChangeAspect="1"/>
            </p:cNvGraphicFramePr>
            <p:nvPr/>
          </p:nvGraphicFramePr>
          <p:xfrm>
            <a:off x="2112" y="3497"/>
            <a:ext cx="995" cy="583"/>
          </p:xfrm>
          <a:graphic>
            <a:graphicData uri="http://schemas.openxmlformats.org/presentationml/2006/ole">
              <mc:AlternateContent xmlns:mc="http://schemas.openxmlformats.org/markup-compatibility/2006">
                <mc:Choice xmlns:v="urn:schemas-microsoft-com:vml" Requires="v">
                  <p:oleObj spid="_x0000_s147635" name="Equation" r:id="rId15" imgW="736600" imgH="431800" progId="">
                    <p:embed/>
                  </p:oleObj>
                </mc:Choice>
                <mc:Fallback>
                  <p:oleObj name="Equation" r:id="rId15" imgW="736600" imgH="431800" progId="">
                    <p:embed/>
                    <p:pic>
                      <p:nvPicPr>
                        <p:cNvPr id="0" name="Picture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2" y="3497"/>
                          <a:ext cx="995" cy="5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189" name="Group 21"/>
          <p:cNvGrpSpPr>
            <a:grpSpLocks/>
          </p:cNvGrpSpPr>
          <p:nvPr/>
        </p:nvGrpSpPr>
        <p:grpSpPr bwMode="auto">
          <a:xfrm>
            <a:off x="5724525" y="3905250"/>
            <a:ext cx="3352800" cy="1828800"/>
            <a:chOff x="3648" y="2160"/>
            <a:chExt cx="2112" cy="1152"/>
          </a:xfrm>
        </p:grpSpPr>
        <p:sp>
          <p:nvSpPr>
            <p:cNvPr id="147498" name="AutoShape 22"/>
            <p:cNvSpPr>
              <a:spLocks noChangeArrowheads="1"/>
            </p:cNvSpPr>
            <p:nvPr/>
          </p:nvSpPr>
          <p:spPr bwMode="auto">
            <a:xfrm>
              <a:off x="3648" y="2160"/>
              <a:ext cx="2112" cy="1152"/>
            </a:xfrm>
            <a:prstGeom prst="cloudCallout">
              <a:avLst>
                <a:gd name="adj1" fmla="val -59468"/>
                <a:gd name="adj2" fmla="val -53995"/>
              </a:avLst>
            </a:prstGeom>
            <a:solidFill>
              <a:schemeClr val="accent1"/>
            </a:solidFill>
            <a:ln w="9525">
              <a:solidFill>
                <a:schemeClr val="tx1"/>
              </a:solidFill>
              <a:miter lim="800000"/>
              <a:headEnd/>
              <a:tailEnd/>
            </a:ln>
          </p:spPr>
          <p:txBody>
            <a:bodyPr/>
            <a:lstStyle/>
            <a:p>
              <a:pPr algn="ctr"/>
              <a:r>
                <a:rPr kumimoji="1" lang="zh-CN" altLang="en-US" sz="2400" b="1">
                  <a:solidFill>
                    <a:srgbClr val="000000"/>
                  </a:solidFill>
                  <a:latin typeface="Times New Roman" pitchFamily="18" charset="0"/>
                  <a:ea typeface="楷体_GB2312"/>
                  <a:cs typeface="楷体_GB2312"/>
                </a:rPr>
                <a:t>元素      的代数余子式      位于第 </a:t>
              </a:r>
              <a:r>
                <a:rPr kumimoji="1" lang="en-US" altLang="zh-CN" sz="2400" b="1" i="1">
                  <a:solidFill>
                    <a:srgbClr val="000000"/>
                  </a:solidFill>
                  <a:latin typeface="Times New Roman" pitchFamily="18" charset="0"/>
                  <a:ea typeface="楷体_GB2312"/>
                  <a:cs typeface="楷体_GB2312"/>
                </a:rPr>
                <a:t>j </a:t>
              </a:r>
              <a:r>
                <a:rPr kumimoji="1" lang="zh-CN" altLang="en-US" sz="2400" b="1">
                  <a:solidFill>
                    <a:srgbClr val="000000"/>
                  </a:solidFill>
                  <a:latin typeface="Times New Roman" pitchFamily="18" charset="0"/>
                  <a:ea typeface="楷体_GB2312"/>
                  <a:cs typeface="楷体_GB2312"/>
                </a:rPr>
                <a:t>行第 </a:t>
              </a:r>
              <a:r>
                <a:rPr kumimoji="1" lang="en-US" altLang="zh-CN" sz="2400" b="1" i="1">
                  <a:solidFill>
                    <a:srgbClr val="000000"/>
                  </a:solidFill>
                  <a:latin typeface="Times New Roman" pitchFamily="18" charset="0"/>
                  <a:ea typeface="楷体_GB2312"/>
                  <a:cs typeface="楷体_GB2312"/>
                </a:rPr>
                <a:t>i </a:t>
              </a:r>
              <a:r>
                <a:rPr kumimoji="1" lang="zh-CN" altLang="en-US" sz="2400" b="1">
                  <a:solidFill>
                    <a:srgbClr val="000000"/>
                  </a:solidFill>
                  <a:latin typeface="Times New Roman" pitchFamily="18" charset="0"/>
                  <a:ea typeface="楷体_GB2312"/>
                  <a:cs typeface="楷体_GB2312"/>
                </a:rPr>
                <a:t>列</a:t>
              </a:r>
            </a:p>
          </p:txBody>
        </p:sp>
        <p:graphicFrame>
          <p:nvGraphicFramePr>
            <p:cNvPr id="147492" name="Object 36"/>
            <p:cNvGraphicFramePr>
              <a:graphicFrameLocks noChangeAspect="1"/>
            </p:cNvGraphicFramePr>
            <p:nvPr/>
          </p:nvGraphicFramePr>
          <p:xfrm>
            <a:off x="4412" y="2304"/>
            <a:ext cx="256" cy="347"/>
          </p:xfrm>
          <a:graphic>
            <a:graphicData uri="http://schemas.openxmlformats.org/presentationml/2006/ole">
              <mc:AlternateContent xmlns:mc="http://schemas.openxmlformats.org/markup-compatibility/2006">
                <mc:Choice xmlns:v="urn:schemas-microsoft-com:vml" Requires="v">
                  <p:oleObj spid="_x0000_s147636" name="Equation" r:id="rId17" imgW="177646" imgH="241091" progId="">
                    <p:embed/>
                  </p:oleObj>
                </mc:Choice>
                <mc:Fallback>
                  <p:oleObj name="Equation" r:id="rId17" imgW="177646" imgH="241091" progId="">
                    <p:embed/>
                    <p:pic>
                      <p:nvPicPr>
                        <p:cNvPr id="0" name="Picture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12" y="2304"/>
                          <a:ext cx="256"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93" name="Object 37"/>
            <p:cNvGraphicFramePr>
              <a:graphicFrameLocks noChangeAspect="1"/>
            </p:cNvGraphicFramePr>
            <p:nvPr/>
          </p:nvGraphicFramePr>
          <p:xfrm>
            <a:off x="4560" y="2526"/>
            <a:ext cx="292" cy="347"/>
          </p:xfrm>
          <a:graphic>
            <a:graphicData uri="http://schemas.openxmlformats.org/presentationml/2006/ole">
              <mc:AlternateContent xmlns:mc="http://schemas.openxmlformats.org/markup-compatibility/2006">
                <mc:Choice xmlns:v="urn:schemas-microsoft-com:vml" Requires="v">
                  <p:oleObj spid="_x0000_s147637" name="Equation" r:id="rId19" imgW="203112" imgH="241195" progId="">
                    <p:embed/>
                  </p:oleObj>
                </mc:Choice>
                <mc:Fallback>
                  <p:oleObj name="Equation" r:id="rId19" imgW="203112" imgH="241195" progId="">
                    <p:embed/>
                    <p:pic>
                      <p:nvPicPr>
                        <p:cNvPr id="0" name="Picture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60" y="2526"/>
                          <a:ext cx="292"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189"/>
                                        </p:tgtEl>
                                        <p:attrNameLst>
                                          <p:attrName>style.visibility</p:attrName>
                                        </p:attrNameLst>
                                      </p:cBhvr>
                                      <p:to>
                                        <p:strVal val="visible"/>
                                      </p:to>
                                    </p:set>
                                    <p:animEffect transition="in" filter="dissolve">
                                      <p:cBhvr>
                                        <p:cTn id="7" dur="500"/>
                                        <p:tgtEl>
                                          <p:spTgt spid="71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184"/>
                                        </p:tgtEl>
                                        <p:attrNameLst>
                                          <p:attrName>style.visibility</p:attrName>
                                        </p:attrNameLst>
                                      </p:cBhvr>
                                      <p:to>
                                        <p:strVal val="visible"/>
                                      </p:to>
                                    </p:set>
                                    <p:animEffect transition="in" filter="checkerboard(across)">
                                      <p:cBhvr>
                                        <p:cTn id="12" dur="500"/>
                                        <p:tgtEl>
                                          <p:spTgt spid="71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185"/>
                                        </p:tgtEl>
                                        <p:attrNameLst>
                                          <p:attrName>style.visibility</p:attrName>
                                        </p:attrNameLst>
                                      </p:cBhvr>
                                      <p:to>
                                        <p:strVal val="visible"/>
                                      </p:to>
                                    </p:set>
                                    <p:animEffect transition="in" filter="checkerboard(across)">
                                      <p:cBhvr>
                                        <p:cTn id="17" dur="500"/>
                                        <p:tgtEl>
                                          <p:spTgt spid="7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Rectangle 2"/>
          <p:cNvSpPr>
            <a:spLocks noGrp="1" noChangeArrowheads="1"/>
          </p:cNvSpPr>
          <p:nvPr>
            <p:ph type="title"/>
          </p:nvPr>
        </p:nvSpPr>
        <p:spPr>
          <a:xfrm>
            <a:off x="457200" y="115888"/>
            <a:ext cx="8229600" cy="1371600"/>
          </a:xfrm>
        </p:spPr>
        <p:txBody>
          <a:bodyPr/>
          <a:lstStyle/>
          <a:p>
            <a:pPr eaLnBrk="1" hangingPunct="1"/>
            <a:r>
              <a:rPr kumimoji="1" lang="zh-CN" altLang="en-US" sz="3600" b="1" smtClean="0">
                <a:solidFill>
                  <a:srgbClr val="6666FF"/>
                </a:solidFill>
                <a:latin typeface="楷体_GB2312"/>
                <a:ea typeface="楷体_GB2312"/>
                <a:cs typeface="楷体_GB2312"/>
              </a:rPr>
              <a:t>一、二元线性方程组与二阶行列式</a:t>
            </a:r>
            <a:endParaRPr kumimoji="1" lang="zh-CN" altLang="en-US" sz="2800" b="1" smtClean="0">
              <a:solidFill>
                <a:srgbClr val="6666FF"/>
              </a:solidFill>
              <a:latin typeface="楷体_GB2312"/>
              <a:ea typeface="楷体_GB2312"/>
              <a:cs typeface="楷体_GB2312"/>
            </a:endParaRPr>
          </a:p>
        </p:txBody>
      </p:sp>
      <p:sp>
        <p:nvSpPr>
          <p:cNvPr id="32771" name="Text Box 3"/>
          <p:cNvSpPr txBox="1">
            <a:spLocks noChangeArrowheads="1"/>
          </p:cNvSpPr>
          <p:nvPr/>
        </p:nvSpPr>
        <p:spPr bwMode="auto">
          <a:xfrm>
            <a:off x="1028700" y="1536700"/>
            <a:ext cx="2405063"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二元线性方程组 </a:t>
            </a:r>
          </a:p>
        </p:txBody>
      </p:sp>
      <p:graphicFrame>
        <p:nvGraphicFramePr>
          <p:cNvPr id="32772" name="Object 26"/>
          <p:cNvGraphicFramePr>
            <a:graphicFrameLocks noChangeAspect="1"/>
          </p:cNvGraphicFramePr>
          <p:nvPr/>
        </p:nvGraphicFramePr>
        <p:xfrm>
          <a:off x="3563938" y="1268413"/>
          <a:ext cx="2625725" cy="1062037"/>
        </p:xfrm>
        <a:graphic>
          <a:graphicData uri="http://schemas.openxmlformats.org/presentationml/2006/ole">
            <mc:AlternateContent xmlns:mc="http://schemas.openxmlformats.org/markup-compatibility/2006">
              <mc:Choice xmlns:v="urn:schemas-microsoft-com:vml" Requires="v">
                <p:oleObj spid="_x0000_s1146" name="Equation" r:id="rId3" imgW="1193800" imgH="482600" progId="">
                  <p:embed/>
                </p:oleObj>
              </mc:Choice>
              <mc:Fallback>
                <p:oleObj name="Equation" r:id="rId3" imgW="1193800" imgH="482600"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1268413"/>
                        <a:ext cx="2625725" cy="1062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3" name="Text Box 5"/>
          <p:cNvSpPr txBox="1">
            <a:spLocks noChangeArrowheads="1"/>
          </p:cNvSpPr>
          <p:nvPr/>
        </p:nvSpPr>
        <p:spPr bwMode="auto">
          <a:xfrm>
            <a:off x="1028700" y="2581275"/>
            <a:ext cx="2378075"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由消元法，得</a:t>
            </a:r>
          </a:p>
        </p:txBody>
      </p:sp>
      <p:graphicFrame>
        <p:nvGraphicFramePr>
          <p:cNvPr id="32774" name="Object 27"/>
          <p:cNvGraphicFramePr>
            <a:graphicFrameLocks noChangeAspect="1"/>
          </p:cNvGraphicFramePr>
          <p:nvPr/>
        </p:nvGraphicFramePr>
        <p:xfrm>
          <a:off x="3638550" y="3306763"/>
          <a:ext cx="4330700" cy="419100"/>
        </p:xfrm>
        <a:graphic>
          <a:graphicData uri="http://schemas.openxmlformats.org/presentationml/2006/ole">
            <mc:AlternateContent xmlns:mc="http://schemas.openxmlformats.org/markup-compatibility/2006">
              <mc:Choice xmlns:v="urn:schemas-microsoft-com:vml" Requires="v">
                <p:oleObj spid="_x0000_s1147" name="Equation" r:id="rId5" imgW="4330700" imgH="419100" progId="Equation.3">
                  <p:embed/>
                </p:oleObj>
              </mc:Choice>
              <mc:Fallback>
                <p:oleObj name="Equation" r:id="rId5" imgW="4330700" imgH="419100" progId="Equation.3">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8550" y="3306763"/>
                        <a:ext cx="43307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5" name="Object 28"/>
          <p:cNvGraphicFramePr>
            <a:graphicFrameLocks noChangeAspect="1"/>
          </p:cNvGraphicFramePr>
          <p:nvPr/>
        </p:nvGraphicFramePr>
        <p:xfrm>
          <a:off x="3638550" y="2619375"/>
          <a:ext cx="4330700" cy="419100"/>
        </p:xfrm>
        <a:graphic>
          <a:graphicData uri="http://schemas.openxmlformats.org/presentationml/2006/ole">
            <mc:AlternateContent xmlns:mc="http://schemas.openxmlformats.org/markup-compatibility/2006">
              <mc:Choice xmlns:v="urn:schemas-microsoft-com:vml" Requires="v">
                <p:oleObj spid="_x0000_s1148" name="Equation" r:id="rId7" imgW="4330700" imgH="419100" progId="Equation.3">
                  <p:embed/>
                </p:oleObj>
              </mc:Choice>
              <mc:Fallback>
                <p:oleObj name="Equation" r:id="rId7" imgW="4330700" imgH="419100" progId="Equation.3">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50" y="2619375"/>
                        <a:ext cx="43307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6" name="Text Box 8"/>
          <p:cNvSpPr txBox="1">
            <a:spLocks noChangeArrowheads="1"/>
          </p:cNvSpPr>
          <p:nvPr/>
        </p:nvSpPr>
        <p:spPr bwMode="auto">
          <a:xfrm>
            <a:off x="1028700" y="3946525"/>
            <a:ext cx="617220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当                时，该方程组有唯一解 </a:t>
            </a:r>
          </a:p>
        </p:txBody>
      </p:sp>
      <p:graphicFrame>
        <p:nvGraphicFramePr>
          <p:cNvPr id="32777" name="Object 29"/>
          <p:cNvGraphicFramePr>
            <a:graphicFrameLocks noChangeAspect="1"/>
          </p:cNvGraphicFramePr>
          <p:nvPr/>
        </p:nvGraphicFramePr>
        <p:xfrm>
          <a:off x="1435100" y="3979863"/>
          <a:ext cx="2374900" cy="419100"/>
        </p:xfrm>
        <a:graphic>
          <a:graphicData uri="http://schemas.openxmlformats.org/presentationml/2006/ole">
            <mc:AlternateContent xmlns:mc="http://schemas.openxmlformats.org/markup-compatibility/2006">
              <mc:Choice xmlns:v="urn:schemas-microsoft-com:vml" Requires="v">
                <p:oleObj spid="_x0000_s1149" name="Equation" r:id="rId9" imgW="2374900" imgH="419100" progId="Equation.3">
                  <p:embed/>
                </p:oleObj>
              </mc:Choice>
              <mc:Fallback>
                <p:oleObj name="Equation" r:id="rId9" imgW="2374900" imgH="419100" progId="Equation.3">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5100" y="3979863"/>
                        <a:ext cx="23749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8" name="Object 30"/>
          <p:cNvGraphicFramePr>
            <a:graphicFrameLocks noChangeAspect="1"/>
          </p:cNvGraphicFramePr>
          <p:nvPr/>
        </p:nvGraphicFramePr>
        <p:xfrm>
          <a:off x="1384300" y="4611688"/>
          <a:ext cx="2540000" cy="914400"/>
        </p:xfrm>
        <a:graphic>
          <a:graphicData uri="http://schemas.openxmlformats.org/presentationml/2006/ole">
            <mc:AlternateContent xmlns:mc="http://schemas.openxmlformats.org/markup-compatibility/2006">
              <mc:Choice xmlns:v="urn:schemas-microsoft-com:vml" Requires="v">
                <p:oleObj spid="_x0000_s1150" name="Equation" r:id="rId11" imgW="2540000" imgH="914400" progId="Equation.3">
                  <p:embed/>
                </p:oleObj>
              </mc:Choice>
              <mc:Fallback>
                <p:oleObj name="Equation" r:id="rId11" imgW="2540000" imgH="914400" progId="Equation.3">
                  <p:embed/>
                  <p:pic>
                    <p:nvPicPr>
                      <p:cNvPr id="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4300" y="4611688"/>
                        <a:ext cx="25400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9" name="Object 31"/>
          <p:cNvGraphicFramePr>
            <a:graphicFrameLocks noChangeAspect="1"/>
          </p:cNvGraphicFramePr>
          <p:nvPr/>
        </p:nvGraphicFramePr>
        <p:xfrm>
          <a:off x="5219700" y="4611688"/>
          <a:ext cx="2552700" cy="914400"/>
        </p:xfrm>
        <a:graphic>
          <a:graphicData uri="http://schemas.openxmlformats.org/presentationml/2006/ole">
            <mc:AlternateContent xmlns:mc="http://schemas.openxmlformats.org/markup-compatibility/2006">
              <mc:Choice xmlns:v="urn:schemas-microsoft-com:vml" Requires="v">
                <p:oleObj spid="_x0000_s1151" name="Equation" r:id="rId13" imgW="2552700" imgH="914400" progId="Equation.3">
                  <p:embed/>
                </p:oleObj>
              </mc:Choice>
              <mc:Fallback>
                <p:oleObj name="Equation" r:id="rId13" imgW="2552700" imgH="914400" progId="Equation.3">
                  <p:embed/>
                  <p:pic>
                    <p:nvPicPr>
                      <p:cNvPr id="0" name="Picture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19700" y="4611688"/>
                        <a:ext cx="25527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nodeType="afterEffect">
                                  <p:stCondLst>
                                    <p:cond delay="0"/>
                                  </p:stCondLst>
                                  <p:childTnLst>
                                    <p:set>
                                      <p:cBhvr>
                                        <p:cTn id="9" dur="1" fill="hold">
                                          <p:stCondLst>
                                            <p:cond delay="0"/>
                                          </p:stCondLst>
                                        </p:cTn>
                                        <p:tgtEl>
                                          <p:spTgt spid="32772"/>
                                        </p:tgtEl>
                                        <p:attrNameLst>
                                          <p:attrName>style.visibility</p:attrName>
                                        </p:attrNameLst>
                                      </p:cBhvr>
                                      <p:to>
                                        <p:strVal val="visible"/>
                                      </p:to>
                                    </p:set>
                                    <p:animEffect transition="in" filter="wipe(left)">
                                      <p:cBhvr>
                                        <p:cTn id="10" dur="500"/>
                                        <p:tgtEl>
                                          <p:spTgt spid="327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7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277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277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2777"/>
                                        </p:tgtEl>
                                        <p:attrNameLst>
                                          <p:attrName>style.visibility</p:attrName>
                                        </p:attrNameLst>
                                      </p:cBhvr>
                                      <p:to>
                                        <p:strVal val="visible"/>
                                      </p:to>
                                    </p:set>
                                    <p:animEffect transition="in" filter="blinds(horizontal)">
                                      <p:cBhvr>
                                        <p:cTn id="27" dur="500"/>
                                        <p:tgtEl>
                                          <p:spTgt spid="3277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2776"/>
                                        </p:tgtEl>
                                        <p:attrNameLst>
                                          <p:attrName>style.visibility</p:attrName>
                                        </p:attrNameLst>
                                      </p:cBhvr>
                                      <p:to>
                                        <p:strVal val="visible"/>
                                      </p:to>
                                    </p:set>
                                    <p:animEffect transition="in" filter="blinds(horizontal)">
                                      <p:cBhvr>
                                        <p:cTn id="30" dur="500"/>
                                        <p:tgtEl>
                                          <p:spTgt spid="3277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3277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P spid="32773" grpId="0" autoUpdateAnimBg="0"/>
      <p:bldP spid="32776"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90" name="Text Box 2"/>
          <p:cNvSpPr txBox="1">
            <a:spLocks noChangeArrowheads="1"/>
          </p:cNvSpPr>
          <p:nvPr/>
        </p:nvSpPr>
        <p:spPr bwMode="auto">
          <a:xfrm>
            <a:off x="533400" y="1279525"/>
            <a:ext cx="5307013"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求二阶矩阵                      的逆矩阵</a:t>
            </a:r>
            <a:r>
              <a:rPr kumimoji="1" lang="en-US" altLang="zh-CN" sz="2400" b="1">
                <a:solidFill>
                  <a:srgbClr val="000000"/>
                </a:solidFill>
                <a:latin typeface="Times New Roman" pitchFamily="18" charset="0"/>
                <a:ea typeface="楷体_GB2312"/>
                <a:cs typeface="楷体_GB2312"/>
              </a:rPr>
              <a:t>.</a:t>
            </a:r>
          </a:p>
        </p:txBody>
      </p:sp>
      <p:graphicFrame>
        <p:nvGraphicFramePr>
          <p:cNvPr id="148488" name="Object 8"/>
          <p:cNvGraphicFramePr>
            <a:graphicFrameLocks noChangeAspect="1"/>
          </p:cNvGraphicFramePr>
          <p:nvPr/>
        </p:nvGraphicFramePr>
        <p:xfrm>
          <a:off x="2743200" y="1063625"/>
          <a:ext cx="1687513" cy="1006475"/>
        </p:xfrm>
        <a:graphic>
          <a:graphicData uri="http://schemas.openxmlformats.org/presentationml/2006/ole">
            <mc:AlternateContent xmlns:mc="http://schemas.openxmlformats.org/markup-compatibility/2006">
              <mc:Choice xmlns:v="urn:schemas-microsoft-com:vml" Requires="v">
                <p:oleObj spid="_x0000_s148520" name="Equation" r:id="rId3" imgW="787400" imgH="469900" progId="">
                  <p:embed/>
                </p:oleObj>
              </mc:Choice>
              <mc:Fallback>
                <p:oleObj name="Equation" r:id="rId3" imgW="787400" imgH="4699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063625"/>
                        <a:ext cx="1687513"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9"/>
          <p:cNvGraphicFramePr>
            <a:graphicFrameLocks noChangeAspect="1"/>
          </p:cNvGraphicFramePr>
          <p:nvPr/>
        </p:nvGraphicFramePr>
        <p:xfrm>
          <a:off x="2012950" y="2346325"/>
          <a:ext cx="3317875" cy="1006475"/>
        </p:xfrm>
        <a:graphic>
          <a:graphicData uri="http://schemas.openxmlformats.org/presentationml/2006/ole">
            <mc:AlternateContent xmlns:mc="http://schemas.openxmlformats.org/markup-compatibility/2006">
              <mc:Choice xmlns:v="urn:schemas-microsoft-com:vml" Requires="v">
                <p:oleObj spid="_x0000_s148521" name="Equation" r:id="rId5" imgW="1549400" imgH="469900" progId="">
                  <p:embed/>
                </p:oleObj>
              </mc:Choice>
              <mc:Fallback>
                <p:oleObj name="Equation" r:id="rId5" imgW="1549400" imgH="4699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2950" y="2346325"/>
                        <a:ext cx="3317875"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p:cTn id="7" dur="1000" fill="hold"/>
                                        <p:tgtEl>
                                          <p:spTgt spid="10244"/>
                                        </p:tgtEl>
                                        <p:attrNameLst>
                                          <p:attrName>ppt_w</p:attrName>
                                        </p:attrNameLst>
                                      </p:cBhvr>
                                      <p:tavLst>
                                        <p:tav tm="0">
                                          <p:val>
                                            <p:fltVal val="0"/>
                                          </p:val>
                                        </p:tav>
                                        <p:tav tm="100000">
                                          <p:val>
                                            <p:strVal val="#ppt_w"/>
                                          </p:val>
                                        </p:tav>
                                      </p:tavLst>
                                    </p:anim>
                                    <p:anim calcmode="lin" valueType="num">
                                      <p:cBhvr>
                                        <p:cTn id="8" dur="1000" fill="hold"/>
                                        <p:tgtEl>
                                          <p:spTgt spid="10244"/>
                                        </p:tgtEl>
                                        <p:attrNameLst>
                                          <p:attrName>ppt_h</p:attrName>
                                        </p:attrNameLst>
                                      </p:cBhvr>
                                      <p:tavLst>
                                        <p:tav tm="0">
                                          <p:val>
                                            <p:fltVal val="0"/>
                                          </p:val>
                                        </p:tav>
                                        <p:tav tm="100000">
                                          <p:val>
                                            <p:strVal val="#ppt_h"/>
                                          </p:val>
                                        </p:tav>
                                      </p:tavLst>
                                    </p:anim>
                                    <p:anim calcmode="lin" valueType="num">
                                      <p:cBhvr>
                                        <p:cTn id="9" dur="1000" fill="hold"/>
                                        <p:tgtEl>
                                          <p:spTgt spid="1024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4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26" name="Text Box 2"/>
          <p:cNvSpPr txBox="1">
            <a:spLocks noChangeArrowheads="1"/>
          </p:cNvSpPr>
          <p:nvPr/>
        </p:nvSpPr>
        <p:spPr bwMode="auto">
          <a:xfrm>
            <a:off x="533400" y="914400"/>
            <a:ext cx="5610225"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求</a:t>
            </a:r>
            <a:r>
              <a:rPr kumimoji="1" lang="en-US" altLang="zh-CN" sz="2400" b="1">
                <a:solidFill>
                  <a:srgbClr val="000000"/>
                </a:solidFill>
                <a:latin typeface="Times New Roman" pitchFamily="18" charset="0"/>
                <a:ea typeface="楷体_GB2312"/>
                <a:cs typeface="楷体_GB2312"/>
              </a:rPr>
              <a:t>3</a:t>
            </a:r>
            <a:r>
              <a:rPr kumimoji="1" lang="zh-CN" altLang="en-US" sz="2400" b="1">
                <a:solidFill>
                  <a:srgbClr val="000000"/>
                </a:solidFill>
                <a:latin typeface="Times New Roman" pitchFamily="18" charset="0"/>
                <a:ea typeface="楷体_GB2312"/>
                <a:cs typeface="楷体_GB2312"/>
              </a:rPr>
              <a:t>阶方阵                            的逆矩阵</a:t>
            </a:r>
            <a:r>
              <a:rPr kumimoji="1" lang="en-US" altLang="zh-CN" sz="2400" b="1">
                <a:solidFill>
                  <a:srgbClr val="000000"/>
                </a:solidFill>
                <a:latin typeface="Times New Roman" pitchFamily="18" charset="0"/>
                <a:ea typeface="楷体_GB2312"/>
                <a:cs typeface="楷体_GB2312"/>
              </a:rPr>
              <a:t>.</a:t>
            </a:r>
          </a:p>
        </p:txBody>
      </p:sp>
      <p:graphicFrame>
        <p:nvGraphicFramePr>
          <p:cNvPr id="149521" name="Object 17"/>
          <p:cNvGraphicFramePr>
            <a:graphicFrameLocks noChangeAspect="1"/>
          </p:cNvGraphicFramePr>
          <p:nvPr/>
        </p:nvGraphicFramePr>
        <p:xfrm>
          <a:off x="2601913" y="420688"/>
          <a:ext cx="2122487" cy="1495425"/>
        </p:xfrm>
        <a:graphic>
          <a:graphicData uri="http://schemas.openxmlformats.org/presentationml/2006/ole">
            <mc:AlternateContent xmlns:mc="http://schemas.openxmlformats.org/markup-compatibility/2006">
              <mc:Choice xmlns:v="urn:schemas-microsoft-com:vml" Requires="v">
                <p:oleObj spid="_x0000_s149601" name="Equation" r:id="rId3" imgW="990600" imgH="698500" progId="">
                  <p:embed/>
                </p:oleObj>
              </mc:Choice>
              <mc:Fallback>
                <p:oleObj name="Equation" r:id="rId3" imgW="990600" imgH="6985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1913" y="420688"/>
                        <a:ext cx="2122487" cy="149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1" name="Text Box 5"/>
          <p:cNvSpPr txBox="1">
            <a:spLocks noChangeArrowheads="1"/>
          </p:cNvSpPr>
          <p:nvPr/>
        </p:nvSpPr>
        <p:spPr bwMode="auto">
          <a:xfrm>
            <a:off x="528638" y="1989138"/>
            <a:ext cx="2314575" cy="457200"/>
          </a:xfrm>
          <a:prstGeom prst="rect">
            <a:avLst/>
          </a:prstGeom>
          <a:noFill/>
          <a:ln w="9525">
            <a:noFill/>
            <a:miter lim="800000"/>
            <a:headEnd/>
            <a:tailEnd/>
          </a:ln>
        </p:spPr>
        <p:txBody>
          <a:bodyPr>
            <a:spAutoFit/>
          </a:bodyPr>
          <a:lstStyle/>
          <a:p>
            <a:r>
              <a:rPr kumimoji="1" lang="zh-CN" altLang="en-US" sz="2400" b="1">
                <a:solidFill>
                  <a:srgbClr val="0000FF"/>
                </a:solidFill>
                <a:latin typeface="Times New Roman" pitchFamily="18" charset="0"/>
                <a:ea typeface="楷体_GB2312"/>
                <a:cs typeface="楷体_GB2312"/>
              </a:rPr>
              <a:t>解</a:t>
            </a:r>
            <a:r>
              <a:rPr kumimoji="1" lang="zh-CN" altLang="en-US" sz="2400" b="1">
                <a:solidFill>
                  <a:srgbClr val="0000FF"/>
                </a:solidFill>
                <a:latin typeface="Times New Roman" pitchFamily="18" charset="0"/>
                <a:ea typeface="楷体_GB2312"/>
                <a:cs typeface="楷体_GB2312"/>
                <a:sym typeface="Wingdings" pitchFamily="2" charset="2"/>
              </a:rPr>
              <a:t>：</a:t>
            </a:r>
            <a:r>
              <a:rPr kumimoji="1" lang="en-US" altLang="zh-CN" sz="2400" b="1">
                <a:solidFill>
                  <a:srgbClr val="000000"/>
                </a:solidFill>
                <a:latin typeface="Times New Roman" pitchFamily="18" charset="0"/>
                <a:ea typeface="楷体_GB2312"/>
                <a:cs typeface="楷体_GB2312"/>
                <a:sym typeface="Wingdings" pitchFamily="2" charset="2"/>
              </a:rPr>
              <a:t>| </a:t>
            </a:r>
            <a:r>
              <a:rPr kumimoji="1" lang="en-US" altLang="zh-CN" sz="2400" b="1" i="1">
                <a:solidFill>
                  <a:srgbClr val="000000"/>
                </a:solidFill>
                <a:latin typeface="Times New Roman" pitchFamily="18" charset="0"/>
                <a:ea typeface="楷体_GB2312"/>
                <a:cs typeface="楷体_GB2312"/>
                <a:sym typeface="Wingdings" pitchFamily="2" charset="2"/>
              </a:rPr>
              <a:t>A </a:t>
            </a:r>
            <a:r>
              <a:rPr kumimoji="1" lang="en-US" altLang="zh-CN" sz="2400" b="1">
                <a:solidFill>
                  <a:srgbClr val="000000"/>
                </a:solidFill>
                <a:latin typeface="Times New Roman" pitchFamily="18" charset="0"/>
                <a:ea typeface="楷体_GB2312"/>
                <a:cs typeface="楷体_GB2312"/>
                <a:sym typeface="Wingdings" pitchFamily="2" charset="2"/>
              </a:rPr>
              <a:t>| =  1</a:t>
            </a:r>
            <a:r>
              <a:rPr kumimoji="1" lang="zh-CN" altLang="en-US" sz="2400" b="1">
                <a:solidFill>
                  <a:srgbClr val="000000"/>
                </a:solidFill>
                <a:latin typeface="Times New Roman" pitchFamily="18" charset="0"/>
                <a:ea typeface="楷体_GB2312"/>
                <a:cs typeface="楷体_GB2312"/>
                <a:sym typeface="Wingdings" pitchFamily="2" charset="2"/>
              </a:rPr>
              <a:t>，</a:t>
            </a:r>
            <a:endParaRPr kumimoji="1" lang="zh-CN" altLang="en-US" sz="2400" b="1">
              <a:solidFill>
                <a:srgbClr val="000000"/>
              </a:solidFill>
              <a:latin typeface="Times New Roman" pitchFamily="18" charset="0"/>
              <a:ea typeface="楷体_GB2312"/>
              <a:cs typeface="楷体_GB2312"/>
            </a:endParaRPr>
          </a:p>
        </p:txBody>
      </p:sp>
      <p:graphicFrame>
        <p:nvGraphicFramePr>
          <p:cNvPr id="14343" name="Object 18"/>
          <p:cNvGraphicFramePr>
            <a:graphicFrameLocks noChangeAspect="1"/>
          </p:cNvGraphicFramePr>
          <p:nvPr/>
        </p:nvGraphicFramePr>
        <p:xfrm>
          <a:off x="2700338" y="1987550"/>
          <a:ext cx="4462462" cy="1495425"/>
        </p:xfrm>
        <a:graphic>
          <a:graphicData uri="http://schemas.openxmlformats.org/presentationml/2006/ole">
            <mc:AlternateContent xmlns:mc="http://schemas.openxmlformats.org/markup-compatibility/2006">
              <mc:Choice xmlns:v="urn:schemas-microsoft-com:vml" Requires="v">
                <p:oleObj spid="_x0000_s149602" name="Equation" r:id="rId5" imgW="2082800" imgH="698500" progId="">
                  <p:embed/>
                </p:oleObj>
              </mc:Choice>
              <mc:Fallback>
                <p:oleObj name="Equation" r:id="rId5" imgW="2082800" imgH="698500"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1987550"/>
                        <a:ext cx="4462462" cy="149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350" name="Group 14"/>
          <p:cNvGrpSpPr>
            <a:grpSpLocks/>
          </p:cNvGrpSpPr>
          <p:nvPr/>
        </p:nvGrpSpPr>
        <p:grpSpPr bwMode="auto">
          <a:xfrm>
            <a:off x="533400" y="3582988"/>
            <a:ext cx="6248400" cy="1522412"/>
            <a:chOff x="336" y="2257"/>
            <a:chExt cx="3936" cy="959"/>
          </a:xfrm>
        </p:grpSpPr>
        <p:sp>
          <p:nvSpPr>
            <p:cNvPr id="149529" name="Text Box 3"/>
            <p:cNvSpPr txBox="1">
              <a:spLocks noChangeArrowheads="1"/>
            </p:cNvSpPr>
            <p:nvPr/>
          </p:nvSpPr>
          <p:spPr bwMode="auto">
            <a:xfrm>
              <a:off x="336" y="2283"/>
              <a:ext cx="309" cy="357"/>
            </a:xfrm>
            <a:prstGeom prst="rect">
              <a:avLst/>
            </a:prstGeom>
            <a:noFill/>
            <a:ln w="9525">
              <a:noFill/>
              <a:miter lim="800000"/>
              <a:headEnd/>
              <a:tailEnd/>
            </a:ln>
          </p:spPr>
          <p:txBody>
            <a:bodyPr wrap="none">
              <a:spAutoFit/>
            </a:bodyPr>
            <a:lstStyle/>
            <a:p>
              <a:pPr>
                <a:lnSpc>
                  <a:spcPct val="130000"/>
                </a:lnSpc>
              </a:pPr>
              <a:r>
                <a:rPr kumimoji="1" lang="zh-CN" altLang="en-US" sz="2400" b="1">
                  <a:solidFill>
                    <a:srgbClr val="000000"/>
                  </a:solidFill>
                  <a:latin typeface="Times New Roman" pitchFamily="18" charset="0"/>
                  <a:ea typeface="楷体_GB2312"/>
                  <a:cs typeface="楷体_GB2312"/>
                </a:rPr>
                <a:t>则</a:t>
              </a:r>
            </a:p>
          </p:txBody>
        </p:sp>
        <p:graphicFrame>
          <p:nvGraphicFramePr>
            <p:cNvPr id="149523" name="Object 19"/>
            <p:cNvGraphicFramePr>
              <a:graphicFrameLocks noChangeAspect="1"/>
            </p:cNvGraphicFramePr>
            <p:nvPr/>
          </p:nvGraphicFramePr>
          <p:xfrm>
            <a:off x="1031" y="2257"/>
            <a:ext cx="3241" cy="959"/>
          </p:xfrm>
          <a:graphic>
            <a:graphicData uri="http://schemas.openxmlformats.org/presentationml/2006/ole">
              <mc:AlternateContent xmlns:mc="http://schemas.openxmlformats.org/markup-compatibility/2006">
                <mc:Choice xmlns:v="urn:schemas-microsoft-com:vml" Requires="v">
                  <p:oleObj spid="_x0000_s149603" name="Equation" r:id="rId7" imgW="2400300" imgH="711200" progId="">
                    <p:embed/>
                  </p:oleObj>
                </mc:Choice>
                <mc:Fallback>
                  <p:oleObj name="Equation" r:id="rId7" imgW="2400300" imgH="711200"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1" y="2257"/>
                          <a:ext cx="3241" cy="9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4348" name="Object 20"/>
          <p:cNvGraphicFramePr>
            <a:graphicFrameLocks noChangeAspect="1"/>
          </p:cNvGraphicFramePr>
          <p:nvPr/>
        </p:nvGraphicFramePr>
        <p:xfrm>
          <a:off x="2224088" y="5183188"/>
          <a:ext cx="3567112" cy="1522412"/>
        </p:xfrm>
        <a:graphic>
          <a:graphicData uri="http://schemas.openxmlformats.org/presentationml/2006/ole">
            <mc:AlternateContent xmlns:mc="http://schemas.openxmlformats.org/markup-compatibility/2006">
              <mc:Choice xmlns:v="urn:schemas-microsoft-com:vml" Requires="v">
                <p:oleObj spid="_x0000_s149604" name="Equation" r:id="rId9" imgW="1663700" imgH="711200" progId="">
                  <p:embed/>
                </p:oleObj>
              </mc:Choice>
              <mc:Fallback>
                <p:oleObj name="Equation" r:id="rId9" imgW="1663700" imgH="711200"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4088" y="5183188"/>
                        <a:ext cx="3567112" cy="1522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9" name="Object 21"/>
          <p:cNvGraphicFramePr>
            <a:graphicFrameLocks noChangeAspect="1"/>
          </p:cNvGraphicFramePr>
          <p:nvPr/>
        </p:nvGraphicFramePr>
        <p:xfrm>
          <a:off x="5791200" y="5195888"/>
          <a:ext cx="2368550" cy="1495425"/>
        </p:xfrm>
        <a:graphic>
          <a:graphicData uri="http://schemas.openxmlformats.org/presentationml/2006/ole">
            <mc:AlternateContent xmlns:mc="http://schemas.openxmlformats.org/markup-compatibility/2006">
              <mc:Choice xmlns:v="urn:schemas-microsoft-com:vml" Requires="v">
                <p:oleObj spid="_x0000_s149605" name="Equation" r:id="rId11" imgW="1104900" imgH="698500" progId="">
                  <p:embed/>
                </p:oleObj>
              </mc:Choice>
              <mc:Fallback>
                <p:oleObj name="Equation" r:id="rId11" imgW="1104900" imgH="698500"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1200" y="5195888"/>
                        <a:ext cx="2368550" cy="149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wipe(left)">
                                      <p:cBhvr>
                                        <p:cTn id="7" dur="500"/>
                                        <p:tgtEl>
                                          <p:spTgt spid="143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343"/>
                                        </p:tgtEl>
                                        <p:attrNameLst>
                                          <p:attrName>style.visibility</p:attrName>
                                        </p:attrNameLst>
                                      </p:cBhvr>
                                      <p:to>
                                        <p:strVal val="visible"/>
                                      </p:to>
                                    </p:set>
                                    <p:animEffect transition="in" filter="wipe(left)">
                                      <p:cBhvr>
                                        <p:cTn id="12" dur="500"/>
                                        <p:tgtEl>
                                          <p:spTgt spid="143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350"/>
                                        </p:tgtEl>
                                        <p:attrNameLst>
                                          <p:attrName>style.visibility</p:attrName>
                                        </p:attrNameLst>
                                      </p:cBhvr>
                                      <p:to>
                                        <p:strVal val="visible"/>
                                      </p:to>
                                    </p:set>
                                    <p:animEffect transition="in" filter="wipe(left)">
                                      <p:cBhvr>
                                        <p:cTn id="17" dur="500"/>
                                        <p:tgtEl>
                                          <p:spTgt spid="143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348"/>
                                        </p:tgtEl>
                                        <p:attrNameLst>
                                          <p:attrName>style.visibility</p:attrName>
                                        </p:attrNameLst>
                                      </p:cBhvr>
                                      <p:to>
                                        <p:strVal val="visible"/>
                                      </p:to>
                                    </p:set>
                                    <p:animEffect transition="in" filter="wipe(left)">
                                      <p:cBhvr>
                                        <p:cTn id="22" dur="500"/>
                                        <p:tgtEl>
                                          <p:spTgt spid="143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349"/>
                                        </p:tgtEl>
                                        <p:attrNameLst>
                                          <p:attrName>style.visibility</p:attrName>
                                        </p:attrNameLst>
                                      </p:cBhvr>
                                      <p:to>
                                        <p:strVal val="visible"/>
                                      </p:to>
                                    </p:set>
                                    <p:animEffect transition="in" filter="wipe(left)">
                                      <p:cBhvr>
                                        <p:cTn id="27" dur="500"/>
                                        <p:tgtEl>
                                          <p:spTgt spid="14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46" name="Text Box 2"/>
          <p:cNvSpPr txBox="1">
            <a:spLocks noChangeArrowheads="1"/>
          </p:cNvSpPr>
          <p:nvPr/>
        </p:nvSpPr>
        <p:spPr bwMode="auto">
          <a:xfrm>
            <a:off x="4419600" y="995363"/>
            <a:ext cx="191770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方阵</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可逆    </a:t>
            </a:r>
          </a:p>
        </p:txBody>
      </p:sp>
      <p:graphicFrame>
        <p:nvGraphicFramePr>
          <p:cNvPr id="150542" name="Object 14"/>
          <p:cNvGraphicFramePr>
            <a:graphicFrameLocks noChangeAspect="1"/>
          </p:cNvGraphicFramePr>
          <p:nvPr/>
        </p:nvGraphicFramePr>
        <p:xfrm>
          <a:off x="1676400" y="1089025"/>
          <a:ext cx="1006475" cy="434975"/>
        </p:xfrm>
        <a:graphic>
          <a:graphicData uri="http://schemas.openxmlformats.org/presentationml/2006/ole">
            <mc:AlternateContent xmlns:mc="http://schemas.openxmlformats.org/markup-compatibility/2006">
              <mc:Choice xmlns:v="urn:schemas-microsoft-com:vml" Requires="v">
                <p:oleObj spid="_x0000_s150606" name="Equation" r:id="rId3" imgW="469696" imgH="203112" progId="">
                  <p:embed/>
                </p:oleObj>
              </mc:Choice>
              <mc:Fallback>
                <p:oleObj name="Equation" r:id="rId3" imgW="469696" imgH="203112"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089025"/>
                        <a:ext cx="10064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6" name="Line 4"/>
          <p:cNvSpPr>
            <a:spLocks noChangeShapeType="1"/>
          </p:cNvSpPr>
          <p:nvPr/>
        </p:nvSpPr>
        <p:spPr bwMode="auto">
          <a:xfrm>
            <a:off x="2819400" y="1143000"/>
            <a:ext cx="1524000" cy="0"/>
          </a:xfrm>
          <a:prstGeom prst="line">
            <a:avLst/>
          </a:prstGeom>
          <a:noFill/>
          <a:ln w="28575">
            <a:solidFill>
              <a:srgbClr val="FF0000"/>
            </a:solidFill>
            <a:round/>
            <a:headEnd/>
            <a:tailEnd type="arrow" w="med" len="med"/>
          </a:ln>
        </p:spPr>
        <p:txBody>
          <a:bodyPr wrap="none"/>
          <a:lstStyle/>
          <a:p>
            <a:endParaRPr lang="zh-CN" altLang="en-US"/>
          </a:p>
        </p:txBody>
      </p:sp>
      <p:sp>
        <p:nvSpPr>
          <p:cNvPr id="18437" name="Line 5"/>
          <p:cNvSpPr>
            <a:spLocks noChangeShapeType="1"/>
          </p:cNvSpPr>
          <p:nvPr/>
        </p:nvSpPr>
        <p:spPr bwMode="auto">
          <a:xfrm>
            <a:off x="2819400" y="1371600"/>
            <a:ext cx="1524000" cy="0"/>
          </a:xfrm>
          <a:prstGeom prst="line">
            <a:avLst/>
          </a:prstGeom>
          <a:noFill/>
          <a:ln w="28575">
            <a:solidFill>
              <a:srgbClr val="FF0000"/>
            </a:solidFill>
            <a:round/>
            <a:headEnd type="arrow" w="med" len="med"/>
            <a:tailEnd type="none" w="lg" len="med"/>
          </a:ln>
        </p:spPr>
        <p:txBody>
          <a:bodyPr wrap="none"/>
          <a:lstStyle/>
          <a:p>
            <a:endParaRPr lang="zh-CN" altLang="en-US"/>
          </a:p>
        </p:txBody>
      </p:sp>
      <p:sp>
        <p:nvSpPr>
          <p:cNvPr id="18438" name="AutoShape 6"/>
          <p:cNvSpPr>
            <a:spLocks noChangeArrowheads="1"/>
          </p:cNvSpPr>
          <p:nvPr/>
        </p:nvSpPr>
        <p:spPr bwMode="auto">
          <a:xfrm>
            <a:off x="1752600" y="1828800"/>
            <a:ext cx="3429000" cy="1143000"/>
          </a:xfrm>
          <a:prstGeom prst="cloudCallout">
            <a:avLst>
              <a:gd name="adj1" fmla="val -37917"/>
              <a:gd name="adj2" fmla="val -78333"/>
            </a:avLst>
          </a:prstGeom>
          <a:solidFill>
            <a:schemeClr val="folHlink"/>
          </a:solidFill>
          <a:ln w="9525">
            <a:solidFill>
              <a:schemeClr val="tx1"/>
            </a:solidFill>
            <a:round/>
            <a:headEnd/>
            <a:tailEnd/>
          </a:ln>
        </p:spPr>
        <p:txBody>
          <a:bodyPr/>
          <a:lstStyle/>
          <a:p>
            <a:pPr algn="ctr"/>
            <a:r>
              <a:rPr kumimoji="1" lang="zh-CN" altLang="en-US" sz="2400" b="1">
                <a:solidFill>
                  <a:srgbClr val="000000"/>
                </a:solidFill>
                <a:latin typeface="Times New Roman" pitchFamily="18" charset="0"/>
                <a:ea typeface="楷体_GB2312"/>
                <a:cs typeface="楷体_GB2312"/>
              </a:rPr>
              <a:t>此时，称矩阵</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为</a:t>
            </a:r>
            <a:r>
              <a:rPr kumimoji="1" lang="zh-CN" altLang="en-US" sz="2400" b="1">
                <a:solidFill>
                  <a:srgbClr val="FF0000"/>
                </a:solidFill>
                <a:latin typeface="Times New Roman" pitchFamily="18" charset="0"/>
                <a:ea typeface="楷体_GB2312"/>
                <a:cs typeface="楷体_GB2312"/>
              </a:rPr>
              <a:t>非奇异矩阵</a:t>
            </a:r>
          </a:p>
        </p:txBody>
      </p:sp>
      <p:grpSp>
        <p:nvGrpSpPr>
          <p:cNvPr id="18439" name="Group 7"/>
          <p:cNvGrpSpPr>
            <a:grpSpLocks/>
          </p:cNvGrpSpPr>
          <p:nvPr/>
        </p:nvGrpSpPr>
        <p:grpSpPr bwMode="auto">
          <a:xfrm>
            <a:off x="381000" y="4221163"/>
            <a:ext cx="8089900" cy="1676400"/>
            <a:chOff x="240" y="2208"/>
            <a:chExt cx="5096" cy="1056"/>
          </a:xfrm>
        </p:grpSpPr>
        <p:sp>
          <p:nvSpPr>
            <p:cNvPr id="150554" name="Text Box 8"/>
            <p:cNvSpPr txBox="1">
              <a:spLocks noChangeArrowheads="1"/>
            </p:cNvSpPr>
            <p:nvPr/>
          </p:nvSpPr>
          <p:spPr bwMode="auto">
            <a:xfrm>
              <a:off x="240" y="2208"/>
              <a:ext cx="3277" cy="288"/>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容易看出：对于</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阶方阵</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，如果 </a:t>
              </a:r>
            </a:p>
          </p:txBody>
        </p:sp>
        <p:graphicFrame>
          <p:nvGraphicFramePr>
            <p:cNvPr id="150543" name="Object 15"/>
            <p:cNvGraphicFramePr>
              <a:graphicFrameLocks noChangeAspect="1"/>
            </p:cNvGraphicFramePr>
            <p:nvPr/>
          </p:nvGraphicFramePr>
          <p:xfrm>
            <a:off x="2485" y="2595"/>
            <a:ext cx="790" cy="274"/>
          </p:xfrm>
          <a:graphic>
            <a:graphicData uri="http://schemas.openxmlformats.org/presentationml/2006/ole">
              <mc:AlternateContent xmlns:mc="http://schemas.openxmlformats.org/markup-compatibility/2006">
                <mc:Choice xmlns:v="urn:schemas-microsoft-com:vml" Requires="v">
                  <p:oleObj spid="_x0000_s150607" name="Equation" r:id="rId5" imgW="583947" imgH="203112" progId="">
                    <p:embed/>
                  </p:oleObj>
                </mc:Choice>
                <mc:Fallback>
                  <p:oleObj name="Equation" r:id="rId5" imgW="583947" imgH="203112"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5" y="2595"/>
                          <a:ext cx="790"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555" name="Text Box 10"/>
            <p:cNvSpPr txBox="1">
              <a:spLocks noChangeArrowheads="1"/>
            </p:cNvSpPr>
            <p:nvPr/>
          </p:nvSpPr>
          <p:spPr bwMode="auto">
            <a:xfrm>
              <a:off x="1200" y="2976"/>
              <a:ext cx="4136" cy="288"/>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那么</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都是可逆矩阵，并且它们互为逆矩阵</a:t>
              </a:r>
              <a:r>
                <a:rPr kumimoji="1" lang="en-US" altLang="zh-CN" sz="2400" b="1">
                  <a:solidFill>
                    <a:srgbClr val="000000"/>
                  </a:solidFill>
                  <a:latin typeface="楷体_GB2312"/>
                  <a:ea typeface="楷体_GB2312"/>
                  <a:cs typeface="楷体_GB2312"/>
                </a:rPr>
                <a:t>.</a:t>
              </a:r>
            </a:p>
          </p:txBody>
        </p:sp>
      </p:grpSp>
      <p:grpSp>
        <p:nvGrpSpPr>
          <p:cNvPr id="18443" name="Group 11"/>
          <p:cNvGrpSpPr>
            <a:grpSpLocks/>
          </p:cNvGrpSpPr>
          <p:nvPr/>
        </p:nvGrpSpPr>
        <p:grpSpPr bwMode="auto">
          <a:xfrm>
            <a:off x="5715000" y="1676400"/>
            <a:ext cx="3048000" cy="1371600"/>
            <a:chOff x="3600" y="1056"/>
            <a:chExt cx="1920" cy="864"/>
          </a:xfrm>
        </p:grpSpPr>
        <p:sp>
          <p:nvSpPr>
            <p:cNvPr id="150553" name="AutoShape 12"/>
            <p:cNvSpPr>
              <a:spLocks noChangeArrowheads="1"/>
            </p:cNvSpPr>
            <p:nvPr/>
          </p:nvSpPr>
          <p:spPr bwMode="auto">
            <a:xfrm>
              <a:off x="3600" y="1056"/>
              <a:ext cx="1920" cy="864"/>
            </a:xfrm>
            <a:prstGeom prst="cloudCallout">
              <a:avLst>
                <a:gd name="adj1" fmla="val -46616"/>
                <a:gd name="adj2" fmla="val -64352"/>
              </a:avLst>
            </a:prstGeom>
            <a:solidFill>
              <a:schemeClr val="folHlink"/>
            </a:solidFill>
            <a:ln w="9525">
              <a:solidFill>
                <a:schemeClr val="tx1"/>
              </a:solidFill>
              <a:round/>
              <a:headEnd/>
              <a:tailEnd/>
            </a:ln>
          </p:spPr>
          <p:txBody>
            <a:bodyPr/>
            <a:lstStyle/>
            <a:p>
              <a:pPr algn="ctr"/>
              <a:endParaRPr kumimoji="1" lang="zh-CN" altLang="zh-CN" sz="2400">
                <a:solidFill>
                  <a:srgbClr val="000000"/>
                </a:solidFill>
                <a:latin typeface="Times New Roman" pitchFamily="18" charset="0"/>
                <a:ea typeface="楷体_GB2312"/>
                <a:cs typeface="楷体_GB2312"/>
              </a:endParaRPr>
            </a:p>
          </p:txBody>
        </p:sp>
        <p:graphicFrame>
          <p:nvGraphicFramePr>
            <p:cNvPr id="150544" name="Object 16"/>
            <p:cNvGraphicFramePr>
              <a:graphicFrameLocks noChangeAspect="1"/>
            </p:cNvGraphicFramePr>
            <p:nvPr/>
          </p:nvGraphicFramePr>
          <p:xfrm>
            <a:off x="3977" y="1200"/>
            <a:ext cx="1132" cy="583"/>
          </p:xfrm>
          <a:graphic>
            <a:graphicData uri="http://schemas.openxmlformats.org/presentationml/2006/ole">
              <mc:AlternateContent xmlns:mc="http://schemas.openxmlformats.org/markup-compatibility/2006">
                <mc:Choice xmlns:v="urn:schemas-microsoft-com:vml" Requires="v">
                  <p:oleObj spid="_x0000_s150608" name="Equation" r:id="rId7" imgW="837836" imgH="431613" progId="">
                    <p:embed/>
                  </p:oleObj>
                </mc:Choice>
                <mc:Fallback>
                  <p:oleObj name="Equation" r:id="rId7" imgW="837836" imgH="431613"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7" y="1200"/>
                          <a:ext cx="1132" cy="583"/>
                        </a:xfrm>
                        <a:prstGeom prst="rect">
                          <a:avLst/>
                        </a:prstGeom>
                        <a:solidFill>
                          <a:schemeClr val="folHlink"/>
                        </a:solidFill>
                      </p:spPr>
                    </p:pic>
                  </p:oleObj>
                </mc:Fallback>
              </mc:AlternateContent>
            </a:graphicData>
          </a:graphic>
        </p:graphicFrame>
      </p:grpSp>
      <p:sp>
        <p:nvSpPr>
          <p:cNvPr id="18446" name="Text Box 14"/>
          <p:cNvSpPr txBox="1">
            <a:spLocks noChangeArrowheads="1"/>
          </p:cNvSpPr>
          <p:nvPr/>
        </p:nvSpPr>
        <p:spPr bwMode="auto">
          <a:xfrm>
            <a:off x="381000" y="3548063"/>
            <a:ext cx="5129213"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定理：</a:t>
            </a:r>
            <a:r>
              <a:rPr kumimoji="1" lang="zh-CN" altLang="en-US" sz="2400" b="1">
                <a:solidFill>
                  <a:srgbClr val="000000"/>
                </a:solidFill>
                <a:latin typeface="Times New Roman" pitchFamily="18" charset="0"/>
                <a:ea typeface="楷体_GB2312"/>
                <a:cs typeface="楷体_GB2312"/>
              </a:rPr>
              <a:t>若方阵</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可逆，则               ．   </a:t>
            </a:r>
          </a:p>
        </p:txBody>
      </p:sp>
      <p:graphicFrame>
        <p:nvGraphicFramePr>
          <p:cNvPr id="18447" name="Object 17"/>
          <p:cNvGraphicFramePr>
            <a:graphicFrameLocks noChangeAspect="1"/>
          </p:cNvGraphicFramePr>
          <p:nvPr/>
        </p:nvGraphicFramePr>
        <p:xfrm>
          <a:off x="3781425" y="3570288"/>
          <a:ext cx="1006475" cy="434975"/>
        </p:xfrm>
        <a:graphic>
          <a:graphicData uri="http://schemas.openxmlformats.org/presentationml/2006/ole">
            <mc:AlternateContent xmlns:mc="http://schemas.openxmlformats.org/markup-compatibility/2006">
              <mc:Choice xmlns:v="urn:schemas-microsoft-com:vml" Requires="v">
                <p:oleObj spid="_x0000_s150609" name="Equation" r:id="rId9" imgW="469696" imgH="203112" progId="">
                  <p:embed/>
                </p:oleObj>
              </mc:Choice>
              <mc:Fallback>
                <p:oleObj name="Equation" r:id="rId9" imgW="469696" imgH="203112"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1425" y="3570288"/>
                        <a:ext cx="10064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p:cTn id="7" dur="500" fill="hold"/>
                                        <p:tgtEl>
                                          <p:spTgt spid="18436"/>
                                        </p:tgtEl>
                                        <p:attrNameLst>
                                          <p:attrName>ppt_x</p:attrName>
                                        </p:attrNameLst>
                                      </p:cBhvr>
                                      <p:tavLst>
                                        <p:tav tm="0">
                                          <p:val>
                                            <p:strVal val="#ppt_x-#ppt_w/2"/>
                                          </p:val>
                                        </p:tav>
                                        <p:tav tm="100000">
                                          <p:val>
                                            <p:strVal val="#ppt_x"/>
                                          </p:val>
                                        </p:tav>
                                      </p:tavLst>
                                    </p:anim>
                                    <p:anim calcmode="lin" valueType="num">
                                      <p:cBhvr>
                                        <p:cTn id="8" dur="500" fill="hold"/>
                                        <p:tgtEl>
                                          <p:spTgt spid="18436"/>
                                        </p:tgtEl>
                                        <p:attrNameLst>
                                          <p:attrName>ppt_y</p:attrName>
                                        </p:attrNameLst>
                                      </p:cBhvr>
                                      <p:tavLst>
                                        <p:tav tm="0">
                                          <p:val>
                                            <p:strVal val="#ppt_y"/>
                                          </p:val>
                                        </p:tav>
                                        <p:tav tm="100000">
                                          <p:val>
                                            <p:strVal val="#ppt_y"/>
                                          </p:val>
                                        </p:tav>
                                      </p:tavLst>
                                    </p:anim>
                                    <p:anim calcmode="lin" valueType="num">
                                      <p:cBhvr>
                                        <p:cTn id="9" dur="500" fill="hold"/>
                                        <p:tgtEl>
                                          <p:spTgt spid="18436"/>
                                        </p:tgtEl>
                                        <p:attrNameLst>
                                          <p:attrName>ppt_w</p:attrName>
                                        </p:attrNameLst>
                                      </p:cBhvr>
                                      <p:tavLst>
                                        <p:tav tm="0">
                                          <p:val>
                                            <p:fltVal val="0"/>
                                          </p:val>
                                        </p:tav>
                                        <p:tav tm="100000">
                                          <p:val>
                                            <p:strVal val="#ppt_w"/>
                                          </p:val>
                                        </p:tav>
                                      </p:tavLst>
                                    </p:anim>
                                    <p:anim calcmode="lin" valueType="num">
                                      <p:cBhvr>
                                        <p:cTn id="10" dur="500" fill="hold"/>
                                        <p:tgtEl>
                                          <p:spTgt spid="18436"/>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8443"/>
                                        </p:tgtEl>
                                        <p:attrNameLst>
                                          <p:attrName>style.visibility</p:attrName>
                                        </p:attrNameLst>
                                      </p:cBhvr>
                                      <p:to>
                                        <p:strVal val="visible"/>
                                      </p:to>
                                    </p:set>
                                    <p:animEffect transition="in" filter="checkerboard(across)">
                                      <p:cBhvr>
                                        <p:cTn id="15" dur="500"/>
                                        <p:tgtEl>
                                          <p:spTgt spid="1844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8447"/>
                                        </p:tgtEl>
                                        <p:attrNameLst>
                                          <p:attrName>style.visibility</p:attrName>
                                        </p:attrNameLst>
                                      </p:cBhvr>
                                      <p:to>
                                        <p:strVal val="visible"/>
                                      </p:to>
                                    </p:set>
                                    <p:animEffect transition="in" filter="blinds(horizontal)">
                                      <p:cBhvr>
                                        <p:cTn id="20" dur="500"/>
                                        <p:tgtEl>
                                          <p:spTgt spid="1844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8446"/>
                                        </p:tgtEl>
                                        <p:attrNameLst>
                                          <p:attrName>style.visibility</p:attrName>
                                        </p:attrNameLst>
                                      </p:cBhvr>
                                      <p:to>
                                        <p:strVal val="visible"/>
                                      </p:to>
                                    </p:set>
                                    <p:animEffect transition="in" filter="blinds(horizontal)">
                                      <p:cBhvr>
                                        <p:cTn id="23" dur="500"/>
                                        <p:tgtEl>
                                          <p:spTgt spid="184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2" fill="hold" grpId="0" nodeType="clickEffect">
                                  <p:stCondLst>
                                    <p:cond delay="0"/>
                                  </p:stCondLst>
                                  <p:childTnLst>
                                    <p:set>
                                      <p:cBhvr>
                                        <p:cTn id="27" dur="1" fill="hold">
                                          <p:stCondLst>
                                            <p:cond delay="0"/>
                                          </p:stCondLst>
                                        </p:cTn>
                                        <p:tgtEl>
                                          <p:spTgt spid="18437"/>
                                        </p:tgtEl>
                                        <p:attrNameLst>
                                          <p:attrName>style.visibility</p:attrName>
                                        </p:attrNameLst>
                                      </p:cBhvr>
                                      <p:to>
                                        <p:strVal val="visible"/>
                                      </p:to>
                                    </p:set>
                                    <p:anim calcmode="lin" valueType="num">
                                      <p:cBhvr>
                                        <p:cTn id="28" dur="500" fill="hold"/>
                                        <p:tgtEl>
                                          <p:spTgt spid="18437"/>
                                        </p:tgtEl>
                                        <p:attrNameLst>
                                          <p:attrName>ppt_x</p:attrName>
                                        </p:attrNameLst>
                                      </p:cBhvr>
                                      <p:tavLst>
                                        <p:tav tm="0">
                                          <p:val>
                                            <p:strVal val="#ppt_x+#ppt_w/2"/>
                                          </p:val>
                                        </p:tav>
                                        <p:tav tm="100000">
                                          <p:val>
                                            <p:strVal val="#ppt_x"/>
                                          </p:val>
                                        </p:tav>
                                      </p:tavLst>
                                    </p:anim>
                                    <p:anim calcmode="lin" valueType="num">
                                      <p:cBhvr>
                                        <p:cTn id="29" dur="500" fill="hold"/>
                                        <p:tgtEl>
                                          <p:spTgt spid="18437"/>
                                        </p:tgtEl>
                                        <p:attrNameLst>
                                          <p:attrName>ppt_y</p:attrName>
                                        </p:attrNameLst>
                                      </p:cBhvr>
                                      <p:tavLst>
                                        <p:tav tm="0">
                                          <p:val>
                                            <p:strVal val="#ppt_y"/>
                                          </p:val>
                                        </p:tav>
                                        <p:tav tm="100000">
                                          <p:val>
                                            <p:strVal val="#ppt_y"/>
                                          </p:val>
                                        </p:tav>
                                      </p:tavLst>
                                    </p:anim>
                                    <p:anim calcmode="lin" valueType="num">
                                      <p:cBhvr>
                                        <p:cTn id="30" dur="500" fill="hold"/>
                                        <p:tgtEl>
                                          <p:spTgt spid="18437"/>
                                        </p:tgtEl>
                                        <p:attrNameLst>
                                          <p:attrName>ppt_w</p:attrName>
                                        </p:attrNameLst>
                                      </p:cBhvr>
                                      <p:tavLst>
                                        <p:tav tm="0">
                                          <p:val>
                                            <p:fltVal val="0"/>
                                          </p:val>
                                        </p:tav>
                                        <p:tav tm="100000">
                                          <p:val>
                                            <p:strVal val="#ppt_w"/>
                                          </p:val>
                                        </p:tav>
                                      </p:tavLst>
                                    </p:anim>
                                    <p:anim calcmode="lin" valueType="num">
                                      <p:cBhvr>
                                        <p:cTn id="31" dur="500" fill="hold"/>
                                        <p:tgtEl>
                                          <p:spTgt spid="18437"/>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8438"/>
                                        </p:tgtEl>
                                        <p:attrNameLst>
                                          <p:attrName>style.visibility</p:attrName>
                                        </p:attrNameLst>
                                      </p:cBhvr>
                                      <p:to>
                                        <p:strVal val="visible"/>
                                      </p:to>
                                    </p:set>
                                    <p:animEffect transition="in" filter="checkerboard(across)">
                                      <p:cBhvr>
                                        <p:cTn id="36" dur="500"/>
                                        <p:tgtEl>
                                          <p:spTgt spid="1843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3" fill="hold" nodeType="clickEffect">
                                  <p:stCondLst>
                                    <p:cond delay="0"/>
                                  </p:stCondLst>
                                  <p:childTnLst>
                                    <p:set>
                                      <p:cBhvr>
                                        <p:cTn id="40" dur="1" fill="hold">
                                          <p:stCondLst>
                                            <p:cond delay="0"/>
                                          </p:stCondLst>
                                        </p:cTn>
                                        <p:tgtEl>
                                          <p:spTgt spid="18439"/>
                                        </p:tgtEl>
                                        <p:attrNameLst>
                                          <p:attrName>style.visibility</p:attrName>
                                        </p:attrNameLst>
                                      </p:cBhvr>
                                      <p:to>
                                        <p:strVal val="visible"/>
                                      </p:to>
                                    </p:set>
                                    <p:animEffect transition="in" filter="strips(upRight)">
                                      <p:cBhvr>
                                        <p:cTn id="41" dur="500"/>
                                        <p:tgtEl>
                                          <p:spTgt spid="18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7" grpId="0" animBg="1"/>
      <p:bldP spid="18438" grpId="0" animBg="1" autoUpdateAnimBg="0"/>
      <p:bldP spid="18446"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82" name="Text Box 2"/>
          <p:cNvSpPr txBox="1">
            <a:spLocks noChangeArrowheads="1"/>
          </p:cNvSpPr>
          <p:nvPr/>
        </p:nvSpPr>
        <p:spPr bwMode="auto">
          <a:xfrm>
            <a:off x="533400" y="1371600"/>
            <a:ext cx="8024813" cy="822325"/>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推论：</a:t>
            </a:r>
            <a:r>
              <a:rPr kumimoji="1" lang="zh-CN" altLang="en-US" sz="2400" b="1">
                <a:solidFill>
                  <a:srgbClr val="000000"/>
                </a:solidFill>
                <a:latin typeface="Times New Roman" pitchFamily="18" charset="0"/>
                <a:ea typeface="楷体_GB2312"/>
                <a:cs typeface="楷体_GB2312"/>
              </a:rPr>
              <a:t> 如果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阶方阵</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可逆，那么      、    、                  </a:t>
            </a:r>
          </a:p>
          <a:p>
            <a:r>
              <a:rPr kumimoji="1" lang="zh-CN" altLang="en-US" sz="2400" b="1">
                <a:solidFill>
                  <a:srgbClr val="000000"/>
                </a:solidFill>
                <a:latin typeface="Times New Roman" pitchFamily="18" charset="0"/>
                <a:ea typeface="楷体_GB2312"/>
                <a:cs typeface="楷体_GB2312"/>
              </a:rPr>
              <a:t>与</a:t>
            </a:r>
            <a:r>
              <a:rPr kumimoji="1" lang="en-US" altLang="zh-CN" sz="2400" b="1" i="1">
                <a:solidFill>
                  <a:srgbClr val="000000"/>
                </a:solidFill>
                <a:latin typeface="Times New Roman" pitchFamily="18" charset="0"/>
                <a:ea typeface="楷体_GB2312"/>
                <a:cs typeface="楷体_GB2312"/>
              </a:rPr>
              <a:t>AB</a:t>
            </a:r>
            <a:r>
              <a:rPr kumimoji="1" lang="zh-CN" altLang="en-US" sz="2400" b="1">
                <a:solidFill>
                  <a:srgbClr val="000000"/>
                </a:solidFill>
                <a:latin typeface="Times New Roman" pitchFamily="18" charset="0"/>
                <a:ea typeface="楷体_GB2312"/>
                <a:cs typeface="楷体_GB2312"/>
              </a:rPr>
              <a:t>也可逆，且</a:t>
            </a:r>
          </a:p>
        </p:txBody>
      </p:sp>
      <p:graphicFrame>
        <p:nvGraphicFramePr>
          <p:cNvPr id="9219" name="Object 23"/>
          <p:cNvGraphicFramePr>
            <a:graphicFrameLocks noChangeAspect="1"/>
          </p:cNvGraphicFramePr>
          <p:nvPr/>
        </p:nvGraphicFramePr>
        <p:xfrm>
          <a:off x="3594100" y="2276475"/>
          <a:ext cx="1731963" cy="503238"/>
        </p:xfrm>
        <a:graphic>
          <a:graphicData uri="http://schemas.openxmlformats.org/presentationml/2006/ole">
            <mc:AlternateContent xmlns:mc="http://schemas.openxmlformats.org/markup-compatibility/2006">
              <mc:Choice xmlns:v="urn:schemas-microsoft-com:vml" Requires="v">
                <p:oleObj spid="_x0000_s151687" name="Equation" r:id="rId3" imgW="787400" imgH="228600" progId="">
                  <p:embed/>
                </p:oleObj>
              </mc:Choice>
              <mc:Fallback>
                <p:oleObj name="Equation" r:id="rId3" imgW="787400" imgH="228600"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100" y="2276475"/>
                        <a:ext cx="1731963"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576" name="Object 24"/>
          <p:cNvGraphicFramePr>
            <a:graphicFrameLocks noChangeAspect="1"/>
          </p:cNvGraphicFramePr>
          <p:nvPr/>
        </p:nvGraphicFramePr>
        <p:xfrm>
          <a:off x="5707063" y="1357313"/>
          <a:ext cx="544512" cy="407987"/>
        </p:xfrm>
        <a:graphic>
          <a:graphicData uri="http://schemas.openxmlformats.org/presentationml/2006/ole">
            <mc:AlternateContent xmlns:mc="http://schemas.openxmlformats.org/markup-compatibility/2006">
              <mc:Choice xmlns:v="urn:schemas-microsoft-com:vml" Requires="v">
                <p:oleObj spid="_x0000_s151688" name="Equation" r:id="rId5" imgW="253890" imgH="190417" progId="">
                  <p:embed/>
                </p:oleObj>
              </mc:Choice>
              <mc:Fallback>
                <p:oleObj name="Equation" r:id="rId5" imgW="253890" imgH="190417" progId="">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7063" y="1357313"/>
                        <a:ext cx="544512"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577" name="Object 25"/>
          <p:cNvGraphicFramePr>
            <a:graphicFrameLocks noChangeAspect="1"/>
          </p:cNvGraphicFramePr>
          <p:nvPr/>
        </p:nvGraphicFramePr>
        <p:xfrm>
          <a:off x="6324600" y="1357313"/>
          <a:ext cx="490538" cy="407987"/>
        </p:xfrm>
        <a:graphic>
          <a:graphicData uri="http://schemas.openxmlformats.org/presentationml/2006/ole">
            <mc:AlternateContent xmlns:mc="http://schemas.openxmlformats.org/markup-compatibility/2006">
              <mc:Choice xmlns:v="urn:schemas-microsoft-com:vml" Requires="v">
                <p:oleObj spid="_x0000_s151689" name="Equation" r:id="rId7" imgW="228600" imgH="190500" progId="">
                  <p:embed/>
                </p:oleObj>
              </mc:Choice>
              <mc:Fallback>
                <p:oleObj name="Equation" r:id="rId7" imgW="228600" imgH="190500" progId="">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1357313"/>
                        <a:ext cx="490538"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578" name="Object 26"/>
          <p:cNvGraphicFramePr>
            <a:graphicFrameLocks noChangeAspect="1"/>
          </p:cNvGraphicFramePr>
          <p:nvPr/>
        </p:nvGraphicFramePr>
        <p:xfrm>
          <a:off x="7010400" y="1400175"/>
          <a:ext cx="1466850" cy="434975"/>
        </p:xfrm>
        <a:graphic>
          <a:graphicData uri="http://schemas.openxmlformats.org/presentationml/2006/ole">
            <mc:AlternateContent xmlns:mc="http://schemas.openxmlformats.org/markup-compatibility/2006">
              <mc:Choice xmlns:v="urn:schemas-microsoft-com:vml" Requires="v">
                <p:oleObj spid="_x0000_s151690" name="Equation" r:id="rId9" imgW="685800" imgH="203200" progId="">
                  <p:embed/>
                </p:oleObj>
              </mc:Choice>
              <mc:Fallback>
                <p:oleObj name="Equation" r:id="rId9" imgW="685800" imgH="203200" progId="">
                  <p:embed/>
                  <p:pic>
                    <p:nvPicPr>
                      <p:cNvPr id="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0400" y="1400175"/>
                        <a:ext cx="1466850"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3" name="Object 27"/>
          <p:cNvGraphicFramePr>
            <a:graphicFrameLocks noChangeAspect="1"/>
          </p:cNvGraphicFramePr>
          <p:nvPr/>
        </p:nvGraphicFramePr>
        <p:xfrm>
          <a:off x="3594100" y="3009900"/>
          <a:ext cx="2317750" cy="503238"/>
        </p:xfrm>
        <a:graphic>
          <a:graphicData uri="http://schemas.openxmlformats.org/presentationml/2006/ole">
            <mc:AlternateContent xmlns:mc="http://schemas.openxmlformats.org/markup-compatibility/2006">
              <mc:Choice xmlns:v="urn:schemas-microsoft-com:vml" Requires="v">
                <p:oleObj spid="_x0000_s151691" name="Equation" r:id="rId11" imgW="1054100" imgH="228600" progId="">
                  <p:embed/>
                </p:oleObj>
              </mc:Choice>
              <mc:Fallback>
                <p:oleObj name="Equation" r:id="rId11" imgW="1054100" imgH="228600" progId="">
                  <p:embed/>
                  <p:pic>
                    <p:nvPicPr>
                      <p:cNvPr id="0"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94100" y="3009900"/>
                        <a:ext cx="231775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5" name="Object 28"/>
          <p:cNvGraphicFramePr>
            <a:graphicFrameLocks noChangeAspect="1"/>
          </p:cNvGraphicFramePr>
          <p:nvPr/>
        </p:nvGraphicFramePr>
        <p:xfrm>
          <a:off x="3594100" y="3743325"/>
          <a:ext cx="2262188" cy="893763"/>
        </p:xfrm>
        <a:graphic>
          <a:graphicData uri="http://schemas.openxmlformats.org/presentationml/2006/ole">
            <mc:AlternateContent xmlns:mc="http://schemas.openxmlformats.org/markup-compatibility/2006">
              <mc:Choice xmlns:v="urn:schemas-microsoft-com:vml" Requires="v">
                <p:oleObj spid="_x0000_s151692" name="Equation" r:id="rId13" imgW="1028254" imgH="406224" progId="">
                  <p:embed/>
                </p:oleObj>
              </mc:Choice>
              <mc:Fallback>
                <p:oleObj name="Equation" r:id="rId13" imgW="1028254" imgH="406224" progId="">
                  <p:embed/>
                  <p:pic>
                    <p:nvPicPr>
                      <p:cNvPr id="0"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94100" y="3743325"/>
                        <a:ext cx="2262188"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6" name="Object 29"/>
          <p:cNvGraphicFramePr>
            <a:graphicFrameLocks noChangeAspect="1"/>
          </p:cNvGraphicFramePr>
          <p:nvPr/>
        </p:nvGraphicFramePr>
        <p:xfrm>
          <a:off x="3594100" y="4868863"/>
          <a:ext cx="2462213" cy="503237"/>
        </p:xfrm>
        <a:graphic>
          <a:graphicData uri="http://schemas.openxmlformats.org/presentationml/2006/ole">
            <mc:AlternateContent xmlns:mc="http://schemas.openxmlformats.org/markup-compatibility/2006">
              <mc:Choice xmlns:v="urn:schemas-microsoft-com:vml" Requires="v">
                <p:oleObj spid="_x0000_s151693" name="Equation" r:id="rId15" imgW="1117600" imgH="228600" progId="">
                  <p:embed/>
                </p:oleObj>
              </mc:Choice>
              <mc:Fallback>
                <p:oleObj name="Equation" r:id="rId15" imgW="1117600" imgH="228600" progId="">
                  <p:embed/>
                  <p:pic>
                    <p:nvPicPr>
                      <p:cNvPr id="0"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4100" y="4868863"/>
                        <a:ext cx="2462213"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wipe(up)">
                                      <p:cBhvr>
                                        <p:cTn id="7" dur="500"/>
                                        <p:tgtEl>
                                          <p:spTgt spid="9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223"/>
                                        </p:tgtEl>
                                        <p:attrNameLst>
                                          <p:attrName>style.visibility</p:attrName>
                                        </p:attrNameLst>
                                      </p:cBhvr>
                                      <p:to>
                                        <p:strVal val="visible"/>
                                      </p:to>
                                    </p:set>
                                    <p:animEffect transition="in" filter="wipe(up)">
                                      <p:cBhvr>
                                        <p:cTn id="12" dur="500"/>
                                        <p:tgtEl>
                                          <p:spTgt spid="92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9225"/>
                                        </p:tgtEl>
                                        <p:attrNameLst>
                                          <p:attrName>style.visibility</p:attrName>
                                        </p:attrNameLst>
                                      </p:cBhvr>
                                      <p:to>
                                        <p:strVal val="visible"/>
                                      </p:to>
                                    </p:set>
                                    <p:animEffect transition="in" filter="wipe(up)">
                                      <p:cBhvr>
                                        <p:cTn id="17" dur="500"/>
                                        <p:tgtEl>
                                          <p:spTgt spid="92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226"/>
                                        </p:tgtEl>
                                        <p:attrNameLst>
                                          <p:attrName>style.visibility</p:attrName>
                                        </p:attrNameLst>
                                      </p:cBhvr>
                                      <p:to>
                                        <p:strVal val="visible"/>
                                      </p:to>
                                    </p:set>
                                    <p:animEffect transition="in" filter="wipe(up)">
                                      <p:cBhvr>
                                        <p:cTn id="22" dur="500"/>
                                        <p:tgtEl>
                                          <p:spTgt spid="9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6" name="Text Box 2"/>
          <p:cNvSpPr txBox="1">
            <a:spLocks noChangeArrowheads="1"/>
          </p:cNvSpPr>
          <p:nvPr/>
        </p:nvSpPr>
        <p:spPr bwMode="auto">
          <a:xfrm>
            <a:off x="533400" y="1371600"/>
            <a:ext cx="1485900" cy="457200"/>
          </a:xfrm>
          <a:prstGeom prst="rect">
            <a:avLst/>
          </a:prstGeom>
          <a:noFill/>
          <a:ln w="9525">
            <a:noFill/>
            <a:miter lim="800000"/>
            <a:headEnd/>
            <a:tailEnd/>
          </a:ln>
        </p:spPr>
        <p:txBody>
          <a:bodyPr/>
          <a:lstStyle/>
          <a:p>
            <a:r>
              <a:rPr kumimoji="1" lang="zh-CN" altLang="en-US" sz="2400" b="1">
                <a:solidFill>
                  <a:srgbClr val="000000"/>
                </a:solidFill>
                <a:latin typeface="Times New Roman" pitchFamily="18" charset="0"/>
                <a:ea typeface="楷体_GB2312"/>
                <a:cs typeface="楷体_GB2312"/>
              </a:rPr>
              <a:t>线性变换    </a:t>
            </a:r>
          </a:p>
        </p:txBody>
      </p:sp>
      <p:graphicFrame>
        <p:nvGraphicFramePr>
          <p:cNvPr id="152584" name="Object 8"/>
          <p:cNvGraphicFramePr>
            <a:graphicFrameLocks noChangeAspect="1"/>
          </p:cNvGraphicFramePr>
          <p:nvPr/>
        </p:nvGraphicFramePr>
        <p:xfrm>
          <a:off x="1974850" y="652463"/>
          <a:ext cx="4273550" cy="2012950"/>
        </p:xfrm>
        <a:graphic>
          <a:graphicData uri="http://schemas.openxmlformats.org/presentationml/2006/ole">
            <mc:AlternateContent xmlns:mc="http://schemas.openxmlformats.org/markup-compatibility/2006">
              <mc:Choice xmlns:v="urn:schemas-microsoft-com:vml" Requires="v">
                <p:oleObj spid="_x0000_s152616" name="Equation" r:id="rId3" imgW="1993900" imgH="939800" progId="">
                  <p:embed/>
                </p:oleObj>
              </mc:Choice>
              <mc:Fallback>
                <p:oleObj name="Equation" r:id="rId3" imgW="1993900" imgH="9398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4850" y="652463"/>
                        <a:ext cx="4273550" cy="201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2587" name="Text Box 5"/>
          <p:cNvSpPr txBox="1">
            <a:spLocks noChangeArrowheads="1"/>
          </p:cNvSpPr>
          <p:nvPr/>
        </p:nvSpPr>
        <p:spPr bwMode="auto">
          <a:xfrm>
            <a:off x="533400" y="2916238"/>
            <a:ext cx="5303838" cy="457200"/>
          </a:xfrm>
          <a:prstGeom prst="rect">
            <a:avLst/>
          </a:prstGeom>
          <a:noFill/>
          <a:ln w="9525">
            <a:noFill/>
            <a:miter lim="800000"/>
            <a:headEnd/>
            <a:tailEnd/>
          </a:ln>
        </p:spPr>
        <p:txBody>
          <a:bodyPr/>
          <a:lstStyle/>
          <a:p>
            <a:r>
              <a:rPr kumimoji="1" lang="zh-CN" altLang="en-US" sz="2400" b="1">
                <a:solidFill>
                  <a:srgbClr val="000000"/>
                </a:solidFill>
                <a:latin typeface="Times New Roman" pitchFamily="18" charset="0"/>
                <a:ea typeface="楷体_GB2312"/>
                <a:cs typeface="楷体_GB2312"/>
              </a:rPr>
              <a:t>的系数矩阵是一个</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阶方阵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，若记   </a:t>
            </a:r>
          </a:p>
        </p:txBody>
      </p:sp>
      <p:graphicFrame>
        <p:nvGraphicFramePr>
          <p:cNvPr id="152585" name="Object 9"/>
          <p:cNvGraphicFramePr>
            <a:graphicFrameLocks noChangeAspect="1"/>
          </p:cNvGraphicFramePr>
          <p:nvPr/>
        </p:nvGraphicFramePr>
        <p:xfrm>
          <a:off x="3024188" y="3429000"/>
          <a:ext cx="2995612" cy="2012950"/>
        </p:xfrm>
        <a:graphic>
          <a:graphicData uri="http://schemas.openxmlformats.org/presentationml/2006/ole">
            <mc:AlternateContent xmlns:mc="http://schemas.openxmlformats.org/markup-compatibility/2006">
              <mc:Choice xmlns:v="urn:schemas-microsoft-com:vml" Requires="v">
                <p:oleObj spid="_x0000_s152617" name="Equation" r:id="rId5" imgW="1397000" imgH="939800" progId="">
                  <p:embed/>
                </p:oleObj>
              </mc:Choice>
              <mc:Fallback>
                <p:oleObj name="Equation" r:id="rId5" imgW="1397000" imgH="9398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188" y="3429000"/>
                        <a:ext cx="2995612" cy="201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2588" name="Text Box 7"/>
          <p:cNvSpPr txBox="1">
            <a:spLocks noChangeArrowheads="1"/>
          </p:cNvSpPr>
          <p:nvPr/>
        </p:nvSpPr>
        <p:spPr bwMode="auto">
          <a:xfrm>
            <a:off x="533400" y="5715000"/>
            <a:ext cx="4779963" cy="457200"/>
          </a:xfrm>
          <a:prstGeom prst="rect">
            <a:avLst/>
          </a:prstGeom>
          <a:noFill/>
          <a:ln w="9525">
            <a:noFill/>
            <a:miter lim="800000"/>
            <a:headEnd/>
            <a:tailEnd/>
          </a:ln>
        </p:spPr>
        <p:txBody>
          <a:bodyPr/>
          <a:lstStyle/>
          <a:p>
            <a:r>
              <a:rPr kumimoji="1" lang="zh-CN" altLang="en-US" sz="2400" b="1">
                <a:solidFill>
                  <a:srgbClr val="000000"/>
                </a:solidFill>
                <a:latin typeface="Times New Roman" pitchFamily="18" charset="0"/>
                <a:ea typeface="楷体_GB2312"/>
                <a:cs typeface="楷体_GB2312"/>
              </a:rPr>
              <a:t>则上述线性变换可记作 </a:t>
            </a:r>
            <a:r>
              <a:rPr kumimoji="1" lang="en-US" altLang="zh-CN" sz="2400" b="1" i="1">
                <a:solidFill>
                  <a:srgbClr val="000000"/>
                </a:solidFill>
                <a:latin typeface="Times New Roman" pitchFamily="18" charset="0"/>
                <a:ea typeface="楷体_GB2312"/>
                <a:cs typeface="楷体_GB2312"/>
              </a:rPr>
              <a:t>Y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AX </a:t>
            </a:r>
            <a:r>
              <a:rPr kumimoji="1" lang="en-US" altLang="zh-CN" sz="2400" b="1">
                <a:solidFill>
                  <a:srgbClr val="000000"/>
                </a:solidFill>
                <a:latin typeface="楷体_GB2312"/>
                <a:ea typeface="楷体_GB2312"/>
                <a:cs typeface="楷体_GB2312"/>
              </a:rPr>
              <a:t>.  </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0" name="Text Box 2"/>
          <p:cNvSpPr txBox="1">
            <a:spLocks noChangeArrowheads="1"/>
          </p:cNvSpPr>
          <p:nvPr/>
        </p:nvSpPr>
        <p:spPr bwMode="auto">
          <a:xfrm>
            <a:off x="533400" y="923925"/>
            <a:ext cx="6080125"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设线性变换的系数矩阵是一个 </a:t>
            </a:r>
            <a:r>
              <a:rPr kumimoji="1" lang="en-US" altLang="zh-CN" sz="2400" b="1">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阶方阵 </a:t>
            </a:r>
          </a:p>
        </p:txBody>
      </p:sp>
      <p:graphicFrame>
        <p:nvGraphicFramePr>
          <p:cNvPr id="153608" name="Object 8"/>
          <p:cNvGraphicFramePr>
            <a:graphicFrameLocks noChangeAspect="1"/>
          </p:cNvGraphicFramePr>
          <p:nvPr/>
        </p:nvGraphicFramePr>
        <p:xfrm>
          <a:off x="1306513" y="1752600"/>
          <a:ext cx="3078162" cy="1522413"/>
        </p:xfrm>
        <a:graphic>
          <a:graphicData uri="http://schemas.openxmlformats.org/presentationml/2006/ole">
            <mc:AlternateContent xmlns:mc="http://schemas.openxmlformats.org/markup-compatibility/2006">
              <mc:Choice xmlns:v="urn:schemas-microsoft-com:vml" Requires="v">
                <p:oleObj spid="_x0000_s153640" name="Equation" r:id="rId3" imgW="1435100" imgH="711200" progId="">
                  <p:embed/>
                </p:oleObj>
              </mc:Choice>
              <mc:Fallback>
                <p:oleObj name="Equation" r:id="rId3" imgW="1435100" imgH="7112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513" y="1752600"/>
                        <a:ext cx="3078162" cy="152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09" name="Object 9"/>
          <p:cNvGraphicFramePr>
            <a:graphicFrameLocks noChangeAspect="1"/>
          </p:cNvGraphicFramePr>
          <p:nvPr/>
        </p:nvGraphicFramePr>
        <p:xfrm>
          <a:off x="6424613" y="433388"/>
          <a:ext cx="2122487" cy="1495425"/>
        </p:xfrm>
        <a:graphic>
          <a:graphicData uri="http://schemas.openxmlformats.org/presentationml/2006/ole">
            <mc:AlternateContent xmlns:mc="http://schemas.openxmlformats.org/markup-compatibility/2006">
              <mc:Choice xmlns:v="urn:schemas-microsoft-com:vml" Requires="v">
                <p:oleObj spid="_x0000_s153641" name="Equation" r:id="rId5" imgW="990600" imgH="698500" progId="">
                  <p:embed/>
                </p:oleObj>
              </mc:Choice>
              <mc:Fallback>
                <p:oleObj name="Equation" r:id="rId5" imgW="990600" imgH="6985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613" y="433388"/>
                        <a:ext cx="2122487" cy="149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11" name="Text Box 9"/>
          <p:cNvSpPr txBox="1">
            <a:spLocks noChangeArrowheads="1"/>
          </p:cNvSpPr>
          <p:nvPr/>
        </p:nvSpPr>
        <p:spPr bwMode="auto">
          <a:xfrm>
            <a:off x="528638" y="2249488"/>
            <a:ext cx="490537"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记</a:t>
            </a:r>
          </a:p>
        </p:txBody>
      </p:sp>
      <p:sp>
        <p:nvSpPr>
          <p:cNvPr id="12295" name="Text Box 7"/>
          <p:cNvSpPr txBox="1">
            <a:spLocks noChangeArrowheads="1"/>
          </p:cNvSpPr>
          <p:nvPr/>
        </p:nvSpPr>
        <p:spPr bwMode="auto">
          <a:xfrm>
            <a:off x="533400" y="3413125"/>
            <a:ext cx="8210550" cy="1516063"/>
          </a:xfrm>
          <a:prstGeom prst="rect">
            <a:avLst/>
          </a:prstGeom>
          <a:noFill/>
          <a:ln w="9525">
            <a:noFill/>
            <a:miter lim="800000"/>
            <a:headEnd/>
            <a:tailEnd/>
          </a:ln>
        </p:spPr>
        <p:txBody>
          <a:bodyPr/>
          <a:lstStyle/>
          <a:p>
            <a:pPr>
              <a:lnSpc>
                <a:spcPct val="130000"/>
              </a:lnSpc>
            </a:pPr>
            <a:r>
              <a:rPr kumimoji="1" lang="zh-CN" altLang="en-US" sz="2400" b="1">
                <a:solidFill>
                  <a:srgbClr val="000000"/>
                </a:solidFill>
                <a:latin typeface="Times New Roman" pitchFamily="18" charset="0"/>
                <a:ea typeface="楷体_GB2312"/>
                <a:cs typeface="楷体_GB2312"/>
              </a:rPr>
              <a:t>则上述线性变换可记作 </a:t>
            </a:r>
            <a:r>
              <a:rPr kumimoji="1" lang="en-US" altLang="zh-CN" sz="2400" b="1" i="1">
                <a:solidFill>
                  <a:srgbClr val="000000"/>
                </a:solidFill>
                <a:latin typeface="Times New Roman" pitchFamily="18" charset="0"/>
                <a:ea typeface="楷体_GB2312"/>
                <a:cs typeface="楷体_GB2312"/>
              </a:rPr>
              <a:t>Y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AX </a:t>
            </a:r>
            <a:r>
              <a:rPr kumimoji="1" lang="zh-CN" altLang="en-US" sz="2400" b="1">
                <a:solidFill>
                  <a:srgbClr val="000000"/>
                </a:solidFill>
                <a:latin typeface="Times New Roman" pitchFamily="18" charset="0"/>
                <a:ea typeface="楷体_GB2312"/>
                <a:cs typeface="楷体_GB2312"/>
              </a:rPr>
              <a:t>．</a:t>
            </a:r>
          </a:p>
          <a:p>
            <a:pPr>
              <a:lnSpc>
                <a:spcPct val="130000"/>
              </a:lnSpc>
            </a:pPr>
            <a:r>
              <a:rPr kumimoji="1" lang="zh-CN" altLang="en-US" sz="2400" b="1">
                <a:solidFill>
                  <a:srgbClr val="000000"/>
                </a:solidFill>
                <a:latin typeface="Times New Roman" pitchFamily="18" charset="0"/>
                <a:ea typeface="楷体_GB2312"/>
                <a:cs typeface="楷体_GB2312"/>
              </a:rPr>
              <a:t>求变量 </a:t>
            </a:r>
            <a:r>
              <a:rPr kumimoji="1" lang="en-US" altLang="zh-CN" sz="2400" b="1" i="1">
                <a:solidFill>
                  <a:srgbClr val="000000"/>
                </a:solidFill>
                <a:latin typeface="Times New Roman" pitchFamily="18" charset="0"/>
                <a:ea typeface="楷体_GB2312"/>
                <a:cs typeface="楷体_GB2312"/>
              </a:rPr>
              <a:t>y</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到变量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zh-CN" altLang="en-US" sz="2400" b="1">
                <a:solidFill>
                  <a:srgbClr val="000000"/>
                </a:solidFill>
                <a:latin typeface="Times New Roman" pitchFamily="18" charset="0"/>
                <a:ea typeface="楷体_GB2312"/>
                <a:cs typeface="楷体_GB2312"/>
              </a:rPr>
              <a:t>的线性变换相当于求方阵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的逆矩阵</a:t>
            </a:r>
            <a:r>
              <a:rPr kumimoji="1" lang="en-US" altLang="zh-CN" sz="2400" b="1">
                <a:solidFill>
                  <a:srgbClr val="000000"/>
                </a:solidFill>
                <a:latin typeface="Times New Roman" pitchFamily="18" charset="0"/>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295">
                                            <p:txEl>
                                              <p:pRg st="0" end="0"/>
                                            </p:txEl>
                                          </p:spTgt>
                                        </p:tgtEl>
                                        <p:attrNameLst>
                                          <p:attrName>style.visibility</p:attrName>
                                        </p:attrNameLst>
                                      </p:cBhvr>
                                      <p:to>
                                        <p:strVal val="visible"/>
                                      </p:to>
                                    </p:set>
                                    <p:animEffect transition="in" filter="box(in)">
                                      <p:cBhvr>
                                        <p:cTn id="7" dur="500"/>
                                        <p:tgtEl>
                                          <p:spTgt spid="122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295">
                                            <p:txEl>
                                              <p:pRg st="1" end="1"/>
                                            </p:txEl>
                                          </p:spTgt>
                                        </p:tgtEl>
                                        <p:attrNameLst>
                                          <p:attrName>style.visibility</p:attrName>
                                        </p:attrNameLst>
                                      </p:cBhvr>
                                      <p:to>
                                        <p:strVal val="visible"/>
                                      </p:to>
                                    </p:set>
                                    <p:animEffect transition="in" filter="box(in)">
                                      <p:cBhvr>
                                        <p:cTn id="12" dur="500"/>
                                        <p:tgtEl>
                                          <p:spTgt spid="122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8" name="Text Box 3"/>
          <p:cNvSpPr txBox="1">
            <a:spLocks noChangeArrowheads="1"/>
          </p:cNvSpPr>
          <p:nvPr/>
        </p:nvSpPr>
        <p:spPr bwMode="auto">
          <a:xfrm>
            <a:off x="533400" y="1516063"/>
            <a:ext cx="7926388" cy="457200"/>
          </a:xfrm>
          <a:prstGeom prst="rect">
            <a:avLst/>
          </a:prstGeom>
          <a:noFill/>
          <a:ln w="9525">
            <a:noFill/>
            <a:miter lim="800000"/>
            <a:headEnd/>
            <a:tailEnd/>
          </a:ln>
        </p:spPr>
        <p:txBody>
          <a:bodyPr/>
          <a:lstStyle/>
          <a:p>
            <a:r>
              <a:rPr kumimoji="1" lang="zh-CN" altLang="en-US" sz="2400" b="1">
                <a:solidFill>
                  <a:srgbClr val="000000"/>
                </a:solidFill>
                <a:latin typeface="Times New Roman" pitchFamily="18" charset="0"/>
                <a:ea typeface="楷体_GB2312"/>
                <a:cs typeface="楷体_GB2312"/>
              </a:rPr>
              <a:t>已知                                      ，于是                  ，即</a:t>
            </a:r>
          </a:p>
        </p:txBody>
      </p:sp>
      <p:graphicFrame>
        <p:nvGraphicFramePr>
          <p:cNvPr id="154635" name="Object 11"/>
          <p:cNvGraphicFramePr>
            <a:graphicFrameLocks noChangeAspect="1"/>
          </p:cNvGraphicFramePr>
          <p:nvPr/>
        </p:nvGraphicFramePr>
        <p:xfrm>
          <a:off x="1219200" y="1022350"/>
          <a:ext cx="2913063" cy="1495425"/>
        </p:xfrm>
        <a:graphic>
          <a:graphicData uri="http://schemas.openxmlformats.org/presentationml/2006/ole">
            <mc:AlternateContent xmlns:mc="http://schemas.openxmlformats.org/markup-compatibility/2006">
              <mc:Choice xmlns:v="urn:schemas-microsoft-com:vml" Requires="v">
                <p:oleObj spid="_x0000_s154683" name="Equation" r:id="rId3" imgW="1358900" imgH="698500" progId="">
                  <p:embed/>
                </p:oleObj>
              </mc:Choice>
              <mc:Fallback>
                <p:oleObj name="Equation" r:id="rId3" imgW="1358900" imgH="6985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022350"/>
                        <a:ext cx="2913063" cy="149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636" name="Object 12"/>
          <p:cNvGraphicFramePr>
            <a:graphicFrameLocks noChangeAspect="1"/>
          </p:cNvGraphicFramePr>
          <p:nvPr/>
        </p:nvGraphicFramePr>
        <p:xfrm>
          <a:off x="1211263" y="2820988"/>
          <a:ext cx="3270250" cy="1522412"/>
        </p:xfrm>
        <a:graphic>
          <a:graphicData uri="http://schemas.openxmlformats.org/presentationml/2006/ole">
            <mc:AlternateContent xmlns:mc="http://schemas.openxmlformats.org/markup-compatibility/2006">
              <mc:Choice xmlns:v="urn:schemas-microsoft-com:vml" Requires="v">
                <p:oleObj spid="_x0000_s154684" name="Equation" r:id="rId5" imgW="1524000" imgH="711200" progId="">
                  <p:embed/>
                </p:oleObj>
              </mc:Choice>
              <mc:Fallback>
                <p:oleObj name="Equation" r:id="rId5" imgW="1524000" imgH="711200" progId="">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1263" y="2820988"/>
                        <a:ext cx="3270250" cy="1522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637" name="Object 13"/>
          <p:cNvGraphicFramePr>
            <a:graphicFrameLocks noChangeAspect="1"/>
          </p:cNvGraphicFramePr>
          <p:nvPr/>
        </p:nvGraphicFramePr>
        <p:xfrm>
          <a:off x="5029200" y="1524000"/>
          <a:ext cx="1416050" cy="406400"/>
        </p:xfrm>
        <a:graphic>
          <a:graphicData uri="http://schemas.openxmlformats.org/presentationml/2006/ole">
            <mc:AlternateContent xmlns:mc="http://schemas.openxmlformats.org/markup-compatibility/2006">
              <mc:Choice xmlns:v="urn:schemas-microsoft-com:vml" Requires="v">
                <p:oleObj spid="_x0000_s154685" name="Equation" r:id="rId7" imgW="660113" imgH="190417" progId="">
                  <p:embed/>
                </p:oleObj>
              </mc:Choice>
              <mc:Fallback>
                <p:oleObj name="Equation" r:id="rId7" imgW="660113" imgH="190417"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1524000"/>
                        <a:ext cx="141605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965634" name="Rectangle 2"/>
          <p:cNvSpPr>
            <a:spLocks noGrp="1" noChangeArrowheads="1"/>
          </p:cNvSpPr>
          <p:nvPr>
            <p:ph type="ctrTitle"/>
          </p:nvPr>
        </p:nvSpPr>
        <p:spPr/>
        <p:txBody>
          <a:bodyPr/>
          <a:lstStyle/>
          <a:p>
            <a:pPr algn="ctr" eaLnBrk="1" hangingPunct="1"/>
            <a:r>
              <a:rPr lang="en-US" altLang="zh-CN" sz="3600" b="1" smtClean="0">
                <a:solidFill>
                  <a:srgbClr val="CC0099"/>
                </a:solidFill>
                <a:latin typeface="楷体_GB2312"/>
              </a:rPr>
              <a:t>§</a:t>
            </a:r>
            <a:r>
              <a:rPr lang="en-US" altLang="zh-CN" sz="3600" b="1" smtClean="0">
                <a:solidFill>
                  <a:srgbClr val="CC0099"/>
                </a:solidFill>
              </a:rPr>
              <a:t>4</a:t>
            </a:r>
            <a:r>
              <a:rPr lang="en-US" altLang="zh-CN" sz="3600" b="1" smtClean="0">
                <a:solidFill>
                  <a:srgbClr val="CC0099"/>
                </a:solidFill>
                <a:latin typeface="楷体_GB2312"/>
              </a:rPr>
              <a:t>  </a:t>
            </a:r>
            <a:r>
              <a:rPr lang="zh-CN" altLang="en-US" sz="3600" b="1" smtClean="0">
                <a:solidFill>
                  <a:srgbClr val="CC0099"/>
                </a:solidFill>
                <a:latin typeface="楷体_GB2312"/>
              </a:rPr>
              <a:t>矩阵分块法</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7" name="Rectangle 2"/>
          <p:cNvSpPr>
            <a:spLocks noGrp="1" noChangeArrowheads="1"/>
          </p:cNvSpPr>
          <p:nvPr>
            <p:ph type="title"/>
          </p:nvPr>
        </p:nvSpPr>
        <p:spPr/>
        <p:txBody>
          <a:bodyPr/>
          <a:lstStyle/>
          <a:p>
            <a:pPr eaLnBrk="1" hangingPunct="1"/>
            <a:r>
              <a:rPr lang="zh-CN" altLang="en-US" smtClean="0"/>
              <a:t>前言</a:t>
            </a:r>
          </a:p>
        </p:txBody>
      </p:sp>
      <p:sp>
        <p:nvSpPr>
          <p:cNvPr id="26627" name="Rectangle 3"/>
          <p:cNvSpPr>
            <a:spLocks noGrp="1" noChangeArrowheads="1"/>
          </p:cNvSpPr>
          <p:nvPr>
            <p:ph type="body" idx="1"/>
          </p:nvPr>
        </p:nvSpPr>
        <p:spPr>
          <a:xfrm>
            <a:off x="457200" y="1639888"/>
            <a:ext cx="8229600" cy="4503737"/>
          </a:xfrm>
        </p:spPr>
        <p:txBody>
          <a:bodyPr/>
          <a:lstStyle/>
          <a:p>
            <a:pPr eaLnBrk="1" hangingPunct="1">
              <a:buClr>
                <a:srgbClr val="FF0000"/>
              </a:buClr>
              <a:defRPr/>
            </a:pPr>
            <a:r>
              <a:rPr lang="zh-CN" altLang="en-US" dirty="0" smtClean="0">
                <a:solidFill>
                  <a:srgbClr val="0000FF"/>
                </a:solidFill>
                <a:cs typeface="+mn-cs"/>
              </a:rPr>
              <a:t>由于某些条件的限制，我们经常会遇到大型文件无法上传的情况，如何解决这个问题呢</a:t>
            </a:r>
            <a:r>
              <a:rPr lang="en-US" altLang="zh-CN" dirty="0" smtClean="0">
                <a:solidFill>
                  <a:srgbClr val="0000FF"/>
                </a:solidFill>
                <a:cs typeface="+mn-cs"/>
              </a:rPr>
              <a:t>?</a:t>
            </a:r>
          </a:p>
          <a:p>
            <a:pPr eaLnBrk="1" hangingPunct="1">
              <a:buClr>
                <a:srgbClr val="FF0000"/>
              </a:buClr>
              <a:buFont typeface="Wingdings" pitchFamily="2" charset="2"/>
              <a:buNone/>
              <a:defRPr/>
            </a:pPr>
            <a:endParaRPr lang="en-US" altLang="zh-CN" dirty="0" smtClean="0">
              <a:solidFill>
                <a:srgbClr val="0000FF"/>
              </a:solidFill>
              <a:cs typeface="+mn-cs"/>
            </a:endParaRPr>
          </a:p>
          <a:p>
            <a:pPr eaLnBrk="1" hangingPunct="1">
              <a:buClr>
                <a:srgbClr val="FF0000"/>
              </a:buClr>
              <a:defRPr/>
            </a:pPr>
            <a:r>
              <a:rPr lang="zh-CN" altLang="en-US" dirty="0" smtClean="0">
                <a:solidFill>
                  <a:srgbClr val="0000FF"/>
                </a:solidFill>
                <a:cs typeface="+mn-cs"/>
              </a:rPr>
              <a:t>这时我们可以借助</a:t>
            </a:r>
            <a:r>
              <a:rPr lang="en-US" altLang="zh-CN" dirty="0" smtClean="0">
                <a:solidFill>
                  <a:srgbClr val="FF0000"/>
                </a:solidFill>
                <a:cs typeface="+mn-cs"/>
              </a:rPr>
              <a:t>WINRAR</a:t>
            </a:r>
            <a:r>
              <a:rPr lang="zh-CN" altLang="en-US" dirty="0" smtClean="0">
                <a:solidFill>
                  <a:srgbClr val="0000FF"/>
                </a:solidFill>
                <a:cs typeface="+mn-cs"/>
              </a:rPr>
              <a:t>把文件分块，依次上传</a:t>
            </a:r>
            <a:r>
              <a:rPr lang="en-US" altLang="zh-CN" dirty="0" smtClean="0">
                <a:solidFill>
                  <a:srgbClr val="0000FF"/>
                </a:solidFill>
                <a:latin typeface="+mn-ea"/>
                <a:cs typeface="+mn-cs"/>
              </a:rPr>
              <a:t>.</a:t>
            </a:r>
          </a:p>
          <a:p>
            <a:pPr eaLnBrk="1" hangingPunct="1">
              <a:buClr>
                <a:srgbClr val="FF0000"/>
              </a:buClr>
              <a:defRPr/>
            </a:pPr>
            <a:endParaRPr lang="en-US" altLang="zh-CN" dirty="0" smtClean="0">
              <a:solidFill>
                <a:srgbClr val="0000FF"/>
              </a:solidFill>
              <a:latin typeface="+mn-ea"/>
              <a:cs typeface="+mn-cs"/>
            </a:endParaRPr>
          </a:p>
          <a:p>
            <a:pPr eaLnBrk="1" hangingPunct="1">
              <a:buClr>
                <a:srgbClr val="FF0000"/>
              </a:buClr>
              <a:defRPr/>
            </a:pPr>
            <a:r>
              <a:rPr lang="zh-CN" altLang="en-US" dirty="0" smtClean="0">
                <a:solidFill>
                  <a:srgbClr val="0000FF"/>
                </a:solidFill>
                <a:latin typeface="+mn-ea"/>
                <a:cs typeface="+mn-cs"/>
              </a:rPr>
              <a:t>家具的拆卸与装配</a:t>
            </a:r>
            <a:endParaRPr lang="en-US" altLang="zh-CN" dirty="0" smtClean="0">
              <a:solidFill>
                <a:srgbClr val="0000FF"/>
              </a:solidFill>
              <a:latin typeface="+mn-ea"/>
              <a:cs typeface="+mn-cs"/>
            </a:endParaRPr>
          </a:p>
          <a:p>
            <a:pPr eaLnBrk="1" hangingPunct="1">
              <a:buClr>
                <a:srgbClr val="FF0000"/>
              </a:buClr>
              <a:buFont typeface="Wingdings" pitchFamily="2" charset="2"/>
              <a:buNone/>
              <a:defRPr/>
            </a:pPr>
            <a:endParaRPr lang="en-US" altLang="zh-CN" dirty="0" smtClean="0">
              <a:solidFill>
                <a:srgbClr val="0000FF"/>
              </a:solidFill>
              <a:latin typeface="+mn-ea"/>
              <a:cs typeface="+mn-cs"/>
            </a:endParaRPr>
          </a:p>
          <a:p>
            <a:pPr eaLnBrk="1" hangingPunct="1">
              <a:buFont typeface="Wingdings" pitchFamily="2" charset="2"/>
              <a:buNone/>
              <a:defRPr/>
            </a:pPr>
            <a:r>
              <a:rPr lang="zh-CN" altLang="en-US" dirty="0" smtClean="0">
                <a:solidFill>
                  <a:srgbClr val="0000FF"/>
                </a:solidFill>
                <a:cs typeface="+mn-cs"/>
              </a:rPr>
              <a:t>问题一：</a:t>
            </a:r>
            <a:r>
              <a:rPr lang="zh-CN" altLang="en-US" dirty="0" smtClean="0">
                <a:cs typeface="+mn-cs"/>
              </a:rPr>
              <a:t>什么是矩阵分块法？</a:t>
            </a:r>
          </a:p>
          <a:p>
            <a:pPr eaLnBrk="1" hangingPunct="1">
              <a:buFont typeface="Wingdings" pitchFamily="2" charset="2"/>
              <a:buNone/>
              <a:defRPr/>
            </a:pPr>
            <a:endParaRPr lang="zh-CN" altLang="en-US" dirty="0" smtClean="0">
              <a:cs typeface="+mn-cs"/>
            </a:endParaRPr>
          </a:p>
          <a:p>
            <a:pPr eaLnBrk="1" hangingPunct="1">
              <a:buFont typeface="Wingdings" pitchFamily="2" charset="2"/>
              <a:buNone/>
              <a:defRPr/>
            </a:pPr>
            <a:r>
              <a:rPr lang="zh-CN" altLang="en-US" dirty="0" smtClean="0">
                <a:solidFill>
                  <a:srgbClr val="0000FF"/>
                </a:solidFill>
                <a:cs typeface="+mn-cs"/>
              </a:rPr>
              <a:t>问题二：</a:t>
            </a:r>
            <a:r>
              <a:rPr lang="zh-CN" altLang="en-US" dirty="0" smtClean="0">
                <a:cs typeface="+mn-cs"/>
              </a:rPr>
              <a:t>为什么提出矩阵分块法？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slide(fromBottom)">
                                      <p:cBhvr>
                                        <p:cTn id="7" dur="500"/>
                                        <p:tgtEl>
                                          <p:spTgt spid="26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6627">
                                            <p:txEl>
                                              <p:pRg st="2" end="2"/>
                                            </p:txEl>
                                          </p:spTgt>
                                        </p:tgtEl>
                                        <p:attrNameLst>
                                          <p:attrName>style.visibility</p:attrName>
                                        </p:attrNameLst>
                                      </p:cBhvr>
                                      <p:to>
                                        <p:strVal val="visible"/>
                                      </p:to>
                                    </p:set>
                                    <p:animEffect transition="in" filter="slide(fromBottom)">
                                      <p:cBhvr>
                                        <p:cTn id="12" dur="500"/>
                                        <p:tgtEl>
                                          <p:spTgt spid="2662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6627">
                                            <p:txEl>
                                              <p:pRg st="4" end="4"/>
                                            </p:txEl>
                                          </p:spTgt>
                                        </p:tgtEl>
                                        <p:attrNameLst>
                                          <p:attrName>style.visibility</p:attrName>
                                        </p:attrNameLst>
                                      </p:cBhvr>
                                      <p:to>
                                        <p:strVal val="visible"/>
                                      </p:to>
                                    </p:set>
                                    <p:animEffect transition="in" filter="slide(fromBottom)">
                                      <p:cBhvr>
                                        <p:cTn id="17" dur="500"/>
                                        <p:tgtEl>
                                          <p:spTgt spid="2662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6627">
                                            <p:txEl>
                                              <p:pRg st="6" end="6"/>
                                            </p:txEl>
                                          </p:spTgt>
                                        </p:tgtEl>
                                        <p:attrNameLst>
                                          <p:attrName>style.visibility</p:attrName>
                                        </p:attrNameLst>
                                      </p:cBhvr>
                                      <p:to>
                                        <p:strVal val="visible"/>
                                      </p:to>
                                    </p:set>
                                    <p:animEffect transition="in" filter="slide(fromBottom)">
                                      <p:cBhvr>
                                        <p:cTn id="22" dur="500"/>
                                        <p:tgtEl>
                                          <p:spTgt spid="26627">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6627">
                                            <p:txEl>
                                              <p:pRg st="8" end="8"/>
                                            </p:txEl>
                                          </p:spTgt>
                                        </p:tgtEl>
                                        <p:attrNameLst>
                                          <p:attrName>style.visibility</p:attrName>
                                        </p:attrNameLst>
                                      </p:cBhvr>
                                      <p:to>
                                        <p:strVal val="visible"/>
                                      </p:to>
                                    </p:set>
                                    <p:animEffect transition="in" filter="slide(fromBottom)">
                                      <p:cBhvr>
                                        <p:cTn id="27" dur="500"/>
                                        <p:tgtEl>
                                          <p:spTgt spid="266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8" name="Rectangle 2"/>
          <p:cNvSpPr>
            <a:spLocks noGrp="1" noChangeArrowheads="1"/>
          </p:cNvSpPr>
          <p:nvPr>
            <p:ph type="title"/>
          </p:nvPr>
        </p:nvSpPr>
        <p:spPr/>
        <p:txBody>
          <a:bodyPr/>
          <a:lstStyle/>
          <a:p>
            <a:pPr eaLnBrk="1" hangingPunct="1"/>
            <a:r>
              <a:rPr lang="zh-CN" altLang="en-US" smtClean="0">
                <a:solidFill>
                  <a:srgbClr val="0000FF"/>
                </a:solidFill>
              </a:rPr>
              <a:t>问题一：</a:t>
            </a:r>
            <a:r>
              <a:rPr lang="zh-CN" altLang="en-US" smtClean="0"/>
              <a:t>什么是矩阵分块法？</a:t>
            </a:r>
          </a:p>
        </p:txBody>
      </p:sp>
      <p:sp>
        <p:nvSpPr>
          <p:cNvPr id="27651" name="Rectangle 3"/>
          <p:cNvSpPr>
            <a:spLocks noGrp="1" noChangeArrowheads="1"/>
          </p:cNvSpPr>
          <p:nvPr>
            <p:ph type="body" idx="1"/>
          </p:nvPr>
        </p:nvSpPr>
        <p:spPr>
          <a:xfrm>
            <a:off x="457200" y="1639888"/>
            <a:ext cx="8229600" cy="4932362"/>
          </a:xfrm>
        </p:spPr>
        <p:txBody>
          <a:bodyPr/>
          <a:lstStyle/>
          <a:p>
            <a:pPr eaLnBrk="1" hangingPunct="1">
              <a:buFont typeface="Wingdings" pitchFamily="2" charset="2"/>
              <a:buNone/>
            </a:pPr>
            <a:r>
              <a:rPr lang="zh-CN" altLang="en-US" smtClean="0">
                <a:solidFill>
                  <a:srgbClr val="0000FF"/>
                </a:solidFill>
              </a:rPr>
              <a:t>定义：</a:t>
            </a:r>
            <a:r>
              <a:rPr lang="zh-CN" altLang="en-US" smtClean="0"/>
              <a:t>用一些横线和竖线将矩阵分成若干个小块，这种操作</a:t>
            </a:r>
          </a:p>
          <a:p>
            <a:pPr eaLnBrk="1" hangingPunct="1">
              <a:buFont typeface="Wingdings" pitchFamily="2" charset="2"/>
              <a:buNone/>
            </a:pPr>
            <a:r>
              <a:rPr lang="zh-CN" altLang="en-US" smtClean="0"/>
              <a:t>称为</a:t>
            </a:r>
            <a:r>
              <a:rPr lang="zh-CN" altLang="en-US" smtClean="0">
                <a:solidFill>
                  <a:srgbClr val="FF0000"/>
                </a:solidFill>
              </a:rPr>
              <a:t>对矩阵进行分块</a:t>
            </a:r>
            <a:r>
              <a:rPr lang="zh-CN" altLang="en-US" smtClean="0"/>
              <a:t>；</a:t>
            </a:r>
          </a:p>
          <a:p>
            <a:pPr eaLnBrk="1" hangingPunct="1">
              <a:buFont typeface="Wingdings" pitchFamily="2" charset="2"/>
              <a:buNone/>
            </a:pPr>
            <a:r>
              <a:rPr lang="zh-CN" altLang="en-US" smtClean="0"/>
              <a:t>每一个小块称为</a:t>
            </a:r>
            <a:r>
              <a:rPr lang="zh-CN" altLang="en-US" smtClean="0">
                <a:solidFill>
                  <a:srgbClr val="FF0000"/>
                </a:solidFill>
              </a:rPr>
              <a:t>矩阵的子块</a:t>
            </a:r>
            <a:r>
              <a:rPr lang="zh-CN" altLang="en-US" smtClean="0"/>
              <a:t>；</a:t>
            </a:r>
          </a:p>
          <a:p>
            <a:pPr eaLnBrk="1" hangingPunct="1">
              <a:buFont typeface="Wingdings" pitchFamily="2" charset="2"/>
              <a:buNone/>
            </a:pPr>
            <a:r>
              <a:rPr lang="zh-CN" altLang="en-US" smtClean="0"/>
              <a:t>矩阵分块后，以子块为元素的形式上的矩阵称为</a:t>
            </a:r>
            <a:r>
              <a:rPr lang="zh-CN" altLang="en-US" smtClean="0">
                <a:solidFill>
                  <a:srgbClr val="FF0000"/>
                </a:solidFill>
              </a:rPr>
              <a:t>分块矩阵</a:t>
            </a:r>
            <a:r>
              <a:rPr lang="en-US" altLang="zh-CN" smtClean="0">
                <a:latin typeface="楷体_GB2312"/>
              </a:rPr>
              <a:t>.</a:t>
            </a:r>
          </a:p>
        </p:txBody>
      </p:sp>
      <p:graphicFrame>
        <p:nvGraphicFramePr>
          <p:cNvPr id="27652" name="Object 8"/>
          <p:cNvGraphicFramePr>
            <a:graphicFrameLocks noChangeAspect="1"/>
          </p:cNvGraphicFramePr>
          <p:nvPr/>
        </p:nvGraphicFramePr>
        <p:xfrm>
          <a:off x="755650" y="3573463"/>
          <a:ext cx="3576638" cy="1565275"/>
        </p:xfrm>
        <a:graphic>
          <a:graphicData uri="http://schemas.openxmlformats.org/presentationml/2006/ole">
            <mc:AlternateContent xmlns:mc="http://schemas.openxmlformats.org/markup-compatibility/2006">
              <mc:Choice xmlns:v="urn:schemas-microsoft-com:vml" Requires="v">
                <p:oleObj spid="_x0000_s155688" name="Equation" r:id="rId3" imgW="1625600" imgH="711200" progId="">
                  <p:embed/>
                </p:oleObj>
              </mc:Choice>
              <mc:Fallback>
                <p:oleObj name="Equation" r:id="rId3" imgW="1625600" imgH="7112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573463"/>
                        <a:ext cx="3576638"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3" name="Object 9"/>
          <p:cNvGraphicFramePr>
            <a:graphicFrameLocks noChangeAspect="1"/>
          </p:cNvGraphicFramePr>
          <p:nvPr/>
        </p:nvGraphicFramePr>
        <p:xfrm>
          <a:off x="4346575" y="3835400"/>
          <a:ext cx="1954213" cy="1062038"/>
        </p:xfrm>
        <a:graphic>
          <a:graphicData uri="http://schemas.openxmlformats.org/presentationml/2006/ole">
            <mc:AlternateContent xmlns:mc="http://schemas.openxmlformats.org/markup-compatibility/2006">
              <mc:Choice xmlns:v="urn:schemas-microsoft-com:vml" Requires="v">
                <p:oleObj spid="_x0000_s155689" name="Equation" r:id="rId5" imgW="888614" imgH="482391" progId="">
                  <p:embed/>
                </p:oleObj>
              </mc:Choice>
              <mc:Fallback>
                <p:oleObj name="Equation" r:id="rId5" imgW="888614" imgH="482391"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6575" y="3835400"/>
                        <a:ext cx="1954213"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1533525" y="3722688"/>
            <a:ext cx="2592388" cy="1362075"/>
            <a:chOff x="1066" y="2567"/>
            <a:chExt cx="1995" cy="1043"/>
          </a:xfrm>
        </p:grpSpPr>
        <p:sp>
          <p:nvSpPr>
            <p:cNvPr id="155664" name="Rectangle 7"/>
            <p:cNvSpPr>
              <a:spLocks noChangeArrowheads="1"/>
            </p:cNvSpPr>
            <p:nvPr/>
          </p:nvSpPr>
          <p:spPr bwMode="auto">
            <a:xfrm>
              <a:off x="1066" y="2567"/>
              <a:ext cx="952" cy="681"/>
            </a:xfrm>
            <a:prstGeom prst="rect">
              <a:avLst/>
            </a:prstGeom>
            <a:noFill/>
            <a:ln w="28575">
              <a:solidFill>
                <a:srgbClr val="FF0000"/>
              </a:solidFill>
              <a:miter lim="800000"/>
              <a:headEnd/>
              <a:tailEnd/>
            </a:ln>
          </p:spPr>
          <p:txBody>
            <a:bodyPr wrap="none" anchor="ctr"/>
            <a:lstStyle/>
            <a:p>
              <a:endParaRPr lang="zh-CN" altLang="en-US">
                <a:solidFill>
                  <a:srgbClr val="000000"/>
                </a:solidFill>
              </a:endParaRPr>
            </a:p>
          </p:txBody>
        </p:sp>
        <p:sp>
          <p:nvSpPr>
            <p:cNvPr id="155665" name="Rectangle 8"/>
            <p:cNvSpPr>
              <a:spLocks noChangeArrowheads="1"/>
            </p:cNvSpPr>
            <p:nvPr/>
          </p:nvSpPr>
          <p:spPr bwMode="auto">
            <a:xfrm>
              <a:off x="2109" y="2567"/>
              <a:ext cx="952" cy="681"/>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155666" name="Rectangle 9"/>
            <p:cNvSpPr>
              <a:spLocks noChangeArrowheads="1"/>
            </p:cNvSpPr>
            <p:nvPr/>
          </p:nvSpPr>
          <p:spPr bwMode="auto">
            <a:xfrm>
              <a:off x="1066" y="3338"/>
              <a:ext cx="952" cy="272"/>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155667" name="Rectangle 10"/>
            <p:cNvSpPr>
              <a:spLocks noChangeArrowheads="1"/>
            </p:cNvSpPr>
            <p:nvPr/>
          </p:nvSpPr>
          <p:spPr bwMode="auto">
            <a:xfrm>
              <a:off x="2109" y="3338"/>
              <a:ext cx="952" cy="272"/>
            </a:xfrm>
            <a:prstGeom prst="rect">
              <a:avLst/>
            </a:prstGeom>
            <a:noFill/>
            <a:ln w="28575">
              <a:solidFill>
                <a:srgbClr val="FF0000"/>
              </a:solidFill>
              <a:miter lim="800000"/>
              <a:headEnd/>
              <a:tailEnd/>
            </a:ln>
          </p:spPr>
          <p:txBody>
            <a:bodyPr wrap="none" anchor="ctr"/>
            <a:lstStyle/>
            <a:p>
              <a:endParaRPr lang="zh-CN" altLang="en-US">
                <a:solidFill>
                  <a:srgbClr val="000000"/>
                </a:solidFill>
              </a:endParaRPr>
            </a:p>
          </p:txBody>
        </p:sp>
      </p:grpSp>
      <p:sp>
        <p:nvSpPr>
          <p:cNvPr id="27659" name="AutoShape 11"/>
          <p:cNvSpPr>
            <a:spLocks noChangeArrowheads="1"/>
          </p:cNvSpPr>
          <p:nvPr/>
        </p:nvSpPr>
        <p:spPr bwMode="auto">
          <a:xfrm>
            <a:off x="6515100" y="5000625"/>
            <a:ext cx="2160588" cy="1381125"/>
          </a:xfrm>
          <a:prstGeom prst="cloudCallout">
            <a:avLst>
              <a:gd name="adj1" fmla="val -63153"/>
              <a:gd name="adj2" fmla="val -57699"/>
            </a:avLst>
          </a:prstGeom>
          <a:solidFill>
            <a:schemeClr val="accent1"/>
          </a:solidFill>
          <a:ln w="9525">
            <a:solidFill>
              <a:schemeClr val="tx1"/>
            </a:solidFill>
            <a:round/>
            <a:headEnd/>
            <a:tailEnd/>
          </a:ln>
        </p:spPr>
        <p:txBody>
          <a:bodyPr anchor="ctr"/>
          <a:lstStyle/>
          <a:p>
            <a:r>
              <a:rPr lang="zh-CN" altLang="en-US" sz="2400" b="1">
                <a:solidFill>
                  <a:srgbClr val="000000"/>
                </a:solidFill>
                <a:latin typeface="Times New Roman" pitchFamily="18" charset="0"/>
                <a:ea typeface="楷体_GB2312"/>
                <a:cs typeface="楷体_GB2312"/>
              </a:rPr>
              <a:t>这是</a:t>
            </a:r>
            <a:r>
              <a:rPr lang="en-US" altLang="zh-CN" sz="2400" b="1">
                <a:solidFill>
                  <a:srgbClr val="000000"/>
                </a:solidFill>
                <a:latin typeface="Times New Roman" pitchFamily="18" charset="0"/>
                <a:ea typeface="楷体_GB2312"/>
                <a:cs typeface="楷体_GB2312"/>
              </a:rPr>
              <a:t>2</a:t>
            </a:r>
            <a:r>
              <a:rPr lang="zh-CN" altLang="en-US" sz="2400" b="1">
                <a:solidFill>
                  <a:srgbClr val="000000"/>
                </a:solidFill>
                <a:latin typeface="Times New Roman" pitchFamily="18" charset="0"/>
                <a:ea typeface="楷体_GB2312"/>
                <a:cs typeface="楷体_GB2312"/>
              </a:rPr>
              <a:t>阶方阵吗？</a:t>
            </a:r>
          </a:p>
        </p:txBody>
      </p:sp>
      <p:sp>
        <p:nvSpPr>
          <p:cNvPr id="27660" name="Line 12"/>
          <p:cNvSpPr>
            <a:spLocks noChangeShapeType="1"/>
          </p:cNvSpPr>
          <p:nvPr/>
        </p:nvSpPr>
        <p:spPr bwMode="auto">
          <a:xfrm>
            <a:off x="1533525" y="4667250"/>
            <a:ext cx="2606675" cy="0"/>
          </a:xfrm>
          <a:prstGeom prst="line">
            <a:avLst/>
          </a:prstGeom>
          <a:noFill/>
          <a:ln w="28575">
            <a:solidFill>
              <a:srgbClr val="0000FF"/>
            </a:solidFill>
            <a:prstDash val="sysDot"/>
            <a:round/>
            <a:headEnd/>
            <a:tailEnd/>
          </a:ln>
        </p:spPr>
        <p:txBody>
          <a:bodyPr/>
          <a:lstStyle/>
          <a:p>
            <a:endParaRPr lang="zh-CN" altLang="en-US"/>
          </a:p>
        </p:txBody>
      </p:sp>
      <p:sp>
        <p:nvSpPr>
          <p:cNvPr id="27661" name="Line 13"/>
          <p:cNvSpPr>
            <a:spLocks noChangeShapeType="1"/>
          </p:cNvSpPr>
          <p:nvPr/>
        </p:nvSpPr>
        <p:spPr bwMode="auto">
          <a:xfrm>
            <a:off x="2828925" y="3716338"/>
            <a:ext cx="0" cy="1439862"/>
          </a:xfrm>
          <a:prstGeom prst="line">
            <a:avLst/>
          </a:prstGeom>
          <a:noFill/>
          <a:ln w="28575">
            <a:solidFill>
              <a:srgbClr val="0000FF"/>
            </a:solidFill>
            <a:prstDash val="sysDot"/>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checkerboard(across)">
                                      <p:cBhvr>
                                        <p:cTn id="7" dur="500"/>
                                        <p:tgtEl>
                                          <p:spTgt spid="27651">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7651">
                                            <p:txEl>
                                              <p:pRg st="1" end="1"/>
                                            </p:txEl>
                                          </p:spTgt>
                                        </p:tgtEl>
                                        <p:attrNameLst>
                                          <p:attrName>style.visibility</p:attrName>
                                        </p:attrNameLst>
                                      </p:cBhvr>
                                      <p:to>
                                        <p:strVal val="visible"/>
                                      </p:to>
                                    </p:set>
                                    <p:animEffect transition="in" filter="checkerboard(across)">
                                      <p:cBhvr>
                                        <p:cTn id="10" dur="500"/>
                                        <p:tgtEl>
                                          <p:spTgt spid="2765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76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7660"/>
                                        </p:tgtEl>
                                        <p:attrNameLst>
                                          <p:attrName>style.visibility</p:attrName>
                                        </p:attrNameLst>
                                      </p:cBhvr>
                                      <p:to>
                                        <p:strVal val="visible"/>
                                      </p:to>
                                    </p:set>
                                    <p:animEffect transition="in" filter="wipe(left)">
                                      <p:cBhvr>
                                        <p:cTn id="19" dur="500"/>
                                        <p:tgtEl>
                                          <p:spTgt spid="2766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7661"/>
                                        </p:tgtEl>
                                        <p:attrNameLst>
                                          <p:attrName>style.visibility</p:attrName>
                                        </p:attrNameLst>
                                      </p:cBhvr>
                                      <p:to>
                                        <p:strVal val="visible"/>
                                      </p:to>
                                    </p:set>
                                    <p:animEffect transition="in" filter="wipe(up)">
                                      <p:cBhvr>
                                        <p:cTn id="24" dur="500"/>
                                        <p:tgtEl>
                                          <p:spTgt spid="2766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27651">
                                            <p:txEl>
                                              <p:pRg st="2" end="2"/>
                                            </p:txEl>
                                          </p:spTgt>
                                        </p:tgtEl>
                                        <p:attrNameLst>
                                          <p:attrName>style.visibility</p:attrName>
                                        </p:attrNameLst>
                                      </p:cBhvr>
                                      <p:to>
                                        <p:strVal val="visible"/>
                                      </p:to>
                                    </p:set>
                                    <p:animEffect transition="in" filter="checkerboard(across)">
                                      <p:cBhvr>
                                        <p:cTn id="29" dur="500"/>
                                        <p:tgtEl>
                                          <p:spTgt spid="27651">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6"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strips(downRight)">
                                      <p:cBhvr>
                                        <p:cTn id="34" dur="500"/>
                                        <p:tgtEl>
                                          <p:spTgt spid="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27651">
                                            <p:txEl>
                                              <p:pRg st="3" end="3"/>
                                            </p:txEl>
                                          </p:spTgt>
                                        </p:tgtEl>
                                        <p:attrNameLst>
                                          <p:attrName>style.visibility</p:attrName>
                                        </p:attrNameLst>
                                      </p:cBhvr>
                                      <p:to>
                                        <p:strVal val="visible"/>
                                      </p:to>
                                    </p:set>
                                    <p:animEffect transition="in" filter="checkerboard(across)">
                                      <p:cBhvr>
                                        <p:cTn id="39" dur="500"/>
                                        <p:tgtEl>
                                          <p:spTgt spid="27651">
                                            <p:txEl>
                                              <p:pRg st="3" end="3"/>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nodeType="clickEffect">
                                  <p:stCondLst>
                                    <p:cond delay="0"/>
                                  </p:stCondLst>
                                  <p:childTnLst>
                                    <p:set>
                                      <p:cBhvr>
                                        <p:cTn id="43" dur="1" fill="hold">
                                          <p:stCondLst>
                                            <p:cond delay="0"/>
                                          </p:stCondLst>
                                        </p:cTn>
                                        <p:tgtEl>
                                          <p:spTgt spid="27653"/>
                                        </p:tgtEl>
                                        <p:attrNameLst>
                                          <p:attrName>style.visibility</p:attrName>
                                        </p:attrNameLst>
                                      </p:cBhvr>
                                      <p:to>
                                        <p:strVal val="visible"/>
                                      </p:to>
                                    </p:set>
                                    <p:animEffect transition="in" filter="box(in)">
                                      <p:cBhvr>
                                        <p:cTn id="44" dur="500"/>
                                        <p:tgtEl>
                                          <p:spTgt spid="2765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7659"/>
                                        </p:tgtEl>
                                        <p:attrNameLst>
                                          <p:attrName>style.visibility</p:attrName>
                                        </p:attrNameLst>
                                      </p:cBhvr>
                                      <p:to>
                                        <p:strVal val="visible"/>
                                      </p:to>
                                    </p:set>
                                    <p:animEffect transition="in" filter="dissolve">
                                      <p:cBhvr>
                                        <p:cTn id="49" dur="5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9" grpId="0" animBg="1" autoUpdateAnimBg="0"/>
      <p:bldP spid="27660" grpId="0" animBg="1"/>
      <p:bldP spid="276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Text Box 2"/>
          <p:cNvSpPr txBox="1">
            <a:spLocks noChangeArrowheads="1"/>
          </p:cNvSpPr>
          <p:nvPr/>
        </p:nvSpPr>
        <p:spPr bwMode="auto">
          <a:xfrm>
            <a:off x="131763" y="2544763"/>
            <a:ext cx="2568575"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求解公式为</a:t>
            </a:r>
          </a:p>
        </p:txBody>
      </p:sp>
      <p:graphicFrame>
        <p:nvGraphicFramePr>
          <p:cNvPr id="2058" name="Object 10"/>
          <p:cNvGraphicFramePr>
            <a:graphicFrameLocks noChangeAspect="1"/>
          </p:cNvGraphicFramePr>
          <p:nvPr/>
        </p:nvGraphicFramePr>
        <p:xfrm>
          <a:off x="131763" y="1196975"/>
          <a:ext cx="2625725" cy="1062038"/>
        </p:xfrm>
        <a:graphic>
          <a:graphicData uri="http://schemas.openxmlformats.org/presentationml/2006/ole">
            <mc:AlternateContent xmlns:mc="http://schemas.openxmlformats.org/markup-compatibility/2006">
              <mc:Choice xmlns:v="urn:schemas-microsoft-com:vml" Requires="v">
                <p:oleObj spid="_x0000_s2090" name="Equation" r:id="rId3" imgW="1193800" imgH="482600" progId="">
                  <p:embed/>
                </p:oleObj>
              </mc:Choice>
              <mc:Fallback>
                <p:oleObj name="Equation" r:id="rId3" imgW="1193800" imgH="4826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63" y="1196975"/>
                        <a:ext cx="2625725"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9" name="Object 11"/>
          <p:cNvGraphicFramePr>
            <a:graphicFrameLocks noChangeAspect="1"/>
          </p:cNvGraphicFramePr>
          <p:nvPr/>
        </p:nvGraphicFramePr>
        <p:xfrm>
          <a:off x="131763" y="3146425"/>
          <a:ext cx="2849562" cy="2011363"/>
        </p:xfrm>
        <a:graphic>
          <a:graphicData uri="http://schemas.openxmlformats.org/presentationml/2006/ole">
            <mc:AlternateContent xmlns:mc="http://schemas.openxmlformats.org/markup-compatibility/2006">
              <mc:Choice xmlns:v="urn:schemas-microsoft-com:vml" Requires="v">
                <p:oleObj spid="_x0000_s2091" name="Equation" r:id="rId5" imgW="1295400" imgH="914400" progId="">
                  <p:embed/>
                </p:oleObj>
              </mc:Choice>
              <mc:Fallback>
                <p:oleObj name="Equation" r:id="rId5" imgW="1295400" imgH="9144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763" y="3146425"/>
                        <a:ext cx="2849562" cy="2011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1" name="Text Box 5"/>
          <p:cNvSpPr txBox="1">
            <a:spLocks noChangeArrowheads="1"/>
          </p:cNvSpPr>
          <p:nvPr/>
        </p:nvSpPr>
        <p:spPr bwMode="auto">
          <a:xfrm>
            <a:off x="133350" y="673100"/>
            <a:ext cx="2405063"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二元线性方程组 </a:t>
            </a:r>
          </a:p>
        </p:txBody>
      </p:sp>
      <p:sp>
        <p:nvSpPr>
          <p:cNvPr id="33798" name="AutoShape 6"/>
          <p:cNvSpPr>
            <a:spLocks noChangeArrowheads="1"/>
          </p:cNvSpPr>
          <p:nvPr/>
        </p:nvSpPr>
        <p:spPr bwMode="auto">
          <a:xfrm flipH="1">
            <a:off x="971550" y="4738688"/>
            <a:ext cx="1944688" cy="395287"/>
          </a:xfrm>
          <a:prstGeom prst="roundRect">
            <a:avLst>
              <a:gd name="adj" fmla="val 16667"/>
            </a:avLst>
          </a:prstGeom>
          <a:noFill/>
          <a:ln w="28575">
            <a:solidFill>
              <a:srgbClr val="CC0099"/>
            </a:solidFill>
            <a:round/>
            <a:headEnd/>
            <a:tailEnd/>
          </a:ln>
        </p:spPr>
        <p:txBody>
          <a:bodyPr/>
          <a:lstStyle/>
          <a:p>
            <a:pPr algn="ctr"/>
            <a:endParaRPr lang="zh-CN" altLang="zh-CN">
              <a:solidFill>
                <a:srgbClr val="000000"/>
              </a:solidFill>
            </a:endParaRPr>
          </a:p>
        </p:txBody>
      </p:sp>
      <p:sp>
        <p:nvSpPr>
          <p:cNvPr id="33799" name="AutoShape 7"/>
          <p:cNvSpPr>
            <a:spLocks noChangeArrowheads="1"/>
          </p:cNvSpPr>
          <p:nvPr/>
        </p:nvSpPr>
        <p:spPr bwMode="auto">
          <a:xfrm>
            <a:off x="971550" y="3730625"/>
            <a:ext cx="1944688" cy="395288"/>
          </a:xfrm>
          <a:prstGeom prst="roundRect">
            <a:avLst>
              <a:gd name="adj" fmla="val 16667"/>
            </a:avLst>
          </a:prstGeom>
          <a:noFill/>
          <a:ln w="28575">
            <a:solidFill>
              <a:srgbClr val="CC0099"/>
            </a:solidFill>
            <a:round/>
            <a:headEnd/>
            <a:tailEnd/>
          </a:ln>
        </p:spPr>
        <p:txBody>
          <a:bodyPr/>
          <a:lstStyle/>
          <a:p>
            <a:pPr algn="ctr"/>
            <a:endParaRPr lang="zh-CN" altLang="zh-CN">
              <a:solidFill>
                <a:srgbClr val="000000"/>
              </a:solidFill>
            </a:endParaRPr>
          </a:p>
        </p:txBody>
      </p:sp>
      <p:sp>
        <p:nvSpPr>
          <p:cNvPr id="33800" name="Text Box 8"/>
          <p:cNvSpPr txBox="1">
            <a:spLocks noChangeArrowheads="1"/>
          </p:cNvSpPr>
          <p:nvPr/>
        </p:nvSpPr>
        <p:spPr bwMode="auto">
          <a:xfrm>
            <a:off x="3205163" y="2543175"/>
            <a:ext cx="5688012" cy="2614613"/>
          </a:xfrm>
          <a:prstGeom prst="rect">
            <a:avLst/>
          </a:prstGeom>
          <a:noFill/>
          <a:ln w="9525">
            <a:noFill/>
            <a:miter lim="800000"/>
            <a:headEnd/>
            <a:tailEnd/>
          </a:ln>
        </p:spPr>
        <p:txBody>
          <a:bodyPr wrap="none"/>
          <a:lstStyle/>
          <a:p>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请观察，此公式有何特点？</a:t>
            </a:r>
          </a:p>
          <a:p>
            <a:pPr>
              <a:lnSpc>
                <a:spcPct val="200000"/>
              </a:lnSpc>
              <a:buClr>
                <a:srgbClr val="CC0099"/>
              </a:buClr>
              <a:buFont typeface="Wingdings" pitchFamily="2" charset="2"/>
              <a:buChar char="Ø"/>
            </a:pPr>
            <a:r>
              <a:rPr lang="zh-CN" altLang="en-US" sz="2400" b="1">
                <a:solidFill>
                  <a:srgbClr val="CC0099"/>
                </a:solidFill>
                <a:ea typeface="楷体_GB2312"/>
                <a:cs typeface="楷体_GB2312"/>
              </a:rPr>
              <a:t>分母相同，由方程组的四个系数确定</a:t>
            </a:r>
            <a:r>
              <a:rPr lang="en-US" altLang="zh-CN" sz="2400" b="1">
                <a:solidFill>
                  <a:srgbClr val="CC0099"/>
                </a:solidFill>
                <a:latin typeface="Times New Roman" pitchFamily="18" charset="0"/>
                <a:ea typeface="楷体_GB2312"/>
                <a:cs typeface="楷体_GB2312"/>
              </a:rPr>
              <a:t>.</a:t>
            </a:r>
          </a:p>
          <a:p>
            <a:pPr>
              <a:lnSpc>
                <a:spcPct val="200000"/>
              </a:lnSpc>
              <a:buFont typeface="Wingdings" pitchFamily="2" charset="2"/>
              <a:buChar char="Ø"/>
            </a:pPr>
            <a:r>
              <a:rPr lang="zh-CN" altLang="en-US" sz="2400" b="1">
                <a:solidFill>
                  <a:srgbClr val="CC0099"/>
                </a:solidFill>
                <a:ea typeface="楷体_GB2312"/>
                <a:cs typeface="楷体_GB2312"/>
              </a:rPr>
              <a:t>分子、分母都是四个数分成两对相乘再</a:t>
            </a:r>
          </a:p>
          <a:p>
            <a:pPr>
              <a:lnSpc>
                <a:spcPct val="200000"/>
              </a:lnSpc>
            </a:pPr>
            <a:r>
              <a:rPr lang="zh-CN" altLang="en-US" sz="2400" b="1">
                <a:solidFill>
                  <a:srgbClr val="CC0099"/>
                </a:solidFill>
                <a:ea typeface="楷体_GB2312"/>
                <a:cs typeface="楷体_GB2312"/>
              </a:rPr>
              <a:t>   相减而得</a:t>
            </a:r>
            <a:r>
              <a:rPr lang="en-US" altLang="zh-CN" sz="2400" b="1">
                <a:solidFill>
                  <a:srgbClr val="CC0099"/>
                </a:solidFill>
                <a:latin typeface="Times New Roman" pitchFamily="18" charset="0"/>
                <a:ea typeface="楷体_GB2312"/>
                <a:cs typeface="楷体_GB2312"/>
              </a:rPr>
              <a:t>.</a:t>
            </a:r>
          </a:p>
        </p:txBody>
      </p:sp>
      <p:sp>
        <p:nvSpPr>
          <p:cNvPr id="33801" name="Rectangle 9"/>
          <p:cNvSpPr>
            <a:spLocks noChangeArrowheads="1"/>
          </p:cNvSpPr>
          <p:nvPr/>
        </p:nvSpPr>
        <p:spPr bwMode="auto">
          <a:xfrm>
            <a:off x="1317625" y="1268413"/>
            <a:ext cx="431800" cy="1008062"/>
          </a:xfrm>
          <a:prstGeom prst="rect">
            <a:avLst/>
          </a:prstGeom>
          <a:noFill/>
          <a:ln w="28575">
            <a:solidFill>
              <a:srgbClr val="3333FF"/>
            </a:solidFill>
            <a:miter lim="800000"/>
            <a:headEnd/>
            <a:tailEnd/>
          </a:ln>
        </p:spPr>
        <p:txBody>
          <a:bodyPr wrap="none" anchor="ctr"/>
          <a:lstStyle/>
          <a:p>
            <a:endParaRPr lang="zh-CN" altLang="en-US">
              <a:solidFill>
                <a:srgbClr val="000000"/>
              </a:solidFill>
            </a:endParaRPr>
          </a:p>
        </p:txBody>
      </p:sp>
      <p:sp>
        <p:nvSpPr>
          <p:cNvPr id="33802" name="Rectangle 10"/>
          <p:cNvSpPr>
            <a:spLocks noChangeArrowheads="1"/>
          </p:cNvSpPr>
          <p:nvPr/>
        </p:nvSpPr>
        <p:spPr bwMode="auto">
          <a:xfrm>
            <a:off x="323850" y="1268413"/>
            <a:ext cx="431800" cy="1008062"/>
          </a:xfrm>
          <a:prstGeom prst="rect">
            <a:avLst/>
          </a:prstGeom>
          <a:noFill/>
          <a:ln w="28575">
            <a:solidFill>
              <a:srgbClr val="3333FF"/>
            </a:solidFill>
            <a:miter lim="800000"/>
            <a:headEnd/>
            <a:tailEnd/>
          </a:ln>
        </p:spPr>
        <p:txBody>
          <a:bodyPr wrap="none" anchor="ctr"/>
          <a:lstStyle/>
          <a:p>
            <a:endParaRPr lang="zh-CN" altLang="en-US">
              <a:solidFill>
                <a:srgbClr val="0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799"/>
                                        </p:tgtEl>
                                        <p:attrNameLst>
                                          <p:attrName>style.visibility</p:attrName>
                                        </p:attrNameLst>
                                      </p:cBhvr>
                                      <p:to>
                                        <p:strVal val="visible"/>
                                      </p:to>
                                    </p:set>
                                    <p:animEffect transition="in" filter="wipe(up)">
                                      <p:cBhvr>
                                        <p:cTn id="7" dur="500"/>
                                        <p:tgtEl>
                                          <p:spTgt spid="3379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798"/>
                                        </p:tgtEl>
                                        <p:attrNameLst>
                                          <p:attrName>style.visibility</p:attrName>
                                        </p:attrNameLst>
                                      </p:cBhvr>
                                      <p:to>
                                        <p:strVal val="visible"/>
                                      </p:to>
                                    </p:set>
                                    <p:animEffect transition="in" filter="wipe(up)">
                                      <p:cBhvr>
                                        <p:cTn id="10" dur="500"/>
                                        <p:tgtEl>
                                          <p:spTgt spid="33798"/>
                                        </p:tgtEl>
                                      </p:cBhvr>
                                    </p:animEffect>
                                  </p:childTnLst>
                                </p:cTn>
                              </p:par>
                            </p:childTnLst>
                          </p:cTn>
                        </p:par>
                        <p:par>
                          <p:cTn id="11" fill="hold" nodeType="afterGroup">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3802"/>
                                        </p:tgtEl>
                                        <p:attrNameLst>
                                          <p:attrName>style.visibility</p:attrName>
                                        </p:attrNameLst>
                                      </p:cBhvr>
                                      <p:to>
                                        <p:strVal val="visible"/>
                                      </p:to>
                                    </p:set>
                                    <p:animEffect transition="in" filter="wipe(up)">
                                      <p:cBhvr>
                                        <p:cTn id="14" dur="500"/>
                                        <p:tgtEl>
                                          <p:spTgt spid="3380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3801"/>
                                        </p:tgtEl>
                                        <p:attrNameLst>
                                          <p:attrName>style.visibility</p:attrName>
                                        </p:attrNameLst>
                                      </p:cBhvr>
                                      <p:to>
                                        <p:strVal val="visible"/>
                                      </p:to>
                                    </p:set>
                                    <p:animEffect transition="in" filter="wipe(up)">
                                      <p:cBhvr>
                                        <p:cTn id="17" dur="500"/>
                                        <p:tgtEl>
                                          <p:spTgt spid="33801"/>
                                        </p:tgtEl>
                                      </p:cBhvr>
                                    </p:animEffect>
                                  </p:childTnLst>
                                </p:cTn>
                              </p:par>
                            </p:childTnLst>
                          </p:cTn>
                        </p:par>
                        <p:par>
                          <p:cTn id="18" fill="hold" nodeType="afterGroup">
                            <p:stCondLst>
                              <p:cond delay="1000"/>
                            </p:stCondLst>
                            <p:childTnLst>
                              <p:par>
                                <p:cTn id="19" presetID="22" presetClass="entr" presetSubtype="8" fill="hold" nodeType="afterEffect">
                                  <p:stCondLst>
                                    <p:cond delay="0"/>
                                  </p:stCondLst>
                                  <p:childTnLst>
                                    <p:set>
                                      <p:cBhvr>
                                        <p:cTn id="20" dur="1" fill="hold">
                                          <p:stCondLst>
                                            <p:cond delay="0"/>
                                          </p:stCondLst>
                                        </p:cTn>
                                        <p:tgtEl>
                                          <p:spTgt spid="33800">
                                            <p:txEl>
                                              <p:pRg st="1" end="1"/>
                                            </p:txEl>
                                          </p:spTgt>
                                        </p:tgtEl>
                                        <p:attrNameLst>
                                          <p:attrName>style.visibility</p:attrName>
                                        </p:attrNameLst>
                                      </p:cBhvr>
                                      <p:to>
                                        <p:strVal val="visible"/>
                                      </p:to>
                                    </p:set>
                                    <p:animEffect transition="in" filter="wipe(left)">
                                      <p:cBhvr>
                                        <p:cTn id="21" dur="500"/>
                                        <p:tgtEl>
                                          <p:spTgt spid="33800">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3800">
                                            <p:txEl>
                                              <p:pRg st="2" end="2"/>
                                            </p:txEl>
                                          </p:spTgt>
                                        </p:tgtEl>
                                        <p:attrNameLst>
                                          <p:attrName>style.visibility</p:attrName>
                                        </p:attrNameLst>
                                      </p:cBhvr>
                                      <p:to>
                                        <p:strVal val="visible"/>
                                      </p:to>
                                    </p:set>
                                    <p:animEffect transition="in" filter="wipe(left)">
                                      <p:cBhvr>
                                        <p:cTn id="26" dur="500"/>
                                        <p:tgtEl>
                                          <p:spTgt spid="33800">
                                            <p:txEl>
                                              <p:pRg st="2" end="2"/>
                                            </p:txEl>
                                          </p:spTgt>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33800">
                                            <p:txEl>
                                              <p:pRg st="3" end="3"/>
                                            </p:txEl>
                                          </p:spTgt>
                                        </p:tgtEl>
                                        <p:attrNameLst>
                                          <p:attrName>style.visibility</p:attrName>
                                        </p:attrNameLst>
                                      </p:cBhvr>
                                      <p:to>
                                        <p:strVal val="visible"/>
                                      </p:to>
                                    </p:set>
                                    <p:animEffect transition="in" filter="wipe(left)">
                                      <p:cBhvr>
                                        <p:cTn id="30" dur="500"/>
                                        <p:tgtEl>
                                          <p:spTgt spid="338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nimBg="1"/>
      <p:bldP spid="33799" grpId="0" animBg="1"/>
      <p:bldP spid="33801" grpId="0" animBg="1"/>
      <p:bldP spid="33802"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8" name="标题 1"/>
          <p:cNvSpPr>
            <a:spLocks noGrp="1"/>
          </p:cNvSpPr>
          <p:nvPr>
            <p:ph type="title"/>
          </p:nvPr>
        </p:nvSpPr>
        <p:spPr/>
        <p:txBody>
          <a:bodyPr/>
          <a:lstStyle/>
          <a:p>
            <a:pPr eaLnBrk="1" hangingPunct="1"/>
            <a:r>
              <a:rPr lang="zh-CN" altLang="en-US" smtClean="0"/>
              <a:t>思考题</a:t>
            </a:r>
          </a:p>
        </p:txBody>
      </p:sp>
      <p:sp>
        <p:nvSpPr>
          <p:cNvPr id="3" name="内容占位符 2"/>
          <p:cNvSpPr>
            <a:spLocks noGrp="1"/>
          </p:cNvSpPr>
          <p:nvPr>
            <p:ph idx="1"/>
          </p:nvPr>
        </p:nvSpPr>
        <p:spPr/>
        <p:txBody>
          <a:bodyPr/>
          <a:lstStyle/>
          <a:p>
            <a:pPr eaLnBrk="1" hangingPunct="1">
              <a:buFont typeface="Wingdings" pitchFamily="2" charset="2"/>
              <a:buNone/>
            </a:pPr>
            <a:r>
              <a:rPr lang="zh-CN" altLang="en-US" smtClean="0"/>
              <a:t>伴随矩阵是分块矩阵吗？</a:t>
            </a:r>
            <a:endParaRPr lang="en-US" altLang="zh-CN" smtClean="0"/>
          </a:p>
          <a:p>
            <a:pPr eaLnBrk="1" hangingPunct="1">
              <a:buFont typeface="Wingdings" pitchFamily="2" charset="2"/>
              <a:buNone/>
            </a:pPr>
            <a:endParaRPr lang="en-US" altLang="zh-CN" smtClean="0"/>
          </a:p>
          <a:p>
            <a:pPr eaLnBrk="1" hangingPunct="1">
              <a:buFont typeface="Wingdings" pitchFamily="2" charset="2"/>
              <a:buNone/>
            </a:pPr>
            <a:endParaRPr lang="en-US" altLang="zh-CN" smtClean="0"/>
          </a:p>
          <a:p>
            <a:pPr eaLnBrk="1" hangingPunct="1">
              <a:buFont typeface="Wingdings" pitchFamily="2" charset="2"/>
              <a:buNone/>
            </a:pPr>
            <a:endParaRPr lang="en-US" altLang="zh-CN" smtClean="0"/>
          </a:p>
          <a:p>
            <a:pPr eaLnBrk="1" hangingPunct="1">
              <a:buFont typeface="Wingdings" pitchFamily="2" charset="2"/>
              <a:buNone/>
            </a:pPr>
            <a:endParaRPr lang="en-US" altLang="zh-CN" smtClean="0"/>
          </a:p>
          <a:p>
            <a:pPr eaLnBrk="1" hangingPunct="1">
              <a:buFont typeface="Wingdings" pitchFamily="2" charset="2"/>
              <a:buNone/>
            </a:pPr>
            <a:endParaRPr lang="en-US" altLang="zh-CN" smtClean="0"/>
          </a:p>
          <a:p>
            <a:pPr eaLnBrk="1" hangingPunct="1">
              <a:buFont typeface="Wingdings" pitchFamily="2" charset="2"/>
              <a:buNone/>
            </a:pPr>
            <a:endParaRPr lang="en-US" altLang="zh-CN" smtClean="0"/>
          </a:p>
          <a:p>
            <a:pPr eaLnBrk="1" hangingPunct="1">
              <a:buFont typeface="Wingdings" pitchFamily="2" charset="2"/>
              <a:buNone/>
            </a:pPr>
            <a:r>
              <a:rPr lang="zh-CN" altLang="en-US" smtClean="0">
                <a:solidFill>
                  <a:srgbClr val="0000FF"/>
                </a:solidFill>
              </a:rPr>
              <a:t>答：</a:t>
            </a:r>
            <a:r>
              <a:rPr lang="zh-CN" altLang="en-US" smtClean="0"/>
              <a:t>不是．伴随矩阵的元素是代数余子式（一个数），而不</a:t>
            </a:r>
            <a:endParaRPr lang="en-US" altLang="zh-CN" smtClean="0"/>
          </a:p>
          <a:p>
            <a:pPr eaLnBrk="1" hangingPunct="1">
              <a:buFont typeface="Wingdings" pitchFamily="2" charset="2"/>
              <a:buNone/>
            </a:pPr>
            <a:r>
              <a:rPr lang="zh-CN" altLang="en-US" smtClean="0"/>
              <a:t>是矩阵．</a:t>
            </a:r>
          </a:p>
        </p:txBody>
      </p:sp>
      <p:graphicFrame>
        <p:nvGraphicFramePr>
          <p:cNvPr id="15" name="Object 5"/>
          <p:cNvGraphicFramePr>
            <a:graphicFrameLocks noChangeAspect="1"/>
          </p:cNvGraphicFramePr>
          <p:nvPr/>
        </p:nvGraphicFramePr>
        <p:xfrm>
          <a:off x="2728913" y="2428875"/>
          <a:ext cx="3498850" cy="1876425"/>
        </p:xfrm>
        <a:graphic>
          <a:graphicData uri="http://schemas.openxmlformats.org/presentationml/2006/ole">
            <mc:AlternateContent xmlns:mc="http://schemas.openxmlformats.org/markup-compatibility/2006">
              <mc:Choice xmlns:v="urn:schemas-microsoft-com:vml" Requires="v">
                <p:oleObj spid="_x0000_s156693" name="Equation" r:id="rId3" imgW="1752600" imgH="939800" progId="">
                  <p:embed/>
                </p:oleObj>
              </mc:Choice>
              <mc:Fallback>
                <p:oleObj name="Equation" r:id="rId3" imgW="1752600" imgH="9398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913" y="2428875"/>
                        <a:ext cx="3498850" cy="187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slide(fromBottom)">
                                      <p:cBhvr>
                                        <p:cTn id="12" dur="500"/>
                                        <p:tgtEl>
                                          <p:spTgt spid="3">
                                            <p:txEl>
                                              <p:pRg st="7" end="7"/>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slide(fromBottom)">
                                      <p:cBhvr>
                                        <p:cTn id="1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7" name="Rectangle 2"/>
          <p:cNvSpPr>
            <a:spLocks noGrp="1" noChangeArrowheads="1"/>
          </p:cNvSpPr>
          <p:nvPr>
            <p:ph type="title"/>
          </p:nvPr>
        </p:nvSpPr>
        <p:spPr/>
        <p:txBody>
          <a:bodyPr/>
          <a:lstStyle/>
          <a:p>
            <a:pPr eaLnBrk="1" hangingPunct="1"/>
            <a:r>
              <a:rPr lang="zh-CN" altLang="en-US" sz="4000" smtClean="0">
                <a:solidFill>
                  <a:srgbClr val="0000FF"/>
                </a:solidFill>
              </a:rPr>
              <a:t>问题二：</a:t>
            </a:r>
            <a:r>
              <a:rPr lang="zh-CN" altLang="en-US" sz="4000" smtClean="0"/>
              <a:t>为什么提出矩阵分块法？</a:t>
            </a:r>
          </a:p>
        </p:txBody>
      </p:sp>
      <p:sp>
        <p:nvSpPr>
          <p:cNvPr id="28675" name="Rectangle 3"/>
          <p:cNvSpPr>
            <a:spLocks noGrp="1" noChangeArrowheads="1"/>
          </p:cNvSpPr>
          <p:nvPr>
            <p:ph type="body" idx="1"/>
          </p:nvPr>
        </p:nvSpPr>
        <p:spPr/>
        <p:txBody>
          <a:bodyPr/>
          <a:lstStyle/>
          <a:p>
            <a:pPr eaLnBrk="1" hangingPunct="1">
              <a:buFont typeface="Wingdings" pitchFamily="2" charset="2"/>
              <a:buNone/>
            </a:pPr>
            <a:r>
              <a:rPr lang="zh-CN" altLang="en-US" smtClean="0"/>
              <a:t>答：对于行数和列数较高的矩阵 </a:t>
            </a:r>
            <a:r>
              <a:rPr lang="en-US" altLang="zh-CN" i="1" smtClean="0"/>
              <a:t>A</a:t>
            </a:r>
            <a:r>
              <a:rPr lang="zh-CN" altLang="en-US" smtClean="0"/>
              <a:t>，运算时采用分块法，</a:t>
            </a:r>
          </a:p>
          <a:p>
            <a:pPr eaLnBrk="1" hangingPunct="1">
              <a:buFont typeface="Wingdings" pitchFamily="2" charset="2"/>
              <a:buNone/>
            </a:pPr>
            <a:r>
              <a:rPr lang="zh-CN" altLang="en-US" smtClean="0"/>
              <a:t>可以使大矩阵的运算化成小矩阵的运算，</a:t>
            </a:r>
          </a:p>
          <a:p>
            <a:pPr eaLnBrk="1" hangingPunct="1">
              <a:buFont typeface="Wingdings" pitchFamily="2" charset="2"/>
              <a:buNone/>
            </a:pPr>
            <a:r>
              <a:rPr lang="zh-CN" altLang="en-US" smtClean="0"/>
              <a:t>体现了</a:t>
            </a:r>
            <a:r>
              <a:rPr lang="zh-CN" altLang="en-US" smtClean="0">
                <a:solidFill>
                  <a:srgbClr val="FF0000"/>
                </a:solidFill>
              </a:rPr>
              <a:t>化整为零</a:t>
            </a:r>
            <a:r>
              <a:rPr lang="zh-CN" altLang="en-US" smtClean="0"/>
              <a:t>的思想</a:t>
            </a:r>
            <a:r>
              <a:rPr lang="en-US" altLang="zh-CN" smtClean="0">
                <a:latin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p:cTn id="7" dur="500" fill="hold"/>
                                        <p:tgtEl>
                                          <p:spTgt spid="2867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867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28675">
                                            <p:txEl>
                                              <p:pRg st="1" end="1"/>
                                            </p:txEl>
                                          </p:spTgt>
                                        </p:tgtEl>
                                        <p:attrNameLst>
                                          <p:attrName>style.visibility</p:attrName>
                                        </p:attrNameLst>
                                      </p:cBhvr>
                                      <p:to>
                                        <p:strVal val="visible"/>
                                      </p:to>
                                    </p:set>
                                    <p:anim calcmode="lin" valueType="num">
                                      <p:cBhvr>
                                        <p:cTn id="13" dur="500" fill="hold"/>
                                        <p:tgtEl>
                                          <p:spTgt spid="28675">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8675">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nodeType="clickEffect">
                                  <p:stCondLst>
                                    <p:cond delay="0"/>
                                  </p:stCondLst>
                                  <p:childTnLst>
                                    <p:set>
                                      <p:cBhvr>
                                        <p:cTn id="18" dur="1" fill="hold">
                                          <p:stCondLst>
                                            <p:cond delay="0"/>
                                          </p:stCondLst>
                                        </p:cTn>
                                        <p:tgtEl>
                                          <p:spTgt spid="28675">
                                            <p:txEl>
                                              <p:pRg st="2" end="2"/>
                                            </p:txEl>
                                          </p:spTgt>
                                        </p:tgtEl>
                                        <p:attrNameLst>
                                          <p:attrName>style.visibility</p:attrName>
                                        </p:attrNameLst>
                                      </p:cBhvr>
                                      <p:to>
                                        <p:strVal val="visible"/>
                                      </p:to>
                                    </p:set>
                                    <p:anim calcmode="lin" valueType="num">
                                      <p:cBhvr>
                                        <p:cTn id="19" dur="500" fill="hold"/>
                                        <p:tgtEl>
                                          <p:spTgt spid="2867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8675">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740" name="Object 44"/>
          <p:cNvGraphicFramePr>
            <a:graphicFrameLocks noChangeAspect="1"/>
          </p:cNvGraphicFramePr>
          <p:nvPr/>
        </p:nvGraphicFramePr>
        <p:xfrm>
          <a:off x="971550" y="1557338"/>
          <a:ext cx="7205663" cy="1562100"/>
        </p:xfrm>
        <a:graphic>
          <a:graphicData uri="http://schemas.openxmlformats.org/presentationml/2006/ole">
            <mc:AlternateContent xmlns:mc="http://schemas.openxmlformats.org/markup-compatibility/2006">
              <mc:Choice xmlns:v="urn:schemas-microsoft-com:vml" Requires="v">
                <p:oleObj spid="_x0000_s157964" name="Equation" r:id="rId3" imgW="3276600" imgH="711200" progId="">
                  <p:embed/>
                </p:oleObj>
              </mc:Choice>
              <mc:Fallback>
                <p:oleObj name="Equation" r:id="rId3" imgW="3276600" imgH="711200"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205663"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41" name="Object 45"/>
          <p:cNvGraphicFramePr>
            <a:graphicFrameLocks noChangeAspect="1"/>
          </p:cNvGraphicFramePr>
          <p:nvPr/>
        </p:nvGraphicFramePr>
        <p:xfrm>
          <a:off x="971550" y="3605213"/>
          <a:ext cx="6870700" cy="1562100"/>
        </p:xfrm>
        <a:graphic>
          <a:graphicData uri="http://schemas.openxmlformats.org/presentationml/2006/ole">
            <mc:AlternateContent xmlns:mc="http://schemas.openxmlformats.org/markup-compatibility/2006">
              <mc:Choice xmlns:v="urn:schemas-microsoft-com:vml" Requires="v">
                <p:oleObj spid="_x0000_s157965" name="Equation" r:id="rId5" imgW="3124200" imgH="711200" progId="">
                  <p:embed/>
                </p:oleObj>
              </mc:Choice>
              <mc:Fallback>
                <p:oleObj name="Equation" r:id="rId5" imgW="3124200" imgH="711200"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605213"/>
                        <a:ext cx="68707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39" name="Rectangle 23"/>
          <p:cNvSpPr>
            <a:spLocks noChangeAspect="1" noChangeArrowheads="1"/>
          </p:cNvSpPr>
          <p:nvPr/>
        </p:nvSpPr>
        <p:spPr bwMode="auto">
          <a:xfrm>
            <a:off x="1749425" y="1633538"/>
            <a:ext cx="1281113" cy="917575"/>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40" name="Rectangle 24"/>
          <p:cNvSpPr>
            <a:spLocks noChangeAspect="1" noChangeArrowheads="1"/>
          </p:cNvSpPr>
          <p:nvPr/>
        </p:nvSpPr>
        <p:spPr bwMode="auto">
          <a:xfrm>
            <a:off x="3074988" y="1633538"/>
            <a:ext cx="1281112" cy="917575"/>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41" name="Rectangle 25"/>
          <p:cNvSpPr>
            <a:spLocks noChangeAspect="1" noChangeArrowheads="1"/>
          </p:cNvSpPr>
          <p:nvPr/>
        </p:nvSpPr>
        <p:spPr bwMode="auto">
          <a:xfrm>
            <a:off x="5456238" y="1633538"/>
            <a:ext cx="1262062" cy="895350"/>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42" name="Rectangle 26"/>
          <p:cNvSpPr>
            <a:spLocks noChangeAspect="1" noChangeArrowheads="1"/>
          </p:cNvSpPr>
          <p:nvPr/>
        </p:nvSpPr>
        <p:spPr bwMode="auto">
          <a:xfrm>
            <a:off x="6751638" y="1633538"/>
            <a:ext cx="1262062" cy="895350"/>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43" name="Rectangle 27"/>
          <p:cNvSpPr>
            <a:spLocks noChangeAspect="1" noChangeArrowheads="1"/>
          </p:cNvSpPr>
          <p:nvPr/>
        </p:nvSpPr>
        <p:spPr bwMode="auto">
          <a:xfrm>
            <a:off x="1751013" y="2563813"/>
            <a:ext cx="1281112" cy="522287"/>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44" name="Rectangle 28"/>
          <p:cNvSpPr>
            <a:spLocks noChangeAspect="1" noChangeArrowheads="1"/>
          </p:cNvSpPr>
          <p:nvPr/>
        </p:nvSpPr>
        <p:spPr bwMode="auto">
          <a:xfrm>
            <a:off x="3074988" y="2563813"/>
            <a:ext cx="1281112" cy="522287"/>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45" name="Rectangle 29"/>
          <p:cNvSpPr>
            <a:spLocks noChangeAspect="1" noChangeArrowheads="1"/>
          </p:cNvSpPr>
          <p:nvPr/>
        </p:nvSpPr>
        <p:spPr bwMode="auto">
          <a:xfrm>
            <a:off x="5456238" y="2568575"/>
            <a:ext cx="1262062" cy="509588"/>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46" name="Rectangle 30"/>
          <p:cNvSpPr>
            <a:spLocks noChangeAspect="1" noChangeArrowheads="1"/>
          </p:cNvSpPr>
          <p:nvPr/>
        </p:nvSpPr>
        <p:spPr bwMode="auto">
          <a:xfrm>
            <a:off x="6751638" y="2568575"/>
            <a:ext cx="1262062" cy="509588"/>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47" name="Rectangle 31"/>
          <p:cNvSpPr>
            <a:spLocks noChangeAspect="1" noChangeArrowheads="1"/>
          </p:cNvSpPr>
          <p:nvPr/>
        </p:nvSpPr>
        <p:spPr bwMode="auto">
          <a:xfrm>
            <a:off x="2339975" y="3678238"/>
            <a:ext cx="2519363" cy="885825"/>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48" name="Rectangle 32"/>
          <p:cNvSpPr>
            <a:spLocks noChangeAspect="1" noChangeArrowheads="1"/>
          </p:cNvSpPr>
          <p:nvPr/>
        </p:nvSpPr>
        <p:spPr bwMode="auto">
          <a:xfrm>
            <a:off x="2339975" y="4637088"/>
            <a:ext cx="2519363" cy="503237"/>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49" name="Rectangle 33"/>
          <p:cNvSpPr>
            <a:spLocks noChangeAspect="1" noChangeArrowheads="1"/>
          </p:cNvSpPr>
          <p:nvPr/>
        </p:nvSpPr>
        <p:spPr bwMode="auto">
          <a:xfrm>
            <a:off x="5076825" y="3678238"/>
            <a:ext cx="2519363" cy="885825"/>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50" name="Rectangle 34"/>
          <p:cNvSpPr>
            <a:spLocks noChangeAspect="1" noChangeArrowheads="1"/>
          </p:cNvSpPr>
          <p:nvPr/>
        </p:nvSpPr>
        <p:spPr bwMode="auto">
          <a:xfrm>
            <a:off x="5076825" y="4637088"/>
            <a:ext cx="2519363" cy="503237"/>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9220" name="Line 4"/>
          <p:cNvSpPr>
            <a:spLocks noChangeShapeType="1"/>
          </p:cNvSpPr>
          <p:nvPr/>
        </p:nvSpPr>
        <p:spPr bwMode="auto">
          <a:xfrm>
            <a:off x="1763713" y="2547938"/>
            <a:ext cx="2592387" cy="0"/>
          </a:xfrm>
          <a:prstGeom prst="line">
            <a:avLst/>
          </a:prstGeom>
          <a:noFill/>
          <a:ln w="28575">
            <a:solidFill>
              <a:srgbClr val="0000FF"/>
            </a:solidFill>
            <a:round/>
            <a:headEnd/>
            <a:tailEnd/>
          </a:ln>
        </p:spPr>
        <p:txBody>
          <a:bodyPr/>
          <a:lstStyle/>
          <a:p>
            <a:endParaRPr lang="zh-CN" altLang="en-US"/>
          </a:p>
        </p:txBody>
      </p:sp>
      <p:sp>
        <p:nvSpPr>
          <p:cNvPr id="9221" name="Line 5"/>
          <p:cNvSpPr>
            <a:spLocks noChangeShapeType="1"/>
          </p:cNvSpPr>
          <p:nvPr/>
        </p:nvSpPr>
        <p:spPr bwMode="auto">
          <a:xfrm>
            <a:off x="5480050" y="2547938"/>
            <a:ext cx="2519363" cy="0"/>
          </a:xfrm>
          <a:prstGeom prst="line">
            <a:avLst/>
          </a:prstGeom>
          <a:noFill/>
          <a:ln w="28575">
            <a:solidFill>
              <a:srgbClr val="0000FF"/>
            </a:solidFill>
            <a:round/>
            <a:headEnd/>
            <a:tailEnd/>
          </a:ln>
        </p:spPr>
        <p:txBody>
          <a:bodyPr/>
          <a:lstStyle/>
          <a:p>
            <a:endParaRPr lang="zh-CN" altLang="en-US"/>
          </a:p>
        </p:txBody>
      </p:sp>
      <p:sp>
        <p:nvSpPr>
          <p:cNvPr id="9222" name="Line 6"/>
          <p:cNvSpPr>
            <a:spLocks noChangeShapeType="1"/>
          </p:cNvSpPr>
          <p:nvPr/>
        </p:nvSpPr>
        <p:spPr bwMode="auto">
          <a:xfrm>
            <a:off x="6727825" y="1628775"/>
            <a:ext cx="0" cy="1439863"/>
          </a:xfrm>
          <a:prstGeom prst="line">
            <a:avLst/>
          </a:prstGeom>
          <a:noFill/>
          <a:ln w="28575">
            <a:solidFill>
              <a:srgbClr val="0000FF"/>
            </a:solidFill>
            <a:round/>
            <a:headEnd/>
            <a:tailEnd/>
          </a:ln>
        </p:spPr>
        <p:txBody>
          <a:bodyPr/>
          <a:lstStyle/>
          <a:p>
            <a:endParaRPr lang="zh-CN" altLang="en-US"/>
          </a:p>
        </p:txBody>
      </p:sp>
      <p:sp>
        <p:nvSpPr>
          <p:cNvPr id="9225" name="Line 9"/>
          <p:cNvSpPr>
            <a:spLocks noChangeShapeType="1"/>
          </p:cNvSpPr>
          <p:nvPr/>
        </p:nvSpPr>
        <p:spPr bwMode="auto">
          <a:xfrm>
            <a:off x="3044825" y="1628775"/>
            <a:ext cx="0" cy="1439863"/>
          </a:xfrm>
          <a:prstGeom prst="line">
            <a:avLst/>
          </a:prstGeom>
          <a:noFill/>
          <a:ln w="28575">
            <a:solidFill>
              <a:srgbClr val="0000FF"/>
            </a:solidFill>
            <a:round/>
            <a:headEnd/>
            <a:tailEnd/>
          </a:ln>
        </p:spPr>
        <p:txBody>
          <a:bodyPr/>
          <a:lstStyle/>
          <a:p>
            <a:endParaRPr lang="zh-CN" altLang="en-US"/>
          </a:p>
        </p:txBody>
      </p:sp>
      <p:sp>
        <p:nvSpPr>
          <p:cNvPr id="9232" name="Line 16"/>
          <p:cNvSpPr>
            <a:spLocks noChangeShapeType="1"/>
          </p:cNvSpPr>
          <p:nvPr/>
        </p:nvSpPr>
        <p:spPr bwMode="auto">
          <a:xfrm>
            <a:off x="4967288" y="3686175"/>
            <a:ext cx="0" cy="1439863"/>
          </a:xfrm>
          <a:prstGeom prst="line">
            <a:avLst/>
          </a:prstGeom>
          <a:noFill/>
          <a:ln w="28575">
            <a:solidFill>
              <a:srgbClr val="0000FF"/>
            </a:solidFill>
            <a:round/>
            <a:headEnd/>
            <a:tailEnd/>
          </a:ln>
        </p:spPr>
        <p:txBody>
          <a:bodyPr/>
          <a:lstStyle/>
          <a:p>
            <a:endParaRPr lang="zh-CN" altLang="en-US"/>
          </a:p>
        </p:txBody>
      </p:sp>
      <p:sp>
        <p:nvSpPr>
          <p:cNvPr id="9233" name="Line 17"/>
          <p:cNvSpPr>
            <a:spLocks noChangeShapeType="1"/>
          </p:cNvSpPr>
          <p:nvPr/>
        </p:nvSpPr>
        <p:spPr bwMode="auto">
          <a:xfrm>
            <a:off x="2324100" y="4589463"/>
            <a:ext cx="5289550" cy="6350"/>
          </a:xfrm>
          <a:prstGeom prst="line">
            <a:avLst/>
          </a:prstGeom>
          <a:noFill/>
          <a:ln w="28575">
            <a:solidFill>
              <a:srgbClr val="0000FF"/>
            </a:solidFill>
            <a:round/>
            <a:headEnd/>
            <a:tailEnd/>
          </a:ln>
        </p:spPr>
        <p:txBody>
          <a:bodyPr/>
          <a:lstStyle/>
          <a:p>
            <a:endParaRPr lang="zh-CN" altLang="en-US"/>
          </a:p>
        </p:txBody>
      </p:sp>
      <p:graphicFrame>
        <p:nvGraphicFramePr>
          <p:cNvPr id="9251" name="Object 46"/>
          <p:cNvGraphicFramePr>
            <a:graphicFrameLocks noChangeAspect="1"/>
          </p:cNvGraphicFramePr>
          <p:nvPr/>
        </p:nvGraphicFramePr>
        <p:xfrm>
          <a:off x="2138363" y="1839913"/>
          <a:ext cx="503237" cy="503237"/>
        </p:xfrm>
        <a:graphic>
          <a:graphicData uri="http://schemas.openxmlformats.org/presentationml/2006/ole">
            <mc:AlternateContent xmlns:mc="http://schemas.openxmlformats.org/markup-compatibility/2006">
              <mc:Choice xmlns:v="urn:schemas-microsoft-com:vml" Requires="v">
                <p:oleObj spid="_x0000_s157966" name="Equation" r:id="rId7" imgW="228600" imgH="228600" progId="">
                  <p:embed/>
                </p:oleObj>
              </mc:Choice>
              <mc:Fallback>
                <p:oleObj name="Equation" r:id="rId7" imgW="228600" imgH="228600" progId="">
                  <p:embed/>
                  <p:pic>
                    <p:nvPicPr>
                      <p:cNvPr id="0"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8363" y="1839913"/>
                        <a:ext cx="503237"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52" name="Object 47"/>
          <p:cNvGraphicFramePr>
            <a:graphicFrameLocks noChangeAspect="1"/>
          </p:cNvGraphicFramePr>
          <p:nvPr/>
        </p:nvGraphicFramePr>
        <p:xfrm>
          <a:off x="3449638" y="1839913"/>
          <a:ext cx="530225" cy="503237"/>
        </p:xfrm>
        <a:graphic>
          <a:graphicData uri="http://schemas.openxmlformats.org/presentationml/2006/ole">
            <mc:AlternateContent xmlns:mc="http://schemas.openxmlformats.org/markup-compatibility/2006">
              <mc:Choice xmlns:v="urn:schemas-microsoft-com:vml" Requires="v">
                <p:oleObj spid="_x0000_s157967" name="Equation" r:id="rId9" imgW="241300" imgH="228600" progId="">
                  <p:embed/>
                </p:oleObj>
              </mc:Choice>
              <mc:Fallback>
                <p:oleObj name="Equation" r:id="rId9" imgW="241300" imgH="228600" progId="">
                  <p:embed/>
                  <p:pic>
                    <p:nvPicPr>
                      <p:cNvPr id="0" name="Picture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9638" y="1839913"/>
                        <a:ext cx="53022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53" name="Object 48"/>
          <p:cNvGraphicFramePr>
            <a:graphicFrameLocks noChangeAspect="1"/>
          </p:cNvGraphicFramePr>
          <p:nvPr/>
        </p:nvGraphicFramePr>
        <p:xfrm>
          <a:off x="2125663" y="2573338"/>
          <a:ext cx="530225" cy="503237"/>
        </p:xfrm>
        <a:graphic>
          <a:graphicData uri="http://schemas.openxmlformats.org/presentationml/2006/ole">
            <mc:AlternateContent xmlns:mc="http://schemas.openxmlformats.org/markup-compatibility/2006">
              <mc:Choice xmlns:v="urn:schemas-microsoft-com:vml" Requires="v">
                <p:oleObj spid="_x0000_s157968" name="Equation" r:id="rId11" imgW="241300" imgH="228600" progId="">
                  <p:embed/>
                </p:oleObj>
              </mc:Choice>
              <mc:Fallback>
                <p:oleObj name="Equation" r:id="rId11" imgW="241300" imgH="228600" progId="">
                  <p:embed/>
                  <p:pic>
                    <p:nvPicPr>
                      <p:cNvPr id="0" name="Picture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5663" y="2573338"/>
                        <a:ext cx="53022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54" name="Object 49"/>
          <p:cNvGraphicFramePr>
            <a:graphicFrameLocks noChangeAspect="1"/>
          </p:cNvGraphicFramePr>
          <p:nvPr/>
        </p:nvGraphicFramePr>
        <p:xfrm>
          <a:off x="3449638" y="2573338"/>
          <a:ext cx="530225" cy="503237"/>
        </p:xfrm>
        <a:graphic>
          <a:graphicData uri="http://schemas.openxmlformats.org/presentationml/2006/ole">
            <mc:AlternateContent xmlns:mc="http://schemas.openxmlformats.org/markup-compatibility/2006">
              <mc:Choice xmlns:v="urn:schemas-microsoft-com:vml" Requires="v">
                <p:oleObj spid="_x0000_s157969" name="Equation" r:id="rId13" imgW="241300" imgH="228600" progId="">
                  <p:embed/>
                </p:oleObj>
              </mc:Choice>
              <mc:Fallback>
                <p:oleObj name="Equation" r:id="rId13" imgW="241300" imgH="228600" progId="">
                  <p:embed/>
                  <p:pic>
                    <p:nvPicPr>
                      <p:cNvPr id="0" name="Picture 4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49638" y="2573338"/>
                        <a:ext cx="53022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55" name="Object 50"/>
          <p:cNvGraphicFramePr>
            <a:graphicFrameLocks noChangeAspect="1"/>
          </p:cNvGraphicFramePr>
          <p:nvPr/>
        </p:nvGraphicFramePr>
        <p:xfrm>
          <a:off x="5835650" y="1830388"/>
          <a:ext cx="503238" cy="503237"/>
        </p:xfrm>
        <a:graphic>
          <a:graphicData uri="http://schemas.openxmlformats.org/presentationml/2006/ole">
            <mc:AlternateContent xmlns:mc="http://schemas.openxmlformats.org/markup-compatibility/2006">
              <mc:Choice xmlns:v="urn:schemas-microsoft-com:vml" Requires="v">
                <p:oleObj spid="_x0000_s157970" name="Equation" r:id="rId15" imgW="228600" imgH="228600" progId="">
                  <p:embed/>
                </p:oleObj>
              </mc:Choice>
              <mc:Fallback>
                <p:oleObj name="Equation" r:id="rId15" imgW="228600" imgH="228600" progId="">
                  <p:embed/>
                  <p:pic>
                    <p:nvPicPr>
                      <p:cNvPr id="0" name="Picture 5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35650" y="1830388"/>
                        <a:ext cx="503238"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56" name="Object 51"/>
          <p:cNvGraphicFramePr>
            <a:graphicFrameLocks noChangeAspect="1"/>
          </p:cNvGraphicFramePr>
          <p:nvPr/>
        </p:nvGraphicFramePr>
        <p:xfrm>
          <a:off x="7116763" y="1830388"/>
          <a:ext cx="530225" cy="503237"/>
        </p:xfrm>
        <a:graphic>
          <a:graphicData uri="http://schemas.openxmlformats.org/presentationml/2006/ole">
            <mc:AlternateContent xmlns:mc="http://schemas.openxmlformats.org/markup-compatibility/2006">
              <mc:Choice xmlns:v="urn:schemas-microsoft-com:vml" Requires="v">
                <p:oleObj spid="_x0000_s157971" name="Equation" r:id="rId17" imgW="241300" imgH="228600" progId="">
                  <p:embed/>
                </p:oleObj>
              </mc:Choice>
              <mc:Fallback>
                <p:oleObj name="Equation" r:id="rId17" imgW="241300" imgH="228600" progId="">
                  <p:embed/>
                  <p:pic>
                    <p:nvPicPr>
                      <p:cNvPr id="0" name="Picture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16763" y="1830388"/>
                        <a:ext cx="53022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57" name="Object 52"/>
          <p:cNvGraphicFramePr>
            <a:graphicFrameLocks noChangeAspect="1"/>
          </p:cNvGraphicFramePr>
          <p:nvPr/>
        </p:nvGraphicFramePr>
        <p:xfrm>
          <a:off x="5821363" y="2571750"/>
          <a:ext cx="530225" cy="503238"/>
        </p:xfrm>
        <a:graphic>
          <a:graphicData uri="http://schemas.openxmlformats.org/presentationml/2006/ole">
            <mc:AlternateContent xmlns:mc="http://schemas.openxmlformats.org/markup-compatibility/2006">
              <mc:Choice xmlns:v="urn:schemas-microsoft-com:vml" Requires="v">
                <p:oleObj spid="_x0000_s157972" name="Equation" r:id="rId19" imgW="241300" imgH="228600" progId="">
                  <p:embed/>
                </p:oleObj>
              </mc:Choice>
              <mc:Fallback>
                <p:oleObj name="Equation" r:id="rId19" imgW="241300" imgH="228600" progId="">
                  <p:embed/>
                  <p:pic>
                    <p:nvPicPr>
                      <p:cNvPr id="0" name="Picture 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21363" y="2571750"/>
                        <a:ext cx="530225"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58" name="Object 53"/>
          <p:cNvGraphicFramePr>
            <a:graphicFrameLocks noChangeAspect="1"/>
          </p:cNvGraphicFramePr>
          <p:nvPr/>
        </p:nvGraphicFramePr>
        <p:xfrm>
          <a:off x="7116763" y="2571750"/>
          <a:ext cx="530225" cy="503238"/>
        </p:xfrm>
        <a:graphic>
          <a:graphicData uri="http://schemas.openxmlformats.org/presentationml/2006/ole">
            <mc:AlternateContent xmlns:mc="http://schemas.openxmlformats.org/markup-compatibility/2006">
              <mc:Choice xmlns:v="urn:schemas-microsoft-com:vml" Requires="v">
                <p:oleObj spid="_x0000_s157973" name="Equation" r:id="rId21" imgW="241300" imgH="228600" progId="">
                  <p:embed/>
                </p:oleObj>
              </mc:Choice>
              <mc:Fallback>
                <p:oleObj name="Equation" r:id="rId21" imgW="241300" imgH="228600" progId="">
                  <p:embed/>
                  <p:pic>
                    <p:nvPicPr>
                      <p:cNvPr id="0" name="Picture 5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16763" y="2571750"/>
                        <a:ext cx="530225"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59" name="Object 54"/>
          <p:cNvGraphicFramePr>
            <a:graphicFrameLocks noChangeAspect="1"/>
          </p:cNvGraphicFramePr>
          <p:nvPr/>
        </p:nvGraphicFramePr>
        <p:xfrm>
          <a:off x="2971800" y="3868738"/>
          <a:ext cx="1257300" cy="503237"/>
        </p:xfrm>
        <a:graphic>
          <a:graphicData uri="http://schemas.openxmlformats.org/presentationml/2006/ole">
            <mc:AlternateContent xmlns:mc="http://schemas.openxmlformats.org/markup-compatibility/2006">
              <mc:Choice xmlns:v="urn:schemas-microsoft-com:vml" Requires="v">
                <p:oleObj spid="_x0000_s157974" name="Equation" r:id="rId23" imgW="571252" imgH="228501" progId="">
                  <p:embed/>
                </p:oleObj>
              </mc:Choice>
              <mc:Fallback>
                <p:oleObj name="Equation" r:id="rId23" imgW="571252" imgH="228501" progId="">
                  <p:embed/>
                  <p:pic>
                    <p:nvPicPr>
                      <p:cNvPr id="0" name="Picture 5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71800" y="3868738"/>
                        <a:ext cx="12573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60" name="Object 55"/>
          <p:cNvGraphicFramePr>
            <a:graphicFrameLocks noChangeAspect="1"/>
          </p:cNvGraphicFramePr>
          <p:nvPr/>
        </p:nvGraphicFramePr>
        <p:xfrm>
          <a:off x="5694363" y="3868738"/>
          <a:ext cx="1284287" cy="503237"/>
        </p:xfrm>
        <a:graphic>
          <a:graphicData uri="http://schemas.openxmlformats.org/presentationml/2006/ole">
            <mc:AlternateContent xmlns:mc="http://schemas.openxmlformats.org/markup-compatibility/2006">
              <mc:Choice xmlns:v="urn:schemas-microsoft-com:vml" Requires="v">
                <p:oleObj spid="_x0000_s157975" name="Equation" r:id="rId25" imgW="583947" imgH="228501" progId="">
                  <p:embed/>
                </p:oleObj>
              </mc:Choice>
              <mc:Fallback>
                <p:oleObj name="Equation" r:id="rId25" imgW="583947" imgH="228501" progId="">
                  <p:embed/>
                  <p:pic>
                    <p:nvPicPr>
                      <p:cNvPr id="0" name="Picture 5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694363" y="3868738"/>
                        <a:ext cx="1284287"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61" name="Object 56"/>
          <p:cNvGraphicFramePr>
            <a:graphicFrameLocks noChangeAspect="1"/>
          </p:cNvGraphicFramePr>
          <p:nvPr/>
        </p:nvGraphicFramePr>
        <p:xfrm>
          <a:off x="2957513" y="4638675"/>
          <a:ext cx="1284287" cy="503238"/>
        </p:xfrm>
        <a:graphic>
          <a:graphicData uri="http://schemas.openxmlformats.org/presentationml/2006/ole">
            <mc:AlternateContent xmlns:mc="http://schemas.openxmlformats.org/markup-compatibility/2006">
              <mc:Choice xmlns:v="urn:schemas-microsoft-com:vml" Requires="v">
                <p:oleObj spid="_x0000_s157976" name="Equation" r:id="rId27" imgW="583947" imgH="228501" progId="">
                  <p:embed/>
                </p:oleObj>
              </mc:Choice>
              <mc:Fallback>
                <p:oleObj name="Equation" r:id="rId27" imgW="583947" imgH="228501" progId="">
                  <p:embed/>
                  <p:pic>
                    <p:nvPicPr>
                      <p:cNvPr id="0" name="Picture 5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57513" y="4638675"/>
                        <a:ext cx="1284287"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62" name="Object 57"/>
          <p:cNvGraphicFramePr>
            <a:graphicFrameLocks noChangeAspect="1"/>
          </p:cNvGraphicFramePr>
          <p:nvPr/>
        </p:nvGraphicFramePr>
        <p:xfrm>
          <a:off x="5680075" y="4638675"/>
          <a:ext cx="1312863" cy="503238"/>
        </p:xfrm>
        <a:graphic>
          <a:graphicData uri="http://schemas.openxmlformats.org/presentationml/2006/ole">
            <mc:AlternateContent xmlns:mc="http://schemas.openxmlformats.org/markup-compatibility/2006">
              <mc:Choice xmlns:v="urn:schemas-microsoft-com:vml" Requires="v">
                <p:oleObj spid="_x0000_s157977" name="Equation" r:id="rId29" imgW="596900" imgH="228600" progId="">
                  <p:embed/>
                </p:oleObj>
              </mc:Choice>
              <mc:Fallback>
                <p:oleObj name="Equation" r:id="rId29" imgW="596900" imgH="228600" progId="">
                  <p:embed/>
                  <p:pic>
                    <p:nvPicPr>
                      <p:cNvPr id="0" name="Picture 5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680075" y="4638675"/>
                        <a:ext cx="13128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72" name="Rectangle 47"/>
          <p:cNvSpPr>
            <a:spLocks noGrp="1" noChangeArrowheads="1"/>
          </p:cNvSpPr>
          <p:nvPr>
            <p:ph type="title"/>
          </p:nvPr>
        </p:nvSpPr>
        <p:spPr/>
        <p:txBody>
          <a:bodyPr/>
          <a:lstStyle/>
          <a:p>
            <a:pPr eaLnBrk="1" hangingPunct="1"/>
            <a:r>
              <a:rPr lang="zh-CN" altLang="en-US" smtClean="0"/>
              <a:t>分块矩阵的加法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left)">
                                      <p:cBhvr>
                                        <p:cTn id="7" dur="500"/>
                                        <p:tgtEl>
                                          <p:spTgt spid="92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221"/>
                                        </p:tgtEl>
                                        <p:attrNameLst>
                                          <p:attrName>style.visibility</p:attrName>
                                        </p:attrNameLst>
                                      </p:cBhvr>
                                      <p:to>
                                        <p:strVal val="visible"/>
                                      </p:to>
                                    </p:set>
                                    <p:animEffect transition="in" filter="wipe(left)">
                                      <p:cBhvr>
                                        <p:cTn id="10" dur="500"/>
                                        <p:tgtEl>
                                          <p:spTgt spid="92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233"/>
                                        </p:tgtEl>
                                        <p:attrNameLst>
                                          <p:attrName>style.visibility</p:attrName>
                                        </p:attrNameLst>
                                      </p:cBhvr>
                                      <p:to>
                                        <p:strVal val="visible"/>
                                      </p:to>
                                    </p:set>
                                    <p:animEffect transition="in" filter="wipe(left)">
                                      <p:cBhvr>
                                        <p:cTn id="13" dur="500"/>
                                        <p:tgtEl>
                                          <p:spTgt spid="923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9222"/>
                                        </p:tgtEl>
                                        <p:attrNameLst>
                                          <p:attrName>style.visibility</p:attrName>
                                        </p:attrNameLst>
                                      </p:cBhvr>
                                      <p:to>
                                        <p:strVal val="visible"/>
                                      </p:to>
                                    </p:set>
                                    <p:animEffect transition="in" filter="wipe(up)">
                                      <p:cBhvr>
                                        <p:cTn id="18" dur="500"/>
                                        <p:tgtEl>
                                          <p:spTgt spid="922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9225"/>
                                        </p:tgtEl>
                                        <p:attrNameLst>
                                          <p:attrName>style.visibility</p:attrName>
                                        </p:attrNameLst>
                                      </p:cBhvr>
                                      <p:to>
                                        <p:strVal val="visible"/>
                                      </p:to>
                                    </p:set>
                                    <p:animEffect transition="in" filter="wipe(up)">
                                      <p:cBhvr>
                                        <p:cTn id="21" dur="500"/>
                                        <p:tgtEl>
                                          <p:spTgt spid="922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232"/>
                                        </p:tgtEl>
                                        <p:attrNameLst>
                                          <p:attrName>style.visibility</p:attrName>
                                        </p:attrNameLst>
                                      </p:cBhvr>
                                      <p:to>
                                        <p:strVal val="visible"/>
                                      </p:to>
                                    </p:set>
                                    <p:animEffect transition="in" filter="wipe(up)">
                                      <p:cBhvr>
                                        <p:cTn id="24" dur="500"/>
                                        <p:tgtEl>
                                          <p:spTgt spid="923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22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22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22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922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23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23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92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2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2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2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2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25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25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2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25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5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25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4" presetClass="exit" presetSubtype="16" fill="hold" nodeType="clickEffect">
                                  <p:stCondLst>
                                    <p:cond delay="0"/>
                                  </p:stCondLst>
                                  <p:childTnLst>
                                    <p:animEffect transition="out" filter="box(in)">
                                      <p:cBhvr>
                                        <p:cTn id="82" dur="500"/>
                                        <p:tgtEl>
                                          <p:spTgt spid="9251"/>
                                        </p:tgtEl>
                                      </p:cBhvr>
                                    </p:animEffect>
                                    <p:set>
                                      <p:cBhvr>
                                        <p:cTn id="83" dur="1" fill="hold">
                                          <p:stCondLst>
                                            <p:cond delay="499"/>
                                          </p:stCondLst>
                                        </p:cTn>
                                        <p:tgtEl>
                                          <p:spTgt spid="9251"/>
                                        </p:tgtEl>
                                        <p:attrNameLst>
                                          <p:attrName>style.visibility</p:attrName>
                                        </p:attrNameLst>
                                      </p:cBhvr>
                                      <p:to>
                                        <p:strVal val="hidden"/>
                                      </p:to>
                                    </p:set>
                                  </p:childTnLst>
                                </p:cTn>
                              </p:par>
                              <p:par>
                                <p:cTn id="84" presetID="4" presetClass="exit" presetSubtype="16" fill="hold" grpId="1" nodeType="withEffect">
                                  <p:stCondLst>
                                    <p:cond delay="0"/>
                                  </p:stCondLst>
                                  <p:childTnLst>
                                    <p:animEffect transition="out" filter="box(in)">
                                      <p:cBhvr>
                                        <p:cTn id="85" dur="500"/>
                                        <p:tgtEl>
                                          <p:spTgt spid="9239"/>
                                        </p:tgtEl>
                                      </p:cBhvr>
                                    </p:animEffect>
                                    <p:set>
                                      <p:cBhvr>
                                        <p:cTn id="86" dur="1" fill="hold">
                                          <p:stCondLst>
                                            <p:cond delay="499"/>
                                          </p:stCondLst>
                                        </p:cTn>
                                        <p:tgtEl>
                                          <p:spTgt spid="9239"/>
                                        </p:tgtEl>
                                        <p:attrNameLst>
                                          <p:attrName>style.visibility</p:attrName>
                                        </p:attrNameLst>
                                      </p:cBhvr>
                                      <p:to>
                                        <p:strVal val="hidden"/>
                                      </p:to>
                                    </p:set>
                                  </p:childTnLst>
                                </p:cTn>
                              </p:par>
                              <p:par>
                                <p:cTn id="87" presetID="4" presetClass="exit" presetSubtype="16" fill="hold" nodeType="withEffect">
                                  <p:stCondLst>
                                    <p:cond delay="0"/>
                                  </p:stCondLst>
                                  <p:childTnLst>
                                    <p:animEffect transition="out" filter="box(in)">
                                      <p:cBhvr>
                                        <p:cTn id="88" dur="500"/>
                                        <p:tgtEl>
                                          <p:spTgt spid="9255"/>
                                        </p:tgtEl>
                                      </p:cBhvr>
                                    </p:animEffect>
                                    <p:set>
                                      <p:cBhvr>
                                        <p:cTn id="89" dur="1" fill="hold">
                                          <p:stCondLst>
                                            <p:cond delay="499"/>
                                          </p:stCondLst>
                                        </p:cTn>
                                        <p:tgtEl>
                                          <p:spTgt spid="9255"/>
                                        </p:tgtEl>
                                        <p:attrNameLst>
                                          <p:attrName>style.visibility</p:attrName>
                                        </p:attrNameLst>
                                      </p:cBhvr>
                                      <p:to>
                                        <p:strVal val="hidden"/>
                                      </p:to>
                                    </p:set>
                                  </p:childTnLst>
                                </p:cTn>
                              </p:par>
                              <p:par>
                                <p:cTn id="90" presetID="4" presetClass="exit" presetSubtype="16" fill="hold" grpId="1" nodeType="withEffect">
                                  <p:stCondLst>
                                    <p:cond delay="0"/>
                                  </p:stCondLst>
                                  <p:childTnLst>
                                    <p:animEffect transition="out" filter="box(in)">
                                      <p:cBhvr>
                                        <p:cTn id="91" dur="500"/>
                                        <p:tgtEl>
                                          <p:spTgt spid="9241"/>
                                        </p:tgtEl>
                                      </p:cBhvr>
                                    </p:animEffect>
                                    <p:set>
                                      <p:cBhvr>
                                        <p:cTn id="92" dur="1" fill="hold">
                                          <p:stCondLst>
                                            <p:cond delay="499"/>
                                          </p:stCondLst>
                                        </p:cTn>
                                        <p:tgtEl>
                                          <p:spTgt spid="9241"/>
                                        </p:tgtEl>
                                        <p:attrNameLst>
                                          <p:attrName>style.visibility</p:attrName>
                                        </p:attrNameLst>
                                      </p:cBhvr>
                                      <p:to>
                                        <p:strVal val="hidden"/>
                                      </p:to>
                                    </p:set>
                                  </p:childTnLst>
                                </p:cTn>
                              </p:par>
                              <p:par>
                                <p:cTn id="93" presetID="4" presetClass="exit" presetSubtype="16" fill="hold" grpId="1" nodeType="withEffect">
                                  <p:stCondLst>
                                    <p:cond delay="0"/>
                                  </p:stCondLst>
                                  <p:childTnLst>
                                    <p:animEffect transition="out" filter="box(in)">
                                      <p:cBhvr>
                                        <p:cTn id="94" dur="500"/>
                                        <p:tgtEl>
                                          <p:spTgt spid="9247"/>
                                        </p:tgtEl>
                                      </p:cBhvr>
                                    </p:animEffect>
                                    <p:set>
                                      <p:cBhvr>
                                        <p:cTn id="95" dur="1" fill="hold">
                                          <p:stCondLst>
                                            <p:cond delay="499"/>
                                          </p:stCondLst>
                                        </p:cTn>
                                        <p:tgtEl>
                                          <p:spTgt spid="9247"/>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4" presetClass="entr" presetSubtype="32" fill="hold" nodeType="clickEffect">
                                  <p:stCondLst>
                                    <p:cond delay="0"/>
                                  </p:stCondLst>
                                  <p:childTnLst>
                                    <p:set>
                                      <p:cBhvr>
                                        <p:cTn id="99" dur="1" fill="hold">
                                          <p:stCondLst>
                                            <p:cond delay="0"/>
                                          </p:stCondLst>
                                        </p:cTn>
                                        <p:tgtEl>
                                          <p:spTgt spid="9251"/>
                                        </p:tgtEl>
                                        <p:attrNameLst>
                                          <p:attrName>style.visibility</p:attrName>
                                        </p:attrNameLst>
                                      </p:cBhvr>
                                      <p:to>
                                        <p:strVal val="visible"/>
                                      </p:to>
                                    </p:set>
                                    <p:animEffect transition="in" filter="box(out)">
                                      <p:cBhvr>
                                        <p:cTn id="100" dur="500"/>
                                        <p:tgtEl>
                                          <p:spTgt spid="9251"/>
                                        </p:tgtEl>
                                      </p:cBhvr>
                                    </p:animEffect>
                                  </p:childTnLst>
                                </p:cTn>
                              </p:par>
                              <p:par>
                                <p:cTn id="101" presetID="4" presetClass="entr" presetSubtype="32" fill="hold" grpId="2" nodeType="withEffect">
                                  <p:stCondLst>
                                    <p:cond delay="0"/>
                                  </p:stCondLst>
                                  <p:childTnLst>
                                    <p:set>
                                      <p:cBhvr>
                                        <p:cTn id="102" dur="1" fill="hold">
                                          <p:stCondLst>
                                            <p:cond delay="0"/>
                                          </p:stCondLst>
                                        </p:cTn>
                                        <p:tgtEl>
                                          <p:spTgt spid="9239"/>
                                        </p:tgtEl>
                                        <p:attrNameLst>
                                          <p:attrName>style.visibility</p:attrName>
                                        </p:attrNameLst>
                                      </p:cBhvr>
                                      <p:to>
                                        <p:strVal val="visible"/>
                                      </p:to>
                                    </p:set>
                                    <p:animEffect transition="in" filter="box(out)">
                                      <p:cBhvr>
                                        <p:cTn id="103" dur="500"/>
                                        <p:tgtEl>
                                          <p:spTgt spid="9239"/>
                                        </p:tgtEl>
                                      </p:cBhvr>
                                    </p:animEffect>
                                  </p:childTnLst>
                                </p:cTn>
                              </p:par>
                              <p:par>
                                <p:cTn id="104" presetID="4" presetClass="entr" presetSubtype="32" fill="hold" nodeType="withEffect">
                                  <p:stCondLst>
                                    <p:cond delay="0"/>
                                  </p:stCondLst>
                                  <p:childTnLst>
                                    <p:set>
                                      <p:cBhvr>
                                        <p:cTn id="105" dur="1" fill="hold">
                                          <p:stCondLst>
                                            <p:cond delay="0"/>
                                          </p:stCondLst>
                                        </p:cTn>
                                        <p:tgtEl>
                                          <p:spTgt spid="9255"/>
                                        </p:tgtEl>
                                        <p:attrNameLst>
                                          <p:attrName>style.visibility</p:attrName>
                                        </p:attrNameLst>
                                      </p:cBhvr>
                                      <p:to>
                                        <p:strVal val="visible"/>
                                      </p:to>
                                    </p:set>
                                    <p:animEffect transition="in" filter="box(out)">
                                      <p:cBhvr>
                                        <p:cTn id="106" dur="500"/>
                                        <p:tgtEl>
                                          <p:spTgt spid="9255"/>
                                        </p:tgtEl>
                                      </p:cBhvr>
                                    </p:animEffect>
                                  </p:childTnLst>
                                </p:cTn>
                              </p:par>
                              <p:par>
                                <p:cTn id="107" presetID="4" presetClass="entr" presetSubtype="32" fill="hold" grpId="2" nodeType="withEffect">
                                  <p:stCondLst>
                                    <p:cond delay="0"/>
                                  </p:stCondLst>
                                  <p:childTnLst>
                                    <p:set>
                                      <p:cBhvr>
                                        <p:cTn id="108" dur="1" fill="hold">
                                          <p:stCondLst>
                                            <p:cond delay="0"/>
                                          </p:stCondLst>
                                        </p:cTn>
                                        <p:tgtEl>
                                          <p:spTgt spid="9241"/>
                                        </p:tgtEl>
                                        <p:attrNameLst>
                                          <p:attrName>style.visibility</p:attrName>
                                        </p:attrNameLst>
                                      </p:cBhvr>
                                      <p:to>
                                        <p:strVal val="visible"/>
                                      </p:to>
                                    </p:set>
                                    <p:animEffect transition="in" filter="box(out)">
                                      <p:cBhvr>
                                        <p:cTn id="109" dur="500"/>
                                        <p:tgtEl>
                                          <p:spTgt spid="9241"/>
                                        </p:tgtEl>
                                      </p:cBhvr>
                                    </p:animEffect>
                                  </p:childTnLst>
                                </p:cTn>
                              </p:par>
                              <p:par>
                                <p:cTn id="110" presetID="4" presetClass="entr" presetSubtype="32" fill="hold" nodeType="withEffect">
                                  <p:stCondLst>
                                    <p:cond delay="0"/>
                                  </p:stCondLst>
                                  <p:childTnLst>
                                    <p:set>
                                      <p:cBhvr>
                                        <p:cTn id="111" dur="1" fill="hold">
                                          <p:stCondLst>
                                            <p:cond delay="0"/>
                                          </p:stCondLst>
                                        </p:cTn>
                                        <p:tgtEl>
                                          <p:spTgt spid="9259"/>
                                        </p:tgtEl>
                                        <p:attrNameLst>
                                          <p:attrName>style.visibility</p:attrName>
                                        </p:attrNameLst>
                                      </p:cBhvr>
                                      <p:to>
                                        <p:strVal val="visible"/>
                                      </p:to>
                                    </p:set>
                                    <p:animEffect transition="in" filter="box(out)">
                                      <p:cBhvr>
                                        <p:cTn id="112" dur="500"/>
                                        <p:tgtEl>
                                          <p:spTgt spid="9259"/>
                                        </p:tgtEl>
                                      </p:cBhvr>
                                    </p:animEffect>
                                  </p:childTnLst>
                                </p:cTn>
                              </p:par>
                              <p:par>
                                <p:cTn id="113" presetID="4" presetClass="entr" presetSubtype="32" fill="hold" grpId="2" nodeType="withEffect">
                                  <p:stCondLst>
                                    <p:cond delay="0"/>
                                  </p:stCondLst>
                                  <p:childTnLst>
                                    <p:set>
                                      <p:cBhvr>
                                        <p:cTn id="114" dur="1" fill="hold">
                                          <p:stCondLst>
                                            <p:cond delay="0"/>
                                          </p:stCondLst>
                                        </p:cTn>
                                        <p:tgtEl>
                                          <p:spTgt spid="9247"/>
                                        </p:tgtEl>
                                        <p:attrNameLst>
                                          <p:attrName>style.visibility</p:attrName>
                                        </p:attrNameLst>
                                      </p:cBhvr>
                                      <p:to>
                                        <p:strVal val="visible"/>
                                      </p:to>
                                    </p:set>
                                    <p:animEffect transition="in" filter="box(out)">
                                      <p:cBhvr>
                                        <p:cTn id="115" dur="500"/>
                                        <p:tgtEl>
                                          <p:spTgt spid="924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4" presetClass="exit" presetSubtype="16" fill="hold" nodeType="clickEffect">
                                  <p:stCondLst>
                                    <p:cond delay="0"/>
                                  </p:stCondLst>
                                  <p:childTnLst>
                                    <p:animEffect transition="out" filter="box(in)">
                                      <p:cBhvr>
                                        <p:cTn id="119" dur="500"/>
                                        <p:tgtEl>
                                          <p:spTgt spid="9252"/>
                                        </p:tgtEl>
                                      </p:cBhvr>
                                    </p:animEffect>
                                    <p:set>
                                      <p:cBhvr>
                                        <p:cTn id="120" dur="1" fill="hold">
                                          <p:stCondLst>
                                            <p:cond delay="499"/>
                                          </p:stCondLst>
                                        </p:cTn>
                                        <p:tgtEl>
                                          <p:spTgt spid="9252"/>
                                        </p:tgtEl>
                                        <p:attrNameLst>
                                          <p:attrName>style.visibility</p:attrName>
                                        </p:attrNameLst>
                                      </p:cBhvr>
                                      <p:to>
                                        <p:strVal val="hidden"/>
                                      </p:to>
                                    </p:set>
                                  </p:childTnLst>
                                </p:cTn>
                              </p:par>
                              <p:par>
                                <p:cTn id="121" presetID="4" presetClass="exit" presetSubtype="16" fill="hold" grpId="1" nodeType="withEffect">
                                  <p:stCondLst>
                                    <p:cond delay="0"/>
                                  </p:stCondLst>
                                  <p:childTnLst>
                                    <p:animEffect transition="out" filter="box(in)">
                                      <p:cBhvr>
                                        <p:cTn id="122" dur="500"/>
                                        <p:tgtEl>
                                          <p:spTgt spid="9240"/>
                                        </p:tgtEl>
                                      </p:cBhvr>
                                    </p:animEffect>
                                    <p:set>
                                      <p:cBhvr>
                                        <p:cTn id="123" dur="1" fill="hold">
                                          <p:stCondLst>
                                            <p:cond delay="499"/>
                                          </p:stCondLst>
                                        </p:cTn>
                                        <p:tgtEl>
                                          <p:spTgt spid="9240"/>
                                        </p:tgtEl>
                                        <p:attrNameLst>
                                          <p:attrName>style.visibility</p:attrName>
                                        </p:attrNameLst>
                                      </p:cBhvr>
                                      <p:to>
                                        <p:strVal val="hidden"/>
                                      </p:to>
                                    </p:set>
                                  </p:childTnLst>
                                </p:cTn>
                              </p:par>
                              <p:par>
                                <p:cTn id="124" presetID="4" presetClass="exit" presetSubtype="16" fill="hold" nodeType="withEffect">
                                  <p:stCondLst>
                                    <p:cond delay="0"/>
                                  </p:stCondLst>
                                  <p:childTnLst>
                                    <p:animEffect transition="out" filter="box(in)">
                                      <p:cBhvr>
                                        <p:cTn id="125" dur="500"/>
                                        <p:tgtEl>
                                          <p:spTgt spid="9256"/>
                                        </p:tgtEl>
                                      </p:cBhvr>
                                    </p:animEffect>
                                    <p:set>
                                      <p:cBhvr>
                                        <p:cTn id="126" dur="1" fill="hold">
                                          <p:stCondLst>
                                            <p:cond delay="499"/>
                                          </p:stCondLst>
                                        </p:cTn>
                                        <p:tgtEl>
                                          <p:spTgt spid="9256"/>
                                        </p:tgtEl>
                                        <p:attrNameLst>
                                          <p:attrName>style.visibility</p:attrName>
                                        </p:attrNameLst>
                                      </p:cBhvr>
                                      <p:to>
                                        <p:strVal val="hidden"/>
                                      </p:to>
                                    </p:set>
                                  </p:childTnLst>
                                </p:cTn>
                              </p:par>
                              <p:par>
                                <p:cTn id="127" presetID="4" presetClass="exit" presetSubtype="16" fill="hold" grpId="1" nodeType="withEffect">
                                  <p:stCondLst>
                                    <p:cond delay="0"/>
                                  </p:stCondLst>
                                  <p:childTnLst>
                                    <p:animEffect transition="out" filter="box(in)">
                                      <p:cBhvr>
                                        <p:cTn id="128" dur="500"/>
                                        <p:tgtEl>
                                          <p:spTgt spid="9242"/>
                                        </p:tgtEl>
                                      </p:cBhvr>
                                    </p:animEffect>
                                    <p:set>
                                      <p:cBhvr>
                                        <p:cTn id="129" dur="1" fill="hold">
                                          <p:stCondLst>
                                            <p:cond delay="499"/>
                                          </p:stCondLst>
                                        </p:cTn>
                                        <p:tgtEl>
                                          <p:spTgt spid="9242"/>
                                        </p:tgtEl>
                                        <p:attrNameLst>
                                          <p:attrName>style.visibility</p:attrName>
                                        </p:attrNameLst>
                                      </p:cBhvr>
                                      <p:to>
                                        <p:strVal val="hidden"/>
                                      </p:to>
                                    </p:set>
                                  </p:childTnLst>
                                </p:cTn>
                              </p:par>
                              <p:par>
                                <p:cTn id="130" presetID="4" presetClass="exit" presetSubtype="16" fill="hold" grpId="1" nodeType="withEffect">
                                  <p:stCondLst>
                                    <p:cond delay="0"/>
                                  </p:stCondLst>
                                  <p:childTnLst>
                                    <p:animEffect transition="out" filter="box(in)">
                                      <p:cBhvr>
                                        <p:cTn id="131" dur="500"/>
                                        <p:tgtEl>
                                          <p:spTgt spid="9249"/>
                                        </p:tgtEl>
                                      </p:cBhvr>
                                    </p:animEffect>
                                    <p:set>
                                      <p:cBhvr>
                                        <p:cTn id="132" dur="1" fill="hold">
                                          <p:stCondLst>
                                            <p:cond delay="499"/>
                                          </p:stCondLst>
                                        </p:cTn>
                                        <p:tgtEl>
                                          <p:spTgt spid="9249"/>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 presetClass="entr" presetSubtype="32" fill="hold" nodeType="clickEffect">
                                  <p:stCondLst>
                                    <p:cond delay="0"/>
                                  </p:stCondLst>
                                  <p:childTnLst>
                                    <p:set>
                                      <p:cBhvr>
                                        <p:cTn id="136" dur="1" fill="hold">
                                          <p:stCondLst>
                                            <p:cond delay="0"/>
                                          </p:stCondLst>
                                        </p:cTn>
                                        <p:tgtEl>
                                          <p:spTgt spid="9252"/>
                                        </p:tgtEl>
                                        <p:attrNameLst>
                                          <p:attrName>style.visibility</p:attrName>
                                        </p:attrNameLst>
                                      </p:cBhvr>
                                      <p:to>
                                        <p:strVal val="visible"/>
                                      </p:to>
                                    </p:set>
                                    <p:animEffect transition="in" filter="box(out)">
                                      <p:cBhvr>
                                        <p:cTn id="137" dur="500"/>
                                        <p:tgtEl>
                                          <p:spTgt spid="9252"/>
                                        </p:tgtEl>
                                      </p:cBhvr>
                                    </p:animEffect>
                                  </p:childTnLst>
                                </p:cTn>
                              </p:par>
                              <p:par>
                                <p:cTn id="138" presetID="4" presetClass="entr" presetSubtype="32" fill="hold" grpId="2" nodeType="withEffect">
                                  <p:stCondLst>
                                    <p:cond delay="0"/>
                                  </p:stCondLst>
                                  <p:childTnLst>
                                    <p:set>
                                      <p:cBhvr>
                                        <p:cTn id="139" dur="1" fill="hold">
                                          <p:stCondLst>
                                            <p:cond delay="0"/>
                                          </p:stCondLst>
                                        </p:cTn>
                                        <p:tgtEl>
                                          <p:spTgt spid="9240"/>
                                        </p:tgtEl>
                                        <p:attrNameLst>
                                          <p:attrName>style.visibility</p:attrName>
                                        </p:attrNameLst>
                                      </p:cBhvr>
                                      <p:to>
                                        <p:strVal val="visible"/>
                                      </p:to>
                                    </p:set>
                                    <p:animEffect transition="in" filter="box(out)">
                                      <p:cBhvr>
                                        <p:cTn id="140" dur="500"/>
                                        <p:tgtEl>
                                          <p:spTgt spid="9240"/>
                                        </p:tgtEl>
                                      </p:cBhvr>
                                    </p:animEffect>
                                  </p:childTnLst>
                                </p:cTn>
                              </p:par>
                              <p:par>
                                <p:cTn id="141" presetID="4" presetClass="entr" presetSubtype="32" fill="hold" nodeType="withEffect">
                                  <p:stCondLst>
                                    <p:cond delay="0"/>
                                  </p:stCondLst>
                                  <p:childTnLst>
                                    <p:set>
                                      <p:cBhvr>
                                        <p:cTn id="142" dur="1" fill="hold">
                                          <p:stCondLst>
                                            <p:cond delay="0"/>
                                          </p:stCondLst>
                                        </p:cTn>
                                        <p:tgtEl>
                                          <p:spTgt spid="9256"/>
                                        </p:tgtEl>
                                        <p:attrNameLst>
                                          <p:attrName>style.visibility</p:attrName>
                                        </p:attrNameLst>
                                      </p:cBhvr>
                                      <p:to>
                                        <p:strVal val="visible"/>
                                      </p:to>
                                    </p:set>
                                    <p:animEffect transition="in" filter="box(out)">
                                      <p:cBhvr>
                                        <p:cTn id="143" dur="500"/>
                                        <p:tgtEl>
                                          <p:spTgt spid="9256"/>
                                        </p:tgtEl>
                                      </p:cBhvr>
                                    </p:animEffect>
                                  </p:childTnLst>
                                </p:cTn>
                              </p:par>
                              <p:par>
                                <p:cTn id="144" presetID="4" presetClass="entr" presetSubtype="32" fill="hold" grpId="2" nodeType="withEffect">
                                  <p:stCondLst>
                                    <p:cond delay="0"/>
                                  </p:stCondLst>
                                  <p:childTnLst>
                                    <p:set>
                                      <p:cBhvr>
                                        <p:cTn id="145" dur="1" fill="hold">
                                          <p:stCondLst>
                                            <p:cond delay="0"/>
                                          </p:stCondLst>
                                        </p:cTn>
                                        <p:tgtEl>
                                          <p:spTgt spid="9242"/>
                                        </p:tgtEl>
                                        <p:attrNameLst>
                                          <p:attrName>style.visibility</p:attrName>
                                        </p:attrNameLst>
                                      </p:cBhvr>
                                      <p:to>
                                        <p:strVal val="visible"/>
                                      </p:to>
                                    </p:set>
                                    <p:animEffect transition="in" filter="box(out)">
                                      <p:cBhvr>
                                        <p:cTn id="146" dur="500"/>
                                        <p:tgtEl>
                                          <p:spTgt spid="9242"/>
                                        </p:tgtEl>
                                      </p:cBhvr>
                                    </p:animEffect>
                                  </p:childTnLst>
                                </p:cTn>
                              </p:par>
                              <p:par>
                                <p:cTn id="147" presetID="4" presetClass="entr" presetSubtype="32" fill="hold" nodeType="withEffect">
                                  <p:stCondLst>
                                    <p:cond delay="0"/>
                                  </p:stCondLst>
                                  <p:childTnLst>
                                    <p:set>
                                      <p:cBhvr>
                                        <p:cTn id="148" dur="1" fill="hold">
                                          <p:stCondLst>
                                            <p:cond delay="0"/>
                                          </p:stCondLst>
                                        </p:cTn>
                                        <p:tgtEl>
                                          <p:spTgt spid="9260"/>
                                        </p:tgtEl>
                                        <p:attrNameLst>
                                          <p:attrName>style.visibility</p:attrName>
                                        </p:attrNameLst>
                                      </p:cBhvr>
                                      <p:to>
                                        <p:strVal val="visible"/>
                                      </p:to>
                                    </p:set>
                                    <p:animEffect transition="in" filter="box(out)">
                                      <p:cBhvr>
                                        <p:cTn id="149" dur="500"/>
                                        <p:tgtEl>
                                          <p:spTgt spid="9260"/>
                                        </p:tgtEl>
                                      </p:cBhvr>
                                    </p:animEffect>
                                  </p:childTnLst>
                                </p:cTn>
                              </p:par>
                              <p:par>
                                <p:cTn id="150" presetID="4" presetClass="entr" presetSubtype="32" fill="hold" grpId="2" nodeType="withEffect">
                                  <p:stCondLst>
                                    <p:cond delay="0"/>
                                  </p:stCondLst>
                                  <p:childTnLst>
                                    <p:set>
                                      <p:cBhvr>
                                        <p:cTn id="151" dur="1" fill="hold">
                                          <p:stCondLst>
                                            <p:cond delay="0"/>
                                          </p:stCondLst>
                                        </p:cTn>
                                        <p:tgtEl>
                                          <p:spTgt spid="9249"/>
                                        </p:tgtEl>
                                        <p:attrNameLst>
                                          <p:attrName>style.visibility</p:attrName>
                                        </p:attrNameLst>
                                      </p:cBhvr>
                                      <p:to>
                                        <p:strVal val="visible"/>
                                      </p:to>
                                    </p:set>
                                    <p:animEffect transition="in" filter="box(out)">
                                      <p:cBhvr>
                                        <p:cTn id="152" dur="500"/>
                                        <p:tgtEl>
                                          <p:spTgt spid="9249"/>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4" fill="hold" nodeType="clickEffect">
                                  <p:stCondLst>
                                    <p:cond delay="0"/>
                                  </p:stCondLst>
                                  <p:childTnLst>
                                    <p:set>
                                      <p:cBhvr>
                                        <p:cTn id="156" dur="1" fill="hold">
                                          <p:stCondLst>
                                            <p:cond delay="0"/>
                                          </p:stCondLst>
                                        </p:cTn>
                                        <p:tgtEl>
                                          <p:spTgt spid="9261"/>
                                        </p:tgtEl>
                                        <p:attrNameLst>
                                          <p:attrName>style.visibility</p:attrName>
                                        </p:attrNameLst>
                                      </p:cBhvr>
                                      <p:to>
                                        <p:strVal val="visible"/>
                                      </p:to>
                                    </p:set>
                                    <p:anim calcmode="lin" valueType="num">
                                      <p:cBhvr additive="base">
                                        <p:cTn id="157" dur="500" fill="hold"/>
                                        <p:tgtEl>
                                          <p:spTgt spid="9261"/>
                                        </p:tgtEl>
                                        <p:attrNameLst>
                                          <p:attrName>ppt_x</p:attrName>
                                        </p:attrNameLst>
                                      </p:cBhvr>
                                      <p:tavLst>
                                        <p:tav tm="0">
                                          <p:val>
                                            <p:strVal val="#ppt_x"/>
                                          </p:val>
                                        </p:tav>
                                        <p:tav tm="100000">
                                          <p:val>
                                            <p:strVal val="#ppt_x"/>
                                          </p:val>
                                        </p:tav>
                                      </p:tavLst>
                                    </p:anim>
                                    <p:anim calcmode="lin" valueType="num">
                                      <p:cBhvr additive="base">
                                        <p:cTn id="158" dur="500" fill="hold"/>
                                        <p:tgtEl>
                                          <p:spTgt spid="9261"/>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9262"/>
                                        </p:tgtEl>
                                        <p:attrNameLst>
                                          <p:attrName>style.visibility</p:attrName>
                                        </p:attrNameLst>
                                      </p:cBhvr>
                                      <p:to>
                                        <p:strVal val="visible"/>
                                      </p:to>
                                    </p:set>
                                    <p:anim calcmode="lin" valueType="num">
                                      <p:cBhvr additive="base">
                                        <p:cTn id="161" dur="500" fill="hold"/>
                                        <p:tgtEl>
                                          <p:spTgt spid="9262"/>
                                        </p:tgtEl>
                                        <p:attrNameLst>
                                          <p:attrName>ppt_x</p:attrName>
                                        </p:attrNameLst>
                                      </p:cBhvr>
                                      <p:tavLst>
                                        <p:tav tm="0">
                                          <p:val>
                                            <p:strVal val="#ppt_x"/>
                                          </p:val>
                                        </p:tav>
                                        <p:tav tm="100000">
                                          <p:val>
                                            <p:strVal val="#ppt_x"/>
                                          </p:val>
                                        </p:tav>
                                      </p:tavLst>
                                    </p:anim>
                                    <p:anim calcmode="lin" valueType="num">
                                      <p:cBhvr additive="base">
                                        <p:cTn id="162" dur="500" fill="hold"/>
                                        <p:tgtEl>
                                          <p:spTgt spid="92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9" grpId="0" animBg="1"/>
      <p:bldP spid="9239" grpId="1" animBg="1"/>
      <p:bldP spid="9239" grpId="2" animBg="1"/>
      <p:bldP spid="9240" grpId="0" animBg="1"/>
      <p:bldP spid="9240" grpId="1" animBg="1"/>
      <p:bldP spid="9240" grpId="2" animBg="1"/>
      <p:bldP spid="9241" grpId="0" animBg="1"/>
      <p:bldP spid="9241" grpId="1" animBg="1"/>
      <p:bldP spid="9241" grpId="2" animBg="1"/>
      <p:bldP spid="9242" grpId="0" animBg="1"/>
      <p:bldP spid="9242" grpId="1" animBg="1"/>
      <p:bldP spid="9242" grpId="2" animBg="1"/>
      <p:bldP spid="9243" grpId="0" animBg="1"/>
      <p:bldP spid="9244" grpId="0" animBg="1"/>
      <p:bldP spid="9245" grpId="0" animBg="1"/>
      <p:bldP spid="9246" grpId="0" animBg="1"/>
      <p:bldP spid="9247" grpId="0" animBg="1"/>
      <p:bldP spid="9247" grpId="1" animBg="1"/>
      <p:bldP spid="9247" grpId="2" animBg="1"/>
      <p:bldP spid="9248" grpId="0" animBg="1"/>
      <p:bldP spid="9249" grpId="0" animBg="1"/>
      <p:bldP spid="9249" grpId="1" animBg="1"/>
      <p:bldP spid="9249" grpId="2" animBg="1"/>
      <p:bldP spid="9250" grpId="0" animBg="1"/>
      <p:bldP spid="9220" grpId="0" animBg="1"/>
      <p:bldP spid="9220" grpId="1" animBg="1"/>
      <p:bldP spid="9221" grpId="0" animBg="1"/>
      <p:bldP spid="9221" grpId="1" animBg="1"/>
      <p:bldP spid="9222" grpId="0" animBg="1"/>
      <p:bldP spid="9222" grpId="1" animBg="1"/>
      <p:bldP spid="9225" grpId="0" animBg="1"/>
      <p:bldP spid="9225" grpId="1" animBg="1"/>
      <p:bldP spid="9232" grpId="0" animBg="1"/>
      <p:bldP spid="9232" grpId="1" animBg="1"/>
      <p:bldP spid="9233" grpId="0" animBg="1"/>
      <p:bldP spid="9233" grpId="1"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30" name="Text Box 4"/>
          <p:cNvSpPr txBox="1">
            <a:spLocks noChangeArrowheads="1"/>
          </p:cNvSpPr>
          <p:nvPr/>
        </p:nvSpPr>
        <p:spPr bwMode="auto">
          <a:xfrm>
            <a:off x="685800" y="685800"/>
            <a:ext cx="7772400" cy="457200"/>
          </a:xfrm>
          <a:prstGeom prst="rect">
            <a:avLst/>
          </a:prstGeom>
          <a:noFill/>
          <a:ln w="9525">
            <a:noFill/>
            <a:miter lim="800000"/>
            <a:headEnd/>
            <a:tailEnd/>
          </a:ln>
        </p:spPr>
        <p:txBody>
          <a:bodyPr>
            <a:spAutoFit/>
          </a:bodyPr>
          <a:lstStyle/>
          <a:p>
            <a:r>
              <a:rPr lang="zh-CN" altLang="en-US" sz="2400" b="1">
                <a:solidFill>
                  <a:srgbClr val="000000"/>
                </a:solidFill>
                <a:latin typeface="楷体_GB2312"/>
                <a:ea typeface="楷体_GB2312"/>
                <a:cs typeface="楷体_GB2312"/>
              </a:rPr>
              <a:t>若矩阵</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楷体_GB2312"/>
                <a:ea typeface="楷体_GB2312"/>
                <a:cs typeface="楷体_GB2312"/>
              </a:rPr>
              <a:t>、</a:t>
            </a:r>
            <a:r>
              <a:rPr lang="en-US" altLang="zh-CN" sz="2400" b="1" i="1">
                <a:solidFill>
                  <a:srgbClr val="000000"/>
                </a:solidFill>
                <a:latin typeface="Times New Roman" pitchFamily="18" charset="0"/>
                <a:ea typeface="楷体_GB2312"/>
                <a:cs typeface="楷体_GB2312"/>
              </a:rPr>
              <a:t>B</a:t>
            </a:r>
            <a:r>
              <a:rPr lang="zh-CN" altLang="en-US" sz="2400" b="1">
                <a:solidFill>
                  <a:srgbClr val="000000"/>
                </a:solidFill>
                <a:latin typeface="Times New Roman" pitchFamily="18" charset="0"/>
                <a:ea typeface="楷体_GB2312"/>
                <a:cs typeface="楷体_GB2312"/>
              </a:rPr>
              <a:t>是同型矩阵，且采用相同的分块法，即</a:t>
            </a:r>
          </a:p>
        </p:txBody>
      </p:sp>
      <p:graphicFrame>
        <p:nvGraphicFramePr>
          <p:cNvPr id="158728" name="Object 8"/>
          <p:cNvGraphicFramePr>
            <a:graphicFrameLocks noChangeAspect="1"/>
          </p:cNvGraphicFramePr>
          <p:nvPr/>
        </p:nvGraphicFramePr>
        <p:xfrm>
          <a:off x="1673225" y="1468438"/>
          <a:ext cx="5837238" cy="1562100"/>
        </p:xfrm>
        <a:graphic>
          <a:graphicData uri="http://schemas.openxmlformats.org/presentationml/2006/ole">
            <mc:AlternateContent xmlns:mc="http://schemas.openxmlformats.org/markup-compatibility/2006">
              <mc:Choice xmlns:v="urn:schemas-microsoft-com:vml" Requires="v">
                <p:oleObj spid="_x0000_s158760" name="Equation" r:id="rId4" imgW="2654300" imgH="711200" progId="">
                  <p:embed/>
                </p:oleObj>
              </mc:Choice>
              <mc:Fallback>
                <p:oleObj name="Equation" r:id="rId4" imgW="2654300" imgH="711200"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3225" y="1468438"/>
                        <a:ext cx="5837238"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731" name="Text Box 6"/>
          <p:cNvSpPr txBox="1">
            <a:spLocks noChangeArrowheads="1"/>
          </p:cNvSpPr>
          <p:nvPr/>
        </p:nvSpPr>
        <p:spPr bwMode="auto">
          <a:xfrm>
            <a:off x="685800" y="3810000"/>
            <a:ext cx="7772400" cy="457200"/>
          </a:xfrm>
          <a:prstGeom prst="rect">
            <a:avLst/>
          </a:prstGeom>
          <a:noFill/>
          <a:ln w="9525">
            <a:noFill/>
            <a:miter lim="800000"/>
            <a:headEnd/>
            <a:tailEnd/>
          </a:ln>
        </p:spPr>
        <p:txBody>
          <a:bodyPr>
            <a:spAutoFit/>
          </a:bodyPr>
          <a:lstStyle/>
          <a:p>
            <a:r>
              <a:rPr lang="zh-CN" altLang="en-US" sz="2400" b="1">
                <a:solidFill>
                  <a:srgbClr val="000000"/>
                </a:solidFill>
                <a:latin typeface="Times New Roman" pitchFamily="18" charset="0"/>
                <a:ea typeface="楷体_GB2312"/>
                <a:cs typeface="楷体_GB2312"/>
              </a:rPr>
              <a:t>则有</a:t>
            </a:r>
            <a:endParaRPr lang="zh-CN" altLang="en-US" sz="2400" b="1" i="1">
              <a:solidFill>
                <a:srgbClr val="000000"/>
              </a:solidFill>
              <a:latin typeface="Times New Roman" pitchFamily="18" charset="0"/>
              <a:ea typeface="楷体_GB2312"/>
              <a:cs typeface="楷体_GB2312"/>
            </a:endParaRPr>
          </a:p>
        </p:txBody>
      </p:sp>
      <p:graphicFrame>
        <p:nvGraphicFramePr>
          <p:cNvPr id="10247" name="Object 9"/>
          <p:cNvGraphicFramePr>
            <a:graphicFrameLocks noChangeAspect="1"/>
          </p:cNvGraphicFramePr>
          <p:nvPr/>
        </p:nvGraphicFramePr>
        <p:xfrm>
          <a:off x="1673225" y="3357563"/>
          <a:ext cx="4914900" cy="1562100"/>
        </p:xfrm>
        <a:graphic>
          <a:graphicData uri="http://schemas.openxmlformats.org/presentationml/2006/ole">
            <mc:AlternateContent xmlns:mc="http://schemas.openxmlformats.org/markup-compatibility/2006">
              <mc:Choice xmlns:v="urn:schemas-microsoft-com:vml" Requires="v">
                <p:oleObj spid="_x0000_s158761" name="Equation" r:id="rId6" imgW="2235200" imgH="711200" progId="">
                  <p:embed/>
                </p:oleObj>
              </mc:Choice>
              <mc:Fallback>
                <p:oleObj name="Equation" r:id="rId6" imgW="2235200" imgH="711200" progId="">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3225" y="3357563"/>
                        <a:ext cx="49149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8" name="AutoShape 8"/>
          <p:cNvSpPr>
            <a:spLocks noChangeArrowheads="1"/>
          </p:cNvSpPr>
          <p:nvPr/>
        </p:nvSpPr>
        <p:spPr bwMode="auto">
          <a:xfrm>
            <a:off x="6011863" y="5038725"/>
            <a:ext cx="2662237" cy="1782763"/>
          </a:xfrm>
          <a:prstGeom prst="cloudCallout">
            <a:avLst>
              <a:gd name="adj1" fmla="val -59778"/>
              <a:gd name="adj2" fmla="val -59440"/>
            </a:avLst>
          </a:prstGeom>
          <a:solidFill>
            <a:schemeClr val="accent1"/>
          </a:solidFill>
          <a:ln w="9525">
            <a:solidFill>
              <a:schemeClr val="tx1"/>
            </a:solidFill>
            <a:round/>
            <a:headEnd/>
            <a:tailEnd/>
          </a:ln>
        </p:spPr>
        <p:txBody>
          <a:bodyPr anchor="ctr">
            <a:spAutoFit/>
          </a:bodyPr>
          <a:lstStyle/>
          <a:p>
            <a:r>
              <a:rPr lang="zh-CN" altLang="en-US" sz="2400" b="1">
                <a:solidFill>
                  <a:srgbClr val="000000"/>
                </a:solidFill>
                <a:latin typeface="Times New Roman" pitchFamily="18" charset="0"/>
                <a:ea typeface="楷体_GB2312"/>
                <a:cs typeface="楷体_GB2312"/>
              </a:rPr>
              <a:t>形式上看成是普通矩阵的加法！</a:t>
            </a:r>
          </a:p>
        </p:txBody>
      </p:sp>
      <p:pic>
        <p:nvPicPr>
          <p:cNvPr id="10249" name="Picture 9" descr="j0078625[1]"/>
          <p:cNvPicPr>
            <a:picLocks noChangeAspect="1" noChangeArrowheads="1"/>
          </p:cNvPicPr>
          <p:nvPr/>
        </p:nvPicPr>
        <p:blipFill>
          <a:blip r:embed="rId8"/>
          <a:srcRect/>
          <a:stretch>
            <a:fillRect/>
          </a:stretch>
        </p:blipFill>
        <p:spPr bwMode="auto">
          <a:xfrm>
            <a:off x="5003800" y="4887913"/>
            <a:ext cx="582613" cy="17700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box(in)">
                                      <p:cBhvr>
                                        <p:cTn id="7" dur="500"/>
                                        <p:tgtEl>
                                          <p:spTgt spid="102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024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cashreg.wav"/>
                                        </p:tgtEl>
                                      </p:cMediaNode>
                                    </p:audio>
                                  </p:subTnLst>
                                </p:cTn>
                              </p:par>
                            </p:childTnLst>
                          </p:cTn>
                        </p:par>
                        <p:par>
                          <p:cTn id="12" fill="hold" nodeType="afterGroup">
                            <p:stCondLst>
                              <p:cond delay="0"/>
                            </p:stCondLst>
                            <p:childTnLst>
                              <p:par>
                                <p:cTn id="13" presetID="12" presetClass="entr" presetSubtype="4" fill="hold" grpId="0" nodeType="afterEffect">
                                  <p:stCondLst>
                                    <p:cond delay="0"/>
                                  </p:stCondLst>
                                  <p:iterate type="lt">
                                    <p:tmPct val="10000"/>
                                  </p:iterate>
                                  <p:childTnLst>
                                    <p:set>
                                      <p:cBhvr>
                                        <p:cTn id="14" dur="1" fill="hold">
                                          <p:stCondLst>
                                            <p:cond delay="0"/>
                                          </p:stCondLst>
                                        </p:cTn>
                                        <p:tgtEl>
                                          <p:spTgt spid="10248"/>
                                        </p:tgtEl>
                                        <p:attrNameLst>
                                          <p:attrName>style.visibility</p:attrName>
                                        </p:attrNameLst>
                                      </p:cBhvr>
                                      <p:to>
                                        <p:strVal val="visible"/>
                                      </p:to>
                                    </p:set>
                                    <p:animEffect transition="in" filter="slide(fromBottom)">
                                      <p:cBhvr>
                                        <p:cTn id="15" dur="5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animBg="1"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76" name="Object 32"/>
          <p:cNvGraphicFramePr>
            <a:graphicFrameLocks noChangeAspect="1"/>
          </p:cNvGraphicFramePr>
          <p:nvPr/>
        </p:nvGraphicFramePr>
        <p:xfrm>
          <a:off x="2617788" y="1557338"/>
          <a:ext cx="3575050" cy="1563687"/>
        </p:xfrm>
        <a:graphic>
          <a:graphicData uri="http://schemas.openxmlformats.org/presentationml/2006/ole">
            <mc:AlternateContent xmlns:mc="http://schemas.openxmlformats.org/markup-compatibility/2006">
              <mc:Choice xmlns:v="urn:schemas-microsoft-com:vml" Requires="v">
                <p:oleObj spid="_x0000_s159936" name="Equation" r:id="rId3" imgW="1625600" imgH="711200" progId="">
                  <p:embed/>
                </p:oleObj>
              </mc:Choice>
              <mc:Fallback>
                <p:oleObj name="Equation" r:id="rId3" imgW="1625600" imgH="711200" progId="">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788" y="1557338"/>
                        <a:ext cx="3575050"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777" name="Object 33"/>
          <p:cNvGraphicFramePr>
            <a:graphicFrameLocks noChangeAspect="1"/>
          </p:cNvGraphicFramePr>
          <p:nvPr/>
        </p:nvGraphicFramePr>
        <p:xfrm>
          <a:off x="2443163" y="3605213"/>
          <a:ext cx="4637087" cy="1563687"/>
        </p:xfrm>
        <a:graphic>
          <a:graphicData uri="http://schemas.openxmlformats.org/presentationml/2006/ole">
            <mc:AlternateContent xmlns:mc="http://schemas.openxmlformats.org/markup-compatibility/2006">
              <mc:Choice xmlns:v="urn:schemas-microsoft-com:vml" Requires="v">
                <p:oleObj spid="_x0000_s159937" name="Equation" r:id="rId5" imgW="2108200" imgH="711200" progId="">
                  <p:embed/>
                </p:oleObj>
              </mc:Choice>
              <mc:Fallback>
                <p:oleObj name="Equation" r:id="rId5" imgW="2108200" imgH="711200" progId="">
                  <p:embed/>
                  <p:pic>
                    <p:nvPicPr>
                      <p:cNvPr id="0"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3163" y="3605213"/>
                        <a:ext cx="4637087"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6" name="Rectangle 4"/>
          <p:cNvSpPr>
            <a:spLocks noChangeAspect="1" noChangeArrowheads="1"/>
          </p:cNvSpPr>
          <p:nvPr/>
        </p:nvSpPr>
        <p:spPr bwMode="auto">
          <a:xfrm>
            <a:off x="3405188" y="1633538"/>
            <a:ext cx="1223962" cy="877887"/>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18437" name="Rectangle 5"/>
          <p:cNvSpPr>
            <a:spLocks noChangeAspect="1" noChangeArrowheads="1"/>
          </p:cNvSpPr>
          <p:nvPr/>
        </p:nvSpPr>
        <p:spPr bwMode="auto">
          <a:xfrm>
            <a:off x="4716463" y="1633538"/>
            <a:ext cx="1223962" cy="877887"/>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18440" name="Rectangle 8"/>
          <p:cNvSpPr>
            <a:spLocks noChangeAspect="1" noChangeArrowheads="1"/>
          </p:cNvSpPr>
          <p:nvPr/>
        </p:nvSpPr>
        <p:spPr bwMode="auto">
          <a:xfrm>
            <a:off x="3406775" y="2570163"/>
            <a:ext cx="1223963" cy="498475"/>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18441" name="Rectangle 9"/>
          <p:cNvSpPr>
            <a:spLocks noChangeAspect="1" noChangeArrowheads="1"/>
          </p:cNvSpPr>
          <p:nvPr/>
        </p:nvSpPr>
        <p:spPr bwMode="auto">
          <a:xfrm>
            <a:off x="4716463" y="2576513"/>
            <a:ext cx="1223962" cy="498475"/>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18448" name="Line 16"/>
          <p:cNvSpPr>
            <a:spLocks noChangeShapeType="1"/>
          </p:cNvSpPr>
          <p:nvPr/>
        </p:nvSpPr>
        <p:spPr bwMode="auto">
          <a:xfrm>
            <a:off x="3392488" y="2540000"/>
            <a:ext cx="2555875" cy="1588"/>
          </a:xfrm>
          <a:prstGeom prst="line">
            <a:avLst/>
          </a:prstGeom>
          <a:noFill/>
          <a:ln w="28575">
            <a:solidFill>
              <a:srgbClr val="0000FF"/>
            </a:solidFill>
            <a:round/>
            <a:headEnd/>
            <a:tailEnd/>
          </a:ln>
        </p:spPr>
        <p:txBody>
          <a:bodyPr/>
          <a:lstStyle/>
          <a:p>
            <a:endParaRPr lang="zh-CN" altLang="en-US"/>
          </a:p>
        </p:txBody>
      </p:sp>
      <p:sp>
        <p:nvSpPr>
          <p:cNvPr id="18451" name="Line 19"/>
          <p:cNvSpPr>
            <a:spLocks noChangeShapeType="1"/>
          </p:cNvSpPr>
          <p:nvPr/>
        </p:nvSpPr>
        <p:spPr bwMode="auto">
          <a:xfrm>
            <a:off x="4672013" y="1614488"/>
            <a:ext cx="1587" cy="1454150"/>
          </a:xfrm>
          <a:prstGeom prst="line">
            <a:avLst/>
          </a:prstGeom>
          <a:noFill/>
          <a:ln w="28575">
            <a:solidFill>
              <a:srgbClr val="0000FF"/>
            </a:solidFill>
            <a:round/>
            <a:headEnd/>
            <a:tailEnd/>
          </a:ln>
        </p:spPr>
        <p:txBody>
          <a:bodyPr/>
          <a:lstStyle/>
          <a:p>
            <a:endParaRPr lang="zh-CN" altLang="en-US"/>
          </a:p>
        </p:txBody>
      </p:sp>
      <p:graphicFrame>
        <p:nvGraphicFramePr>
          <p:cNvPr id="18454" name="Object 34"/>
          <p:cNvGraphicFramePr>
            <a:graphicFrameLocks noChangeAspect="1"/>
          </p:cNvGraphicFramePr>
          <p:nvPr/>
        </p:nvGraphicFramePr>
        <p:xfrm>
          <a:off x="3767138" y="1820863"/>
          <a:ext cx="503237" cy="503237"/>
        </p:xfrm>
        <a:graphic>
          <a:graphicData uri="http://schemas.openxmlformats.org/presentationml/2006/ole">
            <mc:AlternateContent xmlns:mc="http://schemas.openxmlformats.org/markup-compatibility/2006">
              <mc:Choice xmlns:v="urn:schemas-microsoft-com:vml" Requires="v">
                <p:oleObj spid="_x0000_s159938" name="Equation" r:id="rId7" imgW="228600" imgH="228600" progId="">
                  <p:embed/>
                </p:oleObj>
              </mc:Choice>
              <mc:Fallback>
                <p:oleObj name="Equation" r:id="rId7" imgW="228600" imgH="228600" progId="">
                  <p:embed/>
                  <p:pic>
                    <p:nvPicPr>
                      <p:cNvPr id="0" name="Picture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7138" y="1820863"/>
                        <a:ext cx="503237"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55" name="Object 35"/>
          <p:cNvGraphicFramePr>
            <a:graphicFrameLocks noChangeAspect="1"/>
          </p:cNvGraphicFramePr>
          <p:nvPr/>
        </p:nvGraphicFramePr>
        <p:xfrm>
          <a:off x="5062538" y="1820863"/>
          <a:ext cx="530225" cy="503237"/>
        </p:xfrm>
        <a:graphic>
          <a:graphicData uri="http://schemas.openxmlformats.org/presentationml/2006/ole">
            <mc:AlternateContent xmlns:mc="http://schemas.openxmlformats.org/markup-compatibility/2006">
              <mc:Choice xmlns:v="urn:schemas-microsoft-com:vml" Requires="v">
                <p:oleObj spid="_x0000_s159939" name="Equation" r:id="rId9" imgW="241300" imgH="228600" progId="">
                  <p:embed/>
                </p:oleObj>
              </mc:Choice>
              <mc:Fallback>
                <p:oleObj name="Equation" r:id="rId9" imgW="241300" imgH="228600" progId="">
                  <p:embed/>
                  <p:pic>
                    <p:nvPicPr>
                      <p:cNvPr id="0"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62538" y="1820863"/>
                        <a:ext cx="53022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56" name="Object 36"/>
          <p:cNvGraphicFramePr>
            <a:graphicFrameLocks noChangeAspect="1"/>
          </p:cNvGraphicFramePr>
          <p:nvPr/>
        </p:nvGraphicFramePr>
        <p:xfrm>
          <a:off x="3752850" y="2574925"/>
          <a:ext cx="530225" cy="503238"/>
        </p:xfrm>
        <a:graphic>
          <a:graphicData uri="http://schemas.openxmlformats.org/presentationml/2006/ole">
            <mc:AlternateContent xmlns:mc="http://schemas.openxmlformats.org/markup-compatibility/2006">
              <mc:Choice xmlns:v="urn:schemas-microsoft-com:vml" Requires="v">
                <p:oleObj spid="_x0000_s159940" name="Equation" r:id="rId11" imgW="241300" imgH="228600" progId="">
                  <p:embed/>
                </p:oleObj>
              </mc:Choice>
              <mc:Fallback>
                <p:oleObj name="Equation" r:id="rId11" imgW="241300" imgH="228600" progId="">
                  <p:embed/>
                  <p:pic>
                    <p:nvPicPr>
                      <p:cNvPr id="0"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2850" y="2574925"/>
                        <a:ext cx="530225"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57" name="Object 37"/>
          <p:cNvGraphicFramePr>
            <a:graphicFrameLocks noChangeAspect="1"/>
          </p:cNvGraphicFramePr>
          <p:nvPr/>
        </p:nvGraphicFramePr>
        <p:xfrm>
          <a:off x="5062538" y="2574925"/>
          <a:ext cx="530225" cy="503238"/>
        </p:xfrm>
        <a:graphic>
          <a:graphicData uri="http://schemas.openxmlformats.org/presentationml/2006/ole">
            <mc:AlternateContent xmlns:mc="http://schemas.openxmlformats.org/markup-compatibility/2006">
              <mc:Choice xmlns:v="urn:schemas-microsoft-com:vml" Requires="v">
                <p:oleObj spid="_x0000_s159941" name="Equation" r:id="rId13" imgW="241300" imgH="228600" progId="">
                  <p:embed/>
                </p:oleObj>
              </mc:Choice>
              <mc:Fallback>
                <p:oleObj name="Equation" r:id="rId13" imgW="241300" imgH="228600" progId="">
                  <p:embed/>
                  <p:pic>
                    <p:nvPicPr>
                      <p:cNvPr id="0"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2538" y="2574925"/>
                        <a:ext cx="530225"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92" name="Rectangle 34"/>
          <p:cNvSpPr>
            <a:spLocks noGrp="1" noChangeArrowheads="1"/>
          </p:cNvSpPr>
          <p:nvPr>
            <p:ph type="title"/>
          </p:nvPr>
        </p:nvSpPr>
        <p:spPr/>
        <p:txBody>
          <a:bodyPr/>
          <a:lstStyle/>
          <a:p>
            <a:pPr eaLnBrk="1" hangingPunct="1"/>
            <a:r>
              <a:rPr lang="zh-CN" altLang="en-US" smtClean="0"/>
              <a:t>分块矩阵的数乘</a:t>
            </a:r>
          </a:p>
        </p:txBody>
      </p:sp>
      <p:sp>
        <p:nvSpPr>
          <p:cNvPr id="18471" name="Line 39"/>
          <p:cNvSpPr>
            <a:spLocks noChangeShapeType="1"/>
          </p:cNvSpPr>
          <p:nvPr/>
        </p:nvSpPr>
        <p:spPr bwMode="auto">
          <a:xfrm>
            <a:off x="3449638" y="4652963"/>
            <a:ext cx="3382962" cy="0"/>
          </a:xfrm>
          <a:prstGeom prst="line">
            <a:avLst/>
          </a:prstGeom>
          <a:noFill/>
          <a:ln w="28575">
            <a:solidFill>
              <a:srgbClr val="0000FF"/>
            </a:solidFill>
            <a:round/>
            <a:headEnd/>
            <a:tailEnd/>
          </a:ln>
        </p:spPr>
        <p:txBody>
          <a:bodyPr/>
          <a:lstStyle/>
          <a:p>
            <a:endParaRPr lang="zh-CN" altLang="en-US"/>
          </a:p>
        </p:txBody>
      </p:sp>
      <p:sp>
        <p:nvSpPr>
          <p:cNvPr id="18472" name="Line 40"/>
          <p:cNvSpPr>
            <a:spLocks noChangeShapeType="1"/>
          </p:cNvSpPr>
          <p:nvPr/>
        </p:nvSpPr>
        <p:spPr bwMode="auto">
          <a:xfrm>
            <a:off x="5137150" y="3675063"/>
            <a:ext cx="0" cy="1439862"/>
          </a:xfrm>
          <a:prstGeom prst="line">
            <a:avLst/>
          </a:prstGeom>
          <a:noFill/>
          <a:ln w="28575">
            <a:solidFill>
              <a:srgbClr val="0000FF"/>
            </a:solidFill>
            <a:round/>
            <a:headEnd/>
            <a:tailEnd/>
          </a:ln>
        </p:spPr>
        <p:txBody>
          <a:bodyPr/>
          <a:lstStyle/>
          <a:p>
            <a:endParaRPr lang="zh-CN" altLang="en-US"/>
          </a:p>
        </p:txBody>
      </p:sp>
      <p:sp>
        <p:nvSpPr>
          <p:cNvPr id="18480" name="Rectangle 48"/>
          <p:cNvSpPr>
            <a:spLocks noChangeAspect="1" noChangeArrowheads="1"/>
          </p:cNvSpPr>
          <p:nvPr/>
        </p:nvSpPr>
        <p:spPr bwMode="auto">
          <a:xfrm>
            <a:off x="3455988" y="3700463"/>
            <a:ext cx="1617662" cy="904875"/>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18481" name="Rectangle 49"/>
          <p:cNvSpPr>
            <a:spLocks noChangeAspect="1" noChangeArrowheads="1"/>
          </p:cNvSpPr>
          <p:nvPr/>
        </p:nvSpPr>
        <p:spPr bwMode="auto">
          <a:xfrm>
            <a:off x="5200650" y="3700463"/>
            <a:ext cx="1617663" cy="904875"/>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18482" name="Rectangle 50"/>
          <p:cNvSpPr>
            <a:spLocks noChangeAspect="1" noChangeArrowheads="1"/>
          </p:cNvSpPr>
          <p:nvPr/>
        </p:nvSpPr>
        <p:spPr bwMode="auto">
          <a:xfrm>
            <a:off x="3457575" y="4700588"/>
            <a:ext cx="1617663" cy="398462"/>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sp>
        <p:nvSpPr>
          <p:cNvPr id="18483" name="Rectangle 51"/>
          <p:cNvSpPr>
            <a:spLocks noChangeAspect="1" noChangeArrowheads="1"/>
          </p:cNvSpPr>
          <p:nvPr/>
        </p:nvSpPr>
        <p:spPr bwMode="auto">
          <a:xfrm>
            <a:off x="5200650" y="4700588"/>
            <a:ext cx="1617663" cy="398462"/>
          </a:xfrm>
          <a:prstGeom prst="rect">
            <a:avLst/>
          </a:prstGeom>
          <a:solidFill>
            <a:srgbClr val="99CCFF"/>
          </a:solidFill>
          <a:ln w="28575">
            <a:solidFill>
              <a:schemeClr val="hlink"/>
            </a:solidFill>
            <a:miter lim="800000"/>
            <a:headEnd/>
            <a:tailEnd/>
          </a:ln>
        </p:spPr>
        <p:txBody>
          <a:bodyPr wrap="none" anchor="ctr"/>
          <a:lstStyle/>
          <a:p>
            <a:endParaRPr lang="zh-CN" altLang="en-US">
              <a:solidFill>
                <a:srgbClr val="000000"/>
              </a:solidFill>
            </a:endParaRPr>
          </a:p>
        </p:txBody>
      </p:sp>
      <p:graphicFrame>
        <p:nvGraphicFramePr>
          <p:cNvPr id="18484" name="Object 38"/>
          <p:cNvGraphicFramePr>
            <a:graphicFrameLocks noChangeAspect="1"/>
          </p:cNvGraphicFramePr>
          <p:nvPr/>
        </p:nvGraphicFramePr>
        <p:xfrm>
          <a:off x="3902075" y="3900488"/>
          <a:ext cx="725488" cy="503237"/>
        </p:xfrm>
        <a:graphic>
          <a:graphicData uri="http://schemas.openxmlformats.org/presentationml/2006/ole">
            <mc:AlternateContent xmlns:mc="http://schemas.openxmlformats.org/markup-compatibility/2006">
              <mc:Choice xmlns:v="urn:schemas-microsoft-com:vml" Requires="v">
                <p:oleObj spid="_x0000_s159942" name="Equation" r:id="rId15" imgW="330200" imgH="228600" progId="">
                  <p:embed/>
                </p:oleObj>
              </mc:Choice>
              <mc:Fallback>
                <p:oleObj name="Equation" r:id="rId15" imgW="330200" imgH="228600" progId="">
                  <p:embed/>
                  <p:pic>
                    <p:nvPicPr>
                      <p:cNvPr id="0" name="Picture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02075" y="3900488"/>
                        <a:ext cx="725488"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85" name="Object 39"/>
          <p:cNvGraphicFramePr>
            <a:graphicFrameLocks noChangeAspect="1"/>
          </p:cNvGraphicFramePr>
          <p:nvPr/>
        </p:nvGraphicFramePr>
        <p:xfrm>
          <a:off x="5646738" y="3900488"/>
          <a:ext cx="725487" cy="503237"/>
        </p:xfrm>
        <a:graphic>
          <a:graphicData uri="http://schemas.openxmlformats.org/presentationml/2006/ole">
            <mc:AlternateContent xmlns:mc="http://schemas.openxmlformats.org/markup-compatibility/2006">
              <mc:Choice xmlns:v="urn:schemas-microsoft-com:vml" Requires="v">
                <p:oleObj spid="_x0000_s159943" name="Equation" r:id="rId17" imgW="330200" imgH="228600" progId="">
                  <p:embed/>
                </p:oleObj>
              </mc:Choice>
              <mc:Fallback>
                <p:oleObj name="Equation" r:id="rId17" imgW="330200" imgH="228600" progId="">
                  <p:embed/>
                  <p:pic>
                    <p:nvPicPr>
                      <p:cNvPr id="0" name="Picture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46738" y="3900488"/>
                        <a:ext cx="725487"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86" name="Object 40"/>
          <p:cNvGraphicFramePr>
            <a:graphicFrameLocks noChangeAspect="1"/>
          </p:cNvGraphicFramePr>
          <p:nvPr/>
        </p:nvGraphicFramePr>
        <p:xfrm>
          <a:off x="3902075" y="4633913"/>
          <a:ext cx="725488" cy="503237"/>
        </p:xfrm>
        <a:graphic>
          <a:graphicData uri="http://schemas.openxmlformats.org/presentationml/2006/ole">
            <mc:AlternateContent xmlns:mc="http://schemas.openxmlformats.org/markup-compatibility/2006">
              <mc:Choice xmlns:v="urn:schemas-microsoft-com:vml" Requires="v">
                <p:oleObj spid="_x0000_s159944" name="Equation" r:id="rId19" imgW="330200" imgH="228600" progId="">
                  <p:embed/>
                </p:oleObj>
              </mc:Choice>
              <mc:Fallback>
                <p:oleObj name="Equation" r:id="rId19" imgW="330200" imgH="228600" progId="">
                  <p:embed/>
                  <p:pic>
                    <p:nvPicPr>
                      <p:cNvPr id="0" name="Picture 4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02075" y="4633913"/>
                        <a:ext cx="725488"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87" name="Object 41"/>
          <p:cNvGraphicFramePr>
            <a:graphicFrameLocks noChangeAspect="1"/>
          </p:cNvGraphicFramePr>
          <p:nvPr/>
        </p:nvGraphicFramePr>
        <p:xfrm>
          <a:off x="5632450" y="4633913"/>
          <a:ext cx="754063" cy="503237"/>
        </p:xfrm>
        <a:graphic>
          <a:graphicData uri="http://schemas.openxmlformats.org/presentationml/2006/ole">
            <mc:AlternateContent xmlns:mc="http://schemas.openxmlformats.org/markup-compatibility/2006">
              <mc:Choice xmlns:v="urn:schemas-microsoft-com:vml" Requires="v">
                <p:oleObj spid="_x0000_s159945" name="Equation" r:id="rId21" imgW="342751" imgH="228501" progId="">
                  <p:embed/>
                </p:oleObj>
              </mc:Choice>
              <mc:Fallback>
                <p:oleObj name="Equation" r:id="rId21" imgW="342751" imgH="228501" progId="">
                  <p:embed/>
                  <p:pic>
                    <p:nvPicPr>
                      <p:cNvPr id="0" name="Picture 4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32450" y="4633913"/>
                        <a:ext cx="754063"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wipe(left)">
                                      <p:cBhvr>
                                        <p:cTn id="7" dur="500"/>
                                        <p:tgtEl>
                                          <p:spTgt spid="1844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471"/>
                                        </p:tgtEl>
                                        <p:attrNameLst>
                                          <p:attrName>style.visibility</p:attrName>
                                        </p:attrNameLst>
                                      </p:cBhvr>
                                      <p:to>
                                        <p:strVal val="visible"/>
                                      </p:to>
                                    </p:set>
                                    <p:animEffect transition="in" filter="wipe(left)">
                                      <p:cBhvr>
                                        <p:cTn id="10" dur="500"/>
                                        <p:tgtEl>
                                          <p:spTgt spid="1847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8451"/>
                                        </p:tgtEl>
                                        <p:attrNameLst>
                                          <p:attrName>style.visibility</p:attrName>
                                        </p:attrNameLst>
                                      </p:cBhvr>
                                      <p:to>
                                        <p:strVal val="visible"/>
                                      </p:to>
                                    </p:set>
                                    <p:animEffect transition="in" filter="wipe(up)">
                                      <p:cBhvr>
                                        <p:cTn id="15" dur="500"/>
                                        <p:tgtEl>
                                          <p:spTgt spid="1845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8472"/>
                                        </p:tgtEl>
                                        <p:attrNameLst>
                                          <p:attrName>style.visibility</p:attrName>
                                        </p:attrNameLst>
                                      </p:cBhvr>
                                      <p:to>
                                        <p:strVal val="visible"/>
                                      </p:to>
                                    </p:set>
                                    <p:animEffect transition="in" filter="wipe(up)">
                                      <p:cBhvr>
                                        <p:cTn id="18" dur="500"/>
                                        <p:tgtEl>
                                          <p:spTgt spid="1847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844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45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4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47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4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4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4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4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4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4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4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4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4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4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4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48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xit" presetSubtype="16" fill="hold" grpId="1" nodeType="clickEffect">
                                  <p:stCondLst>
                                    <p:cond delay="0"/>
                                  </p:stCondLst>
                                  <p:childTnLst>
                                    <p:animEffect transition="out" filter="box(in)">
                                      <p:cBhvr>
                                        <p:cTn id="56" dur="500"/>
                                        <p:tgtEl>
                                          <p:spTgt spid="18436"/>
                                        </p:tgtEl>
                                      </p:cBhvr>
                                    </p:animEffect>
                                    <p:set>
                                      <p:cBhvr>
                                        <p:cTn id="57" dur="1" fill="hold">
                                          <p:stCondLst>
                                            <p:cond delay="499"/>
                                          </p:stCondLst>
                                        </p:cTn>
                                        <p:tgtEl>
                                          <p:spTgt spid="18436"/>
                                        </p:tgtEl>
                                        <p:attrNameLst>
                                          <p:attrName>style.visibility</p:attrName>
                                        </p:attrNameLst>
                                      </p:cBhvr>
                                      <p:to>
                                        <p:strVal val="hidden"/>
                                      </p:to>
                                    </p:set>
                                  </p:childTnLst>
                                </p:cTn>
                              </p:par>
                              <p:par>
                                <p:cTn id="58" presetID="4" presetClass="exit" presetSubtype="16" fill="hold" nodeType="withEffect">
                                  <p:stCondLst>
                                    <p:cond delay="0"/>
                                  </p:stCondLst>
                                  <p:childTnLst>
                                    <p:animEffect transition="out" filter="box(in)">
                                      <p:cBhvr>
                                        <p:cTn id="59" dur="500"/>
                                        <p:tgtEl>
                                          <p:spTgt spid="18454"/>
                                        </p:tgtEl>
                                      </p:cBhvr>
                                    </p:animEffect>
                                    <p:set>
                                      <p:cBhvr>
                                        <p:cTn id="60" dur="1" fill="hold">
                                          <p:stCondLst>
                                            <p:cond delay="499"/>
                                          </p:stCondLst>
                                        </p:cTn>
                                        <p:tgtEl>
                                          <p:spTgt spid="18454"/>
                                        </p:tgtEl>
                                        <p:attrNameLst>
                                          <p:attrName>style.visibility</p:attrName>
                                        </p:attrNameLst>
                                      </p:cBhvr>
                                      <p:to>
                                        <p:strVal val="hidden"/>
                                      </p:to>
                                    </p:set>
                                  </p:childTnLst>
                                </p:cTn>
                              </p:par>
                              <p:par>
                                <p:cTn id="61" presetID="4" presetClass="exit" presetSubtype="16" fill="hold" grpId="1" nodeType="withEffect">
                                  <p:stCondLst>
                                    <p:cond delay="0"/>
                                  </p:stCondLst>
                                  <p:childTnLst>
                                    <p:animEffect transition="out" filter="box(in)">
                                      <p:cBhvr>
                                        <p:cTn id="62" dur="500"/>
                                        <p:tgtEl>
                                          <p:spTgt spid="18480"/>
                                        </p:tgtEl>
                                      </p:cBhvr>
                                    </p:animEffect>
                                    <p:set>
                                      <p:cBhvr>
                                        <p:cTn id="63" dur="1" fill="hold">
                                          <p:stCondLst>
                                            <p:cond delay="499"/>
                                          </p:stCondLst>
                                        </p:cTn>
                                        <p:tgtEl>
                                          <p:spTgt spid="18480"/>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32" fill="hold" grpId="2" nodeType="clickEffect">
                                  <p:stCondLst>
                                    <p:cond delay="0"/>
                                  </p:stCondLst>
                                  <p:childTnLst>
                                    <p:set>
                                      <p:cBhvr>
                                        <p:cTn id="67" dur="1" fill="hold">
                                          <p:stCondLst>
                                            <p:cond delay="0"/>
                                          </p:stCondLst>
                                        </p:cTn>
                                        <p:tgtEl>
                                          <p:spTgt spid="18436"/>
                                        </p:tgtEl>
                                        <p:attrNameLst>
                                          <p:attrName>style.visibility</p:attrName>
                                        </p:attrNameLst>
                                      </p:cBhvr>
                                      <p:to>
                                        <p:strVal val="visible"/>
                                      </p:to>
                                    </p:set>
                                    <p:animEffect transition="in" filter="box(out)">
                                      <p:cBhvr>
                                        <p:cTn id="68" dur="500"/>
                                        <p:tgtEl>
                                          <p:spTgt spid="18436"/>
                                        </p:tgtEl>
                                      </p:cBhvr>
                                    </p:animEffect>
                                  </p:childTnLst>
                                </p:cTn>
                              </p:par>
                              <p:par>
                                <p:cTn id="69" presetID="4" presetClass="entr" presetSubtype="32" fill="hold" nodeType="withEffect">
                                  <p:stCondLst>
                                    <p:cond delay="0"/>
                                  </p:stCondLst>
                                  <p:childTnLst>
                                    <p:set>
                                      <p:cBhvr>
                                        <p:cTn id="70" dur="1" fill="hold">
                                          <p:stCondLst>
                                            <p:cond delay="0"/>
                                          </p:stCondLst>
                                        </p:cTn>
                                        <p:tgtEl>
                                          <p:spTgt spid="18454"/>
                                        </p:tgtEl>
                                        <p:attrNameLst>
                                          <p:attrName>style.visibility</p:attrName>
                                        </p:attrNameLst>
                                      </p:cBhvr>
                                      <p:to>
                                        <p:strVal val="visible"/>
                                      </p:to>
                                    </p:set>
                                    <p:animEffect transition="in" filter="box(out)">
                                      <p:cBhvr>
                                        <p:cTn id="71" dur="500"/>
                                        <p:tgtEl>
                                          <p:spTgt spid="18454"/>
                                        </p:tgtEl>
                                      </p:cBhvr>
                                    </p:animEffect>
                                  </p:childTnLst>
                                </p:cTn>
                              </p:par>
                              <p:par>
                                <p:cTn id="72" presetID="4" presetClass="entr" presetSubtype="32" fill="hold" grpId="2" nodeType="withEffect">
                                  <p:stCondLst>
                                    <p:cond delay="0"/>
                                  </p:stCondLst>
                                  <p:childTnLst>
                                    <p:set>
                                      <p:cBhvr>
                                        <p:cTn id="73" dur="1" fill="hold">
                                          <p:stCondLst>
                                            <p:cond delay="0"/>
                                          </p:stCondLst>
                                        </p:cTn>
                                        <p:tgtEl>
                                          <p:spTgt spid="18480"/>
                                        </p:tgtEl>
                                        <p:attrNameLst>
                                          <p:attrName>style.visibility</p:attrName>
                                        </p:attrNameLst>
                                      </p:cBhvr>
                                      <p:to>
                                        <p:strVal val="visible"/>
                                      </p:to>
                                    </p:set>
                                    <p:animEffect transition="in" filter="box(out)">
                                      <p:cBhvr>
                                        <p:cTn id="74" dur="500"/>
                                        <p:tgtEl>
                                          <p:spTgt spid="18480"/>
                                        </p:tgtEl>
                                      </p:cBhvr>
                                    </p:animEffect>
                                  </p:childTnLst>
                                </p:cTn>
                              </p:par>
                              <p:par>
                                <p:cTn id="75" presetID="4" presetClass="entr" presetSubtype="32" fill="hold" nodeType="withEffect">
                                  <p:stCondLst>
                                    <p:cond delay="0"/>
                                  </p:stCondLst>
                                  <p:childTnLst>
                                    <p:set>
                                      <p:cBhvr>
                                        <p:cTn id="76" dur="1" fill="hold">
                                          <p:stCondLst>
                                            <p:cond delay="0"/>
                                          </p:stCondLst>
                                        </p:cTn>
                                        <p:tgtEl>
                                          <p:spTgt spid="18484"/>
                                        </p:tgtEl>
                                        <p:attrNameLst>
                                          <p:attrName>style.visibility</p:attrName>
                                        </p:attrNameLst>
                                      </p:cBhvr>
                                      <p:to>
                                        <p:strVal val="visible"/>
                                      </p:to>
                                    </p:set>
                                    <p:animEffect transition="in" filter="box(out)">
                                      <p:cBhvr>
                                        <p:cTn id="77" dur="500"/>
                                        <p:tgtEl>
                                          <p:spTgt spid="1848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xit" presetSubtype="16" fill="hold" grpId="1" nodeType="clickEffect">
                                  <p:stCondLst>
                                    <p:cond delay="0"/>
                                  </p:stCondLst>
                                  <p:childTnLst>
                                    <p:animEffect transition="out" filter="box(in)">
                                      <p:cBhvr>
                                        <p:cTn id="81" dur="500"/>
                                        <p:tgtEl>
                                          <p:spTgt spid="18437"/>
                                        </p:tgtEl>
                                      </p:cBhvr>
                                    </p:animEffect>
                                    <p:set>
                                      <p:cBhvr>
                                        <p:cTn id="82" dur="1" fill="hold">
                                          <p:stCondLst>
                                            <p:cond delay="499"/>
                                          </p:stCondLst>
                                        </p:cTn>
                                        <p:tgtEl>
                                          <p:spTgt spid="18437"/>
                                        </p:tgtEl>
                                        <p:attrNameLst>
                                          <p:attrName>style.visibility</p:attrName>
                                        </p:attrNameLst>
                                      </p:cBhvr>
                                      <p:to>
                                        <p:strVal val="hidden"/>
                                      </p:to>
                                    </p:set>
                                  </p:childTnLst>
                                </p:cTn>
                              </p:par>
                              <p:par>
                                <p:cTn id="83" presetID="4" presetClass="exit" presetSubtype="16" fill="hold" nodeType="withEffect">
                                  <p:stCondLst>
                                    <p:cond delay="0"/>
                                  </p:stCondLst>
                                  <p:childTnLst>
                                    <p:animEffect transition="out" filter="box(in)">
                                      <p:cBhvr>
                                        <p:cTn id="84" dur="500"/>
                                        <p:tgtEl>
                                          <p:spTgt spid="18455"/>
                                        </p:tgtEl>
                                      </p:cBhvr>
                                    </p:animEffect>
                                    <p:set>
                                      <p:cBhvr>
                                        <p:cTn id="85" dur="1" fill="hold">
                                          <p:stCondLst>
                                            <p:cond delay="499"/>
                                          </p:stCondLst>
                                        </p:cTn>
                                        <p:tgtEl>
                                          <p:spTgt spid="18455"/>
                                        </p:tgtEl>
                                        <p:attrNameLst>
                                          <p:attrName>style.visibility</p:attrName>
                                        </p:attrNameLst>
                                      </p:cBhvr>
                                      <p:to>
                                        <p:strVal val="hidden"/>
                                      </p:to>
                                    </p:set>
                                  </p:childTnLst>
                                </p:cTn>
                              </p:par>
                              <p:par>
                                <p:cTn id="86" presetID="4" presetClass="exit" presetSubtype="16" fill="hold" grpId="1" nodeType="withEffect">
                                  <p:stCondLst>
                                    <p:cond delay="0"/>
                                  </p:stCondLst>
                                  <p:childTnLst>
                                    <p:animEffect transition="out" filter="box(in)">
                                      <p:cBhvr>
                                        <p:cTn id="87" dur="500"/>
                                        <p:tgtEl>
                                          <p:spTgt spid="18481"/>
                                        </p:tgtEl>
                                      </p:cBhvr>
                                    </p:animEffect>
                                    <p:set>
                                      <p:cBhvr>
                                        <p:cTn id="88" dur="1" fill="hold">
                                          <p:stCondLst>
                                            <p:cond delay="499"/>
                                          </p:stCondLst>
                                        </p:cTn>
                                        <p:tgtEl>
                                          <p:spTgt spid="18481"/>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4" presetClass="entr" presetSubtype="32" fill="hold" grpId="2" nodeType="clickEffect">
                                  <p:stCondLst>
                                    <p:cond delay="0"/>
                                  </p:stCondLst>
                                  <p:childTnLst>
                                    <p:set>
                                      <p:cBhvr>
                                        <p:cTn id="92" dur="1" fill="hold">
                                          <p:stCondLst>
                                            <p:cond delay="0"/>
                                          </p:stCondLst>
                                        </p:cTn>
                                        <p:tgtEl>
                                          <p:spTgt spid="18437"/>
                                        </p:tgtEl>
                                        <p:attrNameLst>
                                          <p:attrName>style.visibility</p:attrName>
                                        </p:attrNameLst>
                                      </p:cBhvr>
                                      <p:to>
                                        <p:strVal val="visible"/>
                                      </p:to>
                                    </p:set>
                                    <p:animEffect transition="in" filter="box(out)">
                                      <p:cBhvr>
                                        <p:cTn id="93" dur="500"/>
                                        <p:tgtEl>
                                          <p:spTgt spid="18437"/>
                                        </p:tgtEl>
                                      </p:cBhvr>
                                    </p:animEffect>
                                  </p:childTnLst>
                                </p:cTn>
                              </p:par>
                              <p:par>
                                <p:cTn id="94" presetID="4" presetClass="entr" presetSubtype="32" fill="hold" nodeType="withEffect">
                                  <p:stCondLst>
                                    <p:cond delay="0"/>
                                  </p:stCondLst>
                                  <p:childTnLst>
                                    <p:set>
                                      <p:cBhvr>
                                        <p:cTn id="95" dur="1" fill="hold">
                                          <p:stCondLst>
                                            <p:cond delay="0"/>
                                          </p:stCondLst>
                                        </p:cTn>
                                        <p:tgtEl>
                                          <p:spTgt spid="18455"/>
                                        </p:tgtEl>
                                        <p:attrNameLst>
                                          <p:attrName>style.visibility</p:attrName>
                                        </p:attrNameLst>
                                      </p:cBhvr>
                                      <p:to>
                                        <p:strVal val="visible"/>
                                      </p:to>
                                    </p:set>
                                    <p:animEffect transition="in" filter="box(out)">
                                      <p:cBhvr>
                                        <p:cTn id="96" dur="500"/>
                                        <p:tgtEl>
                                          <p:spTgt spid="18455"/>
                                        </p:tgtEl>
                                      </p:cBhvr>
                                    </p:animEffect>
                                  </p:childTnLst>
                                </p:cTn>
                              </p:par>
                              <p:par>
                                <p:cTn id="97" presetID="4" presetClass="entr" presetSubtype="32" fill="hold" grpId="2" nodeType="withEffect">
                                  <p:stCondLst>
                                    <p:cond delay="0"/>
                                  </p:stCondLst>
                                  <p:childTnLst>
                                    <p:set>
                                      <p:cBhvr>
                                        <p:cTn id="98" dur="1" fill="hold">
                                          <p:stCondLst>
                                            <p:cond delay="0"/>
                                          </p:stCondLst>
                                        </p:cTn>
                                        <p:tgtEl>
                                          <p:spTgt spid="18481"/>
                                        </p:tgtEl>
                                        <p:attrNameLst>
                                          <p:attrName>style.visibility</p:attrName>
                                        </p:attrNameLst>
                                      </p:cBhvr>
                                      <p:to>
                                        <p:strVal val="visible"/>
                                      </p:to>
                                    </p:set>
                                    <p:animEffect transition="in" filter="box(out)">
                                      <p:cBhvr>
                                        <p:cTn id="99" dur="500"/>
                                        <p:tgtEl>
                                          <p:spTgt spid="18481"/>
                                        </p:tgtEl>
                                      </p:cBhvr>
                                    </p:animEffect>
                                  </p:childTnLst>
                                </p:cTn>
                              </p:par>
                              <p:par>
                                <p:cTn id="100" presetID="4" presetClass="entr" presetSubtype="32" fill="hold" nodeType="withEffect">
                                  <p:stCondLst>
                                    <p:cond delay="0"/>
                                  </p:stCondLst>
                                  <p:childTnLst>
                                    <p:set>
                                      <p:cBhvr>
                                        <p:cTn id="101" dur="1" fill="hold">
                                          <p:stCondLst>
                                            <p:cond delay="0"/>
                                          </p:stCondLst>
                                        </p:cTn>
                                        <p:tgtEl>
                                          <p:spTgt spid="18485"/>
                                        </p:tgtEl>
                                        <p:attrNameLst>
                                          <p:attrName>style.visibility</p:attrName>
                                        </p:attrNameLst>
                                      </p:cBhvr>
                                      <p:to>
                                        <p:strVal val="visible"/>
                                      </p:to>
                                    </p:set>
                                    <p:animEffect transition="in" filter="box(out)">
                                      <p:cBhvr>
                                        <p:cTn id="102" dur="500"/>
                                        <p:tgtEl>
                                          <p:spTgt spid="1848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nodeType="clickEffect">
                                  <p:stCondLst>
                                    <p:cond delay="0"/>
                                  </p:stCondLst>
                                  <p:childTnLst>
                                    <p:set>
                                      <p:cBhvr>
                                        <p:cTn id="106" dur="1" fill="hold">
                                          <p:stCondLst>
                                            <p:cond delay="0"/>
                                          </p:stCondLst>
                                        </p:cTn>
                                        <p:tgtEl>
                                          <p:spTgt spid="18486"/>
                                        </p:tgtEl>
                                        <p:attrNameLst>
                                          <p:attrName>style.visibility</p:attrName>
                                        </p:attrNameLst>
                                      </p:cBhvr>
                                      <p:to>
                                        <p:strVal val="visible"/>
                                      </p:to>
                                    </p:set>
                                    <p:anim calcmode="lin" valueType="num">
                                      <p:cBhvr additive="base">
                                        <p:cTn id="107" dur="500" fill="hold"/>
                                        <p:tgtEl>
                                          <p:spTgt spid="18486"/>
                                        </p:tgtEl>
                                        <p:attrNameLst>
                                          <p:attrName>ppt_x</p:attrName>
                                        </p:attrNameLst>
                                      </p:cBhvr>
                                      <p:tavLst>
                                        <p:tav tm="0">
                                          <p:val>
                                            <p:strVal val="#ppt_x"/>
                                          </p:val>
                                        </p:tav>
                                        <p:tav tm="100000">
                                          <p:val>
                                            <p:strVal val="#ppt_x"/>
                                          </p:val>
                                        </p:tav>
                                      </p:tavLst>
                                    </p:anim>
                                    <p:anim calcmode="lin" valueType="num">
                                      <p:cBhvr additive="base">
                                        <p:cTn id="108" dur="500" fill="hold"/>
                                        <p:tgtEl>
                                          <p:spTgt spid="18486"/>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18487"/>
                                        </p:tgtEl>
                                        <p:attrNameLst>
                                          <p:attrName>style.visibility</p:attrName>
                                        </p:attrNameLst>
                                      </p:cBhvr>
                                      <p:to>
                                        <p:strVal val="visible"/>
                                      </p:to>
                                    </p:set>
                                    <p:anim calcmode="lin" valueType="num">
                                      <p:cBhvr additive="base">
                                        <p:cTn id="111" dur="500" fill="hold"/>
                                        <p:tgtEl>
                                          <p:spTgt spid="18487"/>
                                        </p:tgtEl>
                                        <p:attrNameLst>
                                          <p:attrName>ppt_x</p:attrName>
                                        </p:attrNameLst>
                                      </p:cBhvr>
                                      <p:tavLst>
                                        <p:tav tm="0">
                                          <p:val>
                                            <p:strVal val="#ppt_x"/>
                                          </p:val>
                                        </p:tav>
                                        <p:tav tm="100000">
                                          <p:val>
                                            <p:strVal val="#ppt_x"/>
                                          </p:val>
                                        </p:tav>
                                      </p:tavLst>
                                    </p:anim>
                                    <p:anim calcmode="lin" valueType="num">
                                      <p:cBhvr additive="base">
                                        <p:cTn id="112" dur="500" fill="hold"/>
                                        <p:tgtEl>
                                          <p:spTgt spid="184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6" grpId="1" animBg="1"/>
      <p:bldP spid="18436" grpId="2" animBg="1"/>
      <p:bldP spid="18437" grpId="0" animBg="1"/>
      <p:bldP spid="18437" grpId="1" animBg="1"/>
      <p:bldP spid="18437" grpId="2" animBg="1"/>
      <p:bldP spid="18440" grpId="0" animBg="1"/>
      <p:bldP spid="18441" grpId="0" animBg="1"/>
      <p:bldP spid="18448" grpId="0" animBg="1"/>
      <p:bldP spid="18448" grpId="1" animBg="1"/>
      <p:bldP spid="18451" grpId="0" animBg="1"/>
      <p:bldP spid="18451" grpId="1" animBg="1"/>
      <p:bldP spid="18471" grpId="0" animBg="1"/>
      <p:bldP spid="18471" grpId="1" animBg="1"/>
      <p:bldP spid="18472" grpId="0" animBg="1"/>
      <p:bldP spid="18472" grpId="1" animBg="1"/>
      <p:bldP spid="18480" grpId="0" animBg="1"/>
      <p:bldP spid="18480" grpId="1" animBg="1"/>
      <p:bldP spid="18480" grpId="2" animBg="1"/>
      <p:bldP spid="18481" grpId="0" animBg="1"/>
      <p:bldP spid="18481" grpId="1" animBg="1"/>
      <p:bldP spid="18481" grpId="2" animBg="1"/>
      <p:bldP spid="18482" grpId="0" animBg="1"/>
      <p:bldP spid="18483"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8" name="Text Box 2"/>
          <p:cNvSpPr txBox="1">
            <a:spLocks noChangeArrowheads="1"/>
          </p:cNvSpPr>
          <p:nvPr/>
        </p:nvSpPr>
        <p:spPr bwMode="auto">
          <a:xfrm>
            <a:off x="685800" y="1628775"/>
            <a:ext cx="7772400" cy="457200"/>
          </a:xfrm>
          <a:prstGeom prst="rect">
            <a:avLst/>
          </a:prstGeom>
          <a:noFill/>
          <a:ln w="9525">
            <a:noFill/>
            <a:miter lim="800000"/>
            <a:headEnd/>
            <a:tailEnd/>
          </a:ln>
        </p:spPr>
        <p:txBody>
          <a:bodyPr>
            <a:spAutoFit/>
          </a:bodyPr>
          <a:lstStyle/>
          <a:p>
            <a:r>
              <a:rPr lang="zh-CN" altLang="en-US" sz="2400" b="1">
                <a:solidFill>
                  <a:srgbClr val="000000"/>
                </a:solidFill>
                <a:latin typeface="楷体_GB2312"/>
                <a:ea typeface="楷体_GB2312"/>
                <a:cs typeface="楷体_GB2312"/>
              </a:rPr>
              <a:t>若</a:t>
            </a:r>
            <a:r>
              <a:rPr lang="en-US" altLang="zh-CN" sz="2400" b="1" i="1">
                <a:solidFill>
                  <a:srgbClr val="000000"/>
                </a:solidFill>
                <a:latin typeface="Symbol" pitchFamily="18" charset="2"/>
                <a:ea typeface="楷体_GB2312"/>
                <a:cs typeface="楷体_GB2312"/>
              </a:rPr>
              <a:t>l </a:t>
            </a:r>
            <a:r>
              <a:rPr lang="zh-CN" altLang="en-US" sz="2400" b="1">
                <a:solidFill>
                  <a:srgbClr val="000000"/>
                </a:solidFill>
                <a:latin typeface="楷体_GB2312"/>
                <a:ea typeface="楷体_GB2312"/>
                <a:cs typeface="楷体_GB2312"/>
              </a:rPr>
              <a:t>是数，且</a:t>
            </a:r>
            <a:r>
              <a:rPr lang="zh-CN" altLang="en-US" sz="2400" b="1" i="1">
                <a:solidFill>
                  <a:srgbClr val="000000"/>
                </a:solidFill>
                <a:latin typeface="Times New Roman" pitchFamily="18" charset="0"/>
                <a:ea typeface="楷体_GB2312"/>
                <a:cs typeface="楷体_GB2312"/>
              </a:rPr>
              <a:t> </a:t>
            </a:r>
          </a:p>
        </p:txBody>
      </p:sp>
      <p:graphicFrame>
        <p:nvGraphicFramePr>
          <p:cNvPr id="160776" name="Object 8"/>
          <p:cNvGraphicFramePr>
            <a:graphicFrameLocks noChangeAspect="1"/>
          </p:cNvGraphicFramePr>
          <p:nvPr/>
        </p:nvGraphicFramePr>
        <p:xfrm>
          <a:off x="2659063" y="1095375"/>
          <a:ext cx="2847975" cy="1562100"/>
        </p:xfrm>
        <a:graphic>
          <a:graphicData uri="http://schemas.openxmlformats.org/presentationml/2006/ole">
            <mc:AlternateContent xmlns:mc="http://schemas.openxmlformats.org/markup-compatibility/2006">
              <mc:Choice xmlns:v="urn:schemas-microsoft-com:vml" Requires="v">
                <p:oleObj spid="_x0000_s160808" name="Equation" r:id="rId4" imgW="1295400" imgH="711200" progId="">
                  <p:embed/>
                </p:oleObj>
              </mc:Choice>
              <mc:Fallback>
                <p:oleObj name="Equation" r:id="rId4" imgW="1295400" imgH="711200"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9063" y="1095375"/>
                        <a:ext cx="284797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779" name="Text Box 4"/>
          <p:cNvSpPr txBox="1">
            <a:spLocks noChangeArrowheads="1"/>
          </p:cNvSpPr>
          <p:nvPr/>
        </p:nvSpPr>
        <p:spPr bwMode="auto">
          <a:xfrm>
            <a:off x="685800" y="3810000"/>
            <a:ext cx="7772400" cy="457200"/>
          </a:xfrm>
          <a:prstGeom prst="rect">
            <a:avLst/>
          </a:prstGeom>
          <a:noFill/>
          <a:ln w="9525">
            <a:noFill/>
            <a:miter lim="800000"/>
            <a:headEnd/>
            <a:tailEnd/>
          </a:ln>
        </p:spPr>
        <p:txBody>
          <a:bodyPr>
            <a:spAutoFit/>
          </a:bodyPr>
          <a:lstStyle/>
          <a:p>
            <a:r>
              <a:rPr lang="zh-CN" altLang="en-US" sz="2400" b="1">
                <a:solidFill>
                  <a:srgbClr val="000000"/>
                </a:solidFill>
                <a:latin typeface="Times New Roman" pitchFamily="18" charset="0"/>
                <a:ea typeface="楷体_GB2312"/>
                <a:cs typeface="楷体_GB2312"/>
              </a:rPr>
              <a:t>则有</a:t>
            </a:r>
            <a:endParaRPr lang="zh-CN" altLang="en-US" sz="2400" b="1" i="1">
              <a:solidFill>
                <a:srgbClr val="000000"/>
              </a:solidFill>
              <a:latin typeface="Times New Roman" pitchFamily="18" charset="0"/>
              <a:ea typeface="楷体_GB2312"/>
              <a:cs typeface="楷体_GB2312"/>
            </a:endParaRPr>
          </a:p>
        </p:txBody>
      </p:sp>
      <p:graphicFrame>
        <p:nvGraphicFramePr>
          <p:cNvPr id="20485" name="Object 9"/>
          <p:cNvGraphicFramePr>
            <a:graphicFrameLocks noChangeAspect="1"/>
          </p:cNvGraphicFramePr>
          <p:nvPr/>
        </p:nvGraphicFramePr>
        <p:xfrm>
          <a:off x="2433638" y="3357563"/>
          <a:ext cx="3490912" cy="1562100"/>
        </p:xfrm>
        <a:graphic>
          <a:graphicData uri="http://schemas.openxmlformats.org/presentationml/2006/ole">
            <mc:AlternateContent xmlns:mc="http://schemas.openxmlformats.org/markup-compatibility/2006">
              <mc:Choice xmlns:v="urn:schemas-microsoft-com:vml" Requires="v">
                <p:oleObj spid="_x0000_s160809" name="Equation" r:id="rId6" imgW="1587500" imgH="711200" progId="">
                  <p:embed/>
                </p:oleObj>
              </mc:Choice>
              <mc:Fallback>
                <p:oleObj name="Equation" r:id="rId6" imgW="1587500" imgH="711200" progId="">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3638" y="3357563"/>
                        <a:ext cx="3490912"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6" name="AutoShape 6"/>
          <p:cNvSpPr>
            <a:spLocks noChangeArrowheads="1"/>
          </p:cNvSpPr>
          <p:nvPr/>
        </p:nvSpPr>
        <p:spPr bwMode="auto">
          <a:xfrm>
            <a:off x="6011863" y="5038725"/>
            <a:ext cx="2662237" cy="1782763"/>
          </a:xfrm>
          <a:prstGeom prst="cloudCallout">
            <a:avLst>
              <a:gd name="adj1" fmla="val -59778"/>
              <a:gd name="adj2" fmla="val -59440"/>
            </a:avLst>
          </a:prstGeom>
          <a:solidFill>
            <a:schemeClr val="accent1"/>
          </a:solidFill>
          <a:ln w="9525">
            <a:solidFill>
              <a:schemeClr val="tx1"/>
            </a:solidFill>
            <a:round/>
            <a:headEnd/>
            <a:tailEnd/>
          </a:ln>
        </p:spPr>
        <p:txBody>
          <a:bodyPr anchor="ctr">
            <a:spAutoFit/>
          </a:bodyPr>
          <a:lstStyle/>
          <a:p>
            <a:r>
              <a:rPr lang="zh-CN" altLang="en-US" sz="2400" b="1">
                <a:solidFill>
                  <a:srgbClr val="000000"/>
                </a:solidFill>
                <a:latin typeface="Times New Roman" pitchFamily="18" charset="0"/>
                <a:ea typeface="楷体_GB2312"/>
                <a:cs typeface="楷体_GB2312"/>
              </a:rPr>
              <a:t>形式上看成是普通的数乘运算！</a:t>
            </a:r>
          </a:p>
        </p:txBody>
      </p:sp>
      <p:pic>
        <p:nvPicPr>
          <p:cNvPr id="20487" name="Picture 7" descr="j0078625[1]"/>
          <p:cNvPicPr>
            <a:picLocks noChangeAspect="1" noChangeArrowheads="1"/>
          </p:cNvPicPr>
          <p:nvPr/>
        </p:nvPicPr>
        <p:blipFill>
          <a:blip r:embed="rId8"/>
          <a:srcRect/>
          <a:stretch>
            <a:fillRect/>
          </a:stretch>
        </p:blipFill>
        <p:spPr bwMode="auto">
          <a:xfrm>
            <a:off x="5003800" y="4887913"/>
            <a:ext cx="582613" cy="17700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485"/>
                                        </p:tgtEl>
                                        <p:attrNameLst>
                                          <p:attrName>style.visibility</p:attrName>
                                        </p:attrNameLst>
                                      </p:cBhvr>
                                      <p:to>
                                        <p:strVal val="visible"/>
                                      </p:to>
                                    </p:set>
                                    <p:animEffect transition="in" filter="box(in)">
                                      <p:cBhvr>
                                        <p:cTn id="7" dur="500"/>
                                        <p:tgtEl>
                                          <p:spTgt spid="204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0487"/>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cashreg.wav"/>
                                        </p:tgtEl>
                                      </p:cMediaNode>
                                    </p:audio>
                                  </p:subTnLst>
                                </p:cTn>
                              </p:par>
                            </p:childTnLst>
                          </p:cTn>
                        </p:par>
                        <p:par>
                          <p:cTn id="12" fill="hold" nodeType="afterGroup">
                            <p:stCondLst>
                              <p:cond delay="0"/>
                            </p:stCondLst>
                            <p:childTnLst>
                              <p:par>
                                <p:cTn id="13" presetID="12" presetClass="entr" presetSubtype="4" fill="hold" grpId="0" nodeType="afterEffect">
                                  <p:stCondLst>
                                    <p:cond delay="0"/>
                                  </p:stCondLst>
                                  <p:iterate type="lt">
                                    <p:tmPct val="10000"/>
                                  </p:iterate>
                                  <p:childTnLst>
                                    <p:set>
                                      <p:cBhvr>
                                        <p:cTn id="14" dur="1" fill="hold">
                                          <p:stCondLst>
                                            <p:cond delay="0"/>
                                          </p:stCondLst>
                                        </p:cTn>
                                        <p:tgtEl>
                                          <p:spTgt spid="20486"/>
                                        </p:tgtEl>
                                        <p:attrNameLst>
                                          <p:attrName>style.visibility</p:attrName>
                                        </p:attrNameLst>
                                      </p:cBhvr>
                                      <p:to>
                                        <p:strVal val="visible"/>
                                      </p:to>
                                    </p:set>
                                    <p:animEffect transition="in" filter="slide(fromBottom)">
                                      <p:cBhvr>
                                        <p:cTn id="15" dur="5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6" name="Rectangle 2"/>
          <p:cNvSpPr>
            <a:spLocks noGrp="1" noChangeArrowheads="1"/>
          </p:cNvSpPr>
          <p:nvPr>
            <p:ph type="title"/>
          </p:nvPr>
        </p:nvSpPr>
        <p:spPr/>
        <p:txBody>
          <a:bodyPr/>
          <a:lstStyle/>
          <a:p>
            <a:pPr eaLnBrk="1" hangingPunct="1"/>
            <a:r>
              <a:rPr lang="zh-CN" altLang="en-US" smtClean="0"/>
              <a:t>分块矩阵的乘法</a:t>
            </a:r>
          </a:p>
        </p:txBody>
      </p:sp>
      <p:sp>
        <p:nvSpPr>
          <p:cNvPr id="161807" name="Text Box 4"/>
          <p:cNvSpPr txBox="1">
            <a:spLocks noChangeArrowheads="1"/>
          </p:cNvSpPr>
          <p:nvPr/>
        </p:nvSpPr>
        <p:spPr bwMode="auto">
          <a:xfrm>
            <a:off x="457200" y="1741488"/>
            <a:ext cx="8489950"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一般地，设 </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为</a:t>
            </a:r>
            <a:r>
              <a:rPr lang="en-US" altLang="zh-CN" sz="2400" b="1" i="1">
                <a:solidFill>
                  <a:srgbClr val="000000"/>
                </a:solidFill>
                <a:latin typeface="Times New Roman" pitchFamily="18" charset="0"/>
                <a:ea typeface="楷体_GB2312"/>
                <a:cs typeface="楷体_GB2312"/>
              </a:rPr>
              <a:t>m</a:t>
            </a:r>
            <a:r>
              <a:rPr lang="en-US" altLang="zh-CN" sz="2400" b="1">
                <a:solidFill>
                  <a:srgbClr val="000000"/>
                </a:solidFill>
                <a:latin typeface="Times New Roman" pitchFamily="18" charset="0"/>
                <a:ea typeface="楷体_GB2312"/>
                <a:cs typeface="楷体_GB2312"/>
                <a:sym typeface="Symbol" pitchFamily="18" charset="2"/>
              </a:rPr>
              <a:t></a:t>
            </a:r>
            <a:r>
              <a:rPr lang="en-US" altLang="zh-CN" sz="2400" b="1" i="1">
                <a:solidFill>
                  <a:srgbClr val="000000"/>
                </a:solidFill>
                <a:latin typeface="Times New Roman" pitchFamily="18" charset="0"/>
                <a:ea typeface="楷体_GB2312"/>
                <a:cs typeface="楷体_GB2312"/>
              </a:rPr>
              <a:t>l </a:t>
            </a:r>
            <a:r>
              <a:rPr lang="zh-CN" altLang="en-US" sz="2400" b="1">
                <a:solidFill>
                  <a:srgbClr val="000000"/>
                </a:solidFill>
                <a:latin typeface="楷体_GB2312"/>
                <a:ea typeface="楷体_GB2312"/>
                <a:cs typeface="楷体_GB2312"/>
              </a:rPr>
              <a:t>矩阵，</a:t>
            </a:r>
            <a:r>
              <a:rPr lang="en-US" altLang="zh-CN" sz="2400" b="1" i="1">
                <a:solidFill>
                  <a:srgbClr val="000000"/>
                </a:solidFill>
                <a:latin typeface="Times New Roman" pitchFamily="18" charset="0"/>
                <a:ea typeface="楷体_GB2312"/>
                <a:cs typeface="楷体_GB2312"/>
              </a:rPr>
              <a:t>B</a:t>
            </a:r>
            <a:r>
              <a:rPr lang="zh-CN" altLang="en-US" sz="2400" b="1">
                <a:solidFill>
                  <a:srgbClr val="000000"/>
                </a:solidFill>
                <a:latin typeface="楷体_GB2312"/>
                <a:ea typeface="楷体_GB2312"/>
                <a:cs typeface="楷体_GB2312"/>
              </a:rPr>
              <a:t>为</a:t>
            </a:r>
            <a:r>
              <a:rPr lang="en-US" altLang="zh-CN" sz="2400" b="1" i="1">
                <a:solidFill>
                  <a:srgbClr val="000000"/>
                </a:solidFill>
                <a:latin typeface="Times New Roman" pitchFamily="18" charset="0"/>
                <a:ea typeface="楷体_GB2312"/>
                <a:cs typeface="楷体_GB2312"/>
              </a:rPr>
              <a:t>l </a:t>
            </a:r>
            <a:r>
              <a:rPr lang="en-US" altLang="zh-CN" sz="2400" b="1">
                <a:solidFill>
                  <a:srgbClr val="000000"/>
                </a:solidFill>
                <a:latin typeface="Times New Roman" pitchFamily="18" charset="0"/>
                <a:ea typeface="楷体_GB2312"/>
                <a:cs typeface="楷体_GB2312"/>
                <a:sym typeface="Symbol" pitchFamily="18" charset="2"/>
              </a:rPr>
              <a:t></a:t>
            </a:r>
            <a:r>
              <a:rPr lang="en-US" altLang="zh-CN" sz="2400" b="1" i="1">
                <a:solidFill>
                  <a:srgbClr val="000000"/>
                </a:solidFill>
                <a:latin typeface="Times New Roman" pitchFamily="18" charset="0"/>
                <a:ea typeface="楷体_GB2312"/>
                <a:cs typeface="楷体_GB2312"/>
              </a:rPr>
              <a:t>n</a:t>
            </a:r>
            <a:r>
              <a:rPr lang="zh-CN" altLang="en-US" sz="2400" b="1">
                <a:solidFill>
                  <a:srgbClr val="000000"/>
                </a:solidFill>
                <a:latin typeface="Times New Roman" pitchFamily="18" charset="0"/>
                <a:ea typeface="楷体_GB2312"/>
                <a:cs typeface="楷体_GB2312"/>
              </a:rPr>
              <a:t>矩阵</a:t>
            </a:r>
            <a:r>
              <a:rPr lang="zh-CN" altLang="en-US" sz="2400" b="1" i="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，把 </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B </a:t>
            </a:r>
            <a:r>
              <a:rPr lang="zh-CN" altLang="en-US" sz="2400" b="1">
                <a:solidFill>
                  <a:srgbClr val="000000"/>
                </a:solidFill>
                <a:latin typeface="Times New Roman" pitchFamily="18" charset="0"/>
                <a:ea typeface="楷体_GB2312"/>
                <a:cs typeface="楷体_GB2312"/>
              </a:rPr>
              <a:t>分块如下：</a:t>
            </a:r>
          </a:p>
        </p:txBody>
      </p:sp>
      <p:graphicFrame>
        <p:nvGraphicFramePr>
          <p:cNvPr id="29701" name="Object 11"/>
          <p:cNvGraphicFramePr>
            <a:graphicFrameLocks noChangeAspect="1"/>
          </p:cNvGraphicFramePr>
          <p:nvPr/>
        </p:nvGraphicFramePr>
        <p:xfrm>
          <a:off x="457200" y="2205038"/>
          <a:ext cx="7515225" cy="2335212"/>
        </p:xfrm>
        <a:graphic>
          <a:graphicData uri="http://schemas.openxmlformats.org/presentationml/2006/ole">
            <mc:AlternateContent xmlns:mc="http://schemas.openxmlformats.org/markup-compatibility/2006">
              <mc:Choice xmlns:v="urn:schemas-microsoft-com:vml" Requires="v">
                <p:oleObj spid="_x0000_s161851" name="Equation" r:id="rId4" imgW="3759200" imgH="1168400" progId="">
                  <p:embed/>
                </p:oleObj>
              </mc:Choice>
              <mc:Fallback>
                <p:oleObj name="Equation" r:id="rId4" imgW="3759200" imgH="1168400" progId="">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205038"/>
                        <a:ext cx="7515225" cy="233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2" name="Object 12"/>
          <p:cNvGraphicFramePr>
            <a:graphicFrameLocks noChangeAspect="1"/>
          </p:cNvGraphicFramePr>
          <p:nvPr/>
        </p:nvGraphicFramePr>
        <p:xfrm>
          <a:off x="457200" y="4724400"/>
          <a:ext cx="7185025" cy="1878013"/>
        </p:xfrm>
        <a:graphic>
          <a:graphicData uri="http://schemas.openxmlformats.org/presentationml/2006/ole">
            <mc:AlternateContent xmlns:mc="http://schemas.openxmlformats.org/markup-compatibility/2006">
              <mc:Choice xmlns:v="urn:schemas-microsoft-com:vml" Requires="v">
                <p:oleObj spid="_x0000_s161852" name="Equation" r:id="rId6" imgW="3594100" imgH="939800" progId="">
                  <p:embed/>
                </p:oleObj>
              </mc:Choice>
              <mc:Fallback>
                <p:oleObj name="Equation" r:id="rId6" imgW="3594100" imgH="939800" progId="">
                  <p:embed/>
                  <p:pic>
                    <p:nvPicPr>
                      <p:cNvPr id="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724400"/>
                        <a:ext cx="7185025"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5" name="Rectangle 9"/>
          <p:cNvSpPr>
            <a:spLocks noChangeArrowheads="1"/>
          </p:cNvSpPr>
          <p:nvPr/>
        </p:nvSpPr>
        <p:spPr bwMode="auto">
          <a:xfrm>
            <a:off x="5867400" y="1700213"/>
            <a:ext cx="2952750" cy="5048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9706" name="Rectangle 10"/>
          <p:cNvSpPr>
            <a:spLocks noChangeArrowheads="1"/>
          </p:cNvSpPr>
          <p:nvPr/>
        </p:nvSpPr>
        <p:spPr bwMode="auto">
          <a:xfrm>
            <a:off x="1331913" y="2205038"/>
            <a:ext cx="2952750" cy="5048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9708" name="Rectangle 12"/>
          <p:cNvSpPr>
            <a:spLocks noChangeArrowheads="1"/>
          </p:cNvSpPr>
          <p:nvPr/>
        </p:nvSpPr>
        <p:spPr bwMode="auto">
          <a:xfrm>
            <a:off x="1001713" y="2708275"/>
            <a:ext cx="431800" cy="18002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9710" name="Rectangle 14"/>
          <p:cNvSpPr>
            <a:spLocks noChangeArrowheads="1"/>
          </p:cNvSpPr>
          <p:nvPr/>
        </p:nvSpPr>
        <p:spPr bwMode="auto">
          <a:xfrm>
            <a:off x="5018088" y="2205038"/>
            <a:ext cx="2952750" cy="5048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9711" name="Rectangle 15"/>
          <p:cNvSpPr>
            <a:spLocks noChangeArrowheads="1"/>
          </p:cNvSpPr>
          <p:nvPr/>
        </p:nvSpPr>
        <p:spPr bwMode="auto">
          <a:xfrm>
            <a:off x="4816475" y="2708275"/>
            <a:ext cx="317500" cy="18002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graphicFrame>
        <p:nvGraphicFramePr>
          <p:cNvPr id="29712" name="Object 13"/>
          <p:cNvGraphicFramePr>
            <a:graphicFrameLocks noChangeAspect="1"/>
          </p:cNvGraphicFramePr>
          <p:nvPr/>
        </p:nvGraphicFramePr>
        <p:xfrm>
          <a:off x="5113338" y="333375"/>
          <a:ext cx="2843212" cy="1397000"/>
        </p:xfrm>
        <a:graphic>
          <a:graphicData uri="http://schemas.openxmlformats.org/presentationml/2006/ole">
            <mc:AlternateContent xmlns:mc="http://schemas.openxmlformats.org/markup-compatibility/2006">
              <mc:Choice xmlns:v="urn:schemas-microsoft-com:vml" Requires="v">
                <p:oleObj spid="_x0000_s161853" name="Equation" r:id="rId8" imgW="1422400" imgH="698500" progId="">
                  <p:embed/>
                </p:oleObj>
              </mc:Choice>
              <mc:Fallback>
                <p:oleObj name="Equation" r:id="rId8" imgW="1422400" imgH="698500" progId="">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3338" y="333375"/>
                        <a:ext cx="2843212"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13" name="Rectangle 17"/>
          <p:cNvSpPr>
            <a:spLocks noChangeArrowheads="1"/>
          </p:cNvSpPr>
          <p:nvPr/>
        </p:nvSpPr>
        <p:spPr bwMode="auto">
          <a:xfrm>
            <a:off x="5003800" y="765175"/>
            <a:ext cx="2952750" cy="5048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9714" name="Rectangle 18"/>
          <p:cNvSpPr>
            <a:spLocks noChangeArrowheads="1"/>
          </p:cNvSpPr>
          <p:nvPr/>
        </p:nvSpPr>
        <p:spPr bwMode="auto">
          <a:xfrm>
            <a:off x="5003800" y="1270000"/>
            <a:ext cx="2952750" cy="5048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9715" name="Rectangle 19"/>
          <p:cNvSpPr>
            <a:spLocks noChangeArrowheads="1"/>
          </p:cNvSpPr>
          <p:nvPr/>
        </p:nvSpPr>
        <p:spPr bwMode="auto">
          <a:xfrm>
            <a:off x="4283075" y="2420938"/>
            <a:ext cx="3744913" cy="208756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1000"/>
                                        <p:tgtEl>
                                          <p:spTgt spid="29705"/>
                                        </p:tgtEl>
                                      </p:cBhvr>
                                    </p:animEffect>
                                    <p:set>
                                      <p:cBhvr>
                                        <p:cTn id="7" dur="1" fill="hold">
                                          <p:stCondLst>
                                            <p:cond delay="999"/>
                                          </p:stCondLst>
                                        </p:cTn>
                                        <p:tgtEl>
                                          <p:spTgt spid="29705"/>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9701"/>
                                        </p:tgtEl>
                                        <p:attrNameLst>
                                          <p:attrName>style.visibility</p:attrName>
                                        </p:attrNameLst>
                                      </p:cBhvr>
                                      <p:to>
                                        <p:strVal val="visible"/>
                                      </p:to>
                                    </p:set>
                                    <p:animEffect transition="in" filter="wipe(left)">
                                      <p:cBhvr>
                                        <p:cTn id="12" dur="500"/>
                                        <p:tgtEl>
                                          <p:spTgt spid="297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1000"/>
                                        <p:tgtEl>
                                          <p:spTgt spid="29708"/>
                                        </p:tgtEl>
                                      </p:cBhvr>
                                    </p:animEffect>
                                    <p:set>
                                      <p:cBhvr>
                                        <p:cTn id="17" dur="1" fill="hold">
                                          <p:stCondLst>
                                            <p:cond delay="999"/>
                                          </p:stCondLst>
                                        </p:cTn>
                                        <p:tgtEl>
                                          <p:spTgt spid="29708"/>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1000"/>
                                        <p:tgtEl>
                                          <p:spTgt spid="29706"/>
                                        </p:tgtEl>
                                      </p:cBhvr>
                                    </p:animEffect>
                                    <p:set>
                                      <p:cBhvr>
                                        <p:cTn id="22" dur="1" fill="hold">
                                          <p:stCondLst>
                                            <p:cond delay="999"/>
                                          </p:stCondLst>
                                        </p:cTn>
                                        <p:tgtEl>
                                          <p:spTgt spid="2970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9712"/>
                                        </p:tgtEl>
                                        <p:attrNameLst>
                                          <p:attrName>style.visibility</p:attrName>
                                        </p:attrNameLst>
                                      </p:cBhvr>
                                      <p:to>
                                        <p:strVal val="visible"/>
                                      </p:to>
                                    </p:set>
                                    <p:animEffect transition="in" filter="wipe(left)">
                                      <p:cBhvr>
                                        <p:cTn id="27" dur="500"/>
                                        <p:tgtEl>
                                          <p:spTgt spid="297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1000"/>
                                        <p:tgtEl>
                                          <p:spTgt spid="29713"/>
                                        </p:tgtEl>
                                      </p:cBhvr>
                                    </p:animEffect>
                                    <p:set>
                                      <p:cBhvr>
                                        <p:cTn id="32" dur="1" fill="hold">
                                          <p:stCondLst>
                                            <p:cond delay="999"/>
                                          </p:stCondLst>
                                        </p:cTn>
                                        <p:tgtEl>
                                          <p:spTgt spid="2971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29715"/>
                                        </p:tgtEl>
                                      </p:cBhvr>
                                    </p:animEffect>
                                    <p:set>
                                      <p:cBhvr>
                                        <p:cTn id="37" dur="1" fill="hold">
                                          <p:stCondLst>
                                            <p:cond delay="499"/>
                                          </p:stCondLst>
                                        </p:cTn>
                                        <p:tgtEl>
                                          <p:spTgt spid="29715"/>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1000"/>
                                        <p:tgtEl>
                                          <p:spTgt spid="29711"/>
                                        </p:tgtEl>
                                      </p:cBhvr>
                                    </p:animEffect>
                                    <p:set>
                                      <p:cBhvr>
                                        <p:cTn id="42" dur="1" fill="hold">
                                          <p:stCondLst>
                                            <p:cond delay="999"/>
                                          </p:stCondLst>
                                        </p:cTn>
                                        <p:tgtEl>
                                          <p:spTgt spid="29711"/>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1000"/>
                                        <p:tgtEl>
                                          <p:spTgt spid="29710"/>
                                        </p:tgtEl>
                                      </p:cBhvr>
                                    </p:animEffect>
                                    <p:set>
                                      <p:cBhvr>
                                        <p:cTn id="47" dur="1" fill="hold">
                                          <p:stCondLst>
                                            <p:cond delay="999"/>
                                          </p:stCondLst>
                                        </p:cTn>
                                        <p:tgtEl>
                                          <p:spTgt spid="29710"/>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8" fill="hold" grpId="0" nodeType="clickEffect">
                                  <p:stCondLst>
                                    <p:cond delay="0"/>
                                  </p:stCondLst>
                                  <p:childTnLst>
                                    <p:animEffect transition="out" filter="wipe(left)">
                                      <p:cBhvr>
                                        <p:cTn id="51" dur="1000"/>
                                        <p:tgtEl>
                                          <p:spTgt spid="29714"/>
                                        </p:tgtEl>
                                      </p:cBhvr>
                                    </p:animEffect>
                                    <p:set>
                                      <p:cBhvr>
                                        <p:cTn id="52" dur="1" fill="hold">
                                          <p:stCondLst>
                                            <p:cond delay="999"/>
                                          </p:stCondLst>
                                        </p:cTn>
                                        <p:tgtEl>
                                          <p:spTgt spid="29714"/>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29702"/>
                                        </p:tgtEl>
                                        <p:attrNameLst>
                                          <p:attrName>style.visibility</p:attrName>
                                        </p:attrNameLst>
                                      </p:cBhvr>
                                      <p:to>
                                        <p:strVal val="visible"/>
                                      </p:to>
                                    </p:set>
                                    <p:animEffect transition="in" filter="checkerboard(across)">
                                      <p:cBhvr>
                                        <p:cTn id="57" dur="500"/>
                                        <p:tgtEl>
                                          <p:spTgt spid="29702"/>
                                        </p:tgtEl>
                                      </p:cBhvr>
                                    </p:animEffect>
                                  </p:childTnLst>
                                  <p:subTnLst>
                                    <p:audio>
                                      <p:cMediaNode>
                                        <p:cTn display="0" masterRel="sameClick">
                                          <p:stCondLst>
                                            <p:cond evt="begin" delay="0">
                                              <p:tn val="5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animBg="1"/>
      <p:bldP spid="29706" grpId="0" animBg="1"/>
      <p:bldP spid="29708" grpId="0" animBg="1"/>
      <p:bldP spid="29710" grpId="0" animBg="1"/>
      <p:bldP spid="29711" grpId="0" animBg="1"/>
      <p:bldP spid="29713" grpId="0" animBg="1"/>
      <p:bldP spid="29714" grpId="0" animBg="1"/>
      <p:bldP spid="29715"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30" name="Rectangle 2"/>
          <p:cNvSpPr>
            <a:spLocks noGrp="1" noChangeArrowheads="1"/>
          </p:cNvSpPr>
          <p:nvPr>
            <p:ph type="title"/>
          </p:nvPr>
        </p:nvSpPr>
        <p:spPr/>
        <p:txBody>
          <a:bodyPr/>
          <a:lstStyle/>
          <a:p>
            <a:pPr eaLnBrk="1" hangingPunct="1"/>
            <a:r>
              <a:rPr lang="zh-CN" altLang="en-US" smtClean="0"/>
              <a:t>按行分块以及按列分块</a:t>
            </a:r>
          </a:p>
        </p:txBody>
      </p:sp>
      <p:sp>
        <p:nvSpPr>
          <p:cNvPr id="31747" name="Rectangle 3"/>
          <p:cNvSpPr>
            <a:spLocks noGrp="1" noChangeArrowheads="1"/>
          </p:cNvSpPr>
          <p:nvPr>
            <p:ph type="body" idx="1"/>
          </p:nvPr>
        </p:nvSpPr>
        <p:spPr>
          <a:xfrm>
            <a:off x="457200" y="1639888"/>
            <a:ext cx="8229600" cy="3962400"/>
          </a:xfrm>
        </p:spPr>
        <p:txBody>
          <a:bodyPr>
            <a:spAutoFit/>
          </a:bodyPr>
          <a:lstStyle/>
          <a:p>
            <a:pPr eaLnBrk="1" hangingPunct="1">
              <a:buFont typeface="Wingdings" pitchFamily="2" charset="2"/>
              <a:buNone/>
            </a:pPr>
            <a:r>
              <a:rPr lang="en-US" altLang="zh-CN" i="1" smtClean="0"/>
              <a:t>m</a:t>
            </a:r>
            <a:r>
              <a:rPr lang="en-US" altLang="zh-CN" smtClean="0">
                <a:sym typeface="Symbol" pitchFamily="18" charset="2"/>
              </a:rPr>
              <a:t></a:t>
            </a:r>
            <a:r>
              <a:rPr lang="en-US" altLang="zh-CN" i="1" smtClean="0"/>
              <a:t>n </a:t>
            </a:r>
            <a:r>
              <a:rPr lang="zh-CN" altLang="en-US" smtClean="0"/>
              <a:t>矩阵 </a:t>
            </a:r>
            <a:r>
              <a:rPr lang="en-US" altLang="zh-CN" i="1" smtClean="0"/>
              <a:t>A </a:t>
            </a:r>
            <a:r>
              <a:rPr lang="zh-CN" altLang="en-US" smtClean="0"/>
              <a:t>有</a:t>
            </a:r>
            <a:r>
              <a:rPr lang="en-US" altLang="zh-CN" i="1" smtClean="0"/>
              <a:t>m </a:t>
            </a:r>
            <a:r>
              <a:rPr lang="zh-CN" altLang="en-US" smtClean="0"/>
              <a:t>行 </a:t>
            </a:r>
            <a:r>
              <a:rPr lang="en-US" altLang="zh-CN" i="1" smtClean="0"/>
              <a:t>n</a:t>
            </a:r>
            <a:r>
              <a:rPr lang="en-US" altLang="zh-CN" smtClean="0"/>
              <a:t> </a:t>
            </a:r>
            <a:r>
              <a:rPr lang="zh-CN" altLang="en-US" smtClean="0"/>
              <a:t>列，若将第 </a:t>
            </a:r>
            <a:r>
              <a:rPr lang="en-US" altLang="zh-CN" i="1" smtClean="0"/>
              <a:t>i </a:t>
            </a:r>
            <a:r>
              <a:rPr lang="zh-CN" altLang="en-US" smtClean="0"/>
              <a:t>行记作</a:t>
            </a:r>
          </a:p>
          <a:p>
            <a:pPr eaLnBrk="1" hangingPunct="1">
              <a:buFont typeface="Wingdings" pitchFamily="2" charset="2"/>
              <a:buNone/>
            </a:pPr>
            <a:endParaRPr lang="zh-CN" altLang="en-US" smtClean="0"/>
          </a:p>
          <a:p>
            <a:pPr eaLnBrk="1" hangingPunct="1">
              <a:buFont typeface="Wingdings" pitchFamily="2" charset="2"/>
              <a:buNone/>
            </a:pPr>
            <a:endParaRPr lang="zh-CN" altLang="en-US" smtClean="0"/>
          </a:p>
          <a:p>
            <a:pPr eaLnBrk="1" hangingPunct="1">
              <a:buFont typeface="Wingdings" pitchFamily="2" charset="2"/>
              <a:buNone/>
            </a:pPr>
            <a:r>
              <a:rPr lang="zh-CN" altLang="en-US" smtClean="0"/>
              <a:t>若将第 </a:t>
            </a:r>
            <a:r>
              <a:rPr lang="en-US" altLang="zh-CN" i="1" smtClean="0"/>
              <a:t>j </a:t>
            </a:r>
            <a:r>
              <a:rPr lang="zh-CN" altLang="en-US" smtClean="0"/>
              <a:t>列记作</a:t>
            </a:r>
          </a:p>
          <a:p>
            <a:pPr eaLnBrk="1" hangingPunct="1">
              <a:buFont typeface="Wingdings" pitchFamily="2" charset="2"/>
              <a:buNone/>
            </a:pPr>
            <a:endParaRPr lang="zh-CN" altLang="en-US" smtClean="0"/>
          </a:p>
          <a:p>
            <a:pPr eaLnBrk="1" hangingPunct="1">
              <a:buFont typeface="Wingdings" pitchFamily="2" charset="2"/>
              <a:buNone/>
            </a:pPr>
            <a:endParaRPr lang="zh-CN" altLang="en-US" smtClean="0"/>
          </a:p>
          <a:p>
            <a:pPr eaLnBrk="1" hangingPunct="1">
              <a:buFont typeface="Wingdings" pitchFamily="2" charset="2"/>
              <a:buNone/>
            </a:pPr>
            <a:endParaRPr lang="zh-CN" altLang="en-US" smtClean="0"/>
          </a:p>
          <a:p>
            <a:pPr eaLnBrk="1" hangingPunct="1">
              <a:buFont typeface="Wingdings" pitchFamily="2" charset="2"/>
              <a:buNone/>
            </a:pPr>
            <a:endParaRPr lang="zh-CN" altLang="en-US" smtClean="0"/>
          </a:p>
          <a:p>
            <a:pPr eaLnBrk="1" hangingPunct="1">
              <a:buFont typeface="Wingdings" pitchFamily="2" charset="2"/>
              <a:buNone/>
            </a:pPr>
            <a:r>
              <a:rPr lang="zh-CN" altLang="en-US" smtClean="0"/>
              <a:t>则</a:t>
            </a:r>
          </a:p>
        </p:txBody>
      </p:sp>
      <p:graphicFrame>
        <p:nvGraphicFramePr>
          <p:cNvPr id="162827" name="Object 11"/>
          <p:cNvGraphicFramePr>
            <a:graphicFrameLocks noChangeAspect="1"/>
          </p:cNvGraphicFramePr>
          <p:nvPr/>
        </p:nvGraphicFramePr>
        <p:xfrm>
          <a:off x="6062663" y="1628775"/>
          <a:ext cx="2901950" cy="528638"/>
        </p:xfrm>
        <a:graphic>
          <a:graphicData uri="http://schemas.openxmlformats.org/presentationml/2006/ole">
            <mc:AlternateContent xmlns:mc="http://schemas.openxmlformats.org/markup-compatibility/2006">
              <mc:Choice xmlns:v="urn:schemas-microsoft-com:vml" Requires="v">
                <p:oleObj spid="_x0000_s162875" name="Equation" r:id="rId3" imgW="1320227" imgH="241195" progId="">
                  <p:embed/>
                </p:oleObj>
              </mc:Choice>
              <mc:Fallback>
                <p:oleObj name="Equation" r:id="rId3" imgW="1320227" imgH="241195"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2663" y="1628775"/>
                        <a:ext cx="2901950"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2828" name="Object 12"/>
          <p:cNvGraphicFramePr>
            <a:graphicFrameLocks noChangeAspect="1"/>
          </p:cNvGraphicFramePr>
          <p:nvPr/>
        </p:nvGraphicFramePr>
        <p:xfrm>
          <a:off x="892175" y="4383088"/>
          <a:ext cx="7280275" cy="2098675"/>
        </p:xfrm>
        <a:graphic>
          <a:graphicData uri="http://schemas.openxmlformats.org/presentationml/2006/ole">
            <mc:AlternateContent xmlns:mc="http://schemas.openxmlformats.org/markup-compatibility/2006">
              <mc:Choice xmlns:v="urn:schemas-microsoft-com:vml" Requires="v">
                <p:oleObj spid="_x0000_s162876" name="Equation" r:id="rId5" imgW="3302000" imgH="952500" progId="">
                  <p:embed/>
                </p:oleObj>
              </mc:Choice>
              <mc:Fallback>
                <p:oleObj name="Equation" r:id="rId5" imgW="3302000" imgH="952500" progId="">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175" y="4383088"/>
                        <a:ext cx="7280275" cy="209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0" name="Object 13"/>
          <p:cNvGraphicFramePr>
            <a:graphicFrameLocks noChangeAspect="1"/>
          </p:cNvGraphicFramePr>
          <p:nvPr/>
        </p:nvGraphicFramePr>
        <p:xfrm>
          <a:off x="2646363" y="2081213"/>
          <a:ext cx="1709737" cy="2211387"/>
        </p:xfrm>
        <a:graphic>
          <a:graphicData uri="http://schemas.openxmlformats.org/presentationml/2006/ole">
            <mc:AlternateContent xmlns:mc="http://schemas.openxmlformats.org/markup-compatibility/2006">
              <mc:Choice xmlns:v="urn:schemas-microsoft-com:vml" Requires="v">
                <p:oleObj spid="_x0000_s162877" name="Equation" r:id="rId7" imgW="774364" imgH="1002865" progId="">
                  <p:embed/>
                </p:oleObj>
              </mc:Choice>
              <mc:Fallback>
                <p:oleObj name="Equation" r:id="rId7" imgW="774364" imgH="1002865"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6363" y="2081213"/>
                        <a:ext cx="1709737" cy="221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1" name="Rectangle 7"/>
          <p:cNvSpPr>
            <a:spLocks noChangeArrowheads="1"/>
          </p:cNvSpPr>
          <p:nvPr/>
        </p:nvSpPr>
        <p:spPr bwMode="auto">
          <a:xfrm>
            <a:off x="3924300" y="1557338"/>
            <a:ext cx="4968875" cy="57626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31752" name="Line 8"/>
          <p:cNvSpPr>
            <a:spLocks noChangeShapeType="1"/>
          </p:cNvSpPr>
          <p:nvPr/>
        </p:nvSpPr>
        <p:spPr bwMode="auto">
          <a:xfrm>
            <a:off x="1547813" y="4941888"/>
            <a:ext cx="2879725" cy="0"/>
          </a:xfrm>
          <a:prstGeom prst="line">
            <a:avLst/>
          </a:prstGeom>
          <a:noFill/>
          <a:ln w="28575">
            <a:solidFill>
              <a:srgbClr val="FF0000"/>
            </a:solidFill>
            <a:round/>
            <a:headEnd/>
            <a:tailEnd/>
          </a:ln>
        </p:spPr>
        <p:txBody>
          <a:bodyPr/>
          <a:lstStyle/>
          <a:p>
            <a:endParaRPr lang="zh-CN" altLang="en-US"/>
          </a:p>
        </p:txBody>
      </p:sp>
      <p:sp>
        <p:nvSpPr>
          <p:cNvPr id="31753" name="Line 9"/>
          <p:cNvSpPr>
            <a:spLocks noChangeShapeType="1"/>
          </p:cNvSpPr>
          <p:nvPr/>
        </p:nvSpPr>
        <p:spPr bwMode="auto">
          <a:xfrm>
            <a:off x="1547813" y="5445125"/>
            <a:ext cx="2879725" cy="0"/>
          </a:xfrm>
          <a:prstGeom prst="line">
            <a:avLst/>
          </a:prstGeom>
          <a:noFill/>
          <a:ln w="28575">
            <a:solidFill>
              <a:srgbClr val="FF0000"/>
            </a:solidFill>
            <a:round/>
            <a:headEnd/>
            <a:tailEnd/>
          </a:ln>
        </p:spPr>
        <p:txBody>
          <a:bodyPr/>
          <a:lstStyle/>
          <a:p>
            <a:endParaRPr lang="zh-CN" altLang="en-US"/>
          </a:p>
        </p:txBody>
      </p:sp>
      <p:sp>
        <p:nvSpPr>
          <p:cNvPr id="31754" name="Line 10"/>
          <p:cNvSpPr>
            <a:spLocks noChangeShapeType="1"/>
          </p:cNvSpPr>
          <p:nvPr/>
        </p:nvSpPr>
        <p:spPr bwMode="auto">
          <a:xfrm>
            <a:off x="1547813" y="5949950"/>
            <a:ext cx="2879725" cy="0"/>
          </a:xfrm>
          <a:prstGeom prst="line">
            <a:avLst/>
          </a:prstGeom>
          <a:noFill/>
          <a:ln w="28575">
            <a:solidFill>
              <a:srgbClr val="FF0000"/>
            </a:solidFill>
            <a:round/>
            <a:headEnd/>
            <a:tailEnd/>
          </a:ln>
        </p:spPr>
        <p:txBody>
          <a:bodyPr/>
          <a:lstStyle/>
          <a:p>
            <a:endParaRPr lang="zh-CN" altLang="en-US"/>
          </a:p>
        </p:txBody>
      </p:sp>
      <p:sp>
        <p:nvSpPr>
          <p:cNvPr id="31755" name="Line 11"/>
          <p:cNvSpPr>
            <a:spLocks noChangeShapeType="1"/>
          </p:cNvSpPr>
          <p:nvPr/>
        </p:nvSpPr>
        <p:spPr bwMode="auto">
          <a:xfrm>
            <a:off x="2311400" y="4437063"/>
            <a:ext cx="0" cy="2016125"/>
          </a:xfrm>
          <a:prstGeom prst="line">
            <a:avLst/>
          </a:prstGeom>
          <a:noFill/>
          <a:ln w="28575">
            <a:solidFill>
              <a:srgbClr val="0000FF"/>
            </a:solidFill>
            <a:round/>
            <a:headEnd/>
            <a:tailEnd/>
          </a:ln>
        </p:spPr>
        <p:txBody>
          <a:bodyPr/>
          <a:lstStyle/>
          <a:p>
            <a:endParaRPr lang="zh-CN" altLang="en-US"/>
          </a:p>
        </p:txBody>
      </p:sp>
      <p:sp>
        <p:nvSpPr>
          <p:cNvPr id="31756" name="Line 12"/>
          <p:cNvSpPr>
            <a:spLocks noChangeShapeType="1"/>
          </p:cNvSpPr>
          <p:nvPr/>
        </p:nvSpPr>
        <p:spPr bwMode="auto">
          <a:xfrm>
            <a:off x="3044825" y="4437063"/>
            <a:ext cx="0" cy="2016125"/>
          </a:xfrm>
          <a:prstGeom prst="line">
            <a:avLst/>
          </a:prstGeom>
          <a:noFill/>
          <a:ln w="28575">
            <a:solidFill>
              <a:srgbClr val="0000FF"/>
            </a:solidFill>
            <a:round/>
            <a:headEnd/>
            <a:tailEnd/>
          </a:ln>
        </p:spPr>
        <p:txBody>
          <a:bodyPr/>
          <a:lstStyle/>
          <a:p>
            <a:endParaRPr lang="zh-CN" altLang="en-US"/>
          </a:p>
        </p:txBody>
      </p:sp>
      <p:sp>
        <p:nvSpPr>
          <p:cNvPr id="31757" name="Line 13"/>
          <p:cNvSpPr>
            <a:spLocks noChangeShapeType="1"/>
          </p:cNvSpPr>
          <p:nvPr/>
        </p:nvSpPr>
        <p:spPr bwMode="auto">
          <a:xfrm>
            <a:off x="3779838" y="4437063"/>
            <a:ext cx="0" cy="2016125"/>
          </a:xfrm>
          <a:prstGeom prst="line">
            <a:avLst/>
          </a:prstGeom>
          <a:noFill/>
          <a:ln w="28575">
            <a:solidFill>
              <a:srgbClr val="0000FF"/>
            </a:solidFill>
            <a:round/>
            <a:headEnd/>
            <a:tailEnd/>
          </a:ln>
        </p:spPr>
        <p:txBody>
          <a:bodyPr/>
          <a:lstStyle/>
          <a:p>
            <a:endParaRPr lang="zh-CN" altLang="en-US"/>
          </a:p>
        </p:txBody>
      </p:sp>
      <p:sp>
        <p:nvSpPr>
          <p:cNvPr id="31758" name="Rectangle 14"/>
          <p:cNvSpPr>
            <a:spLocks noChangeArrowheads="1"/>
          </p:cNvSpPr>
          <p:nvPr/>
        </p:nvSpPr>
        <p:spPr bwMode="auto">
          <a:xfrm>
            <a:off x="4572000" y="4365625"/>
            <a:ext cx="1079500" cy="21590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31759" name="Rectangle 15"/>
          <p:cNvSpPr>
            <a:spLocks noChangeArrowheads="1"/>
          </p:cNvSpPr>
          <p:nvPr/>
        </p:nvSpPr>
        <p:spPr bwMode="auto">
          <a:xfrm>
            <a:off x="5653088" y="4365625"/>
            <a:ext cx="2590800" cy="21590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52"/>
                                        </p:tgtEl>
                                        <p:attrNameLst>
                                          <p:attrName>style.visibility</p:attrName>
                                        </p:attrNameLst>
                                      </p:cBhvr>
                                      <p:to>
                                        <p:strVal val="visible"/>
                                      </p:to>
                                    </p:set>
                                    <p:animEffect transition="in" filter="wipe(left)">
                                      <p:cBhvr>
                                        <p:cTn id="7" dur="500"/>
                                        <p:tgtEl>
                                          <p:spTgt spid="3175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753"/>
                                        </p:tgtEl>
                                        <p:attrNameLst>
                                          <p:attrName>style.visibility</p:attrName>
                                        </p:attrNameLst>
                                      </p:cBhvr>
                                      <p:to>
                                        <p:strVal val="visible"/>
                                      </p:to>
                                    </p:set>
                                    <p:animEffect transition="in" filter="wipe(left)">
                                      <p:cBhvr>
                                        <p:cTn id="10" dur="500"/>
                                        <p:tgtEl>
                                          <p:spTgt spid="3175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754"/>
                                        </p:tgtEl>
                                        <p:attrNameLst>
                                          <p:attrName>style.visibility</p:attrName>
                                        </p:attrNameLst>
                                      </p:cBhvr>
                                      <p:to>
                                        <p:strVal val="visible"/>
                                      </p:to>
                                    </p:set>
                                    <p:animEffect transition="in" filter="wipe(left)">
                                      <p:cBhvr>
                                        <p:cTn id="13" dur="500"/>
                                        <p:tgtEl>
                                          <p:spTgt spid="3175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xit" presetSubtype="10" fill="hold" grpId="0" nodeType="clickEffect">
                                  <p:stCondLst>
                                    <p:cond delay="0"/>
                                  </p:stCondLst>
                                  <p:childTnLst>
                                    <p:animEffect transition="out" filter="blinds(horizontal)">
                                      <p:cBhvr>
                                        <p:cTn id="17" dur="500"/>
                                        <p:tgtEl>
                                          <p:spTgt spid="31751"/>
                                        </p:tgtEl>
                                      </p:cBhvr>
                                    </p:animEffect>
                                    <p:set>
                                      <p:cBhvr>
                                        <p:cTn id="18" dur="1" fill="hold">
                                          <p:stCondLst>
                                            <p:cond delay="499"/>
                                          </p:stCondLst>
                                        </p:cTn>
                                        <p:tgtEl>
                                          <p:spTgt spid="31751"/>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xit" presetSubtype="8" fill="hold" grpId="0" nodeType="clickEffect">
                                  <p:stCondLst>
                                    <p:cond delay="0"/>
                                  </p:stCondLst>
                                  <p:childTnLst>
                                    <p:animEffect transition="out" filter="wipe(left)">
                                      <p:cBhvr>
                                        <p:cTn id="22" dur="500"/>
                                        <p:tgtEl>
                                          <p:spTgt spid="31758"/>
                                        </p:tgtEl>
                                      </p:cBhvr>
                                    </p:animEffect>
                                    <p:set>
                                      <p:cBhvr>
                                        <p:cTn id="23" dur="1" fill="hold">
                                          <p:stCondLst>
                                            <p:cond delay="499"/>
                                          </p:stCondLst>
                                        </p:cTn>
                                        <p:tgtEl>
                                          <p:spTgt spid="31758"/>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31752"/>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31753"/>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31754"/>
                                        </p:tgtEl>
                                        <p:attrNameLst>
                                          <p:attrName>style.visibility</p:attrName>
                                        </p:attrNameLst>
                                      </p:cBhvr>
                                      <p:to>
                                        <p:strVal val="hidden"/>
                                      </p:to>
                                    </p:set>
                                  </p:childTnLst>
                                </p:cTn>
                              </p:par>
                            </p:childTnLst>
                          </p:cTn>
                        </p:par>
                        <p:par>
                          <p:cTn id="32" fill="hold" nodeType="afterGroup">
                            <p:stCondLst>
                              <p:cond delay="0"/>
                            </p:stCondLst>
                            <p:childTnLst>
                              <p:par>
                                <p:cTn id="33" presetID="22" presetClass="entr" presetSubtype="1" fill="hold" grpId="0" nodeType="afterEffect">
                                  <p:stCondLst>
                                    <p:cond delay="0"/>
                                  </p:stCondLst>
                                  <p:childTnLst>
                                    <p:set>
                                      <p:cBhvr>
                                        <p:cTn id="34" dur="1" fill="hold">
                                          <p:stCondLst>
                                            <p:cond delay="0"/>
                                          </p:stCondLst>
                                        </p:cTn>
                                        <p:tgtEl>
                                          <p:spTgt spid="31755"/>
                                        </p:tgtEl>
                                        <p:attrNameLst>
                                          <p:attrName>style.visibility</p:attrName>
                                        </p:attrNameLst>
                                      </p:cBhvr>
                                      <p:to>
                                        <p:strVal val="visible"/>
                                      </p:to>
                                    </p:set>
                                    <p:animEffect transition="in" filter="wipe(up)">
                                      <p:cBhvr>
                                        <p:cTn id="35" dur="500"/>
                                        <p:tgtEl>
                                          <p:spTgt spid="3175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1756"/>
                                        </p:tgtEl>
                                        <p:attrNameLst>
                                          <p:attrName>style.visibility</p:attrName>
                                        </p:attrNameLst>
                                      </p:cBhvr>
                                      <p:to>
                                        <p:strVal val="visible"/>
                                      </p:to>
                                    </p:set>
                                    <p:animEffect transition="in" filter="wipe(up)">
                                      <p:cBhvr>
                                        <p:cTn id="38" dur="500"/>
                                        <p:tgtEl>
                                          <p:spTgt spid="31756"/>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1757"/>
                                        </p:tgtEl>
                                        <p:attrNameLst>
                                          <p:attrName>style.visibility</p:attrName>
                                        </p:attrNameLst>
                                      </p:cBhvr>
                                      <p:to>
                                        <p:strVal val="visible"/>
                                      </p:to>
                                    </p:set>
                                    <p:animEffect transition="in" filter="wipe(up)">
                                      <p:cBhvr>
                                        <p:cTn id="41" dur="500"/>
                                        <p:tgtEl>
                                          <p:spTgt spid="317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31747">
                                            <p:txEl>
                                              <p:pRg st="3" end="3"/>
                                            </p:txEl>
                                          </p:spTgt>
                                        </p:tgtEl>
                                        <p:attrNameLst>
                                          <p:attrName>style.visibility</p:attrName>
                                        </p:attrNameLst>
                                      </p:cBhvr>
                                      <p:to>
                                        <p:strVal val="visible"/>
                                      </p:to>
                                    </p:set>
                                    <p:animEffect transition="in" filter="blinds(horizontal)">
                                      <p:cBhvr>
                                        <p:cTn id="46" dur="500"/>
                                        <p:tgtEl>
                                          <p:spTgt spid="31747">
                                            <p:txEl>
                                              <p:pRg st="3" end="3"/>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31750"/>
                                        </p:tgtEl>
                                        <p:attrNameLst>
                                          <p:attrName>style.visibility</p:attrName>
                                        </p:attrNameLst>
                                      </p:cBhvr>
                                      <p:to>
                                        <p:strVal val="visible"/>
                                      </p:to>
                                    </p:set>
                                    <p:animEffect transition="in" filter="blinds(horizontal)">
                                      <p:cBhvr>
                                        <p:cTn id="49" dur="500"/>
                                        <p:tgtEl>
                                          <p:spTgt spid="3175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xit" presetSubtype="8" fill="hold" grpId="0" nodeType="clickEffect">
                                  <p:stCondLst>
                                    <p:cond delay="0"/>
                                  </p:stCondLst>
                                  <p:childTnLst>
                                    <p:animEffect transition="out" filter="wipe(left)">
                                      <p:cBhvr>
                                        <p:cTn id="53" dur="500"/>
                                        <p:tgtEl>
                                          <p:spTgt spid="31759"/>
                                        </p:tgtEl>
                                      </p:cBhvr>
                                    </p:animEffect>
                                    <p:set>
                                      <p:cBhvr>
                                        <p:cTn id="54" dur="1" fill="hold">
                                          <p:stCondLst>
                                            <p:cond delay="499"/>
                                          </p:stCondLst>
                                        </p:cTn>
                                        <p:tgtEl>
                                          <p:spTgt spid="317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animBg="1"/>
      <p:bldP spid="31752" grpId="0" animBg="1"/>
      <p:bldP spid="31752" grpId="1" animBg="1"/>
      <p:bldP spid="31753" grpId="0" animBg="1"/>
      <p:bldP spid="31753" grpId="1" animBg="1"/>
      <p:bldP spid="31754" grpId="0" animBg="1"/>
      <p:bldP spid="31754" grpId="1" animBg="1"/>
      <p:bldP spid="31755" grpId="0" animBg="1"/>
      <p:bldP spid="31756" grpId="0" animBg="1"/>
      <p:bldP spid="31757" grpId="0" animBg="1"/>
      <p:bldP spid="31758" grpId="0" animBg="1"/>
      <p:bldP spid="31759"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a:xfrm>
            <a:off x="457200" y="455613"/>
            <a:ext cx="8229600" cy="3886200"/>
          </a:xfrm>
        </p:spPr>
        <p:txBody>
          <a:bodyPr/>
          <a:lstStyle/>
          <a:p>
            <a:pPr eaLnBrk="1" hangingPunct="1">
              <a:buFont typeface="Wingdings" pitchFamily="2" charset="2"/>
              <a:buNone/>
            </a:pPr>
            <a:r>
              <a:rPr lang="zh-CN" altLang="en-US" smtClean="0"/>
              <a:t>于是设 </a:t>
            </a:r>
            <a:r>
              <a:rPr lang="en-US" altLang="zh-CN" i="1" smtClean="0"/>
              <a:t>A </a:t>
            </a:r>
            <a:r>
              <a:rPr lang="zh-CN" altLang="en-US" smtClean="0"/>
              <a:t>为 </a:t>
            </a:r>
            <a:r>
              <a:rPr lang="en-US" altLang="zh-CN" i="1" smtClean="0"/>
              <a:t>m</a:t>
            </a:r>
            <a:r>
              <a:rPr lang="en-US" altLang="zh-CN" smtClean="0">
                <a:sym typeface="Symbol" pitchFamily="18" charset="2"/>
              </a:rPr>
              <a:t></a:t>
            </a:r>
            <a:r>
              <a:rPr lang="en-US" altLang="zh-CN" i="1" smtClean="0"/>
              <a:t>s </a:t>
            </a:r>
            <a:r>
              <a:rPr lang="zh-CN" altLang="en-US" smtClean="0"/>
              <a:t>矩阵，</a:t>
            </a:r>
            <a:r>
              <a:rPr lang="en-US" altLang="zh-CN" i="1" smtClean="0"/>
              <a:t>B </a:t>
            </a:r>
            <a:r>
              <a:rPr lang="zh-CN" altLang="en-US" smtClean="0"/>
              <a:t>为 </a:t>
            </a:r>
            <a:r>
              <a:rPr lang="en-US" altLang="zh-CN" i="1" smtClean="0"/>
              <a:t>s </a:t>
            </a:r>
            <a:r>
              <a:rPr lang="en-US" altLang="zh-CN" smtClean="0">
                <a:sym typeface="Symbol" pitchFamily="18" charset="2"/>
              </a:rPr>
              <a:t></a:t>
            </a:r>
            <a:r>
              <a:rPr lang="en-US" altLang="zh-CN" i="1" smtClean="0"/>
              <a:t>n </a:t>
            </a:r>
            <a:r>
              <a:rPr lang="zh-CN" altLang="en-US" smtClean="0"/>
              <a:t>矩阵，</a:t>
            </a:r>
          </a:p>
          <a:p>
            <a:pPr eaLnBrk="1" hangingPunct="1">
              <a:buFont typeface="Wingdings" pitchFamily="2" charset="2"/>
              <a:buNone/>
            </a:pPr>
            <a:r>
              <a:rPr lang="zh-CN" altLang="en-US" smtClean="0"/>
              <a:t>若把 </a:t>
            </a:r>
            <a:r>
              <a:rPr lang="en-US" altLang="zh-CN" i="1" smtClean="0"/>
              <a:t>A </a:t>
            </a:r>
            <a:r>
              <a:rPr lang="zh-CN" altLang="en-US" smtClean="0"/>
              <a:t>按行分块，把 </a:t>
            </a:r>
            <a:r>
              <a:rPr lang="en-US" altLang="zh-CN" i="1" smtClean="0"/>
              <a:t>B </a:t>
            </a:r>
            <a:r>
              <a:rPr lang="zh-CN" altLang="en-US" smtClean="0"/>
              <a:t>按列块，则</a:t>
            </a:r>
          </a:p>
        </p:txBody>
      </p:sp>
      <p:graphicFrame>
        <p:nvGraphicFramePr>
          <p:cNvPr id="32773" name="Object 8"/>
          <p:cNvGraphicFramePr>
            <a:graphicFrameLocks noChangeAspect="1"/>
          </p:cNvGraphicFramePr>
          <p:nvPr/>
        </p:nvGraphicFramePr>
        <p:xfrm>
          <a:off x="455613" y="1593850"/>
          <a:ext cx="8550275" cy="2003425"/>
        </p:xfrm>
        <a:graphic>
          <a:graphicData uri="http://schemas.openxmlformats.org/presentationml/2006/ole">
            <mc:AlternateContent xmlns:mc="http://schemas.openxmlformats.org/markup-compatibility/2006">
              <mc:Choice xmlns:v="urn:schemas-microsoft-com:vml" Requires="v">
                <p:oleObj spid="_x0000_s163880" name="Equation" r:id="rId3" imgW="4064000" imgH="952500" progId="">
                  <p:embed/>
                </p:oleObj>
              </mc:Choice>
              <mc:Fallback>
                <p:oleObj name="Equation" r:id="rId3" imgW="4064000" imgH="9525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3" y="1593850"/>
                        <a:ext cx="8550275"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5" name="Rectangle 7"/>
          <p:cNvSpPr>
            <a:spLocks noChangeArrowheads="1"/>
          </p:cNvSpPr>
          <p:nvPr/>
        </p:nvSpPr>
        <p:spPr bwMode="auto">
          <a:xfrm>
            <a:off x="5867400" y="1514475"/>
            <a:ext cx="3097213" cy="21590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graphicFrame>
        <p:nvGraphicFramePr>
          <p:cNvPr id="32776" name="Object 9"/>
          <p:cNvGraphicFramePr>
            <a:graphicFrameLocks noChangeAspect="1"/>
          </p:cNvGraphicFramePr>
          <p:nvPr/>
        </p:nvGraphicFramePr>
        <p:xfrm>
          <a:off x="455613" y="4056063"/>
          <a:ext cx="5932487" cy="2109787"/>
        </p:xfrm>
        <a:graphic>
          <a:graphicData uri="http://schemas.openxmlformats.org/presentationml/2006/ole">
            <mc:AlternateContent xmlns:mc="http://schemas.openxmlformats.org/markup-compatibility/2006">
              <mc:Choice xmlns:v="urn:schemas-microsoft-com:vml" Requires="v">
                <p:oleObj spid="_x0000_s163881" name="Equation" r:id="rId5" imgW="2819400" imgH="1003300" progId="">
                  <p:embed/>
                </p:oleObj>
              </mc:Choice>
              <mc:Fallback>
                <p:oleObj name="Equation" r:id="rId5" imgW="2819400" imgH="10033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613" y="4056063"/>
                        <a:ext cx="5932487" cy="210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7" name="Rectangle 9"/>
          <p:cNvSpPr>
            <a:spLocks noChangeArrowheads="1"/>
          </p:cNvSpPr>
          <p:nvPr/>
        </p:nvSpPr>
        <p:spPr bwMode="auto">
          <a:xfrm>
            <a:off x="784225" y="4019550"/>
            <a:ext cx="1008063" cy="21590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32778" name="Rectangle 10"/>
          <p:cNvSpPr>
            <a:spLocks noChangeArrowheads="1"/>
          </p:cNvSpPr>
          <p:nvPr/>
        </p:nvSpPr>
        <p:spPr bwMode="auto">
          <a:xfrm>
            <a:off x="1806575" y="4019550"/>
            <a:ext cx="3095625" cy="21590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32779" name="Rectangle 11"/>
          <p:cNvSpPr>
            <a:spLocks noChangeArrowheads="1"/>
          </p:cNvSpPr>
          <p:nvPr/>
        </p:nvSpPr>
        <p:spPr bwMode="auto">
          <a:xfrm>
            <a:off x="4932363" y="4019550"/>
            <a:ext cx="1584325" cy="2159000"/>
          </a:xfrm>
          <a:prstGeom prst="rect">
            <a:avLst/>
          </a:prstGeom>
          <a:noFill/>
          <a:ln w="9525">
            <a:noFill/>
            <a:miter lim="800000"/>
            <a:headEnd/>
            <a:tailEnd/>
          </a:ln>
        </p:spPr>
        <p:txBody>
          <a:bodyPr wrap="none" anchor="ctr"/>
          <a:lstStyle/>
          <a:p>
            <a:endParaRPr lang="zh-CN" altLang="en-US">
              <a:solidFill>
                <a:srgbClr val="000000"/>
              </a:solidFill>
            </a:endParaRPr>
          </a:p>
        </p:txBody>
      </p:sp>
      <p:sp>
        <p:nvSpPr>
          <p:cNvPr id="32780" name="Rectangle 12"/>
          <p:cNvSpPr>
            <a:spLocks noChangeArrowheads="1"/>
          </p:cNvSpPr>
          <p:nvPr/>
        </p:nvSpPr>
        <p:spPr bwMode="auto">
          <a:xfrm>
            <a:off x="2843213" y="1514475"/>
            <a:ext cx="3097212" cy="21590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wipe(left)">
                                      <p:cBhvr>
                                        <p:cTn id="7" dur="500"/>
                                        <p:tgtEl>
                                          <p:spTgt spid="327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2776"/>
                                        </p:tgtEl>
                                        <p:attrNameLst>
                                          <p:attrName>style.visibility</p:attrName>
                                        </p:attrNameLst>
                                      </p:cBhvr>
                                      <p:to>
                                        <p:strVal val="visible"/>
                                      </p:to>
                                    </p:set>
                                    <p:animEffect transition="in" filter="wipe(left)">
                                      <p:cBhvr>
                                        <p:cTn id="12" dur="500"/>
                                        <p:tgtEl>
                                          <p:spTgt spid="327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nodePh="1">
                                  <p:stCondLst>
                                    <p:cond delay="0"/>
                                  </p:stCondLst>
                                  <p:endCondLst>
                                    <p:cond evt="begin" delay="0">
                                      <p:tn val="15"/>
                                    </p:cond>
                                  </p:endCondLst>
                                  <p:childTnLst>
                                    <p:animEffect transition="out" filter="wipe(left)">
                                      <p:cBhvr>
                                        <p:cTn id="16" dur="500"/>
                                        <p:tgtEl>
                                          <p:spTgt spid="32779"/>
                                        </p:tgtEl>
                                      </p:cBhvr>
                                    </p:animEffect>
                                    <p:set>
                                      <p:cBhvr>
                                        <p:cTn id="17" dur="1" fill="hold">
                                          <p:stCondLst>
                                            <p:cond delay="499"/>
                                          </p:stCondLst>
                                        </p:cTn>
                                        <p:tgtEl>
                                          <p:spTgt spid="32779"/>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nodeType="clickEffect">
                                  <p:stCondLst>
                                    <p:cond delay="0"/>
                                  </p:stCondLst>
                                  <p:childTnLst>
                                    <p:set>
                                      <p:cBhvr>
                                        <p:cTn id="21" dur="1" fill="hold">
                                          <p:stCondLst>
                                            <p:cond delay="0"/>
                                          </p:stCondLst>
                                        </p:cTn>
                                        <p:tgtEl>
                                          <p:spTgt spid="32771">
                                            <p:txEl>
                                              <p:pRg st="1" end="1"/>
                                            </p:txEl>
                                          </p:spTgt>
                                        </p:tgtEl>
                                        <p:attrNameLst>
                                          <p:attrName>style.visibility</p:attrName>
                                        </p:attrNameLst>
                                      </p:cBhvr>
                                      <p:to>
                                        <p:strVal val="visible"/>
                                      </p:to>
                                    </p:set>
                                    <p:anim calcmode="lin" valueType="num">
                                      <p:cBhvr>
                                        <p:cTn id="22" dur="500" fill="hold"/>
                                        <p:tgtEl>
                                          <p:spTgt spid="32771">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32771">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grpId="0" nodeType="clickEffect">
                                  <p:stCondLst>
                                    <p:cond delay="0"/>
                                  </p:stCondLst>
                                  <p:childTnLst>
                                    <p:animEffect transition="out" filter="wipe(left)">
                                      <p:cBhvr>
                                        <p:cTn id="27" dur="500"/>
                                        <p:tgtEl>
                                          <p:spTgt spid="32780"/>
                                        </p:tgtEl>
                                      </p:cBhvr>
                                    </p:animEffect>
                                    <p:set>
                                      <p:cBhvr>
                                        <p:cTn id="28" dur="1" fill="hold">
                                          <p:stCondLst>
                                            <p:cond delay="499"/>
                                          </p:stCondLst>
                                        </p:cTn>
                                        <p:tgtEl>
                                          <p:spTgt spid="32780"/>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xit" presetSubtype="8" fill="hold" grpId="0" nodeType="clickEffect">
                                  <p:stCondLst>
                                    <p:cond delay="0"/>
                                  </p:stCondLst>
                                  <p:childTnLst>
                                    <p:animEffect transition="out" filter="wipe(left)">
                                      <p:cBhvr>
                                        <p:cTn id="32" dur="500"/>
                                        <p:tgtEl>
                                          <p:spTgt spid="32777"/>
                                        </p:tgtEl>
                                      </p:cBhvr>
                                    </p:animEffect>
                                    <p:set>
                                      <p:cBhvr>
                                        <p:cTn id="33" dur="1" fill="hold">
                                          <p:stCondLst>
                                            <p:cond delay="499"/>
                                          </p:stCondLst>
                                        </p:cTn>
                                        <p:tgtEl>
                                          <p:spTgt spid="32777"/>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xit" presetSubtype="8" fill="hold" grpId="0" nodeType="clickEffect">
                                  <p:stCondLst>
                                    <p:cond delay="0"/>
                                  </p:stCondLst>
                                  <p:childTnLst>
                                    <p:animEffect transition="out" filter="wipe(left)">
                                      <p:cBhvr>
                                        <p:cTn id="37" dur="500"/>
                                        <p:tgtEl>
                                          <p:spTgt spid="32778"/>
                                        </p:tgtEl>
                                      </p:cBhvr>
                                    </p:animEffect>
                                    <p:set>
                                      <p:cBhvr>
                                        <p:cTn id="38" dur="1" fill="hold">
                                          <p:stCondLst>
                                            <p:cond delay="499"/>
                                          </p:stCondLst>
                                        </p:cTn>
                                        <p:tgtEl>
                                          <p:spTgt spid="32778"/>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xit" presetSubtype="8" fill="hold" grpId="0" nodeType="clickEffect">
                                  <p:stCondLst>
                                    <p:cond delay="0"/>
                                  </p:stCondLst>
                                  <p:childTnLst>
                                    <p:animEffect transition="out" filter="wipe(left)">
                                      <p:cBhvr>
                                        <p:cTn id="42" dur="500"/>
                                        <p:tgtEl>
                                          <p:spTgt spid="32775"/>
                                        </p:tgtEl>
                                      </p:cBhvr>
                                    </p:animEffect>
                                    <p:set>
                                      <p:cBhvr>
                                        <p:cTn id="43" dur="1" fill="hold">
                                          <p:stCondLst>
                                            <p:cond delay="499"/>
                                          </p:stCondLst>
                                        </p:cTn>
                                        <p:tgtEl>
                                          <p:spTgt spid="327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animBg="1"/>
      <p:bldP spid="32777" grpId="0" animBg="1"/>
      <p:bldP spid="32778" grpId="0" animBg="1"/>
      <p:bldP spid="32779" grpId="0" animBg="1"/>
      <p:bldP spid="32780"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Rectangle 7"/>
          <p:cNvSpPr>
            <a:spLocks noChangeArrowheads="1"/>
          </p:cNvSpPr>
          <p:nvPr/>
        </p:nvSpPr>
        <p:spPr bwMode="auto">
          <a:xfrm>
            <a:off x="1692275" y="1341438"/>
            <a:ext cx="1871663" cy="503237"/>
          </a:xfrm>
          <a:prstGeom prst="rect">
            <a:avLst/>
          </a:prstGeom>
          <a:solidFill>
            <a:srgbClr val="FFFF99"/>
          </a:solidFill>
          <a:ln w="9525">
            <a:noFill/>
            <a:miter lim="800000"/>
            <a:headEnd/>
            <a:tailEnd/>
          </a:ln>
        </p:spPr>
        <p:txBody>
          <a:bodyPr wrap="none" anchor="ctr"/>
          <a:lstStyle/>
          <a:p>
            <a:endParaRPr lang="zh-CN" altLang="en-US">
              <a:solidFill>
                <a:srgbClr val="000000"/>
              </a:solidFill>
            </a:endParaRPr>
          </a:p>
        </p:txBody>
      </p:sp>
      <p:sp>
        <p:nvSpPr>
          <p:cNvPr id="30728" name="Rectangle 8"/>
          <p:cNvSpPr>
            <a:spLocks noChangeArrowheads="1"/>
          </p:cNvSpPr>
          <p:nvPr/>
        </p:nvSpPr>
        <p:spPr bwMode="auto">
          <a:xfrm>
            <a:off x="5551488" y="1268413"/>
            <a:ext cx="503237" cy="1512887"/>
          </a:xfrm>
          <a:prstGeom prst="rect">
            <a:avLst/>
          </a:prstGeom>
          <a:solidFill>
            <a:srgbClr val="FFFF99"/>
          </a:solidFill>
          <a:ln w="9525">
            <a:noFill/>
            <a:miter lim="800000"/>
            <a:headEnd/>
            <a:tailEnd/>
          </a:ln>
        </p:spPr>
        <p:txBody>
          <a:bodyPr wrap="none" anchor="ctr"/>
          <a:lstStyle/>
          <a:p>
            <a:endParaRPr lang="zh-CN" altLang="en-US">
              <a:solidFill>
                <a:srgbClr val="000000"/>
              </a:solidFill>
            </a:endParaRPr>
          </a:p>
        </p:txBody>
      </p:sp>
      <p:sp>
        <p:nvSpPr>
          <p:cNvPr id="164884" name="Rectangle 2"/>
          <p:cNvSpPr>
            <a:spLocks noGrp="1" noChangeArrowheads="1"/>
          </p:cNvSpPr>
          <p:nvPr>
            <p:ph type="title"/>
          </p:nvPr>
        </p:nvSpPr>
        <p:spPr/>
        <p:txBody>
          <a:bodyPr/>
          <a:lstStyle/>
          <a:p>
            <a:pPr eaLnBrk="1" hangingPunct="1"/>
            <a:r>
              <a:rPr lang="zh-CN" altLang="en-US" smtClean="0"/>
              <a:t>分块矩阵的转置</a:t>
            </a:r>
          </a:p>
        </p:txBody>
      </p:sp>
      <p:sp>
        <p:nvSpPr>
          <p:cNvPr id="10247" name="Rectangle 3"/>
          <p:cNvSpPr>
            <a:spLocks noGrp="1" noChangeArrowheads="1"/>
          </p:cNvSpPr>
          <p:nvPr>
            <p:ph type="body" idx="1"/>
          </p:nvPr>
        </p:nvSpPr>
        <p:spPr>
          <a:xfrm>
            <a:off x="457200" y="1803400"/>
            <a:ext cx="8229600" cy="3886200"/>
          </a:xfrm>
        </p:spPr>
        <p:txBody>
          <a:bodyPr/>
          <a:lstStyle/>
          <a:p>
            <a:pPr eaLnBrk="1" hangingPunct="1">
              <a:buFont typeface="Wingdings" pitchFamily="2" charset="2"/>
              <a:buNone/>
            </a:pPr>
            <a:r>
              <a:rPr lang="zh-CN" altLang="en-US" smtClean="0"/>
              <a:t>若                                       ，则</a:t>
            </a:r>
          </a:p>
          <a:p>
            <a:pPr eaLnBrk="1" hangingPunct="1">
              <a:buFont typeface="Wingdings" pitchFamily="2" charset="2"/>
              <a:buNone/>
            </a:pPr>
            <a:endParaRPr lang="zh-CN" altLang="en-US" smtClean="0"/>
          </a:p>
          <a:p>
            <a:pPr eaLnBrk="1" hangingPunct="1">
              <a:buFont typeface="Wingdings" pitchFamily="2" charset="2"/>
              <a:buNone/>
            </a:pPr>
            <a:endParaRPr lang="zh-CN" altLang="en-US" smtClean="0"/>
          </a:p>
          <a:p>
            <a:pPr eaLnBrk="1" hangingPunct="1">
              <a:buFont typeface="Wingdings" pitchFamily="2" charset="2"/>
              <a:buNone/>
            </a:pPr>
            <a:endParaRPr lang="zh-CN" altLang="en-US" smtClean="0"/>
          </a:p>
          <a:p>
            <a:pPr eaLnBrk="1" hangingPunct="1">
              <a:buFont typeface="Wingdings" pitchFamily="2" charset="2"/>
              <a:buNone/>
            </a:pPr>
            <a:r>
              <a:rPr lang="zh-CN" altLang="en-US" smtClean="0"/>
              <a:t>例如：</a:t>
            </a:r>
          </a:p>
        </p:txBody>
      </p:sp>
      <p:graphicFrame>
        <p:nvGraphicFramePr>
          <p:cNvPr id="164878" name="Object 14"/>
          <p:cNvGraphicFramePr>
            <a:graphicFrameLocks noChangeAspect="1"/>
          </p:cNvGraphicFramePr>
          <p:nvPr/>
        </p:nvGraphicFramePr>
        <p:xfrm>
          <a:off x="931863" y="1295400"/>
          <a:ext cx="2847975" cy="1563688"/>
        </p:xfrm>
        <a:graphic>
          <a:graphicData uri="http://schemas.openxmlformats.org/presentationml/2006/ole">
            <mc:AlternateContent xmlns:mc="http://schemas.openxmlformats.org/markup-compatibility/2006">
              <mc:Choice xmlns:v="urn:schemas-microsoft-com:vml" Requires="v">
                <p:oleObj spid="_x0000_s164942" name="Equation" r:id="rId3" imgW="1295400" imgH="711200" progId="">
                  <p:embed/>
                </p:oleObj>
              </mc:Choice>
              <mc:Fallback>
                <p:oleObj name="Equation" r:id="rId3" imgW="1295400" imgH="7112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63" y="1295400"/>
                        <a:ext cx="2847975"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5" name="Object 15"/>
          <p:cNvGraphicFramePr>
            <a:graphicFrameLocks noChangeAspect="1"/>
          </p:cNvGraphicFramePr>
          <p:nvPr/>
        </p:nvGraphicFramePr>
        <p:xfrm>
          <a:off x="4572000" y="1254125"/>
          <a:ext cx="3016250" cy="1619250"/>
        </p:xfrm>
        <a:graphic>
          <a:graphicData uri="http://schemas.openxmlformats.org/presentationml/2006/ole">
            <mc:AlternateContent xmlns:mc="http://schemas.openxmlformats.org/markup-compatibility/2006">
              <mc:Choice xmlns:v="urn:schemas-microsoft-com:vml" Requires="v">
                <p:oleObj spid="_x0000_s164943" name="Equation" r:id="rId5" imgW="1371600" imgH="736600" progId="">
                  <p:embed/>
                </p:oleObj>
              </mc:Choice>
              <mc:Fallback>
                <p:oleObj name="Equation" r:id="rId5" imgW="1371600" imgH="7366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254125"/>
                        <a:ext cx="30162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0" name="Object 16"/>
          <p:cNvGraphicFramePr>
            <a:graphicFrameLocks noChangeAspect="1"/>
          </p:cNvGraphicFramePr>
          <p:nvPr/>
        </p:nvGraphicFramePr>
        <p:xfrm>
          <a:off x="1362075" y="3090863"/>
          <a:ext cx="5921375" cy="1562100"/>
        </p:xfrm>
        <a:graphic>
          <a:graphicData uri="http://schemas.openxmlformats.org/presentationml/2006/ole">
            <mc:AlternateContent xmlns:mc="http://schemas.openxmlformats.org/markup-compatibility/2006">
              <mc:Choice xmlns:v="urn:schemas-microsoft-com:vml" Requires="v">
                <p:oleObj spid="_x0000_s164944" name="Equation" r:id="rId7" imgW="2692400" imgH="711200" progId="">
                  <p:embed/>
                </p:oleObj>
              </mc:Choice>
              <mc:Fallback>
                <p:oleObj name="Equation" r:id="rId7" imgW="2692400" imgH="7112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2075" y="3090863"/>
                        <a:ext cx="592137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5" name="Line 11"/>
          <p:cNvSpPr>
            <a:spLocks noChangeShapeType="1"/>
          </p:cNvSpPr>
          <p:nvPr/>
        </p:nvSpPr>
        <p:spPr bwMode="auto">
          <a:xfrm>
            <a:off x="2719388" y="3141663"/>
            <a:ext cx="0" cy="1439862"/>
          </a:xfrm>
          <a:prstGeom prst="line">
            <a:avLst/>
          </a:prstGeom>
          <a:noFill/>
          <a:ln w="28575">
            <a:solidFill>
              <a:srgbClr val="0000FF"/>
            </a:solidFill>
            <a:round/>
            <a:headEnd/>
            <a:tailEnd/>
          </a:ln>
        </p:spPr>
        <p:txBody>
          <a:bodyPr/>
          <a:lstStyle/>
          <a:p>
            <a:endParaRPr lang="zh-CN" altLang="en-US"/>
          </a:p>
        </p:txBody>
      </p:sp>
      <p:sp>
        <p:nvSpPr>
          <p:cNvPr id="31756" name="Line 12"/>
          <p:cNvSpPr>
            <a:spLocks noChangeShapeType="1"/>
          </p:cNvSpPr>
          <p:nvPr/>
        </p:nvSpPr>
        <p:spPr bwMode="auto">
          <a:xfrm>
            <a:off x="3452813" y="3141663"/>
            <a:ext cx="0" cy="1439862"/>
          </a:xfrm>
          <a:prstGeom prst="line">
            <a:avLst/>
          </a:prstGeom>
          <a:noFill/>
          <a:ln w="28575">
            <a:solidFill>
              <a:srgbClr val="0000FF"/>
            </a:solidFill>
            <a:round/>
            <a:headEnd/>
            <a:tailEnd/>
          </a:ln>
        </p:spPr>
        <p:txBody>
          <a:bodyPr/>
          <a:lstStyle/>
          <a:p>
            <a:endParaRPr lang="zh-CN" altLang="en-US"/>
          </a:p>
        </p:txBody>
      </p:sp>
      <p:sp>
        <p:nvSpPr>
          <p:cNvPr id="31757" name="Line 13"/>
          <p:cNvSpPr>
            <a:spLocks noChangeShapeType="1"/>
          </p:cNvSpPr>
          <p:nvPr/>
        </p:nvSpPr>
        <p:spPr bwMode="auto">
          <a:xfrm>
            <a:off x="4187825" y="3141663"/>
            <a:ext cx="0" cy="1439862"/>
          </a:xfrm>
          <a:prstGeom prst="line">
            <a:avLst/>
          </a:prstGeom>
          <a:noFill/>
          <a:ln w="28575">
            <a:solidFill>
              <a:srgbClr val="0000FF"/>
            </a:solidFill>
            <a:round/>
            <a:headEnd/>
            <a:tailEnd/>
          </a:ln>
        </p:spPr>
        <p:txBody>
          <a:bodyPr/>
          <a:lstStyle/>
          <a:p>
            <a:endParaRPr lang="zh-CN" altLang="en-US"/>
          </a:p>
        </p:txBody>
      </p:sp>
      <p:sp>
        <p:nvSpPr>
          <p:cNvPr id="10254" name="Rectangle 14"/>
          <p:cNvSpPr>
            <a:spLocks noChangeArrowheads="1"/>
          </p:cNvSpPr>
          <p:nvPr/>
        </p:nvSpPr>
        <p:spPr bwMode="auto">
          <a:xfrm>
            <a:off x="4932363" y="3644900"/>
            <a:ext cx="2447925" cy="4318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graphicFrame>
        <p:nvGraphicFramePr>
          <p:cNvPr id="2" name="Object 17"/>
          <p:cNvGraphicFramePr>
            <a:graphicFrameLocks noChangeAspect="1"/>
          </p:cNvGraphicFramePr>
          <p:nvPr/>
        </p:nvGraphicFramePr>
        <p:xfrm>
          <a:off x="1362075" y="4776788"/>
          <a:ext cx="4217988" cy="2093912"/>
        </p:xfrm>
        <a:graphic>
          <a:graphicData uri="http://schemas.openxmlformats.org/presentationml/2006/ole">
            <mc:AlternateContent xmlns:mc="http://schemas.openxmlformats.org/markup-compatibility/2006">
              <mc:Choice xmlns:v="urn:schemas-microsoft-com:vml" Requires="v">
                <p:oleObj spid="_x0000_s164945" name="Equation" r:id="rId9" imgW="1916868" imgH="952087" progId="">
                  <p:embed/>
                </p:oleObj>
              </mc:Choice>
              <mc:Fallback>
                <p:oleObj name="Equation" r:id="rId9" imgW="1916868" imgH="952087"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2075" y="4776788"/>
                        <a:ext cx="4217988" cy="209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90" name="Line 8"/>
          <p:cNvSpPr>
            <a:spLocks noChangeShapeType="1"/>
          </p:cNvSpPr>
          <p:nvPr/>
        </p:nvSpPr>
        <p:spPr bwMode="auto">
          <a:xfrm>
            <a:off x="2197100" y="5348288"/>
            <a:ext cx="2159000" cy="0"/>
          </a:xfrm>
          <a:prstGeom prst="line">
            <a:avLst/>
          </a:prstGeom>
          <a:noFill/>
          <a:ln w="28575">
            <a:solidFill>
              <a:srgbClr val="FF0000"/>
            </a:solidFill>
            <a:round/>
            <a:headEnd/>
            <a:tailEnd/>
          </a:ln>
        </p:spPr>
        <p:txBody>
          <a:bodyPr/>
          <a:lstStyle/>
          <a:p>
            <a:endParaRPr lang="zh-CN" altLang="en-US"/>
          </a:p>
        </p:txBody>
      </p:sp>
      <p:sp>
        <p:nvSpPr>
          <p:cNvPr id="164891" name="Line 9"/>
          <p:cNvSpPr>
            <a:spLocks noChangeShapeType="1"/>
          </p:cNvSpPr>
          <p:nvPr/>
        </p:nvSpPr>
        <p:spPr bwMode="auto">
          <a:xfrm>
            <a:off x="2197100" y="5851525"/>
            <a:ext cx="2159000" cy="0"/>
          </a:xfrm>
          <a:prstGeom prst="line">
            <a:avLst/>
          </a:prstGeom>
          <a:noFill/>
          <a:ln w="28575">
            <a:solidFill>
              <a:srgbClr val="FF0000"/>
            </a:solidFill>
            <a:round/>
            <a:headEnd/>
            <a:tailEnd/>
          </a:ln>
        </p:spPr>
        <p:txBody>
          <a:bodyPr/>
          <a:lstStyle/>
          <a:p>
            <a:endParaRPr lang="zh-CN" altLang="en-US"/>
          </a:p>
        </p:txBody>
      </p:sp>
      <p:sp>
        <p:nvSpPr>
          <p:cNvPr id="164892" name="Line 10"/>
          <p:cNvSpPr>
            <a:spLocks noChangeShapeType="1"/>
          </p:cNvSpPr>
          <p:nvPr/>
        </p:nvSpPr>
        <p:spPr bwMode="auto">
          <a:xfrm>
            <a:off x="2197100" y="6356350"/>
            <a:ext cx="2159000" cy="0"/>
          </a:xfrm>
          <a:prstGeom prst="line">
            <a:avLst/>
          </a:prstGeom>
          <a:noFill/>
          <a:ln w="28575">
            <a:solidFill>
              <a:srgbClr val="FF0000"/>
            </a:solidFill>
            <a:round/>
            <a:headEnd/>
            <a:tailEnd/>
          </a:ln>
        </p:spPr>
        <p:txBody>
          <a:bodyPr/>
          <a:lstStyle/>
          <a:p>
            <a:endParaRPr lang="zh-CN" altLang="en-US"/>
          </a:p>
        </p:txBody>
      </p:sp>
      <p:sp>
        <p:nvSpPr>
          <p:cNvPr id="10259" name="Rectangle 19"/>
          <p:cNvSpPr>
            <a:spLocks noChangeArrowheads="1"/>
          </p:cNvSpPr>
          <p:nvPr/>
        </p:nvSpPr>
        <p:spPr bwMode="auto">
          <a:xfrm>
            <a:off x="1908175" y="4724400"/>
            <a:ext cx="2447925" cy="21336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30726" name="AutoShape 6"/>
          <p:cNvSpPr>
            <a:spLocks noChangeArrowheads="1"/>
          </p:cNvSpPr>
          <p:nvPr/>
        </p:nvSpPr>
        <p:spPr bwMode="auto">
          <a:xfrm>
            <a:off x="5435600" y="3429000"/>
            <a:ext cx="3529013" cy="2016125"/>
          </a:xfrm>
          <a:prstGeom prst="cloudCallout">
            <a:avLst>
              <a:gd name="adj1" fmla="val -37764"/>
              <a:gd name="adj2" fmla="val -79764"/>
            </a:avLst>
          </a:prstGeom>
          <a:solidFill>
            <a:schemeClr val="accent1"/>
          </a:solidFill>
          <a:ln w="9525">
            <a:solidFill>
              <a:schemeClr val="tx1"/>
            </a:solidFill>
            <a:round/>
            <a:headEnd/>
            <a:tailEnd/>
          </a:ln>
        </p:spPr>
        <p:txBody>
          <a:bodyPr anchor="ctr"/>
          <a:lstStyle/>
          <a:p>
            <a:r>
              <a:rPr lang="zh-CN" altLang="en-US" sz="2400" b="1">
                <a:solidFill>
                  <a:srgbClr val="000000"/>
                </a:solidFill>
                <a:latin typeface="Times New Roman" pitchFamily="18" charset="0"/>
                <a:ea typeface="楷体_GB2312"/>
                <a:cs typeface="楷体_GB2312"/>
              </a:rPr>
              <a:t>分块矩阵不仅形式上进行转置，</a:t>
            </a:r>
          </a:p>
          <a:p>
            <a:r>
              <a:rPr lang="zh-CN" altLang="en-US" sz="2400" b="1">
                <a:solidFill>
                  <a:srgbClr val="000000"/>
                </a:solidFill>
                <a:latin typeface="Times New Roman" pitchFamily="18" charset="0"/>
                <a:ea typeface="楷体_GB2312"/>
                <a:cs typeface="楷体_GB2312"/>
              </a:rPr>
              <a:t>而且每一个子块也进行转置．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box(in)">
                                      <p:cBhvr>
                                        <p:cTn id="7" dur="500"/>
                                        <p:tgtEl>
                                          <p:spTgt spid="307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7"/>
                                        </p:tgtEl>
                                        <p:attrNameLst>
                                          <p:attrName>style.visibility</p:attrName>
                                        </p:attrNameLst>
                                      </p:cBhvr>
                                      <p:to>
                                        <p:strVal val="visible"/>
                                      </p:to>
                                    </p:set>
                                    <p:animEffect transition="in" filter="wipe(left)">
                                      <p:cBhvr>
                                        <p:cTn id="12" dur="500"/>
                                        <p:tgtEl>
                                          <p:spTgt spid="307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728"/>
                                        </p:tgtEl>
                                        <p:attrNameLst>
                                          <p:attrName>style.visibility</p:attrName>
                                        </p:attrNameLst>
                                      </p:cBhvr>
                                      <p:to>
                                        <p:strVal val="visible"/>
                                      </p:to>
                                    </p:set>
                                    <p:animEffect transition="in" filter="wipe(up)">
                                      <p:cBhvr>
                                        <p:cTn id="17" dur="500"/>
                                        <p:tgtEl>
                                          <p:spTgt spid="307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iterate type="lt">
                                    <p:tmPct val="10000"/>
                                  </p:iterate>
                                  <p:childTnLst>
                                    <p:set>
                                      <p:cBhvr>
                                        <p:cTn id="21" dur="1" fill="hold">
                                          <p:stCondLst>
                                            <p:cond delay="0"/>
                                          </p:stCondLst>
                                        </p:cTn>
                                        <p:tgtEl>
                                          <p:spTgt spid="30726">
                                            <p:bg/>
                                          </p:spTgt>
                                        </p:tgtEl>
                                        <p:attrNameLst>
                                          <p:attrName>style.visibility</p:attrName>
                                        </p:attrNameLst>
                                      </p:cBhvr>
                                      <p:to>
                                        <p:strVal val="visible"/>
                                      </p:to>
                                    </p:set>
                                    <p:animEffect transition="in" filter="slide(fromBottom)">
                                      <p:cBhvr>
                                        <p:cTn id="22" dur="500"/>
                                        <p:tgtEl>
                                          <p:spTgt spid="30726">
                                            <p:bg/>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iterate type="lt">
                                    <p:tmPct val="10000"/>
                                  </p:iterate>
                                  <p:childTnLst>
                                    <p:set>
                                      <p:cBhvr>
                                        <p:cTn id="26" dur="1" fill="hold">
                                          <p:stCondLst>
                                            <p:cond delay="0"/>
                                          </p:stCondLst>
                                        </p:cTn>
                                        <p:tgtEl>
                                          <p:spTgt spid="30726">
                                            <p:txEl>
                                              <p:pRg st="0" end="0"/>
                                            </p:txEl>
                                          </p:spTgt>
                                        </p:tgtEl>
                                        <p:attrNameLst>
                                          <p:attrName>style.visibility</p:attrName>
                                        </p:attrNameLst>
                                      </p:cBhvr>
                                      <p:to>
                                        <p:strVal val="visible"/>
                                      </p:to>
                                    </p:set>
                                    <p:animEffect transition="in" filter="slide(fromBottom)">
                                      <p:cBhvr>
                                        <p:cTn id="27" dur="500"/>
                                        <p:tgtEl>
                                          <p:spTgt spid="30726">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iterate type="lt">
                                    <p:tmPct val="10000"/>
                                  </p:iterate>
                                  <p:childTnLst>
                                    <p:set>
                                      <p:cBhvr>
                                        <p:cTn id="31" dur="1" fill="hold">
                                          <p:stCondLst>
                                            <p:cond delay="0"/>
                                          </p:stCondLst>
                                        </p:cTn>
                                        <p:tgtEl>
                                          <p:spTgt spid="30726">
                                            <p:txEl>
                                              <p:pRg st="1" end="1"/>
                                            </p:txEl>
                                          </p:spTgt>
                                        </p:tgtEl>
                                        <p:attrNameLst>
                                          <p:attrName>style.visibility</p:attrName>
                                        </p:attrNameLst>
                                      </p:cBhvr>
                                      <p:to>
                                        <p:strVal val="visible"/>
                                      </p:to>
                                    </p:set>
                                    <p:animEffect transition="in" filter="slide(fromBottom)">
                                      <p:cBhvr>
                                        <p:cTn id="32" dur="500"/>
                                        <p:tgtEl>
                                          <p:spTgt spid="30726">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grpId="1" nodeType="clickEffect">
                                  <p:stCondLst>
                                    <p:cond delay="0"/>
                                  </p:stCondLst>
                                  <p:iterate type="lt">
                                    <p:tmAbs val="0"/>
                                  </p:iterate>
                                  <p:childTnLst>
                                    <p:set>
                                      <p:cBhvr>
                                        <p:cTn id="36" dur="1" fill="hold">
                                          <p:stCondLst>
                                            <p:cond delay="0"/>
                                          </p:stCondLst>
                                        </p:cTn>
                                        <p:tgtEl>
                                          <p:spTgt spid="30726">
                                            <p:txEl>
                                              <p:pRg st="0" end="0"/>
                                            </p:txEl>
                                          </p:spTgt>
                                        </p:tgtEl>
                                        <p:attrNameLst>
                                          <p:attrName>style.visibility</p:attrName>
                                        </p:attrNameLst>
                                      </p:cBhvr>
                                      <p:to>
                                        <p:strVal val="hidden"/>
                                      </p:to>
                                    </p:set>
                                  </p:childTnLst>
                                </p:cTn>
                              </p:par>
                              <p:par>
                                <p:cTn id="37" presetID="1" presetClass="exit" presetSubtype="0" fill="hold" grpId="1" nodeType="withEffect">
                                  <p:stCondLst>
                                    <p:cond delay="0"/>
                                  </p:stCondLst>
                                  <p:iterate type="lt">
                                    <p:tmAbs val="0"/>
                                  </p:iterate>
                                  <p:childTnLst>
                                    <p:set>
                                      <p:cBhvr>
                                        <p:cTn id="38" dur="1" fill="hold">
                                          <p:stCondLst>
                                            <p:cond delay="0"/>
                                          </p:stCondLst>
                                        </p:cTn>
                                        <p:tgtEl>
                                          <p:spTgt spid="30726">
                                            <p:txEl>
                                              <p:pRg st="1" end="1"/>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0726">
                                            <p:bg/>
                                          </p:spTgt>
                                        </p:tgtEl>
                                        <p:attrNameLst>
                                          <p:attrName>style.visibility</p:attrName>
                                        </p:attrNameLst>
                                      </p:cBhvr>
                                      <p:to>
                                        <p:strVal val="hidden"/>
                                      </p:to>
                                    </p:set>
                                  </p:childTnLst>
                                </p:cTn>
                              </p:par>
                            </p:childTnLst>
                          </p:cTn>
                        </p:par>
                        <p:par>
                          <p:cTn id="41" fill="hold" nodeType="afterGroup">
                            <p:stCondLst>
                              <p:cond delay="0"/>
                            </p:stCondLst>
                            <p:childTnLst>
                              <p:par>
                                <p:cTn id="42" presetID="2" presetClass="entr" presetSubtype="8" fill="hold" nodeType="afterEffect">
                                  <p:stCondLst>
                                    <p:cond delay="0"/>
                                  </p:stCondLst>
                                  <p:childTnLst>
                                    <p:set>
                                      <p:cBhvr>
                                        <p:cTn id="43" dur="1" fill="hold">
                                          <p:stCondLst>
                                            <p:cond delay="0"/>
                                          </p:stCondLst>
                                        </p:cTn>
                                        <p:tgtEl>
                                          <p:spTgt spid="10247">
                                            <p:txEl>
                                              <p:pRg st="4" end="4"/>
                                            </p:txEl>
                                          </p:spTgt>
                                        </p:tgtEl>
                                        <p:attrNameLst>
                                          <p:attrName>style.visibility</p:attrName>
                                        </p:attrNameLst>
                                      </p:cBhvr>
                                      <p:to>
                                        <p:strVal val="visible"/>
                                      </p:to>
                                    </p:set>
                                    <p:anim calcmode="lin" valueType="num">
                                      <p:cBhvr additive="base">
                                        <p:cTn id="44" dur="500" fill="hold"/>
                                        <p:tgtEl>
                                          <p:spTgt spid="10247">
                                            <p:txEl>
                                              <p:pRg st="4" end="4"/>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102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0250"/>
                                        </p:tgtEl>
                                        <p:attrNameLst>
                                          <p:attrName>style.visibility</p:attrName>
                                        </p:attrNameLst>
                                      </p:cBhvr>
                                      <p:to>
                                        <p:strVal val="visible"/>
                                      </p:to>
                                    </p:set>
                                    <p:animEffect transition="in" filter="wipe(left)">
                                      <p:cBhvr>
                                        <p:cTn id="50" dur="500"/>
                                        <p:tgtEl>
                                          <p:spTgt spid="1025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31755"/>
                                        </p:tgtEl>
                                        <p:attrNameLst>
                                          <p:attrName>style.visibility</p:attrName>
                                        </p:attrNameLst>
                                      </p:cBhvr>
                                      <p:to>
                                        <p:strVal val="visible"/>
                                      </p:to>
                                    </p:set>
                                    <p:animEffect transition="in" filter="wipe(up)">
                                      <p:cBhvr>
                                        <p:cTn id="55" dur="500"/>
                                        <p:tgtEl>
                                          <p:spTgt spid="31755"/>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1756"/>
                                        </p:tgtEl>
                                        <p:attrNameLst>
                                          <p:attrName>style.visibility</p:attrName>
                                        </p:attrNameLst>
                                      </p:cBhvr>
                                      <p:to>
                                        <p:strVal val="visible"/>
                                      </p:to>
                                    </p:set>
                                    <p:animEffect transition="in" filter="wipe(up)">
                                      <p:cBhvr>
                                        <p:cTn id="58" dur="500"/>
                                        <p:tgtEl>
                                          <p:spTgt spid="31756"/>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1757"/>
                                        </p:tgtEl>
                                        <p:attrNameLst>
                                          <p:attrName>style.visibility</p:attrName>
                                        </p:attrNameLst>
                                      </p:cBhvr>
                                      <p:to>
                                        <p:strVal val="visible"/>
                                      </p:to>
                                    </p:set>
                                    <p:animEffect transition="in" filter="wipe(up)">
                                      <p:cBhvr>
                                        <p:cTn id="61" dur="500"/>
                                        <p:tgtEl>
                                          <p:spTgt spid="3175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xit" presetSubtype="8" fill="hold" grpId="0" nodeType="clickEffect">
                                  <p:stCondLst>
                                    <p:cond delay="0"/>
                                  </p:stCondLst>
                                  <p:childTnLst>
                                    <p:animEffect transition="out" filter="wipe(left)">
                                      <p:cBhvr>
                                        <p:cTn id="65" dur="500"/>
                                        <p:tgtEl>
                                          <p:spTgt spid="10254"/>
                                        </p:tgtEl>
                                      </p:cBhvr>
                                    </p:animEffect>
                                    <p:set>
                                      <p:cBhvr>
                                        <p:cTn id="66" dur="1" fill="hold">
                                          <p:stCondLst>
                                            <p:cond delay="499"/>
                                          </p:stCondLst>
                                        </p:cTn>
                                        <p:tgtEl>
                                          <p:spTgt spid="10254"/>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left)">
                                      <p:cBhvr>
                                        <p:cTn id="71" dur="500"/>
                                        <p:tgtEl>
                                          <p:spTgt spid="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xit" presetSubtype="8" fill="hold" grpId="0" nodeType="clickEffect">
                                  <p:stCondLst>
                                    <p:cond delay="0"/>
                                  </p:stCondLst>
                                  <p:childTnLst>
                                    <p:animEffect transition="out" filter="wipe(left)">
                                      <p:cBhvr>
                                        <p:cTn id="75" dur="500"/>
                                        <p:tgtEl>
                                          <p:spTgt spid="10259"/>
                                        </p:tgtEl>
                                      </p:cBhvr>
                                    </p:animEffect>
                                    <p:set>
                                      <p:cBhvr>
                                        <p:cTn id="76" dur="1" fill="hold">
                                          <p:stCondLst>
                                            <p:cond delay="499"/>
                                          </p:stCondLst>
                                        </p:cTn>
                                        <p:tgtEl>
                                          <p:spTgt spid="102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animBg="1"/>
      <p:bldP spid="30728" grpId="0" animBg="1"/>
      <p:bldP spid="31755" grpId="0" animBg="1"/>
      <p:bldP spid="31756" grpId="0" animBg="1"/>
      <p:bldP spid="31757" grpId="0" animBg="1"/>
      <p:bldP spid="10254" grpId="0" animBg="1"/>
      <p:bldP spid="10259" grpId="0" animBg="1"/>
      <p:bldP spid="30726" grpId="0" build="p" animBg="1" autoUpdateAnimBg="0"/>
      <p:bldP spid="30726" grpId="1" build="allAtOnce"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CF9831CB-7EC1-4396-BC6A-4D6FA6132475}"/>
              </a:ext>
            </a:extLst>
          </p:cNvPr>
          <p:cNvSpPr/>
          <p:nvPr/>
        </p:nvSpPr>
        <p:spPr>
          <a:xfrm>
            <a:off x="3851920" y="980728"/>
            <a:ext cx="2082884" cy="562435"/>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lnSpcReduction="10000"/>
          </a:bodyPr>
          <a:lstStyle/>
          <a:p>
            <a:pPr algn="dist"/>
            <a:endParaRPr lang="zh-CN" altLang="en-US" sz="2800" b="1"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 xmlns:a16="http://schemas.microsoft.com/office/drawing/2014/main" id="{BA7E35A6-D026-4DF0-92E8-1140D837CE8D}"/>
              </a:ext>
            </a:extLst>
          </p:cNvPr>
          <p:cNvSpPr/>
          <p:nvPr/>
        </p:nvSpPr>
        <p:spPr>
          <a:xfrm>
            <a:off x="3686285" y="895281"/>
            <a:ext cx="2103753" cy="525158"/>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fontScale="92500" lnSpcReduction="10000"/>
          </a:bodyPr>
          <a:lstStyle/>
          <a:p>
            <a:pPr algn="ctr"/>
            <a:r>
              <a:rPr lang="zh-CN" altLang="en-US" sz="2800" b="1" dirty="0" smtClean="0">
                <a:solidFill>
                  <a:schemeClr val="bg2">
                    <a:lumMod val="60000"/>
                    <a:lumOff val="40000"/>
                  </a:schemeClr>
                </a:solidFill>
                <a:latin typeface="Microsoft YaHei" panose="020B0503020204020204" pitchFamily="34" charset="-122"/>
                <a:ea typeface="Microsoft YaHei" panose="020B0503020204020204" pitchFamily="34" charset="-122"/>
              </a:rPr>
              <a:t>教师简介</a:t>
            </a:r>
            <a:endParaRPr lang="zh-CN" altLang="en-US" sz="2800" b="1" dirty="0">
              <a:solidFill>
                <a:schemeClr val="bg2">
                  <a:lumMod val="60000"/>
                  <a:lumOff val="40000"/>
                </a:schemeClr>
              </a:solidFill>
              <a:latin typeface="Microsoft YaHei" panose="020B0503020204020204" pitchFamily="34" charset="-122"/>
              <a:ea typeface="Microsoft YaHei" panose="020B0503020204020204" pitchFamily="34" charset="-122"/>
            </a:endParaRPr>
          </a:p>
        </p:txBody>
      </p:sp>
      <p:sp>
        <p:nvSpPr>
          <p:cNvPr id="4" name="矩形 3"/>
          <p:cNvSpPr/>
          <p:nvPr/>
        </p:nvSpPr>
        <p:spPr>
          <a:xfrm>
            <a:off x="3413774" y="1739241"/>
            <a:ext cx="5118666" cy="3609065"/>
          </a:xfrm>
          <a:prstGeom prst="rect">
            <a:avLst/>
          </a:prstGeom>
        </p:spPr>
        <p:txBody>
          <a:bodyPr wrap="square">
            <a:spAutoFit/>
          </a:bodyPr>
          <a:lstStyle/>
          <a:p>
            <a:pPr algn="just">
              <a:lnSpc>
                <a:spcPct val="150000"/>
              </a:lnSpc>
            </a:pPr>
            <a:r>
              <a:rPr lang="zh-CN" altLang="en-US" sz="1400" dirty="0">
                <a:latin typeface="微软雅黑" panose="020B0503020204020204" pitchFamily="34" charset="-122"/>
                <a:ea typeface="微软雅黑" panose="020B0503020204020204" pitchFamily="34" charset="-122"/>
              </a:rPr>
              <a:t>徐伟华，男，</a:t>
            </a:r>
            <a:r>
              <a:rPr lang="en-US" altLang="zh-CN" sz="1400" dirty="0">
                <a:latin typeface="微软雅黑" panose="020B0503020204020204" pitchFamily="34" charset="-122"/>
                <a:ea typeface="微软雅黑" panose="020B0503020204020204" pitchFamily="34" charset="-122"/>
              </a:rPr>
              <a:t>1979</a:t>
            </a:r>
            <a:r>
              <a:rPr lang="zh-CN" altLang="en-US"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月生于山西浑源，西安交通大学博士、博士后，</a:t>
            </a:r>
            <a:r>
              <a:rPr lang="en-US" altLang="zh-CN" sz="1400" dirty="0">
                <a:latin typeface="微软雅黑" panose="020B0503020204020204" pitchFamily="34" charset="-122"/>
                <a:ea typeface="微软雅黑" panose="020B0503020204020204" pitchFamily="34" charset="-122"/>
              </a:rPr>
              <a:t>2011</a:t>
            </a:r>
            <a:r>
              <a:rPr lang="zh-CN" altLang="en-US" sz="1400" dirty="0">
                <a:latin typeface="微软雅黑" panose="020B0503020204020204" pitchFamily="34" charset="-122"/>
                <a:ea typeface="微软雅黑" panose="020B0503020204020204" pitchFamily="34" charset="-122"/>
              </a:rPr>
              <a:t>年破格晋升教授，现任职于西南大学人工智能学院，博士生导师；重庆市中青年骨干教师、重庆市十佳科技青年提名奖</a:t>
            </a:r>
            <a:r>
              <a:rPr lang="zh-CN" altLang="en-US" sz="1400" dirty="0" smtClean="0">
                <a:latin typeface="微软雅黑" panose="020B0503020204020204" pitchFamily="34" charset="-122"/>
                <a:ea typeface="微软雅黑" panose="020B0503020204020204" pitchFamily="34" charset="-122"/>
              </a:rPr>
              <a:t>、国际</a:t>
            </a:r>
            <a:r>
              <a:rPr lang="zh-CN" altLang="en-US" sz="1400" dirty="0">
                <a:latin typeface="微软雅黑" panose="020B0503020204020204" pitchFamily="34" charset="-122"/>
                <a:ea typeface="微软雅黑" panose="020B0503020204020204" pitchFamily="34" charset="-122"/>
              </a:rPr>
              <a:t>粗糙集学会高级会员、中国人工智能学会粒计算与知识发现常务委员、中国人工智能学会知识工程与分布智能专业委员会委员、重庆市数学会理事；已在</a:t>
            </a:r>
            <a:r>
              <a:rPr lang="en-US" altLang="zh-CN" sz="1400" dirty="0">
                <a:latin typeface="微软雅黑" panose="020B0503020204020204" pitchFamily="34" charset="-122"/>
                <a:ea typeface="微软雅黑" panose="020B0503020204020204" pitchFamily="34" charset="-122"/>
              </a:rPr>
              <a:t>IEEETCYB</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INS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KBS</a:t>
            </a:r>
            <a:r>
              <a:rPr lang="zh-CN" altLang="en-US" sz="1400" dirty="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FSS</a:t>
            </a:r>
            <a:r>
              <a:rPr lang="zh-CN" altLang="en-US" sz="1400" dirty="0" smtClean="0">
                <a:latin typeface="微软雅黑" panose="020B0503020204020204" pitchFamily="34" charset="-122"/>
                <a:ea typeface="微软雅黑" panose="020B0503020204020204" pitchFamily="34" charset="-122"/>
              </a:rPr>
              <a:t>等</a:t>
            </a:r>
            <a:r>
              <a:rPr lang="zh-CN" altLang="en-US" sz="1400" dirty="0">
                <a:latin typeface="微软雅黑" panose="020B0503020204020204" pitchFamily="34" charset="-122"/>
                <a:ea typeface="微软雅黑" panose="020B0503020204020204" pitchFamily="34" charset="-122"/>
              </a:rPr>
              <a:t>国内外重要学术刊物上发表论文</a:t>
            </a:r>
            <a:r>
              <a:rPr lang="en-US" altLang="zh-CN" sz="1400" dirty="0">
                <a:latin typeface="微软雅黑" panose="020B0503020204020204" pitchFamily="34" charset="-122"/>
                <a:ea typeface="微软雅黑" panose="020B0503020204020204" pitchFamily="34" charset="-122"/>
              </a:rPr>
              <a:t>110</a:t>
            </a:r>
            <a:r>
              <a:rPr lang="zh-CN" altLang="en-US" sz="1400" dirty="0">
                <a:latin typeface="微软雅黑" panose="020B0503020204020204" pitchFamily="34" charset="-122"/>
                <a:ea typeface="微软雅黑" panose="020B0503020204020204" pitchFamily="34" charset="-122"/>
              </a:rPr>
              <a:t>余篇，其中</a:t>
            </a:r>
            <a:r>
              <a:rPr lang="en-US" altLang="zh-CN" sz="1400" dirty="0">
                <a:latin typeface="微软雅黑" panose="020B0503020204020204" pitchFamily="34" charset="-122"/>
                <a:ea typeface="微软雅黑" panose="020B0503020204020204" pitchFamily="34" charset="-122"/>
              </a:rPr>
              <a:t>SCI</a:t>
            </a:r>
            <a:r>
              <a:rPr lang="zh-CN" altLang="en-US" sz="1400" dirty="0">
                <a:latin typeface="微软雅黑" panose="020B0503020204020204" pitchFamily="34" charset="-122"/>
                <a:ea typeface="微软雅黑" panose="020B0503020204020204" pitchFamily="34" charset="-122"/>
              </a:rPr>
              <a:t>检索</a:t>
            </a:r>
            <a:r>
              <a:rPr lang="en-US" altLang="zh-CN" sz="1400" dirty="0">
                <a:latin typeface="微软雅黑" panose="020B0503020204020204" pitchFamily="34" charset="-122"/>
                <a:ea typeface="微软雅黑" panose="020B0503020204020204" pitchFamily="34" charset="-122"/>
              </a:rPr>
              <a:t>70</a:t>
            </a:r>
            <a:r>
              <a:rPr lang="zh-CN" altLang="en-US" sz="1400" dirty="0">
                <a:latin typeface="微软雅黑" panose="020B0503020204020204" pitchFamily="34" charset="-122"/>
                <a:ea typeface="微软雅黑" panose="020B0503020204020204" pitchFamily="34" charset="-122"/>
              </a:rPr>
              <a:t>余篇（次），</a:t>
            </a:r>
            <a:r>
              <a:rPr lang="en-US" altLang="zh-CN" sz="1400" dirty="0">
                <a:latin typeface="微软雅黑" panose="020B0503020204020204" pitchFamily="34" charset="-122"/>
                <a:ea typeface="微软雅黑" panose="020B0503020204020204" pitchFamily="34" charset="-122"/>
              </a:rPr>
              <a:t>Web of Science</a:t>
            </a:r>
            <a:r>
              <a:rPr lang="zh-CN" altLang="en-US" sz="1400" dirty="0">
                <a:latin typeface="微软雅黑" panose="020B0503020204020204" pitchFamily="34" charset="-122"/>
                <a:ea typeface="微软雅黑" panose="020B0503020204020204" pitchFamily="34" charset="-122"/>
              </a:rPr>
              <a:t>引用</a:t>
            </a:r>
            <a:r>
              <a:rPr lang="en-US" altLang="zh-CN" sz="1400" dirty="0" smtClean="0">
                <a:latin typeface="微软雅黑" panose="020B0503020204020204" pitchFamily="34" charset="-122"/>
                <a:ea typeface="微软雅黑" panose="020B0503020204020204" pitchFamily="34" charset="-122"/>
              </a:rPr>
              <a:t>1600</a:t>
            </a:r>
            <a:r>
              <a:rPr lang="zh-CN" altLang="en-US" sz="1400" dirty="0">
                <a:latin typeface="微软雅黑" panose="020B0503020204020204" pitchFamily="34" charset="-122"/>
                <a:ea typeface="微软雅黑" panose="020B0503020204020204" pitchFamily="34" charset="-122"/>
              </a:rPr>
              <a:t>余次，</a:t>
            </a:r>
            <a:r>
              <a:rPr lang="en-US" altLang="zh-CN" sz="1400" dirty="0">
                <a:latin typeface="微软雅黑" panose="020B0503020204020204" pitchFamily="34" charset="-122"/>
                <a:ea typeface="微软雅黑" panose="020B0503020204020204" pitchFamily="34" charset="-122"/>
              </a:rPr>
              <a:t>H</a:t>
            </a:r>
            <a:r>
              <a:rPr lang="zh-CN" altLang="en-US" sz="1400" dirty="0">
                <a:latin typeface="微软雅黑" panose="020B0503020204020204" pitchFamily="34" charset="-122"/>
                <a:ea typeface="微软雅黑" panose="020B0503020204020204" pitchFamily="34" charset="-122"/>
              </a:rPr>
              <a:t>指数为</a:t>
            </a:r>
            <a:r>
              <a:rPr lang="en-US" altLang="zh-CN" sz="1400" dirty="0">
                <a:latin typeface="微软雅黑" panose="020B0503020204020204" pitchFamily="34" charset="-122"/>
                <a:ea typeface="微软雅黑" panose="020B0503020204020204" pitchFamily="34" charset="-122"/>
              </a:rPr>
              <a:t>21</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篇论文入选</a:t>
            </a:r>
            <a:r>
              <a:rPr lang="en-US" altLang="zh-CN" sz="1400" dirty="0">
                <a:latin typeface="微软雅黑" panose="020B0503020204020204" pitchFamily="34" charset="-122"/>
                <a:ea typeface="微软雅黑" panose="020B0503020204020204" pitchFamily="34" charset="-122"/>
              </a:rPr>
              <a:t>ESI</a:t>
            </a:r>
            <a:r>
              <a:rPr lang="zh-CN" altLang="en-US" sz="1400" dirty="0">
                <a:latin typeface="微软雅黑" panose="020B0503020204020204" pitchFamily="34" charset="-122"/>
                <a:ea typeface="微软雅黑" panose="020B0503020204020204" pitchFamily="34" charset="-122"/>
              </a:rPr>
              <a:t>高被引论文；科学出版社</a:t>
            </a:r>
            <a:r>
              <a:rPr lang="zh-CN" altLang="en-US" sz="1400" dirty="0" smtClean="0">
                <a:latin typeface="微软雅黑" panose="020B0503020204020204" pitchFamily="34" charset="-122"/>
                <a:ea typeface="微软雅黑" panose="020B0503020204020204" pitchFamily="34" charset="-122"/>
              </a:rPr>
              <a:t>出版学术</a:t>
            </a:r>
            <a:r>
              <a:rPr lang="zh-CN" altLang="en-US" sz="1400" dirty="0">
                <a:latin typeface="微软雅黑" panose="020B0503020204020204" pitchFamily="34" charset="-122"/>
                <a:ea typeface="微软雅黑" panose="020B0503020204020204" pitchFamily="34" charset="-122"/>
              </a:rPr>
              <a:t>著作</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部；先后主持了</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项国家自然科学基金、</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余项省部级项目，获</a:t>
            </a:r>
            <a:r>
              <a:rPr lang="en-US" altLang="zh-CN" sz="1400" dirty="0">
                <a:latin typeface="微软雅黑" panose="020B0503020204020204" pitchFamily="34" charset="-122"/>
                <a:ea typeface="微软雅黑" panose="020B0503020204020204" pitchFamily="34" charset="-122"/>
              </a:rPr>
              <a:t>2017</a:t>
            </a:r>
            <a:r>
              <a:rPr lang="zh-CN" altLang="en-US" sz="1400" dirty="0">
                <a:latin typeface="微软雅黑" panose="020B0503020204020204" pitchFamily="34" charset="-122"/>
                <a:ea typeface="微软雅黑" panose="020B0503020204020204" pitchFamily="34" charset="-122"/>
              </a:rPr>
              <a:t>年河北省自然科学奖三等奖</a:t>
            </a:r>
            <a:r>
              <a:rPr lang="en-US" altLang="zh-CN" sz="1400" dirty="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项。</a:t>
            </a:r>
            <a:endParaRPr lang="en-US" altLang="zh-CN" sz="14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867566" y="1868917"/>
            <a:ext cx="2192266" cy="3479389"/>
            <a:chOff x="1421015" y="1990396"/>
            <a:chExt cx="2424527" cy="4072307"/>
          </a:xfrm>
        </p:grpSpPr>
        <p:grpSp>
          <p:nvGrpSpPr>
            <p:cNvPr id="6" name="组合 5">
              <a:extLst>
                <a:ext uri="{FF2B5EF4-FFF2-40B4-BE49-F238E27FC236}">
                  <a16:creationId xmlns="" xmlns:a16="http://schemas.microsoft.com/office/drawing/2014/main" id="{7FA7584D-C162-4E4D-A4C5-BF4788C00B0E}"/>
                </a:ext>
              </a:extLst>
            </p:cNvPr>
            <p:cNvGrpSpPr/>
            <p:nvPr/>
          </p:nvGrpSpPr>
          <p:grpSpPr>
            <a:xfrm>
              <a:off x="1421015" y="5311264"/>
              <a:ext cx="2424527" cy="751439"/>
              <a:chOff x="7815036" y="3370943"/>
              <a:chExt cx="2452915" cy="819478"/>
            </a:xfrm>
          </p:grpSpPr>
          <p:sp>
            <p:nvSpPr>
              <p:cNvPr id="8" name="矩形 7">
                <a:extLst>
                  <a:ext uri="{FF2B5EF4-FFF2-40B4-BE49-F238E27FC236}">
                    <a16:creationId xmlns="" xmlns:a16="http://schemas.microsoft.com/office/drawing/2014/main" id="{CD42AA8F-57A8-4F73-81F4-9D470A8DF349}"/>
                  </a:ext>
                </a:extLst>
              </p:cNvPr>
              <p:cNvSpPr/>
              <p:nvPr/>
            </p:nvSpPr>
            <p:spPr>
              <a:xfrm>
                <a:off x="7815036" y="3370943"/>
                <a:ext cx="2452914" cy="517726"/>
              </a:xfrm>
              <a:prstGeom prst="rect">
                <a:avLst/>
              </a:prstGeom>
              <a:solidFill>
                <a:schemeClr val="accent1"/>
              </a:solidFill>
            </p:spPr>
            <p:txBody>
              <a:bodyPr wrap="square" lIns="180000" tIns="72000" rIns="180000" bIns="72000">
                <a:normAutofit fontScale="85000" lnSpcReduction="20000"/>
              </a:bodyPr>
              <a:lstStyle/>
              <a:p>
                <a:pPr algn="ctr"/>
                <a:r>
                  <a:rPr lang="zh-CN" altLang="en-US" sz="2400" b="1" dirty="0" smtClean="0">
                    <a:solidFill>
                      <a:schemeClr val="bg1"/>
                    </a:solidFill>
                    <a:latin typeface="Microsoft YaHei" panose="020B0503020204020204" pitchFamily="34" charset="-122"/>
                    <a:ea typeface="Microsoft YaHei" panose="020B0503020204020204" pitchFamily="34" charset="-122"/>
                  </a:rPr>
                  <a:t>徐伟华 教授</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9" name="等腰三角形 8">
                <a:extLst>
                  <a:ext uri="{FF2B5EF4-FFF2-40B4-BE49-F238E27FC236}">
                    <a16:creationId xmlns="" xmlns:a16="http://schemas.microsoft.com/office/drawing/2014/main" id="{0F87AD81-93FD-474D-9055-AA35121D7845}"/>
                  </a:ext>
                </a:extLst>
              </p:cNvPr>
              <p:cNvSpPr/>
              <p:nvPr/>
            </p:nvSpPr>
            <p:spPr>
              <a:xfrm flipV="1">
                <a:off x="10057638" y="3888669"/>
                <a:ext cx="210313" cy="301752"/>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gr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015" y="1990396"/>
              <a:ext cx="2424527" cy="33208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矩形 9"/>
          <p:cNvSpPr/>
          <p:nvPr/>
        </p:nvSpPr>
        <p:spPr>
          <a:xfrm>
            <a:off x="763370" y="5453808"/>
            <a:ext cx="7776864" cy="830997"/>
          </a:xfrm>
          <a:prstGeom prst="rect">
            <a:avLst/>
          </a:prstGeom>
        </p:spPr>
        <p:txBody>
          <a:bodyPr wrap="square">
            <a:spAutoFit/>
          </a:bodyPr>
          <a:lstStyle/>
          <a:p>
            <a:pPr algn="just">
              <a:lnSpc>
                <a:spcPct val="150000"/>
              </a:lnSpc>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QQ: 58601058</a:t>
            </a:r>
            <a:r>
              <a:rPr lang="en-US" altLang="zh-CN" sz="1600" dirty="0" smtClean="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Tel</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15998921583; </a:t>
            </a:r>
            <a:r>
              <a:rPr lang="en-US" altLang="zh-CN" sz="1600" dirty="0" smtClean="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WeChat</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15998921583</a:t>
            </a:r>
          </a:p>
          <a:p>
            <a:pPr algn="just">
              <a:lnSpc>
                <a:spcPct val="150000"/>
              </a:lnSpc>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Email: chxuwh@gmail.com; </a:t>
            </a:r>
            <a:r>
              <a:rPr lang="en-US" altLang="zh-CN" sz="1600" dirty="0" smtClean="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chxuwh@swu.edu.cn; Homepage: www.weihuaxu.com</a:t>
            </a:r>
            <a:endParaRPr lang="zh-CN" altLang="en-US"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85896058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9" name="Text Box 2"/>
          <p:cNvSpPr txBox="1">
            <a:spLocks noChangeArrowheads="1"/>
          </p:cNvSpPr>
          <p:nvPr/>
        </p:nvSpPr>
        <p:spPr bwMode="auto">
          <a:xfrm>
            <a:off x="131763" y="2544763"/>
            <a:ext cx="2568575"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其求解公式为</a:t>
            </a:r>
          </a:p>
        </p:txBody>
      </p:sp>
      <p:graphicFrame>
        <p:nvGraphicFramePr>
          <p:cNvPr id="3102" name="Object 30"/>
          <p:cNvGraphicFramePr>
            <a:graphicFrameLocks noChangeAspect="1"/>
          </p:cNvGraphicFramePr>
          <p:nvPr/>
        </p:nvGraphicFramePr>
        <p:xfrm>
          <a:off x="131763" y="1196975"/>
          <a:ext cx="2625725" cy="1062038"/>
        </p:xfrm>
        <a:graphic>
          <a:graphicData uri="http://schemas.openxmlformats.org/presentationml/2006/ole">
            <mc:AlternateContent xmlns:mc="http://schemas.openxmlformats.org/markup-compatibility/2006">
              <mc:Choice xmlns:v="urn:schemas-microsoft-com:vml" Requires="v">
                <p:oleObj spid="_x0000_s3214" name="Equation" r:id="rId3" imgW="1193800" imgH="482600" progId="">
                  <p:embed/>
                </p:oleObj>
              </mc:Choice>
              <mc:Fallback>
                <p:oleObj name="Equation" r:id="rId3" imgW="1193800" imgH="482600"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63" y="1196975"/>
                        <a:ext cx="2625725"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03" name="Object 31"/>
          <p:cNvGraphicFramePr>
            <a:graphicFrameLocks noChangeAspect="1"/>
          </p:cNvGraphicFramePr>
          <p:nvPr/>
        </p:nvGraphicFramePr>
        <p:xfrm>
          <a:off x="131763" y="3146425"/>
          <a:ext cx="2849562" cy="2011363"/>
        </p:xfrm>
        <a:graphic>
          <a:graphicData uri="http://schemas.openxmlformats.org/presentationml/2006/ole">
            <mc:AlternateContent xmlns:mc="http://schemas.openxmlformats.org/markup-compatibility/2006">
              <mc:Choice xmlns:v="urn:schemas-microsoft-com:vml" Requires="v">
                <p:oleObj spid="_x0000_s3215" name="Equation" r:id="rId5" imgW="1295400" imgH="914400" progId="">
                  <p:embed/>
                </p:oleObj>
              </mc:Choice>
              <mc:Fallback>
                <p:oleObj name="Equation" r:id="rId5" imgW="1295400" imgH="914400" progId="">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763" y="3146425"/>
                        <a:ext cx="2849562" cy="2011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10" name="Text Box 5"/>
          <p:cNvSpPr txBox="1">
            <a:spLocks noChangeArrowheads="1"/>
          </p:cNvSpPr>
          <p:nvPr/>
        </p:nvSpPr>
        <p:spPr bwMode="auto">
          <a:xfrm>
            <a:off x="133350" y="673100"/>
            <a:ext cx="2405063"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二元线性方程组 </a:t>
            </a:r>
          </a:p>
        </p:txBody>
      </p:sp>
      <p:sp>
        <p:nvSpPr>
          <p:cNvPr id="3111" name="Rectangle 6"/>
          <p:cNvSpPr>
            <a:spLocks noChangeArrowheads="1"/>
          </p:cNvSpPr>
          <p:nvPr/>
        </p:nvSpPr>
        <p:spPr bwMode="auto">
          <a:xfrm>
            <a:off x="1317625" y="1268413"/>
            <a:ext cx="431800" cy="1008062"/>
          </a:xfrm>
          <a:prstGeom prst="rect">
            <a:avLst/>
          </a:prstGeom>
          <a:noFill/>
          <a:ln w="28575">
            <a:solidFill>
              <a:srgbClr val="3333FF"/>
            </a:solidFill>
            <a:miter lim="800000"/>
            <a:headEnd/>
            <a:tailEnd/>
          </a:ln>
        </p:spPr>
        <p:txBody>
          <a:bodyPr wrap="none" anchor="ctr"/>
          <a:lstStyle/>
          <a:p>
            <a:endParaRPr lang="zh-CN" altLang="en-US">
              <a:solidFill>
                <a:srgbClr val="000000"/>
              </a:solidFill>
            </a:endParaRPr>
          </a:p>
        </p:txBody>
      </p:sp>
      <p:sp>
        <p:nvSpPr>
          <p:cNvPr id="3112" name="Rectangle 7"/>
          <p:cNvSpPr>
            <a:spLocks noChangeArrowheads="1"/>
          </p:cNvSpPr>
          <p:nvPr/>
        </p:nvSpPr>
        <p:spPr bwMode="auto">
          <a:xfrm>
            <a:off x="323850" y="1268413"/>
            <a:ext cx="431800" cy="1008062"/>
          </a:xfrm>
          <a:prstGeom prst="rect">
            <a:avLst/>
          </a:prstGeom>
          <a:noFill/>
          <a:ln w="28575">
            <a:solidFill>
              <a:srgbClr val="3333FF"/>
            </a:solidFill>
            <a:miter lim="800000"/>
            <a:headEnd/>
            <a:tailEnd/>
          </a:ln>
        </p:spPr>
        <p:txBody>
          <a:bodyPr wrap="none" anchor="ctr"/>
          <a:lstStyle/>
          <a:p>
            <a:endParaRPr lang="zh-CN" altLang="en-US">
              <a:solidFill>
                <a:srgbClr val="000000"/>
              </a:solidFill>
            </a:endParaRPr>
          </a:p>
        </p:txBody>
      </p:sp>
      <p:sp>
        <p:nvSpPr>
          <p:cNvPr id="34824" name="Text Box 8"/>
          <p:cNvSpPr txBox="1">
            <a:spLocks noChangeArrowheads="1"/>
          </p:cNvSpPr>
          <p:nvPr/>
        </p:nvSpPr>
        <p:spPr bwMode="auto">
          <a:xfrm>
            <a:off x="4211638" y="512763"/>
            <a:ext cx="4464050" cy="949325"/>
          </a:xfrm>
          <a:prstGeom prst="rect">
            <a:avLst/>
          </a:prstGeom>
          <a:solidFill>
            <a:srgbClr val="339966"/>
          </a:solidFill>
          <a:ln w="9525">
            <a:noFill/>
            <a:miter lim="800000"/>
            <a:headEnd/>
            <a:tailEnd/>
          </a:ln>
        </p:spPr>
        <p:txBody>
          <a:bodyPr lIns="36000" tIns="36000" rIns="36000" bIns="36000">
            <a:spAutoFit/>
          </a:bodyPr>
          <a:lstStyle/>
          <a:p>
            <a:pPr>
              <a:lnSpc>
                <a:spcPct val="120000"/>
              </a:lnSpc>
            </a:pPr>
            <a:r>
              <a:rPr kumimoji="1" lang="zh-CN" altLang="en-US" sz="2400" b="1">
                <a:solidFill>
                  <a:srgbClr val="FFFFFF"/>
                </a:solidFill>
                <a:latin typeface="Times New Roman" pitchFamily="18" charset="0"/>
                <a:ea typeface="楷体_GB2312"/>
                <a:cs typeface="楷体_GB2312"/>
              </a:rPr>
              <a:t>我们引进新的符号来表示“</a:t>
            </a:r>
            <a:r>
              <a:rPr kumimoji="1" lang="zh-CN" altLang="en-US" sz="2400" b="1">
                <a:solidFill>
                  <a:srgbClr val="FFFF00"/>
                </a:solidFill>
                <a:latin typeface="Times New Roman" pitchFamily="18" charset="0"/>
                <a:ea typeface="楷体_GB2312"/>
                <a:cs typeface="楷体_GB2312"/>
              </a:rPr>
              <a:t>四个数分成两对相乘再相减</a:t>
            </a:r>
            <a:r>
              <a:rPr kumimoji="1" lang="zh-CN" altLang="en-US" sz="2400" b="1">
                <a:solidFill>
                  <a:srgbClr val="FFFFFF"/>
                </a:solidFill>
                <a:latin typeface="Times New Roman" pitchFamily="18" charset="0"/>
                <a:ea typeface="楷体_GB2312"/>
                <a:cs typeface="楷体_GB2312"/>
              </a:rPr>
              <a:t>”</a:t>
            </a:r>
            <a:r>
              <a:rPr kumimoji="1" lang="en-US" altLang="zh-CN" sz="2400" b="1">
                <a:solidFill>
                  <a:srgbClr val="FFFFFF"/>
                </a:solidFill>
                <a:latin typeface="楷体_GB2312"/>
                <a:ea typeface="楷体_GB2312"/>
                <a:cs typeface="楷体_GB2312"/>
              </a:rPr>
              <a:t>.</a:t>
            </a:r>
          </a:p>
        </p:txBody>
      </p:sp>
      <p:graphicFrame>
        <p:nvGraphicFramePr>
          <p:cNvPr id="34825" name="Object 32"/>
          <p:cNvGraphicFramePr>
            <a:graphicFrameLocks noChangeAspect="1"/>
          </p:cNvGraphicFramePr>
          <p:nvPr/>
        </p:nvGraphicFramePr>
        <p:xfrm>
          <a:off x="4597400" y="3860800"/>
          <a:ext cx="4078288" cy="1062038"/>
        </p:xfrm>
        <a:graphic>
          <a:graphicData uri="http://schemas.openxmlformats.org/presentationml/2006/ole">
            <mc:AlternateContent xmlns:mc="http://schemas.openxmlformats.org/markup-compatibility/2006">
              <mc:Choice xmlns:v="urn:schemas-microsoft-com:vml" Requires="v">
                <p:oleObj spid="_x0000_s3216" name="Equation" r:id="rId7" imgW="1854200" imgH="482600" progId="">
                  <p:embed/>
                </p:oleObj>
              </mc:Choice>
              <mc:Fallback>
                <p:oleObj name="Equation" r:id="rId7" imgW="1854200" imgH="482600" progId="">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7400" y="3860800"/>
                        <a:ext cx="4078288"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6" name="Object 33"/>
          <p:cNvGraphicFramePr>
            <a:graphicFrameLocks noChangeAspect="1"/>
          </p:cNvGraphicFramePr>
          <p:nvPr/>
        </p:nvGraphicFramePr>
        <p:xfrm>
          <a:off x="4284663" y="1724025"/>
          <a:ext cx="1201737" cy="1006475"/>
        </p:xfrm>
        <a:graphic>
          <a:graphicData uri="http://schemas.openxmlformats.org/presentationml/2006/ole">
            <mc:AlternateContent xmlns:mc="http://schemas.openxmlformats.org/markup-compatibility/2006">
              <mc:Choice xmlns:v="urn:schemas-microsoft-com:vml" Requires="v">
                <p:oleObj spid="_x0000_s3217" name="Equation" r:id="rId9" imgW="545863" imgH="457002" progId="">
                  <p:embed/>
                </p:oleObj>
              </mc:Choice>
              <mc:Fallback>
                <p:oleObj name="Equation" r:id="rId9" imgW="545863" imgH="457002" progId="">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4663" y="1724025"/>
                        <a:ext cx="1201737" cy="1006475"/>
                      </a:xfrm>
                      <a:prstGeom prst="rect">
                        <a:avLst/>
                      </a:prstGeom>
                      <a:solidFill>
                        <a:srgbClr val="FFFF99"/>
                      </a:solidFill>
                    </p:spPr>
                  </p:pic>
                </p:oleObj>
              </mc:Fallback>
            </mc:AlternateContent>
          </a:graphicData>
        </a:graphic>
      </p:graphicFrame>
      <p:sp>
        <p:nvSpPr>
          <p:cNvPr id="34827" name="Text Box 11"/>
          <p:cNvSpPr txBox="1">
            <a:spLocks noChangeArrowheads="1"/>
          </p:cNvSpPr>
          <p:nvPr/>
        </p:nvSpPr>
        <p:spPr bwMode="auto">
          <a:xfrm>
            <a:off x="6221413" y="2066925"/>
            <a:ext cx="798512" cy="457200"/>
          </a:xfrm>
          <a:prstGeom prst="rect">
            <a:avLst/>
          </a:prstGeom>
          <a:noFill/>
          <a:ln w="9525">
            <a:noFill/>
            <a:miter lim="800000"/>
            <a:headEnd/>
            <a:tailEnd/>
          </a:ln>
        </p:spPr>
        <p:txBody>
          <a:bodyPr wrap="none"/>
          <a:lstStyle/>
          <a:p>
            <a:r>
              <a:rPr lang="zh-CN" altLang="en-US" sz="2400" b="1">
                <a:solidFill>
                  <a:srgbClr val="3333FF"/>
                </a:solidFill>
                <a:ea typeface="楷体_GB2312"/>
                <a:cs typeface="楷体_GB2312"/>
              </a:rPr>
              <a:t>记号 </a:t>
            </a:r>
          </a:p>
        </p:txBody>
      </p:sp>
      <p:graphicFrame>
        <p:nvGraphicFramePr>
          <p:cNvPr id="34828" name="Object 34"/>
          <p:cNvGraphicFramePr>
            <a:graphicFrameLocks noChangeAspect="1"/>
          </p:cNvGraphicFramePr>
          <p:nvPr/>
        </p:nvGraphicFramePr>
        <p:xfrm>
          <a:off x="6948488" y="1700213"/>
          <a:ext cx="1312862" cy="1060450"/>
        </p:xfrm>
        <a:graphic>
          <a:graphicData uri="http://schemas.openxmlformats.org/presentationml/2006/ole">
            <mc:AlternateContent xmlns:mc="http://schemas.openxmlformats.org/markup-compatibility/2006">
              <mc:Choice xmlns:v="urn:schemas-microsoft-com:vml" Requires="v">
                <p:oleObj spid="_x0000_s3218" name="Equation" r:id="rId11" imgW="596900" imgH="482600" progId="">
                  <p:embed/>
                </p:oleObj>
              </mc:Choice>
              <mc:Fallback>
                <p:oleObj name="Equation" r:id="rId11" imgW="596900" imgH="482600" progId="">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488" y="1700213"/>
                        <a:ext cx="1312862" cy="1060450"/>
                      </a:xfrm>
                      <a:prstGeom prst="rect">
                        <a:avLst/>
                      </a:prstGeom>
                      <a:noFill/>
                      <a:extLst>
                        <a:ext uri="{909E8E84-426E-40DD-AFC4-6F175D3DCCD1}">
                          <a14:hiddenFill xmlns:a14="http://schemas.microsoft.com/office/drawing/2010/main">
                            <a:solidFill>
                              <a:srgbClr val="FFFF99">
                                <a:alpha val="50195"/>
                              </a:srgbClr>
                            </a:solidFill>
                          </a14:hiddenFill>
                        </a:ext>
                      </a:extLst>
                    </p:spPr>
                  </p:pic>
                </p:oleObj>
              </mc:Fallback>
            </mc:AlternateContent>
          </a:graphicData>
        </a:graphic>
      </p:graphicFrame>
      <p:sp>
        <p:nvSpPr>
          <p:cNvPr id="34829" name="AutoShape 13"/>
          <p:cNvSpPr>
            <a:spLocks noChangeArrowheads="1"/>
          </p:cNvSpPr>
          <p:nvPr/>
        </p:nvSpPr>
        <p:spPr bwMode="auto">
          <a:xfrm>
            <a:off x="5645150" y="2044700"/>
            <a:ext cx="576263" cy="504825"/>
          </a:xfrm>
          <a:prstGeom prst="rightArrow">
            <a:avLst>
              <a:gd name="adj1" fmla="val 50000"/>
              <a:gd name="adj2" fmla="val 2853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34830" name="Text Box 14"/>
          <p:cNvSpPr txBox="1">
            <a:spLocks noChangeArrowheads="1"/>
          </p:cNvSpPr>
          <p:nvPr/>
        </p:nvSpPr>
        <p:spPr bwMode="auto">
          <a:xfrm>
            <a:off x="3548063" y="2066925"/>
            <a:ext cx="796925" cy="457200"/>
          </a:xfrm>
          <a:prstGeom prst="rect">
            <a:avLst/>
          </a:prstGeom>
          <a:noFill/>
          <a:ln w="9525">
            <a:noFill/>
            <a:miter lim="800000"/>
            <a:headEnd/>
            <a:tailEnd/>
          </a:ln>
        </p:spPr>
        <p:txBody>
          <a:bodyPr wrap="none"/>
          <a:lstStyle/>
          <a:p>
            <a:r>
              <a:rPr lang="zh-CN" altLang="en-US" sz="2400" b="1">
                <a:solidFill>
                  <a:srgbClr val="3333FF"/>
                </a:solidFill>
                <a:ea typeface="楷体_GB2312"/>
                <a:cs typeface="楷体_GB2312"/>
              </a:rPr>
              <a:t>数表  </a:t>
            </a:r>
          </a:p>
        </p:txBody>
      </p:sp>
      <p:sp>
        <p:nvSpPr>
          <p:cNvPr id="34831" name="AutoShape 15"/>
          <p:cNvSpPr>
            <a:spLocks noChangeArrowheads="1"/>
          </p:cNvSpPr>
          <p:nvPr/>
        </p:nvSpPr>
        <p:spPr bwMode="auto">
          <a:xfrm rot="959359">
            <a:off x="2916238" y="1916113"/>
            <a:ext cx="576262" cy="504825"/>
          </a:xfrm>
          <a:prstGeom prst="rightArrow">
            <a:avLst>
              <a:gd name="adj1" fmla="val 50000"/>
              <a:gd name="adj2" fmla="val 2853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34832" name="Text Box 16"/>
          <p:cNvSpPr txBox="1">
            <a:spLocks noChangeArrowheads="1"/>
          </p:cNvSpPr>
          <p:nvPr/>
        </p:nvSpPr>
        <p:spPr bwMode="auto">
          <a:xfrm>
            <a:off x="4210050" y="2852738"/>
            <a:ext cx="4484688" cy="968375"/>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表达式              称为由该</a:t>
            </a:r>
          </a:p>
          <a:p>
            <a:pPr>
              <a:lnSpc>
                <a:spcPct val="140000"/>
              </a:lnSpc>
            </a:pPr>
            <a:r>
              <a:rPr kumimoji="1" lang="zh-CN" altLang="en-US" sz="2400" b="1">
                <a:solidFill>
                  <a:srgbClr val="000000"/>
                </a:solidFill>
                <a:latin typeface="楷体_GB2312"/>
                <a:ea typeface="楷体_GB2312"/>
                <a:cs typeface="楷体_GB2312"/>
              </a:rPr>
              <a:t>数表所确定的</a:t>
            </a:r>
            <a:r>
              <a:rPr kumimoji="1" lang="zh-CN" altLang="en-US" sz="2400" b="1">
                <a:solidFill>
                  <a:srgbClr val="FF0000"/>
                </a:solidFill>
                <a:latin typeface="楷体_GB2312"/>
                <a:ea typeface="楷体_GB2312"/>
                <a:cs typeface="楷体_GB2312"/>
              </a:rPr>
              <a:t>二阶行列式</a:t>
            </a:r>
            <a:r>
              <a:rPr kumimoji="1" lang="zh-CN" altLang="en-US" sz="2400" b="1">
                <a:solidFill>
                  <a:srgbClr val="000000"/>
                </a:solidFill>
                <a:latin typeface="楷体_GB2312"/>
                <a:ea typeface="楷体_GB2312"/>
                <a:cs typeface="楷体_GB2312"/>
              </a:rPr>
              <a:t>，即</a:t>
            </a:r>
          </a:p>
        </p:txBody>
      </p:sp>
      <p:graphicFrame>
        <p:nvGraphicFramePr>
          <p:cNvPr id="34833" name="Object 35"/>
          <p:cNvGraphicFramePr>
            <a:graphicFrameLocks noChangeAspect="1"/>
          </p:cNvGraphicFramePr>
          <p:nvPr/>
        </p:nvGraphicFramePr>
        <p:xfrm>
          <a:off x="5414963" y="2865438"/>
          <a:ext cx="1900237" cy="503237"/>
        </p:xfrm>
        <a:graphic>
          <a:graphicData uri="http://schemas.openxmlformats.org/presentationml/2006/ole">
            <mc:AlternateContent xmlns:mc="http://schemas.openxmlformats.org/markup-compatibility/2006">
              <mc:Choice xmlns:v="urn:schemas-microsoft-com:vml" Requires="v">
                <p:oleObj spid="_x0000_s3219" name="Equation" r:id="rId13" imgW="863225" imgH="228501" progId="">
                  <p:embed/>
                </p:oleObj>
              </mc:Choice>
              <mc:Fallback>
                <p:oleObj name="Equation" r:id="rId13" imgW="863225" imgH="228501"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4963" y="2865438"/>
                        <a:ext cx="1900237"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34" name="Text Box 18"/>
          <p:cNvSpPr txBox="1">
            <a:spLocks noChangeArrowheads="1"/>
          </p:cNvSpPr>
          <p:nvPr/>
        </p:nvSpPr>
        <p:spPr bwMode="auto">
          <a:xfrm>
            <a:off x="3548063" y="5070475"/>
            <a:ext cx="5006975" cy="457200"/>
          </a:xfrm>
          <a:prstGeom prst="rect">
            <a:avLst/>
          </a:prstGeom>
          <a:noFill/>
          <a:ln w="9525">
            <a:noFill/>
            <a:miter lim="800000"/>
            <a:headEnd/>
            <a:tailEnd/>
          </a:ln>
        </p:spPr>
        <p:txBody>
          <a:bodyPr wrap="none">
            <a:spAutoFit/>
          </a:bodyPr>
          <a:lstStyle/>
          <a:p>
            <a:r>
              <a:rPr lang="zh-CN" altLang="en-US" sz="2400" b="1">
                <a:solidFill>
                  <a:srgbClr val="000000"/>
                </a:solidFill>
                <a:ea typeface="楷体_GB2312"/>
                <a:cs typeface="楷体_GB2312"/>
              </a:rPr>
              <a:t>其中，                              称为</a:t>
            </a:r>
            <a:r>
              <a:rPr lang="zh-CN" altLang="en-US" sz="2400" b="1">
                <a:solidFill>
                  <a:srgbClr val="FF0000"/>
                </a:solidFill>
                <a:ea typeface="楷体_GB2312"/>
                <a:cs typeface="楷体_GB2312"/>
              </a:rPr>
              <a:t>元素</a:t>
            </a:r>
            <a:r>
              <a:rPr lang="en-US" altLang="zh-CN" sz="2400" b="1">
                <a:solidFill>
                  <a:srgbClr val="000000"/>
                </a:solidFill>
                <a:latin typeface="楷体_GB2312"/>
                <a:ea typeface="楷体_GB2312"/>
                <a:cs typeface="楷体_GB2312"/>
              </a:rPr>
              <a:t>.</a:t>
            </a:r>
          </a:p>
        </p:txBody>
      </p:sp>
      <p:graphicFrame>
        <p:nvGraphicFramePr>
          <p:cNvPr id="34835" name="Object 36"/>
          <p:cNvGraphicFramePr>
            <a:graphicFrameLocks noChangeAspect="1"/>
          </p:cNvGraphicFramePr>
          <p:nvPr/>
        </p:nvGraphicFramePr>
        <p:xfrm>
          <a:off x="4427538" y="5056188"/>
          <a:ext cx="2633662" cy="533400"/>
        </p:xfrm>
        <a:graphic>
          <a:graphicData uri="http://schemas.openxmlformats.org/presentationml/2006/ole">
            <mc:AlternateContent xmlns:mc="http://schemas.openxmlformats.org/markup-compatibility/2006">
              <mc:Choice xmlns:v="urn:schemas-microsoft-com:vml" Requires="v">
                <p:oleObj spid="_x0000_s3220" name="Equation" r:id="rId15" imgW="1193800" imgH="241300" progId="">
                  <p:embed/>
                </p:oleObj>
              </mc:Choice>
              <mc:Fallback>
                <p:oleObj name="Equation" r:id="rId15" imgW="1193800" imgH="241300" progId="">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27538" y="5056188"/>
                        <a:ext cx="263366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36" name="Text Box 20"/>
          <p:cNvSpPr txBox="1">
            <a:spLocks noChangeArrowheads="1"/>
          </p:cNvSpPr>
          <p:nvPr/>
        </p:nvSpPr>
        <p:spPr bwMode="auto">
          <a:xfrm>
            <a:off x="4427538" y="5589588"/>
            <a:ext cx="4551362" cy="931862"/>
          </a:xfrm>
          <a:prstGeom prst="rect">
            <a:avLst/>
          </a:prstGeom>
          <a:noFill/>
          <a:ln w="9525">
            <a:noFill/>
            <a:miter lim="800000"/>
            <a:headEnd/>
            <a:tailEnd/>
          </a:ln>
        </p:spPr>
        <p:txBody>
          <a:bodyPr wrap="none">
            <a:spAutoFit/>
          </a:bodyPr>
          <a:lstStyle/>
          <a:p>
            <a:r>
              <a:rPr lang="en-US" altLang="zh-CN" sz="2400" b="1" i="1">
                <a:solidFill>
                  <a:srgbClr val="000000"/>
                </a:solidFill>
                <a:latin typeface="Times New Roman" pitchFamily="18" charset="0"/>
                <a:ea typeface="楷体_GB2312"/>
                <a:cs typeface="楷体_GB2312"/>
              </a:rPr>
              <a:t>i </a:t>
            </a:r>
            <a:r>
              <a:rPr lang="zh-CN" altLang="en-US" sz="2400" b="1">
                <a:solidFill>
                  <a:srgbClr val="000000"/>
                </a:solidFill>
                <a:ea typeface="楷体_GB2312"/>
                <a:cs typeface="楷体_GB2312"/>
              </a:rPr>
              <a:t>为</a:t>
            </a:r>
            <a:r>
              <a:rPr lang="zh-CN" altLang="en-US" sz="2400" b="1">
                <a:solidFill>
                  <a:srgbClr val="FF0000"/>
                </a:solidFill>
                <a:ea typeface="楷体_GB2312"/>
                <a:cs typeface="楷体_GB2312"/>
              </a:rPr>
              <a:t>行标</a:t>
            </a:r>
            <a:r>
              <a:rPr lang="zh-CN" altLang="en-US" sz="2400" b="1">
                <a:solidFill>
                  <a:srgbClr val="000000"/>
                </a:solidFill>
                <a:ea typeface="楷体_GB2312"/>
                <a:cs typeface="楷体_GB2312"/>
              </a:rPr>
              <a:t>，表明元素位于第</a:t>
            </a:r>
            <a:r>
              <a:rPr lang="en-US" altLang="zh-CN" sz="2400" b="1" i="1">
                <a:solidFill>
                  <a:srgbClr val="000000"/>
                </a:solidFill>
                <a:latin typeface="Times New Roman" pitchFamily="18" charset="0"/>
                <a:ea typeface="楷体_GB2312"/>
                <a:cs typeface="楷体_GB2312"/>
              </a:rPr>
              <a:t>i </a:t>
            </a:r>
            <a:r>
              <a:rPr lang="zh-CN" altLang="en-US" sz="2400" b="1">
                <a:solidFill>
                  <a:srgbClr val="000000"/>
                </a:solidFill>
                <a:ea typeface="楷体_GB2312"/>
                <a:cs typeface="楷体_GB2312"/>
              </a:rPr>
              <a:t>行； </a:t>
            </a:r>
          </a:p>
          <a:p>
            <a:pPr>
              <a:lnSpc>
                <a:spcPct val="130000"/>
              </a:lnSpc>
            </a:pPr>
            <a:r>
              <a:rPr lang="en-US" altLang="zh-CN" sz="2400" b="1" i="1">
                <a:solidFill>
                  <a:srgbClr val="000000"/>
                </a:solidFill>
                <a:latin typeface="Times New Roman" pitchFamily="18" charset="0"/>
                <a:ea typeface="楷体_GB2312"/>
                <a:cs typeface="楷体_GB2312"/>
              </a:rPr>
              <a:t>j </a:t>
            </a:r>
            <a:r>
              <a:rPr lang="zh-CN" altLang="en-US" sz="2400" b="1">
                <a:solidFill>
                  <a:srgbClr val="000000"/>
                </a:solidFill>
                <a:ea typeface="楷体_GB2312"/>
                <a:cs typeface="楷体_GB2312"/>
              </a:rPr>
              <a:t>为</a:t>
            </a:r>
            <a:r>
              <a:rPr lang="zh-CN" altLang="en-US" sz="2400" b="1">
                <a:solidFill>
                  <a:srgbClr val="FF0000"/>
                </a:solidFill>
                <a:ea typeface="楷体_GB2312"/>
                <a:cs typeface="楷体_GB2312"/>
              </a:rPr>
              <a:t>列标</a:t>
            </a:r>
            <a:r>
              <a:rPr lang="zh-CN" altLang="en-US" sz="2400" b="1">
                <a:solidFill>
                  <a:srgbClr val="000000"/>
                </a:solidFill>
                <a:ea typeface="楷体_GB2312"/>
                <a:cs typeface="楷体_GB2312"/>
              </a:rPr>
              <a:t>，表明元素位于第</a:t>
            </a:r>
            <a:r>
              <a:rPr lang="en-US" altLang="zh-CN" sz="2400" b="1" i="1">
                <a:solidFill>
                  <a:srgbClr val="000000"/>
                </a:solidFill>
                <a:latin typeface="Times New Roman" pitchFamily="18" charset="0"/>
                <a:ea typeface="楷体_GB2312"/>
                <a:cs typeface="楷体_GB2312"/>
              </a:rPr>
              <a:t>j</a:t>
            </a:r>
            <a:r>
              <a:rPr lang="en-US" altLang="zh-CN" sz="2400" b="1">
                <a:solidFill>
                  <a:srgbClr val="000000"/>
                </a:solidFill>
                <a:ea typeface="楷体_GB2312"/>
                <a:cs typeface="楷体_GB2312"/>
              </a:rPr>
              <a:t> </a:t>
            </a:r>
            <a:r>
              <a:rPr lang="zh-CN" altLang="en-US" sz="2400" b="1">
                <a:solidFill>
                  <a:srgbClr val="000000"/>
                </a:solidFill>
                <a:ea typeface="楷体_GB2312"/>
                <a:cs typeface="楷体_GB2312"/>
              </a:rPr>
              <a:t>列</a:t>
            </a:r>
            <a:r>
              <a:rPr lang="en-US" altLang="zh-CN" sz="2400" b="1">
                <a:solidFill>
                  <a:srgbClr val="000000"/>
                </a:solidFill>
                <a:latin typeface="楷体_GB2312"/>
                <a:ea typeface="楷体_GB2312"/>
                <a:cs typeface="楷体_GB2312"/>
              </a:rPr>
              <a:t>.</a:t>
            </a:r>
          </a:p>
        </p:txBody>
      </p:sp>
      <p:sp>
        <p:nvSpPr>
          <p:cNvPr id="34837" name="AutoShape 21"/>
          <p:cNvSpPr>
            <a:spLocks noChangeArrowheads="1"/>
          </p:cNvSpPr>
          <p:nvPr/>
        </p:nvSpPr>
        <p:spPr bwMode="auto">
          <a:xfrm flipH="1">
            <a:off x="971550" y="4738688"/>
            <a:ext cx="1944688" cy="395287"/>
          </a:xfrm>
          <a:prstGeom prst="roundRect">
            <a:avLst>
              <a:gd name="adj" fmla="val 16667"/>
            </a:avLst>
          </a:prstGeom>
          <a:noFill/>
          <a:ln w="28575">
            <a:solidFill>
              <a:srgbClr val="CC0099"/>
            </a:solidFill>
            <a:round/>
            <a:headEnd/>
            <a:tailEnd/>
          </a:ln>
        </p:spPr>
        <p:txBody>
          <a:bodyPr/>
          <a:lstStyle/>
          <a:p>
            <a:pPr algn="ctr"/>
            <a:endParaRPr lang="zh-CN" altLang="zh-CN">
              <a:solidFill>
                <a:srgbClr val="000000"/>
              </a:solidFill>
            </a:endParaRPr>
          </a:p>
        </p:txBody>
      </p:sp>
      <p:sp>
        <p:nvSpPr>
          <p:cNvPr id="34838" name="AutoShape 22"/>
          <p:cNvSpPr>
            <a:spLocks noChangeArrowheads="1"/>
          </p:cNvSpPr>
          <p:nvPr/>
        </p:nvSpPr>
        <p:spPr bwMode="auto">
          <a:xfrm>
            <a:off x="971550" y="3730625"/>
            <a:ext cx="1944688" cy="395288"/>
          </a:xfrm>
          <a:prstGeom prst="roundRect">
            <a:avLst>
              <a:gd name="adj" fmla="val 16667"/>
            </a:avLst>
          </a:prstGeom>
          <a:noFill/>
          <a:ln w="28575">
            <a:solidFill>
              <a:srgbClr val="CC0099"/>
            </a:solidFill>
            <a:round/>
            <a:headEnd/>
            <a:tailEnd/>
          </a:ln>
        </p:spPr>
        <p:txBody>
          <a:bodyPr/>
          <a:lstStyle/>
          <a:p>
            <a:pPr algn="ctr"/>
            <a:endParaRPr lang="zh-CN" altLang="zh-CN">
              <a:solidFill>
                <a:srgbClr val="000000"/>
              </a:solidFill>
            </a:endParaRPr>
          </a:p>
        </p:txBody>
      </p:sp>
      <p:sp>
        <p:nvSpPr>
          <p:cNvPr id="34839" name="AutoShape 23"/>
          <p:cNvSpPr>
            <a:spLocks noChangeArrowheads="1"/>
          </p:cNvSpPr>
          <p:nvPr/>
        </p:nvSpPr>
        <p:spPr bwMode="auto">
          <a:xfrm>
            <a:off x="395288" y="5805488"/>
            <a:ext cx="2881312" cy="647700"/>
          </a:xfrm>
          <a:prstGeom prst="roundRect">
            <a:avLst>
              <a:gd name="adj" fmla="val 16667"/>
            </a:avLst>
          </a:prstGeom>
          <a:noFill/>
          <a:ln w="28575">
            <a:solidFill>
              <a:schemeClr val="accent2"/>
            </a:solidFill>
            <a:round/>
            <a:headEnd/>
            <a:tailEnd/>
          </a:ln>
        </p:spPr>
        <p:txBody>
          <a:bodyPr anchor="ctr" anchorCtr="1"/>
          <a:lstStyle/>
          <a:p>
            <a:pPr algn="ctr"/>
            <a:r>
              <a:rPr lang="zh-CN" altLang="en-US" sz="2400" b="1">
                <a:solidFill>
                  <a:srgbClr val="FF0000"/>
                </a:solidFill>
                <a:ea typeface="楷体_GB2312"/>
                <a:cs typeface="楷体_GB2312"/>
              </a:rPr>
              <a:t>原则：横行竖列</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4"/>
                                        </p:tgtEl>
                                        <p:attrNameLst>
                                          <p:attrName>style.visibility</p:attrName>
                                        </p:attrNameLst>
                                      </p:cBhvr>
                                      <p:to>
                                        <p:strVal val="visible"/>
                                      </p:to>
                                    </p:set>
                                    <p:animEffect transition="in" filter="blinds(horizontal)">
                                      <p:cBhvr>
                                        <p:cTn id="7" dur="500"/>
                                        <p:tgtEl>
                                          <p:spTgt spid="348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31"/>
                                        </p:tgtEl>
                                        <p:attrNameLst>
                                          <p:attrName>style.visibility</p:attrName>
                                        </p:attrNameLst>
                                      </p:cBhvr>
                                      <p:to>
                                        <p:strVal val="visible"/>
                                      </p:to>
                                    </p:set>
                                    <p:animEffect transition="in" filter="wipe(left)">
                                      <p:cBhvr>
                                        <p:cTn id="12" dur="500"/>
                                        <p:tgtEl>
                                          <p:spTgt spid="34831"/>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4830"/>
                                        </p:tgtEl>
                                        <p:attrNameLst>
                                          <p:attrName>style.visibility</p:attrName>
                                        </p:attrNameLst>
                                      </p:cBhvr>
                                      <p:to>
                                        <p:strVal val="visible"/>
                                      </p:to>
                                    </p:set>
                                    <p:animEffect transition="in" filter="blinds(horizontal)">
                                      <p:cBhvr>
                                        <p:cTn id="16" dur="500"/>
                                        <p:tgtEl>
                                          <p:spTgt spid="34830"/>
                                        </p:tgtEl>
                                      </p:cBhvr>
                                    </p:animEffect>
                                  </p:childTnLst>
                                </p:cTn>
                              </p:par>
                              <p:par>
                                <p:cTn id="17" presetID="3" presetClass="entr" presetSubtype="10" fill="hold" nodeType="withEffect">
                                  <p:stCondLst>
                                    <p:cond delay="0"/>
                                  </p:stCondLst>
                                  <p:childTnLst>
                                    <p:set>
                                      <p:cBhvr>
                                        <p:cTn id="18" dur="1" fill="hold">
                                          <p:stCondLst>
                                            <p:cond delay="0"/>
                                          </p:stCondLst>
                                        </p:cTn>
                                        <p:tgtEl>
                                          <p:spTgt spid="34826"/>
                                        </p:tgtEl>
                                        <p:attrNameLst>
                                          <p:attrName>style.visibility</p:attrName>
                                        </p:attrNameLst>
                                      </p:cBhvr>
                                      <p:to>
                                        <p:strVal val="visible"/>
                                      </p:to>
                                    </p:set>
                                    <p:animEffect transition="in" filter="blinds(horizontal)">
                                      <p:cBhvr>
                                        <p:cTn id="19" dur="500"/>
                                        <p:tgtEl>
                                          <p:spTgt spid="3482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4829"/>
                                        </p:tgtEl>
                                        <p:attrNameLst>
                                          <p:attrName>style.visibility</p:attrName>
                                        </p:attrNameLst>
                                      </p:cBhvr>
                                      <p:to>
                                        <p:strVal val="visible"/>
                                      </p:to>
                                    </p:set>
                                    <p:animEffect transition="in" filter="wipe(left)">
                                      <p:cBhvr>
                                        <p:cTn id="24" dur="500"/>
                                        <p:tgtEl>
                                          <p:spTgt spid="3482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827"/>
                                        </p:tgtEl>
                                        <p:attrNameLst>
                                          <p:attrName>style.visibility</p:attrName>
                                        </p:attrNameLst>
                                      </p:cBhvr>
                                      <p:to>
                                        <p:strVal val="visible"/>
                                      </p:to>
                                    </p:set>
                                    <p:animEffect transition="in" filter="wipe(left)">
                                      <p:cBhvr>
                                        <p:cTn id="27" dur="500"/>
                                        <p:tgtEl>
                                          <p:spTgt spid="34827"/>
                                        </p:tgtEl>
                                      </p:cBhvr>
                                    </p:animEffect>
                                  </p:childTnLst>
                                </p:cTn>
                              </p:par>
                              <p:par>
                                <p:cTn id="28" presetID="22" presetClass="entr" presetSubtype="8" fill="hold" nodeType="withEffect">
                                  <p:stCondLst>
                                    <p:cond delay="0"/>
                                  </p:stCondLst>
                                  <p:childTnLst>
                                    <p:set>
                                      <p:cBhvr>
                                        <p:cTn id="29" dur="1" fill="hold">
                                          <p:stCondLst>
                                            <p:cond delay="0"/>
                                          </p:stCondLst>
                                        </p:cTn>
                                        <p:tgtEl>
                                          <p:spTgt spid="34828"/>
                                        </p:tgtEl>
                                        <p:attrNameLst>
                                          <p:attrName>style.visibility</p:attrName>
                                        </p:attrNameLst>
                                      </p:cBhvr>
                                      <p:to>
                                        <p:strVal val="visible"/>
                                      </p:to>
                                    </p:set>
                                    <p:animEffect transition="in" filter="wipe(left)">
                                      <p:cBhvr>
                                        <p:cTn id="30" dur="500"/>
                                        <p:tgtEl>
                                          <p:spTgt spid="3482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34833"/>
                                        </p:tgtEl>
                                        <p:attrNameLst>
                                          <p:attrName>style.visibility</p:attrName>
                                        </p:attrNameLst>
                                      </p:cBhvr>
                                      <p:to>
                                        <p:strVal val="visible"/>
                                      </p:to>
                                    </p:set>
                                    <p:animEffect transition="in" filter="checkerboard(across)">
                                      <p:cBhvr>
                                        <p:cTn id="35" dur="500"/>
                                        <p:tgtEl>
                                          <p:spTgt spid="34833"/>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34832"/>
                                        </p:tgtEl>
                                        <p:attrNameLst>
                                          <p:attrName>style.visibility</p:attrName>
                                        </p:attrNameLst>
                                      </p:cBhvr>
                                      <p:to>
                                        <p:strVal val="visible"/>
                                      </p:to>
                                    </p:set>
                                    <p:animEffect transition="in" filter="checkerboard(across)">
                                      <p:cBhvr>
                                        <p:cTn id="38" dur="500"/>
                                        <p:tgtEl>
                                          <p:spTgt spid="34832"/>
                                        </p:tgtEl>
                                      </p:cBhvr>
                                    </p:animEffect>
                                  </p:childTnLst>
                                </p:cTn>
                              </p:par>
                            </p:childTnLst>
                          </p:cTn>
                        </p:par>
                        <p:par>
                          <p:cTn id="39" fill="hold" nodeType="afterGroup">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34838"/>
                                        </p:tgtEl>
                                        <p:attrNameLst>
                                          <p:attrName>style.visibility</p:attrName>
                                        </p:attrNameLst>
                                      </p:cBhvr>
                                      <p:to>
                                        <p:strVal val="visible"/>
                                      </p:to>
                                    </p:set>
                                    <p:animEffect transition="in" filter="wipe(up)">
                                      <p:cBhvr>
                                        <p:cTn id="42" dur="500"/>
                                        <p:tgtEl>
                                          <p:spTgt spid="34838"/>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4837"/>
                                        </p:tgtEl>
                                        <p:attrNameLst>
                                          <p:attrName>style.visibility</p:attrName>
                                        </p:attrNameLst>
                                      </p:cBhvr>
                                      <p:to>
                                        <p:strVal val="visible"/>
                                      </p:to>
                                    </p:set>
                                    <p:animEffect transition="in" filter="wipe(up)">
                                      <p:cBhvr>
                                        <p:cTn id="45" dur="500"/>
                                        <p:tgtEl>
                                          <p:spTgt spid="3483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6" presetClass="entr" presetSubtype="0" fill="hold" nodeType="clickEffect">
                                  <p:stCondLst>
                                    <p:cond delay="0"/>
                                  </p:stCondLst>
                                  <p:childTnLst>
                                    <p:set>
                                      <p:cBhvr>
                                        <p:cTn id="49" dur="1" fill="hold">
                                          <p:stCondLst>
                                            <p:cond delay="0"/>
                                          </p:stCondLst>
                                        </p:cTn>
                                        <p:tgtEl>
                                          <p:spTgt spid="34825"/>
                                        </p:tgtEl>
                                        <p:attrNameLst>
                                          <p:attrName>style.visibility</p:attrName>
                                        </p:attrNameLst>
                                      </p:cBhvr>
                                      <p:to>
                                        <p:strVal val="visible"/>
                                      </p:to>
                                    </p:set>
                                    <p:animEffect transition="in" filter="wipe(down)">
                                      <p:cBhvr>
                                        <p:cTn id="50" dur="290">
                                          <p:stCondLst>
                                            <p:cond delay="0"/>
                                          </p:stCondLst>
                                        </p:cTn>
                                        <p:tgtEl>
                                          <p:spTgt spid="34825"/>
                                        </p:tgtEl>
                                      </p:cBhvr>
                                    </p:animEffect>
                                    <p:anim calcmode="lin" valueType="num">
                                      <p:cBhvr>
                                        <p:cTn id="51" dur="911" tmFilter="0,0; 0.14,0.36; 0.43,0.73; 0.71,0.91; 1.0,1.0">
                                          <p:stCondLst>
                                            <p:cond delay="0"/>
                                          </p:stCondLst>
                                        </p:cTn>
                                        <p:tgtEl>
                                          <p:spTgt spid="34825"/>
                                        </p:tgtEl>
                                        <p:attrNameLst>
                                          <p:attrName>ppt_x</p:attrName>
                                        </p:attrNameLst>
                                      </p:cBhvr>
                                      <p:tavLst>
                                        <p:tav tm="0">
                                          <p:val>
                                            <p:strVal val="#ppt_x-0.25"/>
                                          </p:val>
                                        </p:tav>
                                        <p:tav tm="100000">
                                          <p:val>
                                            <p:strVal val="#ppt_x"/>
                                          </p:val>
                                        </p:tav>
                                      </p:tavLst>
                                    </p:anim>
                                    <p:anim calcmode="lin" valueType="num">
                                      <p:cBhvr>
                                        <p:cTn id="52" dur="332" tmFilter="0.0,0.0; 0.25,0.07; 0.50,0.2; 0.75,0.467; 1.0,1.0">
                                          <p:stCondLst>
                                            <p:cond delay="0"/>
                                          </p:stCondLst>
                                        </p:cTn>
                                        <p:tgtEl>
                                          <p:spTgt spid="34825"/>
                                        </p:tgtEl>
                                        <p:attrNameLst>
                                          <p:attrName>ppt_y</p:attrName>
                                        </p:attrNameLst>
                                      </p:cBhvr>
                                      <p:tavLst>
                                        <p:tav tm="0" fmla="#ppt_y-sin(pi*$)/3">
                                          <p:val>
                                            <p:fltVal val="0.5"/>
                                          </p:val>
                                        </p:tav>
                                        <p:tav tm="100000">
                                          <p:val>
                                            <p:fltVal val="1"/>
                                          </p:val>
                                        </p:tav>
                                      </p:tavLst>
                                    </p:anim>
                                    <p:anim calcmode="lin" valueType="num">
                                      <p:cBhvr>
                                        <p:cTn id="53" dur="332" tmFilter="0, 0; 0.125,0.2665; 0.25,0.4; 0.375,0.465; 0.5,0.5;  0.625,0.535; 0.75,0.6; 0.875,0.7335; 1,1">
                                          <p:stCondLst>
                                            <p:cond delay="332"/>
                                          </p:stCondLst>
                                        </p:cTn>
                                        <p:tgtEl>
                                          <p:spTgt spid="34825"/>
                                        </p:tgtEl>
                                        <p:attrNameLst>
                                          <p:attrName>ppt_y</p:attrName>
                                        </p:attrNameLst>
                                      </p:cBhvr>
                                      <p:tavLst>
                                        <p:tav tm="0" fmla="#ppt_y-sin(pi*$)/9">
                                          <p:val>
                                            <p:fltVal val="0"/>
                                          </p:val>
                                        </p:tav>
                                        <p:tav tm="100000">
                                          <p:val>
                                            <p:fltVal val="1"/>
                                          </p:val>
                                        </p:tav>
                                      </p:tavLst>
                                    </p:anim>
                                    <p:anim calcmode="lin" valueType="num">
                                      <p:cBhvr>
                                        <p:cTn id="54" dur="166" tmFilter="0, 0; 0.125,0.2665; 0.25,0.4; 0.375,0.465; 0.5,0.5;  0.625,0.535; 0.75,0.6; 0.875,0.7335; 1,1">
                                          <p:stCondLst>
                                            <p:cond delay="662"/>
                                          </p:stCondLst>
                                        </p:cTn>
                                        <p:tgtEl>
                                          <p:spTgt spid="34825"/>
                                        </p:tgtEl>
                                        <p:attrNameLst>
                                          <p:attrName>ppt_y</p:attrName>
                                        </p:attrNameLst>
                                      </p:cBhvr>
                                      <p:tavLst>
                                        <p:tav tm="0" fmla="#ppt_y-sin(pi*$)/27">
                                          <p:val>
                                            <p:fltVal val="0"/>
                                          </p:val>
                                        </p:tav>
                                        <p:tav tm="100000">
                                          <p:val>
                                            <p:fltVal val="1"/>
                                          </p:val>
                                        </p:tav>
                                      </p:tavLst>
                                    </p:anim>
                                    <p:anim calcmode="lin" valueType="num">
                                      <p:cBhvr>
                                        <p:cTn id="55" dur="82" tmFilter="0, 0; 0.125,0.2665; 0.25,0.4; 0.375,0.465; 0.5,0.5;  0.625,0.535; 0.75,0.6; 0.875,0.7335; 1,1">
                                          <p:stCondLst>
                                            <p:cond delay="828"/>
                                          </p:stCondLst>
                                        </p:cTn>
                                        <p:tgtEl>
                                          <p:spTgt spid="34825"/>
                                        </p:tgtEl>
                                        <p:attrNameLst>
                                          <p:attrName>ppt_y</p:attrName>
                                        </p:attrNameLst>
                                      </p:cBhvr>
                                      <p:tavLst>
                                        <p:tav tm="0" fmla="#ppt_y-sin(pi*$)/81">
                                          <p:val>
                                            <p:fltVal val="0"/>
                                          </p:val>
                                        </p:tav>
                                        <p:tav tm="100000">
                                          <p:val>
                                            <p:fltVal val="1"/>
                                          </p:val>
                                        </p:tav>
                                      </p:tavLst>
                                    </p:anim>
                                    <p:animScale>
                                      <p:cBhvr>
                                        <p:cTn id="56" dur="13">
                                          <p:stCondLst>
                                            <p:cond delay="325"/>
                                          </p:stCondLst>
                                        </p:cTn>
                                        <p:tgtEl>
                                          <p:spTgt spid="34825"/>
                                        </p:tgtEl>
                                      </p:cBhvr>
                                      <p:to x="100000" y="60000"/>
                                    </p:animScale>
                                    <p:animScale>
                                      <p:cBhvr>
                                        <p:cTn id="57" dur="83" decel="50000">
                                          <p:stCondLst>
                                            <p:cond delay="338"/>
                                          </p:stCondLst>
                                        </p:cTn>
                                        <p:tgtEl>
                                          <p:spTgt spid="34825"/>
                                        </p:tgtEl>
                                      </p:cBhvr>
                                      <p:to x="100000" y="100000"/>
                                    </p:animScale>
                                    <p:animScale>
                                      <p:cBhvr>
                                        <p:cTn id="58" dur="13">
                                          <p:stCondLst>
                                            <p:cond delay="656"/>
                                          </p:stCondLst>
                                        </p:cTn>
                                        <p:tgtEl>
                                          <p:spTgt spid="34825"/>
                                        </p:tgtEl>
                                      </p:cBhvr>
                                      <p:to x="100000" y="80000"/>
                                    </p:animScale>
                                    <p:animScale>
                                      <p:cBhvr>
                                        <p:cTn id="59" dur="83" decel="50000">
                                          <p:stCondLst>
                                            <p:cond delay="669"/>
                                          </p:stCondLst>
                                        </p:cTn>
                                        <p:tgtEl>
                                          <p:spTgt spid="34825"/>
                                        </p:tgtEl>
                                      </p:cBhvr>
                                      <p:to x="100000" y="100000"/>
                                    </p:animScale>
                                    <p:animScale>
                                      <p:cBhvr>
                                        <p:cTn id="60" dur="13">
                                          <p:stCondLst>
                                            <p:cond delay="821"/>
                                          </p:stCondLst>
                                        </p:cTn>
                                        <p:tgtEl>
                                          <p:spTgt spid="34825"/>
                                        </p:tgtEl>
                                      </p:cBhvr>
                                      <p:to x="100000" y="90000"/>
                                    </p:animScale>
                                    <p:animScale>
                                      <p:cBhvr>
                                        <p:cTn id="61" dur="83" decel="50000">
                                          <p:stCondLst>
                                            <p:cond delay="834"/>
                                          </p:stCondLst>
                                        </p:cTn>
                                        <p:tgtEl>
                                          <p:spTgt spid="34825"/>
                                        </p:tgtEl>
                                      </p:cBhvr>
                                      <p:to x="100000" y="100000"/>
                                    </p:animScale>
                                    <p:animScale>
                                      <p:cBhvr>
                                        <p:cTn id="62" dur="13">
                                          <p:stCondLst>
                                            <p:cond delay="904"/>
                                          </p:stCondLst>
                                        </p:cTn>
                                        <p:tgtEl>
                                          <p:spTgt spid="34825"/>
                                        </p:tgtEl>
                                      </p:cBhvr>
                                      <p:to x="100000" y="95000"/>
                                    </p:animScale>
                                    <p:animScale>
                                      <p:cBhvr>
                                        <p:cTn id="63" dur="83" decel="50000">
                                          <p:stCondLst>
                                            <p:cond delay="917"/>
                                          </p:stCondLst>
                                        </p:cTn>
                                        <p:tgtEl>
                                          <p:spTgt spid="34825"/>
                                        </p:tgtEl>
                                      </p:cBhvr>
                                      <p:to x="100000" y="100000"/>
                                    </p:animScale>
                                  </p:childTnLst>
                                </p:cTn>
                              </p:par>
                            </p:childTnLst>
                          </p:cTn>
                        </p:par>
                      </p:childTnLst>
                    </p:cTn>
                  </p:par>
                  <p:par>
                    <p:cTn id="64" fill="hold" nodeType="clickPar">
                      <p:stCondLst>
                        <p:cond delay="indefinite"/>
                      </p:stCondLst>
                      <p:childTnLst>
                        <p:par>
                          <p:cTn id="65" fill="hold" nodeType="withGroup">
                            <p:stCondLst>
                              <p:cond delay="0"/>
                            </p:stCondLst>
                            <p:childTnLst>
                              <p:par>
                                <p:cTn id="66" presetID="18" presetClass="entr" presetSubtype="12" fill="hold" nodeType="clickEffect">
                                  <p:stCondLst>
                                    <p:cond delay="0"/>
                                  </p:stCondLst>
                                  <p:childTnLst>
                                    <p:set>
                                      <p:cBhvr>
                                        <p:cTn id="67" dur="1" fill="hold">
                                          <p:stCondLst>
                                            <p:cond delay="0"/>
                                          </p:stCondLst>
                                        </p:cTn>
                                        <p:tgtEl>
                                          <p:spTgt spid="34835"/>
                                        </p:tgtEl>
                                        <p:attrNameLst>
                                          <p:attrName>style.visibility</p:attrName>
                                        </p:attrNameLst>
                                      </p:cBhvr>
                                      <p:to>
                                        <p:strVal val="visible"/>
                                      </p:to>
                                    </p:set>
                                    <p:animEffect transition="in" filter="strips(downLeft)">
                                      <p:cBhvr>
                                        <p:cTn id="68" dur="500"/>
                                        <p:tgtEl>
                                          <p:spTgt spid="34835"/>
                                        </p:tgtEl>
                                      </p:cBhvr>
                                    </p:animEffect>
                                  </p:childTnLst>
                                </p:cTn>
                              </p:par>
                              <p:par>
                                <p:cTn id="69" presetID="18" presetClass="entr" presetSubtype="12" fill="hold" grpId="0" nodeType="withEffect">
                                  <p:stCondLst>
                                    <p:cond delay="0"/>
                                  </p:stCondLst>
                                  <p:childTnLst>
                                    <p:set>
                                      <p:cBhvr>
                                        <p:cTn id="70" dur="1" fill="hold">
                                          <p:stCondLst>
                                            <p:cond delay="0"/>
                                          </p:stCondLst>
                                        </p:cTn>
                                        <p:tgtEl>
                                          <p:spTgt spid="34834"/>
                                        </p:tgtEl>
                                        <p:attrNameLst>
                                          <p:attrName>style.visibility</p:attrName>
                                        </p:attrNameLst>
                                      </p:cBhvr>
                                      <p:to>
                                        <p:strVal val="visible"/>
                                      </p:to>
                                    </p:set>
                                    <p:animEffect transition="in" filter="strips(downLeft)">
                                      <p:cBhvr>
                                        <p:cTn id="71" dur="500"/>
                                        <p:tgtEl>
                                          <p:spTgt spid="3483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2" presetClass="entr" presetSubtype="4" fill="hold" grpId="0" nodeType="clickEffect">
                                  <p:stCondLst>
                                    <p:cond delay="0"/>
                                  </p:stCondLst>
                                  <p:childTnLst>
                                    <p:set>
                                      <p:cBhvr>
                                        <p:cTn id="75" dur="1" fill="hold">
                                          <p:stCondLst>
                                            <p:cond delay="0"/>
                                          </p:stCondLst>
                                        </p:cTn>
                                        <p:tgtEl>
                                          <p:spTgt spid="34839"/>
                                        </p:tgtEl>
                                        <p:attrNameLst>
                                          <p:attrName>style.visibility</p:attrName>
                                        </p:attrNameLst>
                                      </p:cBhvr>
                                      <p:to>
                                        <p:strVal val="visible"/>
                                      </p:to>
                                    </p:set>
                                    <p:animEffect transition="in" filter="slide(fromBottom)">
                                      <p:cBhvr>
                                        <p:cTn id="76" dur="500"/>
                                        <p:tgtEl>
                                          <p:spTgt spid="34839"/>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34836"/>
                                        </p:tgtEl>
                                        <p:attrNameLst>
                                          <p:attrName>style.visibility</p:attrName>
                                        </p:attrNameLst>
                                      </p:cBhvr>
                                      <p:to>
                                        <p:strVal val="visible"/>
                                      </p:to>
                                    </p:set>
                                    <p:animEffect transition="in" filter="fade">
                                      <p:cBhvr>
                                        <p:cTn id="81" dur="1000"/>
                                        <p:tgtEl>
                                          <p:spTgt spid="34836"/>
                                        </p:tgtEl>
                                      </p:cBhvr>
                                    </p:animEffect>
                                    <p:anim calcmode="lin" valueType="num">
                                      <p:cBhvr>
                                        <p:cTn id="82" dur="1000" fill="hold"/>
                                        <p:tgtEl>
                                          <p:spTgt spid="34836"/>
                                        </p:tgtEl>
                                        <p:attrNameLst>
                                          <p:attrName>ppt_x</p:attrName>
                                        </p:attrNameLst>
                                      </p:cBhvr>
                                      <p:tavLst>
                                        <p:tav tm="0">
                                          <p:val>
                                            <p:strVal val="#ppt_x"/>
                                          </p:val>
                                        </p:tav>
                                        <p:tav tm="100000">
                                          <p:val>
                                            <p:strVal val="#ppt_x"/>
                                          </p:val>
                                        </p:tav>
                                      </p:tavLst>
                                    </p:anim>
                                    <p:anim calcmode="lin" valueType="num">
                                      <p:cBhvr>
                                        <p:cTn id="83" dur="1000" fill="hold"/>
                                        <p:tgtEl>
                                          <p:spTgt spid="348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animBg="1"/>
      <p:bldP spid="34827" grpId="0"/>
      <p:bldP spid="34829" grpId="0" animBg="1"/>
      <p:bldP spid="34830" grpId="0"/>
      <p:bldP spid="34831" grpId="0" animBg="1"/>
      <p:bldP spid="34832" grpId="0"/>
      <p:bldP spid="34834" grpId="0"/>
      <p:bldP spid="34836" grpId="0"/>
      <p:bldP spid="34837" grpId="0" animBg="1"/>
      <p:bldP spid="34838" grpId="0" animBg="1"/>
      <p:bldP spid="34839"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9" name="Rectangle 9"/>
          <p:cNvSpPr>
            <a:spLocks noChangeArrowheads="1"/>
          </p:cNvSpPr>
          <p:nvPr/>
        </p:nvSpPr>
        <p:spPr bwMode="auto">
          <a:xfrm>
            <a:off x="2474913" y="4546600"/>
            <a:ext cx="431800" cy="431800"/>
          </a:xfrm>
          <a:prstGeom prst="rect">
            <a:avLst/>
          </a:prstGeom>
          <a:solidFill>
            <a:schemeClr val="accent1"/>
          </a:solidFill>
          <a:ln w="9525">
            <a:noFill/>
            <a:miter lim="800000"/>
            <a:headEnd/>
            <a:tailEnd/>
          </a:ln>
        </p:spPr>
        <p:txBody>
          <a:bodyPr wrap="none" anchor="ctr"/>
          <a:lstStyle/>
          <a:p>
            <a:endParaRPr lang="zh-CN" altLang="en-US">
              <a:solidFill>
                <a:srgbClr val="000000"/>
              </a:solidFill>
            </a:endParaRPr>
          </a:p>
        </p:txBody>
      </p:sp>
      <p:sp>
        <p:nvSpPr>
          <p:cNvPr id="40970" name="Rectangle 10"/>
          <p:cNvSpPr>
            <a:spLocks noChangeArrowheads="1"/>
          </p:cNvSpPr>
          <p:nvPr/>
        </p:nvSpPr>
        <p:spPr bwMode="auto">
          <a:xfrm>
            <a:off x="2068513" y="4130675"/>
            <a:ext cx="395287" cy="395288"/>
          </a:xfrm>
          <a:prstGeom prst="rect">
            <a:avLst/>
          </a:prstGeom>
          <a:solidFill>
            <a:schemeClr val="accent1"/>
          </a:solidFill>
          <a:ln w="9525">
            <a:noFill/>
            <a:miter lim="800000"/>
            <a:headEnd/>
            <a:tailEnd/>
          </a:ln>
        </p:spPr>
        <p:txBody>
          <a:bodyPr wrap="none" anchor="ctr"/>
          <a:lstStyle/>
          <a:p>
            <a:endParaRPr lang="zh-CN" altLang="en-US">
              <a:solidFill>
                <a:srgbClr val="000000"/>
              </a:solidFill>
            </a:endParaRPr>
          </a:p>
        </p:txBody>
      </p:sp>
      <p:sp>
        <p:nvSpPr>
          <p:cNvPr id="40971" name="Rectangle 11"/>
          <p:cNvSpPr>
            <a:spLocks noChangeArrowheads="1"/>
          </p:cNvSpPr>
          <p:nvPr/>
        </p:nvSpPr>
        <p:spPr bwMode="auto">
          <a:xfrm>
            <a:off x="2935288" y="4997450"/>
            <a:ext cx="863600" cy="936625"/>
          </a:xfrm>
          <a:prstGeom prst="rect">
            <a:avLst/>
          </a:prstGeom>
          <a:solidFill>
            <a:schemeClr val="accent1"/>
          </a:solidFill>
          <a:ln w="9525">
            <a:noFill/>
            <a:miter lim="800000"/>
            <a:headEnd/>
            <a:tailEnd/>
          </a:ln>
        </p:spPr>
        <p:txBody>
          <a:bodyPr wrap="none" anchor="ctr"/>
          <a:lstStyle/>
          <a:p>
            <a:endParaRPr lang="zh-CN" altLang="en-US">
              <a:solidFill>
                <a:srgbClr val="000000"/>
              </a:solidFill>
            </a:endParaRPr>
          </a:p>
        </p:txBody>
      </p:sp>
      <p:sp>
        <p:nvSpPr>
          <p:cNvPr id="40962" name="Rectangle 2"/>
          <p:cNvSpPr>
            <a:spLocks noGrp="1" noChangeArrowheads="1"/>
          </p:cNvSpPr>
          <p:nvPr>
            <p:ph type="title"/>
          </p:nvPr>
        </p:nvSpPr>
        <p:spPr/>
        <p:txBody>
          <a:bodyPr/>
          <a:lstStyle/>
          <a:p>
            <a:r>
              <a:rPr lang="zh-CN" altLang="en-US" smtClean="0"/>
              <a:t>分块对角矩阵</a:t>
            </a:r>
            <a:endParaRPr lang="en-US" altLang="zh-CN" smtClean="0"/>
          </a:p>
        </p:txBody>
      </p:sp>
      <p:sp>
        <p:nvSpPr>
          <p:cNvPr id="40963" name="Rectangle 3"/>
          <p:cNvSpPr>
            <a:spLocks noGrp="1" noChangeArrowheads="1"/>
          </p:cNvSpPr>
          <p:nvPr>
            <p:ph type="body" idx="1"/>
          </p:nvPr>
        </p:nvSpPr>
        <p:spPr>
          <a:xfrm>
            <a:off x="457200" y="1639888"/>
            <a:ext cx="8229600" cy="3524250"/>
          </a:xfrm>
        </p:spPr>
        <p:txBody>
          <a:bodyPr>
            <a:spAutoFit/>
          </a:bodyPr>
          <a:lstStyle/>
          <a:p>
            <a:pPr marL="457200" indent="-457200">
              <a:buFont typeface="Wingdings" pitchFamily="2" charset="2"/>
              <a:buNone/>
            </a:pPr>
            <a:r>
              <a:rPr lang="zh-CN" altLang="en-US" smtClean="0">
                <a:solidFill>
                  <a:srgbClr val="0000FF"/>
                </a:solidFill>
              </a:rPr>
              <a:t>定义：</a:t>
            </a:r>
            <a:r>
              <a:rPr lang="zh-CN" altLang="en-US" smtClean="0"/>
              <a:t>设 </a:t>
            </a:r>
            <a:r>
              <a:rPr lang="en-US" altLang="zh-CN" i="1" smtClean="0"/>
              <a:t>A</a:t>
            </a:r>
            <a:r>
              <a:rPr lang="en-US" altLang="zh-CN" smtClean="0"/>
              <a:t> </a:t>
            </a:r>
            <a:r>
              <a:rPr lang="zh-CN" altLang="en-US" smtClean="0"/>
              <a:t>是 </a:t>
            </a:r>
            <a:r>
              <a:rPr lang="en-US" altLang="zh-CN" i="1" smtClean="0"/>
              <a:t>n</a:t>
            </a:r>
            <a:r>
              <a:rPr lang="en-US" altLang="zh-CN" smtClean="0"/>
              <a:t> </a:t>
            </a:r>
            <a:r>
              <a:rPr lang="zh-CN" altLang="en-US" smtClean="0"/>
              <a:t>阶矩阵，若</a:t>
            </a:r>
          </a:p>
          <a:p>
            <a:pPr marL="457200" indent="-457200">
              <a:buClr>
                <a:srgbClr val="FF0000"/>
              </a:buClr>
              <a:buSzTx/>
              <a:buFont typeface="Wingdings" pitchFamily="2" charset="2"/>
              <a:buAutoNum type="arabicPeriod"/>
            </a:pPr>
            <a:r>
              <a:rPr lang="zh-CN" altLang="en-US" smtClean="0"/>
              <a:t> </a:t>
            </a:r>
            <a:r>
              <a:rPr lang="en-US" altLang="zh-CN" i="1" smtClean="0"/>
              <a:t>A</a:t>
            </a:r>
            <a:r>
              <a:rPr lang="en-US" altLang="zh-CN" smtClean="0"/>
              <a:t> </a:t>
            </a:r>
            <a:r>
              <a:rPr lang="zh-CN" altLang="en-US" smtClean="0"/>
              <a:t>的分块矩阵只有在对角线上有非零子块，</a:t>
            </a:r>
          </a:p>
          <a:p>
            <a:pPr marL="457200" indent="-457200">
              <a:buClr>
                <a:srgbClr val="FF0000"/>
              </a:buClr>
              <a:buSzTx/>
              <a:buFont typeface="Wingdings" pitchFamily="2" charset="2"/>
              <a:buAutoNum type="arabicPeriod"/>
            </a:pPr>
            <a:r>
              <a:rPr lang="zh-CN" altLang="en-US" smtClean="0"/>
              <a:t>其余子块都为零矩阵，</a:t>
            </a:r>
          </a:p>
          <a:p>
            <a:pPr marL="457200" indent="-457200">
              <a:buClr>
                <a:srgbClr val="FF0000"/>
              </a:buClr>
              <a:buSzTx/>
              <a:buFont typeface="Wingdings" pitchFamily="2" charset="2"/>
              <a:buAutoNum type="arabicPeriod"/>
            </a:pPr>
            <a:r>
              <a:rPr lang="zh-CN" altLang="en-US" smtClean="0"/>
              <a:t>对角线上的子块都是方阵，</a:t>
            </a:r>
          </a:p>
          <a:p>
            <a:pPr marL="457200" indent="-457200">
              <a:buFont typeface="Wingdings" pitchFamily="2" charset="2"/>
              <a:buNone/>
            </a:pPr>
            <a:r>
              <a:rPr lang="zh-CN" altLang="en-US" smtClean="0"/>
              <a:t>那么称 </a:t>
            </a:r>
            <a:r>
              <a:rPr lang="en-US" altLang="zh-CN" i="1" smtClean="0"/>
              <a:t>A</a:t>
            </a:r>
            <a:r>
              <a:rPr lang="en-US" altLang="zh-CN" smtClean="0"/>
              <a:t> </a:t>
            </a:r>
            <a:r>
              <a:rPr lang="zh-CN" altLang="en-US" smtClean="0"/>
              <a:t>为</a:t>
            </a:r>
            <a:r>
              <a:rPr lang="zh-CN" altLang="en-US" smtClean="0">
                <a:solidFill>
                  <a:srgbClr val="FF0000"/>
                </a:solidFill>
              </a:rPr>
              <a:t>分块对角矩阵</a:t>
            </a:r>
            <a:r>
              <a:rPr lang="zh-CN" altLang="en-US" smtClean="0"/>
              <a:t>．</a:t>
            </a:r>
          </a:p>
          <a:p>
            <a:pPr marL="457200" indent="-457200">
              <a:buFont typeface="Wingdings" pitchFamily="2" charset="2"/>
              <a:buNone/>
            </a:pPr>
            <a:endParaRPr lang="en-US" altLang="zh-CN" smtClean="0"/>
          </a:p>
          <a:p>
            <a:pPr marL="457200" indent="-457200">
              <a:buFont typeface="Wingdings" pitchFamily="2" charset="2"/>
              <a:buNone/>
            </a:pPr>
            <a:endParaRPr lang="zh-CN" altLang="en-US" smtClean="0"/>
          </a:p>
          <a:p>
            <a:pPr marL="457200" indent="-457200">
              <a:buFont typeface="Wingdings" pitchFamily="2" charset="2"/>
              <a:buNone/>
            </a:pPr>
            <a:r>
              <a:rPr lang="zh-CN" altLang="en-US" smtClean="0"/>
              <a:t>例如：</a:t>
            </a:r>
          </a:p>
        </p:txBody>
      </p:sp>
      <p:graphicFrame>
        <p:nvGraphicFramePr>
          <p:cNvPr id="165893" name="Object 5"/>
          <p:cNvGraphicFramePr>
            <a:graphicFrameLocks noChangeAspect="1"/>
          </p:cNvGraphicFramePr>
          <p:nvPr/>
        </p:nvGraphicFramePr>
        <p:xfrm>
          <a:off x="1474788" y="4081463"/>
          <a:ext cx="6121400" cy="1852612"/>
        </p:xfrm>
        <a:graphic>
          <a:graphicData uri="http://schemas.openxmlformats.org/presentationml/2006/ole">
            <mc:AlternateContent xmlns:mc="http://schemas.openxmlformats.org/markup-compatibility/2006">
              <mc:Choice xmlns:v="urn:schemas-microsoft-com:vml" Requires="v">
                <p:oleObj spid="_x0000_s165909" name="Equation" r:id="rId3" imgW="3060700" imgH="927100" progId="">
                  <p:embed/>
                </p:oleObj>
              </mc:Choice>
              <mc:Fallback>
                <p:oleObj name="Equation" r:id="rId3" imgW="3060700" imgH="9271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4081463"/>
                        <a:ext cx="6121400" cy="185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5" name="Line 5"/>
          <p:cNvSpPr>
            <a:spLocks noChangeShapeType="1"/>
          </p:cNvSpPr>
          <p:nvPr/>
        </p:nvSpPr>
        <p:spPr bwMode="auto">
          <a:xfrm>
            <a:off x="2066925" y="4533900"/>
            <a:ext cx="1728788" cy="0"/>
          </a:xfrm>
          <a:prstGeom prst="line">
            <a:avLst/>
          </a:prstGeom>
          <a:noFill/>
          <a:ln w="28575">
            <a:solidFill>
              <a:srgbClr val="FF0000"/>
            </a:solidFill>
            <a:round/>
            <a:headEnd/>
            <a:tailEnd/>
          </a:ln>
        </p:spPr>
        <p:txBody>
          <a:bodyPr/>
          <a:lstStyle/>
          <a:p>
            <a:endParaRPr lang="zh-CN" altLang="en-US"/>
          </a:p>
        </p:txBody>
      </p:sp>
      <p:sp>
        <p:nvSpPr>
          <p:cNvPr id="40966" name="Line 6"/>
          <p:cNvSpPr>
            <a:spLocks noChangeShapeType="1"/>
          </p:cNvSpPr>
          <p:nvPr/>
        </p:nvSpPr>
        <p:spPr bwMode="auto">
          <a:xfrm>
            <a:off x="2066925" y="4989513"/>
            <a:ext cx="1728788" cy="0"/>
          </a:xfrm>
          <a:prstGeom prst="line">
            <a:avLst/>
          </a:prstGeom>
          <a:noFill/>
          <a:ln w="28575">
            <a:solidFill>
              <a:srgbClr val="FF0000"/>
            </a:solidFill>
            <a:round/>
            <a:headEnd/>
            <a:tailEnd/>
          </a:ln>
        </p:spPr>
        <p:txBody>
          <a:bodyPr/>
          <a:lstStyle/>
          <a:p>
            <a:endParaRPr lang="zh-CN" altLang="en-US"/>
          </a:p>
        </p:txBody>
      </p:sp>
      <p:sp>
        <p:nvSpPr>
          <p:cNvPr id="40967" name="Line 7"/>
          <p:cNvSpPr>
            <a:spLocks noChangeShapeType="1"/>
          </p:cNvSpPr>
          <p:nvPr/>
        </p:nvSpPr>
        <p:spPr bwMode="auto">
          <a:xfrm>
            <a:off x="2484438" y="4133850"/>
            <a:ext cx="0" cy="1800225"/>
          </a:xfrm>
          <a:prstGeom prst="line">
            <a:avLst/>
          </a:prstGeom>
          <a:noFill/>
          <a:ln w="28575">
            <a:solidFill>
              <a:srgbClr val="FF0000"/>
            </a:solidFill>
            <a:round/>
            <a:headEnd/>
            <a:tailEnd/>
          </a:ln>
        </p:spPr>
        <p:txBody>
          <a:bodyPr/>
          <a:lstStyle/>
          <a:p>
            <a:endParaRPr lang="zh-CN" altLang="en-US"/>
          </a:p>
        </p:txBody>
      </p:sp>
      <p:sp>
        <p:nvSpPr>
          <p:cNvPr id="40968" name="Line 8"/>
          <p:cNvSpPr>
            <a:spLocks noChangeShapeType="1"/>
          </p:cNvSpPr>
          <p:nvPr/>
        </p:nvSpPr>
        <p:spPr bwMode="auto">
          <a:xfrm>
            <a:off x="2916238" y="4133850"/>
            <a:ext cx="0" cy="1800225"/>
          </a:xfrm>
          <a:prstGeom prst="line">
            <a:avLst/>
          </a:prstGeom>
          <a:noFill/>
          <a:ln w="28575">
            <a:solidFill>
              <a:srgbClr val="FF0000"/>
            </a:solidFill>
            <a:round/>
            <a:headEnd/>
            <a:tailEnd/>
          </a:ln>
        </p:spPr>
        <p:txBody>
          <a:bodyPr/>
          <a:lstStyle/>
          <a:p>
            <a:endParaRPr lang="zh-CN" altLang="en-US"/>
          </a:p>
        </p:txBody>
      </p:sp>
      <p:sp>
        <p:nvSpPr>
          <p:cNvPr id="40972" name="Rectangle 12"/>
          <p:cNvSpPr>
            <a:spLocks noChangeArrowheads="1"/>
          </p:cNvSpPr>
          <p:nvPr/>
        </p:nvSpPr>
        <p:spPr bwMode="auto">
          <a:xfrm>
            <a:off x="3860800" y="4251325"/>
            <a:ext cx="2160588" cy="1512888"/>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40973" name="Rectangle 13"/>
          <p:cNvSpPr>
            <a:spLocks noChangeArrowheads="1"/>
          </p:cNvSpPr>
          <p:nvPr/>
        </p:nvSpPr>
        <p:spPr bwMode="auto">
          <a:xfrm>
            <a:off x="6011863" y="4251325"/>
            <a:ext cx="2160587" cy="1512888"/>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0"/>
                                  </p:iterate>
                                  <p:childTnLst>
                                    <p:set>
                                      <p:cBhvr>
                                        <p:cTn id="6" dur="1" fill="hold">
                                          <p:stCondLst>
                                            <p:cond delay="0"/>
                                          </p:stCondLst>
                                        </p:cTn>
                                        <p:tgtEl>
                                          <p:spTgt spid="40965"/>
                                        </p:tgtEl>
                                        <p:attrNameLst>
                                          <p:attrName>style.visibility</p:attrName>
                                        </p:attrNameLst>
                                      </p:cBhvr>
                                      <p:to>
                                        <p:strVal val="visible"/>
                                      </p:to>
                                    </p:set>
                                    <p:animEffect transition="in" filter="wipe(left)">
                                      <p:cBhvr>
                                        <p:cTn id="7" dur="500"/>
                                        <p:tgtEl>
                                          <p:spTgt spid="40965"/>
                                        </p:tgtEl>
                                      </p:cBhvr>
                                    </p:animEffect>
                                  </p:childTnLst>
                                </p:cTn>
                              </p:par>
                              <p:par>
                                <p:cTn id="8" presetID="22" presetClass="entr" presetSubtype="8" fill="hold" grpId="0" nodeType="withEffect">
                                  <p:stCondLst>
                                    <p:cond delay="0"/>
                                  </p:stCondLst>
                                  <p:iterate type="lt">
                                    <p:tmPct val="0"/>
                                  </p:iterate>
                                  <p:childTnLst>
                                    <p:set>
                                      <p:cBhvr>
                                        <p:cTn id="9" dur="1" fill="hold">
                                          <p:stCondLst>
                                            <p:cond delay="0"/>
                                          </p:stCondLst>
                                        </p:cTn>
                                        <p:tgtEl>
                                          <p:spTgt spid="40966"/>
                                        </p:tgtEl>
                                        <p:attrNameLst>
                                          <p:attrName>style.visibility</p:attrName>
                                        </p:attrNameLst>
                                      </p:cBhvr>
                                      <p:to>
                                        <p:strVal val="visible"/>
                                      </p:to>
                                    </p:set>
                                    <p:animEffect transition="in" filter="wipe(left)">
                                      <p:cBhvr>
                                        <p:cTn id="10" dur="500"/>
                                        <p:tgtEl>
                                          <p:spTgt spid="4096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iterate type="lt">
                                    <p:tmPct val="0"/>
                                  </p:iterate>
                                  <p:childTnLst>
                                    <p:set>
                                      <p:cBhvr>
                                        <p:cTn id="14" dur="1" fill="hold">
                                          <p:stCondLst>
                                            <p:cond delay="0"/>
                                          </p:stCondLst>
                                        </p:cTn>
                                        <p:tgtEl>
                                          <p:spTgt spid="40967"/>
                                        </p:tgtEl>
                                        <p:attrNameLst>
                                          <p:attrName>style.visibility</p:attrName>
                                        </p:attrNameLst>
                                      </p:cBhvr>
                                      <p:to>
                                        <p:strVal val="visible"/>
                                      </p:to>
                                    </p:set>
                                    <p:animEffect transition="in" filter="wipe(up)">
                                      <p:cBhvr>
                                        <p:cTn id="15" dur="500"/>
                                        <p:tgtEl>
                                          <p:spTgt spid="40967"/>
                                        </p:tgtEl>
                                      </p:cBhvr>
                                    </p:animEffect>
                                  </p:childTnLst>
                                </p:cTn>
                              </p:par>
                              <p:par>
                                <p:cTn id="16" presetID="22" presetClass="entr" presetSubtype="1" fill="hold" grpId="0" nodeType="withEffect">
                                  <p:stCondLst>
                                    <p:cond delay="0"/>
                                  </p:stCondLst>
                                  <p:iterate type="lt">
                                    <p:tmPct val="0"/>
                                  </p:iterate>
                                  <p:childTnLst>
                                    <p:set>
                                      <p:cBhvr>
                                        <p:cTn id="17" dur="1" fill="hold">
                                          <p:stCondLst>
                                            <p:cond delay="0"/>
                                          </p:stCondLst>
                                        </p:cTn>
                                        <p:tgtEl>
                                          <p:spTgt spid="40968"/>
                                        </p:tgtEl>
                                        <p:attrNameLst>
                                          <p:attrName>style.visibility</p:attrName>
                                        </p:attrNameLst>
                                      </p:cBhvr>
                                      <p:to>
                                        <p:strVal val="visible"/>
                                      </p:to>
                                    </p:set>
                                    <p:animEffect transition="in" filter="wipe(up)">
                                      <p:cBhvr>
                                        <p:cTn id="18" dur="500"/>
                                        <p:tgtEl>
                                          <p:spTgt spid="4096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xit" presetSubtype="8" fill="hold" grpId="0" nodeType="clickEffect">
                                  <p:stCondLst>
                                    <p:cond delay="0"/>
                                  </p:stCondLst>
                                  <p:childTnLst>
                                    <p:animEffect transition="out" filter="wipe(left)">
                                      <p:cBhvr>
                                        <p:cTn id="22" dur="500"/>
                                        <p:tgtEl>
                                          <p:spTgt spid="40972"/>
                                        </p:tgtEl>
                                      </p:cBhvr>
                                    </p:animEffect>
                                    <p:set>
                                      <p:cBhvr>
                                        <p:cTn id="23" dur="1" fill="hold">
                                          <p:stCondLst>
                                            <p:cond delay="499"/>
                                          </p:stCondLst>
                                        </p:cTn>
                                        <p:tgtEl>
                                          <p:spTgt spid="40972"/>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6" fill="hold" grpId="0" nodeType="clickEffect">
                                  <p:stCondLst>
                                    <p:cond delay="0"/>
                                  </p:stCondLst>
                                  <p:iterate type="lt">
                                    <p:tmPct val="0"/>
                                  </p:iterate>
                                  <p:childTnLst>
                                    <p:set>
                                      <p:cBhvr>
                                        <p:cTn id="27" dur="1" fill="hold">
                                          <p:stCondLst>
                                            <p:cond delay="0"/>
                                          </p:stCondLst>
                                        </p:cTn>
                                        <p:tgtEl>
                                          <p:spTgt spid="40970"/>
                                        </p:tgtEl>
                                        <p:attrNameLst>
                                          <p:attrName>style.visibility</p:attrName>
                                        </p:attrNameLst>
                                      </p:cBhvr>
                                      <p:to>
                                        <p:strVal val="visible"/>
                                      </p:to>
                                    </p:set>
                                    <p:animEffect transition="in" filter="strips(downRight)">
                                      <p:cBhvr>
                                        <p:cTn id="28" dur="500"/>
                                        <p:tgtEl>
                                          <p:spTgt spid="40970"/>
                                        </p:tgtEl>
                                      </p:cBhvr>
                                    </p:animEffect>
                                  </p:childTnLst>
                                </p:cTn>
                              </p:par>
                            </p:childTnLst>
                          </p:cTn>
                        </p:par>
                        <p:par>
                          <p:cTn id="29" fill="hold" nodeType="afterGroup">
                            <p:stCondLst>
                              <p:cond delay="500"/>
                            </p:stCondLst>
                            <p:childTnLst>
                              <p:par>
                                <p:cTn id="30" presetID="18" presetClass="entr" presetSubtype="6" fill="hold" grpId="0" nodeType="afterEffect">
                                  <p:stCondLst>
                                    <p:cond delay="0"/>
                                  </p:stCondLst>
                                  <p:iterate type="lt">
                                    <p:tmPct val="0"/>
                                  </p:iterate>
                                  <p:childTnLst>
                                    <p:set>
                                      <p:cBhvr>
                                        <p:cTn id="31" dur="1" fill="hold">
                                          <p:stCondLst>
                                            <p:cond delay="0"/>
                                          </p:stCondLst>
                                        </p:cTn>
                                        <p:tgtEl>
                                          <p:spTgt spid="40969"/>
                                        </p:tgtEl>
                                        <p:attrNameLst>
                                          <p:attrName>style.visibility</p:attrName>
                                        </p:attrNameLst>
                                      </p:cBhvr>
                                      <p:to>
                                        <p:strVal val="visible"/>
                                      </p:to>
                                    </p:set>
                                    <p:animEffect transition="in" filter="strips(downRight)">
                                      <p:cBhvr>
                                        <p:cTn id="32" dur="500"/>
                                        <p:tgtEl>
                                          <p:spTgt spid="40969"/>
                                        </p:tgtEl>
                                      </p:cBhvr>
                                    </p:animEffect>
                                  </p:childTnLst>
                                </p:cTn>
                              </p:par>
                            </p:childTnLst>
                          </p:cTn>
                        </p:par>
                        <p:par>
                          <p:cTn id="33" fill="hold" nodeType="afterGroup">
                            <p:stCondLst>
                              <p:cond delay="1000"/>
                            </p:stCondLst>
                            <p:childTnLst>
                              <p:par>
                                <p:cTn id="34" presetID="18" presetClass="entr" presetSubtype="6" fill="hold" grpId="0" nodeType="afterEffect">
                                  <p:stCondLst>
                                    <p:cond delay="0"/>
                                  </p:stCondLst>
                                  <p:iterate type="lt">
                                    <p:tmPct val="0"/>
                                  </p:iterate>
                                  <p:childTnLst>
                                    <p:set>
                                      <p:cBhvr>
                                        <p:cTn id="35" dur="1" fill="hold">
                                          <p:stCondLst>
                                            <p:cond delay="0"/>
                                          </p:stCondLst>
                                        </p:cTn>
                                        <p:tgtEl>
                                          <p:spTgt spid="40971"/>
                                        </p:tgtEl>
                                        <p:attrNameLst>
                                          <p:attrName>style.visibility</p:attrName>
                                        </p:attrNameLst>
                                      </p:cBhvr>
                                      <p:to>
                                        <p:strVal val="visible"/>
                                      </p:to>
                                    </p:set>
                                    <p:animEffect transition="in" filter="strips(downRight)">
                                      <p:cBhvr>
                                        <p:cTn id="36" dur="500"/>
                                        <p:tgtEl>
                                          <p:spTgt spid="4097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nodeType="clickEffect">
                                  <p:stCondLst>
                                    <p:cond delay="0"/>
                                  </p:stCondLst>
                                  <p:childTnLst>
                                    <p:set>
                                      <p:cBhvr>
                                        <p:cTn id="40" dur="1" fill="hold">
                                          <p:stCondLst>
                                            <p:cond delay="0"/>
                                          </p:stCondLst>
                                        </p:cTn>
                                        <p:tgtEl>
                                          <p:spTgt spid="40963">
                                            <p:txEl>
                                              <p:pRg st="0" end="0"/>
                                            </p:txEl>
                                          </p:spTgt>
                                        </p:tgtEl>
                                        <p:attrNameLst>
                                          <p:attrName>style.visibility</p:attrName>
                                        </p:attrNameLst>
                                      </p:cBhvr>
                                      <p:to>
                                        <p:strVal val="visible"/>
                                      </p:to>
                                    </p:set>
                                    <p:animEffect transition="in" filter="slide(fromBottom)">
                                      <p:cBhvr>
                                        <p:cTn id="41" dur="500"/>
                                        <p:tgtEl>
                                          <p:spTgt spid="40963">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nodeType="clickEffect">
                                  <p:stCondLst>
                                    <p:cond delay="0"/>
                                  </p:stCondLst>
                                  <p:childTnLst>
                                    <p:set>
                                      <p:cBhvr>
                                        <p:cTn id="45" dur="1" fill="hold">
                                          <p:stCondLst>
                                            <p:cond delay="0"/>
                                          </p:stCondLst>
                                        </p:cTn>
                                        <p:tgtEl>
                                          <p:spTgt spid="40963">
                                            <p:txEl>
                                              <p:pRg st="1" end="1"/>
                                            </p:txEl>
                                          </p:spTgt>
                                        </p:tgtEl>
                                        <p:attrNameLst>
                                          <p:attrName>style.visibility</p:attrName>
                                        </p:attrNameLst>
                                      </p:cBhvr>
                                      <p:to>
                                        <p:strVal val="visible"/>
                                      </p:to>
                                    </p:set>
                                    <p:animEffect transition="in" filter="slide(fromBottom)">
                                      <p:cBhvr>
                                        <p:cTn id="46" dur="500"/>
                                        <p:tgtEl>
                                          <p:spTgt spid="40963">
                                            <p:txEl>
                                              <p:pRg st="1" end="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4" fill="hold" nodeType="clickEffect">
                                  <p:stCondLst>
                                    <p:cond delay="0"/>
                                  </p:stCondLst>
                                  <p:childTnLst>
                                    <p:set>
                                      <p:cBhvr>
                                        <p:cTn id="50" dur="1" fill="hold">
                                          <p:stCondLst>
                                            <p:cond delay="0"/>
                                          </p:stCondLst>
                                        </p:cTn>
                                        <p:tgtEl>
                                          <p:spTgt spid="40963">
                                            <p:txEl>
                                              <p:pRg st="2" end="2"/>
                                            </p:txEl>
                                          </p:spTgt>
                                        </p:tgtEl>
                                        <p:attrNameLst>
                                          <p:attrName>style.visibility</p:attrName>
                                        </p:attrNameLst>
                                      </p:cBhvr>
                                      <p:to>
                                        <p:strVal val="visible"/>
                                      </p:to>
                                    </p:set>
                                    <p:animEffect transition="in" filter="slide(fromBottom)">
                                      <p:cBhvr>
                                        <p:cTn id="51" dur="500"/>
                                        <p:tgtEl>
                                          <p:spTgt spid="40963">
                                            <p:txEl>
                                              <p:pRg st="2" end="2"/>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4" fill="hold" nodeType="clickEffect">
                                  <p:stCondLst>
                                    <p:cond delay="0"/>
                                  </p:stCondLst>
                                  <p:childTnLst>
                                    <p:set>
                                      <p:cBhvr>
                                        <p:cTn id="55" dur="1" fill="hold">
                                          <p:stCondLst>
                                            <p:cond delay="0"/>
                                          </p:stCondLst>
                                        </p:cTn>
                                        <p:tgtEl>
                                          <p:spTgt spid="40963">
                                            <p:txEl>
                                              <p:pRg st="3" end="3"/>
                                            </p:txEl>
                                          </p:spTgt>
                                        </p:tgtEl>
                                        <p:attrNameLst>
                                          <p:attrName>style.visibility</p:attrName>
                                        </p:attrNameLst>
                                      </p:cBhvr>
                                      <p:to>
                                        <p:strVal val="visible"/>
                                      </p:to>
                                    </p:set>
                                    <p:animEffect transition="in" filter="slide(fromBottom)">
                                      <p:cBhvr>
                                        <p:cTn id="56" dur="500"/>
                                        <p:tgtEl>
                                          <p:spTgt spid="40963">
                                            <p:txEl>
                                              <p:pRg st="3" end="3"/>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4" fill="hold" nodeType="clickEffect">
                                  <p:stCondLst>
                                    <p:cond delay="0"/>
                                  </p:stCondLst>
                                  <p:childTnLst>
                                    <p:set>
                                      <p:cBhvr>
                                        <p:cTn id="60" dur="1" fill="hold">
                                          <p:stCondLst>
                                            <p:cond delay="0"/>
                                          </p:stCondLst>
                                        </p:cTn>
                                        <p:tgtEl>
                                          <p:spTgt spid="40963">
                                            <p:txEl>
                                              <p:pRg st="4" end="4"/>
                                            </p:txEl>
                                          </p:spTgt>
                                        </p:tgtEl>
                                        <p:attrNameLst>
                                          <p:attrName>style.visibility</p:attrName>
                                        </p:attrNameLst>
                                      </p:cBhvr>
                                      <p:to>
                                        <p:strVal val="visible"/>
                                      </p:to>
                                    </p:set>
                                    <p:animEffect transition="in" filter="slide(fromBottom)">
                                      <p:cBhvr>
                                        <p:cTn id="61" dur="500"/>
                                        <p:tgtEl>
                                          <p:spTgt spid="40963">
                                            <p:txEl>
                                              <p:pRg st="4" end="4"/>
                                            </p:txEl>
                                          </p:spTgt>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40962"/>
                                        </p:tgtEl>
                                        <p:attrNameLst>
                                          <p:attrName>style.visibility</p:attrName>
                                        </p:attrNameLst>
                                      </p:cBhvr>
                                      <p:to>
                                        <p:strVal val="visible"/>
                                      </p:to>
                                    </p:set>
                                    <p:animEffect transition="in" filter="slide(fromBottom)">
                                      <p:cBhvr>
                                        <p:cTn id="64" dur="500"/>
                                        <p:tgtEl>
                                          <p:spTgt spid="4096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1" presetClass="exit" presetSubtype="0" fill="hold" grpId="1" nodeType="clickEffect">
                                  <p:stCondLst>
                                    <p:cond delay="0"/>
                                  </p:stCondLst>
                                  <p:iterate type="lt">
                                    <p:tmPct val="5000"/>
                                  </p:iterate>
                                  <p:childTnLst>
                                    <p:anim calcmode="lin" valueType="num">
                                      <p:cBhvr>
                                        <p:cTn id="68" dur="1000"/>
                                        <p:tgtEl>
                                          <p:spTgt spid="40965"/>
                                        </p:tgtEl>
                                        <p:attrNameLst>
                                          <p:attrName>ppt_w</p:attrName>
                                        </p:attrNameLst>
                                      </p:cBhvr>
                                      <p:tavLst>
                                        <p:tav tm="0">
                                          <p:val>
                                            <p:strVal val="ppt_w"/>
                                          </p:val>
                                        </p:tav>
                                        <p:tav tm="100000">
                                          <p:val>
                                            <p:fltVal val="0"/>
                                          </p:val>
                                        </p:tav>
                                      </p:tavLst>
                                    </p:anim>
                                    <p:anim calcmode="lin" valueType="num">
                                      <p:cBhvr>
                                        <p:cTn id="69" dur="1000"/>
                                        <p:tgtEl>
                                          <p:spTgt spid="40965"/>
                                        </p:tgtEl>
                                        <p:attrNameLst>
                                          <p:attrName>ppt_h</p:attrName>
                                        </p:attrNameLst>
                                      </p:cBhvr>
                                      <p:tavLst>
                                        <p:tav tm="0">
                                          <p:val>
                                            <p:strVal val="ppt_h"/>
                                          </p:val>
                                        </p:tav>
                                        <p:tav tm="100000">
                                          <p:val>
                                            <p:fltVal val="0"/>
                                          </p:val>
                                        </p:tav>
                                      </p:tavLst>
                                    </p:anim>
                                    <p:anim calcmode="lin" valueType="num">
                                      <p:cBhvr>
                                        <p:cTn id="70" dur="1000"/>
                                        <p:tgtEl>
                                          <p:spTgt spid="40965"/>
                                        </p:tgtEl>
                                        <p:attrNameLst>
                                          <p:attrName>style.rotation</p:attrName>
                                        </p:attrNameLst>
                                      </p:cBhvr>
                                      <p:tavLst>
                                        <p:tav tm="0">
                                          <p:val>
                                            <p:fltVal val="0"/>
                                          </p:val>
                                        </p:tav>
                                        <p:tav tm="100000">
                                          <p:val>
                                            <p:fltVal val="90"/>
                                          </p:val>
                                        </p:tav>
                                      </p:tavLst>
                                    </p:anim>
                                    <p:animEffect transition="out" filter="fade">
                                      <p:cBhvr>
                                        <p:cTn id="71" dur="1000"/>
                                        <p:tgtEl>
                                          <p:spTgt spid="40965"/>
                                        </p:tgtEl>
                                      </p:cBhvr>
                                    </p:animEffect>
                                    <p:set>
                                      <p:cBhvr>
                                        <p:cTn id="72" dur="1" fill="hold">
                                          <p:stCondLst>
                                            <p:cond delay="999"/>
                                          </p:stCondLst>
                                        </p:cTn>
                                        <p:tgtEl>
                                          <p:spTgt spid="40965"/>
                                        </p:tgtEl>
                                        <p:attrNameLst>
                                          <p:attrName>style.visibility</p:attrName>
                                        </p:attrNameLst>
                                      </p:cBhvr>
                                      <p:to>
                                        <p:strVal val="hidden"/>
                                      </p:to>
                                    </p:set>
                                  </p:childTnLst>
                                </p:cTn>
                              </p:par>
                              <p:par>
                                <p:cTn id="73" presetID="31" presetClass="exit" presetSubtype="0" fill="hold" grpId="1" nodeType="withEffect">
                                  <p:stCondLst>
                                    <p:cond delay="0"/>
                                  </p:stCondLst>
                                  <p:iterate type="lt">
                                    <p:tmPct val="5000"/>
                                  </p:iterate>
                                  <p:childTnLst>
                                    <p:anim calcmode="lin" valueType="num">
                                      <p:cBhvr>
                                        <p:cTn id="74" dur="1000"/>
                                        <p:tgtEl>
                                          <p:spTgt spid="40966"/>
                                        </p:tgtEl>
                                        <p:attrNameLst>
                                          <p:attrName>ppt_w</p:attrName>
                                        </p:attrNameLst>
                                      </p:cBhvr>
                                      <p:tavLst>
                                        <p:tav tm="0">
                                          <p:val>
                                            <p:strVal val="ppt_w"/>
                                          </p:val>
                                        </p:tav>
                                        <p:tav tm="100000">
                                          <p:val>
                                            <p:fltVal val="0"/>
                                          </p:val>
                                        </p:tav>
                                      </p:tavLst>
                                    </p:anim>
                                    <p:anim calcmode="lin" valueType="num">
                                      <p:cBhvr>
                                        <p:cTn id="75" dur="1000"/>
                                        <p:tgtEl>
                                          <p:spTgt spid="40966"/>
                                        </p:tgtEl>
                                        <p:attrNameLst>
                                          <p:attrName>ppt_h</p:attrName>
                                        </p:attrNameLst>
                                      </p:cBhvr>
                                      <p:tavLst>
                                        <p:tav tm="0">
                                          <p:val>
                                            <p:strVal val="ppt_h"/>
                                          </p:val>
                                        </p:tav>
                                        <p:tav tm="100000">
                                          <p:val>
                                            <p:fltVal val="0"/>
                                          </p:val>
                                        </p:tav>
                                      </p:tavLst>
                                    </p:anim>
                                    <p:anim calcmode="lin" valueType="num">
                                      <p:cBhvr>
                                        <p:cTn id="76" dur="1000"/>
                                        <p:tgtEl>
                                          <p:spTgt spid="40966"/>
                                        </p:tgtEl>
                                        <p:attrNameLst>
                                          <p:attrName>style.rotation</p:attrName>
                                        </p:attrNameLst>
                                      </p:cBhvr>
                                      <p:tavLst>
                                        <p:tav tm="0">
                                          <p:val>
                                            <p:fltVal val="0"/>
                                          </p:val>
                                        </p:tav>
                                        <p:tav tm="100000">
                                          <p:val>
                                            <p:fltVal val="90"/>
                                          </p:val>
                                        </p:tav>
                                      </p:tavLst>
                                    </p:anim>
                                    <p:animEffect transition="out" filter="fade">
                                      <p:cBhvr>
                                        <p:cTn id="77" dur="1000"/>
                                        <p:tgtEl>
                                          <p:spTgt spid="40966"/>
                                        </p:tgtEl>
                                      </p:cBhvr>
                                    </p:animEffect>
                                    <p:set>
                                      <p:cBhvr>
                                        <p:cTn id="78" dur="1" fill="hold">
                                          <p:stCondLst>
                                            <p:cond delay="999"/>
                                          </p:stCondLst>
                                        </p:cTn>
                                        <p:tgtEl>
                                          <p:spTgt spid="40966"/>
                                        </p:tgtEl>
                                        <p:attrNameLst>
                                          <p:attrName>style.visibility</p:attrName>
                                        </p:attrNameLst>
                                      </p:cBhvr>
                                      <p:to>
                                        <p:strVal val="hidden"/>
                                      </p:to>
                                    </p:set>
                                  </p:childTnLst>
                                </p:cTn>
                              </p:par>
                              <p:par>
                                <p:cTn id="79" presetID="31" presetClass="exit" presetSubtype="0" fill="hold" grpId="1" nodeType="withEffect">
                                  <p:stCondLst>
                                    <p:cond delay="0"/>
                                  </p:stCondLst>
                                  <p:iterate type="lt">
                                    <p:tmPct val="5000"/>
                                  </p:iterate>
                                  <p:childTnLst>
                                    <p:anim calcmode="lin" valueType="num">
                                      <p:cBhvr>
                                        <p:cTn id="80" dur="1000"/>
                                        <p:tgtEl>
                                          <p:spTgt spid="40967"/>
                                        </p:tgtEl>
                                        <p:attrNameLst>
                                          <p:attrName>ppt_w</p:attrName>
                                        </p:attrNameLst>
                                      </p:cBhvr>
                                      <p:tavLst>
                                        <p:tav tm="0">
                                          <p:val>
                                            <p:strVal val="ppt_w"/>
                                          </p:val>
                                        </p:tav>
                                        <p:tav tm="100000">
                                          <p:val>
                                            <p:fltVal val="0"/>
                                          </p:val>
                                        </p:tav>
                                      </p:tavLst>
                                    </p:anim>
                                    <p:anim calcmode="lin" valueType="num">
                                      <p:cBhvr>
                                        <p:cTn id="81" dur="1000"/>
                                        <p:tgtEl>
                                          <p:spTgt spid="40967"/>
                                        </p:tgtEl>
                                        <p:attrNameLst>
                                          <p:attrName>ppt_h</p:attrName>
                                        </p:attrNameLst>
                                      </p:cBhvr>
                                      <p:tavLst>
                                        <p:tav tm="0">
                                          <p:val>
                                            <p:strVal val="ppt_h"/>
                                          </p:val>
                                        </p:tav>
                                        <p:tav tm="100000">
                                          <p:val>
                                            <p:fltVal val="0"/>
                                          </p:val>
                                        </p:tav>
                                      </p:tavLst>
                                    </p:anim>
                                    <p:anim calcmode="lin" valueType="num">
                                      <p:cBhvr>
                                        <p:cTn id="82" dur="1000"/>
                                        <p:tgtEl>
                                          <p:spTgt spid="40967"/>
                                        </p:tgtEl>
                                        <p:attrNameLst>
                                          <p:attrName>style.rotation</p:attrName>
                                        </p:attrNameLst>
                                      </p:cBhvr>
                                      <p:tavLst>
                                        <p:tav tm="0">
                                          <p:val>
                                            <p:fltVal val="0"/>
                                          </p:val>
                                        </p:tav>
                                        <p:tav tm="100000">
                                          <p:val>
                                            <p:fltVal val="90"/>
                                          </p:val>
                                        </p:tav>
                                      </p:tavLst>
                                    </p:anim>
                                    <p:animEffect transition="out" filter="fade">
                                      <p:cBhvr>
                                        <p:cTn id="83" dur="1000"/>
                                        <p:tgtEl>
                                          <p:spTgt spid="40967"/>
                                        </p:tgtEl>
                                      </p:cBhvr>
                                    </p:animEffect>
                                    <p:set>
                                      <p:cBhvr>
                                        <p:cTn id="84" dur="1" fill="hold">
                                          <p:stCondLst>
                                            <p:cond delay="999"/>
                                          </p:stCondLst>
                                        </p:cTn>
                                        <p:tgtEl>
                                          <p:spTgt spid="40967"/>
                                        </p:tgtEl>
                                        <p:attrNameLst>
                                          <p:attrName>style.visibility</p:attrName>
                                        </p:attrNameLst>
                                      </p:cBhvr>
                                      <p:to>
                                        <p:strVal val="hidden"/>
                                      </p:to>
                                    </p:set>
                                  </p:childTnLst>
                                </p:cTn>
                              </p:par>
                              <p:par>
                                <p:cTn id="85" presetID="31" presetClass="exit" presetSubtype="0" fill="hold" grpId="1" nodeType="withEffect">
                                  <p:stCondLst>
                                    <p:cond delay="0"/>
                                  </p:stCondLst>
                                  <p:iterate type="lt">
                                    <p:tmPct val="5000"/>
                                  </p:iterate>
                                  <p:childTnLst>
                                    <p:anim calcmode="lin" valueType="num">
                                      <p:cBhvr>
                                        <p:cTn id="86" dur="1000"/>
                                        <p:tgtEl>
                                          <p:spTgt spid="40968"/>
                                        </p:tgtEl>
                                        <p:attrNameLst>
                                          <p:attrName>ppt_w</p:attrName>
                                        </p:attrNameLst>
                                      </p:cBhvr>
                                      <p:tavLst>
                                        <p:tav tm="0">
                                          <p:val>
                                            <p:strVal val="ppt_w"/>
                                          </p:val>
                                        </p:tav>
                                        <p:tav tm="100000">
                                          <p:val>
                                            <p:fltVal val="0"/>
                                          </p:val>
                                        </p:tav>
                                      </p:tavLst>
                                    </p:anim>
                                    <p:anim calcmode="lin" valueType="num">
                                      <p:cBhvr>
                                        <p:cTn id="87" dur="1000"/>
                                        <p:tgtEl>
                                          <p:spTgt spid="40968"/>
                                        </p:tgtEl>
                                        <p:attrNameLst>
                                          <p:attrName>ppt_h</p:attrName>
                                        </p:attrNameLst>
                                      </p:cBhvr>
                                      <p:tavLst>
                                        <p:tav tm="0">
                                          <p:val>
                                            <p:strVal val="ppt_h"/>
                                          </p:val>
                                        </p:tav>
                                        <p:tav tm="100000">
                                          <p:val>
                                            <p:fltVal val="0"/>
                                          </p:val>
                                        </p:tav>
                                      </p:tavLst>
                                    </p:anim>
                                    <p:anim calcmode="lin" valueType="num">
                                      <p:cBhvr>
                                        <p:cTn id="88" dur="1000"/>
                                        <p:tgtEl>
                                          <p:spTgt spid="40968"/>
                                        </p:tgtEl>
                                        <p:attrNameLst>
                                          <p:attrName>style.rotation</p:attrName>
                                        </p:attrNameLst>
                                      </p:cBhvr>
                                      <p:tavLst>
                                        <p:tav tm="0">
                                          <p:val>
                                            <p:fltVal val="0"/>
                                          </p:val>
                                        </p:tav>
                                        <p:tav tm="100000">
                                          <p:val>
                                            <p:fltVal val="90"/>
                                          </p:val>
                                        </p:tav>
                                      </p:tavLst>
                                    </p:anim>
                                    <p:animEffect transition="out" filter="fade">
                                      <p:cBhvr>
                                        <p:cTn id="89" dur="1000"/>
                                        <p:tgtEl>
                                          <p:spTgt spid="40968"/>
                                        </p:tgtEl>
                                      </p:cBhvr>
                                    </p:animEffect>
                                    <p:set>
                                      <p:cBhvr>
                                        <p:cTn id="90" dur="1" fill="hold">
                                          <p:stCondLst>
                                            <p:cond delay="999"/>
                                          </p:stCondLst>
                                        </p:cTn>
                                        <p:tgtEl>
                                          <p:spTgt spid="40968"/>
                                        </p:tgtEl>
                                        <p:attrNameLst>
                                          <p:attrName>style.visibility</p:attrName>
                                        </p:attrNameLst>
                                      </p:cBhvr>
                                      <p:to>
                                        <p:strVal val="hidden"/>
                                      </p:to>
                                    </p:set>
                                  </p:childTnLst>
                                </p:cTn>
                              </p:par>
                              <p:par>
                                <p:cTn id="91" presetID="31" presetClass="exit" presetSubtype="0" fill="hold" grpId="1" nodeType="withEffect">
                                  <p:stCondLst>
                                    <p:cond delay="0"/>
                                  </p:stCondLst>
                                  <p:iterate type="lt">
                                    <p:tmPct val="5000"/>
                                  </p:iterate>
                                  <p:childTnLst>
                                    <p:anim calcmode="lin" valueType="num">
                                      <p:cBhvr>
                                        <p:cTn id="92" dur="1000"/>
                                        <p:tgtEl>
                                          <p:spTgt spid="40969"/>
                                        </p:tgtEl>
                                        <p:attrNameLst>
                                          <p:attrName>ppt_w</p:attrName>
                                        </p:attrNameLst>
                                      </p:cBhvr>
                                      <p:tavLst>
                                        <p:tav tm="0">
                                          <p:val>
                                            <p:strVal val="ppt_w"/>
                                          </p:val>
                                        </p:tav>
                                        <p:tav tm="100000">
                                          <p:val>
                                            <p:fltVal val="0"/>
                                          </p:val>
                                        </p:tav>
                                      </p:tavLst>
                                    </p:anim>
                                    <p:anim calcmode="lin" valueType="num">
                                      <p:cBhvr>
                                        <p:cTn id="93" dur="1000"/>
                                        <p:tgtEl>
                                          <p:spTgt spid="40969"/>
                                        </p:tgtEl>
                                        <p:attrNameLst>
                                          <p:attrName>ppt_h</p:attrName>
                                        </p:attrNameLst>
                                      </p:cBhvr>
                                      <p:tavLst>
                                        <p:tav tm="0">
                                          <p:val>
                                            <p:strVal val="ppt_h"/>
                                          </p:val>
                                        </p:tav>
                                        <p:tav tm="100000">
                                          <p:val>
                                            <p:fltVal val="0"/>
                                          </p:val>
                                        </p:tav>
                                      </p:tavLst>
                                    </p:anim>
                                    <p:anim calcmode="lin" valueType="num">
                                      <p:cBhvr>
                                        <p:cTn id="94" dur="1000"/>
                                        <p:tgtEl>
                                          <p:spTgt spid="40969"/>
                                        </p:tgtEl>
                                        <p:attrNameLst>
                                          <p:attrName>style.rotation</p:attrName>
                                        </p:attrNameLst>
                                      </p:cBhvr>
                                      <p:tavLst>
                                        <p:tav tm="0">
                                          <p:val>
                                            <p:fltVal val="0"/>
                                          </p:val>
                                        </p:tav>
                                        <p:tav tm="100000">
                                          <p:val>
                                            <p:fltVal val="90"/>
                                          </p:val>
                                        </p:tav>
                                      </p:tavLst>
                                    </p:anim>
                                    <p:animEffect transition="out" filter="fade">
                                      <p:cBhvr>
                                        <p:cTn id="95" dur="1000"/>
                                        <p:tgtEl>
                                          <p:spTgt spid="40969"/>
                                        </p:tgtEl>
                                      </p:cBhvr>
                                    </p:animEffect>
                                    <p:set>
                                      <p:cBhvr>
                                        <p:cTn id="96" dur="1" fill="hold">
                                          <p:stCondLst>
                                            <p:cond delay="999"/>
                                          </p:stCondLst>
                                        </p:cTn>
                                        <p:tgtEl>
                                          <p:spTgt spid="40969"/>
                                        </p:tgtEl>
                                        <p:attrNameLst>
                                          <p:attrName>style.visibility</p:attrName>
                                        </p:attrNameLst>
                                      </p:cBhvr>
                                      <p:to>
                                        <p:strVal val="hidden"/>
                                      </p:to>
                                    </p:set>
                                  </p:childTnLst>
                                </p:cTn>
                              </p:par>
                              <p:par>
                                <p:cTn id="97" presetID="31" presetClass="exit" presetSubtype="0" fill="hold" grpId="1" nodeType="withEffect">
                                  <p:stCondLst>
                                    <p:cond delay="0"/>
                                  </p:stCondLst>
                                  <p:iterate type="lt">
                                    <p:tmPct val="5000"/>
                                  </p:iterate>
                                  <p:childTnLst>
                                    <p:anim calcmode="lin" valueType="num">
                                      <p:cBhvr>
                                        <p:cTn id="98" dur="1000"/>
                                        <p:tgtEl>
                                          <p:spTgt spid="40970"/>
                                        </p:tgtEl>
                                        <p:attrNameLst>
                                          <p:attrName>ppt_w</p:attrName>
                                        </p:attrNameLst>
                                      </p:cBhvr>
                                      <p:tavLst>
                                        <p:tav tm="0">
                                          <p:val>
                                            <p:strVal val="ppt_w"/>
                                          </p:val>
                                        </p:tav>
                                        <p:tav tm="100000">
                                          <p:val>
                                            <p:fltVal val="0"/>
                                          </p:val>
                                        </p:tav>
                                      </p:tavLst>
                                    </p:anim>
                                    <p:anim calcmode="lin" valueType="num">
                                      <p:cBhvr>
                                        <p:cTn id="99" dur="1000"/>
                                        <p:tgtEl>
                                          <p:spTgt spid="40970"/>
                                        </p:tgtEl>
                                        <p:attrNameLst>
                                          <p:attrName>ppt_h</p:attrName>
                                        </p:attrNameLst>
                                      </p:cBhvr>
                                      <p:tavLst>
                                        <p:tav tm="0">
                                          <p:val>
                                            <p:strVal val="ppt_h"/>
                                          </p:val>
                                        </p:tav>
                                        <p:tav tm="100000">
                                          <p:val>
                                            <p:fltVal val="0"/>
                                          </p:val>
                                        </p:tav>
                                      </p:tavLst>
                                    </p:anim>
                                    <p:anim calcmode="lin" valueType="num">
                                      <p:cBhvr>
                                        <p:cTn id="100" dur="1000"/>
                                        <p:tgtEl>
                                          <p:spTgt spid="40970"/>
                                        </p:tgtEl>
                                        <p:attrNameLst>
                                          <p:attrName>style.rotation</p:attrName>
                                        </p:attrNameLst>
                                      </p:cBhvr>
                                      <p:tavLst>
                                        <p:tav tm="0">
                                          <p:val>
                                            <p:fltVal val="0"/>
                                          </p:val>
                                        </p:tav>
                                        <p:tav tm="100000">
                                          <p:val>
                                            <p:fltVal val="90"/>
                                          </p:val>
                                        </p:tav>
                                      </p:tavLst>
                                    </p:anim>
                                    <p:animEffect transition="out" filter="fade">
                                      <p:cBhvr>
                                        <p:cTn id="101" dur="1000"/>
                                        <p:tgtEl>
                                          <p:spTgt spid="40970"/>
                                        </p:tgtEl>
                                      </p:cBhvr>
                                    </p:animEffect>
                                    <p:set>
                                      <p:cBhvr>
                                        <p:cTn id="102" dur="1" fill="hold">
                                          <p:stCondLst>
                                            <p:cond delay="999"/>
                                          </p:stCondLst>
                                        </p:cTn>
                                        <p:tgtEl>
                                          <p:spTgt spid="40970"/>
                                        </p:tgtEl>
                                        <p:attrNameLst>
                                          <p:attrName>style.visibility</p:attrName>
                                        </p:attrNameLst>
                                      </p:cBhvr>
                                      <p:to>
                                        <p:strVal val="hidden"/>
                                      </p:to>
                                    </p:set>
                                  </p:childTnLst>
                                </p:cTn>
                              </p:par>
                              <p:par>
                                <p:cTn id="103" presetID="31" presetClass="exit" presetSubtype="0" fill="hold" grpId="1" nodeType="withEffect">
                                  <p:stCondLst>
                                    <p:cond delay="0"/>
                                  </p:stCondLst>
                                  <p:iterate type="lt">
                                    <p:tmPct val="5000"/>
                                  </p:iterate>
                                  <p:childTnLst>
                                    <p:anim calcmode="lin" valueType="num">
                                      <p:cBhvr>
                                        <p:cTn id="104" dur="1000"/>
                                        <p:tgtEl>
                                          <p:spTgt spid="40971"/>
                                        </p:tgtEl>
                                        <p:attrNameLst>
                                          <p:attrName>ppt_w</p:attrName>
                                        </p:attrNameLst>
                                      </p:cBhvr>
                                      <p:tavLst>
                                        <p:tav tm="0">
                                          <p:val>
                                            <p:strVal val="ppt_w"/>
                                          </p:val>
                                        </p:tav>
                                        <p:tav tm="100000">
                                          <p:val>
                                            <p:fltVal val="0"/>
                                          </p:val>
                                        </p:tav>
                                      </p:tavLst>
                                    </p:anim>
                                    <p:anim calcmode="lin" valueType="num">
                                      <p:cBhvr>
                                        <p:cTn id="105" dur="1000"/>
                                        <p:tgtEl>
                                          <p:spTgt spid="40971"/>
                                        </p:tgtEl>
                                        <p:attrNameLst>
                                          <p:attrName>ppt_h</p:attrName>
                                        </p:attrNameLst>
                                      </p:cBhvr>
                                      <p:tavLst>
                                        <p:tav tm="0">
                                          <p:val>
                                            <p:strVal val="ppt_h"/>
                                          </p:val>
                                        </p:tav>
                                        <p:tav tm="100000">
                                          <p:val>
                                            <p:fltVal val="0"/>
                                          </p:val>
                                        </p:tav>
                                      </p:tavLst>
                                    </p:anim>
                                    <p:anim calcmode="lin" valueType="num">
                                      <p:cBhvr>
                                        <p:cTn id="106" dur="1000"/>
                                        <p:tgtEl>
                                          <p:spTgt spid="40971"/>
                                        </p:tgtEl>
                                        <p:attrNameLst>
                                          <p:attrName>style.rotation</p:attrName>
                                        </p:attrNameLst>
                                      </p:cBhvr>
                                      <p:tavLst>
                                        <p:tav tm="0">
                                          <p:val>
                                            <p:fltVal val="0"/>
                                          </p:val>
                                        </p:tav>
                                        <p:tav tm="100000">
                                          <p:val>
                                            <p:fltVal val="90"/>
                                          </p:val>
                                        </p:tav>
                                      </p:tavLst>
                                    </p:anim>
                                    <p:animEffect transition="out" filter="fade">
                                      <p:cBhvr>
                                        <p:cTn id="107" dur="1000"/>
                                        <p:tgtEl>
                                          <p:spTgt spid="40971"/>
                                        </p:tgtEl>
                                      </p:cBhvr>
                                    </p:animEffect>
                                    <p:set>
                                      <p:cBhvr>
                                        <p:cTn id="108" dur="1" fill="hold">
                                          <p:stCondLst>
                                            <p:cond delay="999"/>
                                          </p:stCondLst>
                                        </p:cTn>
                                        <p:tgtEl>
                                          <p:spTgt spid="40971"/>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4" presetClass="entr" presetSubtype="32" fill="hold" grpId="2" nodeType="clickEffect">
                                  <p:stCondLst>
                                    <p:cond delay="0"/>
                                  </p:stCondLst>
                                  <p:iterate type="lt">
                                    <p:tmPct val="0"/>
                                  </p:iterate>
                                  <p:childTnLst>
                                    <p:set>
                                      <p:cBhvr>
                                        <p:cTn id="112" dur="1" fill="hold">
                                          <p:stCondLst>
                                            <p:cond delay="0"/>
                                          </p:stCondLst>
                                        </p:cTn>
                                        <p:tgtEl>
                                          <p:spTgt spid="40966"/>
                                        </p:tgtEl>
                                        <p:attrNameLst>
                                          <p:attrName>style.visibility</p:attrName>
                                        </p:attrNameLst>
                                      </p:cBhvr>
                                      <p:to>
                                        <p:strVal val="visible"/>
                                      </p:to>
                                    </p:set>
                                    <p:animEffect transition="in" filter="box(out)">
                                      <p:cBhvr>
                                        <p:cTn id="113" dur="500"/>
                                        <p:tgtEl>
                                          <p:spTgt spid="40966"/>
                                        </p:tgtEl>
                                      </p:cBhvr>
                                    </p:animEffect>
                                  </p:childTnLst>
                                </p:cTn>
                              </p:par>
                              <p:par>
                                <p:cTn id="114" presetID="4" presetClass="entr" presetSubtype="32" fill="hold" grpId="2" nodeType="withEffect">
                                  <p:stCondLst>
                                    <p:cond delay="0"/>
                                  </p:stCondLst>
                                  <p:iterate type="lt">
                                    <p:tmPct val="0"/>
                                  </p:iterate>
                                  <p:childTnLst>
                                    <p:set>
                                      <p:cBhvr>
                                        <p:cTn id="115" dur="1" fill="hold">
                                          <p:stCondLst>
                                            <p:cond delay="0"/>
                                          </p:stCondLst>
                                        </p:cTn>
                                        <p:tgtEl>
                                          <p:spTgt spid="40968"/>
                                        </p:tgtEl>
                                        <p:attrNameLst>
                                          <p:attrName>style.visibility</p:attrName>
                                        </p:attrNameLst>
                                      </p:cBhvr>
                                      <p:to>
                                        <p:strVal val="visible"/>
                                      </p:to>
                                    </p:set>
                                    <p:animEffect transition="in" filter="box(out)">
                                      <p:cBhvr>
                                        <p:cTn id="116" dur="500"/>
                                        <p:tgtEl>
                                          <p:spTgt spid="40968"/>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xit" presetSubtype="8" fill="hold" grpId="0" nodeType="clickEffect">
                                  <p:stCondLst>
                                    <p:cond delay="0"/>
                                  </p:stCondLst>
                                  <p:childTnLst>
                                    <p:animEffect transition="out" filter="wipe(left)">
                                      <p:cBhvr>
                                        <p:cTn id="120" dur="500"/>
                                        <p:tgtEl>
                                          <p:spTgt spid="40973"/>
                                        </p:tgtEl>
                                      </p:cBhvr>
                                    </p:animEffect>
                                    <p:set>
                                      <p:cBhvr>
                                        <p:cTn id="121" dur="1" fill="hold">
                                          <p:stCondLst>
                                            <p:cond delay="499"/>
                                          </p:stCondLst>
                                        </p:cTn>
                                        <p:tgtEl>
                                          <p:spTgt spid="409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9" grpId="0" animBg="1"/>
      <p:bldP spid="40969" grpId="1" animBg="1"/>
      <p:bldP spid="40970" grpId="0" animBg="1"/>
      <p:bldP spid="40970" grpId="1" animBg="1"/>
      <p:bldP spid="40971" grpId="0" animBg="1"/>
      <p:bldP spid="40971" grpId="1" animBg="1"/>
      <p:bldP spid="40962" grpId="0"/>
      <p:bldP spid="40965" grpId="0" animBg="1"/>
      <p:bldP spid="40965" grpId="1" animBg="1"/>
      <p:bldP spid="40966" grpId="0" animBg="1"/>
      <p:bldP spid="40966" grpId="1" animBg="1"/>
      <p:bldP spid="40966" grpId="2" animBg="1"/>
      <p:bldP spid="40967" grpId="0" animBg="1"/>
      <p:bldP spid="40967" grpId="1" animBg="1"/>
      <p:bldP spid="40968" grpId="0" animBg="1"/>
      <p:bldP spid="40968" grpId="1" animBg="1"/>
      <p:bldP spid="40968" grpId="2" animBg="1"/>
      <p:bldP spid="40972" grpId="0" animBg="1"/>
      <p:bldP spid="4097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22" name="Rectangle 2"/>
          <p:cNvSpPr>
            <a:spLocks noGrp="1" noChangeArrowheads="1"/>
          </p:cNvSpPr>
          <p:nvPr>
            <p:ph type="title"/>
          </p:nvPr>
        </p:nvSpPr>
        <p:spPr/>
        <p:txBody>
          <a:bodyPr/>
          <a:lstStyle/>
          <a:p>
            <a:r>
              <a:rPr lang="zh-CN" altLang="en-US" smtClean="0"/>
              <a:t>分块对角矩阵的性质</a:t>
            </a:r>
            <a:endParaRPr lang="en-US" altLang="zh-CN" smtClean="0"/>
          </a:p>
        </p:txBody>
      </p:sp>
      <p:sp>
        <p:nvSpPr>
          <p:cNvPr id="41987" name="Rectangle 3"/>
          <p:cNvSpPr>
            <a:spLocks noGrp="1" noChangeArrowheads="1"/>
          </p:cNvSpPr>
          <p:nvPr>
            <p:ph type="body" idx="1"/>
          </p:nvPr>
        </p:nvSpPr>
        <p:spPr/>
        <p:txBody>
          <a:bodyPr/>
          <a:lstStyle/>
          <a:p>
            <a:endParaRPr lang="en-US" altLang="zh-CN" smtClean="0"/>
          </a:p>
          <a:p>
            <a:endParaRPr lang="en-US" altLang="zh-CN" smtClean="0"/>
          </a:p>
          <a:p>
            <a:endParaRPr lang="en-US" altLang="zh-CN" smtClean="0"/>
          </a:p>
          <a:p>
            <a:endParaRPr lang="en-US" altLang="zh-CN" smtClean="0"/>
          </a:p>
          <a:p>
            <a:pPr>
              <a:buClr>
                <a:srgbClr val="FF0000"/>
              </a:buClr>
            </a:pPr>
            <a:r>
              <a:rPr lang="en-US" altLang="zh-CN" smtClean="0"/>
              <a:t>| </a:t>
            </a:r>
            <a:r>
              <a:rPr lang="en-US" altLang="zh-CN" i="1" smtClean="0"/>
              <a:t>A </a:t>
            </a:r>
            <a:r>
              <a:rPr lang="en-US" altLang="zh-CN" smtClean="0"/>
              <a:t>| = | </a:t>
            </a:r>
            <a:r>
              <a:rPr lang="en-US" altLang="zh-CN" i="1" smtClean="0"/>
              <a:t>A</a:t>
            </a:r>
            <a:r>
              <a:rPr lang="en-US" altLang="zh-CN" baseline="-25000" smtClean="0"/>
              <a:t>1</a:t>
            </a:r>
            <a:r>
              <a:rPr lang="en-US" altLang="zh-CN" i="1" smtClean="0"/>
              <a:t> </a:t>
            </a:r>
            <a:r>
              <a:rPr lang="en-US" altLang="zh-CN" smtClean="0"/>
              <a:t>| | </a:t>
            </a:r>
            <a:r>
              <a:rPr lang="en-US" altLang="zh-CN" i="1" smtClean="0"/>
              <a:t>A</a:t>
            </a:r>
            <a:r>
              <a:rPr lang="en-US" altLang="zh-CN" baseline="-25000" smtClean="0"/>
              <a:t>2</a:t>
            </a:r>
            <a:r>
              <a:rPr lang="en-US" altLang="zh-CN" i="1" smtClean="0"/>
              <a:t> </a:t>
            </a:r>
            <a:r>
              <a:rPr lang="en-US" altLang="zh-CN" smtClean="0"/>
              <a:t>| … | </a:t>
            </a:r>
            <a:r>
              <a:rPr lang="en-US" altLang="zh-CN" i="1" smtClean="0"/>
              <a:t>A</a:t>
            </a:r>
            <a:r>
              <a:rPr lang="en-US" altLang="zh-CN" i="1" baseline="-25000" smtClean="0"/>
              <a:t>s</a:t>
            </a:r>
            <a:r>
              <a:rPr lang="en-US" altLang="zh-CN" i="1" smtClean="0"/>
              <a:t> </a:t>
            </a:r>
            <a:r>
              <a:rPr lang="en-US" altLang="zh-CN" smtClean="0"/>
              <a:t>| </a:t>
            </a:r>
          </a:p>
          <a:p>
            <a:pPr>
              <a:buClr>
                <a:srgbClr val="FF0000"/>
              </a:buClr>
            </a:pPr>
            <a:r>
              <a:rPr lang="zh-CN" altLang="en-US" smtClean="0"/>
              <a:t>若</a:t>
            </a:r>
            <a:r>
              <a:rPr lang="en-US" altLang="zh-CN" smtClean="0"/>
              <a:t>| </a:t>
            </a:r>
            <a:r>
              <a:rPr lang="en-US" altLang="zh-CN" i="1" smtClean="0"/>
              <a:t>A</a:t>
            </a:r>
            <a:r>
              <a:rPr lang="en-US" altLang="zh-CN" i="1" baseline="-25000" smtClean="0"/>
              <a:t>s</a:t>
            </a:r>
            <a:r>
              <a:rPr lang="en-US" altLang="zh-CN" i="1" smtClean="0"/>
              <a:t> </a:t>
            </a:r>
            <a:r>
              <a:rPr lang="en-US" altLang="zh-CN" smtClean="0"/>
              <a:t>| </a:t>
            </a:r>
            <a:r>
              <a:rPr lang="zh-CN" altLang="en-US" smtClean="0"/>
              <a:t>≠</a:t>
            </a:r>
            <a:r>
              <a:rPr lang="en-US" altLang="zh-CN" smtClean="0"/>
              <a:t>0</a:t>
            </a:r>
            <a:r>
              <a:rPr lang="zh-CN" altLang="en-US" smtClean="0"/>
              <a:t>，则 </a:t>
            </a:r>
            <a:r>
              <a:rPr lang="en-US" altLang="zh-CN" smtClean="0"/>
              <a:t>| </a:t>
            </a:r>
            <a:r>
              <a:rPr lang="en-US" altLang="zh-CN" i="1" smtClean="0"/>
              <a:t>A </a:t>
            </a:r>
            <a:r>
              <a:rPr lang="en-US" altLang="zh-CN" smtClean="0"/>
              <a:t>| </a:t>
            </a:r>
            <a:r>
              <a:rPr lang="zh-CN" altLang="en-US" smtClean="0"/>
              <a:t>≠</a:t>
            </a:r>
            <a:r>
              <a:rPr lang="en-US" altLang="zh-CN" smtClean="0"/>
              <a:t>0</a:t>
            </a:r>
            <a:r>
              <a:rPr lang="zh-CN" altLang="en-US" smtClean="0"/>
              <a:t>，并且</a:t>
            </a:r>
          </a:p>
        </p:txBody>
      </p:sp>
      <p:graphicFrame>
        <p:nvGraphicFramePr>
          <p:cNvPr id="166920" name="Object 8"/>
          <p:cNvGraphicFramePr>
            <a:graphicFrameLocks noChangeAspect="1"/>
          </p:cNvGraphicFramePr>
          <p:nvPr/>
        </p:nvGraphicFramePr>
        <p:xfrm>
          <a:off x="2514600" y="1484313"/>
          <a:ext cx="3021013" cy="1878012"/>
        </p:xfrm>
        <a:graphic>
          <a:graphicData uri="http://schemas.openxmlformats.org/presentationml/2006/ole">
            <mc:AlternateContent xmlns:mc="http://schemas.openxmlformats.org/markup-compatibility/2006">
              <mc:Choice xmlns:v="urn:schemas-microsoft-com:vml" Requires="v">
                <p:oleObj spid="_x0000_s166952" name="Equation" r:id="rId3" imgW="1511300" imgH="939800" progId="">
                  <p:embed/>
                </p:oleObj>
              </mc:Choice>
              <mc:Fallback>
                <p:oleObj name="Equation" r:id="rId3" imgW="1511300" imgH="9398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484313"/>
                        <a:ext cx="3021013" cy="18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9"/>
          <p:cNvGraphicFramePr>
            <a:graphicFrameLocks noChangeAspect="1"/>
          </p:cNvGraphicFramePr>
          <p:nvPr/>
        </p:nvGraphicFramePr>
        <p:xfrm>
          <a:off x="2514600" y="4706938"/>
          <a:ext cx="3832225" cy="1903412"/>
        </p:xfrm>
        <a:graphic>
          <a:graphicData uri="http://schemas.openxmlformats.org/presentationml/2006/ole">
            <mc:AlternateContent xmlns:mc="http://schemas.openxmlformats.org/markup-compatibility/2006">
              <mc:Choice xmlns:v="urn:schemas-microsoft-com:vml" Requires="v">
                <p:oleObj spid="_x0000_s166953" name="Equation" r:id="rId5" imgW="1916868" imgH="952087" progId="">
                  <p:embed/>
                </p:oleObj>
              </mc:Choice>
              <mc:Fallback>
                <p:oleObj name="Equation" r:id="rId5" imgW="1916868" imgH="952087"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706938"/>
                        <a:ext cx="3832225" cy="190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1987">
                                            <p:txEl>
                                              <p:pRg st="4" end="4"/>
                                            </p:txEl>
                                          </p:spTgt>
                                        </p:tgtEl>
                                        <p:attrNameLst>
                                          <p:attrName>style.visibility</p:attrName>
                                        </p:attrNameLst>
                                      </p:cBhvr>
                                      <p:to>
                                        <p:strVal val="visible"/>
                                      </p:to>
                                    </p:set>
                                    <p:animEffect transition="in" filter="slide(fromBottom)">
                                      <p:cBhvr>
                                        <p:cTn id="7" dur="500"/>
                                        <p:tgtEl>
                                          <p:spTgt spid="41987">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1987">
                                            <p:txEl>
                                              <p:pRg st="5" end="5"/>
                                            </p:txEl>
                                          </p:spTgt>
                                        </p:tgtEl>
                                        <p:attrNameLst>
                                          <p:attrName>style.visibility</p:attrName>
                                        </p:attrNameLst>
                                      </p:cBhvr>
                                      <p:to>
                                        <p:strVal val="visible"/>
                                      </p:to>
                                    </p:set>
                                    <p:animEffect transition="in" filter="slide(fromBottom)">
                                      <p:cBhvr>
                                        <p:cTn id="12" dur="500"/>
                                        <p:tgtEl>
                                          <p:spTgt spid="41987">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4"/>
          <p:cNvSpPr txBox="1">
            <a:spLocks noChangeArrowheads="1"/>
          </p:cNvSpPr>
          <p:nvPr/>
        </p:nvSpPr>
        <p:spPr bwMode="auto">
          <a:xfrm>
            <a:off x="685800" y="958850"/>
            <a:ext cx="7772400" cy="1917700"/>
          </a:xfrm>
          <a:prstGeom prst="rect">
            <a:avLst/>
          </a:prstGeom>
          <a:noFill/>
          <a:ln w="9525">
            <a:noFill/>
            <a:miter lim="800000"/>
            <a:headEnd/>
            <a:tailEnd/>
          </a:ln>
        </p:spPr>
        <p:txBody>
          <a:bodyPr>
            <a:spAutoFit/>
          </a:bodyPr>
          <a:lstStyle/>
          <a:p>
            <a:r>
              <a:rPr lang="zh-CN" altLang="en-US" sz="2400" b="1">
                <a:solidFill>
                  <a:srgbClr val="0000FF"/>
                </a:solidFill>
                <a:latin typeface="楷体_GB2312"/>
                <a:ea typeface="楷体_GB2312"/>
                <a:cs typeface="楷体_GB2312"/>
              </a:rPr>
              <a:t>例</a:t>
            </a:r>
            <a:r>
              <a:rPr lang="en-US" altLang="zh-CN" sz="2400" b="1">
                <a:solidFill>
                  <a:srgbClr val="0000FF"/>
                </a:solidFill>
                <a:latin typeface="楷体_GB2312"/>
                <a:ea typeface="楷体_GB2312"/>
                <a:cs typeface="楷体_GB2312"/>
              </a:rPr>
              <a:t>:</a:t>
            </a:r>
            <a:r>
              <a:rPr lang="zh-CN" altLang="en-US" sz="2400" b="1">
                <a:solidFill>
                  <a:srgbClr val="000000"/>
                </a:solidFill>
                <a:latin typeface="楷体_GB2312"/>
                <a:ea typeface="楷体_GB2312"/>
                <a:cs typeface="楷体_GB2312"/>
              </a:rPr>
              <a:t>设               ，求</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en-US" b="1" baseline="30000">
                <a:solidFill>
                  <a:srgbClr val="000000"/>
                </a:solidFill>
              </a:rPr>
              <a:t>－</a:t>
            </a:r>
            <a:r>
              <a:rPr lang="en-US" altLang="zh-CN" sz="2400" b="1" baseline="30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楷体_GB2312"/>
                <a:ea typeface="楷体_GB2312"/>
                <a:cs typeface="楷体_GB2312"/>
              </a:rPr>
              <a:t>．</a:t>
            </a:r>
          </a:p>
          <a:p>
            <a:endParaRPr lang="zh-CN" altLang="en-US" sz="2400" b="1">
              <a:solidFill>
                <a:srgbClr val="000000"/>
              </a:solidFill>
              <a:latin typeface="楷体_GB2312"/>
              <a:ea typeface="楷体_GB2312"/>
              <a:cs typeface="楷体_GB2312"/>
            </a:endParaRPr>
          </a:p>
          <a:p>
            <a:endParaRPr lang="zh-CN" altLang="en-US" sz="2400" b="1">
              <a:solidFill>
                <a:srgbClr val="000000"/>
              </a:solidFill>
              <a:latin typeface="楷体_GB2312"/>
              <a:ea typeface="楷体_GB2312"/>
              <a:cs typeface="楷体_GB2312"/>
            </a:endParaRPr>
          </a:p>
          <a:p>
            <a:endParaRPr lang="zh-CN" altLang="en-US" sz="2400" b="1">
              <a:solidFill>
                <a:srgbClr val="000000"/>
              </a:solidFill>
              <a:latin typeface="楷体_GB2312"/>
              <a:ea typeface="楷体_GB2312"/>
              <a:cs typeface="楷体_GB2312"/>
            </a:endParaRPr>
          </a:p>
          <a:p>
            <a:r>
              <a:rPr lang="zh-CN" altLang="en-US" sz="2400" b="1">
                <a:solidFill>
                  <a:srgbClr val="0000FF"/>
                </a:solidFill>
                <a:latin typeface="楷体_GB2312"/>
                <a:ea typeface="楷体_GB2312"/>
                <a:cs typeface="楷体_GB2312"/>
              </a:rPr>
              <a:t>解：</a:t>
            </a:r>
          </a:p>
        </p:txBody>
      </p:sp>
      <p:graphicFrame>
        <p:nvGraphicFramePr>
          <p:cNvPr id="167953" name="Object 17"/>
          <p:cNvGraphicFramePr>
            <a:graphicFrameLocks noChangeAspect="1"/>
          </p:cNvGraphicFramePr>
          <p:nvPr/>
        </p:nvGraphicFramePr>
        <p:xfrm>
          <a:off x="1619250" y="438150"/>
          <a:ext cx="2151063" cy="1535113"/>
        </p:xfrm>
        <a:graphic>
          <a:graphicData uri="http://schemas.openxmlformats.org/presentationml/2006/ole">
            <mc:AlternateContent xmlns:mc="http://schemas.openxmlformats.org/markup-compatibility/2006">
              <mc:Choice xmlns:v="urn:schemas-microsoft-com:vml" Requires="v">
                <p:oleObj spid="_x0000_s168033" name="Equation" r:id="rId3" imgW="977900" imgH="698500" progId="">
                  <p:embed/>
                </p:oleObj>
              </mc:Choice>
              <mc:Fallback>
                <p:oleObj name="Equation" r:id="rId3" imgW="977900" imgH="6985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438150"/>
                        <a:ext cx="2151063" cy="153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3030" name="Group 22"/>
          <p:cNvGrpSpPr>
            <a:grpSpLocks/>
          </p:cNvGrpSpPr>
          <p:nvPr/>
        </p:nvGrpSpPr>
        <p:grpSpPr bwMode="auto">
          <a:xfrm>
            <a:off x="1595438" y="1949450"/>
            <a:ext cx="3883025" cy="1535113"/>
            <a:chOff x="1005" y="1228"/>
            <a:chExt cx="2446" cy="967"/>
          </a:xfrm>
        </p:grpSpPr>
        <p:graphicFrame>
          <p:nvGraphicFramePr>
            <p:cNvPr id="167954" name="Object 18"/>
            <p:cNvGraphicFramePr>
              <a:graphicFrameLocks noChangeAspect="1"/>
            </p:cNvGraphicFramePr>
            <p:nvPr/>
          </p:nvGraphicFramePr>
          <p:xfrm>
            <a:off x="1005" y="1228"/>
            <a:ext cx="2446" cy="967"/>
          </p:xfrm>
          <a:graphic>
            <a:graphicData uri="http://schemas.openxmlformats.org/presentationml/2006/ole">
              <mc:AlternateContent xmlns:mc="http://schemas.openxmlformats.org/markup-compatibility/2006">
                <mc:Choice xmlns:v="urn:schemas-microsoft-com:vml" Requires="v">
                  <p:oleObj spid="_x0000_s168034" name="Equation" r:id="rId5" imgW="1765300" imgH="698500" progId="">
                    <p:embed/>
                  </p:oleObj>
                </mc:Choice>
                <mc:Fallback>
                  <p:oleObj name="Equation" r:id="rId5" imgW="1765300" imgH="698500"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 y="1228"/>
                          <a:ext cx="2446" cy="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7963" name="Line 9"/>
            <p:cNvSpPr>
              <a:spLocks noChangeShapeType="1"/>
            </p:cNvSpPr>
            <p:nvPr/>
          </p:nvSpPr>
          <p:spPr bwMode="auto">
            <a:xfrm>
              <a:off x="1429" y="1535"/>
              <a:ext cx="907" cy="0"/>
            </a:xfrm>
            <a:prstGeom prst="line">
              <a:avLst/>
            </a:prstGeom>
            <a:noFill/>
            <a:ln w="28575">
              <a:solidFill>
                <a:srgbClr val="FF0000"/>
              </a:solidFill>
              <a:round/>
              <a:headEnd/>
              <a:tailEnd/>
            </a:ln>
          </p:spPr>
          <p:txBody>
            <a:bodyPr/>
            <a:lstStyle/>
            <a:p>
              <a:endParaRPr lang="zh-CN" altLang="en-US"/>
            </a:p>
          </p:txBody>
        </p:sp>
        <p:sp>
          <p:nvSpPr>
            <p:cNvPr id="167964" name="Line 10"/>
            <p:cNvSpPr>
              <a:spLocks noChangeShapeType="1"/>
            </p:cNvSpPr>
            <p:nvPr/>
          </p:nvSpPr>
          <p:spPr bwMode="auto">
            <a:xfrm>
              <a:off x="1726" y="1298"/>
              <a:ext cx="0" cy="862"/>
            </a:xfrm>
            <a:prstGeom prst="line">
              <a:avLst/>
            </a:prstGeom>
            <a:noFill/>
            <a:ln w="28575">
              <a:solidFill>
                <a:srgbClr val="FF0000"/>
              </a:solidFill>
              <a:round/>
              <a:headEnd/>
              <a:tailEnd/>
            </a:ln>
          </p:spPr>
          <p:txBody>
            <a:bodyPr/>
            <a:lstStyle/>
            <a:p>
              <a:endParaRPr lang="zh-CN" altLang="en-US"/>
            </a:p>
          </p:txBody>
        </p:sp>
      </p:grpSp>
      <p:graphicFrame>
        <p:nvGraphicFramePr>
          <p:cNvPr id="43019" name="Object 19"/>
          <p:cNvGraphicFramePr>
            <a:graphicFrameLocks noChangeAspect="1"/>
          </p:cNvGraphicFramePr>
          <p:nvPr/>
        </p:nvGraphicFramePr>
        <p:xfrm>
          <a:off x="1595438" y="3729038"/>
          <a:ext cx="2767012" cy="977900"/>
        </p:xfrm>
        <a:graphic>
          <a:graphicData uri="http://schemas.openxmlformats.org/presentationml/2006/ole">
            <mc:AlternateContent xmlns:mc="http://schemas.openxmlformats.org/markup-compatibility/2006">
              <mc:Choice xmlns:v="urn:schemas-microsoft-com:vml" Requires="v">
                <p:oleObj spid="_x0000_s168035" name="Equation" r:id="rId7" imgW="1256755" imgH="444307" progId="">
                  <p:embed/>
                </p:oleObj>
              </mc:Choice>
              <mc:Fallback>
                <p:oleObj name="Equation" r:id="rId7" imgW="1256755" imgH="444307"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5438" y="3729038"/>
                        <a:ext cx="2767012"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1" name="Object 20"/>
          <p:cNvGraphicFramePr>
            <a:graphicFrameLocks noChangeAspect="1"/>
          </p:cNvGraphicFramePr>
          <p:nvPr/>
        </p:nvGraphicFramePr>
        <p:xfrm>
          <a:off x="1595438" y="4953000"/>
          <a:ext cx="4217987" cy="1031875"/>
        </p:xfrm>
        <a:graphic>
          <a:graphicData uri="http://schemas.openxmlformats.org/presentationml/2006/ole">
            <mc:AlternateContent xmlns:mc="http://schemas.openxmlformats.org/markup-compatibility/2006">
              <mc:Choice xmlns:v="urn:schemas-microsoft-com:vml" Requires="v">
                <p:oleObj spid="_x0000_s168036" name="Equation" r:id="rId9" imgW="1917700" imgH="469900" progId="">
                  <p:embed/>
                </p:oleObj>
              </mc:Choice>
              <mc:Fallback>
                <p:oleObj name="Equation" r:id="rId9" imgW="1917700" imgH="469900"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5438" y="4953000"/>
                        <a:ext cx="4217987"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6" name="Object 21"/>
          <p:cNvGraphicFramePr>
            <a:graphicFrameLocks noChangeAspect="1"/>
          </p:cNvGraphicFramePr>
          <p:nvPr/>
        </p:nvGraphicFramePr>
        <p:xfrm>
          <a:off x="5795963" y="2189163"/>
          <a:ext cx="3128962" cy="2651125"/>
        </p:xfrm>
        <a:graphic>
          <a:graphicData uri="http://schemas.openxmlformats.org/presentationml/2006/ole">
            <mc:AlternateContent xmlns:mc="http://schemas.openxmlformats.org/markup-compatibility/2006">
              <mc:Choice xmlns:v="urn:schemas-microsoft-com:vml" Requires="v">
                <p:oleObj spid="_x0000_s168037" name="Equation" r:id="rId11" imgW="1422400" imgH="1206500" progId="">
                  <p:embed/>
                </p:oleObj>
              </mc:Choice>
              <mc:Fallback>
                <p:oleObj name="Equation" r:id="rId11" imgW="1422400" imgH="1206500"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5963" y="2189163"/>
                        <a:ext cx="3128962" cy="2651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7960" name="Line 19"/>
          <p:cNvSpPr>
            <a:spLocks noChangeShapeType="1"/>
          </p:cNvSpPr>
          <p:nvPr/>
        </p:nvSpPr>
        <p:spPr bwMode="auto">
          <a:xfrm>
            <a:off x="6700838" y="3805238"/>
            <a:ext cx="2159000" cy="0"/>
          </a:xfrm>
          <a:prstGeom prst="line">
            <a:avLst/>
          </a:prstGeom>
          <a:noFill/>
          <a:ln w="28575">
            <a:solidFill>
              <a:srgbClr val="FF0000"/>
            </a:solidFill>
            <a:round/>
            <a:headEnd/>
            <a:tailEnd/>
          </a:ln>
        </p:spPr>
        <p:txBody>
          <a:bodyPr/>
          <a:lstStyle/>
          <a:p>
            <a:endParaRPr lang="zh-CN" altLang="en-US"/>
          </a:p>
        </p:txBody>
      </p:sp>
      <p:sp>
        <p:nvSpPr>
          <p:cNvPr id="167961" name="Line 20"/>
          <p:cNvSpPr>
            <a:spLocks noChangeShapeType="1"/>
          </p:cNvSpPr>
          <p:nvPr/>
        </p:nvSpPr>
        <p:spPr bwMode="auto">
          <a:xfrm>
            <a:off x="7524750" y="3429000"/>
            <a:ext cx="0" cy="1368425"/>
          </a:xfrm>
          <a:prstGeom prst="line">
            <a:avLst/>
          </a:prstGeom>
          <a:noFill/>
          <a:ln w="28575">
            <a:solidFill>
              <a:srgbClr val="FF0000"/>
            </a:solidFill>
            <a:round/>
            <a:headEnd/>
            <a:tailEnd/>
          </a:ln>
        </p:spPr>
        <p:txBody>
          <a:bodyPr/>
          <a:lstStyle/>
          <a:p>
            <a:endParaRPr lang="zh-CN" altLang="en-US"/>
          </a:p>
        </p:txBody>
      </p:sp>
      <p:sp>
        <p:nvSpPr>
          <p:cNvPr id="43029" name="Rectangle 21"/>
          <p:cNvSpPr>
            <a:spLocks noChangeArrowheads="1"/>
          </p:cNvSpPr>
          <p:nvPr/>
        </p:nvSpPr>
        <p:spPr bwMode="auto">
          <a:xfrm>
            <a:off x="5651500" y="3284538"/>
            <a:ext cx="3492500" cy="1728787"/>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43010">
                                            <p:txEl>
                                              <p:pRg st="4" end="4"/>
                                            </p:txEl>
                                          </p:spTgt>
                                        </p:tgtEl>
                                        <p:attrNameLst>
                                          <p:attrName>style.visibility</p:attrName>
                                        </p:attrNameLst>
                                      </p:cBhvr>
                                      <p:to>
                                        <p:strVal val="visible"/>
                                      </p:to>
                                    </p:set>
                                    <p:anim calcmode="lin" valueType="num">
                                      <p:cBhvr>
                                        <p:cTn id="7" dur="500" fill="hold"/>
                                        <p:tgtEl>
                                          <p:spTgt spid="43010">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43010">
                                            <p:txEl>
                                              <p:pRg st="4" end="4"/>
                                            </p:txEl>
                                          </p:spTgt>
                                        </p:tgtEl>
                                        <p:attrNameLst>
                                          <p:attrName>ppt_h</p:attrName>
                                        </p:attrNameLst>
                                      </p:cBhvr>
                                      <p:tavLst>
                                        <p:tav tm="0">
                                          <p:val>
                                            <p:fltVal val="0"/>
                                          </p:val>
                                        </p:tav>
                                        <p:tav tm="100000">
                                          <p:val>
                                            <p:strVal val="#ppt_h"/>
                                          </p:val>
                                        </p:tav>
                                      </p:tavLst>
                                    </p:anim>
                                    <p:anim calcmode="lin" valueType="num">
                                      <p:cBhvr>
                                        <p:cTn id="9" dur="500" fill="hold"/>
                                        <p:tgtEl>
                                          <p:spTgt spid="43010">
                                            <p:txEl>
                                              <p:pRg st="4" end="4"/>
                                            </p:txEl>
                                          </p:spTgt>
                                        </p:tgtEl>
                                        <p:attrNameLst>
                                          <p:attrName>style.rotation</p:attrName>
                                        </p:attrNameLst>
                                      </p:cBhvr>
                                      <p:tavLst>
                                        <p:tav tm="0">
                                          <p:val>
                                            <p:fltVal val="360"/>
                                          </p:val>
                                        </p:tav>
                                        <p:tav tm="100000">
                                          <p:val>
                                            <p:fltVal val="0"/>
                                          </p:val>
                                        </p:tav>
                                      </p:tavLst>
                                    </p:anim>
                                    <p:animEffect transition="in" filter="fade">
                                      <p:cBhvr>
                                        <p:cTn id="10" dur="500"/>
                                        <p:tgtEl>
                                          <p:spTgt spid="43010">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16" fill="hold" nodeType="clickEffect">
                                  <p:stCondLst>
                                    <p:cond delay="0"/>
                                  </p:stCondLst>
                                  <p:childTnLst>
                                    <p:set>
                                      <p:cBhvr>
                                        <p:cTn id="14" dur="1" fill="hold">
                                          <p:stCondLst>
                                            <p:cond delay="0"/>
                                          </p:stCondLst>
                                        </p:cTn>
                                        <p:tgtEl>
                                          <p:spTgt spid="43030"/>
                                        </p:tgtEl>
                                        <p:attrNameLst>
                                          <p:attrName>style.visibility</p:attrName>
                                        </p:attrNameLst>
                                      </p:cBhvr>
                                      <p:to>
                                        <p:strVal val="visible"/>
                                      </p:to>
                                    </p:set>
                                    <p:anim calcmode="lin" valueType="num">
                                      <p:cBhvr>
                                        <p:cTn id="15" dur="500" fill="hold"/>
                                        <p:tgtEl>
                                          <p:spTgt spid="43030"/>
                                        </p:tgtEl>
                                        <p:attrNameLst>
                                          <p:attrName>ppt_w</p:attrName>
                                        </p:attrNameLst>
                                      </p:cBhvr>
                                      <p:tavLst>
                                        <p:tav tm="0">
                                          <p:val>
                                            <p:fltVal val="0"/>
                                          </p:val>
                                        </p:tav>
                                        <p:tav tm="100000">
                                          <p:val>
                                            <p:strVal val="#ppt_w"/>
                                          </p:val>
                                        </p:tav>
                                      </p:tavLst>
                                    </p:anim>
                                    <p:anim calcmode="lin" valueType="num">
                                      <p:cBhvr>
                                        <p:cTn id="16" dur="500" fill="hold"/>
                                        <p:tgtEl>
                                          <p:spTgt spid="43030"/>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43026"/>
                                        </p:tgtEl>
                                        <p:attrNameLst>
                                          <p:attrName>style.visibility</p:attrName>
                                        </p:attrNameLst>
                                      </p:cBhvr>
                                      <p:to>
                                        <p:strVal val="visible"/>
                                      </p:to>
                                    </p:set>
                                    <p:anim calcmode="lin" valueType="num">
                                      <p:cBhvr>
                                        <p:cTn id="21" dur="500" fill="hold"/>
                                        <p:tgtEl>
                                          <p:spTgt spid="43026"/>
                                        </p:tgtEl>
                                        <p:attrNameLst>
                                          <p:attrName>ppt_w</p:attrName>
                                        </p:attrNameLst>
                                      </p:cBhvr>
                                      <p:tavLst>
                                        <p:tav tm="0">
                                          <p:val>
                                            <p:fltVal val="0"/>
                                          </p:val>
                                        </p:tav>
                                        <p:tav tm="100000">
                                          <p:val>
                                            <p:strVal val="#ppt_w"/>
                                          </p:val>
                                        </p:tav>
                                      </p:tavLst>
                                    </p:anim>
                                    <p:anim calcmode="lin" valueType="num">
                                      <p:cBhvr>
                                        <p:cTn id="22" dur="500" fill="hold"/>
                                        <p:tgtEl>
                                          <p:spTgt spid="43026"/>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p:cTn id="26" dur="1" fill="hold">
                                          <p:stCondLst>
                                            <p:cond delay="0"/>
                                          </p:stCondLst>
                                        </p:cTn>
                                        <p:tgtEl>
                                          <p:spTgt spid="43019"/>
                                        </p:tgtEl>
                                        <p:attrNameLst>
                                          <p:attrName>style.visibility</p:attrName>
                                        </p:attrNameLst>
                                      </p:cBhvr>
                                      <p:to>
                                        <p:strVal val="visible"/>
                                      </p:to>
                                    </p:set>
                                    <p:anim calcmode="lin" valueType="num">
                                      <p:cBhvr>
                                        <p:cTn id="27" dur="500" fill="hold"/>
                                        <p:tgtEl>
                                          <p:spTgt spid="43019"/>
                                        </p:tgtEl>
                                        <p:attrNameLst>
                                          <p:attrName>ppt_w</p:attrName>
                                        </p:attrNameLst>
                                      </p:cBhvr>
                                      <p:tavLst>
                                        <p:tav tm="0">
                                          <p:val>
                                            <p:fltVal val="0"/>
                                          </p:val>
                                        </p:tav>
                                        <p:tav tm="100000">
                                          <p:val>
                                            <p:strVal val="#ppt_w"/>
                                          </p:val>
                                        </p:tav>
                                      </p:tavLst>
                                    </p:anim>
                                    <p:anim calcmode="lin" valueType="num">
                                      <p:cBhvr>
                                        <p:cTn id="28" dur="500" fill="hold"/>
                                        <p:tgtEl>
                                          <p:spTgt spid="43019"/>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16" fill="hold" nodeType="clickEffect">
                                  <p:stCondLst>
                                    <p:cond delay="0"/>
                                  </p:stCondLst>
                                  <p:childTnLst>
                                    <p:set>
                                      <p:cBhvr>
                                        <p:cTn id="32" dur="1" fill="hold">
                                          <p:stCondLst>
                                            <p:cond delay="0"/>
                                          </p:stCondLst>
                                        </p:cTn>
                                        <p:tgtEl>
                                          <p:spTgt spid="43021"/>
                                        </p:tgtEl>
                                        <p:attrNameLst>
                                          <p:attrName>style.visibility</p:attrName>
                                        </p:attrNameLst>
                                      </p:cBhvr>
                                      <p:to>
                                        <p:strVal val="visible"/>
                                      </p:to>
                                    </p:set>
                                    <p:anim calcmode="lin" valueType="num">
                                      <p:cBhvr>
                                        <p:cTn id="33" dur="500" fill="hold"/>
                                        <p:tgtEl>
                                          <p:spTgt spid="43021"/>
                                        </p:tgtEl>
                                        <p:attrNameLst>
                                          <p:attrName>ppt_w</p:attrName>
                                        </p:attrNameLst>
                                      </p:cBhvr>
                                      <p:tavLst>
                                        <p:tav tm="0">
                                          <p:val>
                                            <p:fltVal val="0"/>
                                          </p:val>
                                        </p:tav>
                                        <p:tav tm="100000">
                                          <p:val>
                                            <p:strVal val="#ppt_w"/>
                                          </p:val>
                                        </p:tav>
                                      </p:tavLst>
                                    </p:anim>
                                    <p:anim calcmode="lin" valueType="num">
                                      <p:cBhvr>
                                        <p:cTn id="34" dur="500" fill="hold"/>
                                        <p:tgtEl>
                                          <p:spTgt spid="43021"/>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430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9"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685800" y="685800"/>
            <a:ext cx="7859713" cy="5934075"/>
          </a:xfrm>
          <a:prstGeom prst="rect">
            <a:avLst/>
          </a:prstGeom>
          <a:noFill/>
          <a:ln w="9525">
            <a:noFill/>
            <a:miter lim="800000"/>
            <a:headEnd/>
            <a:tailEnd/>
          </a:ln>
        </p:spPr>
        <p:txBody>
          <a:bodyPr wrap="none">
            <a:spAutoFit/>
          </a:bodyPr>
          <a:lstStyle/>
          <a:p>
            <a:r>
              <a:rPr lang="zh-CN" altLang="en-US" sz="2400" b="1">
                <a:solidFill>
                  <a:srgbClr val="0000FF"/>
                </a:solidFill>
                <a:latin typeface="楷体_GB2312"/>
                <a:ea typeface="楷体_GB2312"/>
                <a:cs typeface="楷体_GB2312"/>
              </a:rPr>
              <a:t>例：</a:t>
            </a:r>
            <a:r>
              <a:rPr lang="zh-CN" altLang="en-US" sz="2400" b="1">
                <a:solidFill>
                  <a:srgbClr val="000000"/>
                </a:solidFill>
                <a:latin typeface="楷体_GB2312"/>
                <a:ea typeface="楷体_GB2312"/>
                <a:cs typeface="楷体_GB2312"/>
              </a:rPr>
              <a:t>往证</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i="1" baseline="-25000">
                <a:solidFill>
                  <a:srgbClr val="FF0000"/>
                </a:solidFill>
                <a:latin typeface="Times New Roman" pitchFamily="18" charset="0"/>
                <a:ea typeface="楷体_GB2312"/>
                <a:cs typeface="楷体_GB2312"/>
              </a:rPr>
              <a:t>m</a:t>
            </a:r>
            <a:r>
              <a:rPr lang="en-US" altLang="zh-CN" sz="2400" b="1" baseline="-25000">
                <a:solidFill>
                  <a:srgbClr val="FF0000"/>
                </a:solidFill>
                <a:latin typeface="Times New Roman" pitchFamily="18" charset="0"/>
                <a:ea typeface="楷体_GB2312"/>
                <a:cs typeface="楷体_GB2312"/>
                <a:sym typeface="Symbol" pitchFamily="18" charset="2"/>
              </a:rPr>
              <a:t></a:t>
            </a:r>
            <a:r>
              <a:rPr lang="en-US" altLang="zh-CN" sz="2400" b="1" i="1" baseline="-25000">
                <a:solidFill>
                  <a:srgbClr val="FF0000"/>
                </a:solidFill>
                <a:latin typeface="Times New Roman" pitchFamily="18" charset="0"/>
                <a:ea typeface="楷体_GB2312"/>
                <a:cs typeface="楷体_GB2312"/>
              </a:rPr>
              <a:t>n</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O</a:t>
            </a:r>
            <a:r>
              <a:rPr lang="en-US" altLang="zh-CN" sz="2400" b="1" i="1" baseline="-25000">
                <a:solidFill>
                  <a:srgbClr val="FF0000"/>
                </a:solidFill>
                <a:latin typeface="Times New Roman" pitchFamily="18" charset="0"/>
                <a:ea typeface="楷体_GB2312"/>
                <a:cs typeface="楷体_GB2312"/>
              </a:rPr>
              <a:t>m</a:t>
            </a:r>
            <a:r>
              <a:rPr lang="en-US" altLang="zh-CN" sz="2400" b="1" baseline="-25000">
                <a:solidFill>
                  <a:srgbClr val="FF0000"/>
                </a:solidFill>
                <a:latin typeface="Times New Roman" pitchFamily="18" charset="0"/>
                <a:ea typeface="楷体_GB2312"/>
                <a:cs typeface="楷体_GB2312"/>
                <a:sym typeface="Symbol" pitchFamily="18" charset="2"/>
              </a:rPr>
              <a:t></a:t>
            </a:r>
            <a:r>
              <a:rPr lang="en-US" altLang="zh-CN" sz="2400" b="1" i="1" baseline="-25000">
                <a:solidFill>
                  <a:srgbClr val="FF0000"/>
                </a:solidFill>
                <a:latin typeface="Times New Roman" pitchFamily="18" charset="0"/>
                <a:ea typeface="楷体_GB2312"/>
                <a:cs typeface="楷体_GB2312"/>
              </a:rPr>
              <a:t>n</a:t>
            </a:r>
            <a:r>
              <a:rPr lang="zh-CN" altLang="en-US" sz="2400" b="1">
                <a:solidFill>
                  <a:srgbClr val="000000"/>
                </a:solidFill>
                <a:latin typeface="Times New Roman" pitchFamily="18" charset="0"/>
                <a:ea typeface="楷体_GB2312"/>
                <a:cs typeface="楷体_GB2312"/>
              </a:rPr>
              <a:t>的充分必要条件是方阵</a:t>
            </a:r>
            <a:r>
              <a:rPr lang="en-US" altLang="zh-CN" sz="2400" b="1" i="1">
                <a:solidFill>
                  <a:srgbClr val="000000"/>
                </a:solidFill>
                <a:latin typeface="Times New Roman" pitchFamily="18" charset="0"/>
                <a:ea typeface="楷体_GB2312"/>
                <a:cs typeface="楷体_GB2312"/>
              </a:rPr>
              <a:t>A</a:t>
            </a:r>
            <a:r>
              <a:rPr lang="en-US" altLang="zh-CN" sz="2400" b="1" i="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O</a:t>
            </a:r>
            <a:r>
              <a:rPr lang="en-US" altLang="zh-CN" sz="2400" b="1" i="1" baseline="-25000">
                <a:solidFill>
                  <a:srgbClr val="0000FF"/>
                </a:solidFill>
                <a:latin typeface="Times New Roman" pitchFamily="18" charset="0"/>
                <a:ea typeface="楷体_GB2312"/>
                <a:cs typeface="楷体_GB2312"/>
              </a:rPr>
              <a:t>n</a:t>
            </a:r>
            <a:r>
              <a:rPr lang="en-US" altLang="zh-CN" sz="2400" b="1" baseline="-25000">
                <a:solidFill>
                  <a:srgbClr val="0000FF"/>
                </a:solidFill>
                <a:latin typeface="Times New Roman" pitchFamily="18" charset="0"/>
                <a:ea typeface="楷体_GB2312"/>
                <a:cs typeface="楷体_GB2312"/>
                <a:sym typeface="Symbol" pitchFamily="18" charset="2"/>
              </a:rPr>
              <a:t></a:t>
            </a:r>
            <a:r>
              <a:rPr lang="en-US" altLang="zh-CN" sz="2400" b="1" i="1" baseline="-25000">
                <a:solidFill>
                  <a:srgbClr val="0000FF"/>
                </a:solidFill>
                <a:latin typeface="Times New Roman" pitchFamily="18" charset="0"/>
                <a:ea typeface="楷体_GB2312"/>
                <a:cs typeface="楷体_GB2312"/>
              </a:rPr>
              <a:t>n</a:t>
            </a:r>
            <a:r>
              <a:rPr lang="en-US" altLang="zh-CN" sz="2400" b="1">
                <a:solidFill>
                  <a:srgbClr val="0000FF"/>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a:t>
            </a:r>
          </a:p>
          <a:p>
            <a:endParaRPr lang="zh-CN" altLang="en-US" sz="2400" b="1">
              <a:solidFill>
                <a:srgbClr val="0000FF"/>
              </a:solidFill>
              <a:latin typeface="Times New Roman" pitchFamily="18" charset="0"/>
              <a:ea typeface="楷体_GB2312"/>
              <a:cs typeface="楷体_GB2312"/>
            </a:endParaRPr>
          </a:p>
          <a:p>
            <a:r>
              <a:rPr lang="zh-CN" altLang="en-US" sz="2400" b="1">
                <a:solidFill>
                  <a:srgbClr val="0000FF"/>
                </a:solidFill>
                <a:latin typeface="Times New Roman" pitchFamily="18" charset="0"/>
                <a:ea typeface="楷体_GB2312"/>
                <a:cs typeface="楷体_GB2312"/>
              </a:rPr>
              <a:t>证明：</a:t>
            </a:r>
            <a:r>
              <a:rPr lang="zh-CN" altLang="en-US" sz="2400" b="1">
                <a:solidFill>
                  <a:srgbClr val="000000"/>
                </a:solidFill>
                <a:latin typeface="Times New Roman" pitchFamily="18" charset="0"/>
                <a:ea typeface="楷体_GB2312"/>
                <a:cs typeface="楷体_GB2312"/>
              </a:rPr>
              <a:t>把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按列分块，有</a:t>
            </a:r>
          </a:p>
          <a:p>
            <a:endParaRPr lang="zh-CN" altLang="en-US" sz="2400" b="1">
              <a:solidFill>
                <a:srgbClr val="000000"/>
              </a:solidFill>
              <a:latin typeface="Times New Roman" pitchFamily="18" charset="0"/>
              <a:ea typeface="楷体_GB2312"/>
              <a:cs typeface="楷体_GB2312"/>
            </a:endParaRPr>
          </a:p>
          <a:p>
            <a:endParaRPr lang="zh-CN" altLang="en-US" sz="2400" b="1">
              <a:solidFill>
                <a:srgbClr val="000000"/>
              </a:solidFill>
              <a:latin typeface="Times New Roman" pitchFamily="18" charset="0"/>
              <a:ea typeface="楷体_GB2312"/>
              <a:cs typeface="楷体_GB2312"/>
            </a:endParaRPr>
          </a:p>
          <a:p>
            <a:endParaRPr lang="zh-CN" altLang="en-US" sz="2400" b="1">
              <a:solidFill>
                <a:srgbClr val="000000"/>
              </a:solidFill>
              <a:latin typeface="Times New Roman" pitchFamily="18" charset="0"/>
              <a:ea typeface="楷体_GB2312"/>
              <a:cs typeface="楷体_GB2312"/>
            </a:endParaRPr>
          </a:p>
          <a:p>
            <a:r>
              <a:rPr lang="zh-CN" altLang="en-US" sz="2400" b="1">
                <a:solidFill>
                  <a:srgbClr val="000000"/>
                </a:solidFill>
                <a:latin typeface="Times New Roman" pitchFamily="18" charset="0"/>
                <a:ea typeface="楷体_GB2312"/>
                <a:cs typeface="楷体_GB2312"/>
              </a:rPr>
              <a:t>于是</a:t>
            </a:r>
          </a:p>
          <a:p>
            <a:endParaRPr lang="zh-CN" altLang="en-US" sz="2400" b="1">
              <a:solidFill>
                <a:srgbClr val="000000"/>
              </a:solidFill>
              <a:latin typeface="Times New Roman" pitchFamily="18" charset="0"/>
              <a:ea typeface="楷体_GB2312"/>
              <a:cs typeface="楷体_GB2312"/>
            </a:endParaRPr>
          </a:p>
          <a:p>
            <a:endParaRPr lang="zh-CN" altLang="en-US" sz="2400" b="1">
              <a:solidFill>
                <a:srgbClr val="000000"/>
              </a:solidFill>
              <a:latin typeface="Times New Roman" pitchFamily="18" charset="0"/>
              <a:ea typeface="楷体_GB2312"/>
              <a:cs typeface="楷体_GB2312"/>
            </a:endParaRPr>
          </a:p>
          <a:p>
            <a:endParaRPr lang="zh-CN" altLang="en-US" sz="2400" b="1">
              <a:solidFill>
                <a:srgbClr val="000000"/>
              </a:solidFill>
              <a:latin typeface="Times New Roman" pitchFamily="18" charset="0"/>
              <a:ea typeface="楷体_GB2312"/>
              <a:cs typeface="楷体_GB2312"/>
            </a:endParaRPr>
          </a:p>
          <a:p>
            <a:r>
              <a:rPr lang="zh-CN" altLang="en-US" sz="2400" b="1">
                <a:solidFill>
                  <a:srgbClr val="000000"/>
                </a:solidFill>
                <a:latin typeface="Times New Roman" pitchFamily="18" charset="0"/>
                <a:ea typeface="楷体_GB2312"/>
                <a:cs typeface="楷体_GB2312"/>
              </a:rPr>
              <a:t>那么</a:t>
            </a:r>
          </a:p>
          <a:p>
            <a:endParaRPr lang="zh-CN" altLang="en-US" sz="2400" b="1">
              <a:solidFill>
                <a:srgbClr val="000000"/>
              </a:solidFill>
              <a:latin typeface="Times New Roman" pitchFamily="18" charset="0"/>
              <a:ea typeface="楷体_GB2312"/>
              <a:cs typeface="楷体_GB2312"/>
            </a:endParaRPr>
          </a:p>
          <a:p>
            <a:endParaRPr lang="zh-CN" altLang="en-US" sz="2400" b="1">
              <a:solidFill>
                <a:srgbClr val="000000"/>
              </a:solidFill>
              <a:latin typeface="Times New Roman" pitchFamily="18" charset="0"/>
              <a:ea typeface="楷体_GB2312"/>
              <a:cs typeface="楷体_GB2312"/>
            </a:endParaRPr>
          </a:p>
          <a:p>
            <a:endParaRPr lang="zh-CN" altLang="en-US" sz="2400" b="1">
              <a:solidFill>
                <a:srgbClr val="000000"/>
              </a:solidFill>
              <a:latin typeface="Times New Roman" pitchFamily="18" charset="0"/>
              <a:ea typeface="楷体_GB2312"/>
              <a:cs typeface="楷体_GB2312"/>
            </a:endParaRPr>
          </a:p>
          <a:p>
            <a:endParaRPr lang="zh-CN" altLang="en-US" sz="2400" b="1">
              <a:solidFill>
                <a:srgbClr val="000000"/>
              </a:solidFill>
              <a:latin typeface="Times New Roman" pitchFamily="18" charset="0"/>
              <a:ea typeface="楷体_GB2312"/>
              <a:cs typeface="楷体_GB2312"/>
            </a:endParaRPr>
          </a:p>
          <a:p>
            <a:r>
              <a:rPr lang="zh-CN" altLang="en-US" sz="2400" b="1">
                <a:solidFill>
                  <a:srgbClr val="000000"/>
                </a:solidFill>
                <a:latin typeface="Times New Roman" pitchFamily="18" charset="0"/>
                <a:ea typeface="楷体_GB2312"/>
                <a:cs typeface="楷体_GB2312"/>
              </a:rPr>
              <a:t>即 </a:t>
            </a: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FF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O</a:t>
            </a:r>
            <a:r>
              <a:rPr lang="en-US" altLang="zh-CN" sz="2400" b="1" i="1" baseline="-25000">
                <a:solidFill>
                  <a:srgbClr val="FF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a:t>
            </a:r>
          </a:p>
        </p:txBody>
      </p:sp>
      <p:graphicFrame>
        <p:nvGraphicFramePr>
          <p:cNvPr id="44035" name="Object 14"/>
          <p:cNvGraphicFramePr>
            <a:graphicFrameLocks noChangeAspect="1"/>
          </p:cNvGraphicFramePr>
          <p:nvPr/>
        </p:nvGraphicFramePr>
        <p:xfrm>
          <a:off x="4211638" y="1412875"/>
          <a:ext cx="3843337" cy="531813"/>
        </p:xfrm>
        <a:graphic>
          <a:graphicData uri="http://schemas.openxmlformats.org/presentationml/2006/ole">
            <mc:AlternateContent xmlns:mc="http://schemas.openxmlformats.org/markup-compatibility/2006">
              <mc:Choice xmlns:v="urn:schemas-microsoft-com:vml" Requires="v">
                <p:oleObj spid="_x0000_s169038" name="Equation" r:id="rId3" imgW="1828800" imgH="254000" progId="">
                  <p:embed/>
                </p:oleObj>
              </mc:Choice>
              <mc:Fallback>
                <p:oleObj name="Equation" r:id="rId3" imgW="1828800" imgH="2540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1412875"/>
                        <a:ext cx="3843337"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3" name="Object 15"/>
          <p:cNvGraphicFramePr>
            <a:graphicFrameLocks noChangeAspect="1"/>
          </p:cNvGraphicFramePr>
          <p:nvPr/>
        </p:nvGraphicFramePr>
        <p:xfrm>
          <a:off x="1484313" y="2209800"/>
          <a:ext cx="7048500" cy="1908175"/>
        </p:xfrm>
        <a:graphic>
          <a:graphicData uri="http://schemas.openxmlformats.org/presentationml/2006/ole">
            <mc:AlternateContent xmlns:mc="http://schemas.openxmlformats.org/markup-compatibility/2006">
              <mc:Choice xmlns:v="urn:schemas-microsoft-com:vml" Requires="v">
                <p:oleObj spid="_x0000_s169039" name="Equation" r:id="rId5" imgW="3517900" imgH="952500" progId="">
                  <p:embed/>
                </p:oleObj>
              </mc:Choice>
              <mc:Fallback>
                <p:oleObj name="Equation" r:id="rId5" imgW="3517900" imgH="9525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4313" y="2209800"/>
                        <a:ext cx="7048500"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6" name="Object 16"/>
          <p:cNvGraphicFramePr>
            <a:graphicFrameLocks noChangeAspect="1"/>
          </p:cNvGraphicFramePr>
          <p:nvPr/>
        </p:nvGraphicFramePr>
        <p:xfrm>
          <a:off x="808038" y="4127500"/>
          <a:ext cx="7508875" cy="2109788"/>
        </p:xfrm>
        <a:graphic>
          <a:graphicData uri="http://schemas.openxmlformats.org/presentationml/2006/ole">
            <mc:AlternateContent xmlns:mc="http://schemas.openxmlformats.org/markup-compatibility/2006">
              <mc:Choice xmlns:v="urn:schemas-microsoft-com:vml" Requires="v">
                <p:oleObj spid="_x0000_s169040" name="Equation" r:id="rId7" imgW="3568700" imgH="1003300" progId="">
                  <p:embed/>
                </p:oleObj>
              </mc:Choice>
              <mc:Fallback>
                <p:oleObj name="Equation" r:id="rId7" imgW="3568700" imgH="10033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038" y="4127500"/>
                        <a:ext cx="7508875"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7"/>
          <p:cNvGraphicFramePr>
            <a:graphicFrameLocks noChangeAspect="1"/>
          </p:cNvGraphicFramePr>
          <p:nvPr/>
        </p:nvGraphicFramePr>
        <p:xfrm>
          <a:off x="5724525" y="5589588"/>
          <a:ext cx="3046413" cy="508000"/>
        </p:xfrm>
        <a:graphic>
          <a:graphicData uri="http://schemas.openxmlformats.org/presentationml/2006/ole">
            <mc:AlternateContent xmlns:mc="http://schemas.openxmlformats.org/markup-compatibility/2006">
              <mc:Choice xmlns:v="urn:schemas-microsoft-com:vml" Requires="v">
                <p:oleObj spid="_x0000_s169041" name="Equation" r:id="rId9" imgW="1447800" imgH="241300" progId="">
                  <p:embed/>
                </p:oleObj>
              </mc:Choice>
              <mc:Fallback>
                <p:oleObj name="Equation" r:id="rId9" imgW="1447800" imgH="2413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4525" y="5589588"/>
                        <a:ext cx="30464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3" name="AutoShape 11"/>
          <p:cNvSpPr>
            <a:spLocks noChangeArrowheads="1"/>
          </p:cNvSpPr>
          <p:nvPr/>
        </p:nvSpPr>
        <p:spPr bwMode="auto">
          <a:xfrm rot="-2400000">
            <a:off x="5003800" y="5445125"/>
            <a:ext cx="360363" cy="647700"/>
          </a:xfrm>
          <a:prstGeom prst="curvedRightArrow">
            <a:avLst>
              <a:gd name="adj1" fmla="val 35947"/>
              <a:gd name="adj2" fmla="val 71894"/>
              <a:gd name="adj3" fmla="val 33333"/>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34">
                                            <p:txEl>
                                              <p:pRg st="2" end="2"/>
                                            </p:txEl>
                                          </p:spTgt>
                                        </p:tgtEl>
                                        <p:attrNameLst>
                                          <p:attrName>style.visibility</p:attrName>
                                        </p:attrNameLst>
                                      </p:cBhvr>
                                      <p:to>
                                        <p:strVal val="visible"/>
                                      </p:to>
                                    </p:set>
                                    <p:animEffect transition="in" filter="blinds(horizontal)">
                                      <p:cBhvr>
                                        <p:cTn id="7" dur="500"/>
                                        <p:tgtEl>
                                          <p:spTgt spid="4403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4035"/>
                                        </p:tgtEl>
                                        <p:attrNameLst>
                                          <p:attrName>style.visibility</p:attrName>
                                        </p:attrNameLst>
                                      </p:cBhvr>
                                      <p:to>
                                        <p:strVal val="visible"/>
                                      </p:to>
                                    </p:set>
                                    <p:animEffect transition="in" filter="blinds(horizontal)">
                                      <p:cBhvr>
                                        <p:cTn id="10" dur="500"/>
                                        <p:tgtEl>
                                          <p:spTgt spid="4403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4034">
                                            <p:txEl>
                                              <p:pRg st="6" end="6"/>
                                            </p:txEl>
                                          </p:spTgt>
                                        </p:tgtEl>
                                        <p:attrNameLst>
                                          <p:attrName>style.visibility</p:attrName>
                                        </p:attrNameLst>
                                      </p:cBhvr>
                                      <p:to>
                                        <p:strVal val="visible"/>
                                      </p:to>
                                    </p:set>
                                    <p:animEffect transition="in" filter="blinds(horizontal)">
                                      <p:cBhvr>
                                        <p:cTn id="15" dur="500"/>
                                        <p:tgtEl>
                                          <p:spTgt spid="44034">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2773"/>
                                        </p:tgtEl>
                                        <p:attrNameLst>
                                          <p:attrName>style.visibility</p:attrName>
                                        </p:attrNameLst>
                                      </p:cBhvr>
                                      <p:to>
                                        <p:strVal val="visible"/>
                                      </p:to>
                                    </p:set>
                                    <p:animEffect transition="in" filter="blinds(horizontal)">
                                      <p:cBhvr>
                                        <p:cTn id="18" dur="500"/>
                                        <p:tgtEl>
                                          <p:spTgt spid="3277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4034">
                                            <p:txEl>
                                              <p:pRg st="10" end="10"/>
                                            </p:txEl>
                                          </p:spTgt>
                                        </p:tgtEl>
                                        <p:attrNameLst>
                                          <p:attrName>style.visibility</p:attrName>
                                        </p:attrNameLst>
                                      </p:cBhvr>
                                      <p:to>
                                        <p:strVal val="visible"/>
                                      </p:to>
                                    </p:set>
                                    <p:animEffect transition="in" filter="blinds(horizontal)">
                                      <p:cBhvr>
                                        <p:cTn id="23" dur="500"/>
                                        <p:tgtEl>
                                          <p:spTgt spid="44034">
                                            <p:txEl>
                                              <p:pRg st="10" end="1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32776"/>
                                        </p:tgtEl>
                                        <p:attrNameLst>
                                          <p:attrName>style.visibility</p:attrName>
                                        </p:attrNameLst>
                                      </p:cBhvr>
                                      <p:to>
                                        <p:strVal val="visible"/>
                                      </p:to>
                                    </p:set>
                                    <p:animEffect transition="in" filter="wipe(left)">
                                      <p:cBhvr>
                                        <p:cTn id="28" dur="500"/>
                                        <p:tgtEl>
                                          <p:spTgt spid="3277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44043"/>
                                        </p:tgtEl>
                                        <p:attrNameLst>
                                          <p:attrName>style.visibility</p:attrName>
                                        </p:attrNameLst>
                                      </p:cBhvr>
                                      <p:to>
                                        <p:strVal val="visible"/>
                                      </p:to>
                                    </p:set>
                                    <p:animEffect transition="in" filter="strips(downRight)">
                                      <p:cBhvr>
                                        <p:cTn id="33" dur="500"/>
                                        <p:tgtEl>
                                          <p:spTgt spid="44043"/>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4034">
                                            <p:txEl>
                                              <p:pRg st="15" end="15"/>
                                            </p:txEl>
                                          </p:spTgt>
                                        </p:tgtEl>
                                        <p:attrNameLst>
                                          <p:attrName>style.visibility</p:attrName>
                                        </p:attrNameLst>
                                      </p:cBhvr>
                                      <p:to>
                                        <p:strVal val="visible"/>
                                      </p:to>
                                    </p:set>
                                    <p:animEffect transition="in" filter="blinds(horizontal)">
                                      <p:cBhvr>
                                        <p:cTn id="42" dur="500"/>
                                        <p:tgtEl>
                                          <p:spTgt spid="4403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3"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7" name="Rectangle 2"/>
          <p:cNvSpPr>
            <a:spLocks noGrp="1" noChangeArrowheads="1"/>
          </p:cNvSpPr>
          <p:nvPr>
            <p:ph type="ctrTitle"/>
          </p:nvPr>
        </p:nvSpPr>
        <p:spPr/>
        <p:txBody>
          <a:bodyPr/>
          <a:lstStyle/>
          <a:p>
            <a:pPr algn="ctr" eaLnBrk="1" hangingPunct="1"/>
            <a:r>
              <a:rPr lang="zh-CN" altLang="en-US" sz="4000" b="1" smtClean="0">
                <a:latin typeface="楷体_GB2312"/>
              </a:rPr>
              <a:t>第三章  矩阵的初等变换</a:t>
            </a:r>
            <a:br>
              <a:rPr lang="zh-CN" altLang="en-US" sz="4000" b="1" smtClean="0">
                <a:latin typeface="楷体_GB2312"/>
              </a:rPr>
            </a:br>
            <a:r>
              <a:rPr lang="zh-CN" altLang="en-US" sz="4000" b="1" smtClean="0">
                <a:latin typeface="楷体_GB2312"/>
              </a:rPr>
              <a:t>与</a:t>
            </a:r>
            <a:br>
              <a:rPr lang="zh-CN" altLang="en-US" sz="4000" b="1" smtClean="0">
                <a:latin typeface="楷体_GB2312"/>
              </a:rPr>
            </a:br>
            <a:r>
              <a:rPr lang="zh-CN" altLang="en-US" sz="4000" b="1" smtClean="0">
                <a:latin typeface="楷体_GB2312"/>
              </a:rPr>
              <a:t>线性方程组</a:t>
            </a:r>
          </a:p>
        </p:txBody>
      </p:sp>
    </p:spTree>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9989" name="Rectangle 2"/>
          <p:cNvSpPr>
            <a:spLocks noGrp="1" noChangeArrowheads="1"/>
          </p:cNvSpPr>
          <p:nvPr>
            <p:ph type="title"/>
          </p:nvPr>
        </p:nvSpPr>
        <p:spPr>
          <a:xfrm>
            <a:off x="457200" y="115888"/>
            <a:ext cx="8229600" cy="1371600"/>
          </a:xfrm>
        </p:spPr>
        <p:txBody>
          <a:bodyPr/>
          <a:lstStyle/>
          <a:p>
            <a:pPr eaLnBrk="1" hangingPunct="1"/>
            <a:r>
              <a:rPr lang="zh-CN" altLang="en-US" sz="3600" b="1" smtClean="0">
                <a:solidFill>
                  <a:srgbClr val="0000FF"/>
                </a:solidFill>
              </a:rPr>
              <a:t>知识点回顾：克拉默法则</a:t>
            </a:r>
          </a:p>
        </p:txBody>
      </p:sp>
      <p:sp>
        <p:nvSpPr>
          <p:cNvPr id="25603" name="Rectangle 3"/>
          <p:cNvSpPr>
            <a:spLocks noChangeArrowheads="1"/>
          </p:cNvSpPr>
          <p:nvPr/>
        </p:nvSpPr>
        <p:spPr bwMode="auto">
          <a:xfrm>
            <a:off x="838200" y="3225800"/>
            <a:ext cx="7772400" cy="822325"/>
          </a:xfrm>
          <a:prstGeom prst="rect">
            <a:avLst/>
          </a:prstGeom>
          <a:noFill/>
          <a:ln w="9525">
            <a:noFill/>
            <a:miter lim="800000"/>
            <a:headEnd/>
            <a:tailEnd/>
          </a:ln>
        </p:spPr>
        <p:txBody>
          <a:bodyPr/>
          <a:lstStyle/>
          <a:p>
            <a:pPr>
              <a:spcBef>
                <a:spcPct val="50000"/>
              </a:spcBef>
            </a:pPr>
            <a:r>
              <a:rPr kumimoji="1" lang="zh-CN" altLang="en-US" sz="2400" b="1">
                <a:solidFill>
                  <a:srgbClr val="0000FF"/>
                </a:solidFill>
                <a:latin typeface="楷体_GB2312"/>
                <a:ea typeface="楷体_GB2312"/>
                <a:cs typeface="楷体_GB2312"/>
              </a:rPr>
              <a:t>结论</a:t>
            </a:r>
            <a:r>
              <a:rPr kumimoji="1" lang="zh-CN" altLang="en-US" sz="2400" b="1">
                <a:solidFill>
                  <a:srgbClr val="0000FF"/>
                </a:solidFill>
                <a:latin typeface="Times New Roman" pitchFamily="18" charset="0"/>
                <a:ea typeface="楷体_GB2312"/>
                <a:cs typeface="楷体_GB2312"/>
              </a:rPr>
              <a:t> </a:t>
            </a:r>
            <a:r>
              <a:rPr kumimoji="1" lang="en-US" altLang="zh-CN" sz="2400" b="1">
                <a:solidFill>
                  <a:srgbClr val="0000FF"/>
                </a:solidFill>
                <a:latin typeface="楷体_GB2312"/>
                <a:ea typeface="楷体_GB2312"/>
                <a:cs typeface="楷体_GB2312"/>
              </a:rPr>
              <a:t>1  </a:t>
            </a:r>
            <a:r>
              <a:rPr kumimoji="1" lang="zh-CN" altLang="en-US" sz="2400" b="1">
                <a:solidFill>
                  <a:srgbClr val="000000"/>
                </a:solidFill>
                <a:latin typeface="Times New Roman" pitchFamily="18" charset="0"/>
                <a:ea typeface="楷体_GB2312"/>
                <a:cs typeface="楷体_GB2312"/>
              </a:rPr>
              <a:t>如</a:t>
            </a:r>
            <a:r>
              <a:rPr kumimoji="1" lang="zh-CN" altLang="en-US" sz="2400" b="1">
                <a:solidFill>
                  <a:srgbClr val="000000"/>
                </a:solidFill>
                <a:latin typeface="楷体_GB2312"/>
                <a:ea typeface="楷体_GB2312"/>
                <a:cs typeface="楷体_GB2312"/>
              </a:rPr>
              <a:t>果线性方程组</a:t>
            </a:r>
            <a:r>
              <a:rPr kumimoji="1" lang="en-US" altLang="zh-CN" sz="2400" b="1">
                <a:solidFill>
                  <a:srgbClr val="000000"/>
                </a:solidFill>
                <a:latin typeface="楷体_GB2312"/>
                <a:ea typeface="楷体_GB2312"/>
                <a:cs typeface="楷体_GB2312"/>
              </a:rPr>
              <a:t>(1)</a:t>
            </a:r>
            <a:r>
              <a:rPr kumimoji="1" lang="zh-CN" altLang="en-US" sz="2400" b="1">
                <a:solidFill>
                  <a:srgbClr val="000000"/>
                </a:solidFill>
                <a:latin typeface="楷体_GB2312"/>
                <a:ea typeface="楷体_GB2312"/>
                <a:cs typeface="楷体_GB2312"/>
              </a:rPr>
              <a:t>的系数行列式不等于零，则该线性方程组一定有解</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而且解是唯一的</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a:t>
            </a:r>
            <a:r>
              <a:rPr kumimoji="1" lang="en-US" altLang="zh-CN" sz="2400" b="1">
                <a:solidFill>
                  <a:srgbClr val="000000"/>
                </a:solidFill>
                <a:latin typeface="Times New Roman" pitchFamily="18" charset="0"/>
                <a:ea typeface="楷体_GB2312"/>
                <a:cs typeface="楷体_GB2312"/>
              </a:rPr>
              <a:t>P. 24</a:t>
            </a:r>
            <a:r>
              <a:rPr kumimoji="1" lang="zh-CN" altLang="en-US" sz="2400" b="1">
                <a:solidFill>
                  <a:srgbClr val="000000"/>
                </a:solidFill>
                <a:latin typeface="楷体_GB2312"/>
                <a:ea typeface="楷体_GB2312"/>
                <a:cs typeface="楷体_GB2312"/>
              </a:rPr>
              <a:t>定理</a:t>
            </a:r>
            <a:r>
              <a:rPr kumimoji="1" lang="en-US" altLang="zh-CN" sz="2400" b="1">
                <a:solidFill>
                  <a:srgbClr val="000000"/>
                </a:solidFill>
                <a:latin typeface="Times New Roman" pitchFamily="18" charset="0"/>
                <a:ea typeface="楷体_GB2312"/>
                <a:cs typeface="楷体_GB2312"/>
              </a:rPr>
              <a:t>4</a:t>
            </a:r>
            <a:r>
              <a:rPr kumimoji="1" lang="zh-CN" altLang="en-US" sz="2400" b="1">
                <a:solidFill>
                  <a:srgbClr val="000000"/>
                </a:solidFill>
                <a:latin typeface="楷体_GB2312"/>
                <a:ea typeface="楷体_GB2312"/>
                <a:cs typeface="楷体_GB2312"/>
              </a:rPr>
              <a:t>）</a:t>
            </a:r>
          </a:p>
        </p:txBody>
      </p:sp>
      <p:sp>
        <p:nvSpPr>
          <p:cNvPr id="25604" name="Rectangle 4"/>
          <p:cNvSpPr>
            <a:spLocks noChangeArrowheads="1"/>
          </p:cNvSpPr>
          <p:nvPr/>
        </p:nvSpPr>
        <p:spPr bwMode="auto">
          <a:xfrm>
            <a:off x="838200" y="4137025"/>
            <a:ext cx="7773988" cy="822325"/>
          </a:xfrm>
          <a:prstGeom prst="rect">
            <a:avLst/>
          </a:prstGeom>
          <a:noFill/>
          <a:ln w="9525">
            <a:noFill/>
            <a:miter lim="800000"/>
            <a:headEnd/>
            <a:tailEnd/>
          </a:ln>
        </p:spPr>
        <p:txBody>
          <a:bodyPr/>
          <a:lstStyle/>
          <a:p>
            <a:r>
              <a:rPr kumimoji="1" lang="zh-CN" altLang="en-US" sz="2400" b="1">
                <a:solidFill>
                  <a:srgbClr val="0000FF"/>
                </a:solidFill>
                <a:latin typeface="Times New Roman" pitchFamily="18" charset="0"/>
                <a:ea typeface="楷体_GB2312"/>
                <a:cs typeface="楷体_GB2312"/>
              </a:rPr>
              <a:t>结论 </a:t>
            </a:r>
            <a:r>
              <a:rPr kumimoji="1" lang="en-US" altLang="zh-CN" sz="2400" b="1">
                <a:solidFill>
                  <a:srgbClr val="0000FF"/>
                </a:solidFill>
                <a:latin typeface="Times New Roman" pitchFamily="18" charset="0"/>
                <a:ea typeface="楷体_GB2312"/>
                <a:cs typeface="楷体_GB2312"/>
              </a:rPr>
              <a:t>1′</a:t>
            </a:r>
            <a:r>
              <a:rPr kumimoji="1" lang="zh-CN" altLang="en-US" sz="2400" b="1">
                <a:solidFill>
                  <a:srgbClr val="000000"/>
                </a:solidFill>
                <a:latin typeface="楷体_GB2312"/>
                <a:ea typeface="楷体_GB2312"/>
                <a:cs typeface="楷体_GB2312"/>
              </a:rPr>
              <a:t>如果线性方程组无解或有两个不同的解，则它的系数行列式必为零</a:t>
            </a:r>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a:t>
            </a:r>
            <a:r>
              <a:rPr kumimoji="1" lang="en-US" altLang="zh-CN" sz="2400" b="1">
                <a:solidFill>
                  <a:srgbClr val="000000"/>
                </a:solidFill>
                <a:latin typeface="Times New Roman" pitchFamily="18" charset="0"/>
                <a:ea typeface="楷体_GB2312"/>
                <a:cs typeface="楷体_GB2312"/>
              </a:rPr>
              <a:t>P.24</a:t>
            </a:r>
            <a:r>
              <a:rPr kumimoji="1" lang="zh-CN" altLang="en-US" sz="2400" b="1">
                <a:solidFill>
                  <a:srgbClr val="000000"/>
                </a:solidFill>
                <a:latin typeface="楷体_GB2312"/>
                <a:ea typeface="楷体_GB2312"/>
                <a:cs typeface="楷体_GB2312"/>
              </a:rPr>
              <a:t>定理</a:t>
            </a:r>
            <a:r>
              <a:rPr kumimoji="1" lang="en-US" altLang="zh-CN" sz="2400" b="1">
                <a:solidFill>
                  <a:srgbClr val="000000"/>
                </a:solidFill>
                <a:latin typeface="Times New Roman" pitchFamily="18" charset="0"/>
                <a:ea typeface="楷体_GB2312"/>
                <a:cs typeface="楷体_GB2312"/>
              </a:rPr>
              <a:t>4</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a:t>
            </a:r>
          </a:p>
        </p:txBody>
      </p:sp>
      <p:sp>
        <p:nvSpPr>
          <p:cNvPr id="25605" name="Text Box 5"/>
          <p:cNvSpPr txBox="1">
            <a:spLocks noChangeArrowheads="1"/>
          </p:cNvSpPr>
          <p:nvPr/>
        </p:nvSpPr>
        <p:spPr bwMode="auto">
          <a:xfrm>
            <a:off x="914400" y="1951038"/>
            <a:ext cx="490538"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设</a:t>
            </a:r>
          </a:p>
        </p:txBody>
      </p:sp>
      <p:graphicFrame>
        <p:nvGraphicFramePr>
          <p:cNvPr id="25606" name="Object 4"/>
          <p:cNvGraphicFramePr>
            <a:graphicFrameLocks noChangeAspect="1"/>
          </p:cNvGraphicFramePr>
          <p:nvPr/>
        </p:nvGraphicFramePr>
        <p:xfrm>
          <a:off x="1763713" y="1146175"/>
          <a:ext cx="5700712" cy="2066925"/>
        </p:xfrm>
        <a:graphic>
          <a:graphicData uri="http://schemas.openxmlformats.org/presentationml/2006/ole">
            <mc:AlternateContent xmlns:mc="http://schemas.openxmlformats.org/markup-compatibility/2006">
              <mc:Choice xmlns:v="urn:schemas-microsoft-com:vml" Requires="v">
                <p:oleObj spid="_x0000_s170004" name="Equation" r:id="rId3" imgW="2590800" imgH="939800" progId="">
                  <p:embed/>
                </p:oleObj>
              </mc:Choice>
              <mc:Fallback>
                <p:oleObj name="Equation" r:id="rId3" imgW="2590800" imgH="9398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146175"/>
                        <a:ext cx="5700712" cy="206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7" name="Rectangle 7"/>
          <p:cNvSpPr>
            <a:spLocks noChangeArrowheads="1"/>
          </p:cNvSpPr>
          <p:nvPr/>
        </p:nvSpPr>
        <p:spPr bwMode="auto">
          <a:xfrm>
            <a:off x="838200" y="5048250"/>
            <a:ext cx="6161088" cy="457200"/>
          </a:xfrm>
          <a:prstGeom prst="rect">
            <a:avLst/>
          </a:prstGeom>
          <a:noFill/>
          <a:ln w="9525">
            <a:noFill/>
            <a:miter lim="800000"/>
            <a:headEnd/>
            <a:tailEnd/>
          </a:ln>
        </p:spPr>
        <p:txBody>
          <a:bodyPr/>
          <a:lstStyle/>
          <a:p>
            <a:r>
              <a:rPr kumimoji="1" lang="zh-CN" altLang="en-US" sz="2400" b="1">
                <a:solidFill>
                  <a:srgbClr val="000000"/>
                </a:solidFill>
                <a:latin typeface="楷体_GB2312"/>
                <a:ea typeface="楷体_GB2312"/>
                <a:cs typeface="楷体_GB2312"/>
              </a:rPr>
              <a:t>用克拉默法则解线性方程组的两个条件：   </a:t>
            </a:r>
          </a:p>
        </p:txBody>
      </p:sp>
      <p:sp>
        <p:nvSpPr>
          <p:cNvPr id="25608" name="Rectangle 8"/>
          <p:cNvSpPr>
            <a:spLocks noChangeArrowheads="1"/>
          </p:cNvSpPr>
          <p:nvPr/>
        </p:nvSpPr>
        <p:spPr bwMode="auto">
          <a:xfrm>
            <a:off x="838200" y="5594350"/>
            <a:ext cx="4784725" cy="457200"/>
          </a:xfrm>
          <a:prstGeom prst="rect">
            <a:avLst/>
          </a:prstGeom>
          <a:noFill/>
          <a:ln w="9525">
            <a:noFill/>
            <a:miter lim="800000"/>
            <a:headEnd/>
            <a:tailEnd/>
          </a:ln>
        </p:spPr>
        <p:txBody>
          <a:bodyPr/>
          <a:lstStyle/>
          <a:p>
            <a:r>
              <a:rPr kumimoji="1" lang="en-US" altLang="zh-CN" sz="2400" b="1">
                <a:solidFill>
                  <a:srgbClr val="000000"/>
                </a:solidFill>
                <a:latin typeface="楷体_GB2312"/>
                <a:ea typeface="楷体_GB2312"/>
                <a:cs typeface="楷体_GB2312"/>
              </a:rPr>
              <a:t>(1) </a:t>
            </a:r>
            <a:r>
              <a:rPr kumimoji="1" lang="zh-CN" altLang="en-US" sz="2400" b="1">
                <a:solidFill>
                  <a:srgbClr val="000000"/>
                </a:solidFill>
                <a:latin typeface="楷体_GB2312"/>
                <a:ea typeface="楷体_GB2312"/>
                <a:cs typeface="楷体_GB2312"/>
              </a:rPr>
              <a:t>方程个数等于未知量个数；  </a:t>
            </a:r>
          </a:p>
        </p:txBody>
      </p:sp>
      <p:sp>
        <p:nvSpPr>
          <p:cNvPr id="25609" name="Text Box 9"/>
          <p:cNvSpPr txBox="1">
            <a:spLocks noChangeArrowheads="1"/>
          </p:cNvSpPr>
          <p:nvPr/>
        </p:nvSpPr>
        <p:spPr bwMode="auto">
          <a:xfrm>
            <a:off x="838200" y="6140450"/>
            <a:ext cx="4019550" cy="457200"/>
          </a:xfrm>
          <a:prstGeom prst="rect">
            <a:avLst/>
          </a:prstGeom>
          <a:noFill/>
          <a:ln w="9525">
            <a:noFill/>
            <a:miter lim="800000"/>
            <a:headEnd/>
            <a:tailEnd/>
          </a:ln>
        </p:spPr>
        <p:txBody>
          <a:bodyPr/>
          <a:lstStyle/>
          <a:p>
            <a:r>
              <a:rPr kumimoji="1" lang="en-US" altLang="zh-CN" sz="2400" b="1">
                <a:solidFill>
                  <a:srgbClr val="000000"/>
                </a:solidFill>
                <a:latin typeface="楷体_GB2312"/>
                <a:ea typeface="楷体_GB2312"/>
                <a:cs typeface="楷体_GB2312"/>
              </a:rPr>
              <a:t>(2) </a:t>
            </a:r>
            <a:r>
              <a:rPr kumimoji="1" lang="zh-CN" altLang="en-US" sz="2400" b="1">
                <a:solidFill>
                  <a:srgbClr val="000000"/>
                </a:solidFill>
                <a:latin typeface="楷体_GB2312"/>
                <a:ea typeface="楷体_GB2312"/>
                <a:cs typeface="楷体_GB2312"/>
              </a:rPr>
              <a:t>系数行列式不等于零</a:t>
            </a:r>
            <a:r>
              <a:rPr kumimoji="1" lang="en-US" altLang="zh-CN" sz="2400" b="1">
                <a:solidFill>
                  <a:srgbClr val="000000"/>
                </a:solidFill>
                <a:latin typeface="楷体_GB2312"/>
                <a:ea typeface="楷体_GB2312"/>
                <a:cs typeface="楷体_GB2312"/>
              </a:rPr>
              <a:t>.  </a:t>
            </a:r>
          </a:p>
        </p:txBody>
      </p:sp>
      <p:sp>
        <p:nvSpPr>
          <p:cNvPr id="25610" name="AutoShape 10"/>
          <p:cNvSpPr>
            <a:spLocks noChangeArrowheads="1"/>
          </p:cNvSpPr>
          <p:nvPr/>
        </p:nvSpPr>
        <p:spPr bwMode="auto">
          <a:xfrm>
            <a:off x="6256338" y="5013325"/>
            <a:ext cx="2808287" cy="1327150"/>
          </a:xfrm>
          <a:prstGeom prst="cloudCallout">
            <a:avLst>
              <a:gd name="adj1" fmla="val -57407"/>
              <a:gd name="adj2" fmla="val 74042"/>
            </a:avLst>
          </a:prstGeom>
          <a:solidFill>
            <a:schemeClr val="bg1"/>
          </a:solidFill>
          <a:ln w="28575">
            <a:solidFill>
              <a:schemeClr val="hlink"/>
            </a:solidFill>
            <a:round/>
            <a:headEnd/>
            <a:tailEnd/>
          </a:ln>
        </p:spPr>
        <p:txBody>
          <a:bodyPr/>
          <a:lstStyle/>
          <a:p>
            <a:r>
              <a:rPr lang="zh-CN" altLang="en-US" sz="2000" b="1">
                <a:solidFill>
                  <a:srgbClr val="FF0000"/>
                </a:solidFill>
                <a:latin typeface="Times New Roman" pitchFamily="18" charset="0"/>
                <a:ea typeface="楷体_GB2312"/>
                <a:cs typeface="楷体_GB2312"/>
              </a:rPr>
              <a:t>线性方程组的解受哪些因素的影响？</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box(in)">
                                      <p:cBhvr>
                                        <p:cTn id="7" dur="500"/>
                                        <p:tgtEl>
                                          <p:spTgt spid="25605"/>
                                        </p:tgtEl>
                                      </p:cBhvr>
                                    </p:animEffect>
                                  </p:childTnLst>
                                </p:cTn>
                              </p:par>
                              <p:par>
                                <p:cTn id="8" presetID="4" presetClass="entr" presetSubtype="16" fill="hold" nodeType="withEffect">
                                  <p:stCondLst>
                                    <p:cond delay="0"/>
                                  </p:stCondLst>
                                  <p:childTnLst>
                                    <p:set>
                                      <p:cBhvr>
                                        <p:cTn id="9" dur="1" fill="hold">
                                          <p:stCondLst>
                                            <p:cond delay="0"/>
                                          </p:stCondLst>
                                        </p:cTn>
                                        <p:tgtEl>
                                          <p:spTgt spid="25606"/>
                                        </p:tgtEl>
                                        <p:attrNameLst>
                                          <p:attrName>style.visibility</p:attrName>
                                        </p:attrNameLst>
                                      </p:cBhvr>
                                      <p:to>
                                        <p:strVal val="visible"/>
                                      </p:to>
                                    </p:set>
                                    <p:animEffect transition="in" filter="box(in)">
                                      <p:cBhvr>
                                        <p:cTn id="10" dur="500"/>
                                        <p:tgtEl>
                                          <p:spTgt spid="2560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25603"/>
                                        </p:tgtEl>
                                        <p:attrNameLst>
                                          <p:attrName>style.visibility</p:attrName>
                                        </p:attrNameLst>
                                      </p:cBhvr>
                                      <p:to>
                                        <p:strVal val="visible"/>
                                      </p:to>
                                    </p:set>
                                  </p:childTnLst>
                                  <p:subTnLst>
                                    <p:animClr clrSpc="rgb" dir="cw">
                                      <p:cBhvr override="childStyle">
                                        <p:cTn dur="1" fill="hold" display="0" masterRel="nextClick" afterEffect="1"/>
                                        <p:tgtEl>
                                          <p:spTgt spid="25603"/>
                                        </p:tgtEl>
                                        <p:attrNameLst>
                                          <p:attrName>ppt_c</p:attrName>
                                        </p:attrNameLst>
                                      </p:cBhvr>
                                      <p:to>
                                        <a:srgbClr val="00CC00"/>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25604"/>
                                        </p:tgtEl>
                                        <p:attrNameLst>
                                          <p:attrName>style.visibility</p:attrName>
                                        </p:attrNameLst>
                                      </p:cBhvr>
                                      <p:to>
                                        <p:strVal val="visible"/>
                                      </p:to>
                                    </p:set>
                                  </p:childTnLst>
                                  <p:subTnLst>
                                    <p:animClr clrSpc="rgb" dir="cw">
                                      <p:cBhvr override="childStyle">
                                        <p:cTn dur="1" fill="hold" display="0" masterRel="nextClick" afterEffect="1"/>
                                        <p:tgtEl>
                                          <p:spTgt spid="25604"/>
                                        </p:tgtEl>
                                        <p:attrNameLst>
                                          <p:attrName>ppt_c</p:attrName>
                                        </p:attrNameLst>
                                      </p:cBhvr>
                                      <p:to>
                                        <a:srgbClr val="00CC00"/>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5607"/>
                                        </p:tgtEl>
                                        <p:attrNameLst>
                                          <p:attrName>style.visibility</p:attrName>
                                        </p:attrNameLst>
                                      </p:cBhvr>
                                      <p:to>
                                        <p:strVal val="visible"/>
                                      </p:to>
                                    </p:set>
                                    <p:animEffect transition="in" filter="wipe(left)">
                                      <p:cBhvr>
                                        <p:cTn id="23" dur="500"/>
                                        <p:tgtEl>
                                          <p:spTgt spid="2560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5608"/>
                                        </p:tgtEl>
                                        <p:attrNameLst>
                                          <p:attrName>style.visibility</p:attrName>
                                        </p:attrNameLst>
                                      </p:cBhvr>
                                      <p:to>
                                        <p:strVal val="visible"/>
                                      </p:to>
                                    </p:set>
                                    <p:animEffect transition="in" filter="wipe(left)">
                                      <p:cBhvr>
                                        <p:cTn id="28" dur="500"/>
                                        <p:tgtEl>
                                          <p:spTgt spid="2560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5609"/>
                                        </p:tgtEl>
                                        <p:attrNameLst>
                                          <p:attrName>style.visibility</p:attrName>
                                        </p:attrNameLst>
                                      </p:cBhvr>
                                      <p:to>
                                        <p:strVal val="visible"/>
                                      </p:to>
                                    </p:set>
                                    <p:animEffect transition="in" filter="wipe(left)">
                                      <p:cBhvr>
                                        <p:cTn id="33" dur="500"/>
                                        <p:tgtEl>
                                          <p:spTgt spid="2560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6" presetClass="entr" presetSubtype="0" fill="hold" grpId="0" nodeType="clickEffect">
                                  <p:stCondLst>
                                    <p:cond delay="0"/>
                                  </p:stCondLst>
                                  <p:childTnLst>
                                    <p:set>
                                      <p:cBhvr>
                                        <p:cTn id="37" dur="1" fill="hold">
                                          <p:stCondLst>
                                            <p:cond delay="0"/>
                                          </p:stCondLst>
                                        </p:cTn>
                                        <p:tgtEl>
                                          <p:spTgt spid="25610"/>
                                        </p:tgtEl>
                                        <p:attrNameLst>
                                          <p:attrName>style.visibility</p:attrName>
                                        </p:attrNameLst>
                                      </p:cBhvr>
                                      <p:to>
                                        <p:strVal val="visible"/>
                                      </p:to>
                                    </p:set>
                                    <p:animEffect transition="in" filter="wipe(down)">
                                      <p:cBhvr>
                                        <p:cTn id="38" dur="290">
                                          <p:stCondLst>
                                            <p:cond delay="0"/>
                                          </p:stCondLst>
                                        </p:cTn>
                                        <p:tgtEl>
                                          <p:spTgt spid="25610"/>
                                        </p:tgtEl>
                                      </p:cBhvr>
                                    </p:animEffect>
                                    <p:anim calcmode="lin" valueType="num">
                                      <p:cBhvr>
                                        <p:cTn id="39" dur="911" tmFilter="0,0; 0.14,0.36; 0.43,0.73; 0.71,0.91; 1.0,1.0">
                                          <p:stCondLst>
                                            <p:cond delay="0"/>
                                          </p:stCondLst>
                                        </p:cTn>
                                        <p:tgtEl>
                                          <p:spTgt spid="25610"/>
                                        </p:tgtEl>
                                        <p:attrNameLst>
                                          <p:attrName>ppt_x</p:attrName>
                                        </p:attrNameLst>
                                      </p:cBhvr>
                                      <p:tavLst>
                                        <p:tav tm="0">
                                          <p:val>
                                            <p:strVal val="#ppt_x-0.25"/>
                                          </p:val>
                                        </p:tav>
                                        <p:tav tm="100000">
                                          <p:val>
                                            <p:strVal val="#ppt_x"/>
                                          </p:val>
                                        </p:tav>
                                      </p:tavLst>
                                    </p:anim>
                                    <p:anim calcmode="lin" valueType="num">
                                      <p:cBhvr>
                                        <p:cTn id="40" dur="332" tmFilter="0.0,0.0; 0.25,0.07; 0.50,0.2; 0.75,0.467; 1.0,1.0">
                                          <p:stCondLst>
                                            <p:cond delay="0"/>
                                          </p:stCondLst>
                                        </p:cTn>
                                        <p:tgtEl>
                                          <p:spTgt spid="25610"/>
                                        </p:tgtEl>
                                        <p:attrNameLst>
                                          <p:attrName>ppt_y</p:attrName>
                                        </p:attrNameLst>
                                      </p:cBhvr>
                                      <p:tavLst>
                                        <p:tav tm="0" fmla="#ppt_y-sin(pi*$)/3">
                                          <p:val>
                                            <p:fltVal val="0.5"/>
                                          </p:val>
                                        </p:tav>
                                        <p:tav tm="100000">
                                          <p:val>
                                            <p:fltVal val="1"/>
                                          </p:val>
                                        </p:tav>
                                      </p:tavLst>
                                    </p:anim>
                                    <p:anim calcmode="lin" valueType="num">
                                      <p:cBhvr>
                                        <p:cTn id="41" dur="332" tmFilter="0, 0; 0.125,0.2665; 0.25,0.4; 0.375,0.465; 0.5,0.5;  0.625,0.535; 0.75,0.6; 0.875,0.7335; 1,1">
                                          <p:stCondLst>
                                            <p:cond delay="332"/>
                                          </p:stCondLst>
                                        </p:cTn>
                                        <p:tgtEl>
                                          <p:spTgt spid="25610"/>
                                        </p:tgtEl>
                                        <p:attrNameLst>
                                          <p:attrName>ppt_y</p:attrName>
                                        </p:attrNameLst>
                                      </p:cBhvr>
                                      <p:tavLst>
                                        <p:tav tm="0" fmla="#ppt_y-sin(pi*$)/9">
                                          <p:val>
                                            <p:fltVal val="0"/>
                                          </p:val>
                                        </p:tav>
                                        <p:tav tm="100000">
                                          <p:val>
                                            <p:fltVal val="1"/>
                                          </p:val>
                                        </p:tav>
                                      </p:tavLst>
                                    </p:anim>
                                    <p:anim calcmode="lin" valueType="num">
                                      <p:cBhvr>
                                        <p:cTn id="42" dur="166" tmFilter="0, 0; 0.125,0.2665; 0.25,0.4; 0.375,0.465; 0.5,0.5;  0.625,0.535; 0.75,0.6; 0.875,0.7335; 1,1">
                                          <p:stCondLst>
                                            <p:cond delay="662"/>
                                          </p:stCondLst>
                                        </p:cTn>
                                        <p:tgtEl>
                                          <p:spTgt spid="25610"/>
                                        </p:tgtEl>
                                        <p:attrNameLst>
                                          <p:attrName>ppt_y</p:attrName>
                                        </p:attrNameLst>
                                      </p:cBhvr>
                                      <p:tavLst>
                                        <p:tav tm="0" fmla="#ppt_y-sin(pi*$)/27">
                                          <p:val>
                                            <p:fltVal val="0"/>
                                          </p:val>
                                        </p:tav>
                                        <p:tav tm="100000">
                                          <p:val>
                                            <p:fltVal val="1"/>
                                          </p:val>
                                        </p:tav>
                                      </p:tavLst>
                                    </p:anim>
                                    <p:anim calcmode="lin" valueType="num">
                                      <p:cBhvr>
                                        <p:cTn id="43" dur="82" tmFilter="0, 0; 0.125,0.2665; 0.25,0.4; 0.375,0.465; 0.5,0.5;  0.625,0.535; 0.75,0.6; 0.875,0.7335; 1,1">
                                          <p:stCondLst>
                                            <p:cond delay="828"/>
                                          </p:stCondLst>
                                        </p:cTn>
                                        <p:tgtEl>
                                          <p:spTgt spid="25610"/>
                                        </p:tgtEl>
                                        <p:attrNameLst>
                                          <p:attrName>ppt_y</p:attrName>
                                        </p:attrNameLst>
                                      </p:cBhvr>
                                      <p:tavLst>
                                        <p:tav tm="0" fmla="#ppt_y-sin(pi*$)/81">
                                          <p:val>
                                            <p:fltVal val="0"/>
                                          </p:val>
                                        </p:tav>
                                        <p:tav tm="100000">
                                          <p:val>
                                            <p:fltVal val="1"/>
                                          </p:val>
                                        </p:tav>
                                      </p:tavLst>
                                    </p:anim>
                                    <p:animScale>
                                      <p:cBhvr>
                                        <p:cTn id="44" dur="13">
                                          <p:stCondLst>
                                            <p:cond delay="325"/>
                                          </p:stCondLst>
                                        </p:cTn>
                                        <p:tgtEl>
                                          <p:spTgt spid="25610"/>
                                        </p:tgtEl>
                                      </p:cBhvr>
                                      <p:to x="100000" y="60000"/>
                                    </p:animScale>
                                    <p:animScale>
                                      <p:cBhvr>
                                        <p:cTn id="45" dur="83" decel="50000">
                                          <p:stCondLst>
                                            <p:cond delay="338"/>
                                          </p:stCondLst>
                                        </p:cTn>
                                        <p:tgtEl>
                                          <p:spTgt spid="25610"/>
                                        </p:tgtEl>
                                      </p:cBhvr>
                                      <p:to x="100000" y="100000"/>
                                    </p:animScale>
                                    <p:animScale>
                                      <p:cBhvr>
                                        <p:cTn id="46" dur="13">
                                          <p:stCondLst>
                                            <p:cond delay="656"/>
                                          </p:stCondLst>
                                        </p:cTn>
                                        <p:tgtEl>
                                          <p:spTgt spid="25610"/>
                                        </p:tgtEl>
                                      </p:cBhvr>
                                      <p:to x="100000" y="80000"/>
                                    </p:animScale>
                                    <p:animScale>
                                      <p:cBhvr>
                                        <p:cTn id="47" dur="83" decel="50000">
                                          <p:stCondLst>
                                            <p:cond delay="669"/>
                                          </p:stCondLst>
                                        </p:cTn>
                                        <p:tgtEl>
                                          <p:spTgt spid="25610"/>
                                        </p:tgtEl>
                                      </p:cBhvr>
                                      <p:to x="100000" y="100000"/>
                                    </p:animScale>
                                    <p:animScale>
                                      <p:cBhvr>
                                        <p:cTn id="48" dur="13">
                                          <p:stCondLst>
                                            <p:cond delay="821"/>
                                          </p:stCondLst>
                                        </p:cTn>
                                        <p:tgtEl>
                                          <p:spTgt spid="25610"/>
                                        </p:tgtEl>
                                      </p:cBhvr>
                                      <p:to x="100000" y="90000"/>
                                    </p:animScale>
                                    <p:animScale>
                                      <p:cBhvr>
                                        <p:cTn id="49" dur="83" decel="50000">
                                          <p:stCondLst>
                                            <p:cond delay="834"/>
                                          </p:stCondLst>
                                        </p:cTn>
                                        <p:tgtEl>
                                          <p:spTgt spid="25610"/>
                                        </p:tgtEl>
                                      </p:cBhvr>
                                      <p:to x="100000" y="100000"/>
                                    </p:animScale>
                                    <p:animScale>
                                      <p:cBhvr>
                                        <p:cTn id="50" dur="13">
                                          <p:stCondLst>
                                            <p:cond delay="904"/>
                                          </p:stCondLst>
                                        </p:cTn>
                                        <p:tgtEl>
                                          <p:spTgt spid="25610"/>
                                        </p:tgtEl>
                                      </p:cBhvr>
                                      <p:to x="100000" y="95000"/>
                                    </p:animScale>
                                    <p:animScale>
                                      <p:cBhvr>
                                        <p:cTn id="51" dur="83" decel="50000">
                                          <p:stCondLst>
                                            <p:cond delay="917"/>
                                          </p:stCondLst>
                                        </p:cTn>
                                        <p:tgtEl>
                                          <p:spTgt spid="256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P spid="25604" grpId="0" autoUpdateAnimBg="0"/>
      <p:bldP spid="25605" grpId="0"/>
      <p:bldP spid="25607" grpId="0" autoUpdateAnimBg="0"/>
      <p:bldP spid="25608" grpId="0" autoUpdateAnimBg="0"/>
      <p:bldP spid="25609" grpId="0" autoUpdateAnimBg="0"/>
      <p:bldP spid="25610" grpId="0" animBg="1"/>
    </p:bldLst>
  </p:timing>
</p:sld>
</file>

<file path=ppt/slides/slide206.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000450"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latin typeface="楷体_GB2312"/>
              </a:rPr>
              <a:t>§1  </a:t>
            </a:r>
            <a:r>
              <a:rPr kumimoji="1" lang="zh-CN" altLang="en-US" sz="3600" b="1" smtClean="0">
                <a:solidFill>
                  <a:srgbClr val="CC0099"/>
                </a:solidFill>
                <a:latin typeface="楷体_GB2312"/>
              </a:rPr>
              <a:t>矩阵的初等变换</a:t>
            </a:r>
          </a:p>
        </p:txBody>
      </p:sp>
      <p:sp>
        <p:nvSpPr>
          <p:cNvPr id="12291" name="Text Box 3"/>
          <p:cNvSpPr txBox="1">
            <a:spLocks noChangeArrowheads="1"/>
          </p:cNvSpPr>
          <p:nvPr/>
        </p:nvSpPr>
        <p:spPr bwMode="auto">
          <a:xfrm>
            <a:off x="1835150" y="3429000"/>
            <a:ext cx="6913563" cy="1876425"/>
          </a:xfrm>
          <a:prstGeom prst="rect">
            <a:avLst/>
          </a:prstGeom>
          <a:solidFill>
            <a:srgbClr val="2A00DC">
              <a:alpha val="56078"/>
            </a:srgbClr>
          </a:solidFill>
          <a:ln w="76200">
            <a:solidFill>
              <a:srgbClr val="33CC33"/>
            </a:solidFill>
            <a:miter lim="800000"/>
            <a:headEnd/>
            <a:tailEnd/>
          </a:ln>
        </p:spPr>
        <p:txBody>
          <a:bodyPr anchor="ctr" anchorCtr="1">
            <a:spAutoFit/>
          </a:bodyPr>
          <a:lstStyle/>
          <a:p>
            <a:r>
              <a:rPr kumimoji="1" lang="zh-CN" altLang="en-US" sz="2800" b="1">
                <a:solidFill>
                  <a:srgbClr val="FFFFFF"/>
                </a:solidFill>
                <a:latin typeface="楷体_GB2312"/>
                <a:ea typeface="楷体_GB2312"/>
                <a:cs typeface="楷体_GB2312"/>
              </a:rPr>
              <a:t>一、初等变换的概念</a:t>
            </a:r>
          </a:p>
          <a:p>
            <a:r>
              <a:rPr lang="zh-CN" altLang="en-US" sz="2800" b="1">
                <a:solidFill>
                  <a:srgbClr val="FFFFFF"/>
                </a:solidFill>
                <a:latin typeface="楷体_GB2312"/>
                <a:ea typeface="楷体_GB2312"/>
                <a:cs typeface="楷体_GB2312"/>
              </a:rPr>
              <a:t>二、矩阵之间的等价关系</a:t>
            </a:r>
          </a:p>
          <a:p>
            <a:r>
              <a:rPr lang="zh-CN" altLang="en-US" sz="2800" b="1">
                <a:solidFill>
                  <a:srgbClr val="FFFFFF"/>
                </a:solidFill>
                <a:latin typeface="楷体_GB2312"/>
                <a:ea typeface="楷体_GB2312"/>
                <a:cs typeface="楷体_GB2312"/>
              </a:rPr>
              <a:t>三、初等变换与矩阵乘法的关系</a:t>
            </a:r>
          </a:p>
          <a:p>
            <a:r>
              <a:rPr lang="zh-CN" altLang="en-US" sz="2800" b="1">
                <a:solidFill>
                  <a:srgbClr val="FFFFFF"/>
                </a:solidFill>
                <a:latin typeface="楷体_GB2312"/>
                <a:ea typeface="楷体_GB2312"/>
                <a:cs typeface="楷体_GB2312"/>
              </a:rPr>
              <a:t>四、初等变换的应用</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blinds(horizontal)">
                                      <p:cBhvr>
                                        <p:cTn id="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Rectangle 2"/>
          <p:cNvSpPr>
            <a:spLocks noChangeArrowheads="1"/>
          </p:cNvSpPr>
          <p:nvPr/>
        </p:nvSpPr>
        <p:spPr bwMode="auto">
          <a:xfrm>
            <a:off x="685800" y="1341438"/>
            <a:ext cx="7772400" cy="855662"/>
          </a:xfrm>
          <a:prstGeom prst="rect">
            <a:avLst/>
          </a:prstGeom>
          <a:noFill/>
          <a:ln w="9525">
            <a:noFill/>
            <a:miter lim="800000"/>
            <a:headEnd/>
            <a:tailEnd/>
          </a:ln>
        </p:spPr>
        <p:txBody>
          <a:bodyPr lIns="92075" tIns="46038" rIns="92075" bIns="46038" anchor="ctr"/>
          <a:lstStyle/>
          <a:p>
            <a:r>
              <a:rPr lang="zh-CN" altLang="en-US" sz="2400" b="1">
                <a:solidFill>
                  <a:srgbClr val="0000FF"/>
                </a:solidFill>
                <a:latin typeface="Times New Roman" pitchFamily="18" charset="0"/>
                <a:ea typeface="楷体_GB2312"/>
                <a:cs typeface="楷体_GB2312"/>
              </a:rPr>
              <a:t>引例：</a:t>
            </a:r>
            <a:r>
              <a:rPr lang="zh-CN" altLang="en-US" sz="2400" b="1">
                <a:solidFill>
                  <a:srgbClr val="000000"/>
                </a:solidFill>
                <a:latin typeface="Times New Roman" pitchFamily="18" charset="0"/>
                <a:ea typeface="楷体_GB2312"/>
                <a:cs typeface="楷体_GB2312"/>
              </a:rPr>
              <a:t>求解线性方程组</a:t>
            </a:r>
          </a:p>
        </p:txBody>
      </p:sp>
      <p:graphicFrame>
        <p:nvGraphicFramePr>
          <p:cNvPr id="171012" name="Object 4"/>
          <p:cNvGraphicFramePr>
            <a:graphicFrameLocks noChangeAspect="1"/>
          </p:cNvGraphicFramePr>
          <p:nvPr/>
        </p:nvGraphicFramePr>
        <p:xfrm>
          <a:off x="2513013" y="2343150"/>
          <a:ext cx="4040187" cy="2152650"/>
        </p:xfrm>
        <a:graphic>
          <a:graphicData uri="http://schemas.openxmlformats.org/presentationml/2006/ole">
            <mc:AlternateContent xmlns:mc="http://schemas.openxmlformats.org/markup-compatibility/2006">
              <mc:Choice xmlns:v="urn:schemas-microsoft-com:vml" Requires="v">
                <p:oleObj spid="_x0000_s171028" name="Equation" r:id="rId3" imgW="1765300" imgH="939800" progId="">
                  <p:embed/>
                </p:oleObj>
              </mc:Choice>
              <mc:Fallback>
                <p:oleObj name="Equation" r:id="rId3" imgW="1765300" imgH="9398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013" y="2343150"/>
                        <a:ext cx="4040187" cy="215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1014" name="Group 9"/>
          <p:cNvGrpSpPr>
            <a:grpSpLocks/>
          </p:cNvGrpSpPr>
          <p:nvPr/>
        </p:nvGrpSpPr>
        <p:grpSpPr bwMode="auto">
          <a:xfrm>
            <a:off x="6731000" y="2395538"/>
            <a:ext cx="504825" cy="1995487"/>
            <a:chOff x="4240" y="1509"/>
            <a:chExt cx="318" cy="1257"/>
          </a:xfrm>
        </p:grpSpPr>
        <p:sp>
          <p:nvSpPr>
            <p:cNvPr id="171016" name="Text Box 4"/>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1017" name="Text Box 5"/>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1018" name="Text Box 6"/>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71019" name="Text Box 7"/>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sp>
        <p:nvSpPr>
          <p:cNvPr id="171015" name="Rectangle 11"/>
          <p:cNvSpPr>
            <a:spLocks noGrp="1" noChangeArrowheads="1"/>
          </p:cNvSpPr>
          <p:nvPr>
            <p:ph type="title"/>
          </p:nvPr>
        </p:nvSpPr>
        <p:spPr>
          <a:xfrm>
            <a:off x="457200" y="115888"/>
            <a:ext cx="8229600" cy="1371600"/>
          </a:xfrm>
        </p:spPr>
        <p:txBody>
          <a:bodyPr/>
          <a:lstStyle/>
          <a:p>
            <a:pPr eaLnBrk="1" hangingPunct="1"/>
            <a:r>
              <a:rPr lang="zh-CN" altLang="en-US" sz="3600" b="1" smtClean="0">
                <a:solidFill>
                  <a:srgbClr val="0000FF"/>
                </a:solidFill>
              </a:rPr>
              <a:t>一、矩阵的初等变换</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61" name="Group 37"/>
          <p:cNvGrpSpPr>
            <a:grpSpLocks/>
          </p:cNvGrpSpPr>
          <p:nvPr/>
        </p:nvGrpSpPr>
        <p:grpSpPr bwMode="auto">
          <a:xfrm>
            <a:off x="6731000" y="3709988"/>
            <a:ext cx="504825" cy="1995487"/>
            <a:chOff x="4240" y="1509"/>
            <a:chExt cx="318" cy="1257"/>
          </a:xfrm>
        </p:grpSpPr>
        <p:sp>
          <p:nvSpPr>
            <p:cNvPr id="172055" name="Text Box 38"/>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2056" name="Text Box 39"/>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2057" name="Text Box 40"/>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72058" name="Text Box 41"/>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graphicFrame>
        <p:nvGraphicFramePr>
          <p:cNvPr id="52248" name="Object 6"/>
          <p:cNvGraphicFramePr>
            <a:graphicFrameLocks noChangeAspect="1"/>
          </p:cNvGraphicFramePr>
          <p:nvPr/>
        </p:nvGraphicFramePr>
        <p:xfrm>
          <a:off x="2640013" y="3667125"/>
          <a:ext cx="4040187" cy="2151063"/>
        </p:xfrm>
        <a:graphic>
          <a:graphicData uri="http://schemas.openxmlformats.org/presentationml/2006/ole">
            <mc:AlternateContent xmlns:mc="http://schemas.openxmlformats.org/markup-compatibility/2006">
              <mc:Choice xmlns:v="urn:schemas-microsoft-com:vml" Requires="v">
                <p:oleObj spid="_x0000_s172070" name="Equation" r:id="rId3" imgW="1765300" imgH="939800" progId="">
                  <p:embed/>
                </p:oleObj>
              </mc:Choice>
              <mc:Fallback>
                <p:oleObj name="Equation" r:id="rId3" imgW="1765300" imgH="9398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3" y="3667125"/>
                        <a:ext cx="4040187"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39" name="Object 7"/>
          <p:cNvGraphicFramePr>
            <a:graphicFrameLocks noChangeAspect="1"/>
          </p:cNvGraphicFramePr>
          <p:nvPr/>
        </p:nvGraphicFramePr>
        <p:xfrm>
          <a:off x="2640013" y="609600"/>
          <a:ext cx="4040187" cy="2151063"/>
        </p:xfrm>
        <a:graphic>
          <a:graphicData uri="http://schemas.openxmlformats.org/presentationml/2006/ole">
            <mc:AlternateContent xmlns:mc="http://schemas.openxmlformats.org/markup-compatibility/2006">
              <mc:Choice xmlns:v="urn:schemas-microsoft-com:vml" Requires="v">
                <p:oleObj spid="_x0000_s172071" name="Equation" r:id="rId5" imgW="1765300" imgH="939800" progId="">
                  <p:embed/>
                </p:oleObj>
              </mc:Choice>
              <mc:Fallback>
                <p:oleObj name="Equation" r:id="rId5" imgW="1765300" imgH="9398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3" y="609600"/>
                        <a:ext cx="4040187"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5" name="Rectangle 11"/>
          <p:cNvSpPr>
            <a:spLocks noChangeArrowheads="1"/>
          </p:cNvSpPr>
          <p:nvPr/>
        </p:nvSpPr>
        <p:spPr bwMode="auto">
          <a:xfrm>
            <a:off x="2828925" y="711200"/>
            <a:ext cx="287338" cy="1946275"/>
          </a:xfrm>
          <a:prstGeom prst="rect">
            <a:avLst/>
          </a:prstGeom>
          <a:noFill/>
          <a:ln w="28575">
            <a:solidFill>
              <a:srgbClr val="0000FF"/>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pSp>
        <p:nvGrpSpPr>
          <p:cNvPr id="52246" name="Group 22"/>
          <p:cNvGrpSpPr>
            <a:grpSpLocks/>
          </p:cNvGrpSpPr>
          <p:nvPr/>
        </p:nvGrpSpPr>
        <p:grpSpPr bwMode="auto">
          <a:xfrm>
            <a:off x="2159000" y="2738438"/>
            <a:ext cx="1223963" cy="396875"/>
            <a:chOff x="2835" y="1979"/>
            <a:chExt cx="771" cy="250"/>
          </a:xfrm>
        </p:grpSpPr>
        <p:sp>
          <p:nvSpPr>
            <p:cNvPr id="172052" name="Text Box 15"/>
            <p:cNvSpPr txBox="1">
              <a:spLocks noChangeArrowheads="1"/>
            </p:cNvSpPr>
            <p:nvPr/>
          </p:nvSpPr>
          <p:spPr bwMode="auto">
            <a:xfrm>
              <a:off x="2835" y="1979"/>
              <a:ext cx="318" cy="250"/>
            </a:xfrm>
            <a:prstGeom prst="rect">
              <a:avLst/>
            </a:prstGeom>
            <a:noFill/>
            <a:ln w="9525">
              <a:noFill/>
              <a:miter lim="800000"/>
              <a:headEnd/>
              <a:tailEnd/>
            </a:ln>
          </p:spPr>
          <p:txBody>
            <a:bodyPr>
              <a:spAutoFit/>
            </a:bodyPr>
            <a:lstStyle/>
            <a:p>
              <a:pPr>
                <a:spcBef>
                  <a:spcPct val="50000"/>
                </a:spcBef>
              </a:pPr>
              <a:r>
                <a:rPr lang="en-US" altLang="zh-CN" sz="2000" b="1">
                  <a:solidFill>
                    <a:srgbClr val="0000FF"/>
                  </a:solidFill>
                  <a:latin typeface="Times New Roman" pitchFamily="18" charset="0"/>
                  <a:ea typeface="楷体_GB2312"/>
                  <a:cs typeface="楷体_GB2312"/>
                </a:rPr>
                <a:t>①</a:t>
              </a:r>
            </a:p>
          </p:txBody>
        </p:sp>
        <p:sp>
          <p:nvSpPr>
            <p:cNvPr id="172053" name="Text Box 16"/>
            <p:cNvSpPr txBox="1">
              <a:spLocks noChangeArrowheads="1"/>
            </p:cNvSpPr>
            <p:nvPr/>
          </p:nvSpPr>
          <p:spPr bwMode="auto">
            <a:xfrm>
              <a:off x="3288" y="1979"/>
              <a:ext cx="318" cy="250"/>
            </a:xfrm>
            <a:prstGeom prst="rect">
              <a:avLst/>
            </a:prstGeom>
            <a:noFill/>
            <a:ln w="9525">
              <a:noFill/>
              <a:miter lim="800000"/>
              <a:headEnd/>
              <a:tailEnd/>
            </a:ln>
          </p:spPr>
          <p:txBody>
            <a:bodyPr>
              <a:spAutoFit/>
            </a:bodyPr>
            <a:lstStyle/>
            <a:p>
              <a:pPr>
                <a:spcBef>
                  <a:spcPct val="50000"/>
                </a:spcBef>
              </a:pPr>
              <a:r>
                <a:rPr lang="en-US" altLang="zh-CN" sz="2000" b="1">
                  <a:solidFill>
                    <a:srgbClr val="0000FF"/>
                  </a:solidFill>
                  <a:latin typeface="Times New Roman" pitchFamily="18" charset="0"/>
                  <a:ea typeface="楷体_GB2312"/>
                  <a:cs typeface="楷体_GB2312"/>
                </a:rPr>
                <a:t>②</a:t>
              </a:r>
            </a:p>
          </p:txBody>
        </p:sp>
        <p:sp>
          <p:nvSpPr>
            <p:cNvPr id="172054" name="Line 19"/>
            <p:cNvSpPr>
              <a:spLocks noChangeShapeType="1"/>
            </p:cNvSpPr>
            <p:nvPr/>
          </p:nvSpPr>
          <p:spPr bwMode="auto">
            <a:xfrm>
              <a:off x="3061" y="2115"/>
              <a:ext cx="272" cy="0"/>
            </a:xfrm>
            <a:prstGeom prst="line">
              <a:avLst/>
            </a:prstGeom>
            <a:noFill/>
            <a:ln w="28575">
              <a:solidFill>
                <a:srgbClr val="0000FF"/>
              </a:solidFill>
              <a:round/>
              <a:headEnd type="triangle" w="med" len="med"/>
              <a:tailEnd type="triangle" w="med" len="med"/>
            </a:ln>
          </p:spPr>
          <p:txBody>
            <a:bodyPr/>
            <a:lstStyle/>
            <a:p>
              <a:endParaRPr lang="zh-CN" altLang="en-US"/>
            </a:p>
          </p:txBody>
        </p:sp>
      </p:grpSp>
      <p:sp>
        <p:nvSpPr>
          <p:cNvPr id="52244" name="Line 20"/>
          <p:cNvSpPr>
            <a:spLocks noChangeShapeType="1"/>
          </p:cNvSpPr>
          <p:nvPr/>
        </p:nvSpPr>
        <p:spPr bwMode="auto">
          <a:xfrm>
            <a:off x="1835150" y="3135313"/>
            <a:ext cx="1873250" cy="0"/>
          </a:xfrm>
          <a:prstGeom prst="line">
            <a:avLst/>
          </a:prstGeom>
          <a:noFill/>
          <a:ln w="38100">
            <a:solidFill>
              <a:schemeClr val="tx1"/>
            </a:solidFill>
            <a:round/>
            <a:headEnd/>
            <a:tailEnd type="stealth" w="lg" len="lg"/>
          </a:ln>
        </p:spPr>
        <p:txBody>
          <a:bodyPr/>
          <a:lstStyle/>
          <a:p>
            <a:endParaRPr lang="zh-CN" altLang="en-US"/>
          </a:p>
        </p:txBody>
      </p:sp>
      <p:sp>
        <p:nvSpPr>
          <p:cNvPr id="52255" name="Rectangle 31"/>
          <p:cNvSpPr>
            <a:spLocks noChangeArrowheads="1"/>
          </p:cNvSpPr>
          <p:nvPr/>
        </p:nvSpPr>
        <p:spPr bwMode="auto">
          <a:xfrm>
            <a:off x="2886075" y="4797425"/>
            <a:ext cx="4392613" cy="9366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2245" name="Text Box 21"/>
          <p:cNvSpPr txBox="1">
            <a:spLocks noChangeArrowheads="1"/>
          </p:cNvSpPr>
          <p:nvPr/>
        </p:nvSpPr>
        <p:spPr bwMode="auto">
          <a:xfrm>
            <a:off x="2386013" y="3133725"/>
            <a:ext cx="890587" cy="366713"/>
          </a:xfrm>
          <a:prstGeom prst="rect">
            <a:avLst/>
          </a:prstGeom>
          <a:noFill/>
          <a:ln w="9525">
            <a:noFill/>
            <a:miter lim="800000"/>
            <a:headEnd/>
            <a:tailEnd/>
          </a:ln>
        </p:spPr>
        <p:txBody>
          <a:bodyPr/>
          <a:lstStyle/>
          <a:p>
            <a:pPr>
              <a:spcBef>
                <a:spcPct val="50000"/>
              </a:spcBef>
            </a:pPr>
            <a:r>
              <a:rPr lang="en-US" altLang="zh-CN" b="1">
                <a:solidFill>
                  <a:srgbClr val="0000FF"/>
                </a:solidFill>
                <a:latin typeface="Times New Roman" pitchFamily="18" charset="0"/>
                <a:ea typeface="楷体_GB2312"/>
                <a:cs typeface="楷体_GB2312"/>
              </a:rPr>
              <a:t>③÷2</a:t>
            </a:r>
          </a:p>
        </p:txBody>
      </p:sp>
      <p:sp>
        <p:nvSpPr>
          <p:cNvPr id="52266" name="Rectangle 42"/>
          <p:cNvSpPr>
            <a:spLocks noChangeArrowheads="1"/>
          </p:cNvSpPr>
          <p:nvPr/>
        </p:nvSpPr>
        <p:spPr bwMode="auto">
          <a:xfrm>
            <a:off x="2886075" y="5265738"/>
            <a:ext cx="4392613" cy="46831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pSp>
        <p:nvGrpSpPr>
          <p:cNvPr id="172047" name="Group 32"/>
          <p:cNvGrpSpPr>
            <a:grpSpLocks/>
          </p:cNvGrpSpPr>
          <p:nvPr/>
        </p:nvGrpSpPr>
        <p:grpSpPr bwMode="auto">
          <a:xfrm>
            <a:off x="6731000" y="641350"/>
            <a:ext cx="504825" cy="1995488"/>
            <a:chOff x="4240" y="1509"/>
            <a:chExt cx="318" cy="1257"/>
          </a:xfrm>
        </p:grpSpPr>
        <p:sp>
          <p:nvSpPr>
            <p:cNvPr id="172048" name="Text Box 33"/>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2049" name="Text Box 34"/>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2050" name="Text Box 35"/>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72051" name="Text Box 36"/>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235"/>
                                        </p:tgtEl>
                                        <p:attrNameLst>
                                          <p:attrName>style.visibility</p:attrName>
                                        </p:attrNameLst>
                                      </p:cBhvr>
                                      <p:to>
                                        <p:strVal val="visible"/>
                                      </p:to>
                                    </p:set>
                                    <p:animEffect transition="in" filter="wipe(up)">
                                      <p:cBhvr>
                                        <p:cTn id="7" dur="500"/>
                                        <p:tgtEl>
                                          <p:spTgt spid="522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44"/>
                                        </p:tgtEl>
                                        <p:attrNameLst>
                                          <p:attrName>style.visibility</p:attrName>
                                        </p:attrNameLst>
                                      </p:cBhvr>
                                      <p:to>
                                        <p:strVal val="visible"/>
                                      </p:to>
                                    </p:set>
                                    <p:animEffect transition="in" filter="wipe(left)">
                                      <p:cBhvr>
                                        <p:cTn id="12" dur="500"/>
                                        <p:tgtEl>
                                          <p:spTgt spid="52244"/>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52246"/>
                                        </p:tgtEl>
                                        <p:attrNameLst>
                                          <p:attrName>style.visibility</p:attrName>
                                        </p:attrNameLst>
                                      </p:cBhvr>
                                      <p:to>
                                        <p:strVal val="visible"/>
                                      </p:to>
                                    </p:set>
                                    <p:animEffect transition="in" filter="slide(fromBottom)">
                                      <p:cBhvr>
                                        <p:cTn id="16" dur="500"/>
                                        <p:tgtEl>
                                          <p:spTgt spid="5224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2248"/>
                                        </p:tgtEl>
                                        <p:attrNameLst>
                                          <p:attrName>style.visibility</p:attrName>
                                        </p:attrNameLst>
                                      </p:cBhvr>
                                      <p:to>
                                        <p:strVal val="visible"/>
                                      </p:to>
                                    </p:set>
                                    <p:animEffect transition="in" filter="wipe(left)">
                                      <p:cBhvr>
                                        <p:cTn id="21" dur="500"/>
                                        <p:tgtEl>
                                          <p:spTgt spid="52248"/>
                                        </p:tgtEl>
                                      </p:cBhvr>
                                    </p:animEffect>
                                  </p:childTnLst>
                                </p:cTn>
                              </p:par>
                              <p:par>
                                <p:cTn id="22" presetID="22" presetClass="entr" presetSubtype="8" fill="hold" nodeType="withEffect">
                                  <p:stCondLst>
                                    <p:cond delay="0"/>
                                  </p:stCondLst>
                                  <p:childTnLst>
                                    <p:set>
                                      <p:cBhvr>
                                        <p:cTn id="23" dur="1" fill="hold">
                                          <p:stCondLst>
                                            <p:cond delay="0"/>
                                          </p:stCondLst>
                                        </p:cTn>
                                        <p:tgtEl>
                                          <p:spTgt spid="52261"/>
                                        </p:tgtEl>
                                        <p:attrNameLst>
                                          <p:attrName>style.visibility</p:attrName>
                                        </p:attrNameLst>
                                      </p:cBhvr>
                                      <p:to>
                                        <p:strVal val="visible"/>
                                      </p:to>
                                    </p:set>
                                    <p:animEffect transition="in" filter="wipe(left)">
                                      <p:cBhvr>
                                        <p:cTn id="24" dur="500"/>
                                        <p:tgtEl>
                                          <p:spTgt spid="5226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52245"/>
                                        </p:tgtEl>
                                        <p:attrNameLst>
                                          <p:attrName>style.visibility</p:attrName>
                                        </p:attrNameLst>
                                      </p:cBhvr>
                                      <p:to>
                                        <p:strVal val="visible"/>
                                      </p:to>
                                    </p:set>
                                    <p:animEffect transition="in" filter="slide(fromBottom)">
                                      <p:cBhvr>
                                        <p:cTn id="29" dur="500"/>
                                        <p:tgtEl>
                                          <p:spTgt spid="52245"/>
                                        </p:tgtEl>
                                      </p:cBhvr>
                                    </p:animEffect>
                                  </p:childTnLst>
                                </p:cTn>
                              </p:par>
                            </p:childTnLst>
                          </p:cTn>
                        </p:par>
                        <p:par>
                          <p:cTn id="30" fill="hold" nodeType="afterGroup">
                            <p:stCondLst>
                              <p:cond delay="500"/>
                            </p:stCondLst>
                            <p:childTnLst>
                              <p:par>
                                <p:cTn id="31" presetID="1" presetClass="exit" presetSubtype="0" fill="hold" grpId="0" nodeType="afterEffect">
                                  <p:stCondLst>
                                    <p:cond delay="0"/>
                                  </p:stCondLst>
                                  <p:childTnLst>
                                    <p:set>
                                      <p:cBhvr>
                                        <p:cTn id="32" dur="1" fill="hold">
                                          <p:stCondLst>
                                            <p:cond delay="0"/>
                                          </p:stCondLst>
                                        </p:cTn>
                                        <p:tgtEl>
                                          <p:spTgt spid="52255"/>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522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5" grpId="0" animBg="1"/>
      <p:bldP spid="52244" grpId="0" animBg="1"/>
      <p:bldP spid="52255" grpId="0" animBg="1"/>
      <p:bldP spid="52245" grpId="0"/>
      <p:bldP spid="5226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3062" name="Object 6"/>
          <p:cNvGraphicFramePr>
            <a:graphicFrameLocks noChangeAspect="1"/>
          </p:cNvGraphicFramePr>
          <p:nvPr/>
        </p:nvGraphicFramePr>
        <p:xfrm>
          <a:off x="2559050" y="609600"/>
          <a:ext cx="4040188" cy="2151063"/>
        </p:xfrm>
        <a:graphic>
          <a:graphicData uri="http://schemas.openxmlformats.org/presentationml/2006/ole">
            <mc:AlternateContent xmlns:mc="http://schemas.openxmlformats.org/markup-compatibility/2006">
              <mc:Choice xmlns:v="urn:schemas-microsoft-com:vml" Requires="v">
                <p:oleObj spid="_x0000_s173094" name="Equation" r:id="rId3" imgW="1765300" imgH="939800" progId="">
                  <p:embed/>
                </p:oleObj>
              </mc:Choice>
              <mc:Fallback>
                <p:oleObj name="Equation" r:id="rId3" imgW="1765300" imgH="9398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050" y="609600"/>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82" name="Text Box 10"/>
          <p:cNvSpPr txBox="1">
            <a:spLocks noChangeArrowheads="1"/>
          </p:cNvSpPr>
          <p:nvPr/>
        </p:nvSpPr>
        <p:spPr bwMode="auto">
          <a:xfrm>
            <a:off x="2266950" y="2738438"/>
            <a:ext cx="1114425" cy="396875"/>
          </a:xfrm>
          <a:prstGeom prst="rect">
            <a:avLst/>
          </a:prstGeom>
          <a:noFill/>
          <a:ln w="9525">
            <a:noFill/>
            <a:miter lim="800000"/>
            <a:headEnd/>
            <a:tailEnd/>
          </a:ln>
        </p:spPr>
        <p:txBody>
          <a:bodyPr/>
          <a:lstStyle/>
          <a:p>
            <a:pPr algn="ctr">
              <a:spcBef>
                <a:spcPct val="50000"/>
              </a:spcBef>
            </a:pPr>
            <a:r>
              <a:rPr lang="en-US" altLang="zh-CN" b="1">
                <a:solidFill>
                  <a:srgbClr val="0000FF"/>
                </a:solidFill>
                <a:latin typeface="Times New Roman" pitchFamily="18" charset="0"/>
                <a:ea typeface="楷体_GB2312"/>
                <a:cs typeface="楷体_GB2312"/>
              </a:rPr>
              <a:t>②</a:t>
            </a:r>
            <a:r>
              <a:rPr lang="zh-CN" altLang="en-US">
                <a:solidFill>
                  <a:srgbClr val="0000FF"/>
                </a:solidFill>
                <a:latin typeface="Times New Roman" pitchFamily="18" charset="0"/>
                <a:ea typeface="楷体_GB2312"/>
                <a:cs typeface="楷体_GB2312"/>
              </a:rPr>
              <a:t>－</a:t>
            </a:r>
            <a:r>
              <a:rPr lang="zh-CN" altLang="en-US" sz="2000" b="1">
                <a:solidFill>
                  <a:srgbClr val="0000FF"/>
                </a:solidFill>
                <a:latin typeface="Times New Roman" pitchFamily="18" charset="0"/>
                <a:ea typeface="楷体_GB2312"/>
                <a:cs typeface="楷体_GB2312"/>
              </a:rPr>
              <a:t>③</a:t>
            </a:r>
          </a:p>
        </p:txBody>
      </p:sp>
      <p:sp>
        <p:nvSpPr>
          <p:cNvPr id="79885" name="Line 13"/>
          <p:cNvSpPr>
            <a:spLocks noChangeShapeType="1"/>
          </p:cNvSpPr>
          <p:nvPr/>
        </p:nvSpPr>
        <p:spPr bwMode="auto">
          <a:xfrm>
            <a:off x="1835150" y="3135313"/>
            <a:ext cx="1873250" cy="0"/>
          </a:xfrm>
          <a:prstGeom prst="line">
            <a:avLst/>
          </a:prstGeom>
          <a:noFill/>
          <a:ln w="38100">
            <a:solidFill>
              <a:schemeClr val="tx1"/>
            </a:solidFill>
            <a:round/>
            <a:headEnd/>
            <a:tailEnd type="stealth" w="lg" len="lg"/>
          </a:ln>
        </p:spPr>
        <p:txBody>
          <a:bodyPr/>
          <a:lstStyle/>
          <a:p>
            <a:endParaRPr lang="zh-CN" altLang="en-US"/>
          </a:p>
        </p:txBody>
      </p:sp>
      <p:sp>
        <p:nvSpPr>
          <p:cNvPr id="79886" name="Text Box 14"/>
          <p:cNvSpPr txBox="1">
            <a:spLocks noChangeArrowheads="1"/>
          </p:cNvSpPr>
          <p:nvPr/>
        </p:nvSpPr>
        <p:spPr bwMode="auto">
          <a:xfrm>
            <a:off x="2108200" y="3151188"/>
            <a:ext cx="1368425" cy="366712"/>
          </a:xfrm>
          <a:prstGeom prst="rect">
            <a:avLst/>
          </a:prstGeom>
          <a:noFill/>
          <a:ln w="9525">
            <a:noFill/>
            <a:miter lim="800000"/>
            <a:headEnd/>
            <a:tailEnd/>
          </a:ln>
        </p:spPr>
        <p:txBody>
          <a:bodyPr/>
          <a:lstStyle/>
          <a:p>
            <a:pPr algn="ctr">
              <a:spcBef>
                <a:spcPct val="50000"/>
              </a:spcBef>
            </a:pPr>
            <a:r>
              <a:rPr lang="en-US" altLang="zh-CN" b="1">
                <a:solidFill>
                  <a:srgbClr val="0000FF"/>
                </a:solidFill>
                <a:latin typeface="Times New Roman" pitchFamily="18" charset="0"/>
                <a:ea typeface="楷体_GB2312"/>
                <a:cs typeface="楷体_GB2312"/>
              </a:rPr>
              <a:t>③</a:t>
            </a:r>
            <a:r>
              <a:rPr lang="en-US" altLang="en-US" b="1">
                <a:solidFill>
                  <a:srgbClr val="0000FF"/>
                </a:solidFill>
                <a:latin typeface="Times New Roman" pitchFamily="18" charset="0"/>
                <a:ea typeface="楷体_GB2312"/>
                <a:cs typeface="楷体_GB2312"/>
              </a:rPr>
              <a:t>－</a:t>
            </a:r>
            <a:r>
              <a:rPr lang="en-US" altLang="zh-CN" b="1">
                <a:solidFill>
                  <a:srgbClr val="0000FF"/>
                </a:solidFill>
                <a:latin typeface="Times New Roman" pitchFamily="18" charset="0"/>
                <a:ea typeface="楷体_GB2312"/>
                <a:cs typeface="楷体_GB2312"/>
              </a:rPr>
              <a:t>2×①</a:t>
            </a:r>
          </a:p>
        </p:txBody>
      </p:sp>
      <p:graphicFrame>
        <p:nvGraphicFramePr>
          <p:cNvPr id="79887" name="Object 7"/>
          <p:cNvGraphicFramePr>
            <a:graphicFrameLocks noChangeAspect="1"/>
          </p:cNvGraphicFramePr>
          <p:nvPr/>
        </p:nvGraphicFramePr>
        <p:xfrm>
          <a:off x="2559050" y="3883025"/>
          <a:ext cx="4040188" cy="2151063"/>
        </p:xfrm>
        <a:graphic>
          <a:graphicData uri="http://schemas.openxmlformats.org/presentationml/2006/ole">
            <mc:AlternateContent xmlns:mc="http://schemas.openxmlformats.org/markup-compatibility/2006">
              <mc:Choice xmlns:v="urn:schemas-microsoft-com:vml" Requires="v">
                <p:oleObj spid="_x0000_s173095" name="Equation" r:id="rId5" imgW="1765300" imgH="939800" progId="">
                  <p:embed/>
                </p:oleObj>
              </mc:Choice>
              <mc:Fallback>
                <p:oleObj name="Equation" r:id="rId5" imgW="1765300" imgH="9398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050" y="3883025"/>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93" name="Text Box 21"/>
          <p:cNvSpPr txBox="1">
            <a:spLocks noChangeArrowheads="1"/>
          </p:cNvSpPr>
          <p:nvPr/>
        </p:nvSpPr>
        <p:spPr bwMode="auto">
          <a:xfrm>
            <a:off x="2124075" y="3478213"/>
            <a:ext cx="1368425" cy="366712"/>
          </a:xfrm>
          <a:prstGeom prst="rect">
            <a:avLst/>
          </a:prstGeom>
          <a:noFill/>
          <a:ln w="9525">
            <a:noFill/>
            <a:miter lim="800000"/>
            <a:headEnd/>
            <a:tailEnd/>
          </a:ln>
        </p:spPr>
        <p:txBody>
          <a:bodyPr/>
          <a:lstStyle/>
          <a:p>
            <a:pPr algn="ctr">
              <a:spcBef>
                <a:spcPct val="50000"/>
              </a:spcBef>
            </a:pPr>
            <a:r>
              <a:rPr lang="en-US" altLang="zh-CN" b="1">
                <a:solidFill>
                  <a:srgbClr val="0000FF"/>
                </a:solidFill>
                <a:latin typeface="Times New Roman" pitchFamily="18" charset="0"/>
                <a:ea typeface="楷体_GB2312"/>
                <a:cs typeface="楷体_GB2312"/>
              </a:rPr>
              <a:t>④</a:t>
            </a:r>
            <a:r>
              <a:rPr lang="en-US" altLang="en-US" b="1">
                <a:solidFill>
                  <a:srgbClr val="0000FF"/>
                </a:solidFill>
                <a:latin typeface="Times New Roman" pitchFamily="18" charset="0"/>
                <a:ea typeface="楷体_GB2312"/>
                <a:cs typeface="楷体_GB2312"/>
              </a:rPr>
              <a:t>－</a:t>
            </a:r>
            <a:r>
              <a:rPr lang="en-US" altLang="zh-CN" b="1">
                <a:solidFill>
                  <a:srgbClr val="0000FF"/>
                </a:solidFill>
                <a:latin typeface="Times New Roman" pitchFamily="18" charset="0"/>
                <a:ea typeface="楷体_GB2312"/>
                <a:cs typeface="楷体_GB2312"/>
              </a:rPr>
              <a:t>3×① </a:t>
            </a:r>
          </a:p>
        </p:txBody>
      </p:sp>
      <p:grpSp>
        <p:nvGrpSpPr>
          <p:cNvPr id="173068" name="Group 27"/>
          <p:cNvGrpSpPr>
            <a:grpSpLocks/>
          </p:cNvGrpSpPr>
          <p:nvPr/>
        </p:nvGrpSpPr>
        <p:grpSpPr bwMode="auto">
          <a:xfrm>
            <a:off x="6731000" y="641350"/>
            <a:ext cx="504825" cy="1995488"/>
            <a:chOff x="4240" y="1509"/>
            <a:chExt cx="318" cy="1257"/>
          </a:xfrm>
        </p:grpSpPr>
        <p:sp>
          <p:nvSpPr>
            <p:cNvPr id="173077" name="Text Box 28"/>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3078" name="Text Box 29"/>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3079" name="Text Box 30"/>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73080" name="Text Box 31"/>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grpSp>
        <p:nvGrpSpPr>
          <p:cNvPr id="79904" name="Group 32"/>
          <p:cNvGrpSpPr>
            <a:grpSpLocks/>
          </p:cNvGrpSpPr>
          <p:nvPr/>
        </p:nvGrpSpPr>
        <p:grpSpPr bwMode="auto">
          <a:xfrm>
            <a:off x="6731000" y="3933825"/>
            <a:ext cx="504825" cy="1995488"/>
            <a:chOff x="4240" y="1509"/>
            <a:chExt cx="318" cy="1257"/>
          </a:xfrm>
        </p:grpSpPr>
        <p:sp>
          <p:nvSpPr>
            <p:cNvPr id="173073" name="Text Box 33"/>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3074" name="Text Box 34"/>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3075" name="Text Box 35"/>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73076" name="Text Box 36"/>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sp>
        <p:nvSpPr>
          <p:cNvPr id="79911" name="Rectangle 39"/>
          <p:cNvSpPr>
            <a:spLocks noChangeArrowheads="1"/>
          </p:cNvSpPr>
          <p:nvPr/>
        </p:nvSpPr>
        <p:spPr bwMode="auto">
          <a:xfrm>
            <a:off x="2886075" y="4546600"/>
            <a:ext cx="4392613" cy="140335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79909" name="Rectangle 37"/>
          <p:cNvSpPr>
            <a:spLocks noChangeArrowheads="1"/>
          </p:cNvSpPr>
          <p:nvPr/>
        </p:nvSpPr>
        <p:spPr bwMode="auto">
          <a:xfrm>
            <a:off x="2886075" y="5013325"/>
            <a:ext cx="4392613" cy="9366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79910" name="Rectangle 38"/>
          <p:cNvSpPr>
            <a:spLocks noChangeArrowheads="1"/>
          </p:cNvSpPr>
          <p:nvPr/>
        </p:nvSpPr>
        <p:spPr bwMode="auto">
          <a:xfrm>
            <a:off x="2886075" y="5481638"/>
            <a:ext cx="4392613" cy="46831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885"/>
                                        </p:tgtEl>
                                        <p:attrNameLst>
                                          <p:attrName>style.visibility</p:attrName>
                                        </p:attrNameLst>
                                      </p:cBhvr>
                                      <p:to>
                                        <p:strVal val="visible"/>
                                      </p:to>
                                    </p:set>
                                    <p:animEffect transition="in" filter="wipe(left)">
                                      <p:cBhvr>
                                        <p:cTn id="7" dur="500"/>
                                        <p:tgtEl>
                                          <p:spTgt spid="7988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9887"/>
                                        </p:tgtEl>
                                        <p:attrNameLst>
                                          <p:attrName>style.visibility</p:attrName>
                                        </p:attrNameLst>
                                      </p:cBhvr>
                                      <p:to>
                                        <p:strVal val="visible"/>
                                      </p:to>
                                    </p:set>
                                    <p:animEffect transition="in" filter="wipe(left)">
                                      <p:cBhvr>
                                        <p:cTn id="11" dur="500"/>
                                        <p:tgtEl>
                                          <p:spTgt spid="79887"/>
                                        </p:tgtEl>
                                      </p:cBhvr>
                                    </p:animEffect>
                                  </p:childTnLst>
                                </p:cTn>
                              </p:par>
                              <p:par>
                                <p:cTn id="12" presetID="22" presetClass="entr" presetSubtype="8" fill="hold" nodeType="withEffect">
                                  <p:stCondLst>
                                    <p:cond delay="0"/>
                                  </p:stCondLst>
                                  <p:childTnLst>
                                    <p:set>
                                      <p:cBhvr>
                                        <p:cTn id="13" dur="1" fill="hold">
                                          <p:stCondLst>
                                            <p:cond delay="0"/>
                                          </p:stCondLst>
                                        </p:cTn>
                                        <p:tgtEl>
                                          <p:spTgt spid="79904"/>
                                        </p:tgtEl>
                                        <p:attrNameLst>
                                          <p:attrName>style.visibility</p:attrName>
                                        </p:attrNameLst>
                                      </p:cBhvr>
                                      <p:to>
                                        <p:strVal val="visible"/>
                                      </p:to>
                                    </p:set>
                                    <p:animEffect transition="in" filter="wipe(left)">
                                      <p:cBhvr>
                                        <p:cTn id="14" dur="500"/>
                                        <p:tgtEl>
                                          <p:spTgt spid="7990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79882"/>
                                        </p:tgtEl>
                                        <p:attrNameLst>
                                          <p:attrName>style.visibility</p:attrName>
                                        </p:attrNameLst>
                                      </p:cBhvr>
                                      <p:to>
                                        <p:strVal val="visible"/>
                                      </p:to>
                                    </p:set>
                                    <p:animEffect transition="in" filter="slide(fromBottom)">
                                      <p:cBhvr>
                                        <p:cTn id="19" dur="500"/>
                                        <p:tgtEl>
                                          <p:spTgt spid="79882"/>
                                        </p:tgtEl>
                                      </p:cBhvr>
                                    </p:animEffect>
                                  </p:childTnLst>
                                </p:cTn>
                              </p:par>
                            </p:childTnLst>
                          </p:cTn>
                        </p:par>
                        <p:par>
                          <p:cTn id="20" fill="hold" nodeType="afterGroup">
                            <p:stCondLst>
                              <p:cond delay="500"/>
                            </p:stCondLst>
                            <p:childTnLst>
                              <p:par>
                                <p:cTn id="21" presetID="1" presetClass="exit" presetSubtype="0" fill="hold" grpId="0" nodeType="afterEffect">
                                  <p:stCondLst>
                                    <p:cond delay="0"/>
                                  </p:stCondLst>
                                  <p:childTnLst>
                                    <p:set>
                                      <p:cBhvr>
                                        <p:cTn id="22" dur="1" fill="hold">
                                          <p:stCondLst>
                                            <p:cond delay="0"/>
                                          </p:stCondLst>
                                        </p:cTn>
                                        <p:tgtEl>
                                          <p:spTgt spid="79911"/>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79886"/>
                                        </p:tgtEl>
                                        <p:attrNameLst>
                                          <p:attrName>style.visibility</p:attrName>
                                        </p:attrNameLst>
                                      </p:cBhvr>
                                      <p:to>
                                        <p:strVal val="visible"/>
                                      </p:to>
                                    </p:set>
                                    <p:animEffect transition="in" filter="slide(fromBottom)">
                                      <p:cBhvr>
                                        <p:cTn id="27" dur="500"/>
                                        <p:tgtEl>
                                          <p:spTgt spid="79886"/>
                                        </p:tgtEl>
                                      </p:cBhvr>
                                    </p:animEffect>
                                  </p:childTnLst>
                                </p:cTn>
                              </p:par>
                            </p:childTnLst>
                          </p:cTn>
                        </p:par>
                        <p:par>
                          <p:cTn id="28" fill="hold" nodeType="afterGroup">
                            <p:stCondLst>
                              <p:cond delay="500"/>
                            </p:stCondLst>
                            <p:childTnLst>
                              <p:par>
                                <p:cTn id="29" presetID="1" presetClass="exit" presetSubtype="0" fill="hold" grpId="0" nodeType="afterEffect">
                                  <p:stCondLst>
                                    <p:cond delay="0"/>
                                  </p:stCondLst>
                                  <p:childTnLst>
                                    <p:set>
                                      <p:cBhvr>
                                        <p:cTn id="30" dur="1" fill="hold">
                                          <p:stCondLst>
                                            <p:cond delay="0"/>
                                          </p:stCondLst>
                                        </p:cTn>
                                        <p:tgtEl>
                                          <p:spTgt spid="79909"/>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79893"/>
                                        </p:tgtEl>
                                        <p:attrNameLst>
                                          <p:attrName>style.visibility</p:attrName>
                                        </p:attrNameLst>
                                      </p:cBhvr>
                                      <p:to>
                                        <p:strVal val="visible"/>
                                      </p:to>
                                    </p:set>
                                    <p:animEffect transition="in" filter="slide(fromBottom)">
                                      <p:cBhvr>
                                        <p:cTn id="35" dur="500"/>
                                        <p:tgtEl>
                                          <p:spTgt spid="79893"/>
                                        </p:tgtEl>
                                      </p:cBhvr>
                                    </p:animEffect>
                                  </p:childTnLst>
                                </p:cTn>
                              </p:par>
                            </p:childTnLst>
                          </p:cTn>
                        </p:par>
                        <p:par>
                          <p:cTn id="36" fill="hold" nodeType="afterGroup">
                            <p:stCondLst>
                              <p:cond delay="500"/>
                            </p:stCondLst>
                            <p:childTnLst>
                              <p:par>
                                <p:cTn id="37" presetID="1" presetClass="exit" presetSubtype="0" fill="hold" grpId="0" nodeType="afterEffect">
                                  <p:stCondLst>
                                    <p:cond delay="0"/>
                                  </p:stCondLst>
                                  <p:childTnLst>
                                    <p:set>
                                      <p:cBhvr>
                                        <p:cTn id="38" dur="1" fill="hold">
                                          <p:stCondLst>
                                            <p:cond delay="0"/>
                                          </p:stCondLst>
                                        </p:cTn>
                                        <p:tgtEl>
                                          <p:spTgt spid="799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2" grpId="0"/>
      <p:bldP spid="79885" grpId="0" animBg="1"/>
      <p:bldP spid="79886" grpId="0"/>
      <p:bldP spid="79893" grpId="0"/>
      <p:bldP spid="79911" grpId="0" animBg="1"/>
      <p:bldP spid="79909" grpId="0" animBg="1"/>
      <p:bldP spid="799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8" name="Text Box 2"/>
          <p:cNvSpPr txBox="1">
            <a:spLocks noChangeArrowheads="1"/>
          </p:cNvSpPr>
          <p:nvPr/>
        </p:nvSpPr>
        <p:spPr bwMode="auto">
          <a:xfrm>
            <a:off x="323850" y="476250"/>
            <a:ext cx="3267075" cy="519113"/>
          </a:xfrm>
          <a:prstGeom prst="rect">
            <a:avLst/>
          </a:prstGeom>
          <a:noFill/>
          <a:ln w="9525">
            <a:noFill/>
            <a:miter lim="800000"/>
            <a:headEnd/>
            <a:tailEnd/>
          </a:ln>
        </p:spPr>
        <p:txBody>
          <a:bodyPr wrap="none"/>
          <a:lstStyle/>
          <a:p>
            <a:r>
              <a:rPr kumimoji="1" lang="zh-CN" altLang="en-US" sz="2800" b="1">
                <a:solidFill>
                  <a:srgbClr val="000000"/>
                </a:solidFill>
                <a:latin typeface="Times New Roman" pitchFamily="18" charset="0"/>
                <a:ea typeface="楷体_GB2312"/>
                <a:cs typeface="楷体_GB2312"/>
              </a:rPr>
              <a:t>二阶行列式的计算  </a:t>
            </a:r>
          </a:p>
        </p:txBody>
      </p:sp>
      <p:graphicFrame>
        <p:nvGraphicFramePr>
          <p:cNvPr id="4106" name="Object 10"/>
          <p:cNvGraphicFramePr>
            <a:graphicFrameLocks noChangeAspect="1"/>
          </p:cNvGraphicFramePr>
          <p:nvPr/>
        </p:nvGraphicFramePr>
        <p:xfrm>
          <a:off x="2359025" y="1211263"/>
          <a:ext cx="1492250" cy="1206500"/>
        </p:xfrm>
        <a:graphic>
          <a:graphicData uri="http://schemas.openxmlformats.org/presentationml/2006/ole">
            <mc:AlternateContent xmlns:mc="http://schemas.openxmlformats.org/markup-compatibility/2006">
              <mc:Choice xmlns:v="urn:schemas-microsoft-com:vml" Requires="v">
                <p:oleObj spid="_x0000_s4138" name="Equation" r:id="rId3" imgW="596900" imgH="482600" progId="">
                  <p:embed/>
                </p:oleObj>
              </mc:Choice>
              <mc:Fallback>
                <p:oleObj name="Equation" r:id="rId3" imgW="596900" imgH="4826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025" y="1211263"/>
                        <a:ext cx="1492250" cy="120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7" name="Object 11"/>
          <p:cNvGraphicFramePr>
            <a:graphicFrameLocks noChangeAspect="1"/>
          </p:cNvGraphicFramePr>
          <p:nvPr/>
        </p:nvGraphicFramePr>
        <p:xfrm>
          <a:off x="3748088" y="1568450"/>
          <a:ext cx="2479675" cy="571500"/>
        </p:xfrm>
        <a:graphic>
          <a:graphicData uri="http://schemas.openxmlformats.org/presentationml/2006/ole">
            <mc:AlternateContent xmlns:mc="http://schemas.openxmlformats.org/markup-compatibility/2006">
              <mc:Choice xmlns:v="urn:schemas-microsoft-com:vml" Requires="v">
                <p:oleObj spid="_x0000_s4139" name="Equation" r:id="rId5" imgW="990600" imgH="228600" progId="">
                  <p:embed/>
                </p:oleObj>
              </mc:Choice>
              <mc:Fallback>
                <p:oleObj name="Equation" r:id="rId5" imgW="990600" imgH="2286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8088" y="1568450"/>
                        <a:ext cx="24796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5" name="Line 5"/>
          <p:cNvSpPr>
            <a:spLocks noChangeShapeType="1"/>
          </p:cNvSpPr>
          <p:nvPr/>
        </p:nvSpPr>
        <p:spPr bwMode="auto">
          <a:xfrm>
            <a:off x="2843213" y="1697038"/>
            <a:ext cx="433387" cy="433387"/>
          </a:xfrm>
          <a:prstGeom prst="line">
            <a:avLst/>
          </a:prstGeom>
          <a:noFill/>
          <a:ln w="28575">
            <a:solidFill>
              <a:srgbClr val="FF0000"/>
            </a:solidFill>
            <a:round/>
            <a:headEnd/>
            <a:tailEnd/>
          </a:ln>
        </p:spPr>
        <p:txBody>
          <a:bodyPr/>
          <a:lstStyle/>
          <a:p>
            <a:endParaRPr lang="zh-CN" altLang="en-US"/>
          </a:p>
        </p:txBody>
      </p:sp>
      <p:sp>
        <p:nvSpPr>
          <p:cNvPr id="35846" name="AutoShape 6"/>
          <p:cNvSpPr>
            <a:spLocks noChangeArrowheads="1"/>
          </p:cNvSpPr>
          <p:nvPr/>
        </p:nvSpPr>
        <p:spPr bwMode="auto">
          <a:xfrm>
            <a:off x="755650" y="1193800"/>
            <a:ext cx="1584325" cy="515938"/>
          </a:xfrm>
          <a:prstGeom prst="roundRect">
            <a:avLst>
              <a:gd name="adj" fmla="val 16667"/>
            </a:avLst>
          </a:prstGeom>
          <a:noFill/>
          <a:ln w="28575">
            <a:solidFill>
              <a:srgbClr val="FF0000"/>
            </a:solidFill>
            <a:round/>
            <a:headEnd/>
            <a:tailEnd/>
          </a:ln>
        </p:spPr>
        <p:txBody>
          <a:bodyPr wrap="none" anchor="ctr" anchorCtr="1"/>
          <a:lstStyle/>
          <a:p>
            <a:pPr algn="ctr"/>
            <a:r>
              <a:rPr lang="zh-CN" altLang="en-US" sz="2400" b="1">
                <a:solidFill>
                  <a:srgbClr val="000000"/>
                </a:solidFill>
                <a:ea typeface="楷体_GB2312"/>
                <a:cs typeface="楷体_GB2312"/>
              </a:rPr>
              <a:t>主对角线 </a:t>
            </a:r>
          </a:p>
        </p:txBody>
      </p:sp>
      <p:sp>
        <p:nvSpPr>
          <p:cNvPr id="35847" name="AutoShape 7"/>
          <p:cNvSpPr>
            <a:spLocks noChangeArrowheads="1"/>
          </p:cNvSpPr>
          <p:nvPr/>
        </p:nvSpPr>
        <p:spPr bwMode="auto">
          <a:xfrm>
            <a:off x="755650" y="1841500"/>
            <a:ext cx="1584325" cy="515938"/>
          </a:xfrm>
          <a:prstGeom prst="roundRect">
            <a:avLst>
              <a:gd name="adj" fmla="val 16667"/>
            </a:avLst>
          </a:prstGeom>
          <a:noFill/>
          <a:ln w="28575">
            <a:solidFill>
              <a:srgbClr val="3333FF"/>
            </a:solidFill>
            <a:prstDash val="lgDash"/>
            <a:round/>
            <a:headEnd/>
            <a:tailEnd/>
          </a:ln>
        </p:spPr>
        <p:txBody>
          <a:bodyPr wrap="none" anchor="ctr" anchorCtr="1"/>
          <a:lstStyle/>
          <a:p>
            <a:pPr algn="ctr"/>
            <a:r>
              <a:rPr lang="zh-CN" altLang="en-US" sz="2400" b="1">
                <a:solidFill>
                  <a:srgbClr val="000000"/>
                </a:solidFill>
                <a:ea typeface="楷体_GB2312"/>
                <a:cs typeface="楷体_GB2312"/>
              </a:rPr>
              <a:t>副对角线 </a:t>
            </a:r>
          </a:p>
        </p:txBody>
      </p:sp>
      <p:sp>
        <p:nvSpPr>
          <p:cNvPr id="35848" name="Line 8"/>
          <p:cNvSpPr>
            <a:spLocks noChangeShapeType="1"/>
          </p:cNvSpPr>
          <p:nvPr/>
        </p:nvSpPr>
        <p:spPr bwMode="auto">
          <a:xfrm flipV="1">
            <a:off x="2771775" y="1625600"/>
            <a:ext cx="576263" cy="504825"/>
          </a:xfrm>
          <a:prstGeom prst="line">
            <a:avLst/>
          </a:prstGeom>
          <a:noFill/>
          <a:ln w="28575">
            <a:solidFill>
              <a:srgbClr val="3333FF"/>
            </a:solidFill>
            <a:prstDash val="dash"/>
            <a:round/>
            <a:headEnd/>
            <a:tailEnd/>
          </a:ln>
        </p:spPr>
        <p:txBody>
          <a:bodyPr/>
          <a:lstStyle/>
          <a:p>
            <a:endParaRPr lang="zh-CN" altLang="en-US"/>
          </a:p>
        </p:txBody>
      </p:sp>
      <p:sp>
        <p:nvSpPr>
          <p:cNvPr id="35849" name="Rectangle 9"/>
          <p:cNvSpPr>
            <a:spLocks noChangeArrowheads="1"/>
          </p:cNvSpPr>
          <p:nvPr/>
        </p:nvSpPr>
        <p:spPr bwMode="auto">
          <a:xfrm>
            <a:off x="550863" y="2716213"/>
            <a:ext cx="7261225" cy="457200"/>
          </a:xfrm>
          <a:prstGeom prst="rect">
            <a:avLst/>
          </a:prstGeom>
          <a:noFill/>
          <a:ln w="9525">
            <a:noFill/>
            <a:miter lim="800000"/>
            <a:headEnd/>
            <a:tailEnd/>
          </a:ln>
        </p:spPr>
        <p:txBody>
          <a:bodyPr wrap="none"/>
          <a:lstStyle/>
          <a:p>
            <a:r>
              <a:rPr kumimoji="1" lang="zh-CN" altLang="en-US" sz="2400" b="1">
                <a:solidFill>
                  <a:srgbClr val="000000"/>
                </a:solidFill>
                <a:latin typeface="楷体_GB2312"/>
                <a:ea typeface="楷体_GB2312"/>
                <a:cs typeface="楷体_GB2312"/>
              </a:rPr>
              <a:t>即：主对角线上两元素之积－副对角线上两元素之积 </a:t>
            </a:r>
          </a:p>
        </p:txBody>
      </p:sp>
      <p:sp>
        <p:nvSpPr>
          <p:cNvPr id="35850" name="Text Box 10"/>
          <p:cNvSpPr txBox="1">
            <a:spLocks noChangeArrowheads="1"/>
          </p:cNvSpPr>
          <p:nvPr/>
        </p:nvSpPr>
        <p:spPr bwMode="auto">
          <a:xfrm>
            <a:off x="3276600" y="498475"/>
            <a:ext cx="2879725" cy="519113"/>
          </a:xfrm>
          <a:prstGeom prst="rect">
            <a:avLst/>
          </a:prstGeom>
          <a:noFill/>
          <a:ln w="9525">
            <a:noFill/>
            <a:miter lim="800000"/>
            <a:headEnd/>
            <a:tailEnd/>
          </a:ln>
        </p:spPr>
        <p:txBody>
          <a:bodyPr wrap="none"/>
          <a:lstStyle/>
          <a:p>
            <a:r>
              <a:rPr kumimoji="1" lang="en-US" altLang="zh-CN" sz="2800" b="1">
                <a:solidFill>
                  <a:srgbClr val="000000"/>
                </a:solidFill>
                <a:latin typeface="Times New Roman" pitchFamily="18" charset="0"/>
                <a:ea typeface="楷体_GB2312"/>
                <a:cs typeface="楷体_GB2312"/>
              </a:rPr>
              <a:t>——</a:t>
            </a:r>
            <a:r>
              <a:rPr kumimoji="1" lang="zh-CN" altLang="en-US" sz="2800" b="1">
                <a:solidFill>
                  <a:srgbClr val="FF0000"/>
                </a:solidFill>
                <a:latin typeface="楷体_GB2312"/>
                <a:ea typeface="楷体_GB2312"/>
                <a:cs typeface="楷体_GB2312"/>
              </a:rPr>
              <a:t>对角线法则 </a:t>
            </a:r>
            <a:endParaRPr kumimoji="1" lang="zh-CN" altLang="en-US" sz="2800" b="1">
              <a:solidFill>
                <a:srgbClr val="000000"/>
              </a:solidFill>
              <a:latin typeface="Times New Roman" pitchFamily="18" charset="0"/>
              <a:ea typeface="楷体_GB2312"/>
              <a:cs typeface="楷体_GB231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5845"/>
                                        </p:tgtEl>
                                        <p:attrNameLst>
                                          <p:attrName>style.visibility</p:attrName>
                                        </p:attrNameLst>
                                      </p:cBhvr>
                                      <p:to>
                                        <p:strVal val="visible"/>
                                      </p:to>
                                    </p:set>
                                    <p:animEffect transition="in" filter="strips(downRight)">
                                      <p:cBhvr>
                                        <p:cTn id="7" dur="500"/>
                                        <p:tgtEl>
                                          <p:spTgt spid="35845"/>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5846"/>
                                        </p:tgtEl>
                                        <p:attrNameLst>
                                          <p:attrName>style.visibility</p:attrName>
                                        </p:attrNameLst>
                                      </p:cBhvr>
                                      <p:to>
                                        <p:strVal val="visible"/>
                                      </p:to>
                                    </p:set>
                                    <p:animEffect transition="in" filter="blinds(horizontal)">
                                      <p:cBhvr>
                                        <p:cTn id="11" dur="500"/>
                                        <p:tgtEl>
                                          <p:spTgt spid="358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3" fill="hold" grpId="0" nodeType="clickEffect">
                                  <p:stCondLst>
                                    <p:cond delay="0"/>
                                  </p:stCondLst>
                                  <p:childTnLst>
                                    <p:set>
                                      <p:cBhvr>
                                        <p:cTn id="15" dur="1" fill="hold">
                                          <p:stCondLst>
                                            <p:cond delay="0"/>
                                          </p:stCondLst>
                                        </p:cTn>
                                        <p:tgtEl>
                                          <p:spTgt spid="35848"/>
                                        </p:tgtEl>
                                        <p:attrNameLst>
                                          <p:attrName>style.visibility</p:attrName>
                                        </p:attrNameLst>
                                      </p:cBhvr>
                                      <p:to>
                                        <p:strVal val="visible"/>
                                      </p:to>
                                    </p:set>
                                    <p:animEffect transition="in" filter="strips(upRight)">
                                      <p:cBhvr>
                                        <p:cTn id="16" dur="500"/>
                                        <p:tgtEl>
                                          <p:spTgt spid="35848"/>
                                        </p:tgtEl>
                                      </p:cBhvr>
                                    </p:animEffect>
                                  </p:childTnLst>
                                </p:cTn>
                              </p:par>
                            </p:childTnLst>
                          </p:cTn>
                        </p:par>
                        <p:par>
                          <p:cTn id="17" fill="hold" nodeType="afterGroup">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35847"/>
                                        </p:tgtEl>
                                        <p:attrNameLst>
                                          <p:attrName>style.visibility</p:attrName>
                                        </p:attrNameLst>
                                      </p:cBhvr>
                                      <p:to>
                                        <p:strVal val="visible"/>
                                      </p:to>
                                    </p:set>
                                    <p:animEffect transition="in" filter="slide(fromBottom)">
                                      <p:cBhvr>
                                        <p:cTn id="20" dur="500"/>
                                        <p:tgtEl>
                                          <p:spTgt spid="3584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5849"/>
                                        </p:tgtEl>
                                        <p:attrNameLst>
                                          <p:attrName>style.visibility</p:attrName>
                                        </p:attrNameLst>
                                      </p:cBhvr>
                                      <p:to>
                                        <p:strVal val="visible"/>
                                      </p:to>
                                    </p:set>
                                    <p:animEffect transition="in" filter="wipe(down)">
                                      <p:cBhvr>
                                        <p:cTn id="25" dur="290">
                                          <p:stCondLst>
                                            <p:cond delay="0"/>
                                          </p:stCondLst>
                                        </p:cTn>
                                        <p:tgtEl>
                                          <p:spTgt spid="35849"/>
                                        </p:tgtEl>
                                      </p:cBhvr>
                                    </p:animEffect>
                                    <p:anim calcmode="lin" valueType="num">
                                      <p:cBhvr>
                                        <p:cTn id="26" dur="911" tmFilter="0,0; 0.14,0.36; 0.43,0.73; 0.71,0.91; 1.0,1.0">
                                          <p:stCondLst>
                                            <p:cond delay="0"/>
                                          </p:stCondLst>
                                        </p:cTn>
                                        <p:tgtEl>
                                          <p:spTgt spid="35849"/>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35849"/>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35849"/>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35849"/>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35849"/>
                                        </p:tgtEl>
                                        <p:attrNameLst>
                                          <p:attrName>ppt_y</p:attrName>
                                        </p:attrNameLst>
                                      </p:cBhvr>
                                      <p:tavLst>
                                        <p:tav tm="0" fmla="#ppt_y-sin(pi*$)/81">
                                          <p:val>
                                            <p:fltVal val="0"/>
                                          </p:val>
                                        </p:tav>
                                        <p:tav tm="100000">
                                          <p:val>
                                            <p:fltVal val="1"/>
                                          </p:val>
                                        </p:tav>
                                      </p:tavLst>
                                    </p:anim>
                                    <p:animScale>
                                      <p:cBhvr>
                                        <p:cTn id="31" dur="13">
                                          <p:stCondLst>
                                            <p:cond delay="325"/>
                                          </p:stCondLst>
                                        </p:cTn>
                                        <p:tgtEl>
                                          <p:spTgt spid="35849"/>
                                        </p:tgtEl>
                                      </p:cBhvr>
                                      <p:to x="100000" y="60000"/>
                                    </p:animScale>
                                    <p:animScale>
                                      <p:cBhvr>
                                        <p:cTn id="32" dur="83" decel="50000">
                                          <p:stCondLst>
                                            <p:cond delay="338"/>
                                          </p:stCondLst>
                                        </p:cTn>
                                        <p:tgtEl>
                                          <p:spTgt spid="35849"/>
                                        </p:tgtEl>
                                      </p:cBhvr>
                                      <p:to x="100000" y="100000"/>
                                    </p:animScale>
                                    <p:animScale>
                                      <p:cBhvr>
                                        <p:cTn id="33" dur="13">
                                          <p:stCondLst>
                                            <p:cond delay="656"/>
                                          </p:stCondLst>
                                        </p:cTn>
                                        <p:tgtEl>
                                          <p:spTgt spid="35849"/>
                                        </p:tgtEl>
                                      </p:cBhvr>
                                      <p:to x="100000" y="80000"/>
                                    </p:animScale>
                                    <p:animScale>
                                      <p:cBhvr>
                                        <p:cTn id="34" dur="83" decel="50000">
                                          <p:stCondLst>
                                            <p:cond delay="669"/>
                                          </p:stCondLst>
                                        </p:cTn>
                                        <p:tgtEl>
                                          <p:spTgt spid="35849"/>
                                        </p:tgtEl>
                                      </p:cBhvr>
                                      <p:to x="100000" y="100000"/>
                                    </p:animScale>
                                    <p:animScale>
                                      <p:cBhvr>
                                        <p:cTn id="35" dur="13">
                                          <p:stCondLst>
                                            <p:cond delay="821"/>
                                          </p:stCondLst>
                                        </p:cTn>
                                        <p:tgtEl>
                                          <p:spTgt spid="35849"/>
                                        </p:tgtEl>
                                      </p:cBhvr>
                                      <p:to x="100000" y="90000"/>
                                    </p:animScale>
                                    <p:animScale>
                                      <p:cBhvr>
                                        <p:cTn id="36" dur="83" decel="50000">
                                          <p:stCondLst>
                                            <p:cond delay="834"/>
                                          </p:stCondLst>
                                        </p:cTn>
                                        <p:tgtEl>
                                          <p:spTgt spid="35849"/>
                                        </p:tgtEl>
                                      </p:cBhvr>
                                      <p:to x="100000" y="100000"/>
                                    </p:animScale>
                                    <p:animScale>
                                      <p:cBhvr>
                                        <p:cTn id="37" dur="13">
                                          <p:stCondLst>
                                            <p:cond delay="904"/>
                                          </p:stCondLst>
                                        </p:cTn>
                                        <p:tgtEl>
                                          <p:spTgt spid="35849"/>
                                        </p:tgtEl>
                                      </p:cBhvr>
                                      <p:to x="100000" y="95000"/>
                                    </p:animScale>
                                    <p:animScale>
                                      <p:cBhvr>
                                        <p:cTn id="38" dur="83" decel="50000">
                                          <p:stCondLst>
                                            <p:cond delay="917"/>
                                          </p:stCondLst>
                                        </p:cTn>
                                        <p:tgtEl>
                                          <p:spTgt spid="35849"/>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5850"/>
                                        </p:tgtEl>
                                        <p:attrNameLst>
                                          <p:attrName>style.visibility</p:attrName>
                                        </p:attrNameLst>
                                      </p:cBhvr>
                                      <p:to>
                                        <p:strVal val="visible"/>
                                      </p:to>
                                    </p:set>
                                    <p:animEffect transition="in" filter="wipe(left)">
                                      <p:cBhvr>
                                        <p:cTn id="43" dur="500"/>
                                        <p:tgtEl>
                                          <p:spTgt spid="3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animBg="1"/>
      <p:bldP spid="35846" grpId="0" animBg="1"/>
      <p:bldP spid="35847" grpId="0" animBg="1"/>
      <p:bldP spid="35848" grpId="0" animBg="1"/>
      <p:bldP spid="35849" grpId="0"/>
      <p:bldP spid="35850"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086" name="Object 6"/>
          <p:cNvGraphicFramePr>
            <a:graphicFrameLocks noChangeAspect="1"/>
          </p:cNvGraphicFramePr>
          <p:nvPr/>
        </p:nvGraphicFramePr>
        <p:xfrm>
          <a:off x="2559050" y="609600"/>
          <a:ext cx="4040188" cy="2151063"/>
        </p:xfrm>
        <a:graphic>
          <a:graphicData uri="http://schemas.openxmlformats.org/presentationml/2006/ole">
            <mc:AlternateContent xmlns:mc="http://schemas.openxmlformats.org/markup-compatibility/2006">
              <mc:Choice xmlns:v="urn:schemas-microsoft-com:vml" Requires="v">
                <p:oleObj spid="_x0000_s174118" name="Equation" r:id="rId3" imgW="1765300" imgH="939800" progId="">
                  <p:embed/>
                </p:oleObj>
              </mc:Choice>
              <mc:Fallback>
                <p:oleObj name="Equation" r:id="rId3" imgW="1765300" imgH="9398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050" y="609600"/>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4" name="Text Box 8"/>
          <p:cNvSpPr txBox="1">
            <a:spLocks noChangeArrowheads="1"/>
          </p:cNvSpPr>
          <p:nvPr/>
        </p:nvSpPr>
        <p:spPr bwMode="auto">
          <a:xfrm>
            <a:off x="2266950" y="2738438"/>
            <a:ext cx="1093788" cy="396875"/>
          </a:xfrm>
          <a:prstGeom prst="rect">
            <a:avLst/>
          </a:prstGeom>
          <a:noFill/>
          <a:ln w="9525">
            <a:noFill/>
            <a:miter lim="800000"/>
            <a:headEnd/>
            <a:tailEnd/>
          </a:ln>
        </p:spPr>
        <p:txBody>
          <a:bodyPr/>
          <a:lstStyle/>
          <a:p>
            <a:pPr algn="ctr">
              <a:spcBef>
                <a:spcPct val="50000"/>
              </a:spcBef>
            </a:pPr>
            <a:r>
              <a:rPr lang="en-US" altLang="zh-CN" sz="2000" b="1">
                <a:solidFill>
                  <a:srgbClr val="0000FF"/>
                </a:solidFill>
                <a:latin typeface="Times New Roman" pitchFamily="18" charset="0"/>
                <a:ea typeface="楷体_GB2312"/>
                <a:cs typeface="楷体_GB2312"/>
              </a:rPr>
              <a:t>② </a:t>
            </a:r>
            <a:r>
              <a:rPr lang="en-US" altLang="zh-CN" b="1">
                <a:solidFill>
                  <a:srgbClr val="0000FF"/>
                </a:solidFill>
                <a:latin typeface="Times New Roman" pitchFamily="18" charset="0"/>
                <a:ea typeface="楷体_GB2312"/>
                <a:cs typeface="楷体_GB2312"/>
              </a:rPr>
              <a:t>÷2</a:t>
            </a:r>
          </a:p>
        </p:txBody>
      </p:sp>
      <p:sp>
        <p:nvSpPr>
          <p:cNvPr id="80905" name="Line 9"/>
          <p:cNvSpPr>
            <a:spLocks noChangeShapeType="1"/>
          </p:cNvSpPr>
          <p:nvPr/>
        </p:nvSpPr>
        <p:spPr bwMode="auto">
          <a:xfrm>
            <a:off x="1835150" y="3135313"/>
            <a:ext cx="1873250" cy="0"/>
          </a:xfrm>
          <a:prstGeom prst="line">
            <a:avLst/>
          </a:prstGeom>
          <a:noFill/>
          <a:ln w="38100">
            <a:solidFill>
              <a:schemeClr val="tx1"/>
            </a:solidFill>
            <a:round/>
            <a:headEnd/>
            <a:tailEnd type="stealth" w="lg" len="lg"/>
          </a:ln>
        </p:spPr>
        <p:txBody>
          <a:bodyPr/>
          <a:lstStyle/>
          <a:p>
            <a:endParaRPr lang="zh-CN" altLang="en-US"/>
          </a:p>
        </p:txBody>
      </p:sp>
      <p:sp>
        <p:nvSpPr>
          <p:cNvPr id="80906" name="Text Box 10"/>
          <p:cNvSpPr txBox="1">
            <a:spLocks noChangeArrowheads="1"/>
          </p:cNvSpPr>
          <p:nvPr/>
        </p:nvSpPr>
        <p:spPr bwMode="auto">
          <a:xfrm>
            <a:off x="2108200" y="3151188"/>
            <a:ext cx="1439863" cy="366712"/>
          </a:xfrm>
          <a:prstGeom prst="rect">
            <a:avLst/>
          </a:prstGeom>
          <a:noFill/>
          <a:ln w="9525">
            <a:noFill/>
            <a:miter lim="800000"/>
            <a:headEnd/>
            <a:tailEnd/>
          </a:ln>
        </p:spPr>
        <p:txBody>
          <a:bodyPr/>
          <a:lstStyle/>
          <a:p>
            <a:pPr algn="ctr">
              <a:spcBef>
                <a:spcPct val="50000"/>
              </a:spcBef>
            </a:pPr>
            <a:r>
              <a:rPr lang="en-US" altLang="zh-CN" b="1">
                <a:solidFill>
                  <a:srgbClr val="0000FF"/>
                </a:solidFill>
                <a:latin typeface="Times New Roman" pitchFamily="18" charset="0"/>
                <a:ea typeface="楷体_GB2312"/>
                <a:cs typeface="楷体_GB2312"/>
              </a:rPr>
              <a:t>③</a:t>
            </a:r>
            <a:r>
              <a:rPr lang="en-US" altLang="en-US" b="1">
                <a:solidFill>
                  <a:srgbClr val="0000FF"/>
                </a:solidFill>
                <a:latin typeface="Times New Roman" pitchFamily="18" charset="0"/>
                <a:ea typeface="楷体_GB2312"/>
                <a:cs typeface="楷体_GB2312"/>
              </a:rPr>
              <a:t>＋</a:t>
            </a:r>
            <a:r>
              <a:rPr lang="en-US" altLang="zh-CN" b="1">
                <a:solidFill>
                  <a:srgbClr val="0000FF"/>
                </a:solidFill>
                <a:latin typeface="Times New Roman" pitchFamily="18" charset="0"/>
                <a:ea typeface="楷体_GB2312"/>
                <a:cs typeface="楷体_GB2312"/>
              </a:rPr>
              <a:t>5×②</a:t>
            </a:r>
          </a:p>
        </p:txBody>
      </p:sp>
      <p:graphicFrame>
        <p:nvGraphicFramePr>
          <p:cNvPr id="80907" name="Object 7"/>
          <p:cNvGraphicFramePr>
            <a:graphicFrameLocks noChangeAspect="1"/>
          </p:cNvGraphicFramePr>
          <p:nvPr/>
        </p:nvGraphicFramePr>
        <p:xfrm>
          <a:off x="2559050" y="3883025"/>
          <a:ext cx="4040188" cy="2151063"/>
        </p:xfrm>
        <a:graphic>
          <a:graphicData uri="http://schemas.openxmlformats.org/presentationml/2006/ole">
            <mc:AlternateContent xmlns:mc="http://schemas.openxmlformats.org/markup-compatibility/2006">
              <mc:Choice xmlns:v="urn:schemas-microsoft-com:vml" Requires="v">
                <p:oleObj spid="_x0000_s174119" name="Equation" r:id="rId5" imgW="1765300" imgH="939800" progId="">
                  <p:embed/>
                </p:oleObj>
              </mc:Choice>
              <mc:Fallback>
                <p:oleObj name="Equation" r:id="rId5" imgW="1765300" imgH="9398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050" y="3883025"/>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13" name="Text Box 17"/>
          <p:cNvSpPr txBox="1">
            <a:spLocks noChangeArrowheads="1"/>
          </p:cNvSpPr>
          <p:nvPr/>
        </p:nvSpPr>
        <p:spPr bwMode="auto">
          <a:xfrm>
            <a:off x="2124075" y="3478213"/>
            <a:ext cx="1439863" cy="366712"/>
          </a:xfrm>
          <a:prstGeom prst="rect">
            <a:avLst/>
          </a:prstGeom>
          <a:noFill/>
          <a:ln w="9525">
            <a:noFill/>
            <a:miter lim="800000"/>
            <a:headEnd/>
            <a:tailEnd/>
          </a:ln>
        </p:spPr>
        <p:txBody>
          <a:bodyPr/>
          <a:lstStyle/>
          <a:p>
            <a:pPr algn="ctr">
              <a:spcBef>
                <a:spcPct val="50000"/>
              </a:spcBef>
            </a:pPr>
            <a:r>
              <a:rPr lang="en-US" altLang="zh-CN" b="1">
                <a:solidFill>
                  <a:srgbClr val="0000FF"/>
                </a:solidFill>
                <a:latin typeface="Times New Roman" pitchFamily="18" charset="0"/>
                <a:ea typeface="楷体_GB2312"/>
                <a:cs typeface="楷体_GB2312"/>
              </a:rPr>
              <a:t>④</a:t>
            </a:r>
            <a:r>
              <a:rPr lang="en-US" altLang="en-US" b="1">
                <a:solidFill>
                  <a:srgbClr val="0000FF"/>
                </a:solidFill>
                <a:latin typeface="Times New Roman" pitchFamily="18" charset="0"/>
                <a:ea typeface="楷体_GB2312"/>
                <a:cs typeface="楷体_GB2312"/>
              </a:rPr>
              <a:t>－</a:t>
            </a:r>
            <a:r>
              <a:rPr lang="en-US" altLang="zh-CN" b="1">
                <a:solidFill>
                  <a:srgbClr val="0000FF"/>
                </a:solidFill>
                <a:latin typeface="Times New Roman" pitchFamily="18" charset="0"/>
                <a:ea typeface="楷体_GB2312"/>
                <a:cs typeface="楷体_GB2312"/>
              </a:rPr>
              <a:t>3×②</a:t>
            </a:r>
          </a:p>
        </p:txBody>
      </p:sp>
      <p:grpSp>
        <p:nvGrpSpPr>
          <p:cNvPr id="174092" name="Group 23"/>
          <p:cNvGrpSpPr>
            <a:grpSpLocks/>
          </p:cNvGrpSpPr>
          <p:nvPr/>
        </p:nvGrpSpPr>
        <p:grpSpPr bwMode="auto">
          <a:xfrm>
            <a:off x="6731000" y="641350"/>
            <a:ext cx="504825" cy="1995488"/>
            <a:chOff x="4240" y="1509"/>
            <a:chExt cx="318" cy="1257"/>
          </a:xfrm>
        </p:grpSpPr>
        <p:sp>
          <p:nvSpPr>
            <p:cNvPr id="174101" name="Text Box 24"/>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4102" name="Text Box 25"/>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4103" name="Text Box 26"/>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74104" name="Text Box 27"/>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grpSp>
        <p:nvGrpSpPr>
          <p:cNvPr id="80929" name="Group 33"/>
          <p:cNvGrpSpPr>
            <a:grpSpLocks/>
          </p:cNvGrpSpPr>
          <p:nvPr/>
        </p:nvGrpSpPr>
        <p:grpSpPr bwMode="auto">
          <a:xfrm>
            <a:off x="6731000" y="3933825"/>
            <a:ext cx="504825" cy="1995488"/>
            <a:chOff x="4240" y="1509"/>
            <a:chExt cx="318" cy="1257"/>
          </a:xfrm>
        </p:grpSpPr>
        <p:sp>
          <p:nvSpPr>
            <p:cNvPr id="174097" name="Text Box 34"/>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4098" name="Text Box 35"/>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4099" name="Text Box 36"/>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74100" name="Text Box 37"/>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sp>
        <p:nvSpPr>
          <p:cNvPr id="80934" name="Rectangle 38"/>
          <p:cNvSpPr>
            <a:spLocks noChangeArrowheads="1"/>
          </p:cNvSpPr>
          <p:nvPr/>
        </p:nvSpPr>
        <p:spPr bwMode="auto">
          <a:xfrm>
            <a:off x="2886075" y="4546600"/>
            <a:ext cx="4392613" cy="140335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80935" name="Rectangle 39"/>
          <p:cNvSpPr>
            <a:spLocks noChangeArrowheads="1"/>
          </p:cNvSpPr>
          <p:nvPr/>
        </p:nvSpPr>
        <p:spPr bwMode="auto">
          <a:xfrm>
            <a:off x="2886075" y="5013325"/>
            <a:ext cx="4392613" cy="9366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80936" name="Rectangle 40"/>
          <p:cNvSpPr>
            <a:spLocks noChangeArrowheads="1"/>
          </p:cNvSpPr>
          <p:nvPr/>
        </p:nvSpPr>
        <p:spPr bwMode="auto">
          <a:xfrm>
            <a:off x="2886075" y="5481638"/>
            <a:ext cx="4392613" cy="46831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905"/>
                                        </p:tgtEl>
                                        <p:attrNameLst>
                                          <p:attrName>style.visibility</p:attrName>
                                        </p:attrNameLst>
                                      </p:cBhvr>
                                      <p:to>
                                        <p:strVal val="visible"/>
                                      </p:to>
                                    </p:set>
                                    <p:animEffect transition="in" filter="wipe(left)">
                                      <p:cBhvr>
                                        <p:cTn id="7" dur="500"/>
                                        <p:tgtEl>
                                          <p:spTgt spid="8090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0907"/>
                                        </p:tgtEl>
                                        <p:attrNameLst>
                                          <p:attrName>style.visibility</p:attrName>
                                        </p:attrNameLst>
                                      </p:cBhvr>
                                      <p:to>
                                        <p:strVal val="visible"/>
                                      </p:to>
                                    </p:set>
                                    <p:animEffect transition="in" filter="wipe(left)">
                                      <p:cBhvr>
                                        <p:cTn id="11" dur="500"/>
                                        <p:tgtEl>
                                          <p:spTgt spid="80907"/>
                                        </p:tgtEl>
                                      </p:cBhvr>
                                    </p:animEffect>
                                  </p:childTnLst>
                                </p:cTn>
                              </p:par>
                              <p:par>
                                <p:cTn id="12" presetID="22" presetClass="entr" presetSubtype="8" fill="hold" nodeType="withEffect">
                                  <p:stCondLst>
                                    <p:cond delay="0"/>
                                  </p:stCondLst>
                                  <p:childTnLst>
                                    <p:set>
                                      <p:cBhvr>
                                        <p:cTn id="13" dur="1" fill="hold">
                                          <p:stCondLst>
                                            <p:cond delay="0"/>
                                          </p:stCondLst>
                                        </p:cTn>
                                        <p:tgtEl>
                                          <p:spTgt spid="80929"/>
                                        </p:tgtEl>
                                        <p:attrNameLst>
                                          <p:attrName>style.visibility</p:attrName>
                                        </p:attrNameLst>
                                      </p:cBhvr>
                                      <p:to>
                                        <p:strVal val="visible"/>
                                      </p:to>
                                    </p:set>
                                    <p:animEffect transition="in" filter="wipe(left)">
                                      <p:cBhvr>
                                        <p:cTn id="14" dur="500"/>
                                        <p:tgtEl>
                                          <p:spTgt spid="8092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80904"/>
                                        </p:tgtEl>
                                        <p:attrNameLst>
                                          <p:attrName>style.visibility</p:attrName>
                                        </p:attrNameLst>
                                      </p:cBhvr>
                                      <p:to>
                                        <p:strVal val="visible"/>
                                      </p:to>
                                    </p:set>
                                    <p:animEffect transition="in" filter="slide(fromBottom)">
                                      <p:cBhvr>
                                        <p:cTn id="19" dur="500"/>
                                        <p:tgtEl>
                                          <p:spTgt spid="80904"/>
                                        </p:tgtEl>
                                      </p:cBhvr>
                                    </p:animEffect>
                                  </p:childTnLst>
                                </p:cTn>
                              </p:par>
                            </p:childTnLst>
                          </p:cTn>
                        </p:par>
                        <p:par>
                          <p:cTn id="20" fill="hold" nodeType="afterGroup">
                            <p:stCondLst>
                              <p:cond delay="500"/>
                            </p:stCondLst>
                            <p:childTnLst>
                              <p:par>
                                <p:cTn id="21" presetID="1" presetClass="exit" presetSubtype="0" fill="hold" grpId="0" nodeType="afterEffect">
                                  <p:stCondLst>
                                    <p:cond delay="0"/>
                                  </p:stCondLst>
                                  <p:childTnLst>
                                    <p:set>
                                      <p:cBhvr>
                                        <p:cTn id="22" dur="1" fill="hold">
                                          <p:stCondLst>
                                            <p:cond delay="0"/>
                                          </p:stCondLst>
                                        </p:cTn>
                                        <p:tgtEl>
                                          <p:spTgt spid="80934"/>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0906"/>
                                        </p:tgtEl>
                                        <p:attrNameLst>
                                          <p:attrName>style.visibility</p:attrName>
                                        </p:attrNameLst>
                                      </p:cBhvr>
                                      <p:to>
                                        <p:strVal val="visible"/>
                                      </p:to>
                                    </p:set>
                                    <p:animEffect transition="in" filter="slide(fromBottom)">
                                      <p:cBhvr>
                                        <p:cTn id="27" dur="500"/>
                                        <p:tgtEl>
                                          <p:spTgt spid="80906"/>
                                        </p:tgtEl>
                                      </p:cBhvr>
                                    </p:animEffect>
                                  </p:childTnLst>
                                </p:cTn>
                              </p:par>
                            </p:childTnLst>
                          </p:cTn>
                        </p:par>
                        <p:par>
                          <p:cTn id="28" fill="hold" nodeType="afterGroup">
                            <p:stCondLst>
                              <p:cond delay="500"/>
                            </p:stCondLst>
                            <p:childTnLst>
                              <p:par>
                                <p:cTn id="29" presetID="1" presetClass="exit" presetSubtype="0" fill="hold" grpId="0" nodeType="afterEffect">
                                  <p:stCondLst>
                                    <p:cond delay="0"/>
                                  </p:stCondLst>
                                  <p:childTnLst>
                                    <p:set>
                                      <p:cBhvr>
                                        <p:cTn id="30" dur="1" fill="hold">
                                          <p:stCondLst>
                                            <p:cond delay="0"/>
                                          </p:stCondLst>
                                        </p:cTn>
                                        <p:tgtEl>
                                          <p:spTgt spid="80935"/>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0913"/>
                                        </p:tgtEl>
                                        <p:attrNameLst>
                                          <p:attrName>style.visibility</p:attrName>
                                        </p:attrNameLst>
                                      </p:cBhvr>
                                      <p:to>
                                        <p:strVal val="visible"/>
                                      </p:to>
                                    </p:set>
                                    <p:animEffect transition="in" filter="slide(fromBottom)">
                                      <p:cBhvr>
                                        <p:cTn id="35" dur="500"/>
                                        <p:tgtEl>
                                          <p:spTgt spid="80913"/>
                                        </p:tgtEl>
                                      </p:cBhvr>
                                    </p:animEffect>
                                  </p:childTnLst>
                                </p:cTn>
                              </p:par>
                            </p:childTnLst>
                          </p:cTn>
                        </p:par>
                        <p:par>
                          <p:cTn id="36" fill="hold" nodeType="afterGroup">
                            <p:stCondLst>
                              <p:cond delay="500"/>
                            </p:stCondLst>
                            <p:childTnLst>
                              <p:par>
                                <p:cTn id="37" presetID="1" presetClass="exit" presetSubtype="0" fill="hold" grpId="0" nodeType="afterEffect">
                                  <p:stCondLst>
                                    <p:cond delay="0"/>
                                  </p:stCondLst>
                                  <p:childTnLst>
                                    <p:set>
                                      <p:cBhvr>
                                        <p:cTn id="38" dur="1" fill="hold">
                                          <p:stCondLst>
                                            <p:cond delay="0"/>
                                          </p:stCondLst>
                                        </p:cTn>
                                        <p:tgtEl>
                                          <p:spTgt spid="809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4" grpId="0"/>
      <p:bldP spid="80905" grpId="0" animBg="1"/>
      <p:bldP spid="80906" grpId="0"/>
      <p:bldP spid="80913" grpId="0"/>
      <p:bldP spid="80934" grpId="0" animBg="1"/>
      <p:bldP spid="80935" grpId="0" animBg="1"/>
      <p:bldP spid="8093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110" name="Object 6"/>
          <p:cNvGraphicFramePr>
            <a:graphicFrameLocks noChangeAspect="1"/>
          </p:cNvGraphicFramePr>
          <p:nvPr/>
        </p:nvGraphicFramePr>
        <p:xfrm>
          <a:off x="2559050" y="609600"/>
          <a:ext cx="4040188" cy="2151063"/>
        </p:xfrm>
        <a:graphic>
          <a:graphicData uri="http://schemas.openxmlformats.org/presentationml/2006/ole">
            <mc:AlternateContent xmlns:mc="http://schemas.openxmlformats.org/markup-compatibility/2006">
              <mc:Choice xmlns:v="urn:schemas-microsoft-com:vml" Requires="v">
                <p:oleObj spid="_x0000_s175142" name="Equation" r:id="rId3" imgW="1765300" imgH="939800" progId="">
                  <p:embed/>
                </p:oleObj>
              </mc:Choice>
              <mc:Fallback>
                <p:oleObj name="Equation" r:id="rId3" imgW="1765300" imgH="9398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050" y="609600"/>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9" name="Line 9"/>
          <p:cNvSpPr>
            <a:spLocks noChangeShapeType="1"/>
          </p:cNvSpPr>
          <p:nvPr/>
        </p:nvSpPr>
        <p:spPr bwMode="auto">
          <a:xfrm>
            <a:off x="1835150" y="3135313"/>
            <a:ext cx="1873250" cy="0"/>
          </a:xfrm>
          <a:prstGeom prst="line">
            <a:avLst/>
          </a:prstGeom>
          <a:noFill/>
          <a:ln w="38100">
            <a:solidFill>
              <a:schemeClr val="tx1"/>
            </a:solidFill>
            <a:round/>
            <a:headEnd/>
            <a:tailEnd type="stealth" w="lg" len="lg"/>
          </a:ln>
        </p:spPr>
        <p:txBody>
          <a:bodyPr/>
          <a:lstStyle/>
          <a:p>
            <a:endParaRPr lang="zh-CN" altLang="en-US"/>
          </a:p>
        </p:txBody>
      </p:sp>
      <p:sp>
        <p:nvSpPr>
          <p:cNvPr id="81930" name="Text Box 10"/>
          <p:cNvSpPr txBox="1">
            <a:spLocks noChangeArrowheads="1"/>
          </p:cNvSpPr>
          <p:nvPr/>
        </p:nvSpPr>
        <p:spPr bwMode="auto">
          <a:xfrm>
            <a:off x="2079625" y="3151188"/>
            <a:ext cx="1455738" cy="366712"/>
          </a:xfrm>
          <a:prstGeom prst="rect">
            <a:avLst/>
          </a:prstGeom>
          <a:noFill/>
          <a:ln w="9525">
            <a:noFill/>
            <a:miter lim="800000"/>
            <a:headEnd/>
            <a:tailEnd/>
          </a:ln>
        </p:spPr>
        <p:txBody>
          <a:bodyPr/>
          <a:lstStyle/>
          <a:p>
            <a:pPr algn="ctr">
              <a:spcBef>
                <a:spcPct val="50000"/>
              </a:spcBef>
            </a:pPr>
            <a:r>
              <a:rPr lang="en-US" altLang="zh-CN" b="1">
                <a:solidFill>
                  <a:srgbClr val="0000FF"/>
                </a:solidFill>
                <a:latin typeface="Times New Roman" pitchFamily="18" charset="0"/>
                <a:ea typeface="楷体_GB2312"/>
                <a:cs typeface="楷体_GB2312"/>
              </a:rPr>
              <a:t>④</a:t>
            </a:r>
            <a:r>
              <a:rPr lang="en-US" altLang="en-US" b="1">
                <a:solidFill>
                  <a:srgbClr val="0000FF"/>
                </a:solidFill>
                <a:latin typeface="Times New Roman" pitchFamily="18" charset="0"/>
                <a:ea typeface="楷体_GB2312"/>
                <a:cs typeface="楷体_GB2312"/>
              </a:rPr>
              <a:t>－</a:t>
            </a:r>
            <a:r>
              <a:rPr lang="en-US" altLang="zh-CN" b="1">
                <a:solidFill>
                  <a:srgbClr val="0000FF"/>
                </a:solidFill>
                <a:latin typeface="Times New Roman" pitchFamily="18" charset="0"/>
                <a:ea typeface="楷体_GB2312"/>
                <a:cs typeface="楷体_GB2312"/>
              </a:rPr>
              <a:t>2×③ </a:t>
            </a:r>
          </a:p>
        </p:txBody>
      </p:sp>
      <p:graphicFrame>
        <p:nvGraphicFramePr>
          <p:cNvPr id="81931" name="Object 7"/>
          <p:cNvGraphicFramePr>
            <a:graphicFrameLocks noChangeAspect="1"/>
          </p:cNvGraphicFramePr>
          <p:nvPr/>
        </p:nvGraphicFramePr>
        <p:xfrm>
          <a:off x="2559050" y="3683000"/>
          <a:ext cx="4040188" cy="2122488"/>
        </p:xfrm>
        <a:graphic>
          <a:graphicData uri="http://schemas.openxmlformats.org/presentationml/2006/ole">
            <mc:AlternateContent xmlns:mc="http://schemas.openxmlformats.org/markup-compatibility/2006">
              <mc:Choice xmlns:v="urn:schemas-microsoft-com:vml" Requires="v">
                <p:oleObj spid="_x0000_s175143" name="Equation" r:id="rId5" imgW="1765300" imgH="927100" progId="">
                  <p:embed/>
                </p:oleObj>
              </mc:Choice>
              <mc:Fallback>
                <p:oleObj name="Equation" r:id="rId5" imgW="1765300" imgH="9271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050" y="3683000"/>
                        <a:ext cx="4040188" cy="212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1938" name="Group 18"/>
          <p:cNvGrpSpPr>
            <a:grpSpLocks/>
          </p:cNvGrpSpPr>
          <p:nvPr/>
        </p:nvGrpSpPr>
        <p:grpSpPr bwMode="auto">
          <a:xfrm>
            <a:off x="2159000" y="2738438"/>
            <a:ext cx="1223963" cy="396875"/>
            <a:chOff x="2835" y="1979"/>
            <a:chExt cx="771" cy="250"/>
          </a:xfrm>
        </p:grpSpPr>
        <p:sp>
          <p:nvSpPr>
            <p:cNvPr id="175127" name="Text Box 19"/>
            <p:cNvSpPr txBox="1">
              <a:spLocks noChangeArrowheads="1"/>
            </p:cNvSpPr>
            <p:nvPr/>
          </p:nvSpPr>
          <p:spPr bwMode="auto">
            <a:xfrm>
              <a:off x="2835" y="1979"/>
              <a:ext cx="318" cy="250"/>
            </a:xfrm>
            <a:prstGeom prst="rect">
              <a:avLst/>
            </a:prstGeom>
            <a:noFill/>
            <a:ln w="9525">
              <a:noFill/>
              <a:miter lim="800000"/>
              <a:headEnd/>
              <a:tailEnd/>
            </a:ln>
          </p:spPr>
          <p:txBody>
            <a:bodyPr>
              <a:spAutoFit/>
            </a:bodyPr>
            <a:lstStyle/>
            <a:p>
              <a:pPr>
                <a:spcBef>
                  <a:spcPct val="50000"/>
                </a:spcBef>
              </a:pPr>
              <a:r>
                <a:rPr lang="en-US" altLang="zh-CN" sz="2000" b="1">
                  <a:solidFill>
                    <a:srgbClr val="0000FF"/>
                  </a:solidFill>
                  <a:latin typeface="Times New Roman" pitchFamily="18" charset="0"/>
                  <a:ea typeface="楷体_GB2312"/>
                  <a:cs typeface="楷体_GB2312"/>
                </a:rPr>
                <a:t>③</a:t>
              </a:r>
            </a:p>
          </p:txBody>
        </p:sp>
        <p:sp>
          <p:nvSpPr>
            <p:cNvPr id="175128" name="Text Box 20"/>
            <p:cNvSpPr txBox="1">
              <a:spLocks noChangeArrowheads="1"/>
            </p:cNvSpPr>
            <p:nvPr/>
          </p:nvSpPr>
          <p:spPr bwMode="auto">
            <a:xfrm>
              <a:off x="3288" y="1979"/>
              <a:ext cx="318" cy="250"/>
            </a:xfrm>
            <a:prstGeom prst="rect">
              <a:avLst/>
            </a:prstGeom>
            <a:noFill/>
            <a:ln w="9525">
              <a:noFill/>
              <a:miter lim="800000"/>
              <a:headEnd/>
              <a:tailEnd/>
            </a:ln>
          </p:spPr>
          <p:txBody>
            <a:bodyPr>
              <a:spAutoFit/>
            </a:bodyPr>
            <a:lstStyle/>
            <a:p>
              <a:pPr>
                <a:spcBef>
                  <a:spcPct val="50000"/>
                </a:spcBef>
              </a:pPr>
              <a:r>
                <a:rPr lang="en-US" altLang="zh-CN" sz="2000" b="1">
                  <a:solidFill>
                    <a:srgbClr val="0000FF"/>
                  </a:solidFill>
                  <a:latin typeface="Times New Roman" pitchFamily="18" charset="0"/>
                  <a:ea typeface="楷体_GB2312"/>
                  <a:cs typeface="楷体_GB2312"/>
                </a:rPr>
                <a:t>④</a:t>
              </a:r>
            </a:p>
          </p:txBody>
        </p:sp>
        <p:sp>
          <p:nvSpPr>
            <p:cNvPr id="175129" name="Line 21"/>
            <p:cNvSpPr>
              <a:spLocks noChangeShapeType="1"/>
            </p:cNvSpPr>
            <p:nvPr/>
          </p:nvSpPr>
          <p:spPr bwMode="auto">
            <a:xfrm>
              <a:off x="3061" y="2115"/>
              <a:ext cx="272" cy="0"/>
            </a:xfrm>
            <a:prstGeom prst="line">
              <a:avLst/>
            </a:prstGeom>
            <a:noFill/>
            <a:ln w="28575">
              <a:solidFill>
                <a:srgbClr val="0000FF"/>
              </a:solidFill>
              <a:round/>
              <a:headEnd type="triangle" w="med" len="med"/>
              <a:tailEnd type="triangle" w="med" len="med"/>
            </a:ln>
          </p:spPr>
          <p:txBody>
            <a:bodyPr/>
            <a:lstStyle/>
            <a:p>
              <a:endParaRPr lang="zh-CN" altLang="en-US"/>
            </a:p>
          </p:txBody>
        </p:sp>
      </p:grpSp>
      <p:grpSp>
        <p:nvGrpSpPr>
          <p:cNvPr id="175115" name="Group 29"/>
          <p:cNvGrpSpPr>
            <a:grpSpLocks/>
          </p:cNvGrpSpPr>
          <p:nvPr/>
        </p:nvGrpSpPr>
        <p:grpSpPr bwMode="auto">
          <a:xfrm>
            <a:off x="6731000" y="641350"/>
            <a:ext cx="504825" cy="1995488"/>
            <a:chOff x="4240" y="1509"/>
            <a:chExt cx="318" cy="1257"/>
          </a:xfrm>
        </p:grpSpPr>
        <p:sp>
          <p:nvSpPr>
            <p:cNvPr id="175123" name="Text Box 30"/>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5124" name="Text Box 31"/>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5125" name="Text Box 32"/>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75126" name="Text Box 33"/>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grpSp>
        <p:nvGrpSpPr>
          <p:cNvPr id="81959" name="Group 39"/>
          <p:cNvGrpSpPr>
            <a:grpSpLocks/>
          </p:cNvGrpSpPr>
          <p:nvPr/>
        </p:nvGrpSpPr>
        <p:grpSpPr bwMode="auto">
          <a:xfrm>
            <a:off x="6731000" y="3709988"/>
            <a:ext cx="504825" cy="1995487"/>
            <a:chOff x="4240" y="1509"/>
            <a:chExt cx="318" cy="1257"/>
          </a:xfrm>
        </p:grpSpPr>
        <p:sp>
          <p:nvSpPr>
            <p:cNvPr id="175119" name="Text Box 40"/>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5120" name="Text Box 41"/>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5121" name="Text Box 42"/>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75122" name="Text Box 43"/>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sp>
        <p:nvSpPr>
          <p:cNvPr id="81965" name="Rectangle 45"/>
          <p:cNvSpPr>
            <a:spLocks noChangeArrowheads="1"/>
          </p:cNvSpPr>
          <p:nvPr/>
        </p:nvSpPr>
        <p:spPr bwMode="auto">
          <a:xfrm>
            <a:off x="2886075" y="4797425"/>
            <a:ext cx="4392613" cy="9366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81966" name="Rectangle 46"/>
          <p:cNvSpPr>
            <a:spLocks noChangeArrowheads="1"/>
          </p:cNvSpPr>
          <p:nvPr/>
        </p:nvSpPr>
        <p:spPr bwMode="auto">
          <a:xfrm>
            <a:off x="2886075" y="5265738"/>
            <a:ext cx="4392613" cy="46831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29"/>
                                        </p:tgtEl>
                                        <p:attrNameLst>
                                          <p:attrName>style.visibility</p:attrName>
                                        </p:attrNameLst>
                                      </p:cBhvr>
                                      <p:to>
                                        <p:strVal val="visible"/>
                                      </p:to>
                                    </p:set>
                                    <p:animEffect transition="in" filter="wipe(left)">
                                      <p:cBhvr>
                                        <p:cTn id="7" dur="500"/>
                                        <p:tgtEl>
                                          <p:spTgt spid="8192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1931"/>
                                        </p:tgtEl>
                                        <p:attrNameLst>
                                          <p:attrName>style.visibility</p:attrName>
                                        </p:attrNameLst>
                                      </p:cBhvr>
                                      <p:to>
                                        <p:strVal val="visible"/>
                                      </p:to>
                                    </p:set>
                                    <p:animEffect transition="in" filter="wipe(left)">
                                      <p:cBhvr>
                                        <p:cTn id="11" dur="500"/>
                                        <p:tgtEl>
                                          <p:spTgt spid="81931"/>
                                        </p:tgtEl>
                                      </p:cBhvr>
                                    </p:animEffect>
                                  </p:childTnLst>
                                </p:cTn>
                              </p:par>
                              <p:par>
                                <p:cTn id="12" presetID="22" presetClass="entr" presetSubtype="8" fill="hold" nodeType="withEffect">
                                  <p:stCondLst>
                                    <p:cond delay="0"/>
                                  </p:stCondLst>
                                  <p:childTnLst>
                                    <p:set>
                                      <p:cBhvr>
                                        <p:cTn id="13" dur="1" fill="hold">
                                          <p:stCondLst>
                                            <p:cond delay="0"/>
                                          </p:stCondLst>
                                        </p:cTn>
                                        <p:tgtEl>
                                          <p:spTgt spid="81959"/>
                                        </p:tgtEl>
                                        <p:attrNameLst>
                                          <p:attrName>style.visibility</p:attrName>
                                        </p:attrNameLst>
                                      </p:cBhvr>
                                      <p:to>
                                        <p:strVal val="visible"/>
                                      </p:to>
                                    </p:set>
                                    <p:animEffect transition="in" filter="wipe(left)">
                                      <p:cBhvr>
                                        <p:cTn id="14" dur="500"/>
                                        <p:tgtEl>
                                          <p:spTgt spid="8195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81938"/>
                                        </p:tgtEl>
                                        <p:attrNameLst>
                                          <p:attrName>style.visibility</p:attrName>
                                        </p:attrNameLst>
                                      </p:cBhvr>
                                      <p:to>
                                        <p:strVal val="visible"/>
                                      </p:to>
                                    </p:set>
                                    <p:animEffect transition="in" filter="slide(fromBottom)">
                                      <p:cBhvr>
                                        <p:cTn id="19" dur="500"/>
                                        <p:tgtEl>
                                          <p:spTgt spid="81938"/>
                                        </p:tgtEl>
                                      </p:cBhvr>
                                    </p:animEffect>
                                  </p:childTnLst>
                                </p:cTn>
                              </p:par>
                            </p:childTnLst>
                          </p:cTn>
                        </p:par>
                        <p:par>
                          <p:cTn id="20" fill="hold" nodeType="afterGroup">
                            <p:stCondLst>
                              <p:cond delay="500"/>
                            </p:stCondLst>
                            <p:childTnLst>
                              <p:par>
                                <p:cTn id="21" presetID="1" presetClass="exit" presetSubtype="0" fill="hold" grpId="0" nodeType="afterEffect">
                                  <p:stCondLst>
                                    <p:cond delay="0"/>
                                  </p:stCondLst>
                                  <p:childTnLst>
                                    <p:set>
                                      <p:cBhvr>
                                        <p:cTn id="22" dur="1" fill="hold">
                                          <p:stCondLst>
                                            <p:cond delay="0"/>
                                          </p:stCondLst>
                                        </p:cTn>
                                        <p:tgtEl>
                                          <p:spTgt spid="8196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1930"/>
                                        </p:tgtEl>
                                        <p:attrNameLst>
                                          <p:attrName>style.visibility</p:attrName>
                                        </p:attrNameLst>
                                      </p:cBhvr>
                                      <p:to>
                                        <p:strVal val="visible"/>
                                      </p:to>
                                    </p:set>
                                    <p:animEffect transition="in" filter="slide(fromBottom)">
                                      <p:cBhvr>
                                        <p:cTn id="27" dur="500"/>
                                        <p:tgtEl>
                                          <p:spTgt spid="81930"/>
                                        </p:tgtEl>
                                      </p:cBhvr>
                                    </p:animEffect>
                                  </p:childTnLst>
                                </p:cTn>
                              </p:par>
                            </p:childTnLst>
                          </p:cTn>
                        </p:par>
                        <p:par>
                          <p:cTn id="28" fill="hold" nodeType="afterGroup">
                            <p:stCondLst>
                              <p:cond delay="500"/>
                            </p:stCondLst>
                            <p:childTnLst>
                              <p:par>
                                <p:cTn id="29" presetID="1" presetClass="exit" presetSubtype="0" fill="hold" grpId="0" nodeType="afterEffect">
                                  <p:stCondLst>
                                    <p:cond delay="0"/>
                                  </p:stCondLst>
                                  <p:childTnLst>
                                    <p:set>
                                      <p:cBhvr>
                                        <p:cTn id="30" dur="1" fill="hold">
                                          <p:stCondLst>
                                            <p:cond delay="0"/>
                                          </p:stCondLst>
                                        </p:cTn>
                                        <p:tgtEl>
                                          <p:spTgt spid="819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9" grpId="0" animBg="1"/>
      <p:bldP spid="81930" grpId="0"/>
      <p:bldP spid="81965" grpId="0" animBg="1"/>
      <p:bldP spid="81966"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138" name="Object 10"/>
          <p:cNvGraphicFramePr>
            <a:graphicFrameLocks noChangeAspect="1"/>
          </p:cNvGraphicFramePr>
          <p:nvPr/>
        </p:nvGraphicFramePr>
        <p:xfrm>
          <a:off x="2535238" y="600075"/>
          <a:ext cx="4043362" cy="2124075"/>
        </p:xfrm>
        <a:graphic>
          <a:graphicData uri="http://schemas.openxmlformats.org/presentationml/2006/ole">
            <mc:AlternateContent xmlns:mc="http://schemas.openxmlformats.org/markup-compatibility/2006">
              <mc:Choice xmlns:v="urn:schemas-microsoft-com:vml" Requires="v">
                <p:oleObj spid="_x0000_s176202" name="Equation" r:id="rId4" imgW="1765300" imgH="927100" progId="">
                  <p:embed/>
                </p:oleObj>
              </mc:Choice>
              <mc:Fallback>
                <p:oleObj name="Equation" r:id="rId4" imgW="1765300" imgH="927100" progId="">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5238" y="600075"/>
                        <a:ext cx="4043362"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4" name="Text Box 4"/>
          <p:cNvSpPr txBox="1">
            <a:spLocks noChangeArrowheads="1"/>
          </p:cNvSpPr>
          <p:nvPr/>
        </p:nvSpPr>
        <p:spPr bwMode="auto">
          <a:xfrm>
            <a:off x="150813" y="3298825"/>
            <a:ext cx="3341687" cy="457200"/>
          </a:xfrm>
          <a:prstGeom prst="rect">
            <a:avLst/>
          </a:prstGeom>
          <a:noFill/>
          <a:ln w="9525">
            <a:noFill/>
            <a:miter lim="800000"/>
            <a:headEnd/>
            <a:tailEnd/>
          </a:ln>
        </p:spPr>
        <p:txBody>
          <a:bodyPr/>
          <a:lstStyle/>
          <a:p>
            <a:r>
              <a:rPr lang="zh-CN" altLang="en-US" sz="2400" b="1">
                <a:solidFill>
                  <a:srgbClr val="000000"/>
                </a:solidFill>
                <a:latin typeface="Times New Roman" pitchFamily="18" charset="0"/>
                <a:ea typeface="楷体_GB2312"/>
                <a:cs typeface="楷体_GB2312"/>
              </a:rPr>
              <a:t>取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3</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为自由变量，则 </a:t>
            </a:r>
          </a:p>
        </p:txBody>
      </p:sp>
      <p:graphicFrame>
        <p:nvGraphicFramePr>
          <p:cNvPr id="56326" name="Object 11"/>
          <p:cNvGraphicFramePr>
            <a:graphicFrameLocks noChangeAspect="1"/>
          </p:cNvGraphicFramePr>
          <p:nvPr/>
        </p:nvGraphicFramePr>
        <p:xfrm>
          <a:off x="3271838" y="2713038"/>
          <a:ext cx="1947862" cy="1630362"/>
        </p:xfrm>
        <a:graphic>
          <a:graphicData uri="http://schemas.openxmlformats.org/presentationml/2006/ole">
            <mc:AlternateContent xmlns:mc="http://schemas.openxmlformats.org/markup-compatibility/2006">
              <mc:Choice xmlns:v="urn:schemas-microsoft-com:vml" Requires="v">
                <p:oleObj spid="_x0000_s176203" name="Equation" r:id="rId6" imgW="850531" imgH="710891" progId="">
                  <p:embed/>
                </p:oleObj>
              </mc:Choice>
              <mc:Fallback>
                <p:oleObj name="Equation" r:id="rId6" imgW="850531" imgH="710891" progId="">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1838" y="2713038"/>
                        <a:ext cx="1947862" cy="163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8" name="Text Box 8"/>
          <p:cNvSpPr txBox="1">
            <a:spLocks noChangeArrowheads="1"/>
          </p:cNvSpPr>
          <p:nvPr/>
        </p:nvSpPr>
        <p:spPr bwMode="auto">
          <a:xfrm>
            <a:off x="150813" y="5332413"/>
            <a:ext cx="2171700" cy="457200"/>
          </a:xfrm>
          <a:prstGeom prst="rect">
            <a:avLst/>
          </a:prstGeom>
          <a:noFill/>
          <a:ln w="9525">
            <a:noFill/>
            <a:miter lim="800000"/>
            <a:headEnd/>
            <a:tailEnd/>
          </a:ln>
        </p:spPr>
        <p:txBody>
          <a:bodyPr/>
          <a:lstStyle/>
          <a:p>
            <a:r>
              <a:rPr lang="zh-CN" altLang="en-US" sz="2400" b="1">
                <a:solidFill>
                  <a:srgbClr val="000000"/>
                </a:solidFill>
                <a:latin typeface="Times New Roman" pitchFamily="18" charset="0"/>
                <a:ea typeface="楷体_GB2312"/>
                <a:cs typeface="楷体_GB2312"/>
              </a:rPr>
              <a:t>令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3  </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c</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，则  </a:t>
            </a:r>
          </a:p>
        </p:txBody>
      </p:sp>
      <p:graphicFrame>
        <p:nvGraphicFramePr>
          <p:cNvPr id="56330" name="Object 12"/>
          <p:cNvGraphicFramePr>
            <a:graphicFrameLocks noChangeAspect="1"/>
          </p:cNvGraphicFramePr>
          <p:nvPr/>
        </p:nvGraphicFramePr>
        <p:xfrm>
          <a:off x="2082800" y="4549775"/>
          <a:ext cx="2849563" cy="2154238"/>
        </p:xfrm>
        <a:graphic>
          <a:graphicData uri="http://schemas.openxmlformats.org/presentationml/2006/ole">
            <mc:AlternateContent xmlns:mc="http://schemas.openxmlformats.org/markup-compatibility/2006">
              <mc:Choice xmlns:v="urn:schemas-microsoft-com:vml" Requires="v">
                <p:oleObj spid="_x0000_s176204" name="Equation" r:id="rId8" imgW="1244600" imgH="939800" progId="">
                  <p:embed/>
                </p:oleObj>
              </mc:Choice>
              <mc:Fallback>
                <p:oleObj name="Equation" r:id="rId8" imgW="1244600" imgH="939800" progId="">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2800" y="4549775"/>
                        <a:ext cx="2849563" cy="215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36" name="AutoShape 16"/>
          <p:cNvSpPr>
            <a:spLocks noChangeArrowheads="1"/>
          </p:cNvSpPr>
          <p:nvPr/>
        </p:nvSpPr>
        <p:spPr bwMode="auto">
          <a:xfrm>
            <a:off x="7451725" y="1916113"/>
            <a:ext cx="1441450" cy="433387"/>
          </a:xfrm>
          <a:prstGeom prst="wedgeRoundRectCallout">
            <a:avLst>
              <a:gd name="adj1" fmla="val -49009"/>
              <a:gd name="adj2" fmla="val 87361"/>
              <a:gd name="adj3" fmla="val 16667"/>
            </a:avLst>
          </a:prstGeom>
          <a:noFill/>
          <a:ln w="9525">
            <a:solidFill>
              <a:schemeClr val="hlink"/>
            </a:solidFill>
            <a:miter lim="800000"/>
            <a:headEnd/>
            <a:tailEnd/>
          </a:ln>
        </p:spPr>
        <p:txBody>
          <a:bodyPr/>
          <a:lstStyle/>
          <a:p>
            <a:pPr algn="ctr"/>
            <a:r>
              <a:rPr lang="zh-CN" altLang="en-US" sz="2000" b="1">
                <a:solidFill>
                  <a:srgbClr val="FF0000"/>
                </a:solidFill>
                <a:latin typeface="Times New Roman" pitchFamily="18" charset="0"/>
                <a:ea typeface="楷体_GB2312"/>
                <a:cs typeface="楷体_GB2312"/>
              </a:rPr>
              <a:t>恒等式</a:t>
            </a:r>
          </a:p>
        </p:txBody>
      </p:sp>
      <p:graphicFrame>
        <p:nvGraphicFramePr>
          <p:cNvPr id="56337" name="Object 13"/>
          <p:cNvGraphicFramePr>
            <a:graphicFrameLocks noChangeAspect="1"/>
          </p:cNvGraphicFramePr>
          <p:nvPr/>
        </p:nvGraphicFramePr>
        <p:xfrm>
          <a:off x="4932363" y="4564063"/>
          <a:ext cx="2297112" cy="2124075"/>
        </p:xfrm>
        <a:graphic>
          <a:graphicData uri="http://schemas.openxmlformats.org/presentationml/2006/ole">
            <mc:AlternateContent xmlns:mc="http://schemas.openxmlformats.org/markup-compatibility/2006">
              <mc:Choice xmlns:v="urn:schemas-microsoft-com:vml" Requires="v">
                <p:oleObj spid="_x0000_s176205" name="Equation" r:id="rId10" imgW="1002865" imgH="926698" progId="">
                  <p:embed/>
                </p:oleObj>
              </mc:Choice>
              <mc:Fallback>
                <p:oleObj name="Equation" r:id="rId10" imgW="1002865" imgH="926698" progId="">
                  <p:embed/>
                  <p:pic>
                    <p:nvPicPr>
                      <p:cNvPr id="0"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2363" y="4564063"/>
                        <a:ext cx="2297112"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45" name="Text Box 19"/>
          <p:cNvSpPr txBox="1">
            <a:spLocks noChangeArrowheads="1"/>
          </p:cNvSpPr>
          <p:nvPr/>
        </p:nvSpPr>
        <p:spPr bwMode="auto">
          <a:xfrm>
            <a:off x="6731000" y="641350"/>
            <a:ext cx="504825" cy="457200"/>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6146" name="Text Box 20"/>
          <p:cNvSpPr txBox="1">
            <a:spLocks noChangeArrowheads="1"/>
          </p:cNvSpPr>
          <p:nvPr/>
        </p:nvSpPr>
        <p:spPr bwMode="auto">
          <a:xfrm>
            <a:off x="6731000" y="1154113"/>
            <a:ext cx="504825" cy="457200"/>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6147" name="Text Box 21"/>
          <p:cNvSpPr txBox="1">
            <a:spLocks noChangeArrowheads="1"/>
          </p:cNvSpPr>
          <p:nvPr/>
        </p:nvSpPr>
        <p:spPr bwMode="auto">
          <a:xfrm>
            <a:off x="6731000" y="1666875"/>
            <a:ext cx="504825" cy="457200"/>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56342" name="Text Box 22"/>
          <p:cNvSpPr txBox="1">
            <a:spLocks noChangeArrowheads="1"/>
          </p:cNvSpPr>
          <p:nvPr/>
        </p:nvSpPr>
        <p:spPr bwMode="auto">
          <a:xfrm>
            <a:off x="6731000" y="2179638"/>
            <a:ext cx="504825" cy="457200"/>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sp>
        <p:nvSpPr>
          <p:cNvPr id="56343" name="Rectangle 23"/>
          <p:cNvSpPr>
            <a:spLocks noChangeArrowheads="1"/>
          </p:cNvSpPr>
          <p:nvPr/>
        </p:nvSpPr>
        <p:spPr bwMode="auto">
          <a:xfrm>
            <a:off x="3506788" y="2852738"/>
            <a:ext cx="4392612" cy="140335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6344" name="Rectangle 24"/>
          <p:cNvSpPr>
            <a:spLocks noChangeArrowheads="1"/>
          </p:cNvSpPr>
          <p:nvPr/>
        </p:nvSpPr>
        <p:spPr bwMode="auto">
          <a:xfrm>
            <a:off x="3506788" y="2852738"/>
            <a:ext cx="4392612" cy="9366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6345" name="Rectangle 25"/>
          <p:cNvSpPr>
            <a:spLocks noChangeArrowheads="1"/>
          </p:cNvSpPr>
          <p:nvPr/>
        </p:nvSpPr>
        <p:spPr bwMode="auto">
          <a:xfrm>
            <a:off x="3506788" y="2852738"/>
            <a:ext cx="4392612" cy="46831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mph" presetSubtype="2" fill="hold" nodeType="clickEffect">
                                  <p:stCondLst>
                                    <p:cond delay="0"/>
                                  </p:stCondLst>
                                  <p:childTnLst>
                                    <p:animClr clrSpc="rgb" dir="cw">
                                      <p:cBhvr>
                                        <p:cTn id="6" dur="1000" fill="hold"/>
                                        <p:tgtEl>
                                          <p:spTgt spid="56342"/>
                                        </p:tgtEl>
                                        <p:attrNameLst>
                                          <p:attrName>fillcolor</p:attrName>
                                        </p:attrNameLst>
                                      </p:cBhvr>
                                      <p:to>
                                        <a:srgbClr val="FFFF66"/>
                                      </p:to>
                                    </p:animClr>
                                    <p:set>
                                      <p:cBhvr>
                                        <p:cTn id="7" dur="1000" fill="hold"/>
                                        <p:tgtEl>
                                          <p:spTgt spid="56342"/>
                                        </p:tgtEl>
                                        <p:attrNameLst>
                                          <p:attrName>fill.type</p:attrName>
                                        </p:attrNameLst>
                                      </p:cBhvr>
                                      <p:to>
                                        <p:strVal val="solid"/>
                                      </p:to>
                                    </p:set>
                                    <p:set>
                                      <p:cBhvr>
                                        <p:cTn id="8" dur="1000" fill="hold"/>
                                        <p:tgtEl>
                                          <p:spTgt spid="56342"/>
                                        </p:tgtEl>
                                        <p:attrNameLst>
                                          <p:attrName>fill.on</p:attrName>
                                        </p:attrNameLst>
                                      </p:cBhvr>
                                      <p:to>
                                        <p:strVal val="true"/>
                                      </p:to>
                                    </p:set>
                                  </p:childTnLst>
                                </p:cTn>
                              </p:par>
                            </p:childTnLst>
                          </p:cTn>
                        </p:par>
                        <p:par>
                          <p:cTn id="9" fill="hold" nodeType="afterGroup">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56336"/>
                                        </p:tgtEl>
                                        <p:attrNameLst>
                                          <p:attrName>style.visibility</p:attrName>
                                        </p:attrNameLst>
                                      </p:cBhvr>
                                      <p:to>
                                        <p:strVal val="visible"/>
                                      </p:to>
                                    </p:set>
                                    <p:anim calcmode="lin" valueType="num">
                                      <p:cBhvr additive="base">
                                        <p:cTn id="12" dur="500" fill="hold"/>
                                        <p:tgtEl>
                                          <p:spTgt spid="56336"/>
                                        </p:tgtEl>
                                        <p:attrNameLst>
                                          <p:attrName>ppt_x</p:attrName>
                                        </p:attrNameLst>
                                      </p:cBhvr>
                                      <p:tavLst>
                                        <p:tav tm="0">
                                          <p:val>
                                            <p:strVal val="1+#ppt_w/2"/>
                                          </p:val>
                                        </p:tav>
                                        <p:tav tm="100000">
                                          <p:val>
                                            <p:strVal val="#ppt_x"/>
                                          </p:val>
                                        </p:tav>
                                      </p:tavLst>
                                    </p:anim>
                                    <p:anim calcmode="lin" valueType="num">
                                      <p:cBhvr additive="base">
                                        <p:cTn id="13" dur="500" fill="hold"/>
                                        <p:tgtEl>
                                          <p:spTgt spid="5633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whoosh.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56324"/>
                                        </p:tgtEl>
                                        <p:attrNameLst>
                                          <p:attrName>style.visibility</p:attrName>
                                        </p:attrNameLst>
                                      </p:cBhvr>
                                      <p:to>
                                        <p:strVal val="visible"/>
                                      </p:to>
                                    </p:set>
                                    <p:animEffect transition="in" filter="slide(fromBottom)">
                                      <p:cBhvr>
                                        <p:cTn id="18" dur="500"/>
                                        <p:tgtEl>
                                          <p:spTgt spid="56324"/>
                                        </p:tgtEl>
                                      </p:cBhvr>
                                    </p:animEffect>
                                  </p:childTnLst>
                                </p:cTn>
                              </p:par>
                            </p:childTnLst>
                          </p:cTn>
                        </p:par>
                        <p:par>
                          <p:cTn id="19" fill="hold" nodeType="afterGroup">
                            <p:stCondLst>
                              <p:cond delay="500"/>
                            </p:stCondLst>
                            <p:childTnLst>
                              <p:par>
                                <p:cTn id="20" presetID="22" presetClass="entr" presetSubtype="8" fill="hold" nodeType="afterEffect">
                                  <p:stCondLst>
                                    <p:cond delay="0"/>
                                  </p:stCondLst>
                                  <p:childTnLst>
                                    <p:set>
                                      <p:cBhvr>
                                        <p:cTn id="21" dur="1" fill="hold">
                                          <p:stCondLst>
                                            <p:cond delay="0"/>
                                          </p:stCondLst>
                                        </p:cTn>
                                        <p:tgtEl>
                                          <p:spTgt spid="56326"/>
                                        </p:tgtEl>
                                        <p:attrNameLst>
                                          <p:attrName>style.visibility</p:attrName>
                                        </p:attrNameLst>
                                      </p:cBhvr>
                                      <p:to>
                                        <p:strVal val="visible"/>
                                      </p:to>
                                    </p:set>
                                    <p:animEffect transition="in" filter="wipe(left)">
                                      <p:cBhvr>
                                        <p:cTn id="22" dur="500"/>
                                        <p:tgtEl>
                                          <p:spTgt spid="563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634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634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56345"/>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56328"/>
                                        </p:tgtEl>
                                        <p:attrNameLst>
                                          <p:attrName>style.visibility</p:attrName>
                                        </p:attrNameLst>
                                      </p:cBhvr>
                                      <p:to>
                                        <p:strVal val="visible"/>
                                      </p:to>
                                    </p:set>
                                    <p:animEffect transition="in" filter="slide(fromBottom)">
                                      <p:cBhvr>
                                        <p:cTn id="39" dur="500"/>
                                        <p:tgtEl>
                                          <p:spTgt spid="563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56330"/>
                                        </p:tgtEl>
                                        <p:attrNameLst>
                                          <p:attrName>style.visibility</p:attrName>
                                        </p:attrNameLst>
                                      </p:cBhvr>
                                      <p:to>
                                        <p:strVal val="visible"/>
                                      </p:to>
                                    </p:set>
                                    <p:animEffect transition="in" filter="wipe(left)">
                                      <p:cBhvr>
                                        <p:cTn id="44" dur="500"/>
                                        <p:tgtEl>
                                          <p:spTgt spid="5633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56337"/>
                                        </p:tgtEl>
                                        <p:attrNameLst>
                                          <p:attrName>style.visibility</p:attrName>
                                        </p:attrNameLst>
                                      </p:cBhvr>
                                      <p:to>
                                        <p:strVal val="visible"/>
                                      </p:to>
                                    </p:set>
                                    <p:animEffect transition="in" filter="wipe(left)">
                                      <p:cBhvr>
                                        <p:cTn id="49" dur="500"/>
                                        <p:tgtEl>
                                          <p:spTgt spid="56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p:bldP spid="56328" grpId="0"/>
      <p:bldP spid="56336" grpId="0" animBg="1"/>
      <p:bldP spid="56343" grpId="0" animBg="1"/>
      <p:bldP spid="56344" grpId="0" animBg="1"/>
      <p:bldP spid="56345"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08" name="Rectangle 64"/>
          <p:cNvSpPr>
            <a:spLocks noChangeArrowheads="1"/>
          </p:cNvSpPr>
          <p:nvPr/>
        </p:nvSpPr>
        <p:spPr bwMode="auto">
          <a:xfrm>
            <a:off x="4284663" y="3573463"/>
            <a:ext cx="4679950" cy="3168650"/>
          </a:xfrm>
          <a:prstGeom prst="rect">
            <a:avLst/>
          </a:prstGeom>
          <a:solidFill>
            <a:schemeClr val="bg1"/>
          </a:solidFill>
          <a:ln w="28575">
            <a:solidFill>
              <a:schemeClr val="bg2"/>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013762" name="Text Box 2"/>
          <p:cNvSpPr txBox="1">
            <a:spLocks noChangeArrowheads="1"/>
          </p:cNvSpPr>
          <p:nvPr/>
        </p:nvSpPr>
        <p:spPr bwMode="auto">
          <a:xfrm>
            <a:off x="762000" y="558800"/>
            <a:ext cx="2297113" cy="457200"/>
          </a:xfrm>
          <a:prstGeom prst="rect">
            <a:avLst/>
          </a:prstGeom>
          <a:noFill/>
          <a:ln w="9525">
            <a:noFill/>
            <a:miter lim="800000"/>
            <a:headEnd/>
            <a:tailEnd/>
          </a:ln>
        </p:spPr>
        <p:txBody>
          <a:bodyPr>
            <a:spAutoFit/>
          </a:bodyPr>
          <a:lstStyle/>
          <a:p>
            <a:r>
              <a:rPr lang="zh-CN" altLang="en-US" sz="2400" b="1">
                <a:solidFill>
                  <a:srgbClr val="0000FF"/>
                </a:solidFill>
                <a:latin typeface="Times New Roman" pitchFamily="18" charset="0"/>
                <a:ea typeface="楷体_GB2312"/>
                <a:cs typeface="楷体_GB2312"/>
              </a:rPr>
              <a:t>三种变换： </a:t>
            </a:r>
          </a:p>
        </p:txBody>
      </p:sp>
      <p:sp>
        <p:nvSpPr>
          <p:cNvPr id="57348" name="Text Box 4"/>
          <p:cNvSpPr txBox="1">
            <a:spLocks noChangeArrowheads="1"/>
          </p:cNvSpPr>
          <p:nvPr/>
        </p:nvSpPr>
        <p:spPr bwMode="auto">
          <a:xfrm>
            <a:off x="762000" y="1354138"/>
            <a:ext cx="5394325" cy="457200"/>
          </a:xfrm>
          <a:prstGeom prst="rect">
            <a:avLst/>
          </a:prstGeom>
          <a:noFill/>
          <a:ln w="9525">
            <a:noFill/>
            <a:miter lim="800000"/>
            <a:headEnd/>
            <a:tailEnd/>
          </a:ln>
        </p:spPr>
        <p:txBody>
          <a:bodyPr/>
          <a:lstStyle/>
          <a:p>
            <a:pPr>
              <a:buClr>
                <a:srgbClr val="0000FF"/>
              </a:buClr>
              <a:buFont typeface="Wingdings" pitchFamily="2" charset="2"/>
              <a:buChar char="ü"/>
            </a:pPr>
            <a:r>
              <a:rPr lang="zh-CN" altLang="en-US" sz="2400" b="1">
                <a:solidFill>
                  <a:srgbClr val="000000"/>
                </a:solidFill>
                <a:latin typeface="Times New Roman" pitchFamily="18" charset="0"/>
                <a:ea typeface="楷体_GB2312"/>
                <a:cs typeface="楷体_GB2312"/>
              </a:rPr>
              <a:t>交换方程的次序，记作                 ；    </a:t>
            </a:r>
          </a:p>
        </p:txBody>
      </p:sp>
      <p:sp>
        <p:nvSpPr>
          <p:cNvPr id="57351" name="Text Box 7"/>
          <p:cNvSpPr txBox="1">
            <a:spLocks noChangeArrowheads="1"/>
          </p:cNvSpPr>
          <p:nvPr/>
        </p:nvSpPr>
        <p:spPr bwMode="auto">
          <a:xfrm>
            <a:off x="762000" y="2122488"/>
            <a:ext cx="6618288" cy="457200"/>
          </a:xfrm>
          <a:prstGeom prst="rect">
            <a:avLst/>
          </a:prstGeom>
          <a:noFill/>
          <a:ln w="9525">
            <a:noFill/>
            <a:miter lim="800000"/>
            <a:headEnd/>
            <a:tailEnd/>
          </a:ln>
        </p:spPr>
        <p:txBody>
          <a:bodyPr/>
          <a:lstStyle/>
          <a:p>
            <a:pPr>
              <a:buClr>
                <a:srgbClr val="0000FF"/>
              </a:buClr>
              <a:buFont typeface="Wingdings" pitchFamily="2" charset="2"/>
              <a:buChar char="ü"/>
            </a:pPr>
            <a:r>
              <a:rPr lang="zh-CN" altLang="en-US" sz="2400" b="1">
                <a:solidFill>
                  <a:srgbClr val="000000"/>
                </a:solidFill>
                <a:latin typeface="Times New Roman" pitchFamily="18" charset="0"/>
                <a:ea typeface="楷体_GB2312"/>
                <a:cs typeface="楷体_GB2312"/>
              </a:rPr>
              <a:t>以非零常数 </a:t>
            </a:r>
            <a:r>
              <a:rPr lang="en-US" altLang="zh-CN" sz="2400" b="1" i="1">
                <a:solidFill>
                  <a:srgbClr val="000000"/>
                </a:solidFill>
                <a:latin typeface="Times New Roman" pitchFamily="18" charset="0"/>
                <a:ea typeface="楷体_GB2312"/>
                <a:cs typeface="楷体_GB2312"/>
              </a:rPr>
              <a:t>k </a:t>
            </a:r>
            <a:r>
              <a:rPr lang="zh-CN" altLang="en-US" sz="2400" b="1">
                <a:solidFill>
                  <a:srgbClr val="000000"/>
                </a:solidFill>
                <a:latin typeface="Times New Roman" pitchFamily="18" charset="0"/>
                <a:ea typeface="楷体_GB2312"/>
                <a:cs typeface="楷体_GB2312"/>
              </a:rPr>
              <a:t>乘某个方程，记作              ； </a:t>
            </a:r>
          </a:p>
        </p:txBody>
      </p:sp>
      <p:sp>
        <p:nvSpPr>
          <p:cNvPr id="57354" name="Text Box 10"/>
          <p:cNvSpPr txBox="1">
            <a:spLocks noChangeArrowheads="1"/>
          </p:cNvSpPr>
          <p:nvPr/>
        </p:nvSpPr>
        <p:spPr bwMode="auto">
          <a:xfrm>
            <a:off x="763588" y="2927350"/>
            <a:ext cx="7539037" cy="457200"/>
          </a:xfrm>
          <a:prstGeom prst="rect">
            <a:avLst/>
          </a:prstGeom>
          <a:noFill/>
          <a:ln w="9525">
            <a:noFill/>
            <a:miter lim="800000"/>
            <a:headEnd/>
            <a:tailEnd/>
          </a:ln>
        </p:spPr>
        <p:txBody>
          <a:bodyPr/>
          <a:lstStyle/>
          <a:p>
            <a:pPr>
              <a:buClr>
                <a:srgbClr val="0000FF"/>
              </a:buClr>
              <a:buFont typeface="Wingdings" pitchFamily="2" charset="2"/>
              <a:buChar char="ü"/>
            </a:pPr>
            <a:r>
              <a:rPr lang="zh-CN" altLang="en-US" sz="2400" b="1">
                <a:solidFill>
                  <a:srgbClr val="000000"/>
                </a:solidFill>
                <a:latin typeface="Times New Roman" pitchFamily="18" charset="0"/>
                <a:ea typeface="楷体_GB2312"/>
                <a:cs typeface="楷体_GB2312"/>
              </a:rPr>
              <a:t>一个方程加上另一个方程的 </a:t>
            </a:r>
            <a:r>
              <a:rPr lang="en-US" altLang="zh-CN" sz="2400" b="1" i="1">
                <a:solidFill>
                  <a:srgbClr val="000000"/>
                </a:solidFill>
                <a:latin typeface="Times New Roman" pitchFamily="18" charset="0"/>
                <a:ea typeface="楷体_GB2312"/>
                <a:cs typeface="楷体_GB2312"/>
              </a:rPr>
              <a:t>k </a:t>
            </a:r>
            <a:r>
              <a:rPr lang="zh-CN" altLang="en-US" sz="2400" b="1">
                <a:solidFill>
                  <a:srgbClr val="000000"/>
                </a:solidFill>
                <a:latin typeface="Times New Roman" pitchFamily="18" charset="0"/>
                <a:ea typeface="楷体_GB2312"/>
                <a:cs typeface="楷体_GB2312"/>
              </a:rPr>
              <a:t>倍，记作                   </a:t>
            </a:r>
            <a:r>
              <a:rPr lang="en-US" altLang="zh-CN" sz="2400" b="1">
                <a:solidFill>
                  <a:srgbClr val="000000"/>
                </a:solidFill>
                <a:latin typeface="楷体_GB2312"/>
                <a:ea typeface="楷体_GB2312"/>
                <a:cs typeface="楷体_GB2312"/>
              </a:rPr>
              <a:t>. </a:t>
            </a:r>
            <a:r>
              <a:rPr lang="en-US" altLang="zh-CN" sz="2400" b="1">
                <a:solidFill>
                  <a:srgbClr val="000000"/>
                </a:solidFill>
                <a:latin typeface="Times New Roman" pitchFamily="18" charset="0"/>
                <a:ea typeface="楷体_GB2312"/>
                <a:cs typeface="楷体_GB2312"/>
              </a:rPr>
              <a:t>  </a:t>
            </a:r>
          </a:p>
        </p:txBody>
      </p:sp>
      <p:sp>
        <p:nvSpPr>
          <p:cNvPr id="57359" name="Text Box 15"/>
          <p:cNvSpPr txBox="1">
            <a:spLocks noChangeArrowheads="1"/>
          </p:cNvSpPr>
          <p:nvPr/>
        </p:nvSpPr>
        <p:spPr bwMode="auto">
          <a:xfrm>
            <a:off x="762000" y="3840163"/>
            <a:ext cx="2022475" cy="457200"/>
          </a:xfrm>
          <a:prstGeom prst="rect">
            <a:avLst/>
          </a:prstGeom>
          <a:noFill/>
          <a:ln w="9525">
            <a:noFill/>
            <a:miter lim="800000"/>
            <a:headEnd/>
            <a:tailEnd/>
          </a:ln>
        </p:spPr>
        <p:txBody>
          <a:bodyPr wrap="none">
            <a:spAutoFit/>
          </a:bodyPr>
          <a:lstStyle/>
          <a:p>
            <a:r>
              <a:rPr lang="zh-CN" altLang="en-US" sz="2400" b="1">
                <a:solidFill>
                  <a:srgbClr val="0000FF"/>
                </a:solidFill>
                <a:latin typeface="Times New Roman" pitchFamily="18" charset="0"/>
                <a:ea typeface="楷体_GB2312"/>
                <a:cs typeface="楷体_GB2312"/>
              </a:rPr>
              <a:t>其逆变换是：</a:t>
            </a:r>
          </a:p>
        </p:txBody>
      </p:sp>
      <p:sp>
        <p:nvSpPr>
          <p:cNvPr id="57360" name="Text Box 16"/>
          <p:cNvSpPr txBox="1">
            <a:spLocks noChangeArrowheads="1"/>
          </p:cNvSpPr>
          <p:nvPr/>
        </p:nvSpPr>
        <p:spPr bwMode="auto">
          <a:xfrm>
            <a:off x="4356100" y="3582988"/>
            <a:ext cx="4537075" cy="3086100"/>
          </a:xfrm>
          <a:prstGeom prst="rect">
            <a:avLst/>
          </a:prstGeom>
          <a:noFill/>
          <a:ln w="9525">
            <a:noFill/>
            <a:miter lim="800000"/>
            <a:headEnd/>
            <a:tailEnd/>
          </a:ln>
        </p:spPr>
        <p:txBody>
          <a:bodyPr>
            <a:spAutoFit/>
          </a:bodyPr>
          <a:lstStyle/>
          <a:p>
            <a:pPr marL="342900" indent="-342900" eaLnBrk="0" hangingPunct="0"/>
            <a:r>
              <a:rPr lang="zh-CN" altLang="en-US" sz="2400" b="1">
                <a:solidFill>
                  <a:srgbClr val="FF3300"/>
                </a:solidFill>
                <a:latin typeface="Times New Roman" pitchFamily="18" charset="0"/>
                <a:ea typeface="楷体_GB2312"/>
                <a:cs typeface="楷体_GB2312"/>
              </a:rPr>
              <a:t>结论：</a:t>
            </a:r>
          </a:p>
          <a:p>
            <a:pPr marL="342900" indent="-342900" eaLnBrk="0" hangingPunct="0">
              <a:lnSpc>
                <a:spcPct val="120000"/>
              </a:lnSpc>
              <a:buFontTx/>
              <a:buAutoNum type="arabicPeriod"/>
            </a:pPr>
            <a:r>
              <a:rPr lang="zh-CN" altLang="en-US" sz="2400" b="1">
                <a:solidFill>
                  <a:srgbClr val="FF3300"/>
                </a:solidFill>
                <a:latin typeface="Times New Roman" pitchFamily="18" charset="0"/>
                <a:ea typeface="楷体_GB2312"/>
                <a:cs typeface="楷体_GB2312"/>
              </a:rPr>
              <a:t>由于对原线性方程组施行的变换是可逆变换，因此变换前后的方程组同解</a:t>
            </a:r>
            <a:r>
              <a:rPr lang="en-US" altLang="zh-CN" sz="2400" b="1">
                <a:solidFill>
                  <a:srgbClr val="FF3300"/>
                </a:solidFill>
                <a:latin typeface="楷体_GB2312"/>
                <a:ea typeface="楷体_GB2312"/>
                <a:cs typeface="楷体_GB2312"/>
              </a:rPr>
              <a:t>.</a:t>
            </a:r>
          </a:p>
          <a:p>
            <a:pPr marL="342900" indent="-342900" eaLnBrk="0" hangingPunct="0">
              <a:lnSpc>
                <a:spcPct val="120000"/>
              </a:lnSpc>
              <a:buFontTx/>
              <a:buAutoNum type="arabicPeriod"/>
            </a:pPr>
            <a:r>
              <a:rPr lang="zh-CN" altLang="en-US" sz="2400" b="1">
                <a:solidFill>
                  <a:srgbClr val="FF3300"/>
                </a:solidFill>
                <a:latin typeface="楷体_GB2312"/>
                <a:ea typeface="楷体_GB2312"/>
                <a:cs typeface="楷体_GB2312"/>
              </a:rPr>
              <a:t>在上述变换过程中，实际上只对方程组的系数和常数进行运算，未知数并未参与运算．</a:t>
            </a:r>
          </a:p>
        </p:txBody>
      </p:sp>
      <p:grpSp>
        <p:nvGrpSpPr>
          <p:cNvPr id="57365" name="Group 21"/>
          <p:cNvGrpSpPr>
            <a:grpSpLocks/>
          </p:cNvGrpSpPr>
          <p:nvPr/>
        </p:nvGrpSpPr>
        <p:grpSpPr bwMode="auto">
          <a:xfrm>
            <a:off x="4243388" y="1438275"/>
            <a:ext cx="1009650" cy="288925"/>
            <a:chOff x="4150" y="391"/>
            <a:chExt cx="636" cy="182"/>
          </a:xfrm>
        </p:grpSpPr>
        <p:sp>
          <p:nvSpPr>
            <p:cNvPr id="1013801" name="Oval 17"/>
            <p:cNvSpPr>
              <a:spLocks noChangeArrowheads="1"/>
            </p:cNvSpPr>
            <p:nvPr/>
          </p:nvSpPr>
          <p:spPr bwMode="auto">
            <a:xfrm>
              <a:off x="4150" y="391"/>
              <a:ext cx="182" cy="182"/>
            </a:xfrm>
            <a:prstGeom prst="ellipse">
              <a:avLst/>
            </a:prstGeom>
            <a:noFill/>
            <a:ln w="19050">
              <a:solidFill>
                <a:srgbClr val="0000FF"/>
              </a:solidFill>
              <a:round/>
              <a:headEnd/>
              <a:tailEnd/>
            </a:ln>
          </p:spPr>
          <p:txBody>
            <a:bodyPr wrap="none" anchor="ctr"/>
            <a:lstStyle/>
            <a:p>
              <a:pPr algn="ctr"/>
              <a:r>
                <a:rPr lang="en-US" altLang="zh-CN" sz="2000" b="1" i="1">
                  <a:solidFill>
                    <a:srgbClr val="0000FF"/>
                  </a:solidFill>
                  <a:latin typeface="Times New Roman" pitchFamily="18" charset="0"/>
                  <a:ea typeface="楷体_GB2312"/>
                  <a:cs typeface="楷体_GB2312"/>
                </a:rPr>
                <a:t>i</a:t>
              </a:r>
            </a:p>
          </p:txBody>
        </p:sp>
        <p:sp>
          <p:nvSpPr>
            <p:cNvPr id="1013802" name="Oval 18"/>
            <p:cNvSpPr>
              <a:spLocks noChangeArrowheads="1"/>
            </p:cNvSpPr>
            <p:nvPr/>
          </p:nvSpPr>
          <p:spPr bwMode="auto">
            <a:xfrm>
              <a:off x="4604" y="391"/>
              <a:ext cx="182" cy="182"/>
            </a:xfrm>
            <a:prstGeom prst="ellipse">
              <a:avLst/>
            </a:prstGeom>
            <a:noFill/>
            <a:ln w="19050">
              <a:solidFill>
                <a:srgbClr val="0000FF"/>
              </a:solidFill>
              <a:round/>
              <a:headEnd/>
              <a:tailEnd/>
            </a:ln>
          </p:spPr>
          <p:txBody>
            <a:bodyPr wrap="none" anchor="ctr"/>
            <a:lstStyle/>
            <a:p>
              <a:pPr algn="ctr"/>
              <a:r>
                <a:rPr lang="en-US" altLang="zh-CN" sz="2000" b="1" i="1">
                  <a:solidFill>
                    <a:srgbClr val="0000FF"/>
                  </a:solidFill>
                  <a:latin typeface="Times New Roman" pitchFamily="18" charset="0"/>
                  <a:ea typeface="楷体_GB2312"/>
                  <a:cs typeface="楷体_GB2312"/>
                </a:rPr>
                <a:t>j</a:t>
              </a:r>
            </a:p>
          </p:txBody>
        </p:sp>
        <p:sp>
          <p:nvSpPr>
            <p:cNvPr id="1013803" name="Line 20"/>
            <p:cNvSpPr>
              <a:spLocks noChangeShapeType="1"/>
            </p:cNvSpPr>
            <p:nvPr/>
          </p:nvSpPr>
          <p:spPr bwMode="auto">
            <a:xfrm>
              <a:off x="4355" y="482"/>
              <a:ext cx="226" cy="0"/>
            </a:xfrm>
            <a:prstGeom prst="line">
              <a:avLst/>
            </a:prstGeom>
            <a:noFill/>
            <a:ln w="28575">
              <a:solidFill>
                <a:srgbClr val="0000FF"/>
              </a:solidFill>
              <a:round/>
              <a:headEnd type="triangle" w="med" len="med"/>
              <a:tailEnd type="triangle" w="med" len="med"/>
            </a:ln>
          </p:spPr>
          <p:txBody>
            <a:bodyPr/>
            <a:lstStyle/>
            <a:p>
              <a:endParaRPr lang="zh-CN" altLang="en-US"/>
            </a:p>
          </p:txBody>
        </p:sp>
      </p:grpSp>
      <p:grpSp>
        <p:nvGrpSpPr>
          <p:cNvPr id="57370" name="Group 26"/>
          <p:cNvGrpSpPr>
            <a:grpSpLocks/>
          </p:cNvGrpSpPr>
          <p:nvPr/>
        </p:nvGrpSpPr>
        <p:grpSpPr bwMode="auto">
          <a:xfrm>
            <a:off x="5467350" y="2133600"/>
            <a:ext cx="1012825" cy="457200"/>
            <a:chOff x="4286" y="837"/>
            <a:chExt cx="638" cy="288"/>
          </a:xfrm>
        </p:grpSpPr>
        <p:sp>
          <p:nvSpPr>
            <p:cNvPr id="1013799" name="Oval 23"/>
            <p:cNvSpPr>
              <a:spLocks noChangeArrowheads="1"/>
            </p:cNvSpPr>
            <p:nvPr/>
          </p:nvSpPr>
          <p:spPr bwMode="auto">
            <a:xfrm>
              <a:off x="4286" y="890"/>
              <a:ext cx="182" cy="182"/>
            </a:xfrm>
            <a:prstGeom prst="ellipse">
              <a:avLst/>
            </a:prstGeom>
            <a:noFill/>
            <a:ln w="19050">
              <a:solidFill>
                <a:srgbClr val="0000FF"/>
              </a:solidFill>
              <a:round/>
              <a:headEnd/>
              <a:tailEnd/>
            </a:ln>
          </p:spPr>
          <p:txBody>
            <a:bodyPr wrap="none" anchor="ctr"/>
            <a:lstStyle/>
            <a:p>
              <a:pPr algn="ctr"/>
              <a:r>
                <a:rPr lang="en-US" altLang="zh-CN" sz="2000" b="1" i="1">
                  <a:solidFill>
                    <a:srgbClr val="0000FF"/>
                  </a:solidFill>
                  <a:latin typeface="Times New Roman" pitchFamily="18" charset="0"/>
                  <a:ea typeface="楷体_GB2312"/>
                  <a:cs typeface="楷体_GB2312"/>
                </a:rPr>
                <a:t>i</a:t>
              </a:r>
            </a:p>
          </p:txBody>
        </p:sp>
        <p:sp>
          <p:nvSpPr>
            <p:cNvPr id="1013800" name="Rectangle 24"/>
            <p:cNvSpPr>
              <a:spLocks noChangeArrowheads="1"/>
            </p:cNvSpPr>
            <p:nvPr/>
          </p:nvSpPr>
          <p:spPr bwMode="auto">
            <a:xfrm>
              <a:off x="4327" y="837"/>
              <a:ext cx="597" cy="288"/>
            </a:xfrm>
            <a:prstGeom prst="rect">
              <a:avLst/>
            </a:prstGeom>
            <a:noFill/>
            <a:ln w="9525">
              <a:noFill/>
              <a:miter lim="800000"/>
              <a:headEnd/>
              <a:tailEnd/>
            </a:ln>
          </p:spPr>
          <p:txBody>
            <a:bodyPr wrap="none" anchor="ctr">
              <a:spAutoFit/>
            </a:bodyPr>
            <a:lstStyle/>
            <a:p>
              <a:pPr algn="ctr"/>
              <a:r>
                <a:rPr lang="en-US" altLang="zh-CN" sz="2400" b="1">
                  <a:solidFill>
                    <a:srgbClr val="0000FF"/>
                  </a:solidFill>
                  <a:latin typeface="Times New Roman" pitchFamily="18" charset="0"/>
                  <a:ea typeface="楷体_GB2312"/>
                  <a:cs typeface="楷体_GB2312"/>
                </a:rPr>
                <a:t>  ×</a:t>
              </a:r>
              <a:r>
                <a:rPr lang="en-US" altLang="zh-CN" sz="2400" b="1" i="1">
                  <a:solidFill>
                    <a:srgbClr val="0000FF"/>
                  </a:solidFill>
                  <a:latin typeface="Times New Roman" pitchFamily="18" charset="0"/>
                  <a:ea typeface="楷体_GB2312"/>
                  <a:cs typeface="楷体_GB2312"/>
                </a:rPr>
                <a:t>k  </a:t>
              </a:r>
            </a:p>
          </p:txBody>
        </p:sp>
      </p:grpSp>
      <p:grpSp>
        <p:nvGrpSpPr>
          <p:cNvPr id="57379" name="Group 35"/>
          <p:cNvGrpSpPr>
            <a:grpSpLocks/>
          </p:cNvGrpSpPr>
          <p:nvPr/>
        </p:nvGrpSpPr>
        <p:grpSpPr bwMode="auto">
          <a:xfrm>
            <a:off x="6403975" y="2928938"/>
            <a:ext cx="1152525" cy="457200"/>
            <a:chOff x="4649" y="1253"/>
            <a:chExt cx="726" cy="288"/>
          </a:xfrm>
        </p:grpSpPr>
        <p:sp>
          <p:nvSpPr>
            <p:cNvPr id="1013796" name="Oval 32"/>
            <p:cNvSpPr>
              <a:spLocks noChangeArrowheads="1"/>
            </p:cNvSpPr>
            <p:nvPr/>
          </p:nvSpPr>
          <p:spPr bwMode="auto">
            <a:xfrm>
              <a:off x="4649" y="1306"/>
              <a:ext cx="182" cy="182"/>
            </a:xfrm>
            <a:prstGeom prst="ellipse">
              <a:avLst/>
            </a:prstGeom>
            <a:noFill/>
            <a:ln w="19050">
              <a:solidFill>
                <a:srgbClr val="0000FF"/>
              </a:solidFill>
              <a:round/>
              <a:headEnd/>
              <a:tailEnd/>
            </a:ln>
          </p:spPr>
          <p:txBody>
            <a:bodyPr wrap="none" anchor="ctr"/>
            <a:lstStyle/>
            <a:p>
              <a:pPr algn="ctr"/>
              <a:r>
                <a:rPr lang="en-US" altLang="zh-CN" sz="2000" b="1" i="1">
                  <a:solidFill>
                    <a:srgbClr val="0000FF"/>
                  </a:solidFill>
                  <a:latin typeface="Times New Roman" pitchFamily="18" charset="0"/>
                  <a:ea typeface="楷体_GB2312"/>
                  <a:cs typeface="楷体_GB2312"/>
                </a:rPr>
                <a:t>i</a:t>
              </a:r>
            </a:p>
          </p:txBody>
        </p:sp>
        <p:sp>
          <p:nvSpPr>
            <p:cNvPr id="1013797" name="Rectangle 33"/>
            <p:cNvSpPr>
              <a:spLocks noChangeArrowheads="1"/>
            </p:cNvSpPr>
            <p:nvPr/>
          </p:nvSpPr>
          <p:spPr bwMode="auto">
            <a:xfrm>
              <a:off x="4802" y="1253"/>
              <a:ext cx="421" cy="288"/>
            </a:xfrm>
            <a:prstGeom prst="rect">
              <a:avLst/>
            </a:prstGeom>
            <a:noFill/>
            <a:ln w="9525">
              <a:noFill/>
              <a:miter lim="800000"/>
              <a:headEnd/>
              <a:tailEnd/>
            </a:ln>
          </p:spPr>
          <p:txBody>
            <a:bodyPr wrap="none" anchor="ctr">
              <a:spAutoFit/>
            </a:bodyPr>
            <a:lstStyle/>
            <a:p>
              <a:pPr algn="ctr"/>
              <a:r>
                <a:rPr lang="zh-CN" altLang="en-US" sz="2000" b="1">
                  <a:solidFill>
                    <a:srgbClr val="0000FF"/>
                  </a:solidFill>
                  <a:latin typeface="Times New Roman" pitchFamily="18" charset="0"/>
                  <a:ea typeface="楷体_GB2312"/>
                  <a:cs typeface="楷体_GB2312"/>
                </a:rPr>
                <a:t>＋</a:t>
              </a:r>
              <a:r>
                <a:rPr lang="en-US" altLang="zh-CN" sz="2400" b="1" i="1">
                  <a:solidFill>
                    <a:srgbClr val="0000FF"/>
                  </a:solidFill>
                  <a:latin typeface="Times New Roman" pitchFamily="18" charset="0"/>
                  <a:ea typeface="楷体_GB2312"/>
                  <a:cs typeface="楷体_GB2312"/>
                </a:rPr>
                <a:t>k </a:t>
              </a:r>
            </a:p>
          </p:txBody>
        </p:sp>
        <p:sp>
          <p:nvSpPr>
            <p:cNvPr id="1013798" name="Oval 34"/>
            <p:cNvSpPr>
              <a:spLocks noChangeArrowheads="1"/>
            </p:cNvSpPr>
            <p:nvPr/>
          </p:nvSpPr>
          <p:spPr bwMode="auto">
            <a:xfrm>
              <a:off x="5193" y="1306"/>
              <a:ext cx="182" cy="182"/>
            </a:xfrm>
            <a:prstGeom prst="ellipse">
              <a:avLst/>
            </a:prstGeom>
            <a:noFill/>
            <a:ln w="19050">
              <a:solidFill>
                <a:srgbClr val="0000FF"/>
              </a:solidFill>
              <a:round/>
              <a:headEnd/>
              <a:tailEnd/>
            </a:ln>
          </p:spPr>
          <p:txBody>
            <a:bodyPr wrap="none" anchor="ctr"/>
            <a:lstStyle/>
            <a:p>
              <a:pPr algn="ctr"/>
              <a:r>
                <a:rPr lang="en-US" altLang="zh-CN" sz="2000" b="1" i="1">
                  <a:solidFill>
                    <a:srgbClr val="0000FF"/>
                  </a:solidFill>
                  <a:latin typeface="Times New Roman" pitchFamily="18" charset="0"/>
                  <a:ea typeface="楷体_GB2312"/>
                  <a:cs typeface="楷体_GB2312"/>
                </a:rPr>
                <a:t>j</a:t>
              </a:r>
            </a:p>
          </p:txBody>
        </p:sp>
      </p:grpSp>
      <p:grpSp>
        <p:nvGrpSpPr>
          <p:cNvPr id="57380" name="Group 36"/>
          <p:cNvGrpSpPr>
            <a:grpSpLocks/>
          </p:cNvGrpSpPr>
          <p:nvPr/>
        </p:nvGrpSpPr>
        <p:grpSpPr bwMode="auto">
          <a:xfrm>
            <a:off x="762000" y="4610100"/>
            <a:ext cx="1009650" cy="288925"/>
            <a:chOff x="4150" y="391"/>
            <a:chExt cx="636" cy="182"/>
          </a:xfrm>
        </p:grpSpPr>
        <p:sp>
          <p:nvSpPr>
            <p:cNvPr id="1013793" name="Oval 37"/>
            <p:cNvSpPr>
              <a:spLocks noChangeArrowheads="1"/>
            </p:cNvSpPr>
            <p:nvPr/>
          </p:nvSpPr>
          <p:spPr bwMode="auto">
            <a:xfrm>
              <a:off x="4150" y="391"/>
              <a:ext cx="182" cy="182"/>
            </a:xfrm>
            <a:prstGeom prst="ellipse">
              <a:avLst/>
            </a:prstGeom>
            <a:noFill/>
            <a:ln w="19050">
              <a:solidFill>
                <a:schemeClr val="tx1"/>
              </a:solidFill>
              <a:round/>
              <a:headEnd/>
              <a:tailEnd/>
            </a:ln>
          </p:spPr>
          <p:txBody>
            <a:bodyPr wrap="none" anchor="ctr"/>
            <a:lstStyle/>
            <a:p>
              <a:pPr algn="ctr"/>
              <a:r>
                <a:rPr lang="en-US" altLang="zh-CN" sz="2000" b="1" i="1">
                  <a:solidFill>
                    <a:srgbClr val="000000"/>
                  </a:solidFill>
                  <a:latin typeface="Times New Roman" pitchFamily="18" charset="0"/>
                  <a:ea typeface="楷体_GB2312"/>
                  <a:cs typeface="楷体_GB2312"/>
                </a:rPr>
                <a:t>i</a:t>
              </a:r>
            </a:p>
          </p:txBody>
        </p:sp>
        <p:sp>
          <p:nvSpPr>
            <p:cNvPr id="1013794" name="Oval 38"/>
            <p:cNvSpPr>
              <a:spLocks noChangeArrowheads="1"/>
            </p:cNvSpPr>
            <p:nvPr/>
          </p:nvSpPr>
          <p:spPr bwMode="auto">
            <a:xfrm>
              <a:off x="4604" y="391"/>
              <a:ext cx="182" cy="182"/>
            </a:xfrm>
            <a:prstGeom prst="ellipse">
              <a:avLst/>
            </a:prstGeom>
            <a:noFill/>
            <a:ln w="19050">
              <a:solidFill>
                <a:schemeClr val="tx1"/>
              </a:solidFill>
              <a:round/>
              <a:headEnd/>
              <a:tailEnd/>
            </a:ln>
          </p:spPr>
          <p:txBody>
            <a:bodyPr wrap="none" anchor="ctr"/>
            <a:lstStyle/>
            <a:p>
              <a:pPr algn="ctr"/>
              <a:r>
                <a:rPr lang="en-US" altLang="zh-CN" sz="2000" b="1" i="1">
                  <a:solidFill>
                    <a:srgbClr val="000000"/>
                  </a:solidFill>
                  <a:latin typeface="Times New Roman" pitchFamily="18" charset="0"/>
                  <a:ea typeface="楷体_GB2312"/>
                  <a:cs typeface="楷体_GB2312"/>
                </a:rPr>
                <a:t>j</a:t>
              </a:r>
            </a:p>
          </p:txBody>
        </p:sp>
        <p:sp>
          <p:nvSpPr>
            <p:cNvPr id="1013795" name="Line 39"/>
            <p:cNvSpPr>
              <a:spLocks noChangeShapeType="1"/>
            </p:cNvSpPr>
            <p:nvPr/>
          </p:nvSpPr>
          <p:spPr bwMode="auto">
            <a:xfrm>
              <a:off x="4355" y="482"/>
              <a:ext cx="226" cy="0"/>
            </a:xfrm>
            <a:prstGeom prst="line">
              <a:avLst/>
            </a:prstGeom>
            <a:noFill/>
            <a:ln w="28575">
              <a:solidFill>
                <a:schemeClr val="tx1"/>
              </a:solidFill>
              <a:round/>
              <a:headEnd type="triangle" w="med" len="med"/>
              <a:tailEnd type="triangle" w="med" len="med"/>
            </a:ln>
          </p:spPr>
          <p:txBody>
            <a:bodyPr/>
            <a:lstStyle/>
            <a:p>
              <a:endParaRPr lang="zh-CN" altLang="en-US"/>
            </a:p>
          </p:txBody>
        </p:sp>
      </p:grpSp>
      <p:sp>
        <p:nvSpPr>
          <p:cNvPr id="57391" name="AutoShape 47"/>
          <p:cNvSpPr>
            <a:spLocks noChangeArrowheads="1"/>
          </p:cNvSpPr>
          <p:nvPr/>
        </p:nvSpPr>
        <p:spPr bwMode="auto">
          <a:xfrm>
            <a:off x="2198688" y="4538663"/>
            <a:ext cx="433387" cy="431800"/>
          </a:xfrm>
          <a:prstGeom prst="rightArrow">
            <a:avLst>
              <a:gd name="adj1" fmla="val 50000"/>
              <a:gd name="adj2" fmla="val 25092"/>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pSp>
        <p:nvGrpSpPr>
          <p:cNvPr id="57384" name="Group 40"/>
          <p:cNvGrpSpPr>
            <a:grpSpLocks/>
          </p:cNvGrpSpPr>
          <p:nvPr/>
        </p:nvGrpSpPr>
        <p:grpSpPr bwMode="auto">
          <a:xfrm>
            <a:off x="762000" y="5213350"/>
            <a:ext cx="935038" cy="457200"/>
            <a:chOff x="4286" y="837"/>
            <a:chExt cx="589" cy="288"/>
          </a:xfrm>
        </p:grpSpPr>
        <p:sp>
          <p:nvSpPr>
            <p:cNvPr id="1013791" name="Oval 41"/>
            <p:cNvSpPr>
              <a:spLocks noChangeArrowheads="1"/>
            </p:cNvSpPr>
            <p:nvPr/>
          </p:nvSpPr>
          <p:spPr bwMode="auto">
            <a:xfrm>
              <a:off x="4286" y="890"/>
              <a:ext cx="182" cy="182"/>
            </a:xfrm>
            <a:prstGeom prst="ellipse">
              <a:avLst/>
            </a:prstGeom>
            <a:noFill/>
            <a:ln w="19050">
              <a:solidFill>
                <a:schemeClr val="tx1"/>
              </a:solidFill>
              <a:round/>
              <a:headEnd/>
              <a:tailEnd/>
            </a:ln>
          </p:spPr>
          <p:txBody>
            <a:bodyPr wrap="none" anchor="ctr"/>
            <a:lstStyle/>
            <a:p>
              <a:pPr algn="ctr"/>
              <a:r>
                <a:rPr lang="en-US" altLang="zh-CN" sz="2000" b="1" i="1">
                  <a:solidFill>
                    <a:srgbClr val="000000"/>
                  </a:solidFill>
                  <a:latin typeface="Times New Roman" pitchFamily="18" charset="0"/>
                  <a:ea typeface="楷体_GB2312"/>
                  <a:cs typeface="楷体_GB2312"/>
                </a:rPr>
                <a:t>i</a:t>
              </a:r>
            </a:p>
          </p:txBody>
        </p:sp>
        <p:sp>
          <p:nvSpPr>
            <p:cNvPr id="1013792" name="Rectangle 42"/>
            <p:cNvSpPr>
              <a:spLocks noChangeArrowheads="1"/>
            </p:cNvSpPr>
            <p:nvPr/>
          </p:nvSpPr>
          <p:spPr bwMode="auto">
            <a:xfrm>
              <a:off x="4374" y="837"/>
              <a:ext cx="501" cy="288"/>
            </a:xfrm>
            <a:prstGeom prst="rect">
              <a:avLst/>
            </a:prstGeom>
            <a:noFill/>
            <a:ln w="9525">
              <a:noFill/>
              <a:miter lim="800000"/>
              <a:headEnd/>
              <a:tailEnd/>
            </a:ln>
          </p:spPr>
          <p:txBody>
            <a:bodyPr wrap="none" anchor="ctr">
              <a:spAutoFit/>
            </a:bodyPr>
            <a:lstStyle/>
            <a:p>
              <a:pPr algn="ct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k </a:t>
              </a:r>
            </a:p>
          </p:txBody>
        </p:sp>
      </p:grpSp>
      <p:sp>
        <p:nvSpPr>
          <p:cNvPr id="57392" name="AutoShape 48"/>
          <p:cNvSpPr>
            <a:spLocks noChangeArrowheads="1"/>
          </p:cNvSpPr>
          <p:nvPr/>
        </p:nvSpPr>
        <p:spPr bwMode="auto">
          <a:xfrm>
            <a:off x="2198688" y="5226050"/>
            <a:ext cx="433387" cy="431800"/>
          </a:xfrm>
          <a:prstGeom prst="rightArrow">
            <a:avLst>
              <a:gd name="adj1" fmla="val 50000"/>
              <a:gd name="adj2" fmla="val 25092"/>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pSp>
        <p:nvGrpSpPr>
          <p:cNvPr id="57387" name="Group 43"/>
          <p:cNvGrpSpPr>
            <a:grpSpLocks/>
          </p:cNvGrpSpPr>
          <p:nvPr/>
        </p:nvGrpSpPr>
        <p:grpSpPr bwMode="auto">
          <a:xfrm>
            <a:off x="762000" y="5911850"/>
            <a:ext cx="1152525" cy="461963"/>
            <a:chOff x="4649" y="1252"/>
            <a:chExt cx="726" cy="291"/>
          </a:xfrm>
        </p:grpSpPr>
        <p:sp>
          <p:nvSpPr>
            <p:cNvPr id="1013788" name="Oval 44"/>
            <p:cNvSpPr>
              <a:spLocks noChangeArrowheads="1"/>
            </p:cNvSpPr>
            <p:nvPr/>
          </p:nvSpPr>
          <p:spPr bwMode="auto">
            <a:xfrm>
              <a:off x="4649" y="1306"/>
              <a:ext cx="182" cy="182"/>
            </a:xfrm>
            <a:prstGeom prst="ellipse">
              <a:avLst/>
            </a:prstGeom>
            <a:noFill/>
            <a:ln w="19050">
              <a:solidFill>
                <a:schemeClr val="tx1"/>
              </a:solidFill>
              <a:round/>
              <a:headEnd/>
              <a:tailEnd/>
            </a:ln>
          </p:spPr>
          <p:txBody>
            <a:bodyPr wrap="none" anchor="ctr"/>
            <a:lstStyle/>
            <a:p>
              <a:pPr algn="ctr"/>
              <a:r>
                <a:rPr lang="en-US" altLang="zh-CN" sz="2000" b="1" i="1">
                  <a:solidFill>
                    <a:srgbClr val="000000"/>
                  </a:solidFill>
                  <a:latin typeface="Times New Roman" pitchFamily="18" charset="0"/>
                  <a:ea typeface="楷体_GB2312"/>
                  <a:cs typeface="楷体_GB2312"/>
                </a:rPr>
                <a:t>i</a:t>
              </a:r>
            </a:p>
          </p:txBody>
        </p:sp>
        <p:sp>
          <p:nvSpPr>
            <p:cNvPr id="1013789" name="Rectangle 45"/>
            <p:cNvSpPr>
              <a:spLocks noChangeArrowheads="1"/>
            </p:cNvSpPr>
            <p:nvPr/>
          </p:nvSpPr>
          <p:spPr bwMode="auto">
            <a:xfrm>
              <a:off x="4827" y="1252"/>
              <a:ext cx="372" cy="291"/>
            </a:xfrm>
            <a:prstGeom prst="rect">
              <a:avLst/>
            </a:prstGeom>
            <a:noFill/>
            <a:ln w="9525">
              <a:noFill/>
              <a:miter lim="800000"/>
              <a:headEnd/>
              <a:tailEnd/>
            </a:ln>
          </p:spPr>
          <p:txBody>
            <a:bodyPr wrap="none" anchor="ctr">
              <a:spAutoFit/>
            </a:bodyPr>
            <a:lstStyle/>
            <a:p>
              <a:pPr algn="ct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k </a:t>
              </a:r>
            </a:p>
          </p:txBody>
        </p:sp>
        <p:sp>
          <p:nvSpPr>
            <p:cNvPr id="1013790" name="Oval 46"/>
            <p:cNvSpPr>
              <a:spLocks noChangeArrowheads="1"/>
            </p:cNvSpPr>
            <p:nvPr/>
          </p:nvSpPr>
          <p:spPr bwMode="auto">
            <a:xfrm>
              <a:off x="5193" y="1306"/>
              <a:ext cx="182" cy="182"/>
            </a:xfrm>
            <a:prstGeom prst="ellipse">
              <a:avLst/>
            </a:prstGeom>
            <a:noFill/>
            <a:ln w="19050">
              <a:solidFill>
                <a:schemeClr val="tx1"/>
              </a:solidFill>
              <a:round/>
              <a:headEnd/>
              <a:tailEnd/>
            </a:ln>
          </p:spPr>
          <p:txBody>
            <a:bodyPr wrap="none" anchor="ctr"/>
            <a:lstStyle/>
            <a:p>
              <a:pPr algn="ctr"/>
              <a:r>
                <a:rPr lang="en-US" altLang="zh-CN" sz="2000" b="1" i="1">
                  <a:solidFill>
                    <a:srgbClr val="000000"/>
                  </a:solidFill>
                  <a:latin typeface="Times New Roman" pitchFamily="18" charset="0"/>
                  <a:ea typeface="楷体_GB2312"/>
                  <a:cs typeface="楷体_GB2312"/>
                </a:rPr>
                <a:t>j</a:t>
              </a:r>
            </a:p>
          </p:txBody>
        </p:sp>
      </p:grpSp>
      <p:sp>
        <p:nvSpPr>
          <p:cNvPr id="57393" name="AutoShape 49"/>
          <p:cNvSpPr>
            <a:spLocks noChangeArrowheads="1"/>
          </p:cNvSpPr>
          <p:nvPr/>
        </p:nvSpPr>
        <p:spPr bwMode="auto">
          <a:xfrm>
            <a:off x="2198688" y="5926138"/>
            <a:ext cx="433387" cy="431800"/>
          </a:xfrm>
          <a:prstGeom prst="rightArrow">
            <a:avLst>
              <a:gd name="adj1" fmla="val 50000"/>
              <a:gd name="adj2" fmla="val 25092"/>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pSp>
        <p:nvGrpSpPr>
          <p:cNvPr id="57397" name="Group 53"/>
          <p:cNvGrpSpPr>
            <a:grpSpLocks/>
          </p:cNvGrpSpPr>
          <p:nvPr/>
        </p:nvGrpSpPr>
        <p:grpSpPr bwMode="auto">
          <a:xfrm>
            <a:off x="3059113" y="4621213"/>
            <a:ext cx="1009650" cy="288925"/>
            <a:chOff x="4150" y="391"/>
            <a:chExt cx="636" cy="182"/>
          </a:xfrm>
        </p:grpSpPr>
        <p:sp>
          <p:nvSpPr>
            <p:cNvPr id="1013785" name="Oval 54"/>
            <p:cNvSpPr>
              <a:spLocks noChangeArrowheads="1"/>
            </p:cNvSpPr>
            <p:nvPr/>
          </p:nvSpPr>
          <p:spPr bwMode="auto">
            <a:xfrm>
              <a:off x="4150" y="391"/>
              <a:ext cx="182" cy="182"/>
            </a:xfrm>
            <a:prstGeom prst="ellipse">
              <a:avLst/>
            </a:prstGeom>
            <a:noFill/>
            <a:ln w="19050">
              <a:solidFill>
                <a:srgbClr val="0000FF"/>
              </a:solidFill>
              <a:round/>
              <a:headEnd/>
              <a:tailEnd/>
            </a:ln>
          </p:spPr>
          <p:txBody>
            <a:bodyPr wrap="none" anchor="ctr"/>
            <a:lstStyle/>
            <a:p>
              <a:pPr algn="ctr"/>
              <a:r>
                <a:rPr lang="en-US" altLang="zh-CN" sz="2000" b="1" i="1">
                  <a:solidFill>
                    <a:srgbClr val="0000FF"/>
                  </a:solidFill>
                  <a:latin typeface="Times New Roman" pitchFamily="18" charset="0"/>
                  <a:ea typeface="楷体_GB2312"/>
                  <a:cs typeface="楷体_GB2312"/>
                </a:rPr>
                <a:t>i</a:t>
              </a:r>
            </a:p>
          </p:txBody>
        </p:sp>
        <p:sp>
          <p:nvSpPr>
            <p:cNvPr id="1013786" name="Oval 55"/>
            <p:cNvSpPr>
              <a:spLocks noChangeArrowheads="1"/>
            </p:cNvSpPr>
            <p:nvPr/>
          </p:nvSpPr>
          <p:spPr bwMode="auto">
            <a:xfrm>
              <a:off x="4604" y="391"/>
              <a:ext cx="182" cy="182"/>
            </a:xfrm>
            <a:prstGeom prst="ellipse">
              <a:avLst/>
            </a:prstGeom>
            <a:noFill/>
            <a:ln w="19050">
              <a:solidFill>
                <a:srgbClr val="0000FF"/>
              </a:solidFill>
              <a:round/>
              <a:headEnd/>
              <a:tailEnd/>
            </a:ln>
          </p:spPr>
          <p:txBody>
            <a:bodyPr wrap="none" anchor="ctr"/>
            <a:lstStyle/>
            <a:p>
              <a:pPr algn="ctr"/>
              <a:r>
                <a:rPr lang="en-US" altLang="zh-CN" sz="2000" b="1" i="1">
                  <a:solidFill>
                    <a:srgbClr val="0000FF"/>
                  </a:solidFill>
                  <a:latin typeface="Times New Roman" pitchFamily="18" charset="0"/>
                  <a:ea typeface="楷体_GB2312"/>
                  <a:cs typeface="楷体_GB2312"/>
                </a:rPr>
                <a:t>j</a:t>
              </a:r>
            </a:p>
          </p:txBody>
        </p:sp>
        <p:sp>
          <p:nvSpPr>
            <p:cNvPr id="1013787" name="Line 56"/>
            <p:cNvSpPr>
              <a:spLocks noChangeShapeType="1"/>
            </p:cNvSpPr>
            <p:nvPr/>
          </p:nvSpPr>
          <p:spPr bwMode="auto">
            <a:xfrm>
              <a:off x="4355" y="482"/>
              <a:ext cx="226" cy="0"/>
            </a:xfrm>
            <a:prstGeom prst="line">
              <a:avLst/>
            </a:prstGeom>
            <a:noFill/>
            <a:ln w="28575">
              <a:solidFill>
                <a:srgbClr val="0000FF"/>
              </a:solidFill>
              <a:round/>
              <a:headEnd type="triangle" w="med" len="med"/>
              <a:tailEnd type="triangle" w="med" len="med"/>
            </a:ln>
          </p:spPr>
          <p:txBody>
            <a:bodyPr/>
            <a:lstStyle/>
            <a:p>
              <a:endParaRPr lang="zh-CN" altLang="en-US"/>
            </a:p>
          </p:txBody>
        </p:sp>
      </p:grpSp>
      <p:grpSp>
        <p:nvGrpSpPr>
          <p:cNvPr id="57401" name="Group 57"/>
          <p:cNvGrpSpPr>
            <a:grpSpLocks/>
          </p:cNvGrpSpPr>
          <p:nvPr/>
        </p:nvGrpSpPr>
        <p:grpSpPr bwMode="auto">
          <a:xfrm>
            <a:off x="3059113" y="5224463"/>
            <a:ext cx="858837" cy="457200"/>
            <a:chOff x="4286" y="837"/>
            <a:chExt cx="541" cy="288"/>
          </a:xfrm>
        </p:grpSpPr>
        <p:sp>
          <p:nvSpPr>
            <p:cNvPr id="1013783" name="Oval 58"/>
            <p:cNvSpPr>
              <a:spLocks noChangeArrowheads="1"/>
            </p:cNvSpPr>
            <p:nvPr/>
          </p:nvSpPr>
          <p:spPr bwMode="auto">
            <a:xfrm>
              <a:off x="4286" y="890"/>
              <a:ext cx="182" cy="182"/>
            </a:xfrm>
            <a:prstGeom prst="ellipse">
              <a:avLst/>
            </a:prstGeom>
            <a:noFill/>
            <a:ln w="19050">
              <a:solidFill>
                <a:srgbClr val="0000FF"/>
              </a:solidFill>
              <a:round/>
              <a:headEnd/>
              <a:tailEnd/>
            </a:ln>
          </p:spPr>
          <p:txBody>
            <a:bodyPr wrap="none" anchor="ctr"/>
            <a:lstStyle/>
            <a:p>
              <a:pPr algn="ctr"/>
              <a:r>
                <a:rPr lang="en-US" altLang="zh-CN" sz="2000" b="1" i="1">
                  <a:solidFill>
                    <a:srgbClr val="0000FF"/>
                  </a:solidFill>
                  <a:latin typeface="Times New Roman" pitchFamily="18" charset="0"/>
                  <a:ea typeface="楷体_GB2312"/>
                  <a:cs typeface="楷体_GB2312"/>
                </a:rPr>
                <a:t>i</a:t>
              </a:r>
            </a:p>
          </p:txBody>
        </p:sp>
        <p:sp>
          <p:nvSpPr>
            <p:cNvPr id="1013784" name="Rectangle 59"/>
            <p:cNvSpPr>
              <a:spLocks noChangeArrowheads="1"/>
            </p:cNvSpPr>
            <p:nvPr/>
          </p:nvSpPr>
          <p:spPr bwMode="auto">
            <a:xfrm>
              <a:off x="4422" y="837"/>
              <a:ext cx="405" cy="288"/>
            </a:xfrm>
            <a:prstGeom prst="rect">
              <a:avLst/>
            </a:prstGeom>
            <a:noFill/>
            <a:ln w="9525">
              <a:noFill/>
              <a:miter lim="800000"/>
              <a:headEnd/>
              <a:tailEnd/>
            </a:ln>
          </p:spPr>
          <p:txBody>
            <a:bodyPr wrap="none" anchor="ctr">
              <a:spAutoFit/>
            </a:bodyPr>
            <a:lstStyle/>
            <a:p>
              <a:pPr algn="ctr"/>
              <a:r>
                <a:rPr lang="en-US" altLang="zh-CN" b="1">
                  <a:solidFill>
                    <a:srgbClr val="0000FF"/>
                  </a:solidFill>
                  <a:latin typeface="Times New Roman" pitchFamily="18" charset="0"/>
                  <a:ea typeface="楷体_GB2312"/>
                  <a:cs typeface="楷体_GB2312"/>
                </a:rPr>
                <a:t>÷</a:t>
              </a:r>
              <a:r>
                <a:rPr lang="en-US" altLang="zh-CN" sz="2400" b="1" i="1">
                  <a:solidFill>
                    <a:srgbClr val="0000FF"/>
                  </a:solidFill>
                  <a:latin typeface="Times New Roman" pitchFamily="18" charset="0"/>
                  <a:ea typeface="楷体_GB2312"/>
                  <a:cs typeface="楷体_GB2312"/>
                </a:rPr>
                <a:t>k </a:t>
              </a:r>
            </a:p>
          </p:txBody>
        </p:sp>
      </p:grpSp>
      <p:grpSp>
        <p:nvGrpSpPr>
          <p:cNvPr id="57404" name="Group 60"/>
          <p:cNvGrpSpPr>
            <a:grpSpLocks/>
          </p:cNvGrpSpPr>
          <p:nvPr/>
        </p:nvGrpSpPr>
        <p:grpSpPr bwMode="auto">
          <a:xfrm>
            <a:off x="3059113" y="5924550"/>
            <a:ext cx="1152525" cy="457200"/>
            <a:chOff x="4649" y="1253"/>
            <a:chExt cx="726" cy="288"/>
          </a:xfrm>
        </p:grpSpPr>
        <p:sp>
          <p:nvSpPr>
            <p:cNvPr id="1013780" name="Oval 61"/>
            <p:cNvSpPr>
              <a:spLocks noChangeArrowheads="1"/>
            </p:cNvSpPr>
            <p:nvPr/>
          </p:nvSpPr>
          <p:spPr bwMode="auto">
            <a:xfrm>
              <a:off x="4649" y="1306"/>
              <a:ext cx="182" cy="182"/>
            </a:xfrm>
            <a:prstGeom prst="ellipse">
              <a:avLst/>
            </a:prstGeom>
            <a:noFill/>
            <a:ln w="19050">
              <a:solidFill>
                <a:srgbClr val="0000FF"/>
              </a:solidFill>
              <a:round/>
              <a:headEnd/>
              <a:tailEnd/>
            </a:ln>
          </p:spPr>
          <p:txBody>
            <a:bodyPr wrap="none" anchor="ctr"/>
            <a:lstStyle/>
            <a:p>
              <a:pPr algn="ctr"/>
              <a:r>
                <a:rPr lang="en-US" altLang="zh-CN" sz="2000" b="1" i="1">
                  <a:solidFill>
                    <a:srgbClr val="0000FF"/>
                  </a:solidFill>
                  <a:latin typeface="Times New Roman" pitchFamily="18" charset="0"/>
                  <a:ea typeface="楷体_GB2312"/>
                  <a:cs typeface="楷体_GB2312"/>
                </a:rPr>
                <a:t>i</a:t>
              </a:r>
            </a:p>
          </p:txBody>
        </p:sp>
        <p:sp>
          <p:nvSpPr>
            <p:cNvPr id="1013781" name="Rectangle 62"/>
            <p:cNvSpPr>
              <a:spLocks noChangeArrowheads="1"/>
            </p:cNvSpPr>
            <p:nvPr/>
          </p:nvSpPr>
          <p:spPr bwMode="auto">
            <a:xfrm>
              <a:off x="4810" y="1253"/>
              <a:ext cx="405" cy="288"/>
            </a:xfrm>
            <a:prstGeom prst="rect">
              <a:avLst/>
            </a:prstGeom>
            <a:noFill/>
            <a:ln w="9525">
              <a:noFill/>
              <a:miter lim="800000"/>
              <a:headEnd/>
              <a:tailEnd/>
            </a:ln>
          </p:spPr>
          <p:txBody>
            <a:bodyPr wrap="none" anchor="ctr">
              <a:spAutoFit/>
            </a:bodyPr>
            <a:lstStyle/>
            <a:p>
              <a:pPr algn="ctr"/>
              <a:r>
                <a:rPr lang="zh-CN" altLang="en-US" b="1">
                  <a:solidFill>
                    <a:srgbClr val="0000FF"/>
                  </a:solidFill>
                  <a:latin typeface="Times New Roman" pitchFamily="18" charset="0"/>
                  <a:ea typeface="楷体_GB2312"/>
                  <a:cs typeface="楷体_GB2312"/>
                </a:rPr>
                <a:t>－</a:t>
              </a:r>
              <a:r>
                <a:rPr lang="en-US" altLang="zh-CN" sz="2400" b="1" i="1">
                  <a:solidFill>
                    <a:srgbClr val="0000FF"/>
                  </a:solidFill>
                  <a:latin typeface="Times New Roman" pitchFamily="18" charset="0"/>
                  <a:ea typeface="楷体_GB2312"/>
                  <a:cs typeface="楷体_GB2312"/>
                </a:rPr>
                <a:t>k </a:t>
              </a:r>
            </a:p>
          </p:txBody>
        </p:sp>
        <p:sp>
          <p:nvSpPr>
            <p:cNvPr id="1013782" name="Oval 63"/>
            <p:cNvSpPr>
              <a:spLocks noChangeArrowheads="1"/>
            </p:cNvSpPr>
            <p:nvPr/>
          </p:nvSpPr>
          <p:spPr bwMode="auto">
            <a:xfrm>
              <a:off x="5193" y="1306"/>
              <a:ext cx="182" cy="182"/>
            </a:xfrm>
            <a:prstGeom prst="ellipse">
              <a:avLst/>
            </a:prstGeom>
            <a:noFill/>
            <a:ln w="19050">
              <a:solidFill>
                <a:srgbClr val="0000FF"/>
              </a:solidFill>
              <a:round/>
              <a:headEnd/>
              <a:tailEnd/>
            </a:ln>
          </p:spPr>
          <p:txBody>
            <a:bodyPr wrap="none" anchor="ctr"/>
            <a:lstStyle/>
            <a:p>
              <a:pPr algn="ctr"/>
              <a:r>
                <a:rPr lang="en-US" altLang="zh-CN" sz="2000" b="1" i="1">
                  <a:solidFill>
                    <a:srgbClr val="0000FF"/>
                  </a:solidFill>
                  <a:latin typeface="Times New Roman" pitchFamily="18" charset="0"/>
                  <a:ea typeface="楷体_GB2312"/>
                  <a:cs typeface="楷体_GB2312"/>
                </a:rPr>
                <a:t>j</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box(in)">
                                      <p:cBhvr>
                                        <p:cTn id="7" dur="500"/>
                                        <p:tgtEl>
                                          <p:spTgt spid="57348"/>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57365"/>
                                        </p:tgtEl>
                                        <p:attrNameLst>
                                          <p:attrName>style.visibility</p:attrName>
                                        </p:attrNameLst>
                                      </p:cBhvr>
                                      <p:to>
                                        <p:strVal val="visible"/>
                                      </p:to>
                                    </p:set>
                                    <p:animEffect transition="in" filter="box(in)">
                                      <p:cBhvr>
                                        <p:cTn id="11" dur="500"/>
                                        <p:tgtEl>
                                          <p:spTgt spid="5736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57351"/>
                                        </p:tgtEl>
                                        <p:attrNameLst>
                                          <p:attrName>style.visibility</p:attrName>
                                        </p:attrNameLst>
                                      </p:cBhvr>
                                      <p:to>
                                        <p:strVal val="visible"/>
                                      </p:to>
                                    </p:set>
                                    <p:animEffect transition="in" filter="box(in)">
                                      <p:cBhvr>
                                        <p:cTn id="16" dur="500"/>
                                        <p:tgtEl>
                                          <p:spTgt spid="57351"/>
                                        </p:tgtEl>
                                      </p:cBhvr>
                                    </p:animEffect>
                                  </p:childTnLst>
                                </p:cTn>
                              </p:par>
                            </p:childTnLst>
                          </p:cTn>
                        </p:par>
                        <p:par>
                          <p:cTn id="17" fill="hold" nodeType="afterGroup">
                            <p:stCondLst>
                              <p:cond delay="500"/>
                            </p:stCondLst>
                            <p:childTnLst>
                              <p:par>
                                <p:cTn id="18" presetID="4" presetClass="entr" presetSubtype="16" fill="hold" nodeType="afterEffect">
                                  <p:stCondLst>
                                    <p:cond delay="0"/>
                                  </p:stCondLst>
                                  <p:childTnLst>
                                    <p:set>
                                      <p:cBhvr>
                                        <p:cTn id="19" dur="1" fill="hold">
                                          <p:stCondLst>
                                            <p:cond delay="0"/>
                                          </p:stCondLst>
                                        </p:cTn>
                                        <p:tgtEl>
                                          <p:spTgt spid="57370"/>
                                        </p:tgtEl>
                                        <p:attrNameLst>
                                          <p:attrName>style.visibility</p:attrName>
                                        </p:attrNameLst>
                                      </p:cBhvr>
                                      <p:to>
                                        <p:strVal val="visible"/>
                                      </p:to>
                                    </p:set>
                                    <p:animEffect transition="in" filter="box(in)">
                                      <p:cBhvr>
                                        <p:cTn id="20" dur="500"/>
                                        <p:tgtEl>
                                          <p:spTgt spid="5737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57354"/>
                                        </p:tgtEl>
                                        <p:attrNameLst>
                                          <p:attrName>style.visibility</p:attrName>
                                        </p:attrNameLst>
                                      </p:cBhvr>
                                      <p:to>
                                        <p:strVal val="visible"/>
                                      </p:to>
                                    </p:set>
                                    <p:animEffect transition="in" filter="box(in)">
                                      <p:cBhvr>
                                        <p:cTn id="25" dur="500"/>
                                        <p:tgtEl>
                                          <p:spTgt spid="57354"/>
                                        </p:tgtEl>
                                      </p:cBhvr>
                                    </p:animEffect>
                                  </p:childTnLst>
                                </p:cTn>
                              </p:par>
                            </p:childTnLst>
                          </p:cTn>
                        </p:par>
                        <p:par>
                          <p:cTn id="26" fill="hold" nodeType="afterGroup">
                            <p:stCondLst>
                              <p:cond delay="500"/>
                            </p:stCondLst>
                            <p:childTnLst>
                              <p:par>
                                <p:cTn id="27" presetID="4" presetClass="entr" presetSubtype="16" fill="hold" nodeType="afterEffect">
                                  <p:stCondLst>
                                    <p:cond delay="0"/>
                                  </p:stCondLst>
                                  <p:childTnLst>
                                    <p:set>
                                      <p:cBhvr>
                                        <p:cTn id="28" dur="1" fill="hold">
                                          <p:stCondLst>
                                            <p:cond delay="0"/>
                                          </p:stCondLst>
                                        </p:cTn>
                                        <p:tgtEl>
                                          <p:spTgt spid="57379"/>
                                        </p:tgtEl>
                                        <p:attrNameLst>
                                          <p:attrName>style.visibility</p:attrName>
                                        </p:attrNameLst>
                                      </p:cBhvr>
                                      <p:to>
                                        <p:strVal val="visible"/>
                                      </p:to>
                                    </p:set>
                                    <p:animEffect transition="in" filter="box(in)">
                                      <p:cBhvr>
                                        <p:cTn id="29" dur="500"/>
                                        <p:tgtEl>
                                          <p:spTgt spid="5737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5" presetClass="entr" presetSubtype="0" fill="hold" grpId="0" nodeType="clickEffect">
                                  <p:stCondLst>
                                    <p:cond delay="0"/>
                                  </p:stCondLst>
                                  <p:childTnLst>
                                    <p:set>
                                      <p:cBhvr>
                                        <p:cTn id="33" dur="1" fill="hold">
                                          <p:stCondLst>
                                            <p:cond delay="0"/>
                                          </p:stCondLst>
                                        </p:cTn>
                                        <p:tgtEl>
                                          <p:spTgt spid="57359"/>
                                        </p:tgtEl>
                                        <p:attrNameLst>
                                          <p:attrName>style.visibility</p:attrName>
                                        </p:attrNameLst>
                                      </p:cBhvr>
                                      <p:to>
                                        <p:strVal val="visible"/>
                                      </p:to>
                                    </p:set>
                                    <p:anim calcmode="lin" valueType="num">
                                      <p:cBhvr>
                                        <p:cTn id="34" dur="1000" fill="hold"/>
                                        <p:tgtEl>
                                          <p:spTgt spid="57359"/>
                                        </p:tgtEl>
                                        <p:attrNameLst>
                                          <p:attrName>ppt_w</p:attrName>
                                        </p:attrNameLst>
                                      </p:cBhvr>
                                      <p:tavLst>
                                        <p:tav tm="0">
                                          <p:val>
                                            <p:fltVal val="0"/>
                                          </p:val>
                                        </p:tav>
                                        <p:tav tm="100000">
                                          <p:val>
                                            <p:strVal val="#ppt_w"/>
                                          </p:val>
                                        </p:tav>
                                      </p:tavLst>
                                    </p:anim>
                                    <p:anim calcmode="lin" valueType="num">
                                      <p:cBhvr>
                                        <p:cTn id="35" dur="1000" fill="hold"/>
                                        <p:tgtEl>
                                          <p:spTgt spid="57359"/>
                                        </p:tgtEl>
                                        <p:attrNameLst>
                                          <p:attrName>ppt_h</p:attrName>
                                        </p:attrNameLst>
                                      </p:cBhvr>
                                      <p:tavLst>
                                        <p:tav tm="0">
                                          <p:val>
                                            <p:fltVal val="0"/>
                                          </p:val>
                                        </p:tav>
                                        <p:tav tm="100000">
                                          <p:val>
                                            <p:strVal val="#ppt_h"/>
                                          </p:val>
                                        </p:tav>
                                      </p:tavLst>
                                    </p:anim>
                                    <p:anim calcmode="lin" valueType="num">
                                      <p:cBhvr>
                                        <p:cTn id="36" dur="1000" fill="hold"/>
                                        <p:tgtEl>
                                          <p:spTgt spid="57359"/>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5735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7380"/>
                                        </p:tgtEl>
                                        <p:attrNameLst>
                                          <p:attrName>style.visibility</p:attrName>
                                        </p:attrNameLst>
                                      </p:cBhvr>
                                      <p:to>
                                        <p:strVal val="visible"/>
                                      </p:to>
                                    </p:set>
                                    <p:animEffect transition="in" filter="wipe(left)">
                                      <p:cBhvr>
                                        <p:cTn id="42" dur="500"/>
                                        <p:tgtEl>
                                          <p:spTgt spid="5738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7391"/>
                                        </p:tgtEl>
                                        <p:attrNameLst>
                                          <p:attrName>style.visibility</p:attrName>
                                        </p:attrNameLst>
                                      </p:cBhvr>
                                      <p:to>
                                        <p:strVal val="visible"/>
                                      </p:to>
                                    </p:set>
                                    <p:animEffect transition="in" filter="wipe(left)">
                                      <p:cBhvr>
                                        <p:cTn id="47" dur="500"/>
                                        <p:tgtEl>
                                          <p:spTgt spid="57391"/>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57397"/>
                                        </p:tgtEl>
                                        <p:attrNameLst>
                                          <p:attrName>style.visibility</p:attrName>
                                        </p:attrNameLst>
                                      </p:cBhvr>
                                      <p:to>
                                        <p:strVal val="visible"/>
                                      </p:to>
                                    </p:set>
                                    <p:animEffect transition="in" filter="wipe(left)">
                                      <p:cBhvr>
                                        <p:cTn id="51" dur="500"/>
                                        <p:tgtEl>
                                          <p:spTgt spid="5739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57384"/>
                                        </p:tgtEl>
                                        <p:attrNameLst>
                                          <p:attrName>style.visibility</p:attrName>
                                        </p:attrNameLst>
                                      </p:cBhvr>
                                      <p:to>
                                        <p:strVal val="visible"/>
                                      </p:to>
                                    </p:set>
                                    <p:animEffect transition="in" filter="wipe(left)">
                                      <p:cBhvr>
                                        <p:cTn id="56" dur="500"/>
                                        <p:tgtEl>
                                          <p:spTgt spid="5738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7392"/>
                                        </p:tgtEl>
                                        <p:attrNameLst>
                                          <p:attrName>style.visibility</p:attrName>
                                        </p:attrNameLst>
                                      </p:cBhvr>
                                      <p:to>
                                        <p:strVal val="visible"/>
                                      </p:to>
                                    </p:set>
                                    <p:animEffect transition="in" filter="wipe(left)">
                                      <p:cBhvr>
                                        <p:cTn id="61" dur="500"/>
                                        <p:tgtEl>
                                          <p:spTgt spid="57392"/>
                                        </p:tgtEl>
                                      </p:cBhvr>
                                    </p:animEffect>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57401"/>
                                        </p:tgtEl>
                                        <p:attrNameLst>
                                          <p:attrName>style.visibility</p:attrName>
                                        </p:attrNameLst>
                                      </p:cBhvr>
                                      <p:to>
                                        <p:strVal val="visible"/>
                                      </p:to>
                                    </p:set>
                                    <p:animEffect transition="in" filter="wipe(left)">
                                      <p:cBhvr>
                                        <p:cTn id="65" dur="500"/>
                                        <p:tgtEl>
                                          <p:spTgt spid="5740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57387"/>
                                        </p:tgtEl>
                                        <p:attrNameLst>
                                          <p:attrName>style.visibility</p:attrName>
                                        </p:attrNameLst>
                                      </p:cBhvr>
                                      <p:to>
                                        <p:strVal val="visible"/>
                                      </p:to>
                                    </p:set>
                                    <p:animEffect transition="in" filter="wipe(left)">
                                      <p:cBhvr>
                                        <p:cTn id="70" dur="500"/>
                                        <p:tgtEl>
                                          <p:spTgt spid="5738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7393"/>
                                        </p:tgtEl>
                                        <p:attrNameLst>
                                          <p:attrName>style.visibility</p:attrName>
                                        </p:attrNameLst>
                                      </p:cBhvr>
                                      <p:to>
                                        <p:strVal val="visible"/>
                                      </p:to>
                                    </p:set>
                                    <p:animEffect transition="in" filter="wipe(left)">
                                      <p:cBhvr>
                                        <p:cTn id="75" dur="500"/>
                                        <p:tgtEl>
                                          <p:spTgt spid="57393"/>
                                        </p:tgtEl>
                                      </p:cBhvr>
                                    </p:animEffect>
                                  </p:childTnLst>
                                </p:cTn>
                              </p:par>
                            </p:childTnLst>
                          </p:cTn>
                        </p:par>
                        <p:par>
                          <p:cTn id="76" fill="hold" nodeType="afterGroup">
                            <p:stCondLst>
                              <p:cond delay="500"/>
                            </p:stCondLst>
                            <p:childTnLst>
                              <p:par>
                                <p:cTn id="77" presetID="22" presetClass="entr" presetSubtype="8" fill="hold" nodeType="afterEffect">
                                  <p:stCondLst>
                                    <p:cond delay="0"/>
                                  </p:stCondLst>
                                  <p:childTnLst>
                                    <p:set>
                                      <p:cBhvr>
                                        <p:cTn id="78" dur="1" fill="hold">
                                          <p:stCondLst>
                                            <p:cond delay="0"/>
                                          </p:stCondLst>
                                        </p:cTn>
                                        <p:tgtEl>
                                          <p:spTgt spid="57404"/>
                                        </p:tgtEl>
                                        <p:attrNameLst>
                                          <p:attrName>style.visibility</p:attrName>
                                        </p:attrNameLst>
                                      </p:cBhvr>
                                      <p:to>
                                        <p:strVal val="visible"/>
                                      </p:to>
                                    </p:set>
                                    <p:animEffect transition="in" filter="wipe(left)">
                                      <p:cBhvr>
                                        <p:cTn id="79" dur="500"/>
                                        <p:tgtEl>
                                          <p:spTgt spid="5740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8" presetClass="entr" presetSubtype="6" fill="hold" grpId="0" nodeType="clickEffect">
                                  <p:stCondLst>
                                    <p:cond delay="0"/>
                                  </p:stCondLst>
                                  <p:childTnLst>
                                    <p:set>
                                      <p:cBhvr>
                                        <p:cTn id="83" dur="1" fill="hold">
                                          <p:stCondLst>
                                            <p:cond delay="0"/>
                                          </p:stCondLst>
                                        </p:cTn>
                                        <p:tgtEl>
                                          <p:spTgt spid="57408"/>
                                        </p:tgtEl>
                                        <p:attrNameLst>
                                          <p:attrName>style.visibility</p:attrName>
                                        </p:attrNameLst>
                                      </p:cBhvr>
                                      <p:to>
                                        <p:strVal val="visible"/>
                                      </p:to>
                                    </p:set>
                                    <p:animEffect transition="in" filter="strips(downRight)">
                                      <p:cBhvr>
                                        <p:cTn id="84" dur="500"/>
                                        <p:tgtEl>
                                          <p:spTgt spid="57408"/>
                                        </p:tgtEl>
                                      </p:cBhvr>
                                    </p:animEffect>
                                  </p:childTnLst>
                                </p:cTn>
                              </p:par>
                            </p:childTnLst>
                          </p:cTn>
                        </p:par>
                        <p:par>
                          <p:cTn id="85" fill="hold" nodeType="afterGroup">
                            <p:stCondLst>
                              <p:cond delay="500"/>
                            </p:stCondLst>
                            <p:childTnLst>
                              <p:par>
                                <p:cTn id="86" presetID="16" presetClass="entr" presetSubtype="26" fill="hold" grpId="0" nodeType="afterEffect">
                                  <p:stCondLst>
                                    <p:cond delay="0"/>
                                  </p:stCondLst>
                                  <p:childTnLst>
                                    <p:set>
                                      <p:cBhvr>
                                        <p:cTn id="87" dur="1" fill="hold">
                                          <p:stCondLst>
                                            <p:cond delay="0"/>
                                          </p:stCondLst>
                                        </p:cTn>
                                        <p:tgtEl>
                                          <p:spTgt spid="57360">
                                            <p:txEl>
                                              <p:pRg st="0" end="0"/>
                                            </p:txEl>
                                          </p:spTgt>
                                        </p:tgtEl>
                                        <p:attrNameLst>
                                          <p:attrName>style.visibility</p:attrName>
                                        </p:attrNameLst>
                                      </p:cBhvr>
                                      <p:to>
                                        <p:strVal val="visible"/>
                                      </p:to>
                                    </p:set>
                                    <p:animEffect transition="in" filter="barn(inHorizontal)">
                                      <p:cBhvr>
                                        <p:cTn id="88" dur="500"/>
                                        <p:tgtEl>
                                          <p:spTgt spid="57360">
                                            <p:txEl>
                                              <p:pRg st="0" end="0"/>
                                            </p:txEl>
                                          </p:spTgt>
                                        </p:tgtEl>
                                      </p:cBhvr>
                                    </p:animEffect>
                                  </p:childTnLst>
                                  <p:subTnLst>
                                    <p:audio>
                                      <p:cMediaNode>
                                        <p:cTn display="0" masterRel="sameClick">
                                          <p:stCondLst>
                                            <p:cond evt="begin" delay="0">
                                              <p:tn val="86"/>
                                            </p:cond>
                                          </p:stCondLst>
                                          <p:endCondLst>
                                            <p:cond evt="onStopAudio" delay="0">
                                              <p:tgtEl>
                                                <p:sldTgt/>
                                              </p:tgtEl>
                                            </p:cond>
                                          </p:endCondLst>
                                        </p:cTn>
                                        <p:tgtEl>
                                          <p:sndTgt r:embed="rId2" name="cashreg.wav"/>
                                        </p:tgtEl>
                                      </p:cMediaNode>
                                    </p:audio>
                                  </p:sub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iterate type="lt">
                                    <p:tmAbs val="100"/>
                                  </p:iterate>
                                  <p:childTnLst>
                                    <p:set>
                                      <p:cBhvr>
                                        <p:cTn id="92" dur="1" fill="hold">
                                          <p:stCondLst>
                                            <p:cond delay="0"/>
                                          </p:stCondLst>
                                        </p:cTn>
                                        <p:tgtEl>
                                          <p:spTgt spid="57360">
                                            <p:txEl>
                                              <p:pRg st="1" end="1"/>
                                            </p:txEl>
                                          </p:spTgt>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iterate type="lt">
                                    <p:tmAbs val="100"/>
                                  </p:iterate>
                                  <p:childTnLst>
                                    <p:set>
                                      <p:cBhvr>
                                        <p:cTn id="96" dur="1" fill="hold">
                                          <p:stCondLst>
                                            <p:cond delay="0"/>
                                          </p:stCondLst>
                                        </p:cTn>
                                        <p:tgtEl>
                                          <p:spTgt spid="573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08" grpId="0" animBg="1"/>
      <p:bldP spid="57348" grpId="0"/>
      <p:bldP spid="57351" grpId="0"/>
      <p:bldP spid="57354" grpId="0"/>
      <p:bldP spid="57359" grpId="0" autoUpdateAnimBg="0"/>
      <p:bldP spid="57360" grpId="0" build="p" autoUpdateAnimBg="0"/>
      <p:bldP spid="57391" grpId="0" animBg="1"/>
      <p:bldP spid="57392" grpId="0" animBg="1"/>
      <p:bldP spid="57393"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Text Box 5"/>
          <p:cNvSpPr txBox="1">
            <a:spLocks noChangeArrowheads="1"/>
          </p:cNvSpPr>
          <p:nvPr/>
        </p:nvSpPr>
        <p:spPr bwMode="auto">
          <a:xfrm>
            <a:off x="762000" y="476250"/>
            <a:ext cx="7842250" cy="457200"/>
          </a:xfrm>
          <a:prstGeom prst="rect">
            <a:avLst/>
          </a:prstGeom>
          <a:noFill/>
          <a:ln w="9525">
            <a:noFill/>
            <a:miter lim="800000"/>
            <a:headEnd/>
            <a:tailEnd/>
          </a:ln>
        </p:spPr>
        <p:txBody>
          <a:bodyPr/>
          <a:lstStyle/>
          <a:p>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下列三种变换称为矩阵的</a:t>
            </a:r>
            <a:r>
              <a:rPr lang="zh-CN" altLang="en-US" sz="2400" b="1">
                <a:solidFill>
                  <a:srgbClr val="FF3300"/>
                </a:solidFill>
                <a:latin typeface="Times New Roman" pitchFamily="18" charset="0"/>
                <a:ea typeface="楷体_GB2312"/>
                <a:cs typeface="楷体_GB2312"/>
              </a:rPr>
              <a:t>初等行变换</a:t>
            </a:r>
            <a:r>
              <a:rPr lang="zh-CN" altLang="en-US" sz="2400" b="1">
                <a:solidFill>
                  <a:srgbClr val="000000"/>
                </a:solidFill>
                <a:latin typeface="Times New Roman" pitchFamily="18" charset="0"/>
                <a:ea typeface="楷体_GB2312"/>
                <a:cs typeface="楷体_GB2312"/>
              </a:rPr>
              <a:t>：</a:t>
            </a:r>
          </a:p>
        </p:txBody>
      </p:sp>
      <p:sp>
        <p:nvSpPr>
          <p:cNvPr id="82950" name="Text Box 6"/>
          <p:cNvSpPr txBox="1">
            <a:spLocks noChangeArrowheads="1"/>
          </p:cNvSpPr>
          <p:nvPr/>
        </p:nvSpPr>
        <p:spPr bwMode="auto">
          <a:xfrm>
            <a:off x="762000" y="1090613"/>
            <a:ext cx="4017963" cy="457200"/>
          </a:xfrm>
          <a:prstGeom prst="rect">
            <a:avLst/>
          </a:prstGeom>
          <a:noFill/>
          <a:ln w="9525">
            <a:noFill/>
            <a:miter lim="800000"/>
            <a:headEnd/>
            <a:tailEnd/>
          </a:ln>
        </p:spPr>
        <p:txBody>
          <a:bodyPr/>
          <a:lstStyle/>
          <a:p>
            <a:pPr>
              <a:buClr>
                <a:srgbClr val="0000FF"/>
              </a:buClr>
              <a:buFont typeface="Wingdings" pitchFamily="2" charset="2"/>
              <a:buChar char="ü"/>
            </a:pPr>
            <a:r>
              <a:rPr lang="zh-CN" altLang="en-US" sz="2400" b="1">
                <a:solidFill>
                  <a:srgbClr val="000000"/>
                </a:solidFill>
                <a:latin typeface="Times New Roman" pitchFamily="18" charset="0"/>
                <a:ea typeface="楷体_GB2312"/>
                <a:cs typeface="楷体_GB2312"/>
              </a:rPr>
              <a:t>对调两行，记作               ；</a:t>
            </a:r>
          </a:p>
        </p:txBody>
      </p:sp>
      <p:graphicFrame>
        <p:nvGraphicFramePr>
          <p:cNvPr id="82951" name="Object 20"/>
          <p:cNvGraphicFramePr>
            <a:graphicFrameLocks noChangeAspect="1"/>
          </p:cNvGraphicFramePr>
          <p:nvPr/>
        </p:nvGraphicFramePr>
        <p:xfrm>
          <a:off x="3279775" y="1076325"/>
          <a:ext cx="1076325" cy="552450"/>
        </p:xfrm>
        <a:graphic>
          <a:graphicData uri="http://schemas.openxmlformats.org/presentationml/2006/ole">
            <mc:AlternateContent xmlns:mc="http://schemas.openxmlformats.org/markup-compatibility/2006">
              <mc:Choice xmlns:v="urn:schemas-microsoft-com:vml" Requires="v">
                <p:oleObj spid="_x0000_s177316" name="Equation" r:id="rId3" imgW="358050" imgH="175349" progId="">
                  <p:embed/>
                </p:oleObj>
              </mc:Choice>
              <mc:Fallback>
                <p:oleObj name="Equation" r:id="rId3" imgW="358050" imgH="175349"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775" y="1076325"/>
                        <a:ext cx="1076325"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2" name="Text Box 8"/>
          <p:cNvSpPr txBox="1">
            <a:spLocks noChangeArrowheads="1"/>
          </p:cNvSpPr>
          <p:nvPr/>
        </p:nvSpPr>
        <p:spPr bwMode="auto">
          <a:xfrm>
            <a:off x="762000" y="1704975"/>
            <a:ext cx="7339013" cy="457200"/>
          </a:xfrm>
          <a:prstGeom prst="rect">
            <a:avLst/>
          </a:prstGeom>
          <a:noFill/>
          <a:ln w="9525">
            <a:noFill/>
            <a:miter lim="800000"/>
            <a:headEnd/>
            <a:tailEnd/>
          </a:ln>
        </p:spPr>
        <p:txBody>
          <a:bodyPr/>
          <a:lstStyle/>
          <a:p>
            <a:pPr>
              <a:buClr>
                <a:srgbClr val="0000FF"/>
              </a:buClr>
              <a:buFont typeface="Wingdings" pitchFamily="2" charset="2"/>
              <a:buChar char="ü"/>
            </a:pPr>
            <a:r>
              <a:rPr lang="zh-CN" altLang="en-US" sz="2400" b="1">
                <a:solidFill>
                  <a:srgbClr val="000000"/>
                </a:solidFill>
                <a:latin typeface="Times New Roman" pitchFamily="18" charset="0"/>
                <a:ea typeface="楷体_GB2312"/>
                <a:cs typeface="楷体_GB2312"/>
              </a:rPr>
              <a:t>以非零常数 </a:t>
            </a:r>
            <a:r>
              <a:rPr lang="en-US" altLang="zh-CN" sz="2400" b="1" i="1">
                <a:solidFill>
                  <a:srgbClr val="000000"/>
                </a:solidFill>
                <a:latin typeface="Times New Roman" pitchFamily="18" charset="0"/>
                <a:ea typeface="楷体_GB2312"/>
                <a:cs typeface="楷体_GB2312"/>
              </a:rPr>
              <a:t>k </a:t>
            </a:r>
            <a:r>
              <a:rPr lang="zh-CN" altLang="en-US" sz="2400" b="1">
                <a:solidFill>
                  <a:srgbClr val="000000"/>
                </a:solidFill>
                <a:latin typeface="Times New Roman" pitchFamily="18" charset="0"/>
                <a:ea typeface="楷体_GB2312"/>
                <a:cs typeface="楷体_GB2312"/>
              </a:rPr>
              <a:t>乘某一行的所有元素，记作           ； </a:t>
            </a:r>
          </a:p>
        </p:txBody>
      </p:sp>
      <p:graphicFrame>
        <p:nvGraphicFramePr>
          <p:cNvPr id="82953" name="Object 21"/>
          <p:cNvGraphicFramePr>
            <a:graphicFrameLocks noChangeAspect="1"/>
          </p:cNvGraphicFramePr>
          <p:nvPr/>
        </p:nvGraphicFramePr>
        <p:xfrm>
          <a:off x="6588125" y="1700213"/>
          <a:ext cx="814388" cy="523875"/>
        </p:xfrm>
        <a:graphic>
          <a:graphicData uri="http://schemas.openxmlformats.org/presentationml/2006/ole">
            <mc:AlternateContent xmlns:mc="http://schemas.openxmlformats.org/markup-compatibility/2006">
              <mc:Choice xmlns:v="urn:schemas-microsoft-com:vml" Requires="v">
                <p:oleObj spid="_x0000_s177317" name="Equation" r:id="rId5" imgW="266702" imgH="167575" progId="">
                  <p:embed/>
                </p:oleObj>
              </mc:Choice>
              <mc:Fallback>
                <p:oleObj name="Equation" r:id="rId5" imgW="266702" imgH="167575" progId="">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125" y="1700213"/>
                        <a:ext cx="814388"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4" name="Text Box 10"/>
          <p:cNvSpPr txBox="1">
            <a:spLocks noChangeArrowheads="1"/>
          </p:cNvSpPr>
          <p:nvPr/>
        </p:nvSpPr>
        <p:spPr bwMode="auto">
          <a:xfrm>
            <a:off x="763588" y="2319338"/>
            <a:ext cx="6084887" cy="457200"/>
          </a:xfrm>
          <a:prstGeom prst="rect">
            <a:avLst/>
          </a:prstGeom>
          <a:noFill/>
          <a:ln w="9525">
            <a:noFill/>
            <a:miter lim="800000"/>
            <a:headEnd/>
            <a:tailEnd/>
          </a:ln>
        </p:spPr>
        <p:txBody>
          <a:bodyPr/>
          <a:lstStyle/>
          <a:p>
            <a:pPr>
              <a:buClr>
                <a:srgbClr val="0000FF"/>
              </a:buClr>
              <a:buFont typeface="Wingdings" pitchFamily="2" charset="2"/>
              <a:buChar char="ü"/>
            </a:pPr>
            <a:r>
              <a:rPr lang="zh-CN" altLang="en-US" sz="2400" b="1">
                <a:solidFill>
                  <a:srgbClr val="000000"/>
                </a:solidFill>
                <a:latin typeface="Times New Roman" pitchFamily="18" charset="0"/>
                <a:ea typeface="楷体_GB2312"/>
                <a:cs typeface="楷体_GB2312"/>
              </a:rPr>
              <a:t>某一行加上另一行的 </a:t>
            </a:r>
            <a:r>
              <a:rPr lang="en-US" altLang="zh-CN" sz="2400" b="1" i="1">
                <a:solidFill>
                  <a:srgbClr val="000000"/>
                </a:solidFill>
                <a:latin typeface="Times New Roman" pitchFamily="18" charset="0"/>
                <a:ea typeface="楷体_GB2312"/>
                <a:cs typeface="楷体_GB2312"/>
              </a:rPr>
              <a:t>k </a:t>
            </a:r>
            <a:r>
              <a:rPr lang="zh-CN" altLang="en-US" sz="2400" b="1">
                <a:solidFill>
                  <a:srgbClr val="000000"/>
                </a:solidFill>
                <a:latin typeface="Times New Roman" pitchFamily="18" charset="0"/>
                <a:ea typeface="楷体_GB2312"/>
                <a:cs typeface="楷体_GB2312"/>
              </a:rPr>
              <a:t>倍，记作                </a:t>
            </a:r>
            <a:r>
              <a:rPr lang="en-US" altLang="zh-CN" sz="2400" b="1">
                <a:solidFill>
                  <a:srgbClr val="000000"/>
                </a:solidFill>
                <a:latin typeface="楷体_GB2312"/>
                <a:ea typeface="楷体_GB2312"/>
                <a:cs typeface="楷体_GB2312"/>
              </a:rPr>
              <a:t>.</a:t>
            </a:r>
          </a:p>
        </p:txBody>
      </p:sp>
      <p:graphicFrame>
        <p:nvGraphicFramePr>
          <p:cNvPr id="82955" name="Object 22"/>
          <p:cNvGraphicFramePr>
            <a:graphicFrameLocks noChangeAspect="1"/>
          </p:cNvGraphicFramePr>
          <p:nvPr/>
        </p:nvGraphicFramePr>
        <p:xfrm>
          <a:off x="5451475" y="2300288"/>
          <a:ext cx="1046163" cy="552450"/>
        </p:xfrm>
        <a:graphic>
          <a:graphicData uri="http://schemas.openxmlformats.org/presentationml/2006/ole">
            <mc:AlternateContent xmlns:mc="http://schemas.openxmlformats.org/markup-compatibility/2006">
              <mc:Choice xmlns:v="urn:schemas-microsoft-com:vml" Requires="v">
                <p:oleObj spid="_x0000_s177318" name="Equation" r:id="rId7" imgW="350491" imgH="175349" progId="">
                  <p:embed/>
                </p:oleObj>
              </mc:Choice>
              <mc:Fallback>
                <p:oleObj name="Equation" r:id="rId7" imgW="350491" imgH="175349" progId="">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1475" y="2300288"/>
                        <a:ext cx="1046163"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6" name="Text Box 12"/>
          <p:cNvSpPr txBox="1">
            <a:spLocks noChangeArrowheads="1"/>
          </p:cNvSpPr>
          <p:nvPr/>
        </p:nvSpPr>
        <p:spPr bwMode="auto">
          <a:xfrm>
            <a:off x="762000" y="2933700"/>
            <a:ext cx="2022475"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其逆变换是：</a:t>
            </a:r>
          </a:p>
        </p:txBody>
      </p:sp>
      <p:sp>
        <p:nvSpPr>
          <p:cNvPr id="82957" name="AutoShape 13"/>
          <p:cNvSpPr>
            <a:spLocks noChangeArrowheads="1"/>
          </p:cNvSpPr>
          <p:nvPr/>
        </p:nvSpPr>
        <p:spPr bwMode="auto">
          <a:xfrm>
            <a:off x="2198688" y="3629025"/>
            <a:ext cx="433387" cy="431800"/>
          </a:xfrm>
          <a:prstGeom prst="rightArrow">
            <a:avLst>
              <a:gd name="adj1" fmla="val 50000"/>
              <a:gd name="adj2" fmla="val 25092"/>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82958" name="AutoShape 14"/>
          <p:cNvSpPr>
            <a:spLocks noChangeArrowheads="1"/>
          </p:cNvSpPr>
          <p:nvPr/>
        </p:nvSpPr>
        <p:spPr bwMode="auto">
          <a:xfrm>
            <a:off x="2198688" y="4267200"/>
            <a:ext cx="433387" cy="431800"/>
          </a:xfrm>
          <a:prstGeom prst="rightArrow">
            <a:avLst>
              <a:gd name="adj1" fmla="val 50000"/>
              <a:gd name="adj2" fmla="val 25092"/>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82959" name="AutoShape 15"/>
          <p:cNvSpPr>
            <a:spLocks noChangeArrowheads="1"/>
          </p:cNvSpPr>
          <p:nvPr/>
        </p:nvSpPr>
        <p:spPr bwMode="auto">
          <a:xfrm>
            <a:off x="2198688" y="4951413"/>
            <a:ext cx="433387" cy="431800"/>
          </a:xfrm>
          <a:prstGeom prst="rightArrow">
            <a:avLst>
              <a:gd name="adj1" fmla="val 50000"/>
              <a:gd name="adj2" fmla="val 25092"/>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82960" name="Object 23"/>
          <p:cNvGraphicFramePr>
            <a:graphicFrameLocks noChangeAspect="1"/>
          </p:cNvGraphicFramePr>
          <p:nvPr/>
        </p:nvGraphicFramePr>
        <p:xfrm>
          <a:off x="762000" y="3568700"/>
          <a:ext cx="1076325" cy="552450"/>
        </p:xfrm>
        <a:graphic>
          <a:graphicData uri="http://schemas.openxmlformats.org/presentationml/2006/ole">
            <mc:AlternateContent xmlns:mc="http://schemas.openxmlformats.org/markup-compatibility/2006">
              <mc:Choice xmlns:v="urn:schemas-microsoft-com:vml" Requires="v">
                <p:oleObj spid="_x0000_s177319" name="Equation" r:id="rId9" imgW="469696" imgH="241195" progId="">
                  <p:embed/>
                </p:oleObj>
              </mc:Choice>
              <mc:Fallback>
                <p:oleObj name="Equation" r:id="rId9" imgW="469696" imgH="241195" progId="">
                  <p:embed/>
                  <p:pic>
                    <p:nvPicPr>
                      <p:cNvPr id="0"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3568700"/>
                        <a:ext cx="1076325"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61" name="Object 24"/>
          <p:cNvGraphicFramePr>
            <a:graphicFrameLocks noChangeAspect="1"/>
          </p:cNvGraphicFramePr>
          <p:nvPr/>
        </p:nvGraphicFramePr>
        <p:xfrm>
          <a:off x="762000" y="4221163"/>
          <a:ext cx="815975" cy="522287"/>
        </p:xfrm>
        <a:graphic>
          <a:graphicData uri="http://schemas.openxmlformats.org/presentationml/2006/ole">
            <mc:AlternateContent xmlns:mc="http://schemas.openxmlformats.org/markup-compatibility/2006">
              <mc:Choice xmlns:v="urn:schemas-microsoft-com:vml" Requires="v">
                <p:oleObj spid="_x0000_s177320" name="Equation" r:id="rId11" imgW="355446" imgH="228501" progId="">
                  <p:embed/>
                </p:oleObj>
              </mc:Choice>
              <mc:Fallback>
                <p:oleObj name="Equation" r:id="rId11" imgW="355446" imgH="228501" progId="">
                  <p:embed/>
                  <p:pic>
                    <p:nvPicPr>
                      <p:cNvPr id="0"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4221163"/>
                        <a:ext cx="815975"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62" name="Object 25"/>
          <p:cNvGraphicFramePr>
            <a:graphicFrameLocks noChangeAspect="1"/>
          </p:cNvGraphicFramePr>
          <p:nvPr/>
        </p:nvGraphicFramePr>
        <p:xfrm>
          <a:off x="762000" y="4891088"/>
          <a:ext cx="1047750" cy="552450"/>
        </p:xfrm>
        <a:graphic>
          <a:graphicData uri="http://schemas.openxmlformats.org/presentationml/2006/ole">
            <mc:AlternateContent xmlns:mc="http://schemas.openxmlformats.org/markup-compatibility/2006">
              <mc:Choice xmlns:v="urn:schemas-microsoft-com:vml" Requires="v">
                <p:oleObj spid="_x0000_s177321" name="Equation" r:id="rId13" imgW="457200" imgH="241300" progId="">
                  <p:embed/>
                </p:oleObj>
              </mc:Choice>
              <mc:Fallback>
                <p:oleObj name="Equation" r:id="rId13" imgW="457200" imgH="241300" progId="">
                  <p:embed/>
                  <p:pic>
                    <p:nvPicPr>
                      <p:cNvPr id="0"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000" y="4891088"/>
                        <a:ext cx="104775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63" name="Object 26"/>
          <p:cNvGraphicFramePr>
            <a:graphicFrameLocks noChangeAspect="1"/>
          </p:cNvGraphicFramePr>
          <p:nvPr/>
        </p:nvGraphicFramePr>
        <p:xfrm>
          <a:off x="3059113" y="3568700"/>
          <a:ext cx="1192212" cy="552450"/>
        </p:xfrm>
        <a:graphic>
          <a:graphicData uri="http://schemas.openxmlformats.org/presentationml/2006/ole">
            <mc:AlternateContent xmlns:mc="http://schemas.openxmlformats.org/markup-compatibility/2006">
              <mc:Choice xmlns:v="urn:schemas-microsoft-com:vml" Requires="v">
                <p:oleObj spid="_x0000_s177322" name="Equation" r:id="rId15" imgW="520474" imgH="241195" progId="">
                  <p:embed/>
                </p:oleObj>
              </mc:Choice>
              <mc:Fallback>
                <p:oleObj name="Equation" r:id="rId15" imgW="520474" imgH="241195" progId="">
                  <p:embed/>
                  <p:pic>
                    <p:nvPicPr>
                      <p:cNvPr id="0" name="Picture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9113" y="3568700"/>
                        <a:ext cx="1192212"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64" name="Object 27"/>
          <p:cNvGraphicFramePr>
            <a:graphicFrameLocks noChangeAspect="1"/>
          </p:cNvGraphicFramePr>
          <p:nvPr/>
        </p:nvGraphicFramePr>
        <p:xfrm>
          <a:off x="3059113" y="4221163"/>
          <a:ext cx="931862" cy="522287"/>
        </p:xfrm>
        <a:graphic>
          <a:graphicData uri="http://schemas.openxmlformats.org/presentationml/2006/ole">
            <mc:AlternateContent xmlns:mc="http://schemas.openxmlformats.org/markup-compatibility/2006">
              <mc:Choice xmlns:v="urn:schemas-microsoft-com:vml" Requires="v">
                <p:oleObj spid="_x0000_s177323" name="Equation" r:id="rId17" imgW="406224" imgH="228501" progId="">
                  <p:embed/>
                </p:oleObj>
              </mc:Choice>
              <mc:Fallback>
                <p:oleObj name="Equation" r:id="rId17" imgW="406224" imgH="228501" progId="">
                  <p:embed/>
                  <p:pic>
                    <p:nvPicPr>
                      <p:cNvPr id="0" name="Picture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59113" y="4221163"/>
                        <a:ext cx="931862"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65" name="Object 28"/>
          <p:cNvGraphicFramePr>
            <a:graphicFrameLocks noChangeAspect="1"/>
          </p:cNvGraphicFramePr>
          <p:nvPr/>
        </p:nvGraphicFramePr>
        <p:xfrm>
          <a:off x="3059113" y="4892675"/>
          <a:ext cx="1135062" cy="552450"/>
        </p:xfrm>
        <a:graphic>
          <a:graphicData uri="http://schemas.openxmlformats.org/presentationml/2006/ole">
            <mc:AlternateContent xmlns:mc="http://schemas.openxmlformats.org/markup-compatibility/2006">
              <mc:Choice xmlns:v="urn:schemas-microsoft-com:vml" Requires="v">
                <p:oleObj spid="_x0000_s177324" name="Equation" r:id="rId19" imgW="495085" imgH="241195" progId="">
                  <p:embed/>
                </p:oleObj>
              </mc:Choice>
              <mc:Fallback>
                <p:oleObj name="Equation" r:id="rId19" imgW="495085" imgH="241195" progId="">
                  <p:embed/>
                  <p:pic>
                    <p:nvPicPr>
                      <p:cNvPr id="0" name="Picture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9113" y="4892675"/>
                        <a:ext cx="1135062"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66" name="Text Box 22"/>
          <p:cNvSpPr txBox="1">
            <a:spLocks noChangeArrowheads="1"/>
          </p:cNvSpPr>
          <p:nvPr/>
        </p:nvSpPr>
        <p:spPr bwMode="auto">
          <a:xfrm>
            <a:off x="304800" y="5648325"/>
            <a:ext cx="8588375" cy="457200"/>
          </a:xfrm>
          <a:prstGeom prst="rect">
            <a:avLst/>
          </a:prstGeom>
          <a:noFill/>
          <a:ln w="9525">
            <a:noFill/>
            <a:miter lim="800000"/>
            <a:headEnd/>
            <a:tailEnd/>
          </a:ln>
        </p:spPr>
        <p:txBody>
          <a:bodyPr>
            <a:spAutoFit/>
          </a:bodyPr>
          <a:lstStyle/>
          <a:p>
            <a:r>
              <a:rPr lang="zh-CN" altLang="en-US" sz="2400" b="1">
                <a:solidFill>
                  <a:srgbClr val="000000"/>
                </a:solidFill>
                <a:latin typeface="Times New Roman" pitchFamily="18" charset="0"/>
                <a:ea typeface="楷体_GB2312"/>
                <a:cs typeface="楷体_GB2312"/>
              </a:rPr>
              <a:t>把定义中的“行”换成“列”，就得到矩阵的</a:t>
            </a:r>
            <a:r>
              <a:rPr lang="zh-CN" altLang="en-US" sz="2400" b="1">
                <a:solidFill>
                  <a:srgbClr val="FF3300"/>
                </a:solidFill>
                <a:latin typeface="Times New Roman" pitchFamily="18" charset="0"/>
                <a:ea typeface="楷体_GB2312"/>
                <a:cs typeface="楷体_GB2312"/>
              </a:rPr>
              <a:t>初等列变换</a:t>
            </a:r>
            <a:r>
              <a:rPr lang="zh-CN" altLang="en-US" sz="2400" b="1">
                <a:solidFill>
                  <a:srgbClr val="000000"/>
                </a:solidFill>
                <a:latin typeface="Times New Roman" pitchFamily="18" charset="0"/>
                <a:ea typeface="楷体_GB2312"/>
                <a:cs typeface="楷体_GB2312"/>
              </a:rPr>
              <a:t>的定义．  </a:t>
            </a:r>
          </a:p>
        </p:txBody>
      </p:sp>
      <p:sp>
        <p:nvSpPr>
          <p:cNvPr id="82967" name="Text Box 23"/>
          <p:cNvSpPr txBox="1">
            <a:spLocks noChangeArrowheads="1"/>
          </p:cNvSpPr>
          <p:nvPr/>
        </p:nvSpPr>
        <p:spPr bwMode="auto">
          <a:xfrm>
            <a:off x="304800" y="6264275"/>
            <a:ext cx="7146925" cy="457200"/>
          </a:xfrm>
          <a:prstGeom prst="rect">
            <a:avLst/>
          </a:prstGeom>
          <a:noFill/>
          <a:ln w="9525">
            <a:noFill/>
            <a:miter lim="800000"/>
            <a:headEnd/>
            <a:tailEnd/>
          </a:ln>
        </p:spPr>
        <p:txBody>
          <a:bodyPr>
            <a:spAutoFit/>
          </a:bodyPr>
          <a:lstStyle/>
          <a:p>
            <a:r>
              <a:rPr lang="zh-CN" altLang="en-US" sz="2400" b="1">
                <a:solidFill>
                  <a:srgbClr val="000000"/>
                </a:solidFill>
                <a:latin typeface="Times New Roman" pitchFamily="18" charset="0"/>
                <a:ea typeface="楷体_GB2312"/>
                <a:cs typeface="楷体_GB2312"/>
              </a:rPr>
              <a:t>矩阵的初等行变换与初等列变换统称为</a:t>
            </a:r>
            <a:r>
              <a:rPr lang="zh-CN" altLang="en-US" sz="2400" b="1">
                <a:solidFill>
                  <a:srgbClr val="FF3300"/>
                </a:solidFill>
                <a:latin typeface="Times New Roman" pitchFamily="18" charset="0"/>
                <a:ea typeface="楷体_GB2312"/>
                <a:cs typeface="楷体_GB2312"/>
              </a:rPr>
              <a:t>初等变换</a:t>
            </a:r>
            <a:r>
              <a:rPr lang="zh-CN" altLang="en-US" b="1">
                <a:solidFill>
                  <a:srgbClr val="000000"/>
                </a:solidFill>
                <a:latin typeface="Times New Roman" pitchFamily="18" charset="0"/>
                <a:ea typeface="楷体_GB2312"/>
                <a:cs typeface="楷体_GB2312"/>
              </a:rPr>
              <a:t>．  </a:t>
            </a:r>
          </a:p>
        </p:txBody>
      </p:sp>
      <p:sp>
        <p:nvSpPr>
          <p:cNvPr id="82969" name="Rectangle 25"/>
          <p:cNvSpPr>
            <a:spLocks noChangeArrowheads="1"/>
          </p:cNvSpPr>
          <p:nvPr/>
        </p:nvSpPr>
        <p:spPr bwMode="auto">
          <a:xfrm>
            <a:off x="4716463" y="4076700"/>
            <a:ext cx="1409700" cy="457200"/>
          </a:xfrm>
          <a:prstGeom prst="rect">
            <a:avLst/>
          </a:prstGeom>
          <a:noFill/>
          <a:ln w="9525">
            <a:noFill/>
            <a:miter lim="800000"/>
            <a:headEnd/>
            <a:tailEnd/>
          </a:ln>
        </p:spPr>
        <p:txBody>
          <a:bodyPr wrap="none">
            <a:spAutoFit/>
          </a:bodyPr>
          <a:lstStyle/>
          <a:p>
            <a:r>
              <a:rPr lang="zh-CN" altLang="en-US" sz="2400" b="1">
                <a:solidFill>
                  <a:srgbClr val="FF3300"/>
                </a:solidFill>
                <a:latin typeface="Times New Roman" pitchFamily="18" charset="0"/>
                <a:ea typeface="楷体_GB2312"/>
                <a:cs typeface="楷体_GB2312"/>
              </a:rPr>
              <a:t>初等变换</a:t>
            </a:r>
          </a:p>
        </p:txBody>
      </p:sp>
      <p:sp>
        <p:nvSpPr>
          <p:cNvPr id="82971" name="Rectangle 27"/>
          <p:cNvSpPr>
            <a:spLocks noChangeArrowheads="1"/>
          </p:cNvSpPr>
          <p:nvPr/>
        </p:nvSpPr>
        <p:spPr bwMode="auto">
          <a:xfrm>
            <a:off x="6300788" y="3644900"/>
            <a:ext cx="1716087" cy="457200"/>
          </a:xfrm>
          <a:prstGeom prst="rect">
            <a:avLst/>
          </a:prstGeom>
          <a:noFill/>
          <a:ln w="9525">
            <a:noFill/>
            <a:miter lim="800000"/>
            <a:headEnd/>
            <a:tailEnd/>
          </a:ln>
        </p:spPr>
        <p:txBody>
          <a:bodyPr wrap="none">
            <a:spAutoFit/>
          </a:bodyPr>
          <a:lstStyle/>
          <a:p>
            <a:r>
              <a:rPr lang="zh-CN" altLang="en-US" sz="2400" b="1">
                <a:solidFill>
                  <a:srgbClr val="FF3300"/>
                </a:solidFill>
                <a:latin typeface="Times New Roman" pitchFamily="18" charset="0"/>
                <a:ea typeface="楷体_GB2312"/>
                <a:cs typeface="楷体_GB2312"/>
              </a:rPr>
              <a:t>初等行变换</a:t>
            </a:r>
          </a:p>
        </p:txBody>
      </p:sp>
      <p:sp>
        <p:nvSpPr>
          <p:cNvPr id="82973" name="Rectangle 29"/>
          <p:cNvSpPr>
            <a:spLocks noChangeArrowheads="1"/>
          </p:cNvSpPr>
          <p:nvPr/>
        </p:nvSpPr>
        <p:spPr bwMode="auto">
          <a:xfrm>
            <a:off x="6300788" y="4508500"/>
            <a:ext cx="1716087" cy="457200"/>
          </a:xfrm>
          <a:prstGeom prst="rect">
            <a:avLst/>
          </a:prstGeom>
          <a:noFill/>
          <a:ln w="9525">
            <a:noFill/>
            <a:miter lim="800000"/>
            <a:headEnd/>
            <a:tailEnd/>
          </a:ln>
        </p:spPr>
        <p:txBody>
          <a:bodyPr wrap="none">
            <a:spAutoFit/>
          </a:bodyPr>
          <a:lstStyle/>
          <a:p>
            <a:r>
              <a:rPr lang="zh-CN" altLang="en-US" sz="2400" b="1">
                <a:solidFill>
                  <a:srgbClr val="FF3300"/>
                </a:solidFill>
                <a:latin typeface="Times New Roman" pitchFamily="18" charset="0"/>
                <a:ea typeface="楷体_GB2312"/>
                <a:cs typeface="楷体_GB2312"/>
              </a:rPr>
              <a:t>初等列变换</a:t>
            </a:r>
          </a:p>
        </p:txBody>
      </p:sp>
      <p:sp>
        <p:nvSpPr>
          <p:cNvPr id="82974" name="AutoShape 30"/>
          <p:cNvSpPr>
            <a:spLocks/>
          </p:cNvSpPr>
          <p:nvPr/>
        </p:nvSpPr>
        <p:spPr bwMode="auto">
          <a:xfrm>
            <a:off x="6156325" y="3860800"/>
            <a:ext cx="215900" cy="863600"/>
          </a:xfrm>
          <a:prstGeom prst="leftBrace">
            <a:avLst>
              <a:gd name="adj1" fmla="val 33333"/>
              <a:gd name="adj2" fmla="val 50000"/>
            </a:avLst>
          </a:prstGeom>
          <a:noFill/>
          <a:ln w="28575">
            <a:solidFill>
              <a:schemeClr val="tx1"/>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82975" name="Rectangle 31"/>
          <p:cNvSpPr>
            <a:spLocks noChangeArrowheads="1"/>
          </p:cNvSpPr>
          <p:nvPr/>
        </p:nvSpPr>
        <p:spPr bwMode="auto">
          <a:xfrm>
            <a:off x="4572000" y="3429000"/>
            <a:ext cx="3816350" cy="1944688"/>
          </a:xfrm>
          <a:prstGeom prst="rect">
            <a:avLst/>
          </a:prstGeom>
          <a:noFill/>
          <a:ln w="28575">
            <a:solidFill>
              <a:srgbClr val="0000FF"/>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animEffect transition="in" filter="box(in)">
                                      <p:cBhvr>
                                        <p:cTn id="7" dur="500"/>
                                        <p:tgtEl>
                                          <p:spTgt spid="829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2950"/>
                                        </p:tgtEl>
                                        <p:attrNameLst>
                                          <p:attrName>style.visibility</p:attrName>
                                        </p:attrNameLst>
                                      </p:cBhvr>
                                      <p:to>
                                        <p:strVal val="visible"/>
                                      </p:to>
                                    </p:set>
                                    <p:animEffect transition="in" filter="wipe(down)">
                                      <p:cBhvr>
                                        <p:cTn id="12" dur="500"/>
                                        <p:tgtEl>
                                          <p:spTgt spid="82950"/>
                                        </p:tgtEl>
                                      </p:cBhvr>
                                    </p:animEffect>
                                  </p:childTnLst>
                                </p:cTn>
                              </p:par>
                            </p:childTnLst>
                          </p:cTn>
                        </p:par>
                        <p:par>
                          <p:cTn id="13" fill="hold" nodeType="afterGroup">
                            <p:stCondLst>
                              <p:cond delay="500"/>
                            </p:stCondLst>
                            <p:childTnLst>
                              <p:par>
                                <p:cTn id="14" presetID="4" presetClass="entr" presetSubtype="16" fill="hold" nodeType="afterEffect">
                                  <p:stCondLst>
                                    <p:cond delay="0"/>
                                  </p:stCondLst>
                                  <p:childTnLst>
                                    <p:set>
                                      <p:cBhvr>
                                        <p:cTn id="15" dur="1" fill="hold">
                                          <p:stCondLst>
                                            <p:cond delay="0"/>
                                          </p:stCondLst>
                                        </p:cTn>
                                        <p:tgtEl>
                                          <p:spTgt spid="82951"/>
                                        </p:tgtEl>
                                        <p:attrNameLst>
                                          <p:attrName>style.visibility</p:attrName>
                                        </p:attrNameLst>
                                      </p:cBhvr>
                                      <p:to>
                                        <p:strVal val="visible"/>
                                      </p:to>
                                    </p:set>
                                    <p:animEffect transition="in" filter="box(in)">
                                      <p:cBhvr>
                                        <p:cTn id="16" dur="500"/>
                                        <p:tgtEl>
                                          <p:spTgt spid="829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2952"/>
                                        </p:tgtEl>
                                        <p:attrNameLst>
                                          <p:attrName>style.visibility</p:attrName>
                                        </p:attrNameLst>
                                      </p:cBhvr>
                                      <p:to>
                                        <p:strVal val="visible"/>
                                      </p:to>
                                    </p:set>
                                    <p:animEffect transition="in" filter="wipe(down)">
                                      <p:cBhvr>
                                        <p:cTn id="21" dur="500"/>
                                        <p:tgtEl>
                                          <p:spTgt spid="82952"/>
                                        </p:tgtEl>
                                      </p:cBhvr>
                                    </p:animEffect>
                                  </p:childTnLst>
                                </p:cTn>
                              </p:par>
                            </p:childTnLst>
                          </p:cTn>
                        </p:par>
                        <p:par>
                          <p:cTn id="22" fill="hold" nodeType="afterGroup">
                            <p:stCondLst>
                              <p:cond delay="500"/>
                            </p:stCondLst>
                            <p:childTnLst>
                              <p:par>
                                <p:cTn id="23" presetID="4" presetClass="entr" presetSubtype="16" fill="hold" nodeType="afterEffect">
                                  <p:stCondLst>
                                    <p:cond delay="0"/>
                                  </p:stCondLst>
                                  <p:childTnLst>
                                    <p:set>
                                      <p:cBhvr>
                                        <p:cTn id="24" dur="1" fill="hold">
                                          <p:stCondLst>
                                            <p:cond delay="0"/>
                                          </p:stCondLst>
                                        </p:cTn>
                                        <p:tgtEl>
                                          <p:spTgt spid="82953"/>
                                        </p:tgtEl>
                                        <p:attrNameLst>
                                          <p:attrName>style.visibility</p:attrName>
                                        </p:attrNameLst>
                                      </p:cBhvr>
                                      <p:to>
                                        <p:strVal val="visible"/>
                                      </p:to>
                                    </p:set>
                                    <p:animEffect transition="in" filter="box(in)">
                                      <p:cBhvr>
                                        <p:cTn id="25" dur="500"/>
                                        <p:tgtEl>
                                          <p:spTgt spid="8295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82954"/>
                                        </p:tgtEl>
                                        <p:attrNameLst>
                                          <p:attrName>style.visibility</p:attrName>
                                        </p:attrNameLst>
                                      </p:cBhvr>
                                      <p:to>
                                        <p:strVal val="visible"/>
                                      </p:to>
                                    </p:set>
                                    <p:animEffect transition="in" filter="wipe(down)">
                                      <p:cBhvr>
                                        <p:cTn id="30" dur="500"/>
                                        <p:tgtEl>
                                          <p:spTgt spid="82954"/>
                                        </p:tgtEl>
                                      </p:cBhvr>
                                    </p:animEffect>
                                  </p:childTnLst>
                                </p:cTn>
                              </p:par>
                            </p:childTnLst>
                          </p:cTn>
                        </p:par>
                        <p:par>
                          <p:cTn id="31" fill="hold" nodeType="afterGroup">
                            <p:stCondLst>
                              <p:cond delay="500"/>
                            </p:stCondLst>
                            <p:childTnLst>
                              <p:par>
                                <p:cTn id="32" presetID="4" presetClass="entr" presetSubtype="16" fill="hold" nodeType="afterEffect">
                                  <p:stCondLst>
                                    <p:cond delay="0"/>
                                  </p:stCondLst>
                                  <p:childTnLst>
                                    <p:set>
                                      <p:cBhvr>
                                        <p:cTn id="33" dur="1" fill="hold">
                                          <p:stCondLst>
                                            <p:cond delay="0"/>
                                          </p:stCondLst>
                                        </p:cTn>
                                        <p:tgtEl>
                                          <p:spTgt spid="82955"/>
                                        </p:tgtEl>
                                        <p:attrNameLst>
                                          <p:attrName>style.visibility</p:attrName>
                                        </p:attrNameLst>
                                      </p:cBhvr>
                                      <p:to>
                                        <p:strVal val="visible"/>
                                      </p:to>
                                    </p:set>
                                    <p:animEffect transition="in" filter="box(in)">
                                      <p:cBhvr>
                                        <p:cTn id="34" dur="500"/>
                                        <p:tgtEl>
                                          <p:spTgt spid="8295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5" presetClass="entr" presetSubtype="0" fill="hold" grpId="0" nodeType="clickEffect">
                                  <p:stCondLst>
                                    <p:cond delay="0"/>
                                  </p:stCondLst>
                                  <p:childTnLst>
                                    <p:set>
                                      <p:cBhvr>
                                        <p:cTn id="38" dur="1" fill="hold">
                                          <p:stCondLst>
                                            <p:cond delay="0"/>
                                          </p:stCondLst>
                                        </p:cTn>
                                        <p:tgtEl>
                                          <p:spTgt spid="82956"/>
                                        </p:tgtEl>
                                        <p:attrNameLst>
                                          <p:attrName>style.visibility</p:attrName>
                                        </p:attrNameLst>
                                      </p:cBhvr>
                                      <p:to>
                                        <p:strVal val="visible"/>
                                      </p:to>
                                    </p:set>
                                    <p:anim calcmode="lin" valueType="num">
                                      <p:cBhvr>
                                        <p:cTn id="39" dur="1000" fill="hold"/>
                                        <p:tgtEl>
                                          <p:spTgt spid="82956"/>
                                        </p:tgtEl>
                                        <p:attrNameLst>
                                          <p:attrName>ppt_w</p:attrName>
                                        </p:attrNameLst>
                                      </p:cBhvr>
                                      <p:tavLst>
                                        <p:tav tm="0">
                                          <p:val>
                                            <p:fltVal val="0"/>
                                          </p:val>
                                        </p:tav>
                                        <p:tav tm="100000">
                                          <p:val>
                                            <p:strVal val="#ppt_w"/>
                                          </p:val>
                                        </p:tav>
                                      </p:tavLst>
                                    </p:anim>
                                    <p:anim calcmode="lin" valueType="num">
                                      <p:cBhvr>
                                        <p:cTn id="40" dur="1000" fill="hold"/>
                                        <p:tgtEl>
                                          <p:spTgt spid="82956"/>
                                        </p:tgtEl>
                                        <p:attrNameLst>
                                          <p:attrName>ppt_h</p:attrName>
                                        </p:attrNameLst>
                                      </p:cBhvr>
                                      <p:tavLst>
                                        <p:tav tm="0">
                                          <p:val>
                                            <p:fltVal val="0"/>
                                          </p:val>
                                        </p:tav>
                                        <p:tav tm="100000">
                                          <p:val>
                                            <p:strVal val="#ppt_h"/>
                                          </p:val>
                                        </p:tav>
                                      </p:tavLst>
                                    </p:anim>
                                    <p:anim calcmode="lin" valueType="num">
                                      <p:cBhvr>
                                        <p:cTn id="41" dur="1000" fill="hold"/>
                                        <p:tgtEl>
                                          <p:spTgt spid="82956"/>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8295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82960"/>
                                        </p:tgtEl>
                                        <p:attrNameLst>
                                          <p:attrName>style.visibility</p:attrName>
                                        </p:attrNameLst>
                                      </p:cBhvr>
                                      <p:to>
                                        <p:strVal val="visible"/>
                                      </p:to>
                                    </p:set>
                                    <p:anim calcmode="lin" valueType="num">
                                      <p:cBhvr additive="base">
                                        <p:cTn id="47" dur="500" fill="hold"/>
                                        <p:tgtEl>
                                          <p:spTgt spid="82960"/>
                                        </p:tgtEl>
                                        <p:attrNameLst>
                                          <p:attrName>ppt_x</p:attrName>
                                        </p:attrNameLst>
                                      </p:cBhvr>
                                      <p:tavLst>
                                        <p:tav tm="0">
                                          <p:val>
                                            <p:strVal val="0-#ppt_w/2"/>
                                          </p:val>
                                        </p:tav>
                                        <p:tav tm="100000">
                                          <p:val>
                                            <p:strVal val="#ppt_x"/>
                                          </p:val>
                                        </p:tav>
                                      </p:tavLst>
                                    </p:anim>
                                    <p:anim calcmode="lin" valueType="num">
                                      <p:cBhvr additive="base">
                                        <p:cTn id="48" dur="500" fill="hold"/>
                                        <p:tgtEl>
                                          <p:spTgt spid="82960"/>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82957"/>
                                        </p:tgtEl>
                                        <p:attrNameLst>
                                          <p:attrName>style.visibility</p:attrName>
                                        </p:attrNameLst>
                                      </p:cBhvr>
                                      <p:to>
                                        <p:strVal val="visible"/>
                                      </p:to>
                                    </p:set>
                                    <p:animEffect transition="in" filter="wipe(left)">
                                      <p:cBhvr>
                                        <p:cTn id="52" dur="500"/>
                                        <p:tgtEl>
                                          <p:spTgt spid="82957"/>
                                        </p:tgtEl>
                                      </p:cBhvr>
                                    </p:animEffect>
                                  </p:childTnLst>
                                </p:cTn>
                              </p:par>
                            </p:childTnLst>
                          </p:cTn>
                        </p:par>
                        <p:par>
                          <p:cTn id="53" fill="hold" nodeType="afterGroup">
                            <p:stCondLst>
                              <p:cond delay="1000"/>
                            </p:stCondLst>
                            <p:childTnLst>
                              <p:par>
                                <p:cTn id="54" presetID="2" presetClass="entr" presetSubtype="2" fill="hold" nodeType="afterEffect">
                                  <p:stCondLst>
                                    <p:cond delay="0"/>
                                  </p:stCondLst>
                                  <p:childTnLst>
                                    <p:set>
                                      <p:cBhvr>
                                        <p:cTn id="55" dur="1" fill="hold">
                                          <p:stCondLst>
                                            <p:cond delay="0"/>
                                          </p:stCondLst>
                                        </p:cTn>
                                        <p:tgtEl>
                                          <p:spTgt spid="82963"/>
                                        </p:tgtEl>
                                        <p:attrNameLst>
                                          <p:attrName>style.visibility</p:attrName>
                                        </p:attrNameLst>
                                      </p:cBhvr>
                                      <p:to>
                                        <p:strVal val="visible"/>
                                      </p:to>
                                    </p:set>
                                    <p:anim calcmode="lin" valueType="num">
                                      <p:cBhvr additive="base">
                                        <p:cTn id="56" dur="500" fill="hold"/>
                                        <p:tgtEl>
                                          <p:spTgt spid="82963"/>
                                        </p:tgtEl>
                                        <p:attrNameLst>
                                          <p:attrName>ppt_x</p:attrName>
                                        </p:attrNameLst>
                                      </p:cBhvr>
                                      <p:tavLst>
                                        <p:tav tm="0">
                                          <p:val>
                                            <p:strVal val="1+#ppt_w/2"/>
                                          </p:val>
                                        </p:tav>
                                        <p:tav tm="100000">
                                          <p:val>
                                            <p:strVal val="#ppt_x"/>
                                          </p:val>
                                        </p:tav>
                                      </p:tavLst>
                                    </p:anim>
                                    <p:anim calcmode="lin" valueType="num">
                                      <p:cBhvr additive="base">
                                        <p:cTn id="57" dur="500" fill="hold"/>
                                        <p:tgtEl>
                                          <p:spTgt spid="82963"/>
                                        </p:tgtEl>
                                        <p:attrNameLst>
                                          <p:attrName>ppt_y</p:attrName>
                                        </p:attrNameLst>
                                      </p:cBhvr>
                                      <p:tavLst>
                                        <p:tav tm="0">
                                          <p:val>
                                            <p:strVal val="#ppt_y"/>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82961"/>
                                        </p:tgtEl>
                                        <p:attrNameLst>
                                          <p:attrName>style.visibility</p:attrName>
                                        </p:attrNameLst>
                                      </p:cBhvr>
                                      <p:to>
                                        <p:strVal val="visible"/>
                                      </p:to>
                                    </p:set>
                                    <p:anim calcmode="lin" valueType="num">
                                      <p:cBhvr additive="base">
                                        <p:cTn id="62" dur="500" fill="hold"/>
                                        <p:tgtEl>
                                          <p:spTgt spid="82961"/>
                                        </p:tgtEl>
                                        <p:attrNameLst>
                                          <p:attrName>ppt_x</p:attrName>
                                        </p:attrNameLst>
                                      </p:cBhvr>
                                      <p:tavLst>
                                        <p:tav tm="0">
                                          <p:val>
                                            <p:strVal val="0-#ppt_w/2"/>
                                          </p:val>
                                        </p:tav>
                                        <p:tav tm="100000">
                                          <p:val>
                                            <p:strVal val="#ppt_x"/>
                                          </p:val>
                                        </p:tav>
                                      </p:tavLst>
                                    </p:anim>
                                    <p:anim calcmode="lin" valueType="num">
                                      <p:cBhvr additive="base">
                                        <p:cTn id="63" dur="500" fill="hold"/>
                                        <p:tgtEl>
                                          <p:spTgt spid="82961"/>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82958"/>
                                        </p:tgtEl>
                                        <p:attrNameLst>
                                          <p:attrName>style.visibility</p:attrName>
                                        </p:attrNameLst>
                                      </p:cBhvr>
                                      <p:to>
                                        <p:strVal val="visible"/>
                                      </p:to>
                                    </p:set>
                                    <p:animEffect transition="in" filter="wipe(left)">
                                      <p:cBhvr>
                                        <p:cTn id="67" dur="500"/>
                                        <p:tgtEl>
                                          <p:spTgt spid="82958"/>
                                        </p:tgtEl>
                                      </p:cBhvr>
                                    </p:animEffect>
                                  </p:childTnLst>
                                </p:cTn>
                              </p:par>
                            </p:childTnLst>
                          </p:cTn>
                        </p:par>
                        <p:par>
                          <p:cTn id="68" fill="hold" nodeType="afterGroup">
                            <p:stCondLst>
                              <p:cond delay="1000"/>
                            </p:stCondLst>
                            <p:childTnLst>
                              <p:par>
                                <p:cTn id="69" presetID="2" presetClass="entr" presetSubtype="2" fill="hold" nodeType="afterEffect">
                                  <p:stCondLst>
                                    <p:cond delay="0"/>
                                  </p:stCondLst>
                                  <p:childTnLst>
                                    <p:set>
                                      <p:cBhvr>
                                        <p:cTn id="70" dur="1" fill="hold">
                                          <p:stCondLst>
                                            <p:cond delay="0"/>
                                          </p:stCondLst>
                                        </p:cTn>
                                        <p:tgtEl>
                                          <p:spTgt spid="82964"/>
                                        </p:tgtEl>
                                        <p:attrNameLst>
                                          <p:attrName>style.visibility</p:attrName>
                                        </p:attrNameLst>
                                      </p:cBhvr>
                                      <p:to>
                                        <p:strVal val="visible"/>
                                      </p:to>
                                    </p:set>
                                    <p:anim calcmode="lin" valueType="num">
                                      <p:cBhvr additive="base">
                                        <p:cTn id="71" dur="500" fill="hold"/>
                                        <p:tgtEl>
                                          <p:spTgt spid="82964"/>
                                        </p:tgtEl>
                                        <p:attrNameLst>
                                          <p:attrName>ppt_x</p:attrName>
                                        </p:attrNameLst>
                                      </p:cBhvr>
                                      <p:tavLst>
                                        <p:tav tm="0">
                                          <p:val>
                                            <p:strVal val="1+#ppt_w/2"/>
                                          </p:val>
                                        </p:tav>
                                        <p:tav tm="100000">
                                          <p:val>
                                            <p:strVal val="#ppt_x"/>
                                          </p:val>
                                        </p:tav>
                                      </p:tavLst>
                                    </p:anim>
                                    <p:anim calcmode="lin" valueType="num">
                                      <p:cBhvr additive="base">
                                        <p:cTn id="72" dur="500" fill="hold"/>
                                        <p:tgtEl>
                                          <p:spTgt spid="82964"/>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8" fill="hold" nodeType="clickEffect">
                                  <p:stCondLst>
                                    <p:cond delay="0"/>
                                  </p:stCondLst>
                                  <p:childTnLst>
                                    <p:set>
                                      <p:cBhvr>
                                        <p:cTn id="76" dur="1" fill="hold">
                                          <p:stCondLst>
                                            <p:cond delay="0"/>
                                          </p:stCondLst>
                                        </p:cTn>
                                        <p:tgtEl>
                                          <p:spTgt spid="82962"/>
                                        </p:tgtEl>
                                        <p:attrNameLst>
                                          <p:attrName>style.visibility</p:attrName>
                                        </p:attrNameLst>
                                      </p:cBhvr>
                                      <p:to>
                                        <p:strVal val="visible"/>
                                      </p:to>
                                    </p:set>
                                    <p:anim calcmode="lin" valueType="num">
                                      <p:cBhvr additive="base">
                                        <p:cTn id="77" dur="500" fill="hold"/>
                                        <p:tgtEl>
                                          <p:spTgt spid="82962"/>
                                        </p:tgtEl>
                                        <p:attrNameLst>
                                          <p:attrName>ppt_x</p:attrName>
                                        </p:attrNameLst>
                                      </p:cBhvr>
                                      <p:tavLst>
                                        <p:tav tm="0">
                                          <p:val>
                                            <p:strVal val="0-#ppt_w/2"/>
                                          </p:val>
                                        </p:tav>
                                        <p:tav tm="100000">
                                          <p:val>
                                            <p:strVal val="#ppt_x"/>
                                          </p:val>
                                        </p:tav>
                                      </p:tavLst>
                                    </p:anim>
                                    <p:anim calcmode="lin" valueType="num">
                                      <p:cBhvr additive="base">
                                        <p:cTn id="78" dur="500" fill="hold"/>
                                        <p:tgtEl>
                                          <p:spTgt spid="82962"/>
                                        </p:tgtEl>
                                        <p:attrNameLst>
                                          <p:attrName>ppt_y</p:attrName>
                                        </p:attrNameLst>
                                      </p:cBhvr>
                                      <p:tavLst>
                                        <p:tav tm="0">
                                          <p:val>
                                            <p:strVal val="#ppt_y"/>
                                          </p:val>
                                        </p:tav>
                                        <p:tav tm="100000">
                                          <p:val>
                                            <p:strVal val="#ppt_y"/>
                                          </p:val>
                                        </p:tav>
                                      </p:tavLst>
                                    </p:anim>
                                  </p:childTnLst>
                                </p:cTn>
                              </p:par>
                            </p:childTnLst>
                          </p:cTn>
                        </p:par>
                        <p:par>
                          <p:cTn id="79" fill="hold" nodeType="afterGroup">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82959"/>
                                        </p:tgtEl>
                                        <p:attrNameLst>
                                          <p:attrName>style.visibility</p:attrName>
                                        </p:attrNameLst>
                                      </p:cBhvr>
                                      <p:to>
                                        <p:strVal val="visible"/>
                                      </p:to>
                                    </p:set>
                                    <p:animEffect transition="in" filter="wipe(left)">
                                      <p:cBhvr>
                                        <p:cTn id="82" dur="500"/>
                                        <p:tgtEl>
                                          <p:spTgt spid="82959"/>
                                        </p:tgtEl>
                                      </p:cBhvr>
                                    </p:animEffect>
                                  </p:childTnLst>
                                </p:cTn>
                              </p:par>
                            </p:childTnLst>
                          </p:cTn>
                        </p:par>
                        <p:par>
                          <p:cTn id="83" fill="hold" nodeType="afterGroup">
                            <p:stCondLst>
                              <p:cond delay="1000"/>
                            </p:stCondLst>
                            <p:childTnLst>
                              <p:par>
                                <p:cTn id="84" presetID="2" presetClass="entr" presetSubtype="2" fill="hold" nodeType="afterEffect">
                                  <p:stCondLst>
                                    <p:cond delay="0"/>
                                  </p:stCondLst>
                                  <p:childTnLst>
                                    <p:set>
                                      <p:cBhvr>
                                        <p:cTn id="85" dur="1" fill="hold">
                                          <p:stCondLst>
                                            <p:cond delay="0"/>
                                          </p:stCondLst>
                                        </p:cTn>
                                        <p:tgtEl>
                                          <p:spTgt spid="82965"/>
                                        </p:tgtEl>
                                        <p:attrNameLst>
                                          <p:attrName>style.visibility</p:attrName>
                                        </p:attrNameLst>
                                      </p:cBhvr>
                                      <p:to>
                                        <p:strVal val="visible"/>
                                      </p:to>
                                    </p:set>
                                    <p:anim calcmode="lin" valueType="num">
                                      <p:cBhvr additive="base">
                                        <p:cTn id="86" dur="500" fill="hold"/>
                                        <p:tgtEl>
                                          <p:spTgt spid="82965"/>
                                        </p:tgtEl>
                                        <p:attrNameLst>
                                          <p:attrName>ppt_x</p:attrName>
                                        </p:attrNameLst>
                                      </p:cBhvr>
                                      <p:tavLst>
                                        <p:tav tm="0">
                                          <p:val>
                                            <p:strVal val="1+#ppt_w/2"/>
                                          </p:val>
                                        </p:tav>
                                        <p:tav tm="100000">
                                          <p:val>
                                            <p:strVal val="#ppt_x"/>
                                          </p:val>
                                        </p:tav>
                                      </p:tavLst>
                                    </p:anim>
                                    <p:anim calcmode="lin" valueType="num">
                                      <p:cBhvr additive="base">
                                        <p:cTn id="87" dur="500" fill="hold"/>
                                        <p:tgtEl>
                                          <p:spTgt spid="82965"/>
                                        </p:tgtEl>
                                        <p:attrNameLst>
                                          <p:attrName>ppt_y</p:attrName>
                                        </p:attrNameLst>
                                      </p:cBhvr>
                                      <p:tavLst>
                                        <p:tav tm="0">
                                          <p:val>
                                            <p:strVal val="#ppt_y"/>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82966"/>
                                        </p:tgtEl>
                                        <p:attrNameLst>
                                          <p:attrName>style.visibility</p:attrName>
                                        </p:attrNameLst>
                                      </p:cBhvr>
                                      <p:to>
                                        <p:strVal val="visible"/>
                                      </p:to>
                                    </p:set>
                                    <p:animEffect transition="in" filter="slide(fromBottom)">
                                      <p:cBhvr>
                                        <p:cTn id="92" dur="500"/>
                                        <p:tgtEl>
                                          <p:spTgt spid="8296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2" presetClass="entr" presetSubtype="4" fill="hold" grpId="0" nodeType="clickEffect">
                                  <p:stCondLst>
                                    <p:cond delay="0"/>
                                  </p:stCondLst>
                                  <p:childTnLst>
                                    <p:set>
                                      <p:cBhvr>
                                        <p:cTn id="96" dur="1" fill="hold">
                                          <p:stCondLst>
                                            <p:cond delay="0"/>
                                          </p:stCondLst>
                                        </p:cTn>
                                        <p:tgtEl>
                                          <p:spTgt spid="82967"/>
                                        </p:tgtEl>
                                        <p:attrNameLst>
                                          <p:attrName>style.visibility</p:attrName>
                                        </p:attrNameLst>
                                      </p:cBhvr>
                                      <p:to>
                                        <p:strVal val="visible"/>
                                      </p:to>
                                    </p:set>
                                    <p:animEffect transition="in" filter="slide(fromBottom)">
                                      <p:cBhvr>
                                        <p:cTn id="97" dur="500"/>
                                        <p:tgtEl>
                                          <p:spTgt spid="8296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8" presetClass="entr" presetSubtype="6" fill="hold" grpId="0" nodeType="clickEffect">
                                  <p:stCondLst>
                                    <p:cond delay="0"/>
                                  </p:stCondLst>
                                  <p:childTnLst>
                                    <p:set>
                                      <p:cBhvr>
                                        <p:cTn id="101" dur="1" fill="hold">
                                          <p:stCondLst>
                                            <p:cond delay="0"/>
                                          </p:stCondLst>
                                        </p:cTn>
                                        <p:tgtEl>
                                          <p:spTgt spid="82975"/>
                                        </p:tgtEl>
                                        <p:attrNameLst>
                                          <p:attrName>style.visibility</p:attrName>
                                        </p:attrNameLst>
                                      </p:cBhvr>
                                      <p:to>
                                        <p:strVal val="visible"/>
                                      </p:to>
                                    </p:set>
                                    <p:animEffect transition="in" filter="strips(downRight)">
                                      <p:cBhvr>
                                        <p:cTn id="102" dur="500"/>
                                        <p:tgtEl>
                                          <p:spTgt spid="82975"/>
                                        </p:tgtEl>
                                      </p:cBhvr>
                                    </p:animEffect>
                                  </p:childTnLst>
                                </p:cTn>
                              </p:par>
                            </p:childTnLst>
                          </p:cTn>
                        </p:par>
                        <p:par>
                          <p:cTn id="103" fill="hold" nodeType="afterGroup">
                            <p:stCondLst>
                              <p:cond delay="500"/>
                            </p:stCondLst>
                            <p:childTnLst>
                              <p:par>
                                <p:cTn id="104" presetID="12" presetClass="entr" presetSubtype="8" fill="hold" grpId="0" nodeType="afterEffect">
                                  <p:stCondLst>
                                    <p:cond delay="0"/>
                                  </p:stCondLst>
                                  <p:childTnLst>
                                    <p:set>
                                      <p:cBhvr>
                                        <p:cTn id="105" dur="1" fill="hold">
                                          <p:stCondLst>
                                            <p:cond delay="0"/>
                                          </p:stCondLst>
                                        </p:cTn>
                                        <p:tgtEl>
                                          <p:spTgt spid="82969"/>
                                        </p:tgtEl>
                                        <p:attrNameLst>
                                          <p:attrName>style.visibility</p:attrName>
                                        </p:attrNameLst>
                                      </p:cBhvr>
                                      <p:to>
                                        <p:strVal val="visible"/>
                                      </p:to>
                                    </p:set>
                                    <p:animEffect transition="in" filter="slide(fromLeft)">
                                      <p:cBhvr>
                                        <p:cTn id="106" dur="500"/>
                                        <p:tgtEl>
                                          <p:spTgt spid="82969"/>
                                        </p:tgtEl>
                                      </p:cBhvr>
                                    </p:animEffect>
                                  </p:childTnLst>
                                </p:cTn>
                              </p:par>
                            </p:childTnLst>
                          </p:cTn>
                        </p:par>
                        <p:par>
                          <p:cTn id="107" fill="hold" nodeType="afterGroup">
                            <p:stCondLst>
                              <p:cond delay="1000"/>
                            </p:stCondLst>
                            <p:childTnLst>
                              <p:par>
                                <p:cTn id="108" presetID="4" presetClass="entr" presetSubtype="32" fill="hold" grpId="0" nodeType="afterEffect">
                                  <p:stCondLst>
                                    <p:cond delay="0"/>
                                  </p:stCondLst>
                                  <p:childTnLst>
                                    <p:set>
                                      <p:cBhvr>
                                        <p:cTn id="109" dur="1" fill="hold">
                                          <p:stCondLst>
                                            <p:cond delay="0"/>
                                          </p:stCondLst>
                                        </p:cTn>
                                        <p:tgtEl>
                                          <p:spTgt spid="82974"/>
                                        </p:tgtEl>
                                        <p:attrNameLst>
                                          <p:attrName>style.visibility</p:attrName>
                                        </p:attrNameLst>
                                      </p:cBhvr>
                                      <p:to>
                                        <p:strVal val="visible"/>
                                      </p:to>
                                    </p:set>
                                    <p:animEffect transition="in" filter="box(out)">
                                      <p:cBhvr>
                                        <p:cTn id="110" dur="500"/>
                                        <p:tgtEl>
                                          <p:spTgt spid="82974"/>
                                        </p:tgtEl>
                                      </p:cBhvr>
                                    </p:animEffect>
                                  </p:childTnLst>
                                </p:cTn>
                              </p:par>
                            </p:childTnLst>
                          </p:cTn>
                        </p:par>
                        <p:par>
                          <p:cTn id="111" fill="hold" nodeType="afterGroup">
                            <p:stCondLst>
                              <p:cond delay="1500"/>
                            </p:stCondLst>
                            <p:childTnLst>
                              <p:par>
                                <p:cTn id="112" presetID="12" presetClass="entr" presetSubtype="2" fill="hold" grpId="0" nodeType="afterEffect">
                                  <p:stCondLst>
                                    <p:cond delay="0"/>
                                  </p:stCondLst>
                                  <p:childTnLst>
                                    <p:set>
                                      <p:cBhvr>
                                        <p:cTn id="113" dur="1" fill="hold">
                                          <p:stCondLst>
                                            <p:cond delay="0"/>
                                          </p:stCondLst>
                                        </p:cTn>
                                        <p:tgtEl>
                                          <p:spTgt spid="82971"/>
                                        </p:tgtEl>
                                        <p:attrNameLst>
                                          <p:attrName>style.visibility</p:attrName>
                                        </p:attrNameLst>
                                      </p:cBhvr>
                                      <p:to>
                                        <p:strVal val="visible"/>
                                      </p:to>
                                    </p:set>
                                    <p:animEffect transition="in" filter="slide(fromRight)">
                                      <p:cBhvr>
                                        <p:cTn id="114" dur="500"/>
                                        <p:tgtEl>
                                          <p:spTgt spid="82971"/>
                                        </p:tgtEl>
                                      </p:cBhvr>
                                    </p:animEffect>
                                  </p:childTnLst>
                                </p:cTn>
                              </p:par>
                            </p:childTnLst>
                          </p:cTn>
                        </p:par>
                        <p:par>
                          <p:cTn id="115" fill="hold" nodeType="afterGroup">
                            <p:stCondLst>
                              <p:cond delay="2000"/>
                            </p:stCondLst>
                            <p:childTnLst>
                              <p:par>
                                <p:cTn id="116" presetID="12" presetClass="entr" presetSubtype="2" fill="hold" grpId="0" nodeType="afterEffect">
                                  <p:stCondLst>
                                    <p:cond delay="0"/>
                                  </p:stCondLst>
                                  <p:childTnLst>
                                    <p:set>
                                      <p:cBhvr>
                                        <p:cTn id="117" dur="1" fill="hold">
                                          <p:stCondLst>
                                            <p:cond delay="0"/>
                                          </p:stCondLst>
                                        </p:cTn>
                                        <p:tgtEl>
                                          <p:spTgt spid="82973"/>
                                        </p:tgtEl>
                                        <p:attrNameLst>
                                          <p:attrName>style.visibility</p:attrName>
                                        </p:attrNameLst>
                                      </p:cBhvr>
                                      <p:to>
                                        <p:strVal val="visible"/>
                                      </p:to>
                                    </p:set>
                                    <p:animEffect transition="in" filter="slide(fromRight)">
                                      <p:cBhvr>
                                        <p:cTn id="118" dur="500"/>
                                        <p:tgtEl>
                                          <p:spTgt spid="82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p:bldP spid="82950" grpId="0"/>
      <p:bldP spid="82952" grpId="0"/>
      <p:bldP spid="82954" grpId="0"/>
      <p:bldP spid="82956" grpId="0" autoUpdateAnimBg="0"/>
      <p:bldP spid="82957" grpId="0" animBg="1"/>
      <p:bldP spid="82958" grpId="0" animBg="1"/>
      <p:bldP spid="82959" grpId="0" animBg="1"/>
      <p:bldP spid="82966" grpId="0"/>
      <p:bldP spid="82967" grpId="0"/>
      <p:bldP spid="82969" grpId="0"/>
      <p:bldP spid="82971" grpId="0"/>
      <p:bldP spid="82973" grpId="0"/>
      <p:bldP spid="82974" grpId="0" animBg="1"/>
      <p:bldP spid="82975"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78184" name="Object 8"/>
          <p:cNvGraphicFramePr>
            <a:graphicFrameLocks noChangeAspect="1"/>
          </p:cNvGraphicFramePr>
          <p:nvPr/>
        </p:nvGraphicFramePr>
        <p:xfrm>
          <a:off x="3030538" y="2852738"/>
          <a:ext cx="3838575" cy="2122487"/>
        </p:xfrm>
        <a:graphic>
          <a:graphicData uri="http://schemas.openxmlformats.org/presentationml/2006/ole">
            <mc:AlternateContent xmlns:mc="http://schemas.openxmlformats.org/markup-compatibility/2006">
              <mc:Choice xmlns:v="urn:schemas-microsoft-com:vml" Requires="v">
                <p:oleObj spid="_x0000_s178232" name="Equation" r:id="rId4" imgW="1676400" imgH="927100" progId="">
                  <p:embed/>
                </p:oleObj>
              </mc:Choice>
              <mc:Fallback>
                <p:oleObj name="Equation" r:id="rId4" imgW="1676400" imgH="927100"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538" y="2852738"/>
                        <a:ext cx="3838575" cy="212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13" name="Object 9"/>
          <p:cNvGraphicFramePr>
            <a:graphicFrameLocks noChangeAspect="1"/>
          </p:cNvGraphicFramePr>
          <p:nvPr/>
        </p:nvGraphicFramePr>
        <p:xfrm>
          <a:off x="3030538" y="2852738"/>
          <a:ext cx="3838575" cy="2122487"/>
        </p:xfrm>
        <a:graphic>
          <a:graphicData uri="http://schemas.openxmlformats.org/presentationml/2006/ole">
            <mc:AlternateContent xmlns:mc="http://schemas.openxmlformats.org/markup-compatibility/2006">
              <mc:Choice xmlns:v="urn:schemas-microsoft-com:vml" Requires="v">
                <p:oleObj spid="_x0000_s178233" name="Equation" r:id="rId6" imgW="1676400" imgH="927100" progId="">
                  <p:embed/>
                </p:oleObj>
              </mc:Choice>
              <mc:Fallback>
                <p:oleObj name="Equation" r:id="rId6" imgW="1676400" imgH="927100" progId="">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0538" y="2852738"/>
                        <a:ext cx="3838575" cy="212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6" name="Object 10"/>
          <p:cNvGraphicFramePr>
            <a:graphicFrameLocks noChangeAspect="1"/>
          </p:cNvGraphicFramePr>
          <p:nvPr/>
        </p:nvGraphicFramePr>
        <p:xfrm>
          <a:off x="2611438" y="484188"/>
          <a:ext cx="4041775" cy="2152650"/>
        </p:xfrm>
        <a:graphic>
          <a:graphicData uri="http://schemas.openxmlformats.org/presentationml/2006/ole">
            <mc:AlternateContent xmlns:mc="http://schemas.openxmlformats.org/markup-compatibility/2006">
              <mc:Choice xmlns:v="urn:schemas-microsoft-com:vml" Requires="v">
                <p:oleObj spid="_x0000_s178234" name="Equation" r:id="rId8" imgW="1765300" imgH="939800" progId="">
                  <p:embed/>
                </p:oleObj>
              </mc:Choice>
              <mc:Fallback>
                <p:oleObj name="Equation" r:id="rId8" imgW="1765300" imgH="939800" progId="">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1438" y="484188"/>
                        <a:ext cx="4041775" cy="215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396" name="AutoShape 4"/>
          <p:cNvSpPr>
            <a:spLocks noChangeArrowheads="1"/>
          </p:cNvSpPr>
          <p:nvPr/>
        </p:nvSpPr>
        <p:spPr bwMode="auto">
          <a:xfrm>
            <a:off x="533400" y="5029200"/>
            <a:ext cx="2438400" cy="1066800"/>
          </a:xfrm>
          <a:prstGeom prst="cloudCallout">
            <a:avLst>
              <a:gd name="adj1" fmla="val 32944"/>
              <a:gd name="adj2" fmla="val -107292"/>
            </a:avLst>
          </a:prstGeom>
          <a:solidFill>
            <a:schemeClr val="folHlink"/>
          </a:solidFill>
          <a:ln w="9525">
            <a:solidFill>
              <a:schemeClr val="tx1"/>
            </a:solidFill>
            <a:round/>
            <a:headEnd/>
            <a:tailEnd/>
          </a:ln>
        </p:spPr>
        <p:txBody>
          <a:bodyPr/>
          <a:lstStyle/>
          <a:p>
            <a:pPr algn="ctr"/>
            <a:r>
              <a:rPr lang="zh-CN" altLang="en-US" sz="2800" b="1">
                <a:solidFill>
                  <a:srgbClr val="FF3300"/>
                </a:solidFill>
                <a:latin typeface="Times New Roman" pitchFamily="18" charset="0"/>
                <a:ea typeface="楷体_GB2312"/>
                <a:cs typeface="楷体_GB2312"/>
              </a:rPr>
              <a:t>增广矩阵</a:t>
            </a:r>
          </a:p>
        </p:txBody>
      </p:sp>
      <p:sp>
        <p:nvSpPr>
          <p:cNvPr id="59397" name="Text Box 5"/>
          <p:cNvSpPr txBox="1">
            <a:spLocks noChangeArrowheads="1"/>
          </p:cNvSpPr>
          <p:nvPr/>
        </p:nvSpPr>
        <p:spPr bwMode="auto">
          <a:xfrm>
            <a:off x="4284663" y="5121275"/>
            <a:ext cx="4679950" cy="1333500"/>
          </a:xfrm>
          <a:prstGeom prst="rect">
            <a:avLst/>
          </a:prstGeom>
          <a:noFill/>
          <a:ln w="9525">
            <a:noFill/>
            <a:miter lim="800000"/>
            <a:headEnd/>
            <a:tailEnd/>
          </a:ln>
        </p:spPr>
        <p:txBody>
          <a:bodyPr>
            <a:spAutoFit/>
          </a:bodyPr>
          <a:lstStyle/>
          <a:p>
            <a:r>
              <a:rPr lang="zh-CN" altLang="en-US" sz="2400" b="1">
                <a:solidFill>
                  <a:srgbClr val="FF3300"/>
                </a:solidFill>
                <a:latin typeface="Times New Roman" pitchFamily="18" charset="0"/>
                <a:ea typeface="楷体_GB2312"/>
                <a:cs typeface="楷体_GB2312"/>
              </a:rPr>
              <a:t>结论：</a:t>
            </a:r>
          </a:p>
          <a:p>
            <a:pPr>
              <a:lnSpc>
                <a:spcPct val="120000"/>
              </a:lnSpc>
            </a:pPr>
            <a:r>
              <a:rPr lang="zh-CN" altLang="en-US" sz="2400" b="1">
                <a:solidFill>
                  <a:srgbClr val="FF3300"/>
                </a:solidFill>
                <a:latin typeface="Times New Roman" pitchFamily="18" charset="0"/>
                <a:ea typeface="楷体_GB2312"/>
                <a:cs typeface="楷体_GB2312"/>
              </a:rPr>
              <a:t>对原线性方程组施行的变换可以转化为对增广矩阵的变换</a:t>
            </a:r>
            <a:r>
              <a:rPr lang="en-US" altLang="zh-CN" sz="2400" b="1">
                <a:solidFill>
                  <a:srgbClr val="FF3300"/>
                </a:solidFill>
                <a:latin typeface="Times New Roman" pitchFamily="18" charset="0"/>
                <a:ea typeface="楷体_GB2312"/>
                <a:cs typeface="楷体_GB2312"/>
              </a:rPr>
              <a:t>.</a:t>
            </a:r>
          </a:p>
        </p:txBody>
      </p:sp>
      <p:sp>
        <p:nvSpPr>
          <p:cNvPr id="59398" name="Line 6"/>
          <p:cNvSpPr>
            <a:spLocks noChangeShapeType="1"/>
          </p:cNvSpPr>
          <p:nvPr/>
        </p:nvSpPr>
        <p:spPr bwMode="auto">
          <a:xfrm>
            <a:off x="2987675" y="2563813"/>
            <a:ext cx="215900" cy="360362"/>
          </a:xfrm>
          <a:prstGeom prst="line">
            <a:avLst/>
          </a:prstGeom>
          <a:noFill/>
          <a:ln w="28575">
            <a:solidFill>
              <a:srgbClr val="0000FF"/>
            </a:solidFill>
            <a:round/>
            <a:headEnd/>
            <a:tailEnd type="triangle" w="med" len="lg"/>
          </a:ln>
        </p:spPr>
        <p:txBody>
          <a:bodyPr/>
          <a:lstStyle/>
          <a:p>
            <a:endParaRPr lang="zh-CN" altLang="en-US"/>
          </a:p>
        </p:txBody>
      </p:sp>
      <p:sp>
        <p:nvSpPr>
          <p:cNvPr id="59399" name="Line 7"/>
          <p:cNvSpPr>
            <a:spLocks noChangeShapeType="1"/>
          </p:cNvSpPr>
          <p:nvPr/>
        </p:nvSpPr>
        <p:spPr bwMode="auto">
          <a:xfrm>
            <a:off x="3868738" y="2563813"/>
            <a:ext cx="144462" cy="360362"/>
          </a:xfrm>
          <a:prstGeom prst="line">
            <a:avLst/>
          </a:prstGeom>
          <a:noFill/>
          <a:ln w="28575">
            <a:solidFill>
              <a:srgbClr val="0000FF"/>
            </a:solidFill>
            <a:round/>
            <a:headEnd/>
            <a:tailEnd type="triangle" w="med" len="lg"/>
          </a:ln>
        </p:spPr>
        <p:txBody>
          <a:bodyPr/>
          <a:lstStyle/>
          <a:p>
            <a:endParaRPr lang="zh-CN" altLang="en-US"/>
          </a:p>
        </p:txBody>
      </p:sp>
      <p:sp>
        <p:nvSpPr>
          <p:cNvPr id="59400" name="Line 8"/>
          <p:cNvSpPr>
            <a:spLocks noChangeShapeType="1"/>
          </p:cNvSpPr>
          <p:nvPr/>
        </p:nvSpPr>
        <p:spPr bwMode="auto">
          <a:xfrm flipH="1">
            <a:off x="5345113" y="2563813"/>
            <a:ext cx="144462" cy="360362"/>
          </a:xfrm>
          <a:prstGeom prst="line">
            <a:avLst/>
          </a:prstGeom>
          <a:noFill/>
          <a:ln w="28575">
            <a:solidFill>
              <a:srgbClr val="0000FF"/>
            </a:solidFill>
            <a:round/>
            <a:headEnd/>
            <a:tailEnd type="triangle" w="med" len="lg"/>
          </a:ln>
        </p:spPr>
        <p:txBody>
          <a:bodyPr/>
          <a:lstStyle/>
          <a:p>
            <a:endParaRPr lang="zh-CN" altLang="en-US"/>
          </a:p>
        </p:txBody>
      </p:sp>
      <p:sp>
        <p:nvSpPr>
          <p:cNvPr id="59401" name="Line 9"/>
          <p:cNvSpPr>
            <a:spLocks noChangeShapeType="1"/>
          </p:cNvSpPr>
          <p:nvPr/>
        </p:nvSpPr>
        <p:spPr bwMode="auto">
          <a:xfrm flipH="1">
            <a:off x="6156325" y="2563813"/>
            <a:ext cx="215900" cy="360362"/>
          </a:xfrm>
          <a:prstGeom prst="line">
            <a:avLst/>
          </a:prstGeom>
          <a:noFill/>
          <a:ln w="28575">
            <a:solidFill>
              <a:srgbClr val="0000FF"/>
            </a:solidFill>
            <a:round/>
            <a:headEnd/>
            <a:tailEnd type="triangle" w="med" len="lg"/>
          </a:ln>
        </p:spPr>
        <p:txBody>
          <a:bodyPr/>
          <a:lstStyle/>
          <a:p>
            <a:endParaRPr lang="zh-CN" altLang="en-US"/>
          </a:p>
        </p:txBody>
      </p:sp>
      <p:sp>
        <p:nvSpPr>
          <p:cNvPr id="59402" name="Line 10"/>
          <p:cNvSpPr>
            <a:spLocks noChangeShapeType="1"/>
          </p:cNvSpPr>
          <p:nvPr/>
        </p:nvSpPr>
        <p:spPr bwMode="auto">
          <a:xfrm>
            <a:off x="4679950" y="2563813"/>
            <a:ext cx="0" cy="360362"/>
          </a:xfrm>
          <a:prstGeom prst="line">
            <a:avLst/>
          </a:prstGeom>
          <a:noFill/>
          <a:ln w="28575">
            <a:solidFill>
              <a:srgbClr val="0000FF"/>
            </a:solidFill>
            <a:round/>
            <a:headEnd/>
            <a:tailEnd type="triangle" w="med" len="lg"/>
          </a:ln>
        </p:spPr>
        <p:txBody>
          <a:bodyPr/>
          <a:lstStyle/>
          <a:p>
            <a:endParaRPr lang="zh-CN" altLang="en-US"/>
          </a:p>
        </p:txBody>
      </p:sp>
      <p:sp>
        <p:nvSpPr>
          <p:cNvPr id="59419" name="Rectangle 27"/>
          <p:cNvSpPr>
            <a:spLocks noChangeArrowheads="1"/>
          </p:cNvSpPr>
          <p:nvPr/>
        </p:nvSpPr>
        <p:spPr bwMode="auto">
          <a:xfrm>
            <a:off x="3263900" y="2997200"/>
            <a:ext cx="431800" cy="18716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9420" name="Rectangle 28"/>
          <p:cNvSpPr>
            <a:spLocks noChangeArrowheads="1"/>
          </p:cNvSpPr>
          <p:nvPr/>
        </p:nvSpPr>
        <p:spPr bwMode="auto">
          <a:xfrm>
            <a:off x="3695700" y="2997200"/>
            <a:ext cx="431800" cy="18716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9421" name="Rectangle 29"/>
          <p:cNvSpPr>
            <a:spLocks noChangeArrowheads="1"/>
          </p:cNvSpPr>
          <p:nvPr/>
        </p:nvSpPr>
        <p:spPr bwMode="auto">
          <a:xfrm>
            <a:off x="4429125" y="2997200"/>
            <a:ext cx="431800" cy="18716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9422" name="Rectangle 30"/>
          <p:cNvSpPr>
            <a:spLocks noChangeArrowheads="1"/>
          </p:cNvSpPr>
          <p:nvPr/>
        </p:nvSpPr>
        <p:spPr bwMode="auto">
          <a:xfrm>
            <a:off x="5149850" y="2997200"/>
            <a:ext cx="431800" cy="18716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9423" name="Rectangle 31"/>
          <p:cNvSpPr>
            <a:spLocks noChangeArrowheads="1"/>
          </p:cNvSpPr>
          <p:nvPr/>
        </p:nvSpPr>
        <p:spPr bwMode="auto">
          <a:xfrm>
            <a:off x="5595938" y="2997200"/>
            <a:ext cx="431800" cy="18716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9424" name="Rectangle 32"/>
          <p:cNvSpPr>
            <a:spLocks noChangeArrowheads="1"/>
          </p:cNvSpPr>
          <p:nvPr/>
        </p:nvSpPr>
        <p:spPr bwMode="auto">
          <a:xfrm>
            <a:off x="2843213" y="476250"/>
            <a:ext cx="215900" cy="2016125"/>
          </a:xfrm>
          <a:prstGeom prst="rect">
            <a:avLst/>
          </a:prstGeom>
          <a:noFill/>
          <a:ln w="28575">
            <a:solidFill>
              <a:srgbClr val="0000FF"/>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9425" name="Rectangle 33"/>
          <p:cNvSpPr>
            <a:spLocks noChangeArrowheads="1"/>
          </p:cNvSpPr>
          <p:nvPr/>
        </p:nvSpPr>
        <p:spPr bwMode="auto">
          <a:xfrm>
            <a:off x="3348038" y="476250"/>
            <a:ext cx="576262" cy="2016125"/>
          </a:xfrm>
          <a:prstGeom prst="rect">
            <a:avLst/>
          </a:prstGeom>
          <a:noFill/>
          <a:ln w="28575">
            <a:solidFill>
              <a:srgbClr val="0000FF"/>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9426" name="Rectangle 34"/>
          <p:cNvSpPr>
            <a:spLocks noChangeArrowheads="1"/>
          </p:cNvSpPr>
          <p:nvPr/>
        </p:nvSpPr>
        <p:spPr bwMode="auto">
          <a:xfrm>
            <a:off x="4241800" y="476250"/>
            <a:ext cx="503238" cy="2016125"/>
          </a:xfrm>
          <a:prstGeom prst="rect">
            <a:avLst/>
          </a:prstGeom>
          <a:noFill/>
          <a:ln w="28575">
            <a:solidFill>
              <a:srgbClr val="0000FF"/>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9427" name="Rectangle 35"/>
          <p:cNvSpPr>
            <a:spLocks noChangeArrowheads="1"/>
          </p:cNvSpPr>
          <p:nvPr/>
        </p:nvSpPr>
        <p:spPr bwMode="auto">
          <a:xfrm>
            <a:off x="5091113" y="476250"/>
            <a:ext cx="503237" cy="2016125"/>
          </a:xfrm>
          <a:prstGeom prst="rect">
            <a:avLst/>
          </a:prstGeom>
          <a:noFill/>
          <a:ln w="28575">
            <a:solidFill>
              <a:srgbClr val="0000FF"/>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59430" name="Rectangle 38"/>
          <p:cNvSpPr>
            <a:spLocks noChangeArrowheads="1"/>
          </p:cNvSpPr>
          <p:nvPr/>
        </p:nvSpPr>
        <p:spPr bwMode="auto">
          <a:xfrm>
            <a:off x="6300788" y="476250"/>
            <a:ext cx="215900" cy="2016125"/>
          </a:xfrm>
          <a:prstGeom prst="rect">
            <a:avLst/>
          </a:prstGeom>
          <a:noFill/>
          <a:ln w="28575">
            <a:solidFill>
              <a:srgbClr val="0000FF"/>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424"/>
                                        </p:tgtEl>
                                        <p:attrNameLst>
                                          <p:attrName>style.visibility</p:attrName>
                                        </p:attrNameLst>
                                      </p:cBhvr>
                                      <p:to>
                                        <p:strVal val="visible"/>
                                      </p:to>
                                    </p:set>
                                    <p:animEffect transition="in" filter="wipe(up)">
                                      <p:cBhvr>
                                        <p:cTn id="7" dur="500"/>
                                        <p:tgtEl>
                                          <p:spTgt spid="59424"/>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9398"/>
                                        </p:tgtEl>
                                        <p:attrNameLst>
                                          <p:attrName>style.visibility</p:attrName>
                                        </p:attrNameLst>
                                      </p:cBhvr>
                                      <p:to>
                                        <p:strVal val="visible"/>
                                      </p:to>
                                    </p:set>
                                    <p:animEffect transition="in" filter="wipe(up)">
                                      <p:cBhvr>
                                        <p:cTn id="11" dur="500"/>
                                        <p:tgtEl>
                                          <p:spTgt spid="59398"/>
                                        </p:tgtEl>
                                      </p:cBhvr>
                                    </p:animEffect>
                                  </p:childTnLst>
                                </p:cTn>
                              </p:par>
                            </p:childTnLst>
                          </p:cTn>
                        </p:par>
                        <p:par>
                          <p:cTn id="12" fill="hold" nodeType="afterGroup">
                            <p:stCondLst>
                              <p:cond delay="1000"/>
                            </p:stCondLst>
                            <p:childTnLst>
                              <p:par>
                                <p:cTn id="13" presetID="22" presetClass="exit" presetSubtype="1" fill="hold" grpId="0" nodeType="afterEffect">
                                  <p:stCondLst>
                                    <p:cond delay="0"/>
                                  </p:stCondLst>
                                  <p:childTnLst>
                                    <p:animEffect transition="out" filter="wipe(up)">
                                      <p:cBhvr>
                                        <p:cTn id="14" dur="500"/>
                                        <p:tgtEl>
                                          <p:spTgt spid="59419"/>
                                        </p:tgtEl>
                                      </p:cBhvr>
                                    </p:animEffect>
                                    <p:set>
                                      <p:cBhvr>
                                        <p:cTn id="15" dur="1" fill="hold">
                                          <p:stCondLst>
                                            <p:cond delay="499"/>
                                          </p:stCondLst>
                                        </p:cTn>
                                        <p:tgtEl>
                                          <p:spTgt spid="59419"/>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9425"/>
                                        </p:tgtEl>
                                        <p:attrNameLst>
                                          <p:attrName>style.visibility</p:attrName>
                                        </p:attrNameLst>
                                      </p:cBhvr>
                                      <p:to>
                                        <p:strVal val="visible"/>
                                      </p:to>
                                    </p:set>
                                    <p:animEffect transition="in" filter="wipe(up)">
                                      <p:cBhvr>
                                        <p:cTn id="20" dur="500"/>
                                        <p:tgtEl>
                                          <p:spTgt spid="59425"/>
                                        </p:tgtEl>
                                      </p:cBhvr>
                                    </p:animEffect>
                                  </p:childTnLst>
                                </p:cTn>
                              </p:par>
                            </p:childTnLst>
                          </p:cTn>
                        </p:par>
                        <p:par>
                          <p:cTn id="21" fill="hold" nodeType="afterGroup">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9399"/>
                                        </p:tgtEl>
                                        <p:attrNameLst>
                                          <p:attrName>style.visibility</p:attrName>
                                        </p:attrNameLst>
                                      </p:cBhvr>
                                      <p:to>
                                        <p:strVal val="visible"/>
                                      </p:to>
                                    </p:set>
                                    <p:animEffect transition="in" filter="wipe(up)">
                                      <p:cBhvr>
                                        <p:cTn id="24" dur="500"/>
                                        <p:tgtEl>
                                          <p:spTgt spid="59399"/>
                                        </p:tgtEl>
                                      </p:cBhvr>
                                    </p:animEffect>
                                  </p:childTnLst>
                                </p:cTn>
                              </p:par>
                            </p:childTnLst>
                          </p:cTn>
                        </p:par>
                        <p:par>
                          <p:cTn id="25" fill="hold" nodeType="afterGroup">
                            <p:stCondLst>
                              <p:cond delay="1000"/>
                            </p:stCondLst>
                            <p:childTnLst>
                              <p:par>
                                <p:cTn id="26" presetID="22" presetClass="exit" presetSubtype="1" fill="hold" grpId="0" nodeType="afterEffect">
                                  <p:stCondLst>
                                    <p:cond delay="0"/>
                                  </p:stCondLst>
                                  <p:childTnLst>
                                    <p:animEffect transition="out" filter="wipe(up)">
                                      <p:cBhvr>
                                        <p:cTn id="27" dur="500"/>
                                        <p:tgtEl>
                                          <p:spTgt spid="59420"/>
                                        </p:tgtEl>
                                      </p:cBhvr>
                                    </p:animEffect>
                                    <p:set>
                                      <p:cBhvr>
                                        <p:cTn id="28" dur="1" fill="hold">
                                          <p:stCondLst>
                                            <p:cond delay="499"/>
                                          </p:stCondLst>
                                        </p:cTn>
                                        <p:tgtEl>
                                          <p:spTgt spid="59420"/>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426"/>
                                        </p:tgtEl>
                                        <p:attrNameLst>
                                          <p:attrName>style.visibility</p:attrName>
                                        </p:attrNameLst>
                                      </p:cBhvr>
                                      <p:to>
                                        <p:strVal val="visible"/>
                                      </p:to>
                                    </p:set>
                                    <p:animEffect transition="in" filter="wipe(up)">
                                      <p:cBhvr>
                                        <p:cTn id="33" dur="500"/>
                                        <p:tgtEl>
                                          <p:spTgt spid="59426"/>
                                        </p:tgtEl>
                                      </p:cBhvr>
                                    </p:animEffect>
                                  </p:childTnLst>
                                </p:cTn>
                              </p:par>
                            </p:childTnLst>
                          </p:cTn>
                        </p:par>
                        <p:par>
                          <p:cTn id="34" fill="hold" nodeType="afterGroup">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59402"/>
                                        </p:tgtEl>
                                        <p:attrNameLst>
                                          <p:attrName>style.visibility</p:attrName>
                                        </p:attrNameLst>
                                      </p:cBhvr>
                                      <p:to>
                                        <p:strVal val="visible"/>
                                      </p:to>
                                    </p:set>
                                    <p:animEffect transition="in" filter="wipe(up)">
                                      <p:cBhvr>
                                        <p:cTn id="37" dur="500"/>
                                        <p:tgtEl>
                                          <p:spTgt spid="59402"/>
                                        </p:tgtEl>
                                      </p:cBhvr>
                                    </p:animEffect>
                                  </p:childTnLst>
                                </p:cTn>
                              </p:par>
                            </p:childTnLst>
                          </p:cTn>
                        </p:par>
                        <p:par>
                          <p:cTn id="38" fill="hold" nodeType="afterGroup">
                            <p:stCondLst>
                              <p:cond delay="1000"/>
                            </p:stCondLst>
                            <p:childTnLst>
                              <p:par>
                                <p:cTn id="39" presetID="22" presetClass="exit" presetSubtype="1" fill="hold" grpId="0" nodeType="afterEffect">
                                  <p:stCondLst>
                                    <p:cond delay="0"/>
                                  </p:stCondLst>
                                  <p:childTnLst>
                                    <p:animEffect transition="out" filter="wipe(up)">
                                      <p:cBhvr>
                                        <p:cTn id="40" dur="500"/>
                                        <p:tgtEl>
                                          <p:spTgt spid="59421"/>
                                        </p:tgtEl>
                                      </p:cBhvr>
                                    </p:animEffect>
                                    <p:set>
                                      <p:cBhvr>
                                        <p:cTn id="41" dur="1" fill="hold">
                                          <p:stCondLst>
                                            <p:cond delay="499"/>
                                          </p:stCondLst>
                                        </p:cTn>
                                        <p:tgtEl>
                                          <p:spTgt spid="59421"/>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59427"/>
                                        </p:tgtEl>
                                        <p:attrNameLst>
                                          <p:attrName>style.visibility</p:attrName>
                                        </p:attrNameLst>
                                      </p:cBhvr>
                                      <p:to>
                                        <p:strVal val="visible"/>
                                      </p:to>
                                    </p:set>
                                    <p:animEffect transition="in" filter="wipe(up)">
                                      <p:cBhvr>
                                        <p:cTn id="46" dur="500"/>
                                        <p:tgtEl>
                                          <p:spTgt spid="59427"/>
                                        </p:tgtEl>
                                      </p:cBhvr>
                                    </p:animEffect>
                                  </p:childTnLst>
                                </p:cTn>
                              </p:par>
                            </p:childTnLst>
                          </p:cTn>
                        </p:par>
                        <p:par>
                          <p:cTn id="47" fill="hold" nodeType="afterGroup">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59400"/>
                                        </p:tgtEl>
                                        <p:attrNameLst>
                                          <p:attrName>style.visibility</p:attrName>
                                        </p:attrNameLst>
                                      </p:cBhvr>
                                      <p:to>
                                        <p:strVal val="visible"/>
                                      </p:to>
                                    </p:set>
                                    <p:animEffect transition="in" filter="wipe(up)">
                                      <p:cBhvr>
                                        <p:cTn id="50" dur="500"/>
                                        <p:tgtEl>
                                          <p:spTgt spid="59400"/>
                                        </p:tgtEl>
                                      </p:cBhvr>
                                    </p:animEffect>
                                  </p:childTnLst>
                                </p:cTn>
                              </p:par>
                            </p:childTnLst>
                          </p:cTn>
                        </p:par>
                        <p:par>
                          <p:cTn id="51" fill="hold" nodeType="afterGroup">
                            <p:stCondLst>
                              <p:cond delay="1000"/>
                            </p:stCondLst>
                            <p:childTnLst>
                              <p:par>
                                <p:cTn id="52" presetID="22" presetClass="exit" presetSubtype="1" fill="hold" grpId="0" nodeType="afterEffect">
                                  <p:stCondLst>
                                    <p:cond delay="0"/>
                                  </p:stCondLst>
                                  <p:childTnLst>
                                    <p:animEffect transition="out" filter="wipe(up)">
                                      <p:cBhvr>
                                        <p:cTn id="53" dur="500"/>
                                        <p:tgtEl>
                                          <p:spTgt spid="59422"/>
                                        </p:tgtEl>
                                      </p:cBhvr>
                                    </p:animEffect>
                                    <p:set>
                                      <p:cBhvr>
                                        <p:cTn id="54" dur="1" fill="hold">
                                          <p:stCondLst>
                                            <p:cond delay="499"/>
                                          </p:stCondLst>
                                        </p:cTn>
                                        <p:tgtEl>
                                          <p:spTgt spid="59422"/>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59430"/>
                                        </p:tgtEl>
                                        <p:attrNameLst>
                                          <p:attrName>style.visibility</p:attrName>
                                        </p:attrNameLst>
                                      </p:cBhvr>
                                      <p:to>
                                        <p:strVal val="visible"/>
                                      </p:to>
                                    </p:set>
                                    <p:animEffect transition="in" filter="wipe(up)">
                                      <p:cBhvr>
                                        <p:cTn id="59" dur="500"/>
                                        <p:tgtEl>
                                          <p:spTgt spid="59430"/>
                                        </p:tgtEl>
                                      </p:cBhvr>
                                    </p:animEffect>
                                  </p:childTnLst>
                                </p:cTn>
                              </p:par>
                            </p:childTnLst>
                          </p:cTn>
                        </p:par>
                        <p:par>
                          <p:cTn id="60" fill="hold" nodeType="afterGroup">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59401"/>
                                        </p:tgtEl>
                                        <p:attrNameLst>
                                          <p:attrName>style.visibility</p:attrName>
                                        </p:attrNameLst>
                                      </p:cBhvr>
                                      <p:to>
                                        <p:strVal val="visible"/>
                                      </p:to>
                                    </p:set>
                                    <p:animEffect transition="in" filter="wipe(up)">
                                      <p:cBhvr>
                                        <p:cTn id="63" dur="500"/>
                                        <p:tgtEl>
                                          <p:spTgt spid="59401"/>
                                        </p:tgtEl>
                                      </p:cBhvr>
                                    </p:animEffect>
                                  </p:childTnLst>
                                </p:cTn>
                              </p:par>
                            </p:childTnLst>
                          </p:cTn>
                        </p:par>
                        <p:par>
                          <p:cTn id="64" fill="hold" nodeType="afterGroup">
                            <p:stCondLst>
                              <p:cond delay="1000"/>
                            </p:stCondLst>
                            <p:childTnLst>
                              <p:par>
                                <p:cTn id="65" presetID="22" presetClass="exit" presetSubtype="1" fill="hold" grpId="0" nodeType="afterEffect">
                                  <p:stCondLst>
                                    <p:cond delay="0"/>
                                  </p:stCondLst>
                                  <p:childTnLst>
                                    <p:animEffect transition="out" filter="wipe(up)">
                                      <p:cBhvr>
                                        <p:cTn id="66" dur="500"/>
                                        <p:tgtEl>
                                          <p:spTgt spid="59423"/>
                                        </p:tgtEl>
                                      </p:cBhvr>
                                    </p:animEffect>
                                    <p:set>
                                      <p:cBhvr>
                                        <p:cTn id="67" dur="1" fill="hold">
                                          <p:stCondLst>
                                            <p:cond delay="499"/>
                                          </p:stCondLst>
                                        </p:cTn>
                                        <p:tgtEl>
                                          <p:spTgt spid="59423"/>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59413"/>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59396"/>
                                        </p:tgtEl>
                                        <p:attrNameLst>
                                          <p:attrName>style.visibility</p:attrName>
                                        </p:attrNameLst>
                                      </p:cBhvr>
                                      <p:to>
                                        <p:strVal val="visible"/>
                                      </p:to>
                                    </p:set>
                                    <p:animEffect transition="in" filter="dissolve">
                                      <p:cBhvr>
                                        <p:cTn id="76" dur="500"/>
                                        <p:tgtEl>
                                          <p:spTgt spid="5939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59397"/>
                                        </p:tgtEl>
                                        <p:attrNameLst>
                                          <p:attrName>style.visibility</p:attrName>
                                        </p:attrNameLst>
                                      </p:cBhvr>
                                      <p:to>
                                        <p:strVal val="visible"/>
                                      </p:to>
                                    </p:set>
                                    <p:animEffect transition="in" filter="slide(fromBottom)">
                                      <p:cBhvr>
                                        <p:cTn id="81" dur="500"/>
                                        <p:tgtEl>
                                          <p:spTgt spid="59397"/>
                                        </p:tgtEl>
                                      </p:cBhvr>
                                    </p:animEffect>
                                  </p:childTnLst>
                                  <p:subTnLst>
                                    <p:audio>
                                      <p:cMediaNode>
                                        <p:cTn display="0" masterRel="sameClick">
                                          <p:stCondLst>
                                            <p:cond evt="begin" delay="0">
                                              <p:tn val="79"/>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nimBg="1" autoUpdateAnimBg="0"/>
      <p:bldP spid="59397" grpId="0" autoUpdateAnimBg="0"/>
      <p:bldP spid="59398" grpId="0" animBg="1"/>
      <p:bldP spid="59399" grpId="0" animBg="1"/>
      <p:bldP spid="59400" grpId="0" animBg="1"/>
      <p:bldP spid="59401" grpId="0" animBg="1"/>
      <p:bldP spid="59402" grpId="0" animBg="1"/>
      <p:bldP spid="59419" grpId="0" animBg="1"/>
      <p:bldP spid="59420" grpId="0" animBg="1"/>
      <p:bldP spid="59421" grpId="0" animBg="1"/>
      <p:bldP spid="59422" grpId="0" animBg="1"/>
      <p:bldP spid="59423" grpId="0" animBg="1"/>
      <p:bldP spid="59424" grpId="0" animBg="1"/>
      <p:bldP spid="59425" grpId="0" animBg="1"/>
      <p:bldP spid="59426" grpId="0" animBg="1"/>
      <p:bldP spid="59427" grpId="0" animBg="1"/>
      <p:bldP spid="59430"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14" name="Object 14"/>
          <p:cNvGraphicFramePr>
            <a:graphicFrameLocks noChangeAspect="1"/>
          </p:cNvGraphicFramePr>
          <p:nvPr/>
        </p:nvGraphicFramePr>
        <p:xfrm>
          <a:off x="107950" y="600075"/>
          <a:ext cx="4040188" cy="2151063"/>
        </p:xfrm>
        <a:graphic>
          <a:graphicData uri="http://schemas.openxmlformats.org/presentationml/2006/ole">
            <mc:AlternateContent xmlns:mc="http://schemas.openxmlformats.org/markup-compatibility/2006">
              <mc:Choice xmlns:v="urn:schemas-microsoft-com:vml" Requires="v">
                <p:oleObj spid="_x0000_s179310" name="Equation" r:id="rId3" imgW="1765300" imgH="939800" progId="">
                  <p:embed/>
                </p:oleObj>
              </mc:Choice>
              <mc:Fallback>
                <p:oleObj name="Equation" r:id="rId3" imgW="1765300" imgH="9398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600075"/>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97" name="Object 15"/>
          <p:cNvGraphicFramePr>
            <a:graphicFrameLocks noChangeAspect="1"/>
          </p:cNvGraphicFramePr>
          <p:nvPr/>
        </p:nvGraphicFramePr>
        <p:xfrm>
          <a:off x="107950" y="3883025"/>
          <a:ext cx="4040188" cy="2151063"/>
        </p:xfrm>
        <a:graphic>
          <a:graphicData uri="http://schemas.openxmlformats.org/presentationml/2006/ole">
            <mc:AlternateContent xmlns:mc="http://schemas.openxmlformats.org/markup-compatibility/2006">
              <mc:Choice xmlns:v="urn:schemas-microsoft-com:vml" Requires="v">
                <p:oleObj spid="_x0000_s179311" name="Equation" r:id="rId5" imgW="1765300" imgH="939800" progId="">
                  <p:embed/>
                </p:oleObj>
              </mc:Choice>
              <mc:Fallback>
                <p:oleObj name="Equation" r:id="rId5" imgW="1765300" imgH="9398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 y="3883025"/>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16" name="Object 16"/>
          <p:cNvGraphicFramePr>
            <a:graphicFrameLocks noChangeAspect="1"/>
          </p:cNvGraphicFramePr>
          <p:nvPr/>
        </p:nvGraphicFramePr>
        <p:xfrm>
          <a:off x="4852988" y="600075"/>
          <a:ext cx="3838575" cy="2122488"/>
        </p:xfrm>
        <a:graphic>
          <a:graphicData uri="http://schemas.openxmlformats.org/presentationml/2006/ole">
            <mc:AlternateContent xmlns:mc="http://schemas.openxmlformats.org/markup-compatibility/2006">
              <mc:Choice xmlns:v="urn:schemas-microsoft-com:vml" Requires="v">
                <p:oleObj spid="_x0000_s179312" name="Equation" r:id="rId7" imgW="1676400" imgH="927100" progId="">
                  <p:embed/>
                </p:oleObj>
              </mc:Choice>
              <mc:Fallback>
                <p:oleObj name="Equation" r:id="rId7" imgW="1676400" imgH="9271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988" y="600075"/>
                        <a:ext cx="3838575" cy="212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008" name="Object 17"/>
          <p:cNvGraphicFramePr>
            <a:graphicFrameLocks noChangeAspect="1"/>
          </p:cNvGraphicFramePr>
          <p:nvPr/>
        </p:nvGraphicFramePr>
        <p:xfrm>
          <a:off x="4852988" y="3910013"/>
          <a:ext cx="3895725" cy="2124075"/>
        </p:xfrm>
        <a:graphic>
          <a:graphicData uri="http://schemas.openxmlformats.org/presentationml/2006/ole">
            <mc:AlternateContent xmlns:mc="http://schemas.openxmlformats.org/markup-compatibility/2006">
              <mc:Choice xmlns:v="urn:schemas-microsoft-com:vml" Requires="v">
                <p:oleObj spid="_x0000_s179313" name="Equation" r:id="rId9" imgW="1701800" imgH="927100" progId="">
                  <p:embed/>
                </p:oleObj>
              </mc:Choice>
              <mc:Fallback>
                <p:oleObj name="Equation" r:id="rId9" imgW="1701800" imgH="9271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2988" y="3910013"/>
                        <a:ext cx="3895725"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4023" name="Group 55"/>
          <p:cNvGrpSpPr>
            <a:grpSpLocks/>
          </p:cNvGrpSpPr>
          <p:nvPr/>
        </p:nvGrpSpPr>
        <p:grpSpPr bwMode="auto">
          <a:xfrm>
            <a:off x="107950" y="2935288"/>
            <a:ext cx="1873250" cy="762000"/>
            <a:chOff x="158" y="1907"/>
            <a:chExt cx="1180" cy="480"/>
          </a:xfrm>
        </p:grpSpPr>
        <p:grpSp>
          <p:nvGrpSpPr>
            <p:cNvPr id="179233" name="Group 49"/>
            <p:cNvGrpSpPr>
              <a:grpSpLocks/>
            </p:cNvGrpSpPr>
            <p:nvPr/>
          </p:nvGrpSpPr>
          <p:grpSpPr bwMode="auto">
            <a:xfrm>
              <a:off x="362" y="1907"/>
              <a:ext cx="771" cy="250"/>
              <a:chOff x="2835" y="1979"/>
              <a:chExt cx="771" cy="250"/>
            </a:xfrm>
          </p:grpSpPr>
          <p:sp>
            <p:nvSpPr>
              <p:cNvPr id="179236" name="Text Box 50"/>
              <p:cNvSpPr txBox="1">
                <a:spLocks noChangeArrowheads="1"/>
              </p:cNvSpPr>
              <p:nvPr/>
            </p:nvSpPr>
            <p:spPr bwMode="auto">
              <a:xfrm>
                <a:off x="2835" y="1979"/>
                <a:ext cx="318" cy="250"/>
              </a:xfrm>
              <a:prstGeom prst="rect">
                <a:avLst/>
              </a:prstGeom>
              <a:noFill/>
              <a:ln w="9525">
                <a:noFill/>
                <a:miter lim="800000"/>
                <a:headEnd/>
                <a:tailEnd/>
              </a:ln>
            </p:spPr>
            <p:txBody>
              <a:bodyPr>
                <a:spAutoFit/>
              </a:bodyPr>
              <a:lstStyle/>
              <a:p>
                <a:pPr>
                  <a:spcBef>
                    <a:spcPct val="50000"/>
                  </a:spcBef>
                </a:pPr>
                <a:r>
                  <a:rPr lang="en-US" altLang="zh-CN" sz="2000" b="1">
                    <a:solidFill>
                      <a:srgbClr val="0000FF"/>
                    </a:solidFill>
                    <a:latin typeface="Times New Roman" pitchFamily="18" charset="0"/>
                    <a:ea typeface="楷体_GB2312"/>
                    <a:cs typeface="楷体_GB2312"/>
                  </a:rPr>
                  <a:t>①</a:t>
                </a:r>
              </a:p>
            </p:txBody>
          </p:sp>
          <p:sp>
            <p:nvSpPr>
              <p:cNvPr id="179237" name="Text Box 51"/>
              <p:cNvSpPr txBox="1">
                <a:spLocks noChangeArrowheads="1"/>
              </p:cNvSpPr>
              <p:nvPr/>
            </p:nvSpPr>
            <p:spPr bwMode="auto">
              <a:xfrm>
                <a:off x="3288" y="1979"/>
                <a:ext cx="318" cy="250"/>
              </a:xfrm>
              <a:prstGeom prst="rect">
                <a:avLst/>
              </a:prstGeom>
              <a:noFill/>
              <a:ln w="9525">
                <a:noFill/>
                <a:miter lim="800000"/>
                <a:headEnd/>
                <a:tailEnd/>
              </a:ln>
            </p:spPr>
            <p:txBody>
              <a:bodyPr>
                <a:spAutoFit/>
              </a:bodyPr>
              <a:lstStyle/>
              <a:p>
                <a:pPr>
                  <a:spcBef>
                    <a:spcPct val="50000"/>
                  </a:spcBef>
                </a:pPr>
                <a:r>
                  <a:rPr lang="en-US" altLang="zh-CN" sz="2000" b="1">
                    <a:solidFill>
                      <a:srgbClr val="0000FF"/>
                    </a:solidFill>
                    <a:latin typeface="Times New Roman" pitchFamily="18" charset="0"/>
                    <a:ea typeface="楷体_GB2312"/>
                    <a:cs typeface="楷体_GB2312"/>
                  </a:rPr>
                  <a:t>②</a:t>
                </a:r>
              </a:p>
            </p:txBody>
          </p:sp>
          <p:sp>
            <p:nvSpPr>
              <p:cNvPr id="179238" name="Line 52"/>
              <p:cNvSpPr>
                <a:spLocks noChangeShapeType="1"/>
              </p:cNvSpPr>
              <p:nvPr/>
            </p:nvSpPr>
            <p:spPr bwMode="auto">
              <a:xfrm>
                <a:off x="3061" y="2115"/>
                <a:ext cx="272" cy="0"/>
              </a:xfrm>
              <a:prstGeom prst="line">
                <a:avLst/>
              </a:prstGeom>
              <a:noFill/>
              <a:ln w="28575">
                <a:solidFill>
                  <a:srgbClr val="0000FF"/>
                </a:solidFill>
                <a:round/>
                <a:headEnd type="triangle" w="med" len="med"/>
                <a:tailEnd type="triangle" w="med" len="med"/>
              </a:ln>
            </p:spPr>
            <p:txBody>
              <a:bodyPr/>
              <a:lstStyle/>
              <a:p>
                <a:endParaRPr lang="zh-CN" altLang="en-US"/>
              </a:p>
            </p:txBody>
          </p:sp>
        </p:grpSp>
        <p:sp>
          <p:nvSpPr>
            <p:cNvPr id="179234" name="Line 53"/>
            <p:cNvSpPr>
              <a:spLocks noChangeShapeType="1"/>
            </p:cNvSpPr>
            <p:nvPr/>
          </p:nvSpPr>
          <p:spPr bwMode="auto">
            <a:xfrm>
              <a:off x="158" y="2157"/>
              <a:ext cx="1180" cy="0"/>
            </a:xfrm>
            <a:prstGeom prst="line">
              <a:avLst/>
            </a:prstGeom>
            <a:noFill/>
            <a:ln w="38100">
              <a:solidFill>
                <a:schemeClr val="tx1"/>
              </a:solidFill>
              <a:round/>
              <a:headEnd/>
              <a:tailEnd type="stealth" w="lg" len="lg"/>
            </a:ln>
          </p:spPr>
          <p:txBody>
            <a:bodyPr/>
            <a:lstStyle/>
            <a:p>
              <a:endParaRPr lang="zh-CN" altLang="en-US"/>
            </a:p>
          </p:txBody>
        </p:sp>
        <p:sp>
          <p:nvSpPr>
            <p:cNvPr id="179235" name="Text Box 54"/>
            <p:cNvSpPr txBox="1">
              <a:spLocks noChangeArrowheads="1"/>
            </p:cNvSpPr>
            <p:nvPr/>
          </p:nvSpPr>
          <p:spPr bwMode="auto">
            <a:xfrm>
              <a:off x="505" y="2156"/>
              <a:ext cx="486" cy="231"/>
            </a:xfrm>
            <a:prstGeom prst="rect">
              <a:avLst/>
            </a:prstGeom>
            <a:noFill/>
            <a:ln w="9525">
              <a:noFill/>
              <a:miter lim="800000"/>
              <a:headEnd/>
              <a:tailEnd/>
            </a:ln>
          </p:spPr>
          <p:txBody>
            <a:bodyPr wrap="none"/>
            <a:lstStyle/>
            <a:p>
              <a:pPr>
                <a:spcBef>
                  <a:spcPct val="50000"/>
                </a:spcBef>
              </a:pPr>
              <a:r>
                <a:rPr lang="en-US" altLang="zh-CN" b="1">
                  <a:solidFill>
                    <a:srgbClr val="0000FF"/>
                  </a:solidFill>
                  <a:latin typeface="Times New Roman" pitchFamily="18" charset="0"/>
                  <a:ea typeface="楷体_GB2312"/>
                  <a:cs typeface="楷体_GB2312"/>
                </a:rPr>
                <a:t>③÷2  </a:t>
              </a:r>
            </a:p>
          </p:txBody>
        </p:sp>
      </p:grpSp>
      <p:grpSp>
        <p:nvGrpSpPr>
          <p:cNvPr id="84036" name="Group 68"/>
          <p:cNvGrpSpPr>
            <a:grpSpLocks/>
          </p:cNvGrpSpPr>
          <p:nvPr/>
        </p:nvGrpSpPr>
        <p:grpSpPr bwMode="auto">
          <a:xfrm>
            <a:off x="4787900" y="2854325"/>
            <a:ext cx="1584325" cy="966788"/>
            <a:chOff x="3016" y="1798"/>
            <a:chExt cx="998" cy="609"/>
          </a:xfrm>
        </p:grpSpPr>
        <p:graphicFrame>
          <p:nvGraphicFramePr>
            <p:cNvPr id="179218" name="Object 18"/>
            <p:cNvGraphicFramePr>
              <a:graphicFrameLocks noChangeAspect="1"/>
            </p:cNvGraphicFramePr>
            <p:nvPr/>
          </p:nvGraphicFramePr>
          <p:xfrm>
            <a:off x="3248" y="1798"/>
            <a:ext cx="533" cy="259"/>
          </p:xfrm>
          <a:graphic>
            <a:graphicData uri="http://schemas.openxmlformats.org/presentationml/2006/ole">
              <mc:AlternateContent xmlns:mc="http://schemas.openxmlformats.org/markup-compatibility/2006">
                <mc:Choice xmlns:v="urn:schemas-microsoft-com:vml" Requires="v">
                  <p:oleObj spid="_x0000_s179314" name="Equation" r:id="rId11" imgW="469900" imgH="228600" progId="">
                    <p:embed/>
                  </p:oleObj>
                </mc:Choice>
                <mc:Fallback>
                  <p:oleObj name="Equation" r:id="rId11" imgW="469900" imgH="228600" progId="">
                    <p:embed/>
                    <p:pic>
                      <p:nvPicPr>
                        <p:cNvPr id="0"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8" y="1798"/>
                          <a:ext cx="533"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19" name="Object 19"/>
            <p:cNvGraphicFramePr>
              <a:graphicFrameLocks noChangeAspect="1"/>
            </p:cNvGraphicFramePr>
            <p:nvPr/>
          </p:nvGraphicFramePr>
          <p:xfrm>
            <a:off x="3306" y="2148"/>
            <a:ext cx="417" cy="259"/>
          </p:xfrm>
          <a:graphic>
            <a:graphicData uri="http://schemas.openxmlformats.org/presentationml/2006/ole">
              <mc:AlternateContent xmlns:mc="http://schemas.openxmlformats.org/markup-compatibility/2006">
                <mc:Choice xmlns:v="urn:schemas-microsoft-com:vml" Requires="v">
                  <p:oleObj spid="_x0000_s179315" name="Equation" r:id="rId13" imgW="368300" imgH="228600" progId="">
                    <p:embed/>
                  </p:oleObj>
                </mc:Choice>
                <mc:Fallback>
                  <p:oleObj name="Equation" r:id="rId13" imgW="368300" imgH="228600" progId="">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6" y="2148"/>
                          <a:ext cx="417"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9232" name="Freeform 57"/>
            <p:cNvSpPr>
              <a:spLocks/>
            </p:cNvSpPr>
            <p:nvPr/>
          </p:nvSpPr>
          <p:spPr bwMode="auto">
            <a:xfrm>
              <a:off x="3016" y="2057"/>
              <a:ext cx="998" cy="91"/>
            </a:xfrm>
            <a:custGeom>
              <a:avLst/>
              <a:gdLst>
                <a:gd name="T0" fmla="*/ 0 w 1179"/>
                <a:gd name="T1" fmla="*/ 15 h 273"/>
                <a:gd name="T2" fmla="*/ 198 w 1179"/>
                <a:gd name="T3" fmla="*/ 0 h 273"/>
                <a:gd name="T4" fmla="*/ 422 w 1179"/>
                <a:gd name="T5" fmla="*/ 15 h 273"/>
                <a:gd name="T6" fmla="*/ 646 w 1179"/>
                <a:gd name="T7" fmla="*/ 30 h 273"/>
                <a:gd name="T8" fmla="*/ 845 w 1179"/>
                <a:gd name="T9" fmla="*/ 15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pSp>
      <p:grpSp>
        <p:nvGrpSpPr>
          <p:cNvPr id="84026" name="Group 58"/>
          <p:cNvGrpSpPr>
            <a:grpSpLocks/>
          </p:cNvGrpSpPr>
          <p:nvPr/>
        </p:nvGrpSpPr>
        <p:grpSpPr bwMode="auto">
          <a:xfrm>
            <a:off x="4140200" y="3933825"/>
            <a:ext cx="504825" cy="1995488"/>
            <a:chOff x="4240" y="1509"/>
            <a:chExt cx="318" cy="1257"/>
          </a:xfrm>
        </p:grpSpPr>
        <p:sp>
          <p:nvSpPr>
            <p:cNvPr id="179228" name="Text Box 59"/>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9229" name="Text Box 60"/>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9230" name="Text Box 61"/>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79231" name="Text Box 62"/>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grpSp>
        <p:nvGrpSpPr>
          <p:cNvPr id="179223" name="Group 63"/>
          <p:cNvGrpSpPr>
            <a:grpSpLocks/>
          </p:cNvGrpSpPr>
          <p:nvPr/>
        </p:nvGrpSpPr>
        <p:grpSpPr bwMode="auto">
          <a:xfrm>
            <a:off x="4140200" y="641350"/>
            <a:ext cx="504825" cy="1995488"/>
            <a:chOff x="4240" y="1509"/>
            <a:chExt cx="318" cy="1257"/>
          </a:xfrm>
        </p:grpSpPr>
        <p:sp>
          <p:nvSpPr>
            <p:cNvPr id="179224" name="Text Box 64"/>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79225" name="Text Box 65"/>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79226" name="Text Box 66"/>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79227" name="Text Box 67"/>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4023"/>
                                        </p:tgtEl>
                                        <p:attrNameLst>
                                          <p:attrName>style.visibility</p:attrName>
                                        </p:attrNameLst>
                                      </p:cBhvr>
                                      <p:to>
                                        <p:strVal val="visible"/>
                                      </p:to>
                                    </p:set>
                                    <p:animEffect transition="in" filter="wipe(left)">
                                      <p:cBhvr>
                                        <p:cTn id="7" dur="500"/>
                                        <p:tgtEl>
                                          <p:spTgt spid="84023"/>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83997"/>
                                        </p:tgtEl>
                                        <p:attrNameLst>
                                          <p:attrName>style.visibility</p:attrName>
                                        </p:attrNameLst>
                                      </p:cBhvr>
                                      <p:to>
                                        <p:strVal val="visible"/>
                                      </p:to>
                                    </p:set>
                                    <p:animEffect transition="in" filter="box(in)">
                                      <p:cBhvr>
                                        <p:cTn id="11" dur="500"/>
                                        <p:tgtEl>
                                          <p:spTgt spid="83997"/>
                                        </p:tgtEl>
                                      </p:cBhvr>
                                    </p:animEffect>
                                  </p:childTnLst>
                                </p:cTn>
                              </p:par>
                              <p:par>
                                <p:cTn id="12" presetID="4" presetClass="entr" presetSubtype="16" fill="hold" nodeType="withEffect">
                                  <p:stCondLst>
                                    <p:cond delay="0"/>
                                  </p:stCondLst>
                                  <p:childTnLst>
                                    <p:set>
                                      <p:cBhvr>
                                        <p:cTn id="13" dur="1" fill="hold">
                                          <p:stCondLst>
                                            <p:cond delay="0"/>
                                          </p:stCondLst>
                                        </p:cTn>
                                        <p:tgtEl>
                                          <p:spTgt spid="84026"/>
                                        </p:tgtEl>
                                        <p:attrNameLst>
                                          <p:attrName>style.visibility</p:attrName>
                                        </p:attrNameLst>
                                      </p:cBhvr>
                                      <p:to>
                                        <p:strVal val="visible"/>
                                      </p:to>
                                    </p:set>
                                    <p:animEffect transition="in" filter="box(in)">
                                      <p:cBhvr>
                                        <p:cTn id="14" dur="500"/>
                                        <p:tgtEl>
                                          <p:spTgt spid="8402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84036"/>
                                        </p:tgtEl>
                                        <p:attrNameLst>
                                          <p:attrName>style.visibility</p:attrName>
                                        </p:attrNameLst>
                                      </p:cBhvr>
                                      <p:to>
                                        <p:strVal val="visible"/>
                                      </p:to>
                                    </p:set>
                                    <p:animEffect transition="in" filter="wipe(left)">
                                      <p:cBhvr>
                                        <p:cTn id="19" dur="500"/>
                                        <p:tgtEl>
                                          <p:spTgt spid="84036"/>
                                        </p:tgtEl>
                                      </p:cBhvr>
                                    </p:animEffect>
                                  </p:childTnLst>
                                </p:cTn>
                              </p:par>
                            </p:childTnLst>
                          </p:cTn>
                        </p:par>
                        <p:par>
                          <p:cTn id="20" fill="hold" nodeType="afterGroup">
                            <p:stCondLst>
                              <p:cond delay="500"/>
                            </p:stCondLst>
                            <p:childTnLst>
                              <p:par>
                                <p:cTn id="21" presetID="4" presetClass="entr" presetSubtype="16" fill="hold" nodeType="afterEffect">
                                  <p:stCondLst>
                                    <p:cond delay="0"/>
                                  </p:stCondLst>
                                  <p:childTnLst>
                                    <p:set>
                                      <p:cBhvr>
                                        <p:cTn id="22" dur="1" fill="hold">
                                          <p:stCondLst>
                                            <p:cond delay="0"/>
                                          </p:stCondLst>
                                        </p:cTn>
                                        <p:tgtEl>
                                          <p:spTgt spid="84008"/>
                                        </p:tgtEl>
                                        <p:attrNameLst>
                                          <p:attrName>style.visibility</p:attrName>
                                        </p:attrNameLst>
                                      </p:cBhvr>
                                      <p:to>
                                        <p:strVal val="visible"/>
                                      </p:to>
                                    </p:set>
                                    <p:animEffect transition="in" filter="box(in)">
                                      <p:cBhvr>
                                        <p:cTn id="23" dur="500"/>
                                        <p:tgtEl>
                                          <p:spTgt spid="84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0240" name="Object 16"/>
          <p:cNvGraphicFramePr>
            <a:graphicFrameLocks noChangeAspect="1"/>
          </p:cNvGraphicFramePr>
          <p:nvPr/>
        </p:nvGraphicFramePr>
        <p:xfrm>
          <a:off x="107950" y="600075"/>
          <a:ext cx="4040188" cy="2151063"/>
        </p:xfrm>
        <a:graphic>
          <a:graphicData uri="http://schemas.openxmlformats.org/presentationml/2006/ole">
            <mc:AlternateContent xmlns:mc="http://schemas.openxmlformats.org/markup-compatibility/2006">
              <mc:Choice xmlns:v="urn:schemas-microsoft-com:vml" Requires="v">
                <p:oleObj spid="_x0000_s180352" name="Equation" r:id="rId3" imgW="1765300" imgH="939800" progId="">
                  <p:embed/>
                </p:oleObj>
              </mc:Choice>
              <mc:Fallback>
                <p:oleObj name="Equation" r:id="rId3" imgW="1765300" imgH="939800"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600075"/>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000" name="Object 17"/>
          <p:cNvGraphicFramePr>
            <a:graphicFrameLocks noChangeAspect="1"/>
          </p:cNvGraphicFramePr>
          <p:nvPr/>
        </p:nvGraphicFramePr>
        <p:xfrm>
          <a:off x="107950" y="3883025"/>
          <a:ext cx="4040188" cy="2151063"/>
        </p:xfrm>
        <a:graphic>
          <a:graphicData uri="http://schemas.openxmlformats.org/presentationml/2006/ole">
            <mc:AlternateContent xmlns:mc="http://schemas.openxmlformats.org/markup-compatibility/2006">
              <mc:Choice xmlns:v="urn:schemas-microsoft-com:vml" Requires="v">
                <p:oleObj spid="_x0000_s180353" name="Equation" r:id="rId5" imgW="1765300" imgH="939800" progId="">
                  <p:embed/>
                </p:oleObj>
              </mc:Choice>
              <mc:Fallback>
                <p:oleObj name="Equation" r:id="rId5" imgW="1765300" imgH="939800" progId="">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 y="3883025"/>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2" name="Object 18"/>
          <p:cNvGraphicFramePr>
            <a:graphicFrameLocks noChangeAspect="1"/>
          </p:cNvGraphicFramePr>
          <p:nvPr/>
        </p:nvGraphicFramePr>
        <p:xfrm>
          <a:off x="4908550" y="600075"/>
          <a:ext cx="3897313" cy="2122488"/>
        </p:xfrm>
        <a:graphic>
          <a:graphicData uri="http://schemas.openxmlformats.org/presentationml/2006/ole">
            <mc:AlternateContent xmlns:mc="http://schemas.openxmlformats.org/markup-compatibility/2006">
              <mc:Choice xmlns:v="urn:schemas-microsoft-com:vml" Requires="v">
                <p:oleObj spid="_x0000_s180354" name="Equation" r:id="rId7" imgW="1701800" imgH="927100" progId="">
                  <p:embed/>
                </p:oleObj>
              </mc:Choice>
              <mc:Fallback>
                <p:oleObj name="Equation" r:id="rId7" imgW="1701800" imgH="927100" progId="">
                  <p:embed/>
                  <p:pic>
                    <p:nvPicPr>
                      <p:cNvPr id="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8550" y="600075"/>
                        <a:ext cx="3897313" cy="212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007" name="Object 19"/>
          <p:cNvGraphicFramePr>
            <a:graphicFrameLocks noChangeAspect="1"/>
          </p:cNvGraphicFramePr>
          <p:nvPr/>
        </p:nvGraphicFramePr>
        <p:xfrm>
          <a:off x="4908550" y="3910013"/>
          <a:ext cx="4127500" cy="2124075"/>
        </p:xfrm>
        <a:graphic>
          <a:graphicData uri="http://schemas.openxmlformats.org/presentationml/2006/ole">
            <mc:AlternateContent xmlns:mc="http://schemas.openxmlformats.org/markup-compatibility/2006">
              <mc:Choice xmlns:v="urn:schemas-microsoft-com:vml" Requires="v">
                <p:oleObj spid="_x0000_s180355" name="Equation" r:id="rId9" imgW="1803400" imgH="927100" progId="">
                  <p:embed/>
                </p:oleObj>
              </mc:Choice>
              <mc:Fallback>
                <p:oleObj name="Equation" r:id="rId9" imgW="1803400" imgH="927100" progId="">
                  <p:embed/>
                  <p:pic>
                    <p:nvPicPr>
                      <p:cNvPr id="0"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8550" y="3910013"/>
                        <a:ext cx="4127500"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5035" name="Group 43"/>
          <p:cNvGrpSpPr>
            <a:grpSpLocks/>
          </p:cNvGrpSpPr>
          <p:nvPr/>
        </p:nvGrpSpPr>
        <p:grpSpPr bwMode="auto">
          <a:xfrm>
            <a:off x="250825" y="2763838"/>
            <a:ext cx="1873250" cy="1106487"/>
            <a:chOff x="158" y="1741"/>
            <a:chExt cx="1180" cy="697"/>
          </a:xfrm>
        </p:grpSpPr>
        <p:sp>
          <p:nvSpPr>
            <p:cNvPr id="180260" name="Text Box 27"/>
            <p:cNvSpPr txBox="1">
              <a:spLocks noChangeArrowheads="1"/>
            </p:cNvSpPr>
            <p:nvPr/>
          </p:nvSpPr>
          <p:spPr bwMode="auto">
            <a:xfrm>
              <a:off x="435" y="1741"/>
              <a:ext cx="635" cy="250"/>
            </a:xfrm>
            <a:prstGeom prst="rect">
              <a:avLst/>
            </a:prstGeom>
            <a:noFill/>
            <a:ln w="9525">
              <a:noFill/>
              <a:miter lim="800000"/>
              <a:headEnd/>
              <a:tailEnd/>
            </a:ln>
          </p:spPr>
          <p:txBody>
            <a:bodyPr wrap="none"/>
            <a:lstStyle/>
            <a:p>
              <a:pPr algn="ctr">
                <a:spcBef>
                  <a:spcPct val="50000"/>
                </a:spcBef>
              </a:pPr>
              <a:r>
                <a:rPr lang="en-US" altLang="zh-CN" b="1">
                  <a:solidFill>
                    <a:srgbClr val="0000FF"/>
                  </a:solidFill>
                  <a:latin typeface="Times New Roman" pitchFamily="18" charset="0"/>
                  <a:ea typeface="楷体_GB2312"/>
                  <a:cs typeface="楷体_GB2312"/>
                </a:rPr>
                <a:t>②</a:t>
              </a:r>
              <a:r>
                <a:rPr lang="zh-CN" altLang="en-US">
                  <a:solidFill>
                    <a:srgbClr val="0000FF"/>
                  </a:solidFill>
                  <a:latin typeface="Times New Roman" pitchFamily="18" charset="0"/>
                  <a:ea typeface="楷体_GB2312"/>
                  <a:cs typeface="楷体_GB2312"/>
                </a:rPr>
                <a:t>－</a:t>
              </a:r>
              <a:r>
                <a:rPr lang="zh-CN" altLang="en-US" sz="2000" b="1">
                  <a:solidFill>
                    <a:srgbClr val="0000FF"/>
                  </a:solidFill>
                  <a:latin typeface="Times New Roman" pitchFamily="18" charset="0"/>
                  <a:ea typeface="楷体_GB2312"/>
                  <a:cs typeface="楷体_GB2312"/>
                </a:rPr>
                <a:t>③</a:t>
              </a:r>
            </a:p>
          </p:txBody>
        </p:sp>
        <p:sp>
          <p:nvSpPr>
            <p:cNvPr id="180261" name="Line 28"/>
            <p:cNvSpPr>
              <a:spLocks noChangeShapeType="1"/>
            </p:cNvSpPr>
            <p:nvPr/>
          </p:nvSpPr>
          <p:spPr bwMode="auto">
            <a:xfrm>
              <a:off x="158" y="1991"/>
              <a:ext cx="1180" cy="0"/>
            </a:xfrm>
            <a:prstGeom prst="line">
              <a:avLst/>
            </a:prstGeom>
            <a:noFill/>
            <a:ln w="38100">
              <a:solidFill>
                <a:schemeClr val="tx1"/>
              </a:solidFill>
              <a:round/>
              <a:headEnd/>
              <a:tailEnd type="stealth" w="lg" len="lg"/>
            </a:ln>
          </p:spPr>
          <p:txBody>
            <a:bodyPr/>
            <a:lstStyle/>
            <a:p>
              <a:endParaRPr lang="zh-CN" altLang="en-US"/>
            </a:p>
          </p:txBody>
        </p:sp>
        <p:sp>
          <p:nvSpPr>
            <p:cNvPr id="180262" name="Text Box 29"/>
            <p:cNvSpPr txBox="1">
              <a:spLocks noChangeArrowheads="1"/>
            </p:cNvSpPr>
            <p:nvPr/>
          </p:nvSpPr>
          <p:spPr bwMode="auto">
            <a:xfrm>
              <a:off x="335" y="2001"/>
              <a:ext cx="836" cy="231"/>
            </a:xfrm>
            <a:prstGeom prst="rect">
              <a:avLst/>
            </a:prstGeom>
            <a:noFill/>
            <a:ln w="9525">
              <a:noFill/>
              <a:miter lim="800000"/>
              <a:headEnd/>
              <a:tailEnd/>
            </a:ln>
          </p:spPr>
          <p:txBody>
            <a:bodyPr wrap="none"/>
            <a:lstStyle/>
            <a:p>
              <a:pPr algn="ctr">
                <a:spcBef>
                  <a:spcPct val="50000"/>
                </a:spcBef>
              </a:pPr>
              <a:r>
                <a:rPr lang="en-US" altLang="zh-CN" b="1">
                  <a:solidFill>
                    <a:srgbClr val="0000FF"/>
                  </a:solidFill>
                  <a:latin typeface="Times New Roman" pitchFamily="18" charset="0"/>
                  <a:ea typeface="楷体_GB2312"/>
                  <a:cs typeface="楷体_GB2312"/>
                </a:rPr>
                <a:t>③</a:t>
              </a:r>
              <a:r>
                <a:rPr lang="en-US" altLang="en-US" b="1">
                  <a:solidFill>
                    <a:srgbClr val="0000FF"/>
                  </a:solidFill>
                  <a:latin typeface="Times New Roman" pitchFamily="18" charset="0"/>
                  <a:ea typeface="楷体_GB2312"/>
                  <a:cs typeface="楷体_GB2312"/>
                </a:rPr>
                <a:t>－</a:t>
              </a:r>
              <a:r>
                <a:rPr lang="en-US" altLang="zh-CN" b="1">
                  <a:solidFill>
                    <a:srgbClr val="0000FF"/>
                  </a:solidFill>
                  <a:latin typeface="Times New Roman" pitchFamily="18" charset="0"/>
                  <a:ea typeface="楷体_GB2312"/>
                  <a:cs typeface="楷体_GB2312"/>
                </a:rPr>
                <a:t>2×①  </a:t>
              </a:r>
            </a:p>
          </p:txBody>
        </p:sp>
        <p:sp>
          <p:nvSpPr>
            <p:cNvPr id="180263" name="Text Box 30"/>
            <p:cNvSpPr txBox="1">
              <a:spLocks noChangeArrowheads="1"/>
            </p:cNvSpPr>
            <p:nvPr/>
          </p:nvSpPr>
          <p:spPr bwMode="auto">
            <a:xfrm>
              <a:off x="335" y="2207"/>
              <a:ext cx="836" cy="231"/>
            </a:xfrm>
            <a:prstGeom prst="rect">
              <a:avLst/>
            </a:prstGeom>
            <a:noFill/>
            <a:ln w="9525">
              <a:noFill/>
              <a:miter lim="800000"/>
              <a:headEnd/>
              <a:tailEnd/>
            </a:ln>
          </p:spPr>
          <p:txBody>
            <a:bodyPr wrap="none"/>
            <a:lstStyle/>
            <a:p>
              <a:pPr>
                <a:spcBef>
                  <a:spcPct val="50000"/>
                </a:spcBef>
              </a:pPr>
              <a:r>
                <a:rPr lang="en-US" altLang="zh-CN" b="1">
                  <a:solidFill>
                    <a:srgbClr val="0000FF"/>
                  </a:solidFill>
                  <a:latin typeface="Times New Roman" pitchFamily="18" charset="0"/>
                  <a:ea typeface="楷体_GB2312"/>
                  <a:cs typeface="楷体_GB2312"/>
                </a:rPr>
                <a:t>④</a:t>
              </a:r>
              <a:r>
                <a:rPr lang="en-US" altLang="en-US" b="1">
                  <a:solidFill>
                    <a:srgbClr val="0000FF"/>
                  </a:solidFill>
                  <a:latin typeface="Times New Roman" pitchFamily="18" charset="0"/>
                  <a:ea typeface="楷体_GB2312"/>
                  <a:cs typeface="楷体_GB2312"/>
                </a:rPr>
                <a:t>－</a:t>
              </a:r>
              <a:r>
                <a:rPr lang="en-US" altLang="zh-CN" b="1">
                  <a:solidFill>
                    <a:srgbClr val="0000FF"/>
                  </a:solidFill>
                  <a:latin typeface="Times New Roman" pitchFamily="18" charset="0"/>
                  <a:ea typeface="楷体_GB2312"/>
                  <a:cs typeface="楷体_GB2312"/>
                </a:rPr>
                <a:t>3×①</a:t>
              </a:r>
            </a:p>
          </p:txBody>
        </p:sp>
      </p:grpSp>
      <p:grpSp>
        <p:nvGrpSpPr>
          <p:cNvPr id="85034" name="Group 42"/>
          <p:cNvGrpSpPr>
            <a:grpSpLocks/>
          </p:cNvGrpSpPr>
          <p:nvPr/>
        </p:nvGrpSpPr>
        <p:grpSpPr bwMode="auto">
          <a:xfrm>
            <a:off x="4787900" y="2636838"/>
            <a:ext cx="1584325" cy="1301750"/>
            <a:chOff x="3016" y="1661"/>
            <a:chExt cx="998" cy="820"/>
          </a:xfrm>
        </p:grpSpPr>
        <p:graphicFrame>
          <p:nvGraphicFramePr>
            <p:cNvPr id="180244" name="Object 20"/>
            <p:cNvGraphicFramePr>
              <a:graphicFrameLocks noChangeAspect="1"/>
            </p:cNvGraphicFramePr>
            <p:nvPr/>
          </p:nvGraphicFramePr>
          <p:xfrm>
            <a:off x="3291" y="1661"/>
            <a:ext cx="447" cy="259"/>
          </p:xfrm>
          <a:graphic>
            <a:graphicData uri="http://schemas.openxmlformats.org/presentationml/2006/ole">
              <mc:AlternateContent xmlns:mc="http://schemas.openxmlformats.org/markup-compatibility/2006">
                <mc:Choice xmlns:v="urn:schemas-microsoft-com:vml" Requires="v">
                  <p:oleObj spid="_x0000_s180356" name="Equation" r:id="rId11" imgW="393529" imgH="228501" progId="">
                    <p:embed/>
                  </p:oleObj>
                </mc:Choice>
                <mc:Fallback>
                  <p:oleObj name="Equation" r:id="rId11" imgW="393529" imgH="228501" progId="">
                    <p:embed/>
                    <p:pic>
                      <p:nvPicPr>
                        <p:cNvPr id="0"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91" y="1661"/>
                          <a:ext cx="447"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5" name="Object 21"/>
            <p:cNvGraphicFramePr>
              <a:graphicFrameLocks noChangeAspect="1"/>
            </p:cNvGraphicFramePr>
            <p:nvPr/>
          </p:nvGraphicFramePr>
          <p:xfrm>
            <a:off x="3256" y="2011"/>
            <a:ext cx="518" cy="259"/>
          </p:xfrm>
          <a:graphic>
            <a:graphicData uri="http://schemas.openxmlformats.org/presentationml/2006/ole">
              <mc:AlternateContent xmlns:mc="http://schemas.openxmlformats.org/markup-compatibility/2006">
                <mc:Choice xmlns:v="urn:schemas-microsoft-com:vml" Requires="v">
                  <p:oleObj spid="_x0000_s180357" name="Equation" r:id="rId13" imgW="457200" imgH="228600" progId="">
                    <p:embed/>
                  </p:oleObj>
                </mc:Choice>
                <mc:Fallback>
                  <p:oleObj name="Equation" r:id="rId13" imgW="457200" imgH="228600" progId="">
                    <p:embed/>
                    <p:pic>
                      <p:nvPicPr>
                        <p:cNvPr id="0"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56" y="2011"/>
                          <a:ext cx="518"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259" name="Freeform 25"/>
            <p:cNvSpPr>
              <a:spLocks/>
            </p:cNvSpPr>
            <p:nvPr/>
          </p:nvSpPr>
          <p:spPr bwMode="auto">
            <a:xfrm>
              <a:off x="3016" y="1920"/>
              <a:ext cx="998" cy="91"/>
            </a:xfrm>
            <a:custGeom>
              <a:avLst/>
              <a:gdLst>
                <a:gd name="T0" fmla="*/ 0 w 1179"/>
                <a:gd name="T1" fmla="*/ 15 h 273"/>
                <a:gd name="T2" fmla="*/ 198 w 1179"/>
                <a:gd name="T3" fmla="*/ 0 h 273"/>
                <a:gd name="T4" fmla="*/ 422 w 1179"/>
                <a:gd name="T5" fmla="*/ 15 h 273"/>
                <a:gd name="T6" fmla="*/ 646 w 1179"/>
                <a:gd name="T7" fmla="*/ 30 h 273"/>
                <a:gd name="T8" fmla="*/ 845 w 1179"/>
                <a:gd name="T9" fmla="*/ 15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80246" name="Object 22"/>
            <p:cNvGraphicFramePr>
              <a:graphicFrameLocks noChangeAspect="1"/>
            </p:cNvGraphicFramePr>
            <p:nvPr/>
          </p:nvGraphicFramePr>
          <p:xfrm>
            <a:off x="3256" y="2222"/>
            <a:ext cx="518" cy="259"/>
          </p:xfrm>
          <a:graphic>
            <a:graphicData uri="http://schemas.openxmlformats.org/presentationml/2006/ole">
              <mc:AlternateContent xmlns:mc="http://schemas.openxmlformats.org/markup-compatibility/2006">
                <mc:Choice xmlns:v="urn:schemas-microsoft-com:vml" Requires="v">
                  <p:oleObj spid="_x0000_s180358" name="Equation" r:id="rId15" imgW="457200" imgH="228600" progId="">
                    <p:embed/>
                  </p:oleObj>
                </mc:Choice>
                <mc:Fallback>
                  <p:oleObj name="Equation" r:id="rId15" imgW="457200" imgH="228600" progId="">
                    <p:embed/>
                    <p:pic>
                      <p:nvPicPr>
                        <p:cNvPr id="0" name="Picture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56" y="2222"/>
                          <a:ext cx="518"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5024" name="Group 32"/>
          <p:cNvGrpSpPr>
            <a:grpSpLocks/>
          </p:cNvGrpSpPr>
          <p:nvPr/>
        </p:nvGrpSpPr>
        <p:grpSpPr bwMode="auto">
          <a:xfrm>
            <a:off x="4140200" y="3933825"/>
            <a:ext cx="504825" cy="1995488"/>
            <a:chOff x="4240" y="1509"/>
            <a:chExt cx="318" cy="1257"/>
          </a:xfrm>
        </p:grpSpPr>
        <p:sp>
          <p:nvSpPr>
            <p:cNvPr id="180255" name="Text Box 33"/>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80256" name="Text Box 34"/>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80257" name="Text Box 35"/>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80258" name="Text Box 36"/>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grpSp>
        <p:nvGrpSpPr>
          <p:cNvPr id="180250" name="Group 37"/>
          <p:cNvGrpSpPr>
            <a:grpSpLocks/>
          </p:cNvGrpSpPr>
          <p:nvPr/>
        </p:nvGrpSpPr>
        <p:grpSpPr bwMode="auto">
          <a:xfrm>
            <a:off x="4140200" y="641350"/>
            <a:ext cx="504825" cy="1995488"/>
            <a:chOff x="4240" y="1509"/>
            <a:chExt cx="318" cy="1257"/>
          </a:xfrm>
        </p:grpSpPr>
        <p:sp>
          <p:nvSpPr>
            <p:cNvPr id="180251" name="Text Box 38"/>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80252" name="Text Box 39"/>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80253" name="Text Box 40"/>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80254" name="Text Box 41"/>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5035"/>
                                        </p:tgtEl>
                                        <p:attrNameLst>
                                          <p:attrName>style.visibility</p:attrName>
                                        </p:attrNameLst>
                                      </p:cBhvr>
                                      <p:to>
                                        <p:strVal val="visible"/>
                                      </p:to>
                                    </p:set>
                                    <p:animEffect transition="in" filter="wipe(left)">
                                      <p:cBhvr>
                                        <p:cTn id="7" dur="500"/>
                                        <p:tgtEl>
                                          <p:spTgt spid="85035"/>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85000"/>
                                        </p:tgtEl>
                                        <p:attrNameLst>
                                          <p:attrName>style.visibility</p:attrName>
                                        </p:attrNameLst>
                                      </p:cBhvr>
                                      <p:to>
                                        <p:strVal val="visible"/>
                                      </p:to>
                                    </p:set>
                                    <p:animEffect transition="in" filter="box(in)">
                                      <p:cBhvr>
                                        <p:cTn id="11" dur="500"/>
                                        <p:tgtEl>
                                          <p:spTgt spid="85000"/>
                                        </p:tgtEl>
                                      </p:cBhvr>
                                    </p:animEffect>
                                  </p:childTnLst>
                                </p:cTn>
                              </p:par>
                              <p:par>
                                <p:cTn id="12" presetID="4" presetClass="entr" presetSubtype="16" fill="hold" nodeType="withEffect">
                                  <p:stCondLst>
                                    <p:cond delay="0"/>
                                  </p:stCondLst>
                                  <p:childTnLst>
                                    <p:set>
                                      <p:cBhvr>
                                        <p:cTn id="13" dur="1" fill="hold">
                                          <p:stCondLst>
                                            <p:cond delay="0"/>
                                          </p:stCondLst>
                                        </p:cTn>
                                        <p:tgtEl>
                                          <p:spTgt spid="85024"/>
                                        </p:tgtEl>
                                        <p:attrNameLst>
                                          <p:attrName>style.visibility</p:attrName>
                                        </p:attrNameLst>
                                      </p:cBhvr>
                                      <p:to>
                                        <p:strVal val="visible"/>
                                      </p:to>
                                    </p:set>
                                    <p:animEffect transition="in" filter="box(in)">
                                      <p:cBhvr>
                                        <p:cTn id="14" dur="500"/>
                                        <p:tgtEl>
                                          <p:spTgt spid="8502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85007"/>
                                        </p:tgtEl>
                                        <p:attrNameLst>
                                          <p:attrName>style.visibility</p:attrName>
                                        </p:attrNameLst>
                                      </p:cBhvr>
                                      <p:to>
                                        <p:strVal val="visible"/>
                                      </p:to>
                                    </p:set>
                                    <p:animEffect transition="in" filter="box(in)">
                                      <p:cBhvr>
                                        <p:cTn id="19" dur="500"/>
                                        <p:tgtEl>
                                          <p:spTgt spid="85007"/>
                                        </p:tgtEl>
                                      </p:cBhvr>
                                    </p:animEffec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85034"/>
                                        </p:tgtEl>
                                        <p:attrNameLst>
                                          <p:attrName>style.visibility</p:attrName>
                                        </p:attrNameLst>
                                      </p:cBhvr>
                                      <p:to>
                                        <p:strVal val="visible"/>
                                      </p:to>
                                    </p:set>
                                    <p:animEffect transition="in" filter="wipe(left)">
                                      <p:cBhvr>
                                        <p:cTn id="23" dur="500"/>
                                        <p:tgtEl>
                                          <p:spTgt spid="85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1264" name="Object 16"/>
          <p:cNvGraphicFramePr>
            <a:graphicFrameLocks noChangeAspect="1"/>
          </p:cNvGraphicFramePr>
          <p:nvPr/>
        </p:nvGraphicFramePr>
        <p:xfrm>
          <a:off x="107950" y="600075"/>
          <a:ext cx="4040188" cy="2151063"/>
        </p:xfrm>
        <a:graphic>
          <a:graphicData uri="http://schemas.openxmlformats.org/presentationml/2006/ole">
            <mc:AlternateContent xmlns:mc="http://schemas.openxmlformats.org/markup-compatibility/2006">
              <mc:Choice xmlns:v="urn:schemas-microsoft-com:vml" Requires="v">
                <p:oleObj spid="_x0000_s181376" name="Equation" r:id="rId3" imgW="1765300" imgH="939800" progId="">
                  <p:embed/>
                </p:oleObj>
              </mc:Choice>
              <mc:Fallback>
                <p:oleObj name="Equation" r:id="rId3" imgW="1765300" imgH="939800"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600075"/>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4" name="Object 17"/>
          <p:cNvGraphicFramePr>
            <a:graphicFrameLocks noChangeAspect="1"/>
          </p:cNvGraphicFramePr>
          <p:nvPr/>
        </p:nvGraphicFramePr>
        <p:xfrm>
          <a:off x="107950" y="3883025"/>
          <a:ext cx="4040188" cy="2151063"/>
        </p:xfrm>
        <a:graphic>
          <a:graphicData uri="http://schemas.openxmlformats.org/presentationml/2006/ole">
            <mc:AlternateContent xmlns:mc="http://schemas.openxmlformats.org/markup-compatibility/2006">
              <mc:Choice xmlns:v="urn:schemas-microsoft-com:vml" Requires="v">
                <p:oleObj spid="_x0000_s181377" name="Equation" r:id="rId5" imgW="1765300" imgH="939800" progId="">
                  <p:embed/>
                </p:oleObj>
              </mc:Choice>
              <mc:Fallback>
                <p:oleObj name="Equation" r:id="rId5" imgW="1765300" imgH="939800" progId="">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 y="3883025"/>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66" name="Object 18"/>
          <p:cNvGraphicFramePr>
            <a:graphicFrameLocks noChangeAspect="1"/>
          </p:cNvGraphicFramePr>
          <p:nvPr/>
        </p:nvGraphicFramePr>
        <p:xfrm>
          <a:off x="4905375" y="600075"/>
          <a:ext cx="4130675" cy="2122488"/>
        </p:xfrm>
        <a:graphic>
          <a:graphicData uri="http://schemas.openxmlformats.org/presentationml/2006/ole">
            <mc:AlternateContent xmlns:mc="http://schemas.openxmlformats.org/markup-compatibility/2006">
              <mc:Choice xmlns:v="urn:schemas-microsoft-com:vml" Requires="v">
                <p:oleObj spid="_x0000_s181378" name="Equation" r:id="rId7" imgW="1803400" imgH="927100" progId="">
                  <p:embed/>
                </p:oleObj>
              </mc:Choice>
              <mc:Fallback>
                <p:oleObj name="Equation" r:id="rId7" imgW="1803400" imgH="927100" progId="">
                  <p:embed/>
                  <p:pic>
                    <p:nvPicPr>
                      <p:cNvPr id="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375" y="600075"/>
                        <a:ext cx="4130675" cy="212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31" name="Object 19"/>
          <p:cNvGraphicFramePr>
            <a:graphicFrameLocks noChangeAspect="1"/>
          </p:cNvGraphicFramePr>
          <p:nvPr/>
        </p:nvGraphicFramePr>
        <p:xfrm>
          <a:off x="4905375" y="3910013"/>
          <a:ext cx="3719513" cy="2124075"/>
        </p:xfrm>
        <a:graphic>
          <a:graphicData uri="http://schemas.openxmlformats.org/presentationml/2006/ole">
            <mc:AlternateContent xmlns:mc="http://schemas.openxmlformats.org/markup-compatibility/2006">
              <mc:Choice xmlns:v="urn:schemas-microsoft-com:vml" Requires="v">
                <p:oleObj spid="_x0000_s181379" name="Equation" r:id="rId9" imgW="1625600" imgH="927100" progId="">
                  <p:embed/>
                </p:oleObj>
              </mc:Choice>
              <mc:Fallback>
                <p:oleObj name="Equation" r:id="rId9" imgW="1625600" imgH="927100" progId="">
                  <p:embed/>
                  <p:pic>
                    <p:nvPicPr>
                      <p:cNvPr id="0"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5375" y="3910013"/>
                        <a:ext cx="3719513"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6056" name="Group 40"/>
          <p:cNvGrpSpPr>
            <a:grpSpLocks/>
          </p:cNvGrpSpPr>
          <p:nvPr/>
        </p:nvGrpSpPr>
        <p:grpSpPr bwMode="auto">
          <a:xfrm>
            <a:off x="4787900" y="2636838"/>
            <a:ext cx="1584325" cy="1301750"/>
            <a:chOff x="3016" y="1661"/>
            <a:chExt cx="998" cy="820"/>
          </a:xfrm>
        </p:grpSpPr>
        <p:graphicFrame>
          <p:nvGraphicFramePr>
            <p:cNvPr id="181268" name="Object 20"/>
            <p:cNvGraphicFramePr>
              <a:graphicFrameLocks noChangeAspect="1"/>
            </p:cNvGraphicFramePr>
            <p:nvPr/>
          </p:nvGraphicFramePr>
          <p:xfrm>
            <a:off x="3302" y="1661"/>
            <a:ext cx="418" cy="259"/>
          </p:xfrm>
          <a:graphic>
            <a:graphicData uri="http://schemas.openxmlformats.org/presentationml/2006/ole">
              <mc:AlternateContent xmlns:mc="http://schemas.openxmlformats.org/markup-compatibility/2006">
                <mc:Choice xmlns:v="urn:schemas-microsoft-com:vml" Requires="v">
                  <p:oleObj spid="_x0000_s181380" name="Equation" r:id="rId11" imgW="368300" imgH="228600" progId="">
                    <p:embed/>
                  </p:oleObj>
                </mc:Choice>
                <mc:Fallback>
                  <p:oleObj name="Equation" r:id="rId11" imgW="368300" imgH="228600" progId="">
                    <p:embed/>
                    <p:pic>
                      <p:nvPicPr>
                        <p:cNvPr id="0"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02" y="1661"/>
                          <a:ext cx="418"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69" name="Object 21"/>
            <p:cNvGraphicFramePr>
              <a:graphicFrameLocks noChangeAspect="1"/>
            </p:cNvGraphicFramePr>
            <p:nvPr/>
          </p:nvGraphicFramePr>
          <p:xfrm>
            <a:off x="3249" y="2011"/>
            <a:ext cx="533" cy="259"/>
          </p:xfrm>
          <a:graphic>
            <a:graphicData uri="http://schemas.openxmlformats.org/presentationml/2006/ole">
              <mc:AlternateContent xmlns:mc="http://schemas.openxmlformats.org/markup-compatibility/2006">
                <mc:Choice xmlns:v="urn:schemas-microsoft-com:vml" Requires="v">
                  <p:oleObj spid="_x0000_s181381" name="Equation" r:id="rId13" imgW="469900" imgH="228600" progId="">
                    <p:embed/>
                  </p:oleObj>
                </mc:Choice>
                <mc:Fallback>
                  <p:oleObj name="Equation" r:id="rId13" imgW="469900" imgH="228600" progId="">
                    <p:embed/>
                    <p:pic>
                      <p:nvPicPr>
                        <p:cNvPr id="0"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49" y="2011"/>
                          <a:ext cx="533"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287" name="Freeform 18"/>
            <p:cNvSpPr>
              <a:spLocks/>
            </p:cNvSpPr>
            <p:nvPr/>
          </p:nvSpPr>
          <p:spPr bwMode="auto">
            <a:xfrm>
              <a:off x="3016" y="1920"/>
              <a:ext cx="998" cy="91"/>
            </a:xfrm>
            <a:custGeom>
              <a:avLst/>
              <a:gdLst>
                <a:gd name="T0" fmla="*/ 0 w 1179"/>
                <a:gd name="T1" fmla="*/ 15 h 273"/>
                <a:gd name="T2" fmla="*/ 198 w 1179"/>
                <a:gd name="T3" fmla="*/ 0 h 273"/>
                <a:gd name="T4" fmla="*/ 422 w 1179"/>
                <a:gd name="T5" fmla="*/ 15 h 273"/>
                <a:gd name="T6" fmla="*/ 646 w 1179"/>
                <a:gd name="T7" fmla="*/ 30 h 273"/>
                <a:gd name="T8" fmla="*/ 845 w 1179"/>
                <a:gd name="T9" fmla="*/ 15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81270" name="Object 22"/>
            <p:cNvGraphicFramePr>
              <a:graphicFrameLocks noChangeAspect="1"/>
            </p:cNvGraphicFramePr>
            <p:nvPr/>
          </p:nvGraphicFramePr>
          <p:xfrm>
            <a:off x="3249" y="2222"/>
            <a:ext cx="533" cy="259"/>
          </p:xfrm>
          <a:graphic>
            <a:graphicData uri="http://schemas.openxmlformats.org/presentationml/2006/ole">
              <mc:AlternateContent xmlns:mc="http://schemas.openxmlformats.org/markup-compatibility/2006">
                <mc:Choice xmlns:v="urn:schemas-microsoft-com:vml" Requires="v">
                  <p:oleObj spid="_x0000_s181382" name="Equation" r:id="rId15" imgW="469900" imgH="228600" progId="">
                    <p:embed/>
                  </p:oleObj>
                </mc:Choice>
                <mc:Fallback>
                  <p:oleObj name="Equation" r:id="rId15" imgW="469900" imgH="228600" progId="">
                    <p:embed/>
                    <p:pic>
                      <p:nvPicPr>
                        <p:cNvPr id="0" name="Picture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49" y="2222"/>
                          <a:ext cx="533"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6041" name="Group 25"/>
          <p:cNvGrpSpPr>
            <a:grpSpLocks/>
          </p:cNvGrpSpPr>
          <p:nvPr/>
        </p:nvGrpSpPr>
        <p:grpSpPr bwMode="auto">
          <a:xfrm>
            <a:off x="107950" y="2763838"/>
            <a:ext cx="1873250" cy="1106487"/>
            <a:chOff x="1292" y="1861"/>
            <a:chExt cx="1180" cy="697"/>
          </a:xfrm>
        </p:grpSpPr>
        <p:sp>
          <p:nvSpPr>
            <p:cNvPr id="181283" name="Text Box 26"/>
            <p:cNvSpPr txBox="1">
              <a:spLocks noChangeArrowheads="1"/>
            </p:cNvSpPr>
            <p:nvPr/>
          </p:nvSpPr>
          <p:spPr bwMode="auto">
            <a:xfrm>
              <a:off x="1564" y="1861"/>
              <a:ext cx="635" cy="250"/>
            </a:xfrm>
            <a:prstGeom prst="rect">
              <a:avLst/>
            </a:prstGeom>
            <a:noFill/>
            <a:ln w="9525">
              <a:noFill/>
              <a:miter lim="800000"/>
              <a:headEnd/>
              <a:tailEnd/>
            </a:ln>
          </p:spPr>
          <p:txBody>
            <a:bodyPr wrap="none"/>
            <a:lstStyle/>
            <a:p>
              <a:pPr algn="ctr">
                <a:spcBef>
                  <a:spcPct val="50000"/>
                </a:spcBef>
              </a:pPr>
              <a:r>
                <a:rPr lang="en-US" altLang="zh-CN" sz="2000" b="1">
                  <a:solidFill>
                    <a:srgbClr val="0000FF"/>
                  </a:solidFill>
                  <a:latin typeface="Times New Roman" pitchFamily="18" charset="0"/>
                  <a:ea typeface="楷体_GB2312"/>
                  <a:cs typeface="楷体_GB2312"/>
                </a:rPr>
                <a:t>② </a:t>
              </a:r>
              <a:r>
                <a:rPr lang="en-US" altLang="zh-CN" b="1">
                  <a:solidFill>
                    <a:srgbClr val="0000FF"/>
                  </a:solidFill>
                  <a:latin typeface="Times New Roman" pitchFamily="18" charset="0"/>
                  <a:ea typeface="楷体_GB2312"/>
                  <a:cs typeface="楷体_GB2312"/>
                </a:rPr>
                <a:t>÷2</a:t>
              </a:r>
            </a:p>
          </p:txBody>
        </p:sp>
        <p:sp>
          <p:nvSpPr>
            <p:cNvPr id="181284" name="Line 27"/>
            <p:cNvSpPr>
              <a:spLocks noChangeShapeType="1"/>
            </p:cNvSpPr>
            <p:nvPr/>
          </p:nvSpPr>
          <p:spPr bwMode="auto">
            <a:xfrm>
              <a:off x="1292" y="2111"/>
              <a:ext cx="1180" cy="0"/>
            </a:xfrm>
            <a:prstGeom prst="line">
              <a:avLst/>
            </a:prstGeom>
            <a:noFill/>
            <a:ln w="38100">
              <a:solidFill>
                <a:schemeClr val="tx1"/>
              </a:solidFill>
              <a:round/>
              <a:headEnd/>
              <a:tailEnd type="stealth" w="lg" len="lg"/>
            </a:ln>
          </p:spPr>
          <p:txBody>
            <a:bodyPr/>
            <a:lstStyle/>
            <a:p>
              <a:endParaRPr lang="zh-CN" altLang="en-US"/>
            </a:p>
          </p:txBody>
        </p:sp>
        <p:sp>
          <p:nvSpPr>
            <p:cNvPr id="181285" name="Text Box 28"/>
            <p:cNvSpPr txBox="1">
              <a:spLocks noChangeArrowheads="1"/>
            </p:cNvSpPr>
            <p:nvPr/>
          </p:nvSpPr>
          <p:spPr bwMode="auto">
            <a:xfrm>
              <a:off x="1464" y="2121"/>
              <a:ext cx="836" cy="231"/>
            </a:xfrm>
            <a:prstGeom prst="rect">
              <a:avLst/>
            </a:prstGeom>
            <a:noFill/>
            <a:ln w="9525">
              <a:noFill/>
              <a:miter lim="800000"/>
              <a:headEnd/>
              <a:tailEnd/>
            </a:ln>
          </p:spPr>
          <p:txBody>
            <a:bodyPr wrap="none"/>
            <a:lstStyle/>
            <a:p>
              <a:pPr algn="ctr">
                <a:spcBef>
                  <a:spcPct val="50000"/>
                </a:spcBef>
              </a:pPr>
              <a:r>
                <a:rPr lang="en-US" altLang="zh-CN" b="1">
                  <a:solidFill>
                    <a:srgbClr val="0000FF"/>
                  </a:solidFill>
                  <a:latin typeface="Times New Roman" pitchFamily="18" charset="0"/>
                  <a:ea typeface="楷体_GB2312"/>
                  <a:cs typeface="楷体_GB2312"/>
                </a:rPr>
                <a:t>③</a:t>
              </a:r>
              <a:r>
                <a:rPr lang="en-US" altLang="en-US" b="1">
                  <a:solidFill>
                    <a:srgbClr val="0000FF"/>
                  </a:solidFill>
                  <a:latin typeface="Times New Roman" pitchFamily="18" charset="0"/>
                  <a:ea typeface="楷体_GB2312"/>
                  <a:cs typeface="楷体_GB2312"/>
                </a:rPr>
                <a:t>＋</a:t>
              </a:r>
              <a:r>
                <a:rPr lang="en-US" altLang="zh-CN" b="1">
                  <a:solidFill>
                    <a:srgbClr val="0000FF"/>
                  </a:solidFill>
                  <a:latin typeface="Times New Roman" pitchFamily="18" charset="0"/>
                  <a:ea typeface="楷体_GB2312"/>
                  <a:cs typeface="楷体_GB2312"/>
                </a:rPr>
                <a:t>5×② </a:t>
              </a:r>
            </a:p>
          </p:txBody>
        </p:sp>
        <p:sp>
          <p:nvSpPr>
            <p:cNvPr id="181286" name="Text Box 29"/>
            <p:cNvSpPr txBox="1">
              <a:spLocks noChangeArrowheads="1"/>
            </p:cNvSpPr>
            <p:nvPr/>
          </p:nvSpPr>
          <p:spPr bwMode="auto">
            <a:xfrm>
              <a:off x="1474" y="2327"/>
              <a:ext cx="836" cy="231"/>
            </a:xfrm>
            <a:prstGeom prst="rect">
              <a:avLst/>
            </a:prstGeom>
            <a:noFill/>
            <a:ln w="9525">
              <a:noFill/>
              <a:miter lim="800000"/>
              <a:headEnd/>
              <a:tailEnd/>
            </a:ln>
          </p:spPr>
          <p:txBody>
            <a:bodyPr wrap="none"/>
            <a:lstStyle/>
            <a:p>
              <a:pPr algn="ctr">
                <a:spcBef>
                  <a:spcPct val="50000"/>
                </a:spcBef>
              </a:pPr>
              <a:r>
                <a:rPr lang="en-US" altLang="zh-CN" b="1">
                  <a:solidFill>
                    <a:srgbClr val="0000FF"/>
                  </a:solidFill>
                  <a:latin typeface="Times New Roman" pitchFamily="18" charset="0"/>
                  <a:ea typeface="楷体_GB2312"/>
                  <a:cs typeface="楷体_GB2312"/>
                </a:rPr>
                <a:t>④</a:t>
              </a:r>
              <a:r>
                <a:rPr lang="en-US" altLang="en-US" b="1">
                  <a:solidFill>
                    <a:srgbClr val="0000FF"/>
                  </a:solidFill>
                  <a:latin typeface="Times New Roman" pitchFamily="18" charset="0"/>
                  <a:ea typeface="楷体_GB2312"/>
                  <a:cs typeface="楷体_GB2312"/>
                </a:rPr>
                <a:t>－</a:t>
              </a:r>
              <a:r>
                <a:rPr lang="en-US" altLang="zh-CN" b="1">
                  <a:solidFill>
                    <a:srgbClr val="0000FF"/>
                  </a:solidFill>
                  <a:latin typeface="Times New Roman" pitchFamily="18" charset="0"/>
                  <a:ea typeface="楷体_GB2312"/>
                  <a:cs typeface="楷体_GB2312"/>
                </a:rPr>
                <a:t>3×② </a:t>
              </a:r>
            </a:p>
          </p:txBody>
        </p:sp>
      </p:grpSp>
      <p:grpSp>
        <p:nvGrpSpPr>
          <p:cNvPr id="86046" name="Group 30"/>
          <p:cNvGrpSpPr>
            <a:grpSpLocks/>
          </p:cNvGrpSpPr>
          <p:nvPr/>
        </p:nvGrpSpPr>
        <p:grpSpPr bwMode="auto">
          <a:xfrm>
            <a:off x="4140200" y="3933825"/>
            <a:ext cx="504825" cy="1995488"/>
            <a:chOff x="4240" y="1509"/>
            <a:chExt cx="318" cy="1257"/>
          </a:xfrm>
        </p:grpSpPr>
        <p:sp>
          <p:nvSpPr>
            <p:cNvPr id="181279" name="Text Box 31"/>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81280" name="Text Box 32"/>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81281" name="Text Box 33"/>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81282" name="Text Box 34"/>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grpSp>
        <p:nvGrpSpPr>
          <p:cNvPr id="181274" name="Group 35"/>
          <p:cNvGrpSpPr>
            <a:grpSpLocks/>
          </p:cNvGrpSpPr>
          <p:nvPr/>
        </p:nvGrpSpPr>
        <p:grpSpPr bwMode="auto">
          <a:xfrm>
            <a:off x="4140200" y="641350"/>
            <a:ext cx="504825" cy="1995488"/>
            <a:chOff x="4240" y="1509"/>
            <a:chExt cx="318" cy="1257"/>
          </a:xfrm>
        </p:grpSpPr>
        <p:sp>
          <p:nvSpPr>
            <p:cNvPr id="181275" name="Text Box 36"/>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81276" name="Text Box 37"/>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81277" name="Text Box 38"/>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81278" name="Text Box 39"/>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6041"/>
                                        </p:tgtEl>
                                        <p:attrNameLst>
                                          <p:attrName>style.visibility</p:attrName>
                                        </p:attrNameLst>
                                      </p:cBhvr>
                                      <p:to>
                                        <p:strVal val="visible"/>
                                      </p:to>
                                    </p:set>
                                    <p:animEffect transition="in" filter="wipe(left)">
                                      <p:cBhvr>
                                        <p:cTn id="7" dur="500"/>
                                        <p:tgtEl>
                                          <p:spTgt spid="86041"/>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86024"/>
                                        </p:tgtEl>
                                        <p:attrNameLst>
                                          <p:attrName>style.visibility</p:attrName>
                                        </p:attrNameLst>
                                      </p:cBhvr>
                                      <p:to>
                                        <p:strVal val="visible"/>
                                      </p:to>
                                    </p:set>
                                    <p:animEffect transition="in" filter="box(in)">
                                      <p:cBhvr>
                                        <p:cTn id="11" dur="500"/>
                                        <p:tgtEl>
                                          <p:spTgt spid="86024"/>
                                        </p:tgtEl>
                                      </p:cBhvr>
                                    </p:animEffect>
                                  </p:childTnLst>
                                </p:cTn>
                              </p:par>
                              <p:par>
                                <p:cTn id="12" presetID="4" presetClass="entr" presetSubtype="16" fill="hold" nodeType="withEffect">
                                  <p:stCondLst>
                                    <p:cond delay="0"/>
                                  </p:stCondLst>
                                  <p:childTnLst>
                                    <p:set>
                                      <p:cBhvr>
                                        <p:cTn id="13" dur="1" fill="hold">
                                          <p:stCondLst>
                                            <p:cond delay="0"/>
                                          </p:stCondLst>
                                        </p:cTn>
                                        <p:tgtEl>
                                          <p:spTgt spid="86046"/>
                                        </p:tgtEl>
                                        <p:attrNameLst>
                                          <p:attrName>style.visibility</p:attrName>
                                        </p:attrNameLst>
                                      </p:cBhvr>
                                      <p:to>
                                        <p:strVal val="visible"/>
                                      </p:to>
                                    </p:set>
                                    <p:animEffect transition="in" filter="box(in)">
                                      <p:cBhvr>
                                        <p:cTn id="14" dur="500"/>
                                        <p:tgtEl>
                                          <p:spTgt spid="8604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86056"/>
                                        </p:tgtEl>
                                        <p:attrNameLst>
                                          <p:attrName>style.visibility</p:attrName>
                                        </p:attrNameLst>
                                      </p:cBhvr>
                                      <p:to>
                                        <p:strVal val="visible"/>
                                      </p:to>
                                    </p:set>
                                    <p:animEffect transition="in" filter="wipe(left)">
                                      <p:cBhvr>
                                        <p:cTn id="19" dur="500"/>
                                        <p:tgtEl>
                                          <p:spTgt spid="86056"/>
                                        </p:tgtEl>
                                      </p:cBhvr>
                                    </p:animEffect>
                                  </p:childTnLst>
                                </p:cTn>
                              </p:par>
                            </p:childTnLst>
                          </p:cTn>
                        </p:par>
                        <p:par>
                          <p:cTn id="20" fill="hold" nodeType="afterGroup">
                            <p:stCondLst>
                              <p:cond delay="500"/>
                            </p:stCondLst>
                            <p:childTnLst>
                              <p:par>
                                <p:cTn id="21" presetID="4" presetClass="entr" presetSubtype="16" fill="hold" nodeType="afterEffect">
                                  <p:stCondLst>
                                    <p:cond delay="0"/>
                                  </p:stCondLst>
                                  <p:childTnLst>
                                    <p:set>
                                      <p:cBhvr>
                                        <p:cTn id="22" dur="1" fill="hold">
                                          <p:stCondLst>
                                            <p:cond delay="0"/>
                                          </p:stCondLst>
                                        </p:cTn>
                                        <p:tgtEl>
                                          <p:spTgt spid="86031"/>
                                        </p:tgtEl>
                                        <p:attrNameLst>
                                          <p:attrName>style.visibility</p:attrName>
                                        </p:attrNameLst>
                                      </p:cBhvr>
                                      <p:to>
                                        <p:strVal val="visible"/>
                                      </p:to>
                                    </p:set>
                                    <p:animEffect transition="in" filter="box(in)">
                                      <p:cBhvr>
                                        <p:cTn id="23" dur="500"/>
                                        <p:tgtEl>
                                          <p:spTgt spid="86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286" name="Object 14"/>
          <p:cNvGraphicFramePr>
            <a:graphicFrameLocks noChangeAspect="1"/>
          </p:cNvGraphicFramePr>
          <p:nvPr/>
        </p:nvGraphicFramePr>
        <p:xfrm>
          <a:off x="107950" y="600075"/>
          <a:ext cx="4040188" cy="2151063"/>
        </p:xfrm>
        <a:graphic>
          <a:graphicData uri="http://schemas.openxmlformats.org/presentationml/2006/ole">
            <mc:AlternateContent xmlns:mc="http://schemas.openxmlformats.org/markup-compatibility/2006">
              <mc:Choice xmlns:v="urn:schemas-microsoft-com:vml" Requires="v">
                <p:oleObj spid="_x0000_s182382" name="Equation" r:id="rId3" imgW="1765300" imgH="939800" progId="">
                  <p:embed/>
                </p:oleObj>
              </mc:Choice>
              <mc:Fallback>
                <p:oleObj name="Equation" r:id="rId3" imgW="1765300" imgH="9398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600075"/>
                        <a:ext cx="4040188" cy="215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8" name="Object 15"/>
          <p:cNvGraphicFramePr>
            <a:graphicFrameLocks noChangeAspect="1"/>
          </p:cNvGraphicFramePr>
          <p:nvPr/>
        </p:nvGraphicFramePr>
        <p:xfrm>
          <a:off x="106363" y="3897313"/>
          <a:ext cx="4041775" cy="2122487"/>
        </p:xfrm>
        <a:graphic>
          <a:graphicData uri="http://schemas.openxmlformats.org/presentationml/2006/ole">
            <mc:AlternateContent xmlns:mc="http://schemas.openxmlformats.org/markup-compatibility/2006">
              <mc:Choice xmlns:v="urn:schemas-microsoft-com:vml" Requires="v">
                <p:oleObj spid="_x0000_s182383" name="Equation" r:id="rId5" imgW="1765300" imgH="927100" progId="">
                  <p:embed/>
                </p:oleObj>
              </mc:Choice>
              <mc:Fallback>
                <p:oleObj name="Equation" r:id="rId5" imgW="1765300" imgH="9271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63" y="3897313"/>
                        <a:ext cx="4041775" cy="212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8" name="Object 16"/>
          <p:cNvGraphicFramePr>
            <a:graphicFrameLocks noChangeAspect="1"/>
          </p:cNvGraphicFramePr>
          <p:nvPr/>
        </p:nvGraphicFramePr>
        <p:xfrm>
          <a:off x="4879975" y="600075"/>
          <a:ext cx="3724275" cy="2122488"/>
        </p:xfrm>
        <a:graphic>
          <a:graphicData uri="http://schemas.openxmlformats.org/presentationml/2006/ole">
            <mc:AlternateContent xmlns:mc="http://schemas.openxmlformats.org/markup-compatibility/2006">
              <mc:Choice xmlns:v="urn:schemas-microsoft-com:vml" Requires="v">
                <p:oleObj spid="_x0000_s182384" name="Equation" r:id="rId7" imgW="1625600" imgH="927100" progId="">
                  <p:embed/>
                </p:oleObj>
              </mc:Choice>
              <mc:Fallback>
                <p:oleObj name="Equation" r:id="rId7" imgW="1625600" imgH="9271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9975" y="600075"/>
                        <a:ext cx="3724275" cy="212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55" name="Object 17"/>
          <p:cNvGraphicFramePr>
            <a:graphicFrameLocks noChangeAspect="1"/>
          </p:cNvGraphicFramePr>
          <p:nvPr/>
        </p:nvGraphicFramePr>
        <p:xfrm>
          <a:off x="4879975" y="3910013"/>
          <a:ext cx="3719513" cy="2124075"/>
        </p:xfrm>
        <a:graphic>
          <a:graphicData uri="http://schemas.openxmlformats.org/presentationml/2006/ole">
            <mc:AlternateContent xmlns:mc="http://schemas.openxmlformats.org/markup-compatibility/2006">
              <mc:Choice xmlns:v="urn:schemas-microsoft-com:vml" Requires="v">
                <p:oleObj spid="_x0000_s182385" name="Equation" r:id="rId9" imgW="1625600" imgH="927100" progId="">
                  <p:embed/>
                </p:oleObj>
              </mc:Choice>
              <mc:Fallback>
                <p:oleObj name="Equation" r:id="rId9" imgW="1625600" imgH="9271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9975" y="3910013"/>
                        <a:ext cx="3719513"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7082" name="Group 42"/>
          <p:cNvGrpSpPr>
            <a:grpSpLocks/>
          </p:cNvGrpSpPr>
          <p:nvPr/>
        </p:nvGrpSpPr>
        <p:grpSpPr bwMode="auto">
          <a:xfrm>
            <a:off x="4787900" y="2636838"/>
            <a:ext cx="1584325" cy="966787"/>
            <a:chOff x="3016" y="1661"/>
            <a:chExt cx="998" cy="609"/>
          </a:xfrm>
        </p:grpSpPr>
        <p:graphicFrame>
          <p:nvGraphicFramePr>
            <p:cNvPr id="182290" name="Object 18"/>
            <p:cNvGraphicFramePr>
              <a:graphicFrameLocks noChangeAspect="1"/>
            </p:cNvGraphicFramePr>
            <p:nvPr/>
          </p:nvGraphicFramePr>
          <p:xfrm>
            <a:off x="3238" y="1661"/>
            <a:ext cx="547" cy="259"/>
          </p:xfrm>
          <a:graphic>
            <a:graphicData uri="http://schemas.openxmlformats.org/presentationml/2006/ole">
              <mc:AlternateContent xmlns:mc="http://schemas.openxmlformats.org/markup-compatibility/2006">
                <mc:Choice xmlns:v="urn:schemas-microsoft-com:vml" Requires="v">
                  <p:oleObj spid="_x0000_s182386" name="Equation" r:id="rId11" imgW="482391" imgH="228501" progId="">
                    <p:embed/>
                  </p:oleObj>
                </mc:Choice>
                <mc:Fallback>
                  <p:oleObj name="Equation" r:id="rId11" imgW="482391" imgH="228501" progId="">
                    <p:embed/>
                    <p:pic>
                      <p:nvPicPr>
                        <p:cNvPr id="0"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8" y="1661"/>
                          <a:ext cx="547"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1" name="Object 19"/>
            <p:cNvGraphicFramePr>
              <a:graphicFrameLocks noChangeAspect="1"/>
            </p:cNvGraphicFramePr>
            <p:nvPr/>
          </p:nvGraphicFramePr>
          <p:xfrm>
            <a:off x="3249" y="2011"/>
            <a:ext cx="533" cy="259"/>
          </p:xfrm>
          <a:graphic>
            <a:graphicData uri="http://schemas.openxmlformats.org/presentationml/2006/ole">
              <mc:AlternateContent xmlns:mc="http://schemas.openxmlformats.org/markup-compatibility/2006">
                <mc:Choice xmlns:v="urn:schemas-microsoft-com:vml" Requires="v">
                  <p:oleObj spid="_x0000_s182387" name="Equation" r:id="rId13" imgW="469900" imgH="228600" progId="">
                    <p:embed/>
                  </p:oleObj>
                </mc:Choice>
                <mc:Fallback>
                  <p:oleObj name="Equation" r:id="rId13" imgW="469900" imgH="228600" progId="">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49" y="2011"/>
                          <a:ext cx="533"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310" name="Freeform 18"/>
            <p:cNvSpPr>
              <a:spLocks/>
            </p:cNvSpPr>
            <p:nvPr/>
          </p:nvSpPr>
          <p:spPr bwMode="auto">
            <a:xfrm>
              <a:off x="3016" y="1920"/>
              <a:ext cx="998" cy="91"/>
            </a:xfrm>
            <a:custGeom>
              <a:avLst/>
              <a:gdLst>
                <a:gd name="T0" fmla="*/ 0 w 1179"/>
                <a:gd name="T1" fmla="*/ 15 h 273"/>
                <a:gd name="T2" fmla="*/ 198 w 1179"/>
                <a:gd name="T3" fmla="*/ 0 h 273"/>
                <a:gd name="T4" fmla="*/ 422 w 1179"/>
                <a:gd name="T5" fmla="*/ 15 h 273"/>
                <a:gd name="T6" fmla="*/ 646 w 1179"/>
                <a:gd name="T7" fmla="*/ 30 h 273"/>
                <a:gd name="T8" fmla="*/ 845 w 1179"/>
                <a:gd name="T9" fmla="*/ 15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pSp>
      <p:grpSp>
        <p:nvGrpSpPr>
          <p:cNvPr id="87065" name="Group 25"/>
          <p:cNvGrpSpPr>
            <a:grpSpLocks/>
          </p:cNvGrpSpPr>
          <p:nvPr/>
        </p:nvGrpSpPr>
        <p:grpSpPr bwMode="auto">
          <a:xfrm>
            <a:off x="107950" y="2927350"/>
            <a:ext cx="1873250" cy="779463"/>
            <a:chOff x="1292" y="1861"/>
            <a:chExt cx="1180" cy="491"/>
          </a:xfrm>
        </p:grpSpPr>
        <p:sp>
          <p:nvSpPr>
            <p:cNvPr id="182304" name="Line 26"/>
            <p:cNvSpPr>
              <a:spLocks noChangeShapeType="1"/>
            </p:cNvSpPr>
            <p:nvPr/>
          </p:nvSpPr>
          <p:spPr bwMode="auto">
            <a:xfrm>
              <a:off x="1292" y="2111"/>
              <a:ext cx="1180" cy="0"/>
            </a:xfrm>
            <a:prstGeom prst="line">
              <a:avLst/>
            </a:prstGeom>
            <a:noFill/>
            <a:ln w="38100">
              <a:solidFill>
                <a:schemeClr val="tx1"/>
              </a:solidFill>
              <a:round/>
              <a:headEnd/>
              <a:tailEnd type="stealth" w="lg" len="lg"/>
            </a:ln>
          </p:spPr>
          <p:txBody>
            <a:bodyPr/>
            <a:lstStyle/>
            <a:p>
              <a:endParaRPr lang="zh-CN" altLang="en-US"/>
            </a:p>
          </p:txBody>
        </p:sp>
        <p:sp>
          <p:nvSpPr>
            <p:cNvPr id="182305" name="Text Box 27"/>
            <p:cNvSpPr txBox="1">
              <a:spLocks noChangeArrowheads="1"/>
            </p:cNvSpPr>
            <p:nvPr/>
          </p:nvSpPr>
          <p:spPr bwMode="auto">
            <a:xfrm>
              <a:off x="1464" y="2121"/>
              <a:ext cx="836" cy="231"/>
            </a:xfrm>
            <a:prstGeom prst="rect">
              <a:avLst/>
            </a:prstGeom>
            <a:noFill/>
            <a:ln w="9525">
              <a:noFill/>
              <a:miter lim="800000"/>
              <a:headEnd/>
              <a:tailEnd/>
            </a:ln>
          </p:spPr>
          <p:txBody>
            <a:bodyPr wrap="none"/>
            <a:lstStyle/>
            <a:p>
              <a:pPr algn="ctr">
                <a:spcBef>
                  <a:spcPct val="50000"/>
                </a:spcBef>
              </a:pPr>
              <a:r>
                <a:rPr lang="en-US" altLang="zh-CN" b="1">
                  <a:solidFill>
                    <a:srgbClr val="0000FF"/>
                  </a:solidFill>
                  <a:latin typeface="Times New Roman" pitchFamily="18" charset="0"/>
                  <a:ea typeface="楷体_GB2312"/>
                  <a:cs typeface="楷体_GB2312"/>
                </a:rPr>
                <a:t>④</a:t>
              </a:r>
              <a:r>
                <a:rPr lang="en-US" altLang="en-US" b="1">
                  <a:solidFill>
                    <a:srgbClr val="000000"/>
                  </a:solidFill>
                  <a:latin typeface="Times New Roman" pitchFamily="18" charset="0"/>
                  <a:ea typeface="楷体_GB2312"/>
                  <a:cs typeface="楷体_GB2312"/>
                </a:rPr>
                <a:t>－</a:t>
              </a:r>
              <a:r>
                <a:rPr lang="en-US" altLang="zh-CN" b="1">
                  <a:solidFill>
                    <a:srgbClr val="0000FF"/>
                  </a:solidFill>
                  <a:latin typeface="Times New Roman" pitchFamily="18" charset="0"/>
                  <a:ea typeface="楷体_GB2312"/>
                  <a:cs typeface="楷体_GB2312"/>
                </a:rPr>
                <a:t>2×③</a:t>
              </a:r>
            </a:p>
          </p:txBody>
        </p:sp>
        <p:grpSp>
          <p:nvGrpSpPr>
            <p:cNvPr id="182306" name="Group 28"/>
            <p:cNvGrpSpPr>
              <a:grpSpLocks/>
            </p:cNvGrpSpPr>
            <p:nvPr/>
          </p:nvGrpSpPr>
          <p:grpSpPr bwMode="auto">
            <a:xfrm>
              <a:off x="1496" y="1861"/>
              <a:ext cx="771" cy="250"/>
              <a:chOff x="2835" y="1979"/>
              <a:chExt cx="771" cy="250"/>
            </a:xfrm>
          </p:grpSpPr>
          <p:sp>
            <p:nvSpPr>
              <p:cNvPr id="182307" name="Text Box 29"/>
              <p:cNvSpPr txBox="1">
                <a:spLocks noChangeArrowheads="1"/>
              </p:cNvSpPr>
              <p:nvPr/>
            </p:nvSpPr>
            <p:spPr bwMode="auto">
              <a:xfrm>
                <a:off x="2835" y="1979"/>
                <a:ext cx="318" cy="250"/>
              </a:xfrm>
              <a:prstGeom prst="rect">
                <a:avLst/>
              </a:prstGeom>
              <a:noFill/>
              <a:ln w="9525">
                <a:noFill/>
                <a:miter lim="800000"/>
                <a:headEnd/>
                <a:tailEnd/>
              </a:ln>
            </p:spPr>
            <p:txBody>
              <a:bodyPr>
                <a:spAutoFit/>
              </a:bodyPr>
              <a:lstStyle/>
              <a:p>
                <a:pPr>
                  <a:spcBef>
                    <a:spcPct val="50000"/>
                  </a:spcBef>
                </a:pPr>
                <a:r>
                  <a:rPr lang="en-US" altLang="zh-CN" sz="2000" b="1">
                    <a:solidFill>
                      <a:srgbClr val="0000FF"/>
                    </a:solidFill>
                    <a:latin typeface="Times New Roman" pitchFamily="18" charset="0"/>
                    <a:ea typeface="楷体_GB2312"/>
                    <a:cs typeface="楷体_GB2312"/>
                  </a:rPr>
                  <a:t>③</a:t>
                </a:r>
              </a:p>
            </p:txBody>
          </p:sp>
          <p:sp>
            <p:nvSpPr>
              <p:cNvPr id="182308" name="Text Box 30"/>
              <p:cNvSpPr txBox="1">
                <a:spLocks noChangeArrowheads="1"/>
              </p:cNvSpPr>
              <p:nvPr/>
            </p:nvSpPr>
            <p:spPr bwMode="auto">
              <a:xfrm>
                <a:off x="3288" y="1979"/>
                <a:ext cx="318" cy="250"/>
              </a:xfrm>
              <a:prstGeom prst="rect">
                <a:avLst/>
              </a:prstGeom>
              <a:noFill/>
              <a:ln w="9525">
                <a:noFill/>
                <a:miter lim="800000"/>
                <a:headEnd/>
                <a:tailEnd/>
              </a:ln>
            </p:spPr>
            <p:txBody>
              <a:bodyPr>
                <a:spAutoFit/>
              </a:bodyPr>
              <a:lstStyle/>
              <a:p>
                <a:pPr>
                  <a:spcBef>
                    <a:spcPct val="50000"/>
                  </a:spcBef>
                </a:pPr>
                <a:r>
                  <a:rPr lang="en-US" altLang="zh-CN" sz="2000" b="1">
                    <a:solidFill>
                      <a:srgbClr val="0000FF"/>
                    </a:solidFill>
                    <a:latin typeface="Times New Roman" pitchFamily="18" charset="0"/>
                    <a:ea typeface="楷体_GB2312"/>
                    <a:cs typeface="楷体_GB2312"/>
                  </a:rPr>
                  <a:t>④</a:t>
                </a:r>
              </a:p>
            </p:txBody>
          </p:sp>
          <p:sp>
            <p:nvSpPr>
              <p:cNvPr id="182309" name="Line 31"/>
              <p:cNvSpPr>
                <a:spLocks noChangeShapeType="1"/>
              </p:cNvSpPr>
              <p:nvPr/>
            </p:nvSpPr>
            <p:spPr bwMode="auto">
              <a:xfrm>
                <a:off x="3061" y="2115"/>
                <a:ext cx="272" cy="0"/>
              </a:xfrm>
              <a:prstGeom prst="line">
                <a:avLst/>
              </a:prstGeom>
              <a:noFill/>
              <a:ln w="28575">
                <a:solidFill>
                  <a:srgbClr val="0000FF"/>
                </a:solidFill>
                <a:round/>
                <a:headEnd type="triangle" w="med" len="med"/>
                <a:tailEnd type="triangle" w="med" len="med"/>
              </a:ln>
            </p:spPr>
            <p:txBody>
              <a:bodyPr/>
              <a:lstStyle/>
              <a:p>
                <a:endParaRPr lang="zh-CN" altLang="en-US"/>
              </a:p>
            </p:txBody>
          </p:sp>
        </p:grpSp>
      </p:grpSp>
      <p:grpSp>
        <p:nvGrpSpPr>
          <p:cNvPr id="87072" name="Group 32"/>
          <p:cNvGrpSpPr>
            <a:grpSpLocks/>
          </p:cNvGrpSpPr>
          <p:nvPr/>
        </p:nvGrpSpPr>
        <p:grpSpPr bwMode="auto">
          <a:xfrm>
            <a:off x="4140200" y="3933825"/>
            <a:ext cx="504825" cy="1995488"/>
            <a:chOff x="4240" y="1509"/>
            <a:chExt cx="318" cy="1257"/>
          </a:xfrm>
        </p:grpSpPr>
        <p:sp>
          <p:nvSpPr>
            <p:cNvPr id="182300" name="Text Box 33"/>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82301" name="Text Box 34"/>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82302" name="Text Box 35"/>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82303" name="Text Box 36"/>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grpSp>
        <p:nvGrpSpPr>
          <p:cNvPr id="182295" name="Group 37"/>
          <p:cNvGrpSpPr>
            <a:grpSpLocks/>
          </p:cNvGrpSpPr>
          <p:nvPr/>
        </p:nvGrpSpPr>
        <p:grpSpPr bwMode="auto">
          <a:xfrm>
            <a:off x="4140200" y="641350"/>
            <a:ext cx="504825" cy="1995488"/>
            <a:chOff x="4240" y="1509"/>
            <a:chExt cx="318" cy="1257"/>
          </a:xfrm>
        </p:grpSpPr>
        <p:sp>
          <p:nvSpPr>
            <p:cNvPr id="182296" name="Text Box 38"/>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82297" name="Text Box 39"/>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82298" name="Text Box 40"/>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82299" name="Text Box 41"/>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7065"/>
                                        </p:tgtEl>
                                        <p:attrNameLst>
                                          <p:attrName>style.visibility</p:attrName>
                                        </p:attrNameLst>
                                      </p:cBhvr>
                                      <p:to>
                                        <p:strVal val="visible"/>
                                      </p:to>
                                    </p:set>
                                    <p:animEffect transition="in" filter="wipe(left)">
                                      <p:cBhvr>
                                        <p:cTn id="7" dur="500"/>
                                        <p:tgtEl>
                                          <p:spTgt spid="87065"/>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87048"/>
                                        </p:tgtEl>
                                        <p:attrNameLst>
                                          <p:attrName>style.visibility</p:attrName>
                                        </p:attrNameLst>
                                      </p:cBhvr>
                                      <p:to>
                                        <p:strVal val="visible"/>
                                      </p:to>
                                    </p:set>
                                    <p:animEffect transition="in" filter="box(in)">
                                      <p:cBhvr>
                                        <p:cTn id="11" dur="500"/>
                                        <p:tgtEl>
                                          <p:spTgt spid="87048"/>
                                        </p:tgtEl>
                                      </p:cBhvr>
                                    </p:animEffect>
                                  </p:childTnLst>
                                </p:cTn>
                              </p:par>
                              <p:par>
                                <p:cTn id="12" presetID="4" presetClass="entr" presetSubtype="16" fill="hold" nodeType="withEffect">
                                  <p:stCondLst>
                                    <p:cond delay="0"/>
                                  </p:stCondLst>
                                  <p:childTnLst>
                                    <p:set>
                                      <p:cBhvr>
                                        <p:cTn id="13" dur="1" fill="hold">
                                          <p:stCondLst>
                                            <p:cond delay="0"/>
                                          </p:stCondLst>
                                        </p:cTn>
                                        <p:tgtEl>
                                          <p:spTgt spid="87072"/>
                                        </p:tgtEl>
                                        <p:attrNameLst>
                                          <p:attrName>style.visibility</p:attrName>
                                        </p:attrNameLst>
                                      </p:cBhvr>
                                      <p:to>
                                        <p:strVal val="visible"/>
                                      </p:to>
                                    </p:set>
                                    <p:animEffect transition="in" filter="box(in)">
                                      <p:cBhvr>
                                        <p:cTn id="14" dur="500"/>
                                        <p:tgtEl>
                                          <p:spTgt spid="8707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87082"/>
                                        </p:tgtEl>
                                        <p:attrNameLst>
                                          <p:attrName>style.visibility</p:attrName>
                                        </p:attrNameLst>
                                      </p:cBhvr>
                                      <p:to>
                                        <p:strVal val="visible"/>
                                      </p:to>
                                    </p:set>
                                    <p:animEffect transition="in" filter="wipe(left)">
                                      <p:cBhvr>
                                        <p:cTn id="19" dur="500"/>
                                        <p:tgtEl>
                                          <p:spTgt spid="87082"/>
                                        </p:tgtEl>
                                      </p:cBhvr>
                                    </p:animEffect>
                                  </p:childTnLst>
                                </p:cTn>
                              </p:par>
                            </p:childTnLst>
                          </p:cTn>
                        </p:par>
                        <p:par>
                          <p:cTn id="20" fill="hold" nodeType="afterGroup">
                            <p:stCondLst>
                              <p:cond delay="500"/>
                            </p:stCondLst>
                            <p:childTnLst>
                              <p:par>
                                <p:cTn id="21" presetID="4" presetClass="entr" presetSubtype="16" fill="hold" nodeType="afterEffect">
                                  <p:stCondLst>
                                    <p:cond delay="0"/>
                                  </p:stCondLst>
                                  <p:childTnLst>
                                    <p:set>
                                      <p:cBhvr>
                                        <p:cTn id="22" dur="1" fill="hold">
                                          <p:stCondLst>
                                            <p:cond delay="0"/>
                                          </p:stCondLst>
                                        </p:cTn>
                                        <p:tgtEl>
                                          <p:spTgt spid="87055"/>
                                        </p:tgtEl>
                                        <p:attrNameLst>
                                          <p:attrName>style.visibility</p:attrName>
                                        </p:attrNameLst>
                                      </p:cBhvr>
                                      <p:to>
                                        <p:strVal val="visible"/>
                                      </p:to>
                                    </p:set>
                                    <p:animEffect transition="in" filter="box(in)">
                                      <p:cBhvr>
                                        <p:cTn id="23" dur="500"/>
                                        <p:tgtEl>
                                          <p:spTgt spid="87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2" name="Text Box 2"/>
          <p:cNvSpPr txBox="1">
            <a:spLocks noChangeArrowheads="1"/>
          </p:cNvSpPr>
          <p:nvPr/>
        </p:nvSpPr>
        <p:spPr bwMode="auto">
          <a:xfrm>
            <a:off x="608013" y="674688"/>
            <a:ext cx="2328862"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二元线性方程组 </a:t>
            </a:r>
          </a:p>
        </p:txBody>
      </p:sp>
      <p:graphicFrame>
        <p:nvGraphicFramePr>
          <p:cNvPr id="5146" name="Object 26"/>
          <p:cNvGraphicFramePr>
            <a:graphicFrameLocks noChangeAspect="1"/>
          </p:cNvGraphicFramePr>
          <p:nvPr/>
        </p:nvGraphicFramePr>
        <p:xfrm>
          <a:off x="2906713" y="447675"/>
          <a:ext cx="2386012" cy="965200"/>
        </p:xfrm>
        <a:graphic>
          <a:graphicData uri="http://schemas.openxmlformats.org/presentationml/2006/ole">
            <mc:AlternateContent xmlns:mc="http://schemas.openxmlformats.org/markup-compatibility/2006">
              <mc:Choice xmlns:v="urn:schemas-microsoft-com:vml" Requires="v">
                <p:oleObj spid="_x0000_s5242" name="Equation" r:id="rId3" imgW="1193800" imgH="482600" progId="">
                  <p:embed/>
                </p:oleObj>
              </mc:Choice>
              <mc:Fallback>
                <p:oleObj name="Equation" r:id="rId3" imgW="1193800" imgH="482600"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713" y="447675"/>
                        <a:ext cx="23860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8" name="Text Box 4"/>
          <p:cNvSpPr txBox="1">
            <a:spLocks noChangeArrowheads="1"/>
          </p:cNvSpPr>
          <p:nvPr/>
        </p:nvSpPr>
        <p:spPr bwMode="auto">
          <a:xfrm>
            <a:off x="609600" y="1701800"/>
            <a:ext cx="950913"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若令 </a:t>
            </a:r>
          </a:p>
        </p:txBody>
      </p:sp>
      <p:graphicFrame>
        <p:nvGraphicFramePr>
          <p:cNvPr id="36869" name="Object 27"/>
          <p:cNvGraphicFramePr>
            <a:graphicFrameLocks noChangeAspect="1"/>
          </p:cNvGraphicFramePr>
          <p:nvPr/>
        </p:nvGraphicFramePr>
        <p:xfrm>
          <a:off x="2809875" y="1527175"/>
          <a:ext cx="1752600" cy="965200"/>
        </p:xfrm>
        <a:graphic>
          <a:graphicData uri="http://schemas.openxmlformats.org/presentationml/2006/ole">
            <mc:AlternateContent xmlns:mc="http://schemas.openxmlformats.org/markup-compatibility/2006">
              <mc:Choice xmlns:v="urn:schemas-microsoft-com:vml" Requires="v">
                <p:oleObj spid="_x0000_s5243" name="Equation" r:id="rId5" imgW="876300" imgH="482600" progId="">
                  <p:embed/>
                </p:oleObj>
              </mc:Choice>
              <mc:Fallback>
                <p:oleObj name="Equation" r:id="rId5" imgW="876300" imgH="482600" progId="">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9875" y="1527175"/>
                        <a:ext cx="1752600" cy="965200"/>
                      </a:xfrm>
                      <a:prstGeom prst="rect">
                        <a:avLst/>
                      </a:prstGeom>
                      <a:noFill/>
                      <a:extLst>
                        <a:ext uri="{909E8E84-426E-40DD-AFC4-6F175D3DCCD1}">
                          <a14:hiddenFill xmlns:a14="http://schemas.microsoft.com/office/drawing/2010/main">
                            <a:solidFill>
                              <a:srgbClr val="99CCFF">
                                <a:alpha val="50195"/>
                              </a:srgbClr>
                            </a:solidFill>
                          </a14:hiddenFill>
                        </a:ext>
                      </a:extLst>
                    </p:spPr>
                  </p:pic>
                </p:oleObj>
              </mc:Fallback>
            </mc:AlternateContent>
          </a:graphicData>
        </a:graphic>
      </p:graphicFrame>
      <p:graphicFrame>
        <p:nvGraphicFramePr>
          <p:cNvPr id="36870" name="Object 28"/>
          <p:cNvGraphicFramePr>
            <a:graphicFrameLocks noChangeAspect="1"/>
          </p:cNvGraphicFramePr>
          <p:nvPr/>
        </p:nvGraphicFramePr>
        <p:xfrm>
          <a:off x="1554163" y="2781300"/>
          <a:ext cx="1752600" cy="965200"/>
        </p:xfrm>
        <a:graphic>
          <a:graphicData uri="http://schemas.openxmlformats.org/presentationml/2006/ole">
            <mc:AlternateContent xmlns:mc="http://schemas.openxmlformats.org/markup-compatibility/2006">
              <mc:Choice xmlns:v="urn:schemas-microsoft-com:vml" Requires="v">
                <p:oleObj spid="_x0000_s5244" name="Equation" r:id="rId7" imgW="876300" imgH="482600" progId="">
                  <p:embed/>
                </p:oleObj>
              </mc:Choice>
              <mc:Fallback>
                <p:oleObj name="Equation" r:id="rId7" imgW="876300" imgH="482600" progId="">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4163" y="2781300"/>
                        <a:ext cx="1752600" cy="965200"/>
                      </a:xfrm>
                      <a:prstGeom prst="rect">
                        <a:avLst/>
                      </a:prstGeom>
                      <a:noFill/>
                      <a:extLst>
                        <a:ext uri="{909E8E84-426E-40DD-AFC4-6F175D3DCCD1}">
                          <a14:hiddenFill xmlns:a14="http://schemas.microsoft.com/office/drawing/2010/main">
                            <a:solidFill>
                              <a:srgbClr val="99CCFF">
                                <a:alpha val="50195"/>
                              </a:srgbClr>
                            </a:solidFill>
                          </a14:hiddenFill>
                        </a:ext>
                      </a:extLst>
                    </p:spPr>
                  </p:pic>
                </p:oleObj>
              </mc:Fallback>
            </mc:AlternateContent>
          </a:graphicData>
        </a:graphic>
      </p:graphicFrame>
      <p:graphicFrame>
        <p:nvGraphicFramePr>
          <p:cNvPr id="36871" name="Object 29"/>
          <p:cNvGraphicFramePr>
            <a:graphicFrameLocks noChangeAspect="1"/>
          </p:cNvGraphicFramePr>
          <p:nvPr/>
        </p:nvGraphicFramePr>
        <p:xfrm>
          <a:off x="4094163" y="2781300"/>
          <a:ext cx="1752600" cy="965200"/>
        </p:xfrm>
        <a:graphic>
          <a:graphicData uri="http://schemas.openxmlformats.org/presentationml/2006/ole">
            <mc:AlternateContent xmlns:mc="http://schemas.openxmlformats.org/markup-compatibility/2006">
              <mc:Choice xmlns:v="urn:schemas-microsoft-com:vml" Requires="v">
                <p:oleObj spid="_x0000_s5245" name="Equation" r:id="rId9" imgW="876300" imgH="482600" progId="">
                  <p:embed/>
                </p:oleObj>
              </mc:Choice>
              <mc:Fallback>
                <p:oleObj name="Equation" r:id="rId9" imgW="876300" imgH="482600" progId="">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4163" y="2781300"/>
                        <a:ext cx="1752600" cy="965200"/>
                      </a:xfrm>
                      <a:prstGeom prst="rect">
                        <a:avLst/>
                      </a:prstGeom>
                      <a:noFill/>
                      <a:extLst>
                        <a:ext uri="{909E8E84-426E-40DD-AFC4-6F175D3DCCD1}">
                          <a14:hiddenFill xmlns:a14="http://schemas.microsoft.com/office/drawing/2010/main">
                            <a:solidFill>
                              <a:srgbClr val="99CCFF">
                                <a:alpha val="50195"/>
                              </a:srgbClr>
                            </a:solidFill>
                          </a14:hiddenFill>
                        </a:ext>
                      </a:extLst>
                    </p:spPr>
                  </p:pic>
                </p:oleObj>
              </mc:Fallback>
            </mc:AlternateContent>
          </a:graphicData>
        </a:graphic>
      </p:graphicFrame>
      <p:sp>
        <p:nvSpPr>
          <p:cNvPr id="36872" name="Text Box 8"/>
          <p:cNvSpPr txBox="1">
            <a:spLocks noChangeArrowheads="1"/>
          </p:cNvSpPr>
          <p:nvPr/>
        </p:nvSpPr>
        <p:spPr bwMode="auto">
          <a:xfrm>
            <a:off x="4730750" y="1701800"/>
            <a:ext cx="4233863" cy="457200"/>
          </a:xfrm>
          <a:prstGeom prst="rect">
            <a:avLst/>
          </a:prstGeom>
          <a:noFill/>
          <a:ln w="9525">
            <a:noFill/>
            <a:miter lim="800000"/>
            <a:headEnd/>
            <a:tailEnd/>
          </a:ln>
        </p:spPr>
        <p:txBody>
          <a:bodyPr>
            <a:spAutoFit/>
          </a:bodyPr>
          <a:lstStyle/>
          <a:p>
            <a:r>
              <a:rPr kumimoji="1" lang="en-US" altLang="zh-CN" sz="2400" b="1">
                <a:solidFill>
                  <a:srgbClr val="FF0000"/>
                </a:solidFill>
                <a:latin typeface="楷体_GB2312"/>
                <a:ea typeface="楷体_GB2312"/>
                <a:cs typeface="楷体_GB2312"/>
              </a:rPr>
              <a:t>(</a:t>
            </a:r>
            <a:r>
              <a:rPr kumimoji="1" lang="zh-CN" altLang="en-US" sz="2400" b="1">
                <a:solidFill>
                  <a:srgbClr val="FF0000"/>
                </a:solidFill>
                <a:latin typeface="楷体_GB2312"/>
                <a:ea typeface="楷体_GB2312"/>
                <a:cs typeface="楷体_GB2312"/>
              </a:rPr>
              <a:t>方程组的系数行列式</a:t>
            </a:r>
            <a:r>
              <a:rPr kumimoji="1" lang="en-US" altLang="zh-CN" sz="2400" b="1">
                <a:solidFill>
                  <a:srgbClr val="FF0000"/>
                </a:solidFill>
                <a:latin typeface="楷体_GB2312"/>
                <a:ea typeface="楷体_GB2312"/>
                <a:cs typeface="楷体_GB2312"/>
              </a:rPr>
              <a:t>)</a:t>
            </a:r>
          </a:p>
        </p:txBody>
      </p:sp>
      <p:sp>
        <p:nvSpPr>
          <p:cNvPr id="36873" name="Text Box 9"/>
          <p:cNvSpPr txBox="1">
            <a:spLocks noChangeArrowheads="1"/>
          </p:cNvSpPr>
          <p:nvPr/>
        </p:nvSpPr>
        <p:spPr bwMode="auto">
          <a:xfrm>
            <a:off x="685800" y="3933825"/>
            <a:ext cx="50863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则上述二元线性方程组的解可表示为</a:t>
            </a:r>
          </a:p>
        </p:txBody>
      </p:sp>
      <p:graphicFrame>
        <p:nvGraphicFramePr>
          <p:cNvPr id="36874" name="Object 30"/>
          <p:cNvGraphicFramePr>
            <a:graphicFrameLocks noChangeAspect="1"/>
          </p:cNvGraphicFramePr>
          <p:nvPr/>
        </p:nvGraphicFramePr>
        <p:xfrm>
          <a:off x="2090738" y="4549775"/>
          <a:ext cx="3357562" cy="979488"/>
        </p:xfrm>
        <a:graphic>
          <a:graphicData uri="http://schemas.openxmlformats.org/presentationml/2006/ole">
            <mc:AlternateContent xmlns:mc="http://schemas.openxmlformats.org/markup-compatibility/2006">
              <mc:Choice xmlns:v="urn:schemas-microsoft-com:vml" Requires="v">
                <p:oleObj spid="_x0000_s5246" name="Equation" r:id="rId11" imgW="1524000" imgH="444500" progId="">
                  <p:embed/>
                </p:oleObj>
              </mc:Choice>
              <mc:Fallback>
                <p:oleObj name="Equation" r:id="rId11" imgW="1524000" imgH="444500" progId="">
                  <p:embed/>
                  <p:pic>
                    <p:nvPicPr>
                      <p:cNvPr id="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0738" y="4549775"/>
                        <a:ext cx="3357562"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5" name="Object 31"/>
          <p:cNvGraphicFramePr>
            <a:graphicFrameLocks noChangeAspect="1"/>
          </p:cNvGraphicFramePr>
          <p:nvPr/>
        </p:nvGraphicFramePr>
        <p:xfrm>
          <a:off x="2090738" y="5689600"/>
          <a:ext cx="3440112" cy="979488"/>
        </p:xfrm>
        <a:graphic>
          <a:graphicData uri="http://schemas.openxmlformats.org/presentationml/2006/ole">
            <mc:AlternateContent xmlns:mc="http://schemas.openxmlformats.org/markup-compatibility/2006">
              <mc:Choice xmlns:v="urn:schemas-microsoft-com:vml" Requires="v">
                <p:oleObj spid="_x0000_s5247" name="Equation" r:id="rId13" imgW="1562100" imgH="444500" progId="">
                  <p:embed/>
                </p:oleObj>
              </mc:Choice>
              <mc:Fallback>
                <p:oleObj name="Equation" r:id="rId13" imgW="1562100" imgH="444500" progId="">
                  <p:embed/>
                  <p:pic>
                    <p:nvPicPr>
                      <p:cNvPr id="0" name="Picture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0738" y="5689600"/>
                        <a:ext cx="3440112"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8" name="Line 14"/>
          <p:cNvSpPr>
            <a:spLocks noChangeShapeType="1"/>
          </p:cNvSpPr>
          <p:nvPr/>
        </p:nvSpPr>
        <p:spPr bwMode="auto">
          <a:xfrm>
            <a:off x="4284663" y="2420938"/>
            <a:ext cx="1223962" cy="431800"/>
          </a:xfrm>
          <a:prstGeom prst="line">
            <a:avLst/>
          </a:prstGeom>
          <a:noFill/>
          <a:ln w="38100">
            <a:solidFill>
              <a:srgbClr val="3333FF"/>
            </a:solidFill>
            <a:round/>
            <a:headEnd/>
            <a:tailEnd type="triangle" w="med" len="med"/>
          </a:ln>
        </p:spPr>
        <p:txBody>
          <a:bodyPr/>
          <a:lstStyle/>
          <a:p>
            <a:endParaRPr lang="zh-CN" altLang="en-US"/>
          </a:p>
        </p:txBody>
      </p:sp>
      <p:sp>
        <p:nvSpPr>
          <p:cNvPr id="36879" name="Line 15"/>
          <p:cNvSpPr>
            <a:spLocks noChangeShapeType="1"/>
          </p:cNvSpPr>
          <p:nvPr/>
        </p:nvSpPr>
        <p:spPr bwMode="auto">
          <a:xfrm flipH="1">
            <a:off x="2411413" y="2420938"/>
            <a:ext cx="1223962" cy="431800"/>
          </a:xfrm>
          <a:prstGeom prst="line">
            <a:avLst/>
          </a:prstGeom>
          <a:noFill/>
          <a:ln w="38100">
            <a:solidFill>
              <a:srgbClr val="3333FF"/>
            </a:solidFill>
            <a:round/>
            <a:headEnd/>
            <a:tailEnd type="triangle" w="med" len="med"/>
          </a:ln>
        </p:spPr>
        <p:txBody>
          <a:bodyPr/>
          <a:lstStyle/>
          <a:p>
            <a:endParaRPr lang="zh-CN" altLang="en-US"/>
          </a:p>
        </p:txBody>
      </p:sp>
      <p:sp>
        <p:nvSpPr>
          <p:cNvPr id="36880" name="Rectangle 16"/>
          <p:cNvSpPr>
            <a:spLocks noChangeArrowheads="1"/>
          </p:cNvSpPr>
          <p:nvPr/>
        </p:nvSpPr>
        <p:spPr bwMode="auto">
          <a:xfrm>
            <a:off x="4716463" y="4572000"/>
            <a:ext cx="863600" cy="9366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36881" name="Rectangle 17"/>
          <p:cNvSpPr>
            <a:spLocks noChangeArrowheads="1"/>
          </p:cNvSpPr>
          <p:nvPr/>
        </p:nvSpPr>
        <p:spPr bwMode="auto">
          <a:xfrm>
            <a:off x="4716463" y="5711825"/>
            <a:ext cx="863600" cy="9366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36882" name="Rectangle 18"/>
          <p:cNvSpPr>
            <a:spLocks noChangeArrowheads="1"/>
          </p:cNvSpPr>
          <p:nvPr/>
        </p:nvSpPr>
        <p:spPr bwMode="auto">
          <a:xfrm>
            <a:off x="5003800" y="4608513"/>
            <a:ext cx="431800" cy="395287"/>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36883" name="Rectangle 19"/>
          <p:cNvSpPr>
            <a:spLocks noChangeArrowheads="1"/>
          </p:cNvSpPr>
          <p:nvPr/>
        </p:nvSpPr>
        <p:spPr bwMode="auto">
          <a:xfrm>
            <a:off x="5003800" y="5734050"/>
            <a:ext cx="431800" cy="395288"/>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36884" name="Rectangle 20"/>
          <p:cNvSpPr>
            <a:spLocks noChangeArrowheads="1"/>
          </p:cNvSpPr>
          <p:nvPr/>
        </p:nvSpPr>
        <p:spPr bwMode="auto">
          <a:xfrm>
            <a:off x="4000500" y="404813"/>
            <a:ext cx="341313" cy="1008062"/>
          </a:xfrm>
          <a:prstGeom prst="rect">
            <a:avLst/>
          </a:prstGeom>
          <a:noFill/>
          <a:ln w="28575">
            <a:solidFill>
              <a:srgbClr val="3333FF"/>
            </a:solidFill>
            <a:miter lim="800000"/>
            <a:headEnd/>
            <a:tailEnd/>
          </a:ln>
        </p:spPr>
        <p:txBody>
          <a:bodyPr wrap="none" anchor="ctr"/>
          <a:lstStyle/>
          <a:p>
            <a:endParaRPr lang="zh-CN" altLang="en-US">
              <a:solidFill>
                <a:srgbClr val="000000"/>
              </a:solidFill>
            </a:endParaRPr>
          </a:p>
        </p:txBody>
      </p:sp>
      <p:sp>
        <p:nvSpPr>
          <p:cNvPr id="36885" name="Rectangle 21"/>
          <p:cNvSpPr>
            <a:spLocks noChangeArrowheads="1"/>
          </p:cNvSpPr>
          <p:nvPr/>
        </p:nvSpPr>
        <p:spPr bwMode="auto">
          <a:xfrm>
            <a:off x="3101975" y="404813"/>
            <a:ext cx="341313" cy="1008062"/>
          </a:xfrm>
          <a:prstGeom prst="rect">
            <a:avLst/>
          </a:prstGeom>
          <a:noFill/>
          <a:ln w="28575">
            <a:solidFill>
              <a:srgbClr val="3333FF"/>
            </a:solidFill>
            <a:miter lim="800000"/>
            <a:headEnd/>
            <a:tailEnd/>
          </a:ln>
        </p:spPr>
        <p:txBody>
          <a:bodyPr wrap="none" anchor="ctr"/>
          <a:lstStyle/>
          <a:p>
            <a:endParaRPr lang="zh-CN" altLang="en-US">
              <a:solidFill>
                <a:srgbClr val="0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885"/>
                                        </p:tgtEl>
                                        <p:attrNameLst>
                                          <p:attrName>style.visibility</p:attrName>
                                        </p:attrNameLst>
                                      </p:cBhvr>
                                      <p:to>
                                        <p:strVal val="visible"/>
                                      </p:to>
                                    </p:set>
                                    <p:animEffect transition="in" filter="wipe(up)">
                                      <p:cBhvr>
                                        <p:cTn id="7" dur="500"/>
                                        <p:tgtEl>
                                          <p:spTgt spid="3688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884"/>
                                        </p:tgtEl>
                                        <p:attrNameLst>
                                          <p:attrName>style.visibility</p:attrName>
                                        </p:attrNameLst>
                                      </p:cBhvr>
                                      <p:to>
                                        <p:strVal val="visible"/>
                                      </p:to>
                                    </p:set>
                                    <p:animEffect transition="in" filter="wipe(up)">
                                      <p:cBhvr>
                                        <p:cTn id="10" dur="500"/>
                                        <p:tgtEl>
                                          <p:spTgt spid="3688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6868">
                                            <p:txEl>
                                              <p:pRg st="0" end="0"/>
                                            </p:txEl>
                                          </p:spTgt>
                                        </p:tgtEl>
                                        <p:attrNameLst>
                                          <p:attrName>style.visibility</p:attrName>
                                        </p:attrNameLst>
                                      </p:cBhvr>
                                      <p:to>
                                        <p:strVal val="visible"/>
                                      </p:to>
                                    </p:set>
                                    <p:animEffect transition="in" filter="wipe(left)">
                                      <p:cBhvr>
                                        <p:cTn id="15" dur="500"/>
                                        <p:tgtEl>
                                          <p:spTgt spid="36868">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6869"/>
                                        </p:tgtEl>
                                        <p:attrNameLst>
                                          <p:attrName>style.visibility</p:attrName>
                                        </p:attrNameLst>
                                      </p:cBhvr>
                                      <p:to>
                                        <p:strVal val="visible"/>
                                      </p:to>
                                    </p:set>
                                    <p:animEffect transition="in" filter="wipe(left)">
                                      <p:cBhvr>
                                        <p:cTn id="20" dur="500"/>
                                        <p:tgtEl>
                                          <p:spTgt spid="3686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6872">
                                            <p:txEl>
                                              <p:pRg st="0" end="0"/>
                                            </p:txEl>
                                          </p:spTgt>
                                        </p:tgtEl>
                                        <p:attrNameLst>
                                          <p:attrName>style.visibility</p:attrName>
                                        </p:attrNameLst>
                                      </p:cBhvr>
                                      <p:to>
                                        <p:strVal val="visible"/>
                                      </p:to>
                                    </p:set>
                                    <p:animEffect transition="in" filter="wipe(left)">
                                      <p:cBhvr>
                                        <p:cTn id="25" dur="500"/>
                                        <p:tgtEl>
                                          <p:spTgt spid="36872">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6873">
                                            <p:txEl>
                                              <p:pRg st="0" end="0"/>
                                            </p:txEl>
                                          </p:spTgt>
                                        </p:tgtEl>
                                        <p:attrNameLst>
                                          <p:attrName>style.visibility</p:attrName>
                                        </p:attrNameLst>
                                      </p:cBhvr>
                                      <p:to>
                                        <p:strVal val="visible"/>
                                      </p:to>
                                    </p:set>
                                    <p:animEffect transition="in" filter="wipe(left)">
                                      <p:cBhvr>
                                        <p:cTn id="30" dur="500"/>
                                        <p:tgtEl>
                                          <p:spTgt spid="36873">
                                            <p:txEl>
                                              <p:pRg st="0" end="0"/>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36874"/>
                                        </p:tgtEl>
                                        <p:attrNameLst>
                                          <p:attrName>style.visibility</p:attrName>
                                        </p:attrNameLst>
                                      </p:cBhvr>
                                      <p:to>
                                        <p:strVal val="visible"/>
                                      </p:to>
                                    </p:set>
                                    <p:animEffect transition="in" filter="wipe(left)">
                                      <p:cBhvr>
                                        <p:cTn id="33" dur="500"/>
                                        <p:tgtEl>
                                          <p:spTgt spid="36874"/>
                                        </p:tgtEl>
                                      </p:cBhvr>
                                    </p:animEffect>
                                  </p:childTnLst>
                                </p:cTn>
                              </p:par>
                              <p:par>
                                <p:cTn id="34" presetID="22" presetClass="entr" presetSubtype="8" fill="hold" nodeType="withEffect">
                                  <p:stCondLst>
                                    <p:cond delay="0"/>
                                  </p:stCondLst>
                                  <p:childTnLst>
                                    <p:set>
                                      <p:cBhvr>
                                        <p:cTn id="35" dur="1" fill="hold">
                                          <p:stCondLst>
                                            <p:cond delay="0"/>
                                          </p:stCondLst>
                                        </p:cTn>
                                        <p:tgtEl>
                                          <p:spTgt spid="36875"/>
                                        </p:tgtEl>
                                        <p:attrNameLst>
                                          <p:attrName>style.visibility</p:attrName>
                                        </p:attrNameLst>
                                      </p:cBhvr>
                                      <p:to>
                                        <p:strVal val="visible"/>
                                      </p:to>
                                    </p:set>
                                    <p:animEffect transition="in" filter="wipe(left)">
                                      <p:cBhvr>
                                        <p:cTn id="36" dur="500"/>
                                        <p:tgtEl>
                                          <p:spTgt spid="3687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xit" presetSubtype="8" fill="hold" grpId="0" nodeType="clickEffect">
                                  <p:stCondLst>
                                    <p:cond delay="0"/>
                                  </p:stCondLst>
                                  <p:childTnLst>
                                    <p:animEffect transition="out" filter="wipe(left)">
                                      <p:cBhvr>
                                        <p:cTn id="40" dur="500"/>
                                        <p:tgtEl>
                                          <p:spTgt spid="36880"/>
                                        </p:tgtEl>
                                      </p:cBhvr>
                                    </p:animEffect>
                                    <p:set>
                                      <p:cBhvr>
                                        <p:cTn id="41" dur="1" fill="hold">
                                          <p:stCondLst>
                                            <p:cond delay="499"/>
                                          </p:stCondLst>
                                        </p:cTn>
                                        <p:tgtEl>
                                          <p:spTgt spid="36880"/>
                                        </p:tgtEl>
                                        <p:attrNameLst>
                                          <p:attrName>style.visibility</p:attrName>
                                        </p:attrNameLst>
                                      </p:cBhvr>
                                      <p:to>
                                        <p:strVal val="hidden"/>
                                      </p:to>
                                    </p:set>
                                  </p:childTnLst>
                                </p:cTn>
                              </p:par>
                              <p:par>
                                <p:cTn id="42" presetID="22" presetClass="exit" presetSubtype="8" fill="hold" grpId="0" nodeType="withEffect">
                                  <p:stCondLst>
                                    <p:cond delay="0"/>
                                  </p:stCondLst>
                                  <p:childTnLst>
                                    <p:animEffect transition="out" filter="wipe(left)">
                                      <p:cBhvr>
                                        <p:cTn id="43" dur="500"/>
                                        <p:tgtEl>
                                          <p:spTgt spid="36881"/>
                                        </p:tgtEl>
                                      </p:cBhvr>
                                    </p:animEffect>
                                    <p:set>
                                      <p:cBhvr>
                                        <p:cTn id="44" dur="1" fill="hold">
                                          <p:stCondLst>
                                            <p:cond delay="499"/>
                                          </p:stCondLst>
                                        </p:cTn>
                                        <p:tgtEl>
                                          <p:spTgt spid="36881"/>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36879"/>
                                        </p:tgtEl>
                                        <p:attrNameLst>
                                          <p:attrName>style.visibility</p:attrName>
                                        </p:attrNameLst>
                                      </p:cBhvr>
                                      <p:to>
                                        <p:strVal val="visible"/>
                                      </p:to>
                                    </p:set>
                                    <p:animEffect transition="in" filter="strips(downLeft)">
                                      <p:cBhvr>
                                        <p:cTn id="49" dur="500"/>
                                        <p:tgtEl>
                                          <p:spTgt spid="36879"/>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36870"/>
                                        </p:tgtEl>
                                        <p:attrNameLst>
                                          <p:attrName>style.visibility</p:attrName>
                                        </p:attrNameLst>
                                      </p:cBhvr>
                                      <p:to>
                                        <p:strVal val="visible"/>
                                      </p:to>
                                    </p:set>
                                    <p:animEffect transition="in" filter="wipe(left)">
                                      <p:cBhvr>
                                        <p:cTn id="53" dur="500"/>
                                        <p:tgtEl>
                                          <p:spTgt spid="3687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xit" presetSubtype="8" fill="hold" grpId="0" nodeType="clickEffect">
                                  <p:stCondLst>
                                    <p:cond delay="0"/>
                                  </p:stCondLst>
                                  <p:childTnLst>
                                    <p:animEffect transition="out" filter="wipe(left)">
                                      <p:cBhvr>
                                        <p:cTn id="57" dur="500"/>
                                        <p:tgtEl>
                                          <p:spTgt spid="36882"/>
                                        </p:tgtEl>
                                      </p:cBhvr>
                                    </p:animEffect>
                                    <p:set>
                                      <p:cBhvr>
                                        <p:cTn id="58" dur="1" fill="hold">
                                          <p:stCondLst>
                                            <p:cond delay="499"/>
                                          </p:stCondLst>
                                        </p:cTn>
                                        <p:tgtEl>
                                          <p:spTgt spid="36882"/>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8" presetClass="entr" presetSubtype="3" fill="hold" grpId="0" nodeType="clickEffect">
                                  <p:stCondLst>
                                    <p:cond delay="0"/>
                                  </p:stCondLst>
                                  <p:childTnLst>
                                    <p:set>
                                      <p:cBhvr>
                                        <p:cTn id="62" dur="1" fill="hold">
                                          <p:stCondLst>
                                            <p:cond delay="0"/>
                                          </p:stCondLst>
                                        </p:cTn>
                                        <p:tgtEl>
                                          <p:spTgt spid="36878"/>
                                        </p:tgtEl>
                                        <p:attrNameLst>
                                          <p:attrName>style.visibility</p:attrName>
                                        </p:attrNameLst>
                                      </p:cBhvr>
                                      <p:to>
                                        <p:strVal val="visible"/>
                                      </p:to>
                                    </p:set>
                                    <p:animEffect transition="in" filter="strips(upRight)">
                                      <p:cBhvr>
                                        <p:cTn id="63" dur="500"/>
                                        <p:tgtEl>
                                          <p:spTgt spid="36878"/>
                                        </p:tgtEl>
                                      </p:cBhvr>
                                    </p:animEffect>
                                  </p:childTnLst>
                                </p:cTn>
                              </p:par>
                            </p:childTnLst>
                          </p:cTn>
                        </p:par>
                        <p:par>
                          <p:cTn id="64" fill="hold" nodeType="afterGroup">
                            <p:stCondLst>
                              <p:cond delay="500"/>
                            </p:stCondLst>
                            <p:childTnLst>
                              <p:par>
                                <p:cTn id="65" presetID="22" presetClass="entr" presetSubtype="8" fill="hold" nodeType="afterEffect">
                                  <p:stCondLst>
                                    <p:cond delay="0"/>
                                  </p:stCondLst>
                                  <p:childTnLst>
                                    <p:set>
                                      <p:cBhvr>
                                        <p:cTn id="66" dur="1" fill="hold">
                                          <p:stCondLst>
                                            <p:cond delay="0"/>
                                          </p:stCondLst>
                                        </p:cTn>
                                        <p:tgtEl>
                                          <p:spTgt spid="36871"/>
                                        </p:tgtEl>
                                        <p:attrNameLst>
                                          <p:attrName>style.visibility</p:attrName>
                                        </p:attrNameLst>
                                      </p:cBhvr>
                                      <p:to>
                                        <p:strVal val="visible"/>
                                      </p:to>
                                    </p:set>
                                    <p:animEffect transition="in" filter="wipe(left)">
                                      <p:cBhvr>
                                        <p:cTn id="67" dur="500"/>
                                        <p:tgtEl>
                                          <p:spTgt spid="3687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xit" presetSubtype="8" fill="hold" grpId="0" nodeType="clickEffect">
                                  <p:stCondLst>
                                    <p:cond delay="0"/>
                                  </p:stCondLst>
                                  <p:childTnLst>
                                    <p:animEffect transition="out" filter="wipe(left)">
                                      <p:cBhvr>
                                        <p:cTn id="71" dur="500"/>
                                        <p:tgtEl>
                                          <p:spTgt spid="36883"/>
                                        </p:tgtEl>
                                      </p:cBhvr>
                                    </p:animEffect>
                                    <p:set>
                                      <p:cBhvr>
                                        <p:cTn id="72" dur="1" fill="hold">
                                          <p:stCondLst>
                                            <p:cond delay="499"/>
                                          </p:stCondLst>
                                        </p:cTn>
                                        <p:tgtEl>
                                          <p:spTgt spid="368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autoUpdateAnimBg="0"/>
      <p:bldP spid="36872" grpId="0" build="p" autoUpdateAnimBg="0"/>
      <p:bldP spid="36873" grpId="0" build="p" autoUpdateAnimBg="0"/>
      <p:bldP spid="36878" grpId="0" animBg="1"/>
      <p:bldP spid="36879" grpId="0" animBg="1"/>
      <p:bldP spid="36880" grpId="0" animBg="1"/>
      <p:bldP spid="36881" grpId="0" animBg="1"/>
      <p:bldP spid="36882" grpId="0" animBg="1"/>
      <p:bldP spid="36883" grpId="0" animBg="1"/>
      <p:bldP spid="36884" grpId="0" animBg="1"/>
      <p:bldP spid="36885"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3308" name="Object 12"/>
          <p:cNvGraphicFramePr>
            <a:graphicFrameLocks noChangeAspect="1"/>
          </p:cNvGraphicFramePr>
          <p:nvPr/>
        </p:nvGraphicFramePr>
        <p:xfrm>
          <a:off x="107950" y="614363"/>
          <a:ext cx="4040188" cy="2122487"/>
        </p:xfrm>
        <a:graphic>
          <a:graphicData uri="http://schemas.openxmlformats.org/presentationml/2006/ole">
            <mc:AlternateContent xmlns:mc="http://schemas.openxmlformats.org/markup-compatibility/2006">
              <mc:Choice xmlns:v="urn:schemas-microsoft-com:vml" Requires="v">
                <p:oleObj spid="_x0000_s183388" name="Equation" r:id="rId3" imgW="1765300" imgH="927100" progId="">
                  <p:embed/>
                </p:oleObj>
              </mc:Choice>
              <mc:Fallback>
                <p:oleObj name="Equation" r:id="rId3" imgW="1765300" imgH="927100" progId="">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614363"/>
                        <a:ext cx="4040188" cy="212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09" name="Object 13"/>
          <p:cNvGraphicFramePr>
            <a:graphicFrameLocks noChangeAspect="1"/>
          </p:cNvGraphicFramePr>
          <p:nvPr/>
        </p:nvGraphicFramePr>
        <p:xfrm>
          <a:off x="4879975" y="600075"/>
          <a:ext cx="3724275" cy="2122488"/>
        </p:xfrm>
        <a:graphic>
          <a:graphicData uri="http://schemas.openxmlformats.org/presentationml/2006/ole">
            <mc:AlternateContent xmlns:mc="http://schemas.openxmlformats.org/markup-compatibility/2006">
              <mc:Choice xmlns:v="urn:schemas-microsoft-com:vml" Requires="v">
                <p:oleObj spid="_x0000_s183389" name="Equation" r:id="rId5" imgW="1625600" imgH="927100" progId="">
                  <p:embed/>
                </p:oleObj>
              </mc:Choice>
              <mc:Fallback>
                <p:oleObj name="Equation" r:id="rId5" imgW="1625600" imgH="927100" progId="">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9975" y="600075"/>
                        <a:ext cx="3724275" cy="212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03" name="Object 14"/>
          <p:cNvGraphicFramePr>
            <a:graphicFrameLocks noChangeAspect="1"/>
          </p:cNvGraphicFramePr>
          <p:nvPr/>
        </p:nvGraphicFramePr>
        <p:xfrm>
          <a:off x="4859338" y="3933825"/>
          <a:ext cx="3719512" cy="2124075"/>
        </p:xfrm>
        <a:graphic>
          <a:graphicData uri="http://schemas.openxmlformats.org/presentationml/2006/ole">
            <mc:AlternateContent xmlns:mc="http://schemas.openxmlformats.org/markup-compatibility/2006">
              <mc:Choice xmlns:v="urn:schemas-microsoft-com:vml" Requires="v">
                <p:oleObj spid="_x0000_s183390" name="Equation" r:id="rId7" imgW="1625600" imgH="927100" progId="">
                  <p:embed/>
                </p:oleObj>
              </mc:Choice>
              <mc:Fallback>
                <p:oleObj name="Equation" r:id="rId7" imgW="1625600" imgH="927100" progId="">
                  <p:embed/>
                  <p:pic>
                    <p:nvPicPr>
                      <p:cNvPr id="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338" y="3933825"/>
                        <a:ext cx="3719512"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04" name="Object 15"/>
          <p:cNvGraphicFramePr>
            <a:graphicFrameLocks noChangeAspect="1"/>
          </p:cNvGraphicFramePr>
          <p:nvPr/>
        </p:nvGraphicFramePr>
        <p:xfrm>
          <a:off x="5230813" y="2636838"/>
          <a:ext cx="685800" cy="411162"/>
        </p:xfrm>
        <a:graphic>
          <a:graphicData uri="http://schemas.openxmlformats.org/presentationml/2006/ole">
            <mc:AlternateContent xmlns:mc="http://schemas.openxmlformats.org/markup-compatibility/2006">
              <mc:Choice xmlns:v="urn:schemas-microsoft-com:vml" Requires="v">
                <p:oleObj spid="_x0000_s183391" name="Equation" r:id="rId9" imgW="381000" imgH="228600" progId="">
                  <p:embed/>
                </p:oleObj>
              </mc:Choice>
              <mc:Fallback>
                <p:oleObj name="Equation" r:id="rId9" imgW="381000" imgH="228600" progId="">
                  <p:embed/>
                  <p:pic>
                    <p:nvPicPr>
                      <p:cNvPr id="0"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0813" y="2636838"/>
                        <a:ext cx="685800"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105" name="Object 16"/>
          <p:cNvGraphicFramePr>
            <a:graphicFrameLocks noChangeAspect="1"/>
          </p:cNvGraphicFramePr>
          <p:nvPr/>
        </p:nvGraphicFramePr>
        <p:xfrm>
          <a:off x="5226050" y="3192463"/>
          <a:ext cx="709613" cy="411162"/>
        </p:xfrm>
        <a:graphic>
          <a:graphicData uri="http://schemas.openxmlformats.org/presentationml/2006/ole">
            <mc:AlternateContent xmlns:mc="http://schemas.openxmlformats.org/markup-compatibility/2006">
              <mc:Choice xmlns:v="urn:schemas-microsoft-com:vml" Requires="v">
                <p:oleObj spid="_x0000_s183392" name="Equation" r:id="rId11" imgW="393529" imgH="228501" progId="">
                  <p:embed/>
                </p:oleObj>
              </mc:Choice>
              <mc:Fallback>
                <p:oleObj name="Equation" r:id="rId11" imgW="393529" imgH="228501" progId="">
                  <p:embed/>
                  <p:pic>
                    <p:nvPicPr>
                      <p:cNvPr id="0"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6050" y="3192463"/>
                        <a:ext cx="709613"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06" name="Freeform 18"/>
          <p:cNvSpPr>
            <a:spLocks/>
          </p:cNvSpPr>
          <p:nvPr/>
        </p:nvSpPr>
        <p:spPr bwMode="auto">
          <a:xfrm>
            <a:off x="4787900" y="3048000"/>
            <a:ext cx="1584325" cy="144463"/>
          </a:xfrm>
          <a:custGeom>
            <a:avLst/>
            <a:gdLst>
              <a:gd name="T0" fmla="*/ 0 w 1179"/>
              <a:gd name="T1" fmla="*/ 38922459 h 273"/>
              <a:gd name="T2" fmla="*/ 498390443 w 1179"/>
              <a:gd name="T3" fmla="*/ 0 h 273"/>
              <a:gd name="T4" fmla="*/ 1063595297 w 1179"/>
              <a:gd name="T5" fmla="*/ 38922459 h 273"/>
              <a:gd name="T6" fmla="*/ 1626992926 w 1179"/>
              <a:gd name="T7" fmla="*/ 76445268 h 273"/>
              <a:gd name="T8" fmla="*/ 2128995300 w 1179"/>
              <a:gd name="T9" fmla="*/ 38922459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pSp>
        <p:nvGrpSpPr>
          <p:cNvPr id="183314" name="Group 24"/>
          <p:cNvGrpSpPr>
            <a:grpSpLocks/>
          </p:cNvGrpSpPr>
          <p:nvPr/>
        </p:nvGrpSpPr>
        <p:grpSpPr bwMode="auto">
          <a:xfrm>
            <a:off x="4140200" y="641350"/>
            <a:ext cx="504825" cy="1995488"/>
            <a:chOff x="4240" y="1509"/>
            <a:chExt cx="318" cy="1257"/>
          </a:xfrm>
        </p:grpSpPr>
        <p:sp>
          <p:nvSpPr>
            <p:cNvPr id="183321" name="Text Box 25"/>
            <p:cNvSpPr txBox="1">
              <a:spLocks noChangeArrowheads="1"/>
            </p:cNvSpPr>
            <p:nvPr/>
          </p:nvSpPr>
          <p:spPr bwMode="auto">
            <a:xfrm>
              <a:off x="4240" y="1509"/>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①</a:t>
              </a:r>
            </a:p>
          </p:txBody>
        </p:sp>
        <p:sp>
          <p:nvSpPr>
            <p:cNvPr id="183322" name="Text Box 26"/>
            <p:cNvSpPr txBox="1">
              <a:spLocks noChangeArrowheads="1"/>
            </p:cNvSpPr>
            <p:nvPr/>
          </p:nvSpPr>
          <p:spPr bwMode="auto">
            <a:xfrm>
              <a:off x="4240" y="1832"/>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②</a:t>
              </a:r>
            </a:p>
          </p:txBody>
        </p:sp>
        <p:sp>
          <p:nvSpPr>
            <p:cNvPr id="183323" name="Text Box 27"/>
            <p:cNvSpPr txBox="1">
              <a:spLocks noChangeArrowheads="1"/>
            </p:cNvSpPr>
            <p:nvPr/>
          </p:nvSpPr>
          <p:spPr bwMode="auto">
            <a:xfrm>
              <a:off x="4240" y="2155"/>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③</a:t>
              </a:r>
            </a:p>
          </p:txBody>
        </p:sp>
        <p:sp>
          <p:nvSpPr>
            <p:cNvPr id="183324" name="Text Box 28"/>
            <p:cNvSpPr txBox="1">
              <a:spLocks noChangeArrowheads="1"/>
            </p:cNvSpPr>
            <p:nvPr/>
          </p:nvSpPr>
          <p:spPr bwMode="auto">
            <a:xfrm>
              <a:off x="4240" y="2478"/>
              <a:ext cx="318" cy="288"/>
            </a:xfrm>
            <a:prstGeom prst="rect">
              <a:avLst/>
            </a:prstGeom>
            <a:noFill/>
            <a:ln w="9525">
              <a:noFill/>
              <a:miter lim="800000"/>
              <a:headEnd/>
              <a:tailEnd/>
            </a:ln>
          </p:spPr>
          <p:txBody>
            <a:bodyPr>
              <a:spAutoFit/>
            </a:bodyPr>
            <a:lstStyle/>
            <a:p>
              <a:pPr>
                <a:spcBef>
                  <a:spcPct val="50000"/>
                </a:spcBef>
              </a:pPr>
              <a:r>
                <a:rPr lang="en-US" altLang="zh-CN" sz="2400" b="1">
                  <a:solidFill>
                    <a:srgbClr val="0000FF"/>
                  </a:solidFill>
                  <a:latin typeface="Times New Roman" pitchFamily="18" charset="0"/>
                  <a:ea typeface="楷体_GB2312"/>
                  <a:cs typeface="楷体_GB2312"/>
                </a:rPr>
                <a:t>④</a:t>
              </a:r>
            </a:p>
          </p:txBody>
        </p:sp>
      </p:grpSp>
      <p:sp>
        <p:nvSpPr>
          <p:cNvPr id="89117" name="Oval 29"/>
          <p:cNvSpPr>
            <a:spLocks noChangeArrowheads="1"/>
          </p:cNvSpPr>
          <p:nvPr/>
        </p:nvSpPr>
        <p:spPr bwMode="auto">
          <a:xfrm>
            <a:off x="5018088" y="692150"/>
            <a:ext cx="358775" cy="358775"/>
          </a:xfrm>
          <a:prstGeom prst="ellipse">
            <a:avLst/>
          </a:prstGeom>
          <a:noFill/>
          <a:ln w="28575">
            <a:solidFill>
              <a:srgbClr val="FF00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89118" name="Oval 30"/>
          <p:cNvSpPr>
            <a:spLocks noChangeArrowheads="1"/>
          </p:cNvSpPr>
          <p:nvPr/>
        </p:nvSpPr>
        <p:spPr bwMode="auto">
          <a:xfrm>
            <a:off x="5508625" y="1211263"/>
            <a:ext cx="358775" cy="358775"/>
          </a:xfrm>
          <a:prstGeom prst="ellipse">
            <a:avLst/>
          </a:prstGeom>
          <a:noFill/>
          <a:ln w="28575">
            <a:solidFill>
              <a:srgbClr val="FF00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89119" name="Oval 31"/>
          <p:cNvSpPr>
            <a:spLocks noChangeArrowheads="1"/>
          </p:cNvSpPr>
          <p:nvPr/>
        </p:nvSpPr>
        <p:spPr bwMode="auto">
          <a:xfrm>
            <a:off x="6688138" y="1728788"/>
            <a:ext cx="358775" cy="358775"/>
          </a:xfrm>
          <a:prstGeom prst="ellipse">
            <a:avLst/>
          </a:prstGeom>
          <a:noFill/>
          <a:ln w="28575">
            <a:solidFill>
              <a:srgbClr val="FF00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89120" name="Oval 32"/>
          <p:cNvSpPr>
            <a:spLocks noChangeArrowheads="1"/>
          </p:cNvSpPr>
          <p:nvPr/>
        </p:nvSpPr>
        <p:spPr bwMode="auto">
          <a:xfrm>
            <a:off x="5018088" y="4005263"/>
            <a:ext cx="358775" cy="358775"/>
          </a:xfrm>
          <a:prstGeom prst="ellipse">
            <a:avLst/>
          </a:prstGeom>
          <a:noFill/>
          <a:ln w="28575">
            <a:solidFill>
              <a:srgbClr val="FF00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89121" name="Oval 33"/>
          <p:cNvSpPr>
            <a:spLocks noChangeArrowheads="1"/>
          </p:cNvSpPr>
          <p:nvPr/>
        </p:nvSpPr>
        <p:spPr bwMode="auto">
          <a:xfrm>
            <a:off x="5508625" y="4524375"/>
            <a:ext cx="358775" cy="358775"/>
          </a:xfrm>
          <a:prstGeom prst="ellipse">
            <a:avLst/>
          </a:prstGeom>
          <a:noFill/>
          <a:ln w="28575">
            <a:solidFill>
              <a:srgbClr val="FF00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89122" name="Oval 34"/>
          <p:cNvSpPr>
            <a:spLocks noChangeArrowheads="1"/>
          </p:cNvSpPr>
          <p:nvPr/>
        </p:nvSpPr>
        <p:spPr bwMode="auto">
          <a:xfrm>
            <a:off x="6688138" y="5041900"/>
            <a:ext cx="358775" cy="358775"/>
          </a:xfrm>
          <a:prstGeom prst="ellipse">
            <a:avLst/>
          </a:prstGeom>
          <a:noFill/>
          <a:ln w="28575">
            <a:solidFill>
              <a:srgbClr val="FF00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9117"/>
                                        </p:tgtEl>
                                        <p:attrNameLst>
                                          <p:attrName>style.visibility</p:attrName>
                                        </p:attrNameLst>
                                      </p:cBhvr>
                                      <p:to>
                                        <p:strVal val="visible"/>
                                      </p:to>
                                    </p:set>
                                    <p:animEffect transition="in" filter="wipe(up)">
                                      <p:cBhvr>
                                        <p:cTn id="7" dur="500"/>
                                        <p:tgtEl>
                                          <p:spTgt spid="89117"/>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9118"/>
                                        </p:tgtEl>
                                        <p:attrNameLst>
                                          <p:attrName>style.visibility</p:attrName>
                                        </p:attrNameLst>
                                      </p:cBhvr>
                                      <p:to>
                                        <p:strVal val="visible"/>
                                      </p:to>
                                    </p:set>
                                    <p:animEffect transition="in" filter="wipe(up)">
                                      <p:cBhvr>
                                        <p:cTn id="11" dur="500"/>
                                        <p:tgtEl>
                                          <p:spTgt spid="89118"/>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9119"/>
                                        </p:tgtEl>
                                        <p:attrNameLst>
                                          <p:attrName>style.visibility</p:attrName>
                                        </p:attrNameLst>
                                      </p:cBhvr>
                                      <p:to>
                                        <p:strVal val="visible"/>
                                      </p:to>
                                    </p:set>
                                    <p:animEffect transition="in" filter="wipe(up)">
                                      <p:cBhvr>
                                        <p:cTn id="15" dur="500"/>
                                        <p:tgtEl>
                                          <p:spTgt spid="8911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9106"/>
                                        </p:tgtEl>
                                        <p:attrNameLst>
                                          <p:attrName>style.visibility</p:attrName>
                                        </p:attrNameLst>
                                      </p:cBhvr>
                                      <p:to>
                                        <p:strVal val="visible"/>
                                      </p:to>
                                    </p:set>
                                    <p:animEffect transition="in" filter="wipe(left)">
                                      <p:cBhvr>
                                        <p:cTn id="20" dur="500"/>
                                        <p:tgtEl>
                                          <p:spTgt spid="89106"/>
                                        </p:tgtEl>
                                      </p:cBhvr>
                                    </p:animEffect>
                                  </p:childTnLst>
                                </p:cTn>
                              </p:par>
                            </p:childTnLst>
                          </p:cTn>
                        </p:par>
                        <p:par>
                          <p:cTn id="21" fill="hold" nodeType="afterGroup">
                            <p:stCondLst>
                              <p:cond delay="500"/>
                            </p:stCondLst>
                            <p:childTnLst>
                              <p:par>
                                <p:cTn id="22" presetID="12" presetClass="entr" presetSubtype="4" fill="hold" nodeType="afterEffect">
                                  <p:stCondLst>
                                    <p:cond delay="0"/>
                                  </p:stCondLst>
                                  <p:childTnLst>
                                    <p:set>
                                      <p:cBhvr>
                                        <p:cTn id="23" dur="1" fill="hold">
                                          <p:stCondLst>
                                            <p:cond delay="0"/>
                                          </p:stCondLst>
                                        </p:cTn>
                                        <p:tgtEl>
                                          <p:spTgt spid="89104"/>
                                        </p:tgtEl>
                                        <p:attrNameLst>
                                          <p:attrName>style.visibility</p:attrName>
                                        </p:attrNameLst>
                                      </p:cBhvr>
                                      <p:to>
                                        <p:strVal val="visible"/>
                                      </p:to>
                                    </p:set>
                                    <p:animEffect transition="in" filter="slide(fromBottom)">
                                      <p:cBhvr>
                                        <p:cTn id="24" dur="500"/>
                                        <p:tgtEl>
                                          <p:spTgt spid="89104"/>
                                        </p:tgtEl>
                                      </p:cBhvr>
                                    </p:animEffect>
                                  </p:childTnLst>
                                </p:cTn>
                              </p:par>
                            </p:childTnLst>
                          </p:cTn>
                        </p:par>
                        <p:par>
                          <p:cTn id="25" fill="hold" nodeType="afterGroup">
                            <p:stCondLst>
                              <p:cond delay="1000"/>
                            </p:stCondLst>
                            <p:childTnLst>
                              <p:par>
                                <p:cTn id="26" presetID="12" presetClass="entr" presetSubtype="4" fill="hold" nodeType="afterEffect">
                                  <p:stCondLst>
                                    <p:cond delay="0"/>
                                  </p:stCondLst>
                                  <p:childTnLst>
                                    <p:set>
                                      <p:cBhvr>
                                        <p:cTn id="27" dur="1" fill="hold">
                                          <p:stCondLst>
                                            <p:cond delay="0"/>
                                          </p:stCondLst>
                                        </p:cTn>
                                        <p:tgtEl>
                                          <p:spTgt spid="89105"/>
                                        </p:tgtEl>
                                        <p:attrNameLst>
                                          <p:attrName>style.visibility</p:attrName>
                                        </p:attrNameLst>
                                      </p:cBhvr>
                                      <p:to>
                                        <p:strVal val="visible"/>
                                      </p:to>
                                    </p:set>
                                    <p:animEffect transition="in" filter="slide(fromBottom)">
                                      <p:cBhvr>
                                        <p:cTn id="28" dur="500"/>
                                        <p:tgtEl>
                                          <p:spTgt spid="8910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p:cTn id="32" dur="1" fill="hold">
                                          <p:stCondLst>
                                            <p:cond delay="0"/>
                                          </p:stCondLst>
                                        </p:cTn>
                                        <p:tgtEl>
                                          <p:spTgt spid="89103"/>
                                        </p:tgtEl>
                                        <p:attrNameLst>
                                          <p:attrName>style.visibility</p:attrName>
                                        </p:attrNameLst>
                                      </p:cBhvr>
                                      <p:to>
                                        <p:strVal val="visible"/>
                                      </p:to>
                                    </p:set>
                                    <p:animEffect transition="in" filter="box(in)">
                                      <p:cBhvr>
                                        <p:cTn id="33" dur="500"/>
                                        <p:tgtEl>
                                          <p:spTgt spid="89103"/>
                                        </p:tgtEl>
                                      </p:cBhvr>
                                    </p:animEffect>
                                  </p:childTnLst>
                                </p:cTn>
                              </p:par>
                            </p:childTnLst>
                          </p:cTn>
                        </p:par>
                        <p:par>
                          <p:cTn id="34" fill="hold" nodeType="afterGroup">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89120"/>
                                        </p:tgtEl>
                                        <p:attrNameLst>
                                          <p:attrName>style.visibility</p:attrName>
                                        </p:attrNameLst>
                                      </p:cBhvr>
                                      <p:to>
                                        <p:strVal val="visible"/>
                                      </p:to>
                                    </p:set>
                                    <p:animEffect transition="in" filter="wipe(up)">
                                      <p:cBhvr>
                                        <p:cTn id="37" dur="500"/>
                                        <p:tgtEl>
                                          <p:spTgt spid="89120"/>
                                        </p:tgtEl>
                                      </p:cBhvr>
                                    </p:animEffect>
                                  </p:childTnLst>
                                </p:cTn>
                              </p:par>
                            </p:childTnLst>
                          </p:cTn>
                        </p:par>
                        <p:par>
                          <p:cTn id="38" fill="hold" nodeType="afterGroup">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89121"/>
                                        </p:tgtEl>
                                        <p:attrNameLst>
                                          <p:attrName>style.visibility</p:attrName>
                                        </p:attrNameLst>
                                      </p:cBhvr>
                                      <p:to>
                                        <p:strVal val="visible"/>
                                      </p:to>
                                    </p:set>
                                    <p:animEffect transition="in" filter="wipe(up)">
                                      <p:cBhvr>
                                        <p:cTn id="41" dur="500"/>
                                        <p:tgtEl>
                                          <p:spTgt spid="89121"/>
                                        </p:tgtEl>
                                      </p:cBhvr>
                                    </p:animEffect>
                                  </p:childTnLst>
                                </p:cTn>
                              </p:par>
                            </p:childTnLst>
                          </p:cTn>
                        </p:par>
                        <p:par>
                          <p:cTn id="42" fill="hold" nodeType="afterGroup">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89122"/>
                                        </p:tgtEl>
                                        <p:attrNameLst>
                                          <p:attrName>style.visibility</p:attrName>
                                        </p:attrNameLst>
                                      </p:cBhvr>
                                      <p:to>
                                        <p:strVal val="visible"/>
                                      </p:to>
                                    </p:set>
                                    <p:animEffect transition="in" filter="wipe(up)">
                                      <p:cBhvr>
                                        <p:cTn id="45" dur="500"/>
                                        <p:tgtEl>
                                          <p:spTgt spid="89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6" grpId="0" animBg="1"/>
      <p:bldP spid="89117" grpId="0" animBg="1"/>
      <p:bldP spid="89118" grpId="0" animBg="1"/>
      <p:bldP spid="89119" grpId="0" animBg="1"/>
      <p:bldP spid="89120" grpId="0" animBg="1"/>
      <p:bldP spid="89121" grpId="0" animBg="1"/>
      <p:bldP spid="89122"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30" name="Object 10"/>
          <p:cNvGraphicFramePr>
            <a:graphicFrameLocks noChangeAspect="1"/>
          </p:cNvGraphicFramePr>
          <p:nvPr/>
        </p:nvGraphicFramePr>
        <p:xfrm>
          <a:off x="2692400" y="457200"/>
          <a:ext cx="3722688" cy="2124075"/>
        </p:xfrm>
        <a:graphic>
          <a:graphicData uri="http://schemas.openxmlformats.org/presentationml/2006/ole">
            <mc:AlternateContent xmlns:mc="http://schemas.openxmlformats.org/markup-compatibility/2006">
              <mc:Choice xmlns:v="urn:schemas-microsoft-com:vml" Requires="v">
                <p:oleObj spid="_x0000_s184394" name="Equation" r:id="rId3" imgW="1625600" imgH="927100" progId="">
                  <p:embed/>
                </p:oleObj>
              </mc:Choice>
              <mc:Fallback>
                <p:oleObj name="Equation" r:id="rId3" imgW="1625600" imgH="9271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400" y="457200"/>
                        <a:ext cx="3722688"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4" name="Object 11"/>
          <p:cNvGraphicFramePr>
            <a:graphicFrameLocks noChangeAspect="1"/>
          </p:cNvGraphicFramePr>
          <p:nvPr/>
        </p:nvGraphicFramePr>
        <p:xfrm>
          <a:off x="2882900" y="2735263"/>
          <a:ext cx="2120900" cy="1630362"/>
        </p:xfrm>
        <a:graphic>
          <a:graphicData uri="http://schemas.openxmlformats.org/presentationml/2006/ole">
            <mc:AlternateContent xmlns:mc="http://schemas.openxmlformats.org/markup-compatibility/2006">
              <mc:Choice xmlns:v="urn:schemas-microsoft-com:vml" Requires="v">
                <p:oleObj spid="_x0000_s184395" name="Equation" r:id="rId5" imgW="927100" imgH="711200" progId="">
                  <p:embed/>
                </p:oleObj>
              </mc:Choice>
              <mc:Fallback>
                <p:oleObj name="Equation" r:id="rId5" imgW="927100" imgH="7112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2900" y="2735263"/>
                        <a:ext cx="2120900" cy="163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5" name="Text Box 9"/>
          <p:cNvSpPr txBox="1">
            <a:spLocks noChangeArrowheads="1"/>
          </p:cNvSpPr>
          <p:nvPr/>
        </p:nvSpPr>
        <p:spPr bwMode="auto">
          <a:xfrm>
            <a:off x="150813" y="3290888"/>
            <a:ext cx="2768600" cy="457200"/>
          </a:xfrm>
          <a:prstGeom prst="rect">
            <a:avLst/>
          </a:prstGeom>
          <a:noFill/>
          <a:ln w="9525">
            <a:noFill/>
            <a:miter lim="800000"/>
            <a:headEnd/>
            <a:tailEnd/>
          </a:ln>
        </p:spPr>
        <p:txBody>
          <a:bodyPr>
            <a:spAutoFit/>
          </a:bodyPr>
          <a:lstStyle/>
          <a:p>
            <a:r>
              <a:rPr lang="en-US" altLang="zh-CN" sz="2400" b="1" i="1">
                <a:solidFill>
                  <a:srgbClr val="000000"/>
                </a:solidFill>
                <a:latin typeface="Times New Roman" pitchFamily="18" charset="0"/>
                <a:ea typeface="楷体_GB2312"/>
                <a:cs typeface="楷体_GB2312"/>
              </a:rPr>
              <a:t>B</a:t>
            </a:r>
            <a:r>
              <a:rPr lang="en-US" altLang="zh-CN" sz="2400" b="1" baseline="-25000">
                <a:solidFill>
                  <a:srgbClr val="000000"/>
                </a:solidFill>
                <a:latin typeface="Times New Roman" pitchFamily="18" charset="0"/>
                <a:ea typeface="楷体_GB2312"/>
                <a:cs typeface="楷体_GB2312"/>
              </a:rPr>
              <a:t>5</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对应方程组为  </a:t>
            </a:r>
          </a:p>
        </p:txBody>
      </p:sp>
      <p:sp>
        <p:nvSpPr>
          <p:cNvPr id="65546" name="Text Box 10"/>
          <p:cNvSpPr txBox="1">
            <a:spLocks noChangeArrowheads="1"/>
          </p:cNvSpPr>
          <p:nvPr/>
        </p:nvSpPr>
        <p:spPr bwMode="auto">
          <a:xfrm>
            <a:off x="144463" y="5373688"/>
            <a:ext cx="2339975" cy="457200"/>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令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3  </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c</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，则    </a:t>
            </a:r>
          </a:p>
        </p:txBody>
      </p:sp>
      <p:graphicFrame>
        <p:nvGraphicFramePr>
          <p:cNvPr id="65547" name="Object 12"/>
          <p:cNvGraphicFramePr>
            <a:graphicFrameLocks noChangeAspect="1"/>
          </p:cNvGraphicFramePr>
          <p:nvPr/>
        </p:nvGraphicFramePr>
        <p:xfrm>
          <a:off x="2082800" y="4549775"/>
          <a:ext cx="2849563" cy="2154238"/>
        </p:xfrm>
        <a:graphic>
          <a:graphicData uri="http://schemas.openxmlformats.org/presentationml/2006/ole">
            <mc:AlternateContent xmlns:mc="http://schemas.openxmlformats.org/markup-compatibility/2006">
              <mc:Choice xmlns:v="urn:schemas-microsoft-com:vml" Requires="v">
                <p:oleObj spid="_x0000_s184396" name="Equation" r:id="rId7" imgW="1244600" imgH="939800" progId="">
                  <p:embed/>
                </p:oleObj>
              </mc:Choice>
              <mc:Fallback>
                <p:oleObj name="Equation" r:id="rId7" imgW="1244600" imgH="939800"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2800" y="4549775"/>
                        <a:ext cx="2849563" cy="215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8" name="Object 13"/>
          <p:cNvGraphicFramePr>
            <a:graphicFrameLocks noChangeAspect="1"/>
          </p:cNvGraphicFramePr>
          <p:nvPr/>
        </p:nvGraphicFramePr>
        <p:xfrm>
          <a:off x="4932363" y="4564063"/>
          <a:ext cx="2297112" cy="2124075"/>
        </p:xfrm>
        <a:graphic>
          <a:graphicData uri="http://schemas.openxmlformats.org/presentationml/2006/ole">
            <mc:AlternateContent xmlns:mc="http://schemas.openxmlformats.org/markup-compatibility/2006">
              <mc:Choice xmlns:v="urn:schemas-microsoft-com:vml" Requires="v">
                <p:oleObj spid="_x0000_s184397" name="Equation" r:id="rId9" imgW="1002865" imgH="926698" progId="">
                  <p:embed/>
                </p:oleObj>
              </mc:Choice>
              <mc:Fallback>
                <p:oleObj name="Equation" r:id="rId9" imgW="1002865" imgH="926698"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2363" y="4564063"/>
                        <a:ext cx="2297112"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5545"/>
                                        </p:tgtEl>
                                        <p:attrNameLst>
                                          <p:attrName>style.visibility</p:attrName>
                                        </p:attrNameLst>
                                      </p:cBhvr>
                                      <p:to>
                                        <p:strVal val="visible"/>
                                      </p:to>
                                    </p:set>
                                    <p:animEffect transition="in" filter="slide(fromBottom)">
                                      <p:cBhvr>
                                        <p:cTn id="7" dur="500"/>
                                        <p:tgtEl>
                                          <p:spTgt spid="6554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5544"/>
                                        </p:tgtEl>
                                        <p:attrNameLst>
                                          <p:attrName>style.visibility</p:attrName>
                                        </p:attrNameLst>
                                      </p:cBhvr>
                                      <p:to>
                                        <p:strVal val="visible"/>
                                      </p:to>
                                    </p:set>
                                    <p:animEffect transition="in" filter="wipe(left)">
                                      <p:cBhvr>
                                        <p:cTn id="11" dur="500"/>
                                        <p:tgtEl>
                                          <p:spTgt spid="655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65546"/>
                                        </p:tgtEl>
                                        <p:attrNameLst>
                                          <p:attrName>style.visibility</p:attrName>
                                        </p:attrNameLst>
                                      </p:cBhvr>
                                      <p:to>
                                        <p:strVal val="visible"/>
                                      </p:to>
                                    </p:set>
                                    <p:animEffect transition="in" filter="slide(fromBottom)">
                                      <p:cBhvr>
                                        <p:cTn id="16" dur="500"/>
                                        <p:tgtEl>
                                          <p:spTgt spid="6554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65547"/>
                                        </p:tgtEl>
                                        <p:attrNameLst>
                                          <p:attrName>style.visibility</p:attrName>
                                        </p:attrNameLst>
                                      </p:cBhvr>
                                      <p:to>
                                        <p:strVal val="visible"/>
                                      </p:to>
                                    </p:set>
                                    <p:animEffect transition="in" filter="wipe(left)">
                                      <p:cBhvr>
                                        <p:cTn id="21" dur="500"/>
                                        <p:tgtEl>
                                          <p:spTgt spid="6554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5548"/>
                                        </p:tgtEl>
                                        <p:attrNameLst>
                                          <p:attrName>style.visibility</p:attrName>
                                        </p:attrNameLst>
                                      </p:cBhvr>
                                      <p:to>
                                        <p:strVal val="visible"/>
                                      </p:to>
                                    </p:set>
                                    <p:animEffect transition="in" filter="wipe(left)">
                                      <p:cBhvr>
                                        <p:cTn id="26" dur="500"/>
                                        <p:tgtEl>
                                          <p:spTgt spid="65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5" grpId="0"/>
      <p:bldP spid="65546"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69" name="Rectangle 4"/>
          <p:cNvSpPr>
            <a:spLocks noGrp="1" noChangeArrowheads="1"/>
          </p:cNvSpPr>
          <p:nvPr>
            <p:ph type="title"/>
          </p:nvPr>
        </p:nvSpPr>
        <p:spPr>
          <a:xfrm>
            <a:off x="457200" y="115888"/>
            <a:ext cx="8229600" cy="1371600"/>
          </a:xfrm>
        </p:spPr>
        <p:txBody>
          <a:bodyPr/>
          <a:lstStyle/>
          <a:p>
            <a:pPr eaLnBrk="1" hangingPunct="1"/>
            <a:r>
              <a:rPr lang="zh-CN" altLang="en-US" sz="3600" b="1" smtClean="0">
                <a:solidFill>
                  <a:srgbClr val="0000FF"/>
                </a:solidFill>
              </a:rPr>
              <a:t>备注</a:t>
            </a:r>
          </a:p>
        </p:txBody>
      </p:sp>
      <p:sp>
        <p:nvSpPr>
          <p:cNvPr id="95237" name="Rectangle 5"/>
          <p:cNvSpPr>
            <a:spLocks noGrp="1" noChangeArrowheads="1"/>
          </p:cNvSpPr>
          <p:nvPr>
            <p:ph type="body" idx="1"/>
          </p:nvPr>
        </p:nvSpPr>
        <p:spPr>
          <a:xfrm>
            <a:off x="457200" y="1628775"/>
            <a:ext cx="8229600" cy="4238625"/>
          </a:xfrm>
        </p:spPr>
        <p:txBody>
          <a:bodyPr/>
          <a:lstStyle/>
          <a:p>
            <a:pPr eaLnBrk="1" hangingPunct="1">
              <a:buClr>
                <a:srgbClr val="0000FF"/>
              </a:buClr>
            </a:pPr>
            <a:r>
              <a:rPr lang="zh-CN" altLang="en-US" sz="2400" b="1" smtClean="0"/>
              <a:t>带有运算符的矩阵运算，用“ </a:t>
            </a:r>
            <a:r>
              <a:rPr lang="en-US" altLang="zh-CN" sz="2400" b="1" smtClean="0"/>
              <a:t>= ”</a:t>
            </a:r>
            <a:r>
              <a:rPr lang="zh-CN" altLang="en-US" sz="2400" b="1" smtClean="0"/>
              <a:t>．例如：</a:t>
            </a:r>
          </a:p>
          <a:p>
            <a:pPr lvl="1" eaLnBrk="1" hangingPunct="1">
              <a:buFont typeface="Wingdings" pitchFamily="2" charset="2"/>
              <a:buBlip>
                <a:blip r:embed="rId2"/>
              </a:buBlip>
            </a:pPr>
            <a:r>
              <a:rPr lang="zh-CN" altLang="en-US" sz="2400" b="1" smtClean="0">
                <a:solidFill>
                  <a:srgbClr val="00CC00"/>
                </a:solidFill>
              </a:rPr>
              <a:t>矩阵加法			＋</a:t>
            </a:r>
          </a:p>
          <a:p>
            <a:pPr lvl="1" eaLnBrk="1" hangingPunct="1">
              <a:buFont typeface="Wingdings" pitchFamily="2" charset="2"/>
              <a:buBlip>
                <a:blip r:embed="rId2"/>
              </a:buBlip>
            </a:pPr>
            <a:r>
              <a:rPr lang="zh-CN" altLang="en-US" sz="2400" b="1" smtClean="0">
                <a:solidFill>
                  <a:srgbClr val="00CC00"/>
                </a:solidFill>
              </a:rPr>
              <a:t>数乘矩阵、矩阵乘法		</a:t>
            </a:r>
            <a:r>
              <a:rPr lang="en-US" altLang="zh-CN" sz="2400" b="1" smtClean="0">
                <a:solidFill>
                  <a:srgbClr val="00CC00"/>
                </a:solidFill>
              </a:rPr>
              <a:t>×</a:t>
            </a:r>
          </a:p>
          <a:p>
            <a:pPr lvl="1" eaLnBrk="1" hangingPunct="1">
              <a:buFont typeface="Wingdings" pitchFamily="2" charset="2"/>
              <a:buBlip>
                <a:blip r:embed="rId2"/>
              </a:buBlip>
            </a:pPr>
            <a:r>
              <a:rPr lang="zh-CN" altLang="en-US" sz="2400" b="1" smtClean="0">
                <a:solidFill>
                  <a:srgbClr val="00CC00"/>
                </a:solidFill>
              </a:rPr>
              <a:t>矩阵的转置			 </a:t>
            </a:r>
            <a:r>
              <a:rPr lang="en-US" altLang="zh-CN" sz="2400" b="1" smtClean="0">
                <a:solidFill>
                  <a:srgbClr val="00CC00"/>
                </a:solidFill>
              </a:rPr>
              <a:t>T</a:t>
            </a:r>
            <a:r>
              <a:rPr lang="zh-CN" altLang="en-US" sz="2400" b="1" smtClean="0">
                <a:solidFill>
                  <a:srgbClr val="00CC00"/>
                </a:solidFill>
              </a:rPr>
              <a:t>（上标）</a:t>
            </a:r>
          </a:p>
          <a:p>
            <a:pPr lvl="1" eaLnBrk="1" hangingPunct="1">
              <a:buFont typeface="Wingdings" pitchFamily="2" charset="2"/>
              <a:buBlip>
                <a:blip r:embed="rId2"/>
              </a:buBlip>
            </a:pPr>
            <a:r>
              <a:rPr lang="zh-CN" altLang="en-US" sz="2400" b="1" smtClean="0">
                <a:solidFill>
                  <a:srgbClr val="00CC00"/>
                </a:solidFill>
              </a:rPr>
              <a:t>方阵的行列式			</a:t>
            </a:r>
            <a:r>
              <a:rPr lang="en-US" altLang="zh-CN" sz="2400" b="1" smtClean="0">
                <a:solidFill>
                  <a:srgbClr val="00CC00"/>
                </a:solidFill>
              </a:rPr>
              <a:t>|</a:t>
            </a:r>
            <a:r>
              <a:rPr lang="en-US" altLang="zh-CN" sz="2400" b="1" smtClean="0">
                <a:solidFill>
                  <a:srgbClr val="00CC00"/>
                </a:solidFill>
                <a:cs typeface="Times New Roman" pitchFamily="18" charset="0"/>
              </a:rPr>
              <a:t>∙</a:t>
            </a:r>
            <a:r>
              <a:rPr lang="en-US" altLang="zh-CN" sz="2400" b="1" smtClean="0">
                <a:solidFill>
                  <a:srgbClr val="00CC00"/>
                </a:solidFill>
              </a:rPr>
              <a:t>|</a:t>
            </a:r>
          </a:p>
          <a:p>
            <a:pPr eaLnBrk="1" hangingPunct="1">
              <a:buFont typeface="Wingdings" pitchFamily="2" charset="2"/>
              <a:buNone/>
            </a:pPr>
            <a:endParaRPr lang="en-US" altLang="zh-CN" sz="2400" b="1" smtClean="0">
              <a:solidFill>
                <a:srgbClr val="00CC00"/>
              </a:solidFill>
            </a:endParaRPr>
          </a:p>
          <a:p>
            <a:pPr eaLnBrk="1" hangingPunct="1">
              <a:buClr>
                <a:srgbClr val="0000FF"/>
              </a:buClr>
            </a:pPr>
            <a:r>
              <a:rPr lang="zh-CN" altLang="en-US" sz="2400" b="1" smtClean="0"/>
              <a:t>不带运算符的矩阵运算，用“</a:t>
            </a:r>
            <a:r>
              <a:rPr lang="zh-CN" altLang="en-US" b="1" smtClean="0"/>
              <a:t>～</a:t>
            </a:r>
            <a:r>
              <a:rPr lang="zh-CN" altLang="en-US" sz="2400" b="1" smtClean="0"/>
              <a:t>”．例如：</a:t>
            </a:r>
          </a:p>
          <a:p>
            <a:pPr lvl="1" eaLnBrk="1" hangingPunct="1">
              <a:buFont typeface="Wingdings" pitchFamily="2" charset="2"/>
              <a:buBlip>
                <a:blip r:embed="rId2"/>
              </a:buBlip>
            </a:pPr>
            <a:r>
              <a:rPr lang="zh-CN" altLang="en-US" sz="2400" b="1" smtClean="0">
                <a:solidFill>
                  <a:srgbClr val="00CC00"/>
                </a:solidFill>
              </a:rPr>
              <a:t>初等行变换</a:t>
            </a:r>
          </a:p>
          <a:p>
            <a:pPr lvl="1" eaLnBrk="1" hangingPunct="1">
              <a:buFont typeface="Wingdings" pitchFamily="2" charset="2"/>
              <a:buBlip>
                <a:blip r:embed="rId2"/>
              </a:buBlip>
            </a:pPr>
            <a:r>
              <a:rPr lang="zh-CN" altLang="en-US" sz="2400" b="1" smtClean="0">
                <a:solidFill>
                  <a:srgbClr val="00CC00"/>
                </a:solidFill>
              </a:rPr>
              <a:t>初等列变换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5237">
                                            <p:txEl>
                                              <p:pRg st="0" end="0"/>
                                            </p:txEl>
                                          </p:spTgt>
                                        </p:tgtEl>
                                        <p:attrNameLst>
                                          <p:attrName>style.visibility</p:attrName>
                                        </p:attrNameLst>
                                      </p:cBhvr>
                                      <p:to>
                                        <p:strVal val="visible"/>
                                      </p:to>
                                    </p:set>
                                    <p:animEffect transition="in" filter="slide(fromBottom)">
                                      <p:cBhvr>
                                        <p:cTn id="7" dur="500"/>
                                        <p:tgtEl>
                                          <p:spTgt spid="952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5237">
                                            <p:txEl>
                                              <p:pRg st="1" end="1"/>
                                            </p:txEl>
                                          </p:spTgt>
                                        </p:tgtEl>
                                        <p:attrNameLst>
                                          <p:attrName>style.visibility</p:attrName>
                                        </p:attrNameLst>
                                      </p:cBhvr>
                                      <p:to>
                                        <p:strVal val="visible"/>
                                      </p:to>
                                    </p:set>
                                    <p:animEffect transition="in" filter="slide(fromBottom)">
                                      <p:cBhvr>
                                        <p:cTn id="12" dur="500"/>
                                        <p:tgtEl>
                                          <p:spTgt spid="9523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5237">
                                            <p:txEl>
                                              <p:pRg st="2" end="2"/>
                                            </p:txEl>
                                          </p:spTgt>
                                        </p:tgtEl>
                                        <p:attrNameLst>
                                          <p:attrName>style.visibility</p:attrName>
                                        </p:attrNameLst>
                                      </p:cBhvr>
                                      <p:to>
                                        <p:strVal val="visible"/>
                                      </p:to>
                                    </p:set>
                                    <p:animEffect transition="in" filter="slide(fromBottom)">
                                      <p:cBhvr>
                                        <p:cTn id="17" dur="500"/>
                                        <p:tgtEl>
                                          <p:spTgt spid="9523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95237">
                                            <p:txEl>
                                              <p:pRg st="3" end="3"/>
                                            </p:txEl>
                                          </p:spTgt>
                                        </p:tgtEl>
                                        <p:attrNameLst>
                                          <p:attrName>style.visibility</p:attrName>
                                        </p:attrNameLst>
                                      </p:cBhvr>
                                      <p:to>
                                        <p:strVal val="visible"/>
                                      </p:to>
                                    </p:set>
                                    <p:animEffect transition="in" filter="slide(fromBottom)">
                                      <p:cBhvr>
                                        <p:cTn id="22" dur="500"/>
                                        <p:tgtEl>
                                          <p:spTgt spid="9523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95237">
                                            <p:txEl>
                                              <p:pRg st="4" end="4"/>
                                            </p:txEl>
                                          </p:spTgt>
                                        </p:tgtEl>
                                        <p:attrNameLst>
                                          <p:attrName>style.visibility</p:attrName>
                                        </p:attrNameLst>
                                      </p:cBhvr>
                                      <p:to>
                                        <p:strVal val="visible"/>
                                      </p:to>
                                    </p:set>
                                    <p:animEffect transition="in" filter="slide(fromBottom)">
                                      <p:cBhvr>
                                        <p:cTn id="27" dur="500"/>
                                        <p:tgtEl>
                                          <p:spTgt spid="9523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95237">
                                            <p:txEl>
                                              <p:pRg st="6" end="6"/>
                                            </p:txEl>
                                          </p:spTgt>
                                        </p:tgtEl>
                                        <p:attrNameLst>
                                          <p:attrName>style.visibility</p:attrName>
                                        </p:attrNameLst>
                                      </p:cBhvr>
                                      <p:to>
                                        <p:strVal val="visible"/>
                                      </p:to>
                                    </p:set>
                                    <p:animEffect transition="in" filter="slide(fromBottom)">
                                      <p:cBhvr>
                                        <p:cTn id="32" dur="500"/>
                                        <p:tgtEl>
                                          <p:spTgt spid="95237">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95237">
                                            <p:txEl>
                                              <p:pRg st="7" end="7"/>
                                            </p:txEl>
                                          </p:spTgt>
                                        </p:tgtEl>
                                        <p:attrNameLst>
                                          <p:attrName>style.visibility</p:attrName>
                                        </p:attrNameLst>
                                      </p:cBhvr>
                                      <p:to>
                                        <p:strVal val="visible"/>
                                      </p:to>
                                    </p:set>
                                    <p:animEffect transition="in" filter="slide(fromBottom)">
                                      <p:cBhvr>
                                        <p:cTn id="37" dur="500"/>
                                        <p:tgtEl>
                                          <p:spTgt spid="95237">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95237">
                                            <p:txEl>
                                              <p:pRg st="8" end="8"/>
                                            </p:txEl>
                                          </p:spTgt>
                                        </p:tgtEl>
                                        <p:attrNameLst>
                                          <p:attrName>style.visibility</p:attrName>
                                        </p:attrNameLst>
                                      </p:cBhvr>
                                      <p:to>
                                        <p:strVal val="visible"/>
                                      </p:to>
                                    </p:set>
                                    <p:animEffect transition="in" filter="slide(fromBottom)">
                                      <p:cBhvr>
                                        <p:cTn id="42" dur="500"/>
                                        <p:tgtEl>
                                          <p:spTgt spid="952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4" name="Object 10"/>
          <p:cNvGraphicFramePr>
            <a:graphicFrameLocks noChangeAspect="1"/>
          </p:cNvGraphicFramePr>
          <p:nvPr/>
        </p:nvGraphicFramePr>
        <p:xfrm>
          <a:off x="2362200" y="3230563"/>
          <a:ext cx="533400" cy="533400"/>
        </p:xfrm>
        <a:graphic>
          <a:graphicData uri="http://schemas.openxmlformats.org/presentationml/2006/ole">
            <mc:AlternateContent xmlns:mc="http://schemas.openxmlformats.org/markup-compatibility/2006">
              <mc:Choice xmlns:v="urn:schemas-microsoft-com:vml" Requires="v">
                <p:oleObj spid="_x0000_s185418" name="Equation" r:id="rId3" imgW="164885" imgH="164885" progId="">
                  <p:embed/>
                </p:oleObj>
              </mc:Choice>
              <mc:Fallback>
                <p:oleObj name="Equation" r:id="rId3" imgW="164885" imgH="164885"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230563"/>
                        <a:ext cx="533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5" name="Object 11"/>
          <p:cNvGraphicFramePr>
            <a:graphicFrameLocks noChangeAspect="1"/>
          </p:cNvGraphicFramePr>
          <p:nvPr/>
        </p:nvGraphicFramePr>
        <p:xfrm>
          <a:off x="6400800" y="3230563"/>
          <a:ext cx="533400" cy="533400"/>
        </p:xfrm>
        <a:graphic>
          <a:graphicData uri="http://schemas.openxmlformats.org/presentationml/2006/ole">
            <mc:AlternateContent xmlns:mc="http://schemas.openxmlformats.org/markup-compatibility/2006">
              <mc:Choice xmlns:v="urn:schemas-microsoft-com:vml" Requires="v">
                <p:oleObj spid="_x0000_s185419" name="Equation" r:id="rId5" imgW="164885" imgH="164885" progId="">
                  <p:embed/>
                </p:oleObj>
              </mc:Choice>
              <mc:Fallback>
                <p:oleObj name="Equation" r:id="rId5" imgW="164885" imgH="164885"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3230563"/>
                        <a:ext cx="533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67" name="Line 7"/>
          <p:cNvSpPr>
            <a:spLocks noChangeShapeType="1"/>
          </p:cNvSpPr>
          <p:nvPr/>
        </p:nvSpPr>
        <p:spPr bwMode="auto">
          <a:xfrm>
            <a:off x="2984500" y="3459163"/>
            <a:ext cx="3352800" cy="0"/>
          </a:xfrm>
          <a:prstGeom prst="line">
            <a:avLst/>
          </a:prstGeom>
          <a:noFill/>
          <a:ln w="28575">
            <a:solidFill>
              <a:schemeClr val="tx1"/>
            </a:solidFill>
            <a:round/>
            <a:headEnd/>
            <a:tailEnd type="arrow" w="med" len="med"/>
          </a:ln>
        </p:spPr>
        <p:txBody>
          <a:bodyPr/>
          <a:lstStyle/>
          <a:p>
            <a:endParaRPr lang="zh-CN" altLang="en-US"/>
          </a:p>
        </p:txBody>
      </p:sp>
      <p:sp>
        <p:nvSpPr>
          <p:cNvPr id="66568" name="Text Box 8"/>
          <p:cNvSpPr txBox="1">
            <a:spLocks noChangeArrowheads="1"/>
          </p:cNvSpPr>
          <p:nvPr/>
        </p:nvSpPr>
        <p:spPr bwMode="auto">
          <a:xfrm>
            <a:off x="3067050" y="2978150"/>
            <a:ext cx="2873375" cy="457200"/>
          </a:xfrm>
          <a:prstGeom prst="rect">
            <a:avLst/>
          </a:prstGeom>
          <a:noFill/>
          <a:ln w="9525">
            <a:noFill/>
            <a:miter lim="800000"/>
            <a:headEnd/>
            <a:tailEnd/>
          </a:ln>
        </p:spPr>
        <p:txBody>
          <a:bodyPr>
            <a:spAutoFit/>
          </a:bodyPr>
          <a:lstStyle/>
          <a:p>
            <a:pPr algn="ctr"/>
            <a:r>
              <a:rPr lang="zh-CN" altLang="en-US" sz="2400" b="1">
                <a:solidFill>
                  <a:srgbClr val="000000"/>
                </a:solidFill>
                <a:latin typeface="Times New Roman" pitchFamily="18" charset="0"/>
                <a:ea typeface="楷体_GB2312"/>
                <a:cs typeface="楷体_GB2312"/>
              </a:rPr>
              <a:t>有限次初等行变换</a:t>
            </a:r>
          </a:p>
        </p:txBody>
      </p:sp>
      <p:sp>
        <p:nvSpPr>
          <p:cNvPr id="66573" name="Line 13"/>
          <p:cNvSpPr>
            <a:spLocks noChangeShapeType="1"/>
          </p:cNvSpPr>
          <p:nvPr/>
        </p:nvSpPr>
        <p:spPr bwMode="auto">
          <a:xfrm>
            <a:off x="2984500" y="3611563"/>
            <a:ext cx="3352800" cy="0"/>
          </a:xfrm>
          <a:prstGeom prst="line">
            <a:avLst/>
          </a:prstGeom>
          <a:noFill/>
          <a:ln w="28575">
            <a:solidFill>
              <a:schemeClr val="tx1"/>
            </a:solidFill>
            <a:round/>
            <a:headEnd/>
            <a:tailEnd type="arrow" w="med" len="med"/>
          </a:ln>
        </p:spPr>
        <p:txBody>
          <a:bodyPr/>
          <a:lstStyle/>
          <a:p>
            <a:endParaRPr lang="zh-CN" altLang="en-US"/>
          </a:p>
        </p:txBody>
      </p:sp>
      <p:sp>
        <p:nvSpPr>
          <p:cNvPr id="66574" name="Text Box 14"/>
          <p:cNvSpPr txBox="1">
            <a:spLocks noChangeArrowheads="1"/>
          </p:cNvSpPr>
          <p:nvPr/>
        </p:nvSpPr>
        <p:spPr bwMode="auto">
          <a:xfrm>
            <a:off x="3067050" y="3587750"/>
            <a:ext cx="2873375" cy="457200"/>
          </a:xfrm>
          <a:prstGeom prst="rect">
            <a:avLst/>
          </a:prstGeom>
          <a:noFill/>
          <a:ln w="9525">
            <a:noFill/>
            <a:miter lim="800000"/>
            <a:headEnd/>
            <a:tailEnd/>
          </a:ln>
        </p:spPr>
        <p:txBody>
          <a:bodyPr>
            <a:spAutoFit/>
          </a:bodyPr>
          <a:lstStyle/>
          <a:p>
            <a:pPr algn="ctr"/>
            <a:r>
              <a:rPr lang="zh-CN" altLang="en-US" sz="2400" b="1">
                <a:solidFill>
                  <a:srgbClr val="000000"/>
                </a:solidFill>
                <a:latin typeface="Times New Roman" pitchFamily="18" charset="0"/>
                <a:ea typeface="楷体_GB2312"/>
                <a:cs typeface="楷体_GB2312"/>
              </a:rPr>
              <a:t>有限次初等列变换</a:t>
            </a:r>
          </a:p>
        </p:txBody>
      </p:sp>
      <p:graphicFrame>
        <p:nvGraphicFramePr>
          <p:cNvPr id="66570" name="Object 12"/>
          <p:cNvGraphicFramePr>
            <a:graphicFrameLocks noChangeAspect="1"/>
          </p:cNvGraphicFramePr>
          <p:nvPr/>
        </p:nvGraphicFramePr>
        <p:xfrm>
          <a:off x="6372225" y="2112963"/>
          <a:ext cx="901700" cy="611187"/>
        </p:xfrm>
        <a:graphic>
          <a:graphicData uri="http://schemas.openxmlformats.org/presentationml/2006/ole">
            <mc:AlternateContent xmlns:mc="http://schemas.openxmlformats.org/markup-compatibility/2006">
              <mc:Choice xmlns:v="urn:schemas-microsoft-com:vml" Requires="v">
                <p:oleObj spid="_x0000_s185420" name="Equation" r:id="rId7" imgW="393359" imgH="266469" progId="">
                  <p:embed/>
                </p:oleObj>
              </mc:Choice>
              <mc:Fallback>
                <p:oleObj name="Equation" r:id="rId7" imgW="393359" imgH="266469"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2112963"/>
                        <a:ext cx="901700"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71" name="Rectangle 11"/>
          <p:cNvSpPr>
            <a:spLocks noChangeArrowheads="1"/>
          </p:cNvSpPr>
          <p:nvPr/>
        </p:nvSpPr>
        <p:spPr bwMode="auto">
          <a:xfrm>
            <a:off x="4356100" y="2327275"/>
            <a:ext cx="2251075" cy="457200"/>
          </a:xfrm>
          <a:prstGeom prst="rect">
            <a:avLst/>
          </a:prstGeom>
          <a:noFill/>
          <a:ln w="9525">
            <a:noFill/>
            <a:miter lim="800000"/>
            <a:headEnd/>
            <a:tailEnd/>
          </a:ln>
        </p:spPr>
        <p:txBody>
          <a:bodyPr/>
          <a:lstStyle/>
          <a:p>
            <a:pPr algn="ctr"/>
            <a:r>
              <a:rPr lang="zh-CN" altLang="en-US" sz="2400" b="1">
                <a:solidFill>
                  <a:srgbClr val="FF3300"/>
                </a:solidFill>
                <a:latin typeface="Times New Roman" pitchFamily="18" charset="0"/>
                <a:ea typeface="楷体_GB2312"/>
                <a:cs typeface="楷体_GB2312"/>
              </a:rPr>
              <a:t>行等价</a:t>
            </a:r>
            <a:r>
              <a:rPr lang="zh-CN" altLang="en-US" sz="2400" b="1">
                <a:solidFill>
                  <a:srgbClr val="000000"/>
                </a:solidFill>
                <a:latin typeface="Times New Roman" pitchFamily="18" charset="0"/>
                <a:ea typeface="楷体_GB2312"/>
                <a:cs typeface="楷体_GB2312"/>
              </a:rPr>
              <a:t>，记作   </a:t>
            </a:r>
          </a:p>
        </p:txBody>
      </p:sp>
      <p:graphicFrame>
        <p:nvGraphicFramePr>
          <p:cNvPr id="66576" name="Object 13"/>
          <p:cNvGraphicFramePr>
            <a:graphicFrameLocks noChangeAspect="1"/>
          </p:cNvGraphicFramePr>
          <p:nvPr/>
        </p:nvGraphicFramePr>
        <p:xfrm>
          <a:off x="6372225" y="4017963"/>
          <a:ext cx="901700" cy="611187"/>
        </p:xfrm>
        <a:graphic>
          <a:graphicData uri="http://schemas.openxmlformats.org/presentationml/2006/ole">
            <mc:AlternateContent xmlns:mc="http://schemas.openxmlformats.org/markup-compatibility/2006">
              <mc:Choice xmlns:v="urn:schemas-microsoft-com:vml" Requires="v">
                <p:oleObj spid="_x0000_s185421" name="Equation" r:id="rId9" imgW="393359" imgH="266469" progId="">
                  <p:embed/>
                </p:oleObj>
              </mc:Choice>
              <mc:Fallback>
                <p:oleObj name="Equation" r:id="rId9" imgW="393359" imgH="266469"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225" y="4017963"/>
                        <a:ext cx="901700"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77" name="Rectangle 17"/>
          <p:cNvSpPr>
            <a:spLocks noChangeArrowheads="1"/>
          </p:cNvSpPr>
          <p:nvPr/>
        </p:nvSpPr>
        <p:spPr bwMode="auto">
          <a:xfrm>
            <a:off x="4356100" y="4232275"/>
            <a:ext cx="2251075" cy="457200"/>
          </a:xfrm>
          <a:prstGeom prst="rect">
            <a:avLst/>
          </a:prstGeom>
          <a:noFill/>
          <a:ln w="9525">
            <a:noFill/>
            <a:miter lim="800000"/>
            <a:headEnd/>
            <a:tailEnd/>
          </a:ln>
        </p:spPr>
        <p:txBody>
          <a:bodyPr/>
          <a:lstStyle/>
          <a:p>
            <a:pPr algn="ctr"/>
            <a:r>
              <a:rPr lang="zh-CN" altLang="en-US" sz="2400" b="1">
                <a:solidFill>
                  <a:srgbClr val="FF3300"/>
                </a:solidFill>
                <a:latin typeface="Times New Roman" pitchFamily="18" charset="0"/>
                <a:ea typeface="楷体_GB2312"/>
                <a:cs typeface="楷体_GB2312"/>
              </a:rPr>
              <a:t>列等价</a:t>
            </a:r>
            <a:r>
              <a:rPr lang="zh-CN" altLang="en-US" sz="2400" b="1">
                <a:solidFill>
                  <a:srgbClr val="000000"/>
                </a:solidFill>
                <a:latin typeface="Times New Roman" pitchFamily="18" charset="0"/>
                <a:ea typeface="楷体_GB2312"/>
                <a:cs typeface="楷体_GB2312"/>
              </a:rPr>
              <a:t>，记作   </a:t>
            </a:r>
          </a:p>
        </p:txBody>
      </p:sp>
      <p:sp>
        <p:nvSpPr>
          <p:cNvPr id="66578" name="Rectangle 18"/>
          <p:cNvSpPr>
            <a:spLocks noChangeArrowheads="1"/>
          </p:cNvSpPr>
          <p:nvPr/>
        </p:nvSpPr>
        <p:spPr bwMode="auto">
          <a:xfrm>
            <a:off x="1066800" y="1808163"/>
            <a:ext cx="7010400" cy="3276600"/>
          </a:xfrm>
          <a:prstGeom prst="rect">
            <a:avLst/>
          </a:prstGeom>
          <a:noFill/>
          <a:ln w="28575">
            <a:solidFill>
              <a:srgbClr val="0000FF"/>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5365" name="Rectangle 26"/>
          <p:cNvSpPr>
            <a:spLocks noGrp="1" noChangeArrowheads="1"/>
          </p:cNvSpPr>
          <p:nvPr>
            <p:ph type="title"/>
          </p:nvPr>
        </p:nvSpPr>
        <p:spPr>
          <a:xfrm>
            <a:off x="457200" y="115888"/>
            <a:ext cx="8229600" cy="1371600"/>
          </a:xfrm>
        </p:spPr>
        <p:txBody>
          <a:bodyPr/>
          <a:lstStyle/>
          <a:p>
            <a:pPr eaLnBrk="1" hangingPunct="1"/>
            <a:r>
              <a:rPr lang="zh-CN" altLang="en-US" sz="3600" b="1" smtClean="0">
                <a:solidFill>
                  <a:srgbClr val="0000FF"/>
                </a:solidFill>
              </a:rPr>
              <a:t>二、矩阵之间的等价关系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6578"/>
                                        </p:tgtEl>
                                        <p:attrNameLst>
                                          <p:attrName>style.visibility</p:attrName>
                                        </p:attrNameLst>
                                      </p:cBhvr>
                                      <p:to>
                                        <p:strVal val="visible"/>
                                      </p:to>
                                    </p:set>
                                    <p:animEffect transition="in" filter="strips(downRight)">
                                      <p:cBhvr>
                                        <p:cTn id="7" dur="500"/>
                                        <p:tgtEl>
                                          <p:spTgt spid="665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6564"/>
                                        </p:tgtEl>
                                        <p:attrNameLst>
                                          <p:attrName>style.visibility</p:attrName>
                                        </p:attrNameLst>
                                      </p:cBhvr>
                                      <p:to>
                                        <p:strVal val="visible"/>
                                      </p:to>
                                    </p:set>
                                    <p:animEffect transition="in" filter="checkerboard(across)">
                                      <p:cBhvr>
                                        <p:cTn id="12" dur="500"/>
                                        <p:tgtEl>
                                          <p:spTgt spid="66564"/>
                                        </p:tgtEl>
                                      </p:cBhvr>
                                    </p:animEffect>
                                  </p:childTnLst>
                                </p:cTn>
                              </p:par>
                              <p:par>
                                <p:cTn id="13" presetID="5" presetClass="entr" presetSubtype="10" fill="hold" nodeType="withEffect">
                                  <p:stCondLst>
                                    <p:cond delay="0"/>
                                  </p:stCondLst>
                                  <p:childTnLst>
                                    <p:set>
                                      <p:cBhvr>
                                        <p:cTn id="14" dur="1" fill="hold">
                                          <p:stCondLst>
                                            <p:cond delay="0"/>
                                          </p:stCondLst>
                                        </p:cTn>
                                        <p:tgtEl>
                                          <p:spTgt spid="66565"/>
                                        </p:tgtEl>
                                        <p:attrNameLst>
                                          <p:attrName>style.visibility</p:attrName>
                                        </p:attrNameLst>
                                      </p:cBhvr>
                                      <p:to>
                                        <p:strVal val="visible"/>
                                      </p:to>
                                    </p:set>
                                    <p:animEffect transition="in" filter="checkerboard(across)">
                                      <p:cBhvr>
                                        <p:cTn id="15" dur="500"/>
                                        <p:tgtEl>
                                          <p:spTgt spid="66565"/>
                                        </p:tgtEl>
                                      </p:cBhvr>
                                    </p:animEffect>
                                  </p:childTnLst>
                                </p:cTn>
                              </p:par>
                            </p:childTnLst>
                          </p:cTn>
                        </p:par>
                        <p:par>
                          <p:cTn id="16" fill="hold" nodeType="afterGroup">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66567"/>
                                        </p:tgtEl>
                                        <p:attrNameLst>
                                          <p:attrName>style.visibility</p:attrName>
                                        </p:attrNameLst>
                                      </p:cBhvr>
                                      <p:to>
                                        <p:strVal val="visible"/>
                                      </p:to>
                                    </p:set>
                                    <p:animEffect transition="in" filter="wipe(left)">
                                      <p:cBhvr>
                                        <p:cTn id="19" dur="500"/>
                                        <p:tgtEl>
                                          <p:spTgt spid="6656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66568"/>
                                        </p:tgtEl>
                                        <p:attrNameLst>
                                          <p:attrName>style.visibility</p:attrName>
                                        </p:attrNameLst>
                                      </p:cBhvr>
                                      <p:to>
                                        <p:strVal val="visible"/>
                                      </p:to>
                                    </p:set>
                                    <p:animEffect transition="in" filter="wipe(left)">
                                      <p:cBhvr>
                                        <p:cTn id="22" dur="500"/>
                                        <p:tgtEl>
                                          <p:spTgt spid="665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6571"/>
                                        </p:tgtEl>
                                        <p:attrNameLst>
                                          <p:attrName>style.visibility</p:attrName>
                                        </p:attrNameLst>
                                      </p:cBhvr>
                                      <p:to>
                                        <p:strVal val="visible"/>
                                      </p:to>
                                    </p:set>
                                    <p:animEffect transition="in" filter="box(in)">
                                      <p:cBhvr>
                                        <p:cTn id="27" dur="500"/>
                                        <p:tgtEl>
                                          <p:spTgt spid="66571"/>
                                        </p:tgtEl>
                                      </p:cBhvr>
                                    </p:animEffect>
                                  </p:childTnLst>
                                </p:cTn>
                              </p:par>
                              <p:par>
                                <p:cTn id="28" presetID="4" presetClass="entr" presetSubtype="16" fill="hold" nodeType="withEffect">
                                  <p:stCondLst>
                                    <p:cond delay="0"/>
                                  </p:stCondLst>
                                  <p:childTnLst>
                                    <p:set>
                                      <p:cBhvr>
                                        <p:cTn id="29" dur="1" fill="hold">
                                          <p:stCondLst>
                                            <p:cond delay="0"/>
                                          </p:stCondLst>
                                        </p:cTn>
                                        <p:tgtEl>
                                          <p:spTgt spid="66570"/>
                                        </p:tgtEl>
                                        <p:attrNameLst>
                                          <p:attrName>style.visibility</p:attrName>
                                        </p:attrNameLst>
                                      </p:cBhvr>
                                      <p:to>
                                        <p:strVal val="visible"/>
                                      </p:to>
                                    </p:set>
                                    <p:animEffect transition="in" filter="box(in)">
                                      <p:cBhvr>
                                        <p:cTn id="30" dur="500"/>
                                        <p:tgtEl>
                                          <p:spTgt spid="6657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6573"/>
                                        </p:tgtEl>
                                        <p:attrNameLst>
                                          <p:attrName>style.visibility</p:attrName>
                                        </p:attrNameLst>
                                      </p:cBhvr>
                                      <p:to>
                                        <p:strVal val="visible"/>
                                      </p:to>
                                    </p:set>
                                    <p:animEffect transition="in" filter="wipe(left)">
                                      <p:cBhvr>
                                        <p:cTn id="35" dur="500"/>
                                        <p:tgtEl>
                                          <p:spTgt spid="6657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6574"/>
                                        </p:tgtEl>
                                        <p:attrNameLst>
                                          <p:attrName>style.visibility</p:attrName>
                                        </p:attrNameLst>
                                      </p:cBhvr>
                                      <p:to>
                                        <p:strVal val="visible"/>
                                      </p:to>
                                    </p:set>
                                    <p:animEffect transition="in" filter="wipe(left)">
                                      <p:cBhvr>
                                        <p:cTn id="38" dur="500"/>
                                        <p:tgtEl>
                                          <p:spTgt spid="6657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66577"/>
                                        </p:tgtEl>
                                        <p:attrNameLst>
                                          <p:attrName>style.visibility</p:attrName>
                                        </p:attrNameLst>
                                      </p:cBhvr>
                                      <p:to>
                                        <p:strVal val="visible"/>
                                      </p:to>
                                    </p:set>
                                    <p:animEffect transition="in" filter="box(in)">
                                      <p:cBhvr>
                                        <p:cTn id="43" dur="500"/>
                                        <p:tgtEl>
                                          <p:spTgt spid="66577"/>
                                        </p:tgtEl>
                                      </p:cBhvr>
                                    </p:animEffect>
                                  </p:childTnLst>
                                </p:cTn>
                              </p:par>
                              <p:par>
                                <p:cTn id="44" presetID="4" presetClass="entr" presetSubtype="16" fill="hold" nodeType="withEffect">
                                  <p:stCondLst>
                                    <p:cond delay="0"/>
                                  </p:stCondLst>
                                  <p:childTnLst>
                                    <p:set>
                                      <p:cBhvr>
                                        <p:cTn id="45" dur="1" fill="hold">
                                          <p:stCondLst>
                                            <p:cond delay="0"/>
                                          </p:stCondLst>
                                        </p:cTn>
                                        <p:tgtEl>
                                          <p:spTgt spid="66576"/>
                                        </p:tgtEl>
                                        <p:attrNameLst>
                                          <p:attrName>style.visibility</p:attrName>
                                        </p:attrNameLst>
                                      </p:cBhvr>
                                      <p:to>
                                        <p:strVal val="visible"/>
                                      </p:to>
                                    </p:set>
                                    <p:animEffect transition="in" filter="box(in)">
                                      <p:cBhvr>
                                        <p:cTn id="46" dur="500"/>
                                        <p:tgtEl>
                                          <p:spTgt spid="66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7" grpId="0" animBg="1"/>
      <p:bldP spid="66568" grpId="0"/>
      <p:bldP spid="66573" grpId="0" animBg="1"/>
      <p:bldP spid="66574" grpId="0"/>
      <p:bldP spid="66571" grpId="0"/>
      <p:bldP spid="66577" grpId="0"/>
      <p:bldP spid="66578"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386" name="Object 18"/>
          <p:cNvGraphicFramePr>
            <a:graphicFrameLocks noChangeAspect="1"/>
          </p:cNvGraphicFramePr>
          <p:nvPr/>
        </p:nvGraphicFramePr>
        <p:xfrm>
          <a:off x="2435225" y="1955800"/>
          <a:ext cx="533400" cy="533400"/>
        </p:xfrm>
        <a:graphic>
          <a:graphicData uri="http://schemas.openxmlformats.org/presentationml/2006/ole">
            <mc:AlternateContent xmlns:mc="http://schemas.openxmlformats.org/markup-compatibility/2006">
              <mc:Choice xmlns:v="urn:schemas-microsoft-com:vml" Requires="v">
                <p:oleObj spid="_x0000_s186514" name="Equation" r:id="rId3" imgW="164885" imgH="164885" progId="">
                  <p:embed/>
                </p:oleObj>
              </mc:Choice>
              <mc:Fallback>
                <p:oleObj name="Equation" r:id="rId3" imgW="164885" imgH="164885"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5225" y="1955800"/>
                        <a:ext cx="533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7" name="Object 19"/>
          <p:cNvGraphicFramePr>
            <a:graphicFrameLocks noChangeAspect="1"/>
          </p:cNvGraphicFramePr>
          <p:nvPr/>
        </p:nvGraphicFramePr>
        <p:xfrm>
          <a:off x="6172200" y="1955800"/>
          <a:ext cx="533400" cy="533400"/>
        </p:xfrm>
        <a:graphic>
          <a:graphicData uri="http://schemas.openxmlformats.org/presentationml/2006/ole">
            <mc:AlternateContent xmlns:mc="http://schemas.openxmlformats.org/markup-compatibility/2006">
              <mc:Choice xmlns:v="urn:schemas-microsoft-com:vml" Requires="v">
                <p:oleObj spid="_x0000_s186515" name="Equation" r:id="rId5" imgW="164885" imgH="164885" progId="">
                  <p:embed/>
                </p:oleObj>
              </mc:Choice>
              <mc:Fallback>
                <p:oleObj name="Equation" r:id="rId5" imgW="164885" imgH="164885"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1955800"/>
                        <a:ext cx="533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589" name="Line 5"/>
          <p:cNvSpPr>
            <a:spLocks noChangeShapeType="1"/>
          </p:cNvSpPr>
          <p:nvPr/>
        </p:nvSpPr>
        <p:spPr bwMode="auto">
          <a:xfrm>
            <a:off x="2892425" y="2184400"/>
            <a:ext cx="3352800" cy="0"/>
          </a:xfrm>
          <a:prstGeom prst="line">
            <a:avLst/>
          </a:prstGeom>
          <a:noFill/>
          <a:ln w="28575">
            <a:solidFill>
              <a:schemeClr val="tx1"/>
            </a:solidFill>
            <a:round/>
            <a:headEnd/>
            <a:tailEnd type="arrow" w="med" len="med"/>
          </a:ln>
        </p:spPr>
        <p:txBody>
          <a:bodyPr/>
          <a:lstStyle/>
          <a:p>
            <a:endParaRPr lang="zh-CN" altLang="en-US"/>
          </a:p>
        </p:txBody>
      </p:sp>
      <p:sp>
        <p:nvSpPr>
          <p:cNvPr id="67590" name="Text Box 6"/>
          <p:cNvSpPr txBox="1">
            <a:spLocks noChangeArrowheads="1"/>
          </p:cNvSpPr>
          <p:nvPr/>
        </p:nvSpPr>
        <p:spPr bwMode="auto">
          <a:xfrm>
            <a:off x="3348038" y="1703388"/>
            <a:ext cx="2408237" cy="457200"/>
          </a:xfrm>
          <a:prstGeom prst="rect">
            <a:avLst/>
          </a:prstGeom>
          <a:noFill/>
          <a:ln w="9525">
            <a:noFill/>
            <a:miter lim="800000"/>
            <a:headEnd/>
            <a:tailEnd/>
          </a:ln>
        </p:spPr>
        <p:txBody>
          <a:bodyPr>
            <a:spAutoFit/>
          </a:bodyPr>
          <a:lstStyle/>
          <a:p>
            <a:pPr algn="ctr"/>
            <a:r>
              <a:rPr lang="zh-CN" altLang="en-US" sz="2400" b="1">
                <a:solidFill>
                  <a:srgbClr val="000000"/>
                </a:solidFill>
                <a:latin typeface="Times New Roman" pitchFamily="18" charset="0"/>
                <a:ea typeface="楷体_GB2312"/>
                <a:cs typeface="楷体_GB2312"/>
              </a:rPr>
              <a:t>有限次初等变换</a:t>
            </a:r>
          </a:p>
        </p:txBody>
      </p:sp>
      <p:graphicFrame>
        <p:nvGraphicFramePr>
          <p:cNvPr id="67592" name="Object 20"/>
          <p:cNvGraphicFramePr>
            <a:graphicFrameLocks noChangeAspect="1"/>
          </p:cNvGraphicFramePr>
          <p:nvPr/>
        </p:nvGraphicFramePr>
        <p:xfrm>
          <a:off x="6516688" y="1068388"/>
          <a:ext cx="989012" cy="377825"/>
        </p:xfrm>
        <a:graphic>
          <a:graphicData uri="http://schemas.openxmlformats.org/presentationml/2006/ole">
            <mc:AlternateContent xmlns:mc="http://schemas.openxmlformats.org/markup-compatibility/2006">
              <mc:Choice xmlns:v="urn:schemas-microsoft-com:vml" Requires="v">
                <p:oleObj spid="_x0000_s186516" name="Equation" r:id="rId7" imgW="431613" imgH="165028" progId="">
                  <p:embed/>
                </p:oleObj>
              </mc:Choice>
              <mc:Fallback>
                <p:oleObj name="Equation" r:id="rId7" imgW="431613" imgH="165028" progId="">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8" y="1068388"/>
                        <a:ext cx="989012"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593" name="Rectangle 9"/>
          <p:cNvSpPr>
            <a:spLocks noChangeArrowheads="1"/>
          </p:cNvSpPr>
          <p:nvPr/>
        </p:nvSpPr>
        <p:spPr bwMode="auto">
          <a:xfrm>
            <a:off x="2478088" y="1052513"/>
            <a:ext cx="4149725" cy="457200"/>
          </a:xfrm>
          <a:prstGeom prst="rect">
            <a:avLst/>
          </a:prstGeom>
          <a:noFill/>
          <a:ln w="9525">
            <a:noFill/>
            <a:miter lim="800000"/>
            <a:headEnd/>
            <a:tailEnd/>
          </a:ln>
        </p:spPr>
        <p:txBody>
          <a:bodyPr>
            <a:spAutoFit/>
          </a:bodyPr>
          <a:lstStyle/>
          <a:p>
            <a:pPr algn="ctr"/>
            <a:r>
              <a:rPr lang="zh-CN" altLang="en-US" sz="2400" b="1">
                <a:solidFill>
                  <a:srgbClr val="FF3300"/>
                </a:solidFill>
                <a:latin typeface="Times New Roman" pitchFamily="18" charset="0"/>
                <a:ea typeface="楷体_GB2312"/>
                <a:cs typeface="楷体_GB2312"/>
              </a:rPr>
              <a:t>矩阵 </a:t>
            </a:r>
            <a:r>
              <a:rPr lang="en-US" altLang="zh-CN" sz="2400" b="1" i="1">
                <a:solidFill>
                  <a:srgbClr val="FF3300"/>
                </a:solidFill>
                <a:latin typeface="Times New Roman" pitchFamily="18" charset="0"/>
                <a:ea typeface="楷体_GB2312"/>
                <a:cs typeface="楷体_GB2312"/>
              </a:rPr>
              <a:t>A </a:t>
            </a:r>
            <a:r>
              <a:rPr lang="zh-CN" altLang="en-US" sz="2400" b="1">
                <a:solidFill>
                  <a:srgbClr val="FF3300"/>
                </a:solidFill>
                <a:latin typeface="Times New Roman" pitchFamily="18" charset="0"/>
                <a:ea typeface="楷体_GB2312"/>
                <a:cs typeface="楷体_GB2312"/>
              </a:rPr>
              <a:t>与矩阵 </a:t>
            </a:r>
            <a:r>
              <a:rPr lang="en-US" altLang="zh-CN" sz="2400" b="1" i="1">
                <a:solidFill>
                  <a:srgbClr val="FF3300"/>
                </a:solidFill>
                <a:latin typeface="Times New Roman" pitchFamily="18" charset="0"/>
                <a:ea typeface="楷体_GB2312"/>
                <a:cs typeface="楷体_GB2312"/>
              </a:rPr>
              <a:t>B </a:t>
            </a:r>
            <a:r>
              <a:rPr lang="zh-CN" altLang="en-US" sz="2400" b="1">
                <a:solidFill>
                  <a:srgbClr val="FF3300"/>
                </a:solidFill>
                <a:latin typeface="Times New Roman" pitchFamily="18" charset="0"/>
                <a:ea typeface="楷体_GB2312"/>
                <a:cs typeface="楷体_GB2312"/>
              </a:rPr>
              <a:t>等价</a:t>
            </a:r>
            <a:r>
              <a:rPr lang="zh-CN" altLang="en-US" sz="2400" b="1">
                <a:solidFill>
                  <a:srgbClr val="000000"/>
                </a:solidFill>
                <a:latin typeface="Times New Roman" pitchFamily="18" charset="0"/>
                <a:ea typeface="楷体_GB2312"/>
                <a:cs typeface="楷体_GB2312"/>
              </a:rPr>
              <a:t>，记作</a:t>
            </a:r>
          </a:p>
        </p:txBody>
      </p:sp>
      <p:sp>
        <p:nvSpPr>
          <p:cNvPr id="186397" name="Rectangle 10"/>
          <p:cNvSpPr>
            <a:spLocks noChangeArrowheads="1"/>
          </p:cNvSpPr>
          <p:nvPr/>
        </p:nvSpPr>
        <p:spPr bwMode="auto">
          <a:xfrm>
            <a:off x="1066800" y="685800"/>
            <a:ext cx="7010400" cy="2133600"/>
          </a:xfrm>
          <a:prstGeom prst="rect">
            <a:avLst/>
          </a:prstGeom>
          <a:noFill/>
          <a:ln w="28575">
            <a:solidFill>
              <a:srgbClr val="0000FF"/>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67596" name="Rectangle 12"/>
          <p:cNvSpPr>
            <a:spLocks noChangeArrowheads="1"/>
          </p:cNvSpPr>
          <p:nvPr/>
        </p:nvSpPr>
        <p:spPr bwMode="auto">
          <a:xfrm>
            <a:off x="352425" y="3481388"/>
            <a:ext cx="7027863" cy="2209800"/>
          </a:xfrm>
          <a:prstGeom prst="rect">
            <a:avLst/>
          </a:prstGeom>
          <a:noFill/>
          <a:ln w="9525">
            <a:noFill/>
            <a:miter lim="800000"/>
            <a:headEnd/>
            <a:tailEnd/>
          </a:ln>
        </p:spPr>
        <p:txBody>
          <a:bodyPr>
            <a:spAutoFit/>
          </a:bodyPr>
          <a:lstStyle/>
          <a:p>
            <a:r>
              <a:rPr lang="zh-CN" altLang="en-US" sz="2400" b="1">
                <a:solidFill>
                  <a:srgbClr val="000000"/>
                </a:solidFill>
                <a:latin typeface="楷体_GB2312"/>
                <a:ea typeface="楷体_GB2312"/>
                <a:cs typeface="楷体_GB2312"/>
              </a:rPr>
              <a:t>矩阵之间的等价关系具有下列性质：</a:t>
            </a:r>
          </a:p>
          <a:p>
            <a:pPr>
              <a:lnSpc>
                <a:spcPct val="160000"/>
              </a:lnSpc>
            </a:pPr>
            <a:r>
              <a:rPr lang="zh-CN" altLang="en-US" sz="2400" b="1">
                <a:solidFill>
                  <a:srgbClr val="FF3300"/>
                </a:solidFill>
                <a:latin typeface="楷体_GB2312"/>
                <a:ea typeface="楷体_GB2312"/>
                <a:cs typeface="楷体_GB2312"/>
              </a:rPr>
              <a:t>反身性         </a:t>
            </a:r>
            <a:r>
              <a:rPr lang="zh-CN" altLang="en-US" sz="2400" b="1">
                <a:solidFill>
                  <a:srgbClr val="000000"/>
                </a:solidFill>
                <a:latin typeface="楷体_GB2312"/>
                <a:ea typeface="楷体_GB2312"/>
                <a:cs typeface="楷体_GB2312"/>
              </a:rPr>
              <a:t>；</a:t>
            </a:r>
          </a:p>
          <a:p>
            <a:pPr>
              <a:lnSpc>
                <a:spcPct val="160000"/>
              </a:lnSpc>
            </a:pPr>
            <a:r>
              <a:rPr lang="zh-CN" altLang="en-US" sz="2400" b="1">
                <a:solidFill>
                  <a:srgbClr val="FF3300"/>
                </a:solidFill>
                <a:latin typeface="楷体_GB2312"/>
                <a:ea typeface="楷体_GB2312"/>
                <a:cs typeface="楷体_GB2312"/>
              </a:rPr>
              <a:t>对称性  </a:t>
            </a:r>
            <a:r>
              <a:rPr lang="zh-CN" altLang="en-US" sz="2400" b="1">
                <a:solidFill>
                  <a:srgbClr val="000000"/>
                </a:solidFill>
                <a:latin typeface="楷体_GB2312"/>
                <a:ea typeface="楷体_GB2312"/>
                <a:cs typeface="楷体_GB2312"/>
              </a:rPr>
              <a:t>若      ，则       ；</a:t>
            </a:r>
          </a:p>
          <a:p>
            <a:pPr>
              <a:lnSpc>
                <a:spcPct val="160000"/>
              </a:lnSpc>
            </a:pPr>
            <a:r>
              <a:rPr lang="zh-CN" altLang="en-US" sz="2400" b="1">
                <a:solidFill>
                  <a:srgbClr val="FF3300"/>
                </a:solidFill>
                <a:latin typeface="楷体_GB2312"/>
                <a:ea typeface="楷体_GB2312"/>
                <a:cs typeface="楷体_GB2312"/>
              </a:rPr>
              <a:t>传递性  </a:t>
            </a:r>
            <a:r>
              <a:rPr lang="zh-CN" altLang="en-US" sz="2400" b="1">
                <a:solidFill>
                  <a:srgbClr val="000000"/>
                </a:solidFill>
                <a:latin typeface="楷体_GB2312"/>
                <a:ea typeface="楷体_GB2312"/>
                <a:cs typeface="楷体_GB2312"/>
              </a:rPr>
              <a:t>若             ，则      ．</a:t>
            </a:r>
          </a:p>
        </p:txBody>
      </p:sp>
      <p:graphicFrame>
        <p:nvGraphicFramePr>
          <p:cNvPr id="67597" name="Object 21"/>
          <p:cNvGraphicFramePr>
            <a:graphicFrameLocks noChangeAspect="1"/>
          </p:cNvGraphicFramePr>
          <p:nvPr/>
        </p:nvGraphicFramePr>
        <p:xfrm>
          <a:off x="1709738" y="4098925"/>
          <a:ext cx="990600" cy="377825"/>
        </p:xfrm>
        <a:graphic>
          <a:graphicData uri="http://schemas.openxmlformats.org/presentationml/2006/ole">
            <mc:AlternateContent xmlns:mc="http://schemas.openxmlformats.org/markup-compatibility/2006">
              <mc:Choice xmlns:v="urn:schemas-microsoft-com:vml" Requires="v">
                <p:oleObj spid="_x0000_s186517" name="Equation" r:id="rId9" imgW="431613" imgH="165028" progId="">
                  <p:embed/>
                </p:oleObj>
              </mc:Choice>
              <mc:Fallback>
                <p:oleObj name="Equation" r:id="rId9" imgW="431613" imgH="165028" progId="">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9738" y="4098925"/>
                        <a:ext cx="990600"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8" name="Object 22"/>
          <p:cNvGraphicFramePr>
            <a:graphicFrameLocks noChangeAspect="1"/>
          </p:cNvGraphicFramePr>
          <p:nvPr/>
        </p:nvGraphicFramePr>
        <p:xfrm>
          <a:off x="2001838" y="4675188"/>
          <a:ext cx="989012" cy="377825"/>
        </p:xfrm>
        <a:graphic>
          <a:graphicData uri="http://schemas.openxmlformats.org/presentationml/2006/ole">
            <mc:AlternateContent xmlns:mc="http://schemas.openxmlformats.org/markup-compatibility/2006">
              <mc:Choice xmlns:v="urn:schemas-microsoft-com:vml" Requires="v">
                <p:oleObj spid="_x0000_s186518" name="Equation" r:id="rId11" imgW="431613" imgH="165028" progId="">
                  <p:embed/>
                </p:oleObj>
              </mc:Choice>
              <mc:Fallback>
                <p:oleObj name="Equation" r:id="rId11" imgW="431613" imgH="165028" progId="">
                  <p:embed/>
                  <p:pic>
                    <p:nvPicPr>
                      <p:cNvPr id="0"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1838" y="4675188"/>
                        <a:ext cx="989012"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9" name="Object 23"/>
          <p:cNvGraphicFramePr>
            <a:graphicFrameLocks noChangeAspect="1"/>
          </p:cNvGraphicFramePr>
          <p:nvPr/>
        </p:nvGraphicFramePr>
        <p:xfrm>
          <a:off x="2001838" y="5229225"/>
          <a:ext cx="2065337" cy="466725"/>
        </p:xfrm>
        <a:graphic>
          <a:graphicData uri="http://schemas.openxmlformats.org/presentationml/2006/ole">
            <mc:AlternateContent xmlns:mc="http://schemas.openxmlformats.org/markup-compatibility/2006">
              <mc:Choice xmlns:v="urn:schemas-microsoft-com:vml" Requires="v">
                <p:oleObj spid="_x0000_s186519" name="Equation" r:id="rId13" imgW="901309" imgH="203112" progId="">
                  <p:embed/>
                </p:oleObj>
              </mc:Choice>
              <mc:Fallback>
                <p:oleObj name="Equation" r:id="rId13" imgW="901309" imgH="203112" progId="">
                  <p:embed/>
                  <p:pic>
                    <p:nvPicPr>
                      <p:cNvPr id="0" name="Picture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1838" y="5229225"/>
                        <a:ext cx="2065337"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600" name="Line 16"/>
          <p:cNvSpPr>
            <a:spLocks noChangeShapeType="1"/>
          </p:cNvSpPr>
          <p:nvPr/>
        </p:nvSpPr>
        <p:spPr bwMode="auto">
          <a:xfrm>
            <a:off x="2892425" y="2400300"/>
            <a:ext cx="3352800" cy="0"/>
          </a:xfrm>
          <a:prstGeom prst="line">
            <a:avLst/>
          </a:prstGeom>
          <a:noFill/>
          <a:ln w="28575">
            <a:solidFill>
              <a:schemeClr val="tx1"/>
            </a:solidFill>
            <a:round/>
            <a:headEnd type="arrow" w="med" len="med"/>
            <a:tailEnd/>
          </a:ln>
        </p:spPr>
        <p:txBody>
          <a:bodyPr/>
          <a:lstStyle/>
          <a:p>
            <a:endParaRPr lang="zh-CN" altLang="en-US"/>
          </a:p>
        </p:txBody>
      </p:sp>
      <p:graphicFrame>
        <p:nvGraphicFramePr>
          <p:cNvPr id="67602" name="Object 24"/>
          <p:cNvGraphicFramePr>
            <a:graphicFrameLocks noChangeAspect="1"/>
          </p:cNvGraphicFramePr>
          <p:nvPr/>
        </p:nvGraphicFramePr>
        <p:xfrm>
          <a:off x="3563938" y="4675188"/>
          <a:ext cx="989012" cy="377825"/>
        </p:xfrm>
        <a:graphic>
          <a:graphicData uri="http://schemas.openxmlformats.org/presentationml/2006/ole">
            <mc:AlternateContent xmlns:mc="http://schemas.openxmlformats.org/markup-compatibility/2006">
              <mc:Choice xmlns:v="urn:schemas-microsoft-com:vml" Requires="v">
                <p:oleObj spid="_x0000_s186520" name="Equation" r:id="rId15" imgW="431613" imgH="165028" progId="">
                  <p:embed/>
                </p:oleObj>
              </mc:Choice>
              <mc:Fallback>
                <p:oleObj name="Equation" r:id="rId15" imgW="431613" imgH="165028" progId="">
                  <p:embed/>
                  <p:pic>
                    <p:nvPicPr>
                      <p:cNvPr id="0" name="Picture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3938" y="4675188"/>
                        <a:ext cx="989012"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604" name="Object 25"/>
          <p:cNvGraphicFramePr>
            <a:graphicFrameLocks noChangeAspect="1"/>
          </p:cNvGraphicFramePr>
          <p:nvPr/>
        </p:nvGraphicFramePr>
        <p:xfrm>
          <a:off x="4622800" y="5245100"/>
          <a:ext cx="989013" cy="407988"/>
        </p:xfrm>
        <a:graphic>
          <a:graphicData uri="http://schemas.openxmlformats.org/presentationml/2006/ole">
            <mc:AlternateContent xmlns:mc="http://schemas.openxmlformats.org/markup-compatibility/2006">
              <mc:Choice xmlns:v="urn:schemas-microsoft-com:vml" Requires="v">
                <p:oleObj spid="_x0000_s186521" name="Equation" r:id="rId17" imgW="431425" imgH="177646" progId="">
                  <p:embed/>
                </p:oleObj>
              </mc:Choice>
              <mc:Fallback>
                <p:oleObj name="Equation" r:id="rId17" imgW="431425" imgH="177646" progId="">
                  <p:embed/>
                  <p:pic>
                    <p:nvPicPr>
                      <p:cNvPr id="0" name="Picture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22800" y="5245100"/>
                        <a:ext cx="989013"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589"/>
                                        </p:tgtEl>
                                        <p:attrNameLst>
                                          <p:attrName>style.visibility</p:attrName>
                                        </p:attrNameLst>
                                      </p:cBhvr>
                                      <p:to>
                                        <p:strVal val="visible"/>
                                      </p:to>
                                    </p:set>
                                    <p:animEffect transition="in" filter="wipe(left)">
                                      <p:cBhvr>
                                        <p:cTn id="7" dur="500"/>
                                        <p:tgtEl>
                                          <p:spTgt spid="6758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590"/>
                                        </p:tgtEl>
                                        <p:attrNameLst>
                                          <p:attrName>style.visibility</p:attrName>
                                        </p:attrNameLst>
                                      </p:cBhvr>
                                      <p:to>
                                        <p:strVal val="visible"/>
                                      </p:to>
                                    </p:set>
                                    <p:animEffect transition="in" filter="wipe(left)">
                                      <p:cBhvr>
                                        <p:cTn id="10" dur="500"/>
                                        <p:tgtEl>
                                          <p:spTgt spid="6759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67593"/>
                                        </p:tgtEl>
                                        <p:attrNameLst>
                                          <p:attrName>style.visibility</p:attrName>
                                        </p:attrNameLst>
                                      </p:cBhvr>
                                      <p:to>
                                        <p:strVal val="visible"/>
                                      </p:to>
                                    </p:set>
                                    <p:animEffect transition="in" filter="box(in)">
                                      <p:cBhvr>
                                        <p:cTn id="15" dur="500"/>
                                        <p:tgtEl>
                                          <p:spTgt spid="67593"/>
                                        </p:tgtEl>
                                      </p:cBhvr>
                                    </p:animEffect>
                                  </p:childTnLst>
                                </p:cTn>
                              </p:par>
                              <p:par>
                                <p:cTn id="16" presetID="4" presetClass="entr" presetSubtype="16" fill="hold" nodeType="withEffect">
                                  <p:stCondLst>
                                    <p:cond delay="0"/>
                                  </p:stCondLst>
                                  <p:childTnLst>
                                    <p:set>
                                      <p:cBhvr>
                                        <p:cTn id="17" dur="1" fill="hold">
                                          <p:stCondLst>
                                            <p:cond delay="0"/>
                                          </p:stCondLst>
                                        </p:cTn>
                                        <p:tgtEl>
                                          <p:spTgt spid="67592"/>
                                        </p:tgtEl>
                                        <p:attrNameLst>
                                          <p:attrName>style.visibility</p:attrName>
                                        </p:attrNameLst>
                                      </p:cBhvr>
                                      <p:to>
                                        <p:strVal val="visible"/>
                                      </p:to>
                                    </p:set>
                                    <p:animEffect transition="in" filter="box(in)">
                                      <p:cBhvr>
                                        <p:cTn id="18" dur="500"/>
                                        <p:tgtEl>
                                          <p:spTgt spid="6759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67600"/>
                                        </p:tgtEl>
                                        <p:attrNameLst>
                                          <p:attrName>style.visibility</p:attrName>
                                        </p:attrNameLst>
                                      </p:cBhvr>
                                      <p:to>
                                        <p:strVal val="visible"/>
                                      </p:to>
                                    </p:set>
                                    <p:animEffect transition="in" filter="wipe(right)">
                                      <p:cBhvr>
                                        <p:cTn id="23" dur="500"/>
                                        <p:tgtEl>
                                          <p:spTgt spid="6760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67596">
                                            <p:txEl>
                                              <p:pRg st="0" end="0"/>
                                            </p:txEl>
                                          </p:spTgt>
                                        </p:tgtEl>
                                        <p:attrNameLst>
                                          <p:attrName>style.visibility</p:attrName>
                                        </p:attrNameLst>
                                      </p:cBhvr>
                                      <p:to>
                                        <p:strVal val="visible"/>
                                      </p:to>
                                    </p:set>
                                    <p:animEffect transition="in" filter="blinds(horizontal)">
                                      <p:cBhvr>
                                        <p:cTn id="28" dur="500"/>
                                        <p:tgtEl>
                                          <p:spTgt spid="67596">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67596">
                                            <p:txEl>
                                              <p:pRg st="1" end="1"/>
                                            </p:txEl>
                                          </p:spTgt>
                                        </p:tgtEl>
                                        <p:attrNameLst>
                                          <p:attrName>style.visibility</p:attrName>
                                        </p:attrNameLst>
                                      </p:cBhvr>
                                      <p:to>
                                        <p:strVal val="visible"/>
                                      </p:to>
                                    </p:set>
                                    <p:animEffect transition="in" filter="blinds(horizontal)">
                                      <p:cBhvr>
                                        <p:cTn id="33" dur="500"/>
                                        <p:tgtEl>
                                          <p:spTgt spid="67596">
                                            <p:txEl>
                                              <p:pRg st="1" end="1"/>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67597"/>
                                        </p:tgtEl>
                                        <p:attrNameLst>
                                          <p:attrName>style.visibility</p:attrName>
                                        </p:attrNameLst>
                                      </p:cBhvr>
                                      <p:to>
                                        <p:strVal val="visible"/>
                                      </p:to>
                                    </p:set>
                                    <p:animEffect transition="in" filter="blinds(horizontal)">
                                      <p:cBhvr>
                                        <p:cTn id="36" dur="500"/>
                                        <p:tgtEl>
                                          <p:spTgt spid="6759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67596">
                                            <p:txEl>
                                              <p:pRg st="2" end="2"/>
                                            </p:txEl>
                                          </p:spTgt>
                                        </p:tgtEl>
                                        <p:attrNameLst>
                                          <p:attrName>style.visibility</p:attrName>
                                        </p:attrNameLst>
                                      </p:cBhvr>
                                      <p:to>
                                        <p:strVal val="visible"/>
                                      </p:to>
                                    </p:set>
                                    <p:animEffect transition="in" filter="blinds(horizontal)">
                                      <p:cBhvr>
                                        <p:cTn id="41" dur="500"/>
                                        <p:tgtEl>
                                          <p:spTgt spid="67596">
                                            <p:txEl>
                                              <p:pRg st="2" end="2"/>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67598"/>
                                        </p:tgtEl>
                                        <p:attrNameLst>
                                          <p:attrName>style.visibility</p:attrName>
                                        </p:attrNameLst>
                                      </p:cBhvr>
                                      <p:to>
                                        <p:strVal val="visible"/>
                                      </p:to>
                                    </p:set>
                                    <p:animEffect transition="in" filter="blinds(horizontal)">
                                      <p:cBhvr>
                                        <p:cTn id="44" dur="500"/>
                                        <p:tgtEl>
                                          <p:spTgt spid="67598"/>
                                        </p:tgtEl>
                                      </p:cBhvr>
                                    </p:animEffect>
                                  </p:childTnLst>
                                </p:cTn>
                              </p:par>
                              <p:par>
                                <p:cTn id="45" presetID="3" presetClass="entr" presetSubtype="10" fill="hold" nodeType="withEffect">
                                  <p:stCondLst>
                                    <p:cond delay="0"/>
                                  </p:stCondLst>
                                  <p:childTnLst>
                                    <p:set>
                                      <p:cBhvr>
                                        <p:cTn id="46" dur="1" fill="hold">
                                          <p:stCondLst>
                                            <p:cond delay="0"/>
                                          </p:stCondLst>
                                        </p:cTn>
                                        <p:tgtEl>
                                          <p:spTgt spid="67602"/>
                                        </p:tgtEl>
                                        <p:attrNameLst>
                                          <p:attrName>style.visibility</p:attrName>
                                        </p:attrNameLst>
                                      </p:cBhvr>
                                      <p:to>
                                        <p:strVal val="visible"/>
                                      </p:to>
                                    </p:set>
                                    <p:animEffect transition="in" filter="blinds(horizontal)">
                                      <p:cBhvr>
                                        <p:cTn id="47" dur="500"/>
                                        <p:tgtEl>
                                          <p:spTgt spid="6760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7596">
                                            <p:txEl>
                                              <p:pRg st="3" end="3"/>
                                            </p:txEl>
                                          </p:spTgt>
                                        </p:tgtEl>
                                        <p:attrNameLst>
                                          <p:attrName>style.visibility</p:attrName>
                                        </p:attrNameLst>
                                      </p:cBhvr>
                                      <p:to>
                                        <p:strVal val="visible"/>
                                      </p:to>
                                    </p:set>
                                    <p:animEffect transition="in" filter="blinds(horizontal)">
                                      <p:cBhvr>
                                        <p:cTn id="52" dur="500"/>
                                        <p:tgtEl>
                                          <p:spTgt spid="67596">
                                            <p:txEl>
                                              <p:pRg st="3" end="3"/>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67599"/>
                                        </p:tgtEl>
                                        <p:attrNameLst>
                                          <p:attrName>style.visibility</p:attrName>
                                        </p:attrNameLst>
                                      </p:cBhvr>
                                      <p:to>
                                        <p:strVal val="visible"/>
                                      </p:to>
                                    </p:set>
                                    <p:animEffect transition="in" filter="blinds(horizontal)">
                                      <p:cBhvr>
                                        <p:cTn id="55" dur="500"/>
                                        <p:tgtEl>
                                          <p:spTgt spid="67599"/>
                                        </p:tgtEl>
                                      </p:cBhvr>
                                    </p:animEffect>
                                  </p:childTnLst>
                                </p:cTn>
                              </p:par>
                              <p:par>
                                <p:cTn id="56" presetID="3" presetClass="entr" presetSubtype="10" fill="hold" nodeType="withEffect">
                                  <p:stCondLst>
                                    <p:cond delay="0"/>
                                  </p:stCondLst>
                                  <p:childTnLst>
                                    <p:set>
                                      <p:cBhvr>
                                        <p:cTn id="57" dur="1" fill="hold">
                                          <p:stCondLst>
                                            <p:cond delay="0"/>
                                          </p:stCondLst>
                                        </p:cTn>
                                        <p:tgtEl>
                                          <p:spTgt spid="67604"/>
                                        </p:tgtEl>
                                        <p:attrNameLst>
                                          <p:attrName>style.visibility</p:attrName>
                                        </p:attrNameLst>
                                      </p:cBhvr>
                                      <p:to>
                                        <p:strVal val="visible"/>
                                      </p:to>
                                    </p:set>
                                    <p:animEffect transition="in" filter="blinds(horizontal)">
                                      <p:cBhvr>
                                        <p:cTn id="58" dur="500"/>
                                        <p:tgtEl>
                                          <p:spTgt spid="67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9" grpId="0" animBg="1"/>
      <p:bldP spid="67590" grpId="0"/>
      <p:bldP spid="67593" grpId="0"/>
      <p:bldP spid="67600"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402" name="Object 10"/>
          <p:cNvGraphicFramePr>
            <a:graphicFrameLocks noChangeAspect="1"/>
          </p:cNvGraphicFramePr>
          <p:nvPr/>
        </p:nvGraphicFramePr>
        <p:xfrm>
          <a:off x="560388" y="3910013"/>
          <a:ext cx="3719512" cy="2124075"/>
        </p:xfrm>
        <a:graphic>
          <a:graphicData uri="http://schemas.openxmlformats.org/presentationml/2006/ole">
            <mc:AlternateContent xmlns:mc="http://schemas.openxmlformats.org/markup-compatibility/2006">
              <mc:Choice xmlns:v="urn:schemas-microsoft-com:vml" Requires="v">
                <p:oleObj spid="_x0000_s187466" name="Equation" r:id="rId3" imgW="1625600" imgH="927100" progId="">
                  <p:embed/>
                </p:oleObj>
              </mc:Choice>
              <mc:Fallback>
                <p:oleObj name="Equation" r:id="rId3" imgW="1625600" imgH="9271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88" y="3910013"/>
                        <a:ext cx="3719512"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3" name="Object 11"/>
          <p:cNvGraphicFramePr>
            <a:graphicFrameLocks noChangeAspect="1"/>
          </p:cNvGraphicFramePr>
          <p:nvPr/>
        </p:nvGraphicFramePr>
        <p:xfrm>
          <a:off x="560388" y="600075"/>
          <a:ext cx="3724275" cy="2122488"/>
        </p:xfrm>
        <a:graphic>
          <a:graphicData uri="http://schemas.openxmlformats.org/presentationml/2006/ole">
            <mc:AlternateContent xmlns:mc="http://schemas.openxmlformats.org/markup-compatibility/2006">
              <mc:Choice xmlns:v="urn:schemas-microsoft-com:vml" Requires="v">
                <p:oleObj spid="_x0000_s187467" name="Equation" r:id="rId5" imgW="1625600" imgH="927100" progId="">
                  <p:embed/>
                </p:oleObj>
              </mc:Choice>
              <mc:Fallback>
                <p:oleObj name="Equation" r:id="rId5" imgW="1625600" imgH="9271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388" y="600075"/>
                        <a:ext cx="3724275" cy="212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8612" name="Group 4"/>
          <p:cNvGrpSpPr>
            <a:grpSpLocks/>
          </p:cNvGrpSpPr>
          <p:nvPr/>
        </p:nvGrpSpPr>
        <p:grpSpPr bwMode="auto">
          <a:xfrm>
            <a:off x="676275" y="1098550"/>
            <a:ext cx="2743200" cy="1079500"/>
            <a:chOff x="192" y="712"/>
            <a:chExt cx="1728" cy="680"/>
          </a:xfrm>
        </p:grpSpPr>
        <p:sp>
          <p:nvSpPr>
            <p:cNvPr id="187416" name="Line 5"/>
            <p:cNvSpPr>
              <a:spLocks noChangeShapeType="1"/>
            </p:cNvSpPr>
            <p:nvPr/>
          </p:nvSpPr>
          <p:spPr bwMode="auto">
            <a:xfrm>
              <a:off x="192" y="712"/>
              <a:ext cx="288" cy="0"/>
            </a:xfrm>
            <a:prstGeom prst="line">
              <a:avLst/>
            </a:prstGeom>
            <a:noFill/>
            <a:ln w="28575">
              <a:solidFill>
                <a:srgbClr val="0000FF"/>
              </a:solidFill>
              <a:round/>
              <a:headEnd/>
              <a:tailEnd/>
            </a:ln>
          </p:spPr>
          <p:txBody>
            <a:bodyPr/>
            <a:lstStyle/>
            <a:p>
              <a:endParaRPr lang="zh-CN" altLang="en-US"/>
            </a:p>
          </p:txBody>
        </p:sp>
        <p:sp>
          <p:nvSpPr>
            <p:cNvPr id="187417" name="Line 6"/>
            <p:cNvSpPr>
              <a:spLocks noChangeShapeType="1"/>
            </p:cNvSpPr>
            <p:nvPr/>
          </p:nvSpPr>
          <p:spPr bwMode="auto">
            <a:xfrm>
              <a:off x="480" y="720"/>
              <a:ext cx="0" cy="336"/>
            </a:xfrm>
            <a:prstGeom prst="line">
              <a:avLst/>
            </a:prstGeom>
            <a:noFill/>
            <a:ln w="28575">
              <a:solidFill>
                <a:srgbClr val="0000FF"/>
              </a:solidFill>
              <a:round/>
              <a:headEnd/>
              <a:tailEnd/>
            </a:ln>
          </p:spPr>
          <p:txBody>
            <a:bodyPr/>
            <a:lstStyle/>
            <a:p>
              <a:endParaRPr lang="zh-CN" altLang="en-US"/>
            </a:p>
          </p:txBody>
        </p:sp>
        <p:sp>
          <p:nvSpPr>
            <p:cNvPr id="187418" name="Line 7"/>
            <p:cNvSpPr>
              <a:spLocks noChangeShapeType="1"/>
            </p:cNvSpPr>
            <p:nvPr/>
          </p:nvSpPr>
          <p:spPr bwMode="auto">
            <a:xfrm>
              <a:off x="480" y="1056"/>
              <a:ext cx="720" cy="0"/>
            </a:xfrm>
            <a:prstGeom prst="line">
              <a:avLst/>
            </a:prstGeom>
            <a:noFill/>
            <a:ln w="28575">
              <a:solidFill>
                <a:srgbClr val="0000FF"/>
              </a:solidFill>
              <a:round/>
              <a:headEnd/>
              <a:tailEnd/>
            </a:ln>
          </p:spPr>
          <p:txBody>
            <a:bodyPr/>
            <a:lstStyle/>
            <a:p>
              <a:endParaRPr lang="zh-CN" altLang="en-US"/>
            </a:p>
          </p:txBody>
        </p:sp>
        <p:sp>
          <p:nvSpPr>
            <p:cNvPr id="187419" name="Line 8"/>
            <p:cNvSpPr>
              <a:spLocks noChangeShapeType="1"/>
            </p:cNvSpPr>
            <p:nvPr/>
          </p:nvSpPr>
          <p:spPr bwMode="auto">
            <a:xfrm>
              <a:off x="1200" y="1056"/>
              <a:ext cx="0" cy="336"/>
            </a:xfrm>
            <a:prstGeom prst="line">
              <a:avLst/>
            </a:prstGeom>
            <a:noFill/>
            <a:ln w="28575">
              <a:solidFill>
                <a:srgbClr val="0000FF"/>
              </a:solidFill>
              <a:round/>
              <a:headEnd/>
              <a:tailEnd/>
            </a:ln>
          </p:spPr>
          <p:txBody>
            <a:bodyPr/>
            <a:lstStyle/>
            <a:p>
              <a:endParaRPr lang="zh-CN" altLang="en-US"/>
            </a:p>
          </p:txBody>
        </p:sp>
        <p:sp>
          <p:nvSpPr>
            <p:cNvPr id="187420" name="Line 9"/>
            <p:cNvSpPr>
              <a:spLocks noChangeShapeType="1"/>
            </p:cNvSpPr>
            <p:nvPr/>
          </p:nvSpPr>
          <p:spPr bwMode="auto">
            <a:xfrm>
              <a:off x="1200" y="1392"/>
              <a:ext cx="720" cy="0"/>
            </a:xfrm>
            <a:prstGeom prst="line">
              <a:avLst/>
            </a:prstGeom>
            <a:noFill/>
            <a:ln w="28575">
              <a:solidFill>
                <a:srgbClr val="0000FF"/>
              </a:solidFill>
              <a:round/>
              <a:headEnd/>
              <a:tailEnd/>
            </a:ln>
          </p:spPr>
          <p:txBody>
            <a:bodyPr/>
            <a:lstStyle/>
            <a:p>
              <a:endParaRPr lang="zh-CN" altLang="en-US"/>
            </a:p>
          </p:txBody>
        </p:sp>
      </p:grpSp>
      <p:sp>
        <p:nvSpPr>
          <p:cNvPr id="68618" name="Text Box 10"/>
          <p:cNvSpPr txBox="1">
            <a:spLocks noChangeArrowheads="1"/>
          </p:cNvSpPr>
          <p:nvPr/>
        </p:nvSpPr>
        <p:spPr bwMode="auto">
          <a:xfrm>
            <a:off x="4648200" y="600075"/>
            <a:ext cx="4191000" cy="2830513"/>
          </a:xfrm>
          <a:prstGeom prst="rect">
            <a:avLst/>
          </a:prstGeom>
          <a:noFill/>
          <a:ln w="9525">
            <a:noFill/>
            <a:miter lim="800000"/>
            <a:headEnd/>
            <a:tailEnd/>
          </a:ln>
        </p:spPr>
        <p:txBody>
          <a:bodyPr>
            <a:spAutoFit/>
          </a:bodyPr>
          <a:lstStyle/>
          <a:p>
            <a:pPr marL="342900" indent="-342900"/>
            <a:r>
              <a:rPr lang="zh-CN" altLang="en-US" sz="2400" b="1">
                <a:solidFill>
                  <a:srgbClr val="FF3300"/>
                </a:solidFill>
                <a:latin typeface="Times New Roman" pitchFamily="18" charset="0"/>
                <a:ea typeface="楷体_GB2312"/>
                <a:cs typeface="楷体_GB2312"/>
              </a:rPr>
              <a:t>行阶梯形矩阵</a:t>
            </a:r>
            <a:r>
              <a:rPr lang="zh-CN" altLang="en-US" sz="2400" b="1">
                <a:solidFill>
                  <a:srgbClr val="000000"/>
                </a:solidFill>
                <a:latin typeface="Times New Roman" pitchFamily="18" charset="0"/>
                <a:ea typeface="楷体_GB2312"/>
                <a:cs typeface="楷体_GB2312"/>
              </a:rPr>
              <a:t>：</a:t>
            </a:r>
          </a:p>
          <a:p>
            <a:pPr marL="342900" indent="-342900">
              <a:lnSpc>
                <a:spcPct val="130000"/>
              </a:lnSpc>
              <a:buFontTx/>
              <a:buAutoNum type="arabicPeriod"/>
            </a:pPr>
            <a:r>
              <a:rPr lang="zh-CN" altLang="en-US" sz="2400" b="1">
                <a:solidFill>
                  <a:srgbClr val="000000"/>
                </a:solidFill>
                <a:latin typeface="Times New Roman" pitchFamily="18" charset="0"/>
                <a:ea typeface="楷体_GB2312"/>
                <a:cs typeface="楷体_GB2312"/>
              </a:rPr>
              <a:t>可画出一条阶梯线，线的下方全为零；</a:t>
            </a:r>
          </a:p>
          <a:p>
            <a:pPr marL="342900" indent="-342900">
              <a:lnSpc>
                <a:spcPct val="130000"/>
              </a:lnSpc>
              <a:buFontTx/>
              <a:buAutoNum type="arabicPeriod"/>
            </a:pPr>
            <a:r>
              <a:rPr lang="zh-CN" altLang="en-US" sz="2400" b="1">
                <a:solidFill>
                  <a:srgbClr val="000000"/>
                </a:solidFill>
                <a:latin typeface="Times New Roman" pitchFamily="18" charset="0"/>
                <a:ea typeface="楷体_GB2312"/>
                <a:cs typeface="楷体_GB2312"/>
              </a:rPr>
              <a:t>每个台阶只有一行；</a:t>
            </a:r>
          </a:p>
          <a:p>
            <a:pPr marL="342900" indent="-342900">
              <a:lnSpc>
                <a:spcPct val="130000"/>
              </a:lnSpc>
              <a:buFontTx/>
              <a:buAutoNum type="arabicPeriod"/>
            </a:pPr>
            <a:r>
              <a:rPr lang="zh-CN" altLang="en-US" sz="2400" b="1">
                <a:solidFill>
                  <a:srgbClr val="000000"/>
                </a:solidFill>
                <a:latin typeface="Times New Roman" pitchFamily="18" charset="0"/>
                <a:ea typeface="楷体_GB2312"/>
                <a:cs typeface="楷体_GB2312"/>
              </a:rPr>
              <a:t>阶梯线的竖线后面是非零行的第一个非零元素</a:t>
            </a:r>
            <a:r>
              <a:rPr lang="en-US" altLang="zh-CN" sz="2400" b="1">
                <a:solidFill>
                  <a:srgbClr val="000000"/>
                </a:solidFill>
                <a:latin typeface="Times New Roman" pitchFamily="18" charset="0"/>
                <a:ea typeface="楷体_GB2312"/>
                <a:cs typeface="楷体_GB2312"/>
              </a:rPr>
              <a:t>.</a:t>
            </a:r>
          </a:p>
        </p:txBody>
      </p:sp>
      <p:sp>
        <p:nvSpPr>
          <p:cNvPr id="68619" name="Text Box 11"/>
          <p:cNvSpPr txBox="1">
            <a:spLocks noChangeArrowheads="1"/>
          </p:cNvSpPr>
          <p:nvPr/>
        </p:nvSpPr>
        <p:spPr bwMode="auto">
          <a:xfrm>
            <a:off x="4648200" y="3817938"/>
            <a:ext cx="4191000" cy="1990725"/>
          </a:xfrm>
          <a:prstGeom prst="rect">
            <a:avLst/>
          </a:prstGeom>
          <a:noFill/>
          <a:ln w="9525">
            <a:noFill/>
            <a:miter lim="800000"/>
            <a:headEnd/>
            <a:tailEnd/>
          </a:ln>
        </p:spPr>
        <p:txBody>
          <a:bodyPr>
            <a:spAutoFit/>
          </a:bodyPr>
          <a:lstStyle/>
          <a:p>
            <a:pPr marL="342900" indent="-342900"/>
            <a:r>
              <a:rPr lang="zh-CN" altLang="en-US" sz="2400" b="1">
                <a:solidFill>
                  <a:srgbClr val="FF3300"/>
                </a:solidFill>
                <a:latin typeface="Times New Roman" pitchFamily="18" charset="0"/>
                <a:ea typeface="楷体_GB2312"/>
                <a:cs typeface="楷体_GB2312"/>
              </a:rPr>
              <a:t>行最简形矩阵</a:t>
            </a:r>
            <a:r>
              <a:rPr lang="zh-CN" altLang="en-US" sz="2400" b="1">
                <a:solidFill>
                  <a:srgbClr val="000000"/>
                </a:solidFill>
                <a:latin typeface="Times New Roman" pitchFamily="18" charset="0"/>
                <a:ea typeface="楷体_GB2312"/>
                <a:cs typeface="楷体_GB2312"/>
              </a:rPr>
              <a:t>：</a:t>
            </a:r>
          </a:p>
          <a:p>
            <a:pPr marL="342900" indent="-342900">
              <a:lnSpc>
                <a:spcPct val="160000"/>
              </a:lnSpc>
              <a:buFontTx/>
              <a:buAutoNum type="arabicPeriod" startAt="4"/>
            </a:pPr>
            <a:r>
              <a:rPr lang="zh-CN" altLang="en-US" sz="2400" b="1">
                <a:solidFill>
                  <a:srgbClr val="000000"/>
                </a:solidFill>
                <a:latin typeface="Times New Roman" pitchFamily="18" charset="0"/>
                <a:ea typeface="楷体_GB2312"/>
                <a:cs typeface="楷体_GB2312"/>
              </a:rPr>
              <a:t>非零行的第一个非零元为</a:t>
            </a:r>
            <a:r>
              <a:rPr lang="en-US" altLang="zh-CN" sz="2400" b="1">
                <a:solidFill>
                  <a:srgbClr val="000000"/>
                </a:solidFill>
                <a:latin typeface="Times New Roman" pitchFamily="18" charset="0"/>
                <a:ea typeface="楷体_GB2312"/>
                <a:cs typeface="楷体_GB2312"/>
              </a:rPr>
              <a:t>1;</a:t>
            </a:r>
          </a:p>
          <a:p>
            <a:pPr marL="342900" indent="-342900">
              <a:lnSpc>
                <a:spcPct val="130000"/>
              </a:lnSpc>
              <a:buFontTx/>
              <a:buAutoNum type="arabicPeriod" startAt="4"/>
            </a:pPr>
            <a:r>
              <a:rPr lang="zh-CN" altLang="en-US" sz="2400" b="1">
                <a:solidFill>
                  <a:srgbClr val="000000"/>
                </a:solidFill>
                <a:latin typeface="Times New Roman" pitchFamily="18" charset="0"/>
                <a:ea typeface="楷体_GB2312"/>
                <a:cs typeface="楷体_GB2312"/>
              </a:rPr>
              <a:t>这些非零元所在的列的其它元素都为零</a:t>
            </a:r>
            <a:r>
              <a:rPr lang="en-US" altLang="zh-CN" sz="2400" b="1">
                <a:solidFill>
                  <a:srgbClr val="000000"/>
                </a:solidFill>
                <a:latin typeface="Times New Roman" pitchFamily="18" charset="0"/>
                <a:ea typeface="楷体_GB2312"/>
                <a:cs typeface="楷体_GB2312"/>
              </a:rPr>
              <a:t>.</a:t>
            </a:r>
          </a:p>
        </p:txBody>
      </p:sp>
      <p:grpSp>
        <p:nvGrpSpPr>
          <p:cNvPr id="68620" name="Group 12"/>
          <p:cNvGrpSpPr>
            <a:grpSpLocks/>
          </p:cNvGrpSpPr>
          <p:nvPr/>
        </p:nvGrpSpPr>
        <p:grpSpPr bwMode="auto">
          <a:xfrm>
            <a:off x="684213" y="4397375"/>
            <a:ext cx="2743200" cy="1079500"/>
            <a:chOff x="192" y="712"/>
            <a:chExt cx="1728" cy="680"/>
          </a:xfrm>
        </p:grpSpPr>
        <p:sp>
          <p:nvSpPr>
            <p:cNvPr id="187411" name="Line 13"/>
            <p:cNvSpPr>
              <a:spLocks noChangeShapeType="1"/>
            </p:cNvSpPr>
            <p:nvPr/>
          </p:nvSpPr>
          <p:spPr bwMode="auto">
            <a:xfrm>
              <a:off x="192" y="712"/>
              <a:ext cx="288" cy="0"/>
            </a:xfrm>
            <a:prstGeom prst="line">
              <a:avLst/>
            </a:prstGeom>
            <a:noFill/>
            <a:ln w="28575">
              <a:solidFill>
                <a:srgbClr val="0000FF"/>
              </a:solidFill>
              <a:round/>
              <a:headEnd/>
              <a:tailEnd/>
            </a:ln>
          </p:spPr>
          <p:txBody>
            <a:bodyPr/>
            <a:lstStyle/>
            <a:p>
              <a:endParaRPr lang="zh-CN" altLang="en-US"/>
            </a:p>
          </p:txBody>
        </p:sp>
        <p:sp>
          <p:nvSpPr>
            <p:cNvPr id="187412" name="Line 14"/>
            <p:cNvSpPr>
              <a:spLocks noChangeShapeType="1"/>
            </p:cNvSpPr>
            <p:nvPr/>
          </p:nvSpPr>
          <p:spPr bwMode="auto">
            <a:xfrm>
              <a:off x="480" y="720"/>
              <a:ext cx="0" cy="336"/>
            </a:xfrm>
            <a:prstGeom prst="line">
              <a:avLst/>
            </a:prstGeom>
            <a:noFill/>
            <a:ln w="28575">
              <a:solidFill>
                <a:srgbClr val="0000FF"/>
              </a:solidFill>
              <a:round/>
              <a:headEnd/>
              <a:tailEnd/>
            </a:ln>
          </p:spPr>
          <p:txBody>
            <a:bodyPr/>
            <a:lstStyle/>
            <a:p>
              <a:endParaRPr lang="zh-CN" altLang="en-US"/>
            </a:p>
          </p:txBody>
        </p:sp>
        <p:sp>
          <p:nvSpPr>
            <p:cNvPr id="187413" name="Line 15"/>
            <p:cNvSpPr>
              <a:spLocks noChangeShapeType="1"/>
            </p:cNvSpPr>
            <p:nvPr/>
          </p:nvSpPr>
          <p:spPr bwMode="auto">
            <a:xfrm>
              <a:off x="480" y="1056"/>
              <a:ext cx="720" cy="0"/>
            </a:xfrm>
            <a:prstGeom prst="line">
              <a:avLst/>
            </a:prstGeom>
            <a:noFill/>
            <a:ln w="28575">
              <a:solidFill>
                <a:srgbClr val="0000FF"/>
              </a:solidFill>
              <a:round/>
              <a:headEnd/>
              <a:tailEnd/>
            </a:ln>
          </p:spPr>
          <p:txBody>
            <a:bodyPr/>
            <a:lstStyle/>
            <a:p>
              <a:endParaRPr lang="zh-CN" altLang="en-US"/>
            </a:p>
          </p:txBody>
        </p:sp>
        <p:sp>
          <p:nvSpPr>
            <p:cNvPr id="187414" name="Line 16"/>
            <p:cNvSpPr>
              <a:spLocks noChangeShapeType="1"/>
            </p:cNvSpPr>
            <p:nvPr/>
          </p:nvSpPr>
          <p:spPr bwMode="auto">
            <a:xfrm>
              <a:off x="1200" y="1056"/>
              <a:ext cx="0" cy="336"/>
            </a:xfrm>
            <a:prstGeom prst="line">
              <a:avLst/>
            </a:prstGeom>
            <a:noFill/>
            <a:ln w="28575">
              <a:solidFill>
                <a:srgbClr val="0000FF"/>
              </a:solidFill>
              <a:round/>
              <a:headEnd/>
              <a:tailEnd/>
            </a:ln>
          </p:spPr>
          <p:txBody>
            <a:bodyPr/>
            <a:lstStyle/>
            <a:p>
              <a:endParaRPr lang="zh-CN" altLang="en-US"/>
            </a:p>
          </p:txBody>
        </p:sp>
        <p:sp>
          <p:nvSpPr>
            <p:cNvPr id="187415" name="Line 17"/>
            <p:cNvSpPr>
              <a:spLocks noChangeShapeType="1"/>
            </p:cNvSpPr>
            <p:nvPr/>
          </p:nvSpPr>
          <p:spPr bwMode="auto">
            <a:xfrm>
              <a:off x="1200" y="1392"/>
              <a:ext cx="720" cy="0"/>
            </a:xfrm>
            <a:prstGeom prst="line">
              <a:avLst/>
            </a:prstGeom>
            <a:noFill/>
            <a:ln w="28575">
              <a:solidFill>
                <a:srgbClr val="0000FF"/>
              </a:solidFill>
              <a:round/>
              <a:headEnd/>
              <a:tailEnd/>
            </a:ln>
          </p:spPr>
          <p:txBody>
            <a:bodyPr/>
            <a:lstStyle/>
            <a:p>
              <a:endParaRPr lang="zh-CN" altLang="en-US"/>
            </a:p>
          </p:txBody>
        </p:sp>
      </p:grpSp>
      <p:graphicFrame>
        <p:nvGraphicFramePr>
          <p:cNvPr id="187404" name="Object 12"/>
          <p:cNvGraphicFramePr>
            <a:graphicFrameLocks noChangeAspect="1"/>
          </p:cNvGraphicFramePr>
          <p:nvPr/>
        </p:nvGraphicFramePr>
        <p:xfrm>
          <a:off x="911225" y="2636838"/>
          <a:ext cx="685800" cy="411162"/>
        </p:xfrm>
        <a:graphic>
          <a:graphicData uri="http://schemas.openxmlformats.org/presentationml/2006/ole">
            <mc:AlternateContent xmlns:mc="http://schemas.openxmlformats.org/markup-compatibility/2006">
              <mc:Choice xmlns:v="urn:schemas-microsoft-com:vml" Requires="v">
                <p:oleObj spid="_x0000_s187468" name="Equation" r:id="rId7" imgW="381000" imgH="228600" progId="">
                  <p:embed/>
                </p:oleObj>
              </mc:Choice>
              <mc:Fallback>
                <p:oleObj name="Equation" r:id="rId7" imgW="381000" imgH="228600"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1225" y="2636838"/>
                        <a:ext cx="685800"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5" name="Object 13"/>
          <p:cNvGraphicFramePr>
            <a:graphicFrameLocks noChangeAspect="1"/>
          </p:cNvGraphicFramePr>
          <p:nvPr/>
        </p:nvGraphicFramePr>
        <p:xfrm>
          <a:off x="906463" y="3192463"/>
          <a:ext cx="709612" cy="411162"/>
        </p:xfrm>
        <a:graphic>
          <a:graphicData uri="http://schemas.openxmlformats.org/presentationml/2006/ole">
            <mc:AlternateContent xmlns:mc="http://schemas.openxmlformats.org/markup-compatibility/2006">
              <mc:Choice xmlns:v="urn:schemas-microsoft-com:vml" Requires="v">
                <p:oleObj spid="_x0000_s187469" name="Equation" r:id="rId9" imgW="393529" imgH="228501" progId="">
                  <p:embed/>
                </p:oleObj>
              </mc:Choice>
              <mc:Fallback>
                <p:oleObj name="Equation" r:id="rId9" imgW="393529" imgH="228501"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6463" y="3192463"/>
                        <a:ext cx="709612"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10" name="Freeform 22"/>
          <p:cNvSpPr>
            <a:spLocks/>
          </p:cNvSpPr>
          <p:nvPr/>
        </p:nvSpPr>
        <p:spPr bwMode="auto">
          <a:xfrm>
            <a:off x="468313" y="3048000"/>
            <a:ext cx="1584325" cy="144463"/>
          </a:xfrm>
          <a:custGeom>
            <a:avLst/>
            <a:gdLst>
              <a:gd name="T0" fmla="*/ 0 w 1179"/>
              <a:gd name="T1" fmla="*/ 38922459 h 273"/>
              <a:gd name="T2" fmla="*/ 498390443 w 1179"/>
              <a:gd name="T3" fmla="*/ 0 h 273"/>
              <a:gd name="T4" fmla="*/ 1063595297 w 1179"/>
              <a:gd name="T5" fmla="*/ 38922459 h 273"/>
              <a:gd name="T6" fmla="*/ 1626992926 w 1179"/>
              <a:gd name="T7" fmla="*/ 76445268 h 273"/>
              <a:gd name="T8" fmla="*/ 2128995300 w 1179"/>
              <a:gd name="T9" fmla="*/ 38922459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strips(downRight)">
                                      <p:cBhvr>
                                        <p:cTn id="7" dur="500"/>
                                        <p:tgtEl>
                                          <p:spTgt spid="686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8618">
                                            <p:txEl>
                                              <p:pRg st="1" end="1"/>
                                            </p:txEl>
                                          </p:spTgt>
                                        </p:tgtEl>
                                        <p:attrNameLst>
                                          <p:attrName>style.visibility</p:attrName>
                                        </p:attrNameLst>
                                      </p:cBhvr>
                                      <p:to>
                                        <p:strVal val="visible"/>
                                      </p:to>
                                    </p:set>
                                    <p:animEffect transition="in" filter="checkerboard(across)">
                                      <p:cBhvr>
                                        <p:cTn id="12" dur="500"/>
                                        <p:tgtEl>
                                          <p:spTgt spid="6861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8618">
                                            <p:txEl>
                                              <p:pRg st="2" end="2"/>
                                            </p:txEl>
                                          </p:spTgt>
                                        </p:tgtEl>
                                        <p:attrNameLst>
                                          <p:attrName>style.visibility</p:attrName>
                                        </p:attrNameLst>
                                      </p:cBhvr>
                                      <p:to>
                                        <p:strVal val="visible"/>
                                      </p:to>
                                    </p:set>
                                    <p:animEffect transition="in" filter="checkerboard(across)">
                                      <p:cBhvr>
                                        <p:cTn id="17" dur="500"/>
                                        <p:tgtEl>
                                          <p:spTgt spid="6861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8618">
                                            <p:txEl>
                                              <p:pRg st="3" end="3"/>
                                            </p:txEl>
                                          </p:spTgt>
                                        </p:tgtEl>
                                        <p:attrNameLst>
                                          <p:attrName>style.visibility</p:attrName>
                                        </p:attrNameLst>
                                      </p:cBhvr>
                                      <p:to>
                                        <p:strVal val="visible"/>
                                      </p:to>
                                    </p:set>
                                    <p:animEffect transition="in" filter="checkerboard(across)">
                                      <p:cBhvr>
                                        <p:cTn id="22" dur="500"/>
                                        <p:tgtEl>
                                          <p:spTgt spid="6861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68618">
                                            <p:txEl>
                                              <p:pRg st="0" end="0"/>
                                            </p:txEl>
                                          </p:spTgt>
                                        </p:tgtEl>
                                        <p:attrNameLst>
                                          <p:attrName>style.visibility</p:attrName>
                                        </p:attrNameLst>
                                      </p:cBhvr>
                                      <p:to>
                                        <p:strVal val="visible"/>
                                      </p:to>
                                    </p:set>
                                    <p:animEffect transition="in" filter="checkerboard(across)">
                                      <p:cBhvr>
                                        <p:cTn id="27" dur="500"/>
                                        <p:tgtEl>
                                          <p:spTgt spid="68618">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68620"/>
                                        </p:tgtEl>
                                        <p:attrNameLst>
                                          <p:attrName>style.visibility</p:attrName>
                                        </p:attrNameLst>
                                      </p:cBhvr>
                                      <p:to>
                                        <p:strVal val="visible"/>
                                      </p:to>
                                    </p:set>
                                    <p:animEffect transition="in" filter="strips(downRight)">
                                      <p:cBhvr>
                                        <p:cTn id="32" dur="500"/>
                                        <p:tgtEl>
                                          <p:spTgt spid="686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68619">
                                            <p:txEl>
                                              <p:pRg st="1" end="1"/>
                                            </p:txEl>
                                          </p:spTgt>
                                        </p:tgtEl>
                                        <p:attrNameLst>
                                          <p:attrName>style.visibility</p:attrName>
                                        </p:attrNameLst>
                                      </p:cBhvr>
                                      <p:to>
                                        <p:strVal val="visible"/>
                                      </p:to>
                                    </p:set>
                                    <p:animEffect transition="in" filter="checkerboard(across)">
                                      <p:cBhvr>
                                        <p:cTn id="37" dur="500"/>
                                        <p:tgtEl>
                                          <p:spTgt spid="68619">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68619">
                                            <p:txEl>
                                              <p:pRg st="2" end="2"/>
                                            </p:txEl>
                                          </p:spTgt>
                                        </p:tgtEl>
                                        <p:attrNameLst>
                                          <p:attrName>style.visibility</p:attrName>
                                        </p:attrNameLst>
                                      </p:cBhvr>
                                      <p:to>
                                        <p:strVal val="visible"/>
                                      </p:to>
                                    </p:set>
                                    <p:animEffect transition="in" filter="checkerboard(across)">
                                      <p:cBhvr>
                                        <p:cTn id="42" dur="500"/>
                                        <p:tgtEl>
                                          <p:spTgt spid="68619">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68619">
                                            <p:txEl>
                                              <p:pRg st="0" end="0"/>
                                            </p:txEl>
                                          </p:spTgt>
                                        </p:tgtEl>
                                        <p:attrNameLst>
                                          <p:attrName>style.visibility</p:attrName>
                                        </p:attrNameLst>
                                      </p:cBhvr>
                                      <p:to>
                                        <p:strVal val="visible"/>
                                      </p:to>
                                    </p:set>
                                    <p:animEffect transition="in" filter="checkerboard(across)">
                                      <p:cBhvr>
                                        <p:cTn id="47" dur="500"/>
                                        <p:tgtEl>
                                          <p:spTgt spid="686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8" grpId="0" build="p" autoUpdateAnimBg="0"/>
      <p:bldP spid="68619" grpId="0" build="p"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28" name="Object 12"/>
          <p:cNvGraphicFramePr>
            <a:graphicFrameLocks noChangeAspect="1"/>
          </p:cNvGraphicFramePr>
          <p:nvPr/>
        </p:nvGraphicFramePr>
        <p:xfrm>
          <a:off x="468313" y="600075"/>
          <a:ext cx="3722687" cy="2124075"/>
        </p:xfrm>
        <a:graphic>
          <a:graphicData uri="http://schemas.openxmlformats.org/presentationml/2006/ole">
            <mc:AlternateContent xmlns:mc="http://schemas.openxmlformats.org/markup-compatibility/2006">
              <mc:Choice xmlns:v="urn:schemas-microsoft-com:vml" Requires="v">
                <p:oleObj spid="_x0000_s188508" name="Equation" r:id="rId3" imgW="1625600" imgH="927100" progId="">
                  <p:embed/>
                </p:oleObj>
              </mc:Choice>
              <mc:Fallback>
                <p:oleObj name="Equation" r:id="rId3" imgW="1625600" imgH="927100" progId="">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600075"/>
                        <a:ext cx="3722687"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8433" name="Text Box 3"/>
          <p:cNvSpPr txBox="1">
            <a:spLocks noChangeArrowheads="1"/>
          </p:cNvSpPr>
          <p:nvPr/>
        </p:nvSpPr>
        <p:spPr bwMode="auto">
          <a:xfrm>
            <a:off x="4648200" y="600075"/>
            <a:ext cx="4191000" cy="1990725"/>
          </a:xfrm>
          <a:prstGeom prst="rect">
            <a:avLst/>
          </a:prstGeom>
          <a:noFill/>
          <a:ln w="9525">
            <a:noFill/>
            <a:miter lim="800000"/>
            <a:headEnd/>
            <a:tailEnd/>
          </a:ln>
        </p:spPr>
        <p:txBody>
          <a:bodyPr>
            <a:spAutoFit/>
          </a:bodyPr>
          <a:lstStyle/>
          <a:p>
            <a:pPr marL="342900" indent="-342900"/>
            <a:r>
              <a:rPr lang="zh-CN" altLang="en-US" sz="2400" b="1">
                <a:solidFill>
                  <a:srgbClr val="FF3300"/>
                </a:solidFill>
                <a:latin typeface="Times New Roman" pitchFamily="18" charset="0"/>
                <a:ea typeface="楷体_GB2312"/>
                <a:cs typeface="楷体_GB2312"/>
              </a:rPr>
              <a:t>行最简形矩阵</a:t>
            </a:r>
            <a:r>
              <a:rPr lang="zh-CN" altLang="en-US" sz="2400" b="1">
                <a:solidFill>
                  <a:srgbClr val="000000"/>
                </a:solidFill>
                <a:latin typeface="Times New Roman" pitchFamily="18" charset="0"/>
                <a:ea typeface="楷体_GB2312"/>
                <a:cs typeface="楷体_GB2312"/>
              </a:rPr>
              <a:t>：</a:t>
            </a:r>
          </a:p>
          <a:p>
            <a:pPr marL="342900" indent="-342900">
              <a:lnSpc>
                <a:spcPct val="160000"/>
              </a:lnSpc>
              <a:buFontTx/>
              <a:buAutoNum type="arabicPeriod" startAt="4"/>
            </a:pPr>
            <a:r>
              <a:rPr lang="zh-CN" altLang="en-US" sz="2400" b="1">
                <a:solidFill>
                  <a:srgbClr val="000000"/>
                </a:solidFill>
                <a:latin typeface="Times New Roman" pitchFamily="18" charset="0"/>
                <a:ea typeface="楷体_GB2312"/>
                <a:cs typeface="楷体_GB2312"/>
              </a:rPr>
              <a:t>非零行的第一个非零元为</a:t>
            </a:r>
            <a:r>
              <a:rPr lang="en-US" altLang="zh-CN" sz="2400" b="1">
                <a:solidFill>
                  <a:srgbClr val="000000"/>
                </a:solidFill>
                <a:latin typeface="Times New Roman" pitchFamily="18" charset="0"/>
                <a:ea typeface="楷体_GB2312"/>
                <a:cs typeface="楷体_GB2312"/>
              </a:rPr>
              <a:t>1;</a:t>
            </a:r>
          </a:p>
          <a:p>
            <a:pPr marL="342900" indent="-342900">
              <a:lnSpc>
                <a:spcPct val="130000"/>
              </a:lnSpc>
              <a:buFontTx/>
              <a:buAutoNum type="arabicPeriod" startAt="4"/>
            </a:pPr>
            <a:r>
              <a:rPr lang="zh-CN" altLang="en-US" sz="2400" b="1">
                <a:solidFill>
                  <a:srgbClr val="000000"/>
                </a:solidFill>
                <a:latin typeface="Times New Roman" pitchFamily="18" charset="0"/>
                <a:ea typeface="楷体_GB2312"/>
                <a:cs typeface="楷体_GB2312"/>
              </a:rPr>
              <a:t>这些非零元所在的列的其它元素都为零</a:t>
            </a:r>
            <a:r>
              <a:rPr lang="en-US" altLang="zh-CN" sz="2400" b="1">
                <a:solidFill>
                  <a:srgbClr val="000000"/>
                </a:solidFill>
                <a:latin typeface="Times New Roman" pitchFamily="18" charset="0"/>
                <a:ea typeface="楷体_GB2312"/>
                <a:cs typeface="楷体_GB2312"/>
              </a:rPr>
              <a:t>.</a:t>
            </a:r>
          </a:p>
        </p:txBody>
      </p:sp>
      <p:graphicFrame>
        <p:nvGraphicFramePr>
          <p:cNvPr id="69636" name="Object 13"/>
          <p:cNvGraphicFramePr>
            <a:graphicFrameLocks noChangeAspect="1"/>
          </p:cNvGraphicFramePr>
          <p:nvPr/>
        </p:nvGraphicFramePr>
        <p:xfrm>
          <a:off x="466725" y="4113213"/>
          <a:ext cx="3257550" cy="2124075"/>
        </p:xfrm>
        <a:graphic>
          <a:graphicData uri="http://schemas.openxmlformats.org/presentationml/2006/ole">
            <mc:AlternateContent xmlns:mc="http://schemas.openxmlformats.org/markup-compatibility/2006">
              <mc:Choice xmlns:v="urn:schemas-microsoft-com:vml" Requires="v">
                <p:oleObj spid="_x0000_s188509" name="Equation" r:id="rId5" imgW="1422400" imgH="927100" progId="">
                  <p:embed/>
                </p:oleObj>
              </mc:Choice>
              <mc:Fallback>
                <p:oleObj name="Equation" r:id="rId5" imgW="1422400" imgH="927100" progId="">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25" y="4113213"/>
                        <a:ext cx="3257550"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7" name="Text Box 5"/>
          <p:cNvSpPr txBox="1">
            <a:spLocks noChangeArrowheads="1"/>
          </p:cNvSpPr>
          <p:nvPr/>
        </p:nvSpPr>
        <p:spPr bwMode="auto">
          <a:xfrm>
            <a:off x="4648200" y="3817938"/>
            <a:ext cx="4324350" cy="1406525"/>
          </a:xfrm>
          <a:prstGeom prst="rect">
            <a:avLst/>
          </a:prstGeom>
          <a:noFill/>
          <a:ln w="9525">
            <a:noFill/>
            <a:miter lim="800000"/>
            <a:headEnd/>
            <a:tailEnd/>
          </a:ln>
        </p:spPr>
        <p:txBody>
          <a:bodyPr>
            <a:spAutoFit/>
          </a:bodyPr>
          <a:lstStyle/>
          <a:p>
            <a:pPr marL="342900" indent="-342900"/>
            <a:r>
              <a:rPr lang="zh-CN" altLang="en-US" sz="2400" b="1">
                <a:solidFill>
                  <a:srgbClr val="FF3300"/>
                </a:solidFill>
                <a:latin typeface="Times New Roman" pitchFamily="18" charset="0"/>
                <a:ea typeface="楷体_GB2312"/>
                <a:cs typeface="楷体_GB2312"/>
              </a:rPr>
              <a:t>标准形矩阵</a:t>
            </a:r>
            <a:r>
              <a:rPr lang="zh-CN" altLang="en-US" sz="2400" b="1">
                <a:solidFill>
                  <a:srgbClr val="000000"/>
                </a:solidFill>
                <a:latin typeface="Times New Roman" pitchFamily="18" charset="0"/>
                <a:ea typeface="楷体_GB2312"/>
                <a:cs typeface="楷体_GB2312"/>
              </a:rPr>
              <a:t>：</a:t>
            </a:r>
          </a:p>
          <a:p>
            <a:pPr marL="342900" indent="-342900">
              <a:lnSpc>
                <a:spcPct val="130000"/>
              </a:lnSpc>
              <a:buFontTx/>
              <a:buAutoNum type="arabicPeriod" startAt="6"/>
            </a:pPr>
            <a:r>
              <a:rPr lang="zh-CN" altLang="en-US" sz="2400" b="1">
                <a:solidFill>
                  <a:srgbClr val="000000"/>
                </a:solidFill>
                <a:latin typeface="Times New Roman" pitchFamily="18" charset="0"/>
                <a:ea typeface="楷体_GB2312"/>
                <a:cs typeface="楷体_GB2312"/>
              </a:rPr>
              <a:t>左上角是一个单位矩阵，其它元素全为零</a:t>
            </a:r>
            <a:r>
              <a:rPr lang="en-US" altLang="zh-CN" sz="2400" b="1">
                <a:solidFill>
                  <a:srgbClr val="000000"/>
                </a:solidFill>
                <a:latin typeface="Times New Roman" pitchFamily="18" charset="0"/>
                <a:ea typeface="楷体_GB2312"/>
                <a:cs typeface="楷体_GB2312"/>
              </a:rPr>
              <a:t>.</a:t>
            </a:r>
          </a:p>
        </p:txBody>
      </p:sp>
      <p:sp>
        <p:nvSpPr>
          <p:cNvPr id="69641" name="Freeform 9"/>
          <p:cNvSpPr>
            <a:spLocks/>
          </p:cNvSpPr>
          <p:nvPr/>
        </p:nvSpPr>
        <p:spPr bwMode="auto">
          <a:xfrm>
            <a:off x="468313" y="3048000"/>
            <a:ext cx="1584325" cy="144463"/>
          </a:xfrm>
          <a:custGeom>
            <a:avLst/>
            <a:gdLst>
              <a:gd name="T0" fmla="*/ 0 w 1179"/>
              <a:gd name="T1" fmla="*/ 38922459 h 273"/>
              <a:gd name="T2" fmla="*/ 498390443 w 1179"/>
              <a:gd name="T3" fmla="*/ 0 h 273"/>
              <a:gd name="T4" fmla="*/ 1063595297 w 1179"/>
              <a:gd name="T5" fmla="*/ 38922459 h 273"/>
              <a:gd name="T6" fmla="*/ 1626992926 w 1179"/>
              <a:gd name="T7" fmla="*/ 76445268 h 273"/>
              <a:gd name="T8" fmla="*/ 2128995300 w 1179"/>
              <a:gd name="T9" fmla="*/ 38922459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69642" name="Object 14"/>
          <p:cNvGraphicFramePr>
            <a:graphicFrameLocks noChangeAspect="1"/>
          </p:cNvGraphicFramePr>
          <p:nvPr/>
        </p:nvGraphicFramePr>
        <p:xfrm>
          <a:off x="792163" y="2636838"/>
          <a:ext cx="938212" cy="411162"/>
        </p:xfrm>
        <a:graphic>
          <a:graphicData uri="http://schemas.openxmlformats.org/presentationml/2006/ole">
            <mc:AlternateContent xmlns:mc="http://schemas.openxmlformats.org/markup-compatibility/2006">
              <mc:Choice xmlns:v="urn:schemas-microsoft-com:vml" Requires="v">
                <p:oleObj spid="_x0000_s188510" name="Equation" r:id="rId7" imgW="520700" imgH="228600" progId="">
                  <p:embed/>
                </p:oleObj>
              </mc:Choice>
              <mc:Fallback>
                <p:oleObj name="Equation" r:id="rId7" imgW="520700" imgH="228600" progId="">
                  <p:embed/>
                  <p:pic>
                    <p:nvPicPr>
                      <p:cNvPr id="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163" y="2636838"/>
                        <a:ext cx="938212"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3" name="Object 15"/>
          <p:cNvGraphicFramePr>
            <a:graphicFrameLocks noChangeAspect="1"/>
          </p:cNvGraphicFramePr>
          <p:nvPr/>
        </p:nvGraphicFramePr>
        <p:xfrm>
          <a:off x="642938" y="3192463"/>
          <a:ext cx="1235075" cy="411162"/>
        </p:xfrm>
        <a:graphic>
          <a:graphicData uri="http://schemas.openxmlformats.org/presentationml/2006/ole">
            <mc:AlternateContent xmlns:mc="http://schemas.openxmlformats.org/markup-compatibility/2006">
              <mc:Choice xmlns:v="urn:schemas-microsoft-com:vml" Requires="v">
                <p:oleObj spid="_x0000_s188511" name="Equation" r:id="rId9" imgW="685800" imgH="228600" progId="">
                  <p:embed/>
                </p:oleObj>
              </mc:Choice>
              <mc:Fallback>
                <p:oleObj name="Equation" r:id="rId9" imgW="685800" imgH="228600" progId="">
                  <p:embed/>
                  <p:pic>
                    <p:nvPicPr>
                      <p:cNvPr id="0"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938" y="3192463"/>
                        <a:ext cx="1235075"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4" name="Object 16"/>
          <p:cNvGraphicFramePr>
            <a:graphicFrameLocks noChangeAspect="1"/>
          </p:cNvGraphicFramePr>
          <p:nvPr/>
        </p:nvGraphicFramePr>
        <p:xfrm>
          <a:off x="196850" y="3527425"/>
          <a:ext cx="2125663" cy="411163"/>
        </p:xfrm>
        <a:graphic>
          <a:graphicData uri="http://schemas.openxmlformats.org/presentationml/2006/ole">
            <mc:AlternateContent xmlns:mc="http://schemas.openxmlformats.org/markup-compatibility/2006">
              <mc:Choice xmlns:v="urn:schemas-microsoft-com:vml" Requires="v">
                <p:oleObj spid="_x0000_s188512" name="Equation" r:id="rId11" imgW="1181100" imgH="228600" progId="">
                  <p:embed/>
                </p:oleObj>
              </mc:Choice>
              <mc:Fallback>
                <p:oleObj name="Equation" r:id="rId11" imgW="1181100" imgH="228600" progId="">
                  <p:embed/>
                  <p:pic>
                    <p:nvPicPr>
                      <p:cNvPr id="0"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850" y="3527425"/>
                        <a:ext cx="2125663"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8436" name="Group 19"/>
          <p:cNvGrpSpPr>
            <a:grpSpLocks/>
          </p:cNvGrpSpPr>
          <p:nvPr/>
        </p:nvGrpSpPr>
        <p:grpSpPr bwMode="auto">
          <a:xfrm>
            <a:off x="609600" y="1130300"/>
            <a:ext cx="2738438" cy="1074738"/>
            <a:chOff x="192" y="712"/>
            <a:chExt cx="1728" cy="680"/>
          </a:xfrm>
        </p:grpSpPr>
        <p:sp>
          <p:nvSpPr>
            <p:cNvPr id="188445" name="Line 20"/>
            <p:cNvSpPr>
              <a:spLocks noChangeShapeType="1"/>
            </p:cNvSpPr>
            <p:nvPr/>
          </p:nvSpPr>
          <p:spPr bwMode="auto">
            <a:xfrm>
              <a:off x="192" y="712"/>
              <a:ext cx="288" cy="0"/>
            </a:xfrm>
            <a:prstGeom prst="line">
              <a:avLst/>
            </a:prstGeom>
            <a:noFill/>
            <a:ln w="28575">
              <a:solidFill>
                <a:srgbClr val="0000FF"/>
              </a:solidFill>
              <a:round/>
              <a:headEnd/>
              <a:tailEnd/>
            </a:ln>
          </p:spPr>
          <p:txBody>
            <a:bodyPr/>
            <a:lstStyle/>
            <a:p>
              <a:endParaRPr lang="zh-CN" altLang="en-US"/>
            </a:p>
          </p:txBody>
        </p:sp>
        <p:sp>
          <p:nvSpPr>
            <p:cNvPr id="188446" name="Line 21"/>
            <p:cNvSpPr>
              <a:spLocks noChangeShapeType="1"/>
            </p:cNvSpPr>
            <p:nvPr/>
          </p:nvSpPr>
          <p:spPr bwMode="auto">
            <a:xfrm>
              <a:off x="480" y="720"/>
              <a:ext cx="0" cy="336"/>
            </a:xfrm>
            <a:prstGeom prst="line">
              <a:avLst/>
            </a:prstGeom>
            <a:noFill/>
            <a:ln w="28575">
              <a:solidFill>
                <a:srgbClr val="0000FF"/>
              </a:solidFill>
              <a:round/>
              <a:headEnd/>
              <a:tailEnd/>
            </a:ln>
          </p:spPr>
          <p:txBody>
            <a:bodyPr/>
            <a:lstStyle/>
            <a:p>
              <a:endParaRPr lang="zh-CN" altLang="en-US"/>
            </a:p>
          </p:txBody>
        </p:sp>
        <p:sp>
          <p:nvSpPr>
            <p:cNvPr id="188447" name="Line 22"/>
            <p:cNvSpPr>
              <a:spLocks noChangeShapeType="1"/>
            </p:cNvSpPr>
            <p:nvPr/>
          </p:nvSpPr>
          <p:spPr bwMode="auto">
            <a:xfrm>
              <a:off x="480" y="1056"/>
              <a:ext cx="720" cy="0"/>
            </a:xfrm>
            <a:prstGeom prst="line">
              <a:avLst/>
            </a:prstGeom>
            <a:noFill/>
            <a:ln w="28575">
              <a:solidFill>
                <a:srgbClr val="0000FF"/>
              </a:solidFill>
              <a:round/>
              <a:headEnd/>
              <a:tailEnd/>
            </a:ln>
          </p:spPr>
          <p:txBody>
            <a:bodyPr/>
            <a:lstStyle/>
            <a:p>
              <a:endParaRPr lang="zh-CN" altLang="en-US"/>
            </a:p>
          </p:txBody>
        </p:sp>
        <p:sp>
          <p:nvSpPr>
            <p:cNvPr id="188448" name="Line 23"/>
            <p:cNvSpPr>
              <a:spLocks noChangeShapeType="1"/>
            </p:cNvSpPr>
            <p:nvPr/>
          </p:nvSpPr>
          <p:spPr bwMode="auto">
            <a:xfrm>
              <a:off x="1200" y="1056"/>
              <a:ext cx="0" cy="336"/>
            </a:xfrm>
            <a:prstGeom prst="line">
              <a:avLst/>
            </a:prstGeom>
            <a:noFill/>
            <a:ln w="28575">
              <a:solidFill>
                <a:srgbClr val="0000FF"/>
              </a:solidFill>
              <a:round/>
              <a:headEnd/>
              <a:tailEnd/>
            </a:ln>
          </p:spPr>
          <p:txBody>
            <a:bodyPr/>
            <a:lstStyle/>
            <a:p>
              <a:endParaRPr lang="zh-CN" altLang="en-US"/>
            </a:p>
          </p:txBody>
        </p:sp>
        <p:sp>
          <p:nvSpPr>
            <p:cNvPr id="188449" name="Line 24"/>
            <p:cNvSpPr>
              <a:spLocks noChangeShapeType="1"/>
            </p:cNvSpPr>
            <p:nvPr/>
          </p:nvSpPr>
          <p:spPr bwMode="auto">
            <a:xfrm>
              <a:off x="1200" y="1392"/>
              <a:ext cx="720" cy="0"/>
            </a:xfrm>
            <a:prstGeom prst="line">
              <a:avLst/>
            </a:prstGeom>
            <a:noFill/>
            <a:ln w="28575">
              <a:solidFill>
                <a:srgbClr val="0000FF"/>
              </a:solidFill>
              <a:round/>
              <a:headEnd/>
              <a:tailEnd/>
            </a:ln>
          </p:spPr>
          <p:txBody>
            <a:bodyPr/>
            <a:lstStyle/>
            <a:p>
              <a:endParaRPr lang="zh-CN" altLang="en-US"/>
            </a:p>
          </p:txBody>
        </p:sp>
      </p:grpSp>
      <p:sp>
        <p:nvSpPr>
          <p:cNvPr id="69663" name="Line 31"/>
          <p:cNvSpPr>
            <a:spLocks noChangeShapeType="1"/>
          </p:cNvSpPr>
          <p:nvPr/>
        </p:nvSpPr>
        <p:spPr bwMode="auto">
          <a:xfrm>
            <a:off x="539750" y="5705475"/>
            <a:ext cx="2447925" cy="0"/>
          </a:xfrm>
          <a:prstGeom prst="line">
            <a:avLst/>
          </a:prstGeom>
          <a:noFill/>
          <a:ln w="28575">
            <a:solidFill>
              <a:srgbClr val="0000FF"/>
            </a:solidFill>
            <a:round/>
            <a:headEnd/>
            <a:tailEnd/>
          </a:ln>
        </p:spPr>
        <p:txBody>
          <a:bodyPr/>
          <a:lstStyle/>
          <a:p>
            <a:endParaRPr lang="zh-CN" altLang="en-US"/>
          </a:p>
        </p:txBody>
      </p:sp>
      <p:sp>
        <p:nvSpPr>
          <p:cNvPr id="69664" name="Line 32"/>
          <p:cNvSpPr>
            <a:spLocks noChangeShapeType="1"/>
          </p:cNvSpPr>
          <p:nvPr/>
        </p:nvSpPr>
        <p:spPr bwMode="auto">
          <a:xfrm>
            <a:off x="1979613" y="4221163"/>
            <a:ext cx="0" cy="1944687"/>
          </a:xfrm>
          <a:prstGeom prst="line">
            <a:avLst/>
          </a:prstGeom>
          <a:noFill/>
          <a:ln w="28575">
            <a:solidFill>
              <a:srgbClr val="0000FF"/>
            </a:solidFill>
            <a:round/>
            <a:headEnd/>
            <a:tailEnd/>
          </a:ln>
        </p:spPr>
        <p:txBody>
          <a:bodyPr/>
          <a:lstStyle/>
          <a:p>
            <a:endParaRPr lang="zh-CN" altLang="en-US"/>
          </a:p>
        </p:txBody>
      </p:sp>
      <p:grpSp>
        <p:nvGrpSpPr>
          <p:cNvPr id="69672" name="Group 40"/>
          <p:cNvGrpSpPr>
            <a:grpSpLocks/>
          </p:cNvGrpSpPr>
          <p:nvPr/>
        </p:nvGrpSpPr>
        <p:grpSpPr bwMode="auto">
          <a:xfrm>
            <a:off x="554038" y="4630738"/>
            <a:ext cx="2447925" cy="1074737"/>
            <a:chOff x="349" y="2917"/>
            <a:chExt cx="1542" cy="677"/>
          </a:xfrm>
        </p:grpSpPr>
        <p:sp>
          <p:nvSpPr>
            <p:cNvPr id="188440" name="Line 34"/>
            <p:cNvSpPr>
              <a:spLocks noChangeShapeType="1"/>
            </p:cNvSpPr>
            <p:nvPr/>
          </p:nvSpPr>
          <p:spPr bwMode="auto">
            <a:xfrm>
              <a:off x="349" y="2917"/>
              <a:ext cx="257" cy="0"/>
            </a:xfrm>
            <a:prstGeom prst="line">
              <a:avLst/>
            </a:prstGeom>
            <a:noFill/>
            <a:ln w="28575">
              <a:solidFill>
                <a:srgbClr val="0000FF"/>
              </a:solidFill>
              <a:round/>
              <a:headEnd/>
              <a:tailEnd/>
            </a:ln>
          </p:spPr>
          <p:txBody>
            <a:bodyPr/>
            <a:lstStyle/>
            <a:p>
              <a:endParaRPr lang="zh-CN" altLang="en-US"/>
            </a:p>
          </p:txBody>
        </p:sp>
        <p:sp>
          <p:nvSpPr>
            <p:cNvPr id="188441" name="Line 35"/>
            <p:cNvSpPr>
              <a:spLocks noChangeShapeType="1"/>
            </p:cNvSpPr>
            <p:nvPr/>
          </p:nvSpPr>
          <p:spPr bwMode="auto">
            <a:xfrm>
              <a:off x="597" y="2925"/>
              <a:ext cx="0" cy="334"/>
            </a:xfrm>
            <a:prstGeom prst="line">
              <a:avLst/>
            </a:prstGeom>
            <a:noFill/>
            <a:ln w="28575">
              <a:solidFill>
                <a:srgbClr val="0000FF"/>
              </a:solidFill>
              <a:round/>
              <a:headEnd/>
              <a:tailEnd/>
            </a:ln>
          </p:spPr>
          <p:txBody>
            <a:bodyPr/>
            <a:lstStyle/>
            <a:p>
              <a:endParaRPr lang="zh-CN" altLang="en-US"/>
            </a:p>
          </p:txBody>
        </p:sp>
        <p:sp>
          <p:nvSpPr>
            <p:cNvPr id="188442" name="Line 36"/>
            <p:cNvSpPr>
              <a:spLocks noChangeShapeType="1"/>
            </p:cNvSpPr>
            <p:nvPr/>
          </p:nvSpPr>
          <p:spPr bwMode="auto">
            <a:xfrm>
              <a:off x="588" y="3259"/>
              <a:ext cx="367" cy="0"/>
            </a:xfrm>
            <a:prstGeom prst="line">
              <a:avLst/>
            </a:prstGeom>
            <a:noFill/>
            <a:ln w="28575">
              <a:solidFill>
                <a:srgbClr val="0000FF"/>
              </a:solidFill>
              <a:round/>
              <a:headEnd/>
              <a:tailEnd/>
            </a:ln>
          </p:spPr>
          <p:txBody>
            <a:bodyPr/>
            <a:lstStyle/>
            <a:p>
              <a:endParaRPr lang="zh-CN" altLang="en-US"/>
            </a:p>
          </p:txBody>
        </p:sp>
        <p:sp>
          <p:nvSpPr>
            <p:cNvPr id="188443" name="Line 37"/>
            <p:cNvSpPr>
              <a:spLocks noChangeShapeType="1"/>
            </p:cNvSpPr>
            <p:nvPr/>
          </p:nvSpPr>
          <p:spPr bwMode="auto">
            <a:xfrm>
              <a:off x="948" y="3259"/>
              <a:ext cx="0" cy="335"/>
            </a:xfrm>
            <a:prstGeom prst="line">
              <a:avLst/>
            </a:prstGeom>
            <a:noFill/>
            <a:ln w="28575">
              <a:solidFill>
                <a:srgbClr val="0000FF"/>
              </a:solidFill>
              <a:round/>
              <a:headEnd/>
              <a:tailEnd/>
            </a:ln>
          </p:spPr>
          <p:txBody>
            <a:bodyPr/>
            <a:lstStyle/>
            <a:p>
              <a:endParaRPr lang="zh-CN" altLang="en-US"/>
            </a:p>
          </p:txBody>
        </p:sp>
        <p:sp>
          <p:nvSpPr>
            <p:cNvPr id="188444" name="Line 38"/>
            <p:cNvSpPr>
              <a:spLocks noChangeShapeType="1"/>
            </p:cNvSpPr>
            <p:nvPr/>
          </p:nvSpPr>
          <p:spPr bwMode="auto">
            <a:xfrm>
              <a:off x="939" y="3594"/>
              <a:ext cx="952" cy="0"/>
            </a:xfrm>
            <a:prstGeom prst="line">
              <a:avLst/>
            </a:prstGeom>
            <a:noFill/>
            <a:ln w="28575">
              <a:solidFill>
                <a:srgbClr val="0000FF"/>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41"/>
                                        </p:tgtEl>
                                        <p:attrNameLst>
                                          <p:attrName>style.visibility</p:attrName>
                                        </p:attrNameLst>
                                      </p:cBhvr>
                                      <p:to>
                                        <p:strVal val="visible"/>
                                      </p:to>
                                    </p:set>
                                    <p:animEffect transition="in" filter="wipe(left)">
                                      <p:cBhvr>
                                        <p:cTn id="7" dur="500"/>
                                        <p:tgtEl>
                                          <p:spTgt spid="696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69642"/>
                                        </p:tgtEl>
                                        <p:attrNameLst>
                                          <p:attrName>style.visibility</p:attrName>
                                        </p:attrNameLst>
                                      </p:cBhvr>
                                      <p:to>
                                        <p:strVal val="visible"/>
                                      </p:to>
                                    </p:set>
                                    <p:anim calcmode="lin" valueType="num">
                                      <p:cBhvr additive="base">
                                        <p:cTn id="12" dur="500" fill="hold"/>
                                        <p:tgtEl>
                                          <p:spTgt spid="69642"/>
                                        </p:tgtEl>
                                        <p:attrNameLst>
                                          <p:attrName>ppt_x</p:attrName>
                                        </p:attrNameLst>
                                      </p:cBhvr>
                                      <p:tavLst>
                                        <p:tav tm="0">
                                          <p:val>
                                            <p:strVal val="0-#ppt_w/2"/>
                                          </p:val>
                                        </p:tav>
                                        <p:tav tm="100000">
                                          <p:val>
                                            <p:strVal val="#ppt_x"/>
                                          </p:val>
                                        </p:tav>
                                      </p:tavLst>
                                    </p:anim>
                                    <p:anim calcmode="lin" valueType="num">
                                      <p:cBhvr additive="base">
                                        <p:cTn id="13" dur="500" fill="hold"/>
                                        <p:tgtEl>
                                          <p:spTgt spid="6964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69643"/>
                                        </p:tgtEl>
                                        <p:attrNameLst>
                                          <p:attrName>style.visibility</p:attrName>
                                        </p:attrNameLst>
                                      </p:cBhvr>
                                      <p:to>
                                        <p:strVal val="visible"/>
                                      </p:to>
                                    </p:set>
                                    <p:anim calcmode="lin" valueType="num">
                                      <p:cBhvr additive="base">
                                        <p:cTn id="18" dur="500" fill="hold"/>
                                        <p:tgtEl>
                                          <p:spTgt spid="69643"/>
                                        </p:tgtEl>
                                        <p:attrNameLst>
                                          <p:attrName>ppt_x</p:attrName>
                                        </p:attrNameLst>
                                      </p:cBhvr>
                                      <p:tavLst>
                                        <p:tav tm="0">
                                          <p:val>
                                            <p:strVal val="0-#ppt_w/2"/>
                                          </p:val>
                                        </p:tav>
                                        <p:tav tm="100000">
                                          <p:val>
                                            <p:strVal val="#ppt_x"/>
                                          </p:val>
                                        </p:tav>
                                      </p:tavLst>
                                    </p:anim>
                                    <p:anim calcmode="lin" valueType="num">
                                      <p:cBhvr additive="base">
                                        <p:cTn id="19" dur="500" fill="hold"/>
                                        <p:tgtEl>
                                          <p:spTgt spid="69643"/>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69644"/>
                                        </p:tgtEl>
                                        <p:attrNameLst>
                                          <p:attrName>style.visibility</p:attrName>
                                        </p:attrNameLst>
                                      </p:cBhvr>
                                      <p:to>
                                        <p:strVal val="visible"/>
                                      </p:to>
                                    </p:set>
                                    <p:anim calcmode="lin" valueType="num">
                                      <p:cBhvr additive="base">
                                        <p:cTn id="24" dur="500" fill="hold"/>
                                        <p:tgtEl>
                                          <p:spTgt spid="69644"/>
                                        </p:tgtEl>
                                        <p:attrNameLst>
                                          <p:attrName>ppt_x</p:attrName>
                                        </p:attrNameLst>
                                      </p:cBhvr>
                                      <p:tavLst>
                                        <p:tav tm="0">
                                          <p:val>
                                            <p:strVal val="0-#ppt_w/2"/>
                                          </p:val>
                                        </p:tav>
                                        <p:tav tm="100000">
                                          <p:val>
                                            <p:strVal val="#ppt_x"/>
                                          </p:val>
                                        </p:tav>
                                      </p:tavLst>
                                    </p:anim>
                                    <p:anim calcmode="lin" valueType="num">
                                      <p:cBhvr additive="base">
                                        <p:cTn id="25" dur="500" fill="hold"/>
                                        <p:tgtEl>
                                          <p:spTgt spid="69644"/>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nodeType="clickEffect">
                                  <p:stCondLst>
                                    <p:cond delay="0"/>
                                  </p:stCondLst>
                                  <p:childTnLst>
                                    <p:set>
                                      <p:cBhvr>
                                        <p:cTn id="29" dur="1" fill="hold">
                                          <p:stCondLst>
                                            <p:cond delay="0"/>
                                          </p:stCondLst>
                                        </p:cTn>
                                        <p:tgtEl>
                                          <p:spTgt spid="69636"/>
                                        </p:tgtEl>
                                        <p:attrNameLst>
                                          <p:attrName>style.visibility</p:attrName>
                                        </p:attrNameLst>
                                      </p:cBhvr>
                                      <p:to>
                                        <p:strVal val="visible"/>
                                      </p:to>
                                    </p:set>
                                    <p:animEffect transition="in" filter="box(in)">
                                      <p:cBhvr>
                                        <p:cTn id="30" dur="500"/>
                                        <p:tgtEl>
                                          <p:spTgt spid="696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8" presetClass="entr" presetSubtype="6" fill="hold" nodeType="clickEffect">
                                  <p:stCondLst>
                                    <p:cond delay="0"/>
                                  </p:stCondLst>
                                  <p:childTnLst>
                                    <p:set>
                                      <p:cBhvr>
                                        <p:cTn id="34" dur="1" fill="hold">
                                          <p:stCondLst>
                                            <p:cond delay="0"/>
                                          </p:stCondLst>
                                        </p:cTn>
                                        <p:tgtEl>
                                          <p:spTgt spid="69672"/>
                                        </p:tgtEl>
                                        <p:attrNameLst>
                                          <p:attrName>style.visibility</p:attrName>
                                        </p:attrNameLst>
                                      </p:cBhvr>
                                      <p:to>
                                        <p:strVal val="visible"/>
                                      </p:to>
                                    </p:set>
                                    <p:animEffect transition="in" filter="strips(downRight)">
                                      <p:cBhvr>
                                        <p:cTn id="35" dur="500"/>
                                        <p:tgtEl>
                                          <p:spTgt spid="69672"/>
                                        </p:tgtEl>
                                      </p:cBhvr>
                                    </p:animEffect>
                                  </p:childTnLst>
                                  <p:subTnLst>
                                    <p:set>
                                      <p:cBhvr override="childStyle">
                                        <p:cTn dur="1" fill="hold" display="0" masterRel="nextClick" afterEffect="1"/>
                                        <p:tgtEl>
                                          <p:spTgt spid="69672"/>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9663"/>
                                        </p:tgtEl>
                                        <p:attrNameLst>
                                          <p:attrName>style.visibility</p:attrName>
                                        </p:attrNameLst>
                                      </p:cBhvr>
                                      <p:to>
                                        <p:strVal val="visible"/>
                                      </p:to>
                                    </p:set>
                                    <p:animEffect transition="in" filter="wipe(left)">
                                      <p:cBhvr>
                                        <p:cTn id="40" dur="500"/>
                                        <p:tgtEl>
                                          <p:spTgt spid="6966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69664"/>
                                        </p:tgtEl>
                                        <p:attrNameLst>
                                          <p:attrName>style.visibility</p:attrName>
                                        </p:attrNameLst>
                                      </p:cBhvr>
                                      <p:to>
                                        <p:strVal val="visible"/>
                                      </p:to>
                                    </p:set>
                                    <p:animEffect transition="in" filter="wipe(up)">
                                      <p:cBhvr>
                                        <p:cTn id="45" dur="500"/>
                                        <p:tgtEl>
                                          <p:spTgt spid="6966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69637">
                                            <p:txEl>
                                              <p:pRg st="1" end="1"/>
                                            </p:txEl>
                                          </p:spTgt>
                                        </p:tgtEl>
                                        <p:attrNameLst>
                                          <p:attrName>style.visibility</p:attrName>
                                        </p:attrNameLst>
                                      </p:cBhvr>
                                      <p:to>
                                        <p:strVal val="visible"/>
                                      </p:to>
                                    </p:set>
                                    <p:animEffect transition="in" filter="dissolve">
                                      <p:cBhvr>
                                        <p:cTn id="50" dur="500"/>
                                        <p:tgtEl>
                                          <p:spTgt spid="69637">
                                            <p:txEl>
                                              <p:pRg st="1" end="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69637">
                                            <p:txEl>
                                              <p:pRg st="0" end="0"/>
                                            </p:txEl>
                                          </p:spTgt>
                                        </p:tgtEl>
                                        <p:attrNameLst>
                                          <p:attrName>style.visibility</p:attrName>
                                        </p:attrNameLst>
                                      </p:cBhvr>
                                      <p:to>
                                        <p:strVal val="visible"/>
                                      </p:to>
                                    </p:set>
                                    <p:animEffect transition="in" filter="dissolve">
                                      <p:cBhvr>
                                        <p:cTn id="55" dur="500"/>
                                        <p:tgtEl>
                                          <p:spTgt spid="696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build="p" autoUpdateAnimBg="0"/>
      <p:bldP spid="69641" grpId="0" animBg="1"/>
      <p:bldP spid="69663" grpId="0" animBg="1"/>
      <p:bldP spid="69664"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
          <p:cNvGrpSpPr>
            <a:grpSpLocks/>
          </p:cNvGrpSpPr>
          <p:nvPr/>
        </p:nvGrpSpPr>
        <p:grpSpPr bwMode="auto">
          <a:xfrm>
            <a:off x="3200400" y="3849688"/>
            <a:ext cx="5486400" cy="2170112"/>
            <a:chOff x="2016" y="2425"/>
            <a:chExt cx="3456" cy="1367"/>
          </a:xfrm>
        </p:grpSpPr>
        <p:sp>
          <p:nvSpPr>
            <p:cNvPr id="189454" name="Rectangle 3"/>
            <p:cNvSpPr>
              <a:spLocks noChangeArrowheads="1"/>
            </p:cNvSpPr>
            <p:nvPr/>
          </p:nvSpPr>
          <p:spPr bwMode="auto">
            <a:xfrm>
              <a:off x="2016" y="2688"/>
              <a:ext cx="1824" cy="1104"/>
            </a:xfrm>
            <a:prstGeom prst="rect">
              <a:avLst/>
            </a:prstGeom>
            <a:solidFill>
              <a:schemeClr val="accent1"/>
            </a:solidFill>
            <a:ln w="19050">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9455" name="AutoShape 4"/>
            <p:cNvSpPr>
              <a:spLocks/>
            </p:cNvSpPr>
            <p:nvPr/>
          </p:nvSpPr>
          <p:spPr bwMode="auto">
            <a:xfrm>
              <a:off x="4176" y="2425"/>
              <a:ext cx="1296" cy="384"/>
            </a:xfrm>
            <a:prstGeom prst="callout2">
              <a:avLst>
                <a:gd name="adj1" fmla="val 18750"/>
                <a:gd name="adj2" fmla="val -3704"/>
                <a:gd name="adj3" fmla="val 18750"/>
                <a:gd name="adj4" fmla="val -28935"/>
                <a:gd name="adj5" fmla="val 110676"/>
                <a:gd name="adj6" fmla="val -54167"/>
              </a:avLst>
            </a:prstGeom>
            <a:solidFill>
              <a:schemeClr val="accent1"/>
            </a:solidFill>
            <a:ln w="28575">
              <a:solidFill>
                <a:schemeClr val="bg2"/>
              </a:solidFill>
              <a:miter lim="800000"/>
              <a:headEnd/>
              <a:tailEnd/>
            </a:ln>
          </p:spPr>
          <p:txBody>
            <a:bodyPr/>
            <a:lstStyle/>
            <a:p>
              <a:pPr algn="ctr"/>
              <a:r>
                <a:rPr lang="zh-CN" altLang="en-US" sz="2400" b="1">
                  <a:solidFill>
                    <a:srgbClr val="00007D"/>
                  </a:solidFill>
                  <a:latin typeface="Times New Roman" pitchFamily="18" charset="0"/>
                  <a:ea typeface="楷体_GB2312"/>
                  <a:cs typeface="楷体_GB2312"/>
                </a:rPr>
                <a:t>行阶梯形矩阵</a:t>
              </a:r>
            </a:p>
          </p:txBody>
        </p:sp>
      </p:grpSp>
      <p:graphicFrame>
        <p:nvGraphicFramePr>
          <p:cNvPr id="189444" name="Object 4"/>
          <p:cNvGraphicFramePr>
            <a:graphicFrameLocks noChangeAspect="1"/>
          </p:cNvGraphicFramePr>
          <p:nvPr/>
        </p:nvGraphicFramePr>
        <p:xfrm>
          <a:off x="844550" y="1162050"/>
          <a:ext cx="2500313" cy="1106488"/>
        </p:xfrm>
        <a:graphic>
          <a:graphicData uri="http://schemas.openxmlformats.org/presentationml/2006/ole">
            <mc:AlternateContent xmlns:mc="http://schemas.openxmlformats.org/markup-compatibility/2006">
              <mc:Choice xmlns:v="urn:schemas-microsoft-com:vml" Requires="v">
                <p:oleObj spid="_x0000_s189460" name="Equation" r:id="rId3" imgW="1091726" imgH="482391" progId="">
                  <p:embed/>
                </p:oleObj>
              </mc:Choice>
              <mc:Fallback>
                <p:oleObj name="Equation" r:id="rId3" imgW="1091726" imgH="482391"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50" y="1162050"/>
                        <a:ext cx="2500313" cy="1106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9446" name="Text Box 6"/>
          <p:cNvSpPr txBox="1">
            <a:spLocks noChangeArrowheads="1"/>
          </p:cNvSpPr>
          <p:nvPr/>
        </p:nvSpPr>
        <p:spPr bwMode="auto">
          <a:xfrm>
            <a:off x="4648200" y="939800"/>
            <a:ext cx="4171950" cy="1552575"/>
          </a:xfrm>
          <a:prstGeom prst="rect">
            <a:avLst/>
          </a:prstGeom>
          <a:noFill/>
          <a:ln w="9525">
            <a:noFill/>
            <a:miter lim="800000"/>
            <a:headEnd/>
            <a:tailEnd/>
          </a:ln>
        </p:spPr>
        <p:txBody>
          <a:bodyPr/>
          <a:lstStyle/>
          <a:p>
            <a:pPr marL="342900" indent="-342900"/>
            <a:r>
              <a:rPr lang="zh-CN" altLang="en-US" sz="2400" b="1">
                <a:solidFill>
                  <a:srgbClr val="000000"/>
                </a:solidFill>
                <a:latin typeface="Times New Roman" pitchFamily="18" charset="0"/>
                <a:ea typeface="楷体_GB2312"/>
                <a:cs typeface="楷体_GB2312"/>
              </a:rPr>
              <a:t>标准形矩阵由</a:t>
            </a:r>
            <a:r>
              <a:rPr lang="en-US" altLang="zh-CN" sz="2400" b="1" i="1">
                <a:solidFill>
                  <a:srgbClr val="000000"/>
                </a:solidFill>
                <a:latin typeface="Times New Roman" pitchFamily="18" charset="0"/>
                <a:ea typeface="楷体_GB2312"/>
                <a:cs typeface="楷体_GB2312"/>
              </a:rPr>
              <a:t>m</a:t>
            </a:r>
            <a:r>
              <a:rPr lang="zh-CN"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n</a:t>
            </a:r>
            <a:r>
              <a:rPr lang="zh-CN"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r</a:t>
            </a:r>
            <a:r>
              <a:rPr lang="zh-CN" altLang="en-US" sz="2400" b="1">
                <a:solidFill>
                  <a:srgbClr val="000000"/>
                </a:solidFill>
                <a:latin typeface="Times New Roman" pitchFamily="18" charset="0"/>
                <a:ea typeface="楷体_GB2312"/>
                <a:cs typeface="楷体_GB2312"/>
              </a:rPr>
              <a:t>三个参</a:t>
            </a:r>
          </a:p>
          <a:p>
            <a:pPr marL="342900" indent="-342900">
              <a:lnSpc>
                <a:spcPct val="130000"/>
              </a:lnSpc>
            </a:pPr>
            <a:r>
              <a:rPr lang="zh-CN" altLang="en-US" sz="2400" b="1">
                <a:solidFill>
                  <a:srgbClr val="000000"/>
                </a:solidFill>
                <a:latin typeface="Times New Roman" pitchFamily="18" charset="0"/>
                <a:ea typeface="楷体_GB2312"/>
                <a:cs typeface="楷体_GB2312"/>
              </a:rPr>
              <a:t>数完全确定，其中 </a:t>
            </a:r>
            <a:r>
              <a:rPr lang="en-US" altLang="zh-CN" sz="2400" b="1" i="1">
                <a:solidFill>
                  <a:srgbClr val="000000"/>
                </a:solidFill>
                <a:latin typeface="Times New Roman" pitchFamily="18" charset="0"/>
                <a:ea typeface="楷体_GB2312"/>
                <a:cs typeface="楷体_GB2312"/>
              </a:rPr>
              <a:t>r </a:t>
            </a:r>
            <a:r>
              <a:rPr lang="zh-CN" altLang="en-US" sz="2400" b="1">
                <a:solidFill>
                  <a:srgbClr val="000000"/>
                </a:solidFill>
                <a:latin typeface="Times New Roman" pitchFamily="18" charset="0"/>
                <a:ea typeface="楷体_GB2312"/>
                <a:cs typeface="楷体_GB2312"/>
              </a:rPr>
              <a:t>就是行阶</a:t>
            </a:r>
          </a:p>
          <a:p>
            <a:pPr marL="342900" indent="-342900">
              <a:lnSpc>
                <a:spcPct val="130000"/>
              </a:lnSpc>
            </a:pPr>
            <a:r>
              <a:rPr lang="zh-CN" altLang="en-US" sz="2400" b="1">
                <a:solidFill>
                  <a:srgbClr val="000000"/>
                </a:solidFill>
                <a:latin typeface="Times New Roman" pitchFamily="18" charset="0"/>
                <a:ea typeface="楷体_GB2312"/>
                <a:cs typeface="楷体_GB2312"/>
              </a:rPr>
              <a:t>梯形矩阵中非零行的行数</a:t>
            </a:r>
            <a:r>
              <a:rPr lang="en-US" altLang="zh-CN" sz="2400" b="1">
                <a:solidFill>
                  <a:srgbClr val="000000"/>
                </a:solidFill>
                <a:latin typeface="Times New Roman" pitchFamily="18" charset="0"/>
                <a:ea typeface="楷体_GB2312"/>
                <a:cs typeface="楷体_GB2312"/>
              </a:rPr>
              <a:t>.</a:t>
            </a:r>
          </a:p>
        </p:txBody>
      </p:sp>
      <p:grpSp>
        <p:nvGrpSpPr>
          <p:cNvPr id="70663" name="Group 7"/>
          <p:cNvGrpSpPr>
            <a:grpSpLocks/>
          </p:cNvGrpSpPr>
          <p:nvPr/>
        </p:nvGrpSpPr>
        <p:grpSpPr bwMode="auto">
          <a:xfrm>
            <a:off x="646113" y="4495800"/>
            <a:ext cx="5145087" cy="1409700"/>
            <a:chOff x="407" y="2832"/>
            <a:chExt cx="3241" cy="888"/>
          </a:xfrm>
        </p:grpSpPr>
        <p:sp>
          <p:nvSpPr>
            <p:cNvPr id="189452" name="Oval 8"/>
            <p:cNvSpPr>
              <a:spLocks noChangeArrowheads="1"/>
            </p:cNvSpPr>
            <p:nvPr/>
          </p:nvSpPr>
          <p:spPr bwMode="auto">
            <a:xfrm>
              <a:off x="2208" y="2832"/>
              <a:ext cx="1440" cy="816"/>
            </a:xfrm>
            <a:prstGeom prst="ellipse">
              <a:avLst/>
            </a:prstGeom>
            <a:solidFill>
              <a:srgbClr val="FF99CC"/>
            </a:solidFill>
            <a:ln w="9525">
              <a:no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9453" name="AutoShape 9"/>
            <p:cNvSpPr>
              <a:spLocks/>
            </p:cNvSpPr>
            <p:nvPr/>
          </p:nvSpPr>
          <p:spPr bwMode="auto">
            <a:xfrm>
              <a:off x="407" y="3336"/>
              <a:ext cx="1297" cy="384"/>
            </a:xfrm>
            <a:prstGeom prst="callout2">
              <a:avLst>
                <a:gd name="adj1" fmla="val 18750"/>
                <a:gd name="adj2" fmla="val 103699"/>
                <a:gd name="adj3" fmla="val 18750"/>
                <a:gd name="adj4" fmla="val 133847"/>
                <a:gd name="adj5" fmla="val 18750"/>
                <a:gd name="adj6" fmla="val 163995"/>
              </a:avLst>
            </a:prstGeom>
            <a:solidFill>
              <a:srgbClr val="FF99CC"/>
            </a:solidFill>
            <a:ln w="28575">
              <a:solidFill>
                <a:schemeClr val="bg2"/>
              </a:solidFill>
              <a:miter lim="800000"/>
              <a:headEnd/>
              <a:tailEnd/>
            </a:ln>
          </p:spPr>
          <p:txBody>
            <a:bodyPr/>
            <a:lstStyle/>
            <a:p>
              <a:pPr algn="ctr"/>
              <a:r>
                <a:rPr lang="zh-CN" altLang="en-US" sz="2400" b="1">
                  <a:solidFill>
                    <a:srgbClr val="00007D"/>
                  </a:solidFill>
                  <a:latin typeface="Times New Roman" pitchFamily="18" charset="0"/>
                  <a:ea typeface="楷体_GB2312"/>
                  <a:cs typeface="楷体_GB2312"/>
                </a:rPr>
                <a:t>行最简形矩阵</a:t>
              </a:r>
            </a:p>
          </p:txBody>
        </p:sp>
      </p:grpSp>
      <p:grpSp>
        <p:nvGrpSpPr>
          <p:cNvPr id="70666" name="Group 10"/>
          <p:cNvGrpSpPr>
            <a:grpSpLocks/>
          </p:cNvGrpSpPr>
          <p:nvPr/>
        </p:nvGrpSpPr>
        <p:grpSpPr bwMode="auto">
          <a:xfrm>
            <a:off x="4191000" y="4838700"/>
            <a:ext cx="4576763" cy="1181100"/>
            <a:chOff x="2640" y="3048"/>
            <a:chExt cx="2883" cy="744"/>
          </a:xfrm>
        </p:grpSpPr>
        <p:sp>
          <p:nvSpPr>
            <p:cNvPr id="189450" name="Oval 11"/>
            <p:cNvSpPr>
              <a:spLocks noChangeArrowheads="1"/>
            </p:cNvSpPr>
            <p:nvPr/>
          </p:nvSpPr>
          <p:spPr bwMode="auto">
            <a:xfrm>
              <a:off x="2640" y="3048"/>
              <a:ext cx="912" cy="384"/>
            </a:xfrm>
            <a:prstGeom prst="ellipse">
              <a:avLst/>
            </a:prstGeom>
            <a:solidFill>
              <a:srgbClr val="FFFF66"/>
            </a:solidFill>
            <a:ln w="9525">
              <a:no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9451" name="AutoShape 12"/>
            <p:cNvSpPr>
              <a:spLocks/>
            </p:cNvSpPr>
            <p:nvPr/>
          </p:nvSpPr>
          <p:spPr bwMode="auto">
            <a:xfrm>
              <a:off x="4226" y="3408"/>
              <a:ext cx="1297" cy="384"/>
            </a:xfrm>
            <a:prstGeom prst="callout2">
              <a:avLst>
                <a:gd name="adj1" fmla="val 18750"/>
                <a:gd name="adj2" fmla="val -3699"/>
                <a:gd name="adj3" fmla="val 18750"/>
                <a:gd name="adj4" fmla="val -38167"/>
                <a:gd name="adj5" fmla="val -51042"/>
                <a:gd name="adj6" fmla="val -72630"/>
              </a:avLst>
            </a:prstGeom>
            <a:solidFill>
              <a:srgbClr val="FFFF66"/>
            </a:solidFill>
            <a:ln w="28575">
              <a:solidFill>
                <a:schemeClr val="bg2"/>
              </a:solidFill>
              <a:miter lim="800000"/>
              <a:headEnd/>
              <a:tailEnd/>
            </a:ln>
          </p:spPr>
          <p:txBody>
            <a:bodyPr/>
            <a:lstStyle/>
            <a:p>
              <a:pPr algn="ctr"/>
              <a:r>
                <a:rPr lang="zh-CN" altLang="en-US" sz="2400" b="1">
                  <a:solidFill>
                    <a:srgbClr val="00007D"/>
                  </a:solidFill>
                  <a:latin typeface="Times New Roman" pitchFamily="18" charset="0"/>
                  <a:ea typeface="楷体_GB2312"/>
                  <a:cs typeface="楷体_GB2312"/>
                </a:rPr>
                <a:t>标准形矩阵</a:t>
              </a:r>
            </a:p>
          </p:txBody>
        </p:sp>
      </p:grpSp>
      <p:sp>
        <p:nvSpPr>
          <p:cNvPr id="70669" name="Rectangle 13"/>
          <p:cNvSpPr>
            <a:spLocks noChangeArrowheads="1"/>
          </p:cNvSpPr>
          <p:nvPr/>
        </p:nvSpPr>
        <p:spPr bwMode="auto">
          <a:xfrm>
            <a:off x="322263" y="2994025"/>
            <a:ext cx="4249737" cy="519113"/>
          </a:xfrm>
          <a:prstGeom prst="rect">
            <a:avLst/>
          </a:prstGeom>
          <a:noFill/>
          <a:ln w="9525">
            <a:noFill/>
            <a:miter lim="800000"/>
            <a:headEnd/>
            <a:tailEnd/>
          </a:ln>
        </p:spPr>
        <p:txBody>
          <a:bodyPr>
            <a:spAutoFit/>
          </a:bodyPr>
          <a:lstStyle/>
          <a:p>
            <a:r>
              <a:rPr lang="zh-CN" altLang="en-US" sz="2800" b="1">
                <a:solidFill>
                  <a:srgbClr val="0000FF"/>
                </a:solidFill>
                <a:latin typeface="Times New Roman" pitchFamily="18" charset="0"/>
                <a:ea typeface="楷体_GB2312"/>
                <a:cs typeface="楷体_GB2312"/>
              </a:rPr>
              <a:t>三者之间的包含关系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0669"/>
                                        </p:tgtEl>
                                        <p:attrNameLst>
                                          <p:attrName>style.visibility</p:attrName>
                                        </p:attrNameLst>
                                      </p:cBhvr>
                                      <p:to>
                                        <p:strVal val="visible"/>
                                      </p:to>
                                    </p:set>
                                    <p:animEffect transition="in" filter="slide(fromBottom)">
                                      <p:cBhvr>
                                        <p:cTn id="7" dur="500"/>
                                        <p:tgtEl>
                                          <p:spTgt spid="706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0658"/>
                                        </p:tgtEl>
                                        <p:attrNameLst>
                                          <p:attrName>style.visibility</p:attrName>
                                        </p:attrNameLst>
                                      </p:cBhvr>
                                      <p:to>
                                        <p:strVal val="visible"/>
                                      </p:to>
                                    </p:set>
                                    <p:animEffect transition="in" filter="wipe(left)">
                                      <p:cBhvr>
                                        <p:cTn id="12" dur="500"/>
                                        <p:tgtEl>
                                          <p:spTgt spid="706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0663"/>
                                        </p:tgtEl>
                                        <p:attrNameLst>
                                          <p:attrName>style.visibility</p:attrName>
                                        </p:attrNameLst>
                                      </p:cBhvr>
                                      <p:to>
                                        <p:strVal val="visible"/>
                                      </p:to>
                                    </p:set>
                                    <p:animEffect transition="in" filter="wipe(left)">
                                      <p:cBhvr>
                                        <p:cTn id="17" dur="500"/>
                                        <p:tgtEl>
                                          <p:spTgt spid="706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70666"/>
                                        </p:tgtEl>
                                        <p:attrNameLst>
                                          <p:attrName>style.visibility</p:attrName>
                                        </p:attrNameLst>
                                      </p:cBhvr>
                                      <p:to>
                                        <p:strVal val="visible"/>
                                      </p:to>
                                    </p:set>
                                    <p:animEffect transition="in" filter="wipe(right)">
                                      <p:cBhvr>
                                        <p:cTn id="22" dur="500"/>
                                        <p:tgtEl>
                                          <p:spTgt spid="70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9" grpId="0" autoUpdateAnimBg="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3" name="Text Box 2"/>
          <p:cNvSpPr txBox="1">
            <a:spLocks noChangeArrowheads="1"/>
          </p:cNvSpPr>
          <p:nvPr/>
        </p:nvSpPr>
        <p:spPr bwMode="auto">
          <a:xfrm>
            <a:off x="609600" y="1538288"/>
            <a:ext cx="1676400" cy="457200"/>
          </a:xfrm>
          <a:prstGeom prst="rect">
            <a:avLst/>
          </a:prstGeom>
          <a:noFill/>
          <a:ln w="9525">
            <a:noFill/>
            <a:miter lim="800000"/>
            <a:headEnd/>
            <a:tailEnd/>
          </a:ln>
        </p:spPr>
        <p:txBody>
          <a:bodyPr>
            <a:spAutoFit/>
          </a:bodyPr>
          <a:lstStyle/>
          <a:p>
            <a:r>
              <a:rPr lang="zh-CN" altLang="en-US" sz="2400" b="1">
                <a:solidFill>
                  <a:srgbClr val="000000"/>
                </a:solidFill>
                <a:latin typeface="Times New Roman" pitchFamily="18" charset="0"/>
                <a:ea typeface="楷体_GB2312"/>
                <a:cs typeface="楷体_GB2312"/>
              </a:rPr>
              <a:t>任何矩阵</a:t>
            </a:r>
          </a:p>
        </p:txBody>
      </p:sp>
      <p:sp>
        <p:nvSpPr>
          <p:cNvPr id="1042434" name="Text Box 3"/>
          <p:cNvSpPr txBox="1">
            <a:spLocks noChangeArrowheads="1"/>
          </p:cNvSpPr>
          <p:nvPr/>
        </p:nvSpPr>
        <p:spPr bwMode="auto">
          <a:xfrm>
            <a:off x="3429000" y="3138488"/>
            <a:ext cx="2362200" cy="457200"/>
          </a:xfrm>
          <a:prstGeom prst="rect">
            <a:avLst/>
          </a:prstGeom>
          <a:noFill/>
          <a:ln w="9525">
            <a:noFill/>
            <a:miter lim="800000"/>
            <a:headEnd/>
            <a:tailEnd/>
          </a:ln>
        </p:spPr>
        <p:txBody>
          <a:bodyPr>
            <a:spAutoFit/>
          </a:bodyPr>
          <a:lstStyle/>
          <a:p>
            <a:r>
              <a:rPr lang="zh-CN" altLang="en-US" sz="2400" b="1">
                <a:solidFill>
                  <a:srgbClr val="000000"/>
                </a:solidFill>
                <a:latin typeface="Times New Roman" pitchFamily="18" charset="0"/>
                <a:ea typeface="楷体_GB2312"/>
                <a:cs typeface="楷体_GB2312"/>
              </a:rPr>
              <a:t>行最简形矩阵</a:t>
            </a:r>
          </a:p>
        </p:txBody>
      </p:sp>
      <p:sp>
        <p:nvSpPr>
          <p:cNvPr id="1042435" name="Text Box 4"/>
          <p:cNvSpPr txBox="1">
            <a:spLocks noChangeArrowheads="1"/>
          </p:cNvSpPr>
          <p:nvPr/>
        </p:nvSpPr>
        <p:spPr bwMode="auto">
          <a:xfrm>
            <a:off x="5715000" y="1536700"/>
            <a:ext cx="2362200" cy="457200"/>
          </a:xfrm>
          <a:prstGeom prst="rect">
            <a:avLst/>
          </a:prstGeom>
          <a:noFill/>
          <a:ln w="9525">
            <a:noFill/>
            <a:miter lim="800000"/>
            <a:headEnd/>
            <a:tailEnd/>
          </a:ln>
        </p:spPr>
        <p:txBody>
          <a:bodyPr>
            <a:spAutoFit/>
          </a:bodyPr>
          <a:lstStyle/>
          <a:p>
            <a:r>
              <a:rPr lang="zh-CN" altLang="en-US" sz="2400" b="1">
                <a:solidFill>
                  <a:srgbClr val="000000"/>
                </a:solidFill>
                <a:latin typeface="Times New Roman" pitchFamily="18" charset="0"/>
                <a:ea typeface="楷体_GB2312"/>
                <a:cs typeface="楷体_GB2312"/>
              </a:rPr>
              <a:t>行阶梯形矩阵</a:t>
            </a:r>
          </a:p>
        </p:txBody>
      </p:sp>
      <p:sp>
        <p:nvSpPr>
          <p:cNvPr id="1042436" name="Text Box 5"/>
          <p:cNvSpPr txBox="1">
            <a:spLocks noChangeArrowheads="1"/>
          </p:cNvSpPr>
          <p:nvPr/>
        </p:nvSpPr>
        <p:spPr bwMode="auto">
          <a:xfrm>
            <a:off x="3429000" y="4967288"/>
            <a:ext cx="2362200" cy="457200"/>
          </a:xfrm>
          <a:prstGeom prst="rect">
            <a:avLst/>
          </a:prstGeom>
          <a:noFill/>
          <a:ln w="9525">
            <a:noFill/>
            <a:miter lim="800000"/>
            <a:headEnd/>
            <a:tailEnd/>
          </a:ln>
        </p:spPr>
        <p:txBody>
          <a:bodyPr>
            <a:spAutoFit/>
          </a:bodyPr>
          <a:lstStyle/>
          <a:p>
            <a:pPr algn="ctr"/>
            <a:r>
              <a:rPr lang="zh-CN" altLang="en-US" sz="2400" b="1">
                <a:solidFill>
                  <a:srgbClr val="000000"/>
                </a:solidFill>
                <a:latin typeface="Times New Roman" pitchFamily="18" charset="0"/>
                <a:ea typeface="楷体_GB2312"/>
                <a:cs typeface="楷体_GB2312"/>
              </a:rPr>
              <a:t>标准形矩阵</a:t>
            </a:r>
          </a:p>
        </p:txBody>
      </p:sp>
      <p:grpSp>
        <p:nvGrpSpPr>
          <p:cNvPr id="71686" name="Group 6"/>
          <p:cNvGrpSpPr>
            <a:grpSpLocks/>
          </p:cNvGrpSpPr>
          <p:nvPr/>
        </p:nvGrpSpPr>
        <p:grpSpPr bwMode="auto">
          <a:xfrm>
            <a:off x="2286000" y="1458913"/>
            <a:ext cx="3352800" cy="460375"/>
            <a:chOff x="1440" y="919"/>
            <a:chExt cx="2112" cy="290"/>
          </a:xfrm>
        </p:grpSpPr>
        <p:sp>
          <p:nvSpPr>
            <p:cNvPr id="1042451" name="Line 7"/>
            <p:cNvSpPr>
              <a:spLocks noChangeShapeType="1"/>
            </p:cNvSpPr>
            <p:nvPr/>
          </p:nvSpPr>
          <p:spPr bwMode="auto">
            <a:xfrm>
              <a:off x="1440" y="1209"/>
              <a:ext cx="2112" cy="0"/>
            </a:xfrm>
            <a:prstGeom prst="line">
              <a:avLst/>
            </a:prstGeom>
            <a:noFill/>
            <a:ln w="28575">
              <a:solidFill>
                <a:schemeClr val="tx1"/>
              </a:solidFill>
              <a:round/>
              <a:headEnd/>
              <a:tailEnd type="arrow" w="med" len="med"/>
            </a:ln>
          </p:spPr>
          <p:txBody>
            <a:bodyPr/>
            <a:lstStyle/>
            <a:p>
              <a:endParaRPr lang="zh-CN" altLang="en-US"/>
            </a:p>
          </p:txBody>
        </p:sp>
        <p:sp>
          <p:nvSpPr>
            <p:cNvPr id="1042452" name="Text Box 8"/>
            <p:cNvSpPr txBox="1">
              <a:spLocks noChangeArrowheads="1"/>
            </p:cNvSpPr>
            <p:nvPr/>
          </p:nvSpPr>
          <p:spPr bwMode="auto">
            <a:xfrm>
              <a:off x="1492" y="919"/>
              <a:ext cx="1756" cy="288"/>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有限次初等行变换  </a:t>
              </a:r>
            </a:p>
          </p:txBody>
        </p:sp>
      </p:grpSp>
      <p:sp>
        <p:nvSpPr>
          <p:cNvPr id="71689" name="Line 9"/>
          <p:cNvSpPr>
            <a:spLocks noChangeShapeType="1"/>
          </p:cNvSpPr>
          <p:nvPr/>
        </p:nvSpPr>
        <p:spPr bwMode="auto">
          <a:xfrm flipH="1">
            <a:off x="4495800" y="2071688"/>
            <a:ext cx="2209800" cy="990600"/>
          </a:xfrm>
          <a:prstGeom prst="line">
            <a:avLst/>
          </a:prstGeom>
          <a:noFill/>
          <a:ln w="28575">
            <a:solidFill>
              <a:schemeClr val="tx1"/>
            </a:solidFill>
            <a:round/>
            <a:headEnd type="arrow" w="med" len="med"/>
            <a:tailEnd/>
          </a:ln>
        </p:spPr>
        <p:txBody>
          <a:bodyPr/>
          <a:lstStyle/>
          <a:p>
            <a:endParaRPr lang="zh-CN" altLang="en-US"/>
          </a:p>
        </p:txBody>
      </p:sp>
      <p:grpSp>
        <p:nvGrpSpPr>
          <p:cNvPr id="71690" name="Group 10"/>
          <p:cNvGrpSpPr>
            <a:grpSpLocks/>
          </p:cNvGrpSpPr>
          <p:nvPr/>
        </p:nvGrpSpPr>
        <p:grpSpPr bwMode="auto">
          <a:xfrm>
            <a:off x="4572000" y="3671888"/>
            <a:ext cx="2863850" cy="1371600"/>
            <a:chOff x="2880" y="2313"/>
            <a:chExt cx="1804" cy="864"/>
          </a:xfrm>
        </p:grpSpPr>
        <p:sp>
          <p:nvSpPr>
            <p:cNvPr id="1042449" name="Line 11"/>
            <p:cNvSpPr>
              <a:spLocks noChangeShapeType="1"/>
            </p:cNvSpPr>
            <p:nvPr/>
          </p:nvSpPr>
          <p:spPr bwMode="auto">
            <a:xfrm>
              <a:off x="2880" y="2313"/>
              <a:ext cx="0" cy="864"/>
            </a:xfrm>
            <a:prstGeom prst="line">
              <a:avLst/>
            </a:prstGeom>
            <a:noFill/>
            <a:ln w="28575">
              <a:solidFill>
                <a:srgbClr val="0000FF"/>
              </a:solidFill>
              <a:round/>
              <a:headEnd/>
              <a:tailEnd type="arrow" w="med" len="med"/>
            </a:ln>
          </p:spPr>
          <p:txBody>
            <a:bodyPr/>
            <a:lstStyle/>
            <a:p>
              <a:endParaRPr lang="zh-CN" altLang="en-US"/>
            </a:p>
          </p:txBody>
        </p:sp>
        <p:sp>
          <p:nvSpPr>
            <p:cNvPr id="1042450" name="Text Box 12"/>
            <p:cNvSpPr txBox="1">
              <a:spLocks noChangeArrowheads="1"/>
            </p:cNvSpPr>
            <p:nvPr/>
          </p:nvSpPr>
          <p:spPr bwMode="auto">
            <a:xfrm>
              <a:off x="2880" y="2599"/>
              <a:ext cx="1804" cy="288"/>
            </a:xfrm>
            <a:prstGeom prst="rect">
              <a:avLst/>
            </a:prstGeom>
            <a:noFill/>
            <a:ln w="9525">
              <a:noFill/>
              <a:miter lim="800000"/>
              <a:headEnd/>
              <a:tailEnd/>
            </a:ln>
          </p:spPr>
          <p:txBody>
            <a:bodyPr wrap="none">
              <a:spAutoFit/>
            </a:bodyPr>
            <a:lstStyle/>
            <a:p>
              <a:pPr eaLnBrk="0" hangingPunct="0"/>
              <a:r>
                <a:rPr lang="zh-CN" altLang="en-US" sz="2400" b="1">
                  <a:solidFill>
                    <a:srgbClr val="0000FF"/>
                  </a:solidFill>
                  <a:latin typeface="Times New Roman" pitchFamily="18" charset="0"/>
                  <a:ea typeface="楷体_GB2312"/>
                  <a:cs typeface="楷体_GB2312"/>
                </a:rPr>
                <a:t>有限次初等列变换   </a:t>
              </a:r>
            </a:p>
          </p:txBody>
        </p:sp>
      </p:grpSp>
      <p:grpSp>
        <p:nvGrpSpPr>
          <p:cNvPr id="71693" name="Group 13"/>
          <p:cNvGrpSpPr>
            <a:grpSpLocks/>
          </p:cNvGrpSpPr>
          <p:nvPr/>
        </p:nvGrpSpPr>
        <p:grpSpPr bwMode="auto">
          <a:xfrm>
            <a:off x="381000" y="1995488"/>
            <a:ext cx="3886200" cy="2971800"/>
            <a:chOff x="240" y="1257"/>
            <a:chExt cx="2448" cy="1872"/>
          </a:xfrm>
        </p:grpSpPr>
        <p:sp>
          <p:nvSpPr>
            <p:cNvPr id="1042447" name="Line 14"/>
            <p:cNvSpPr>
              <a:spLocks noChangeShapeType="1"/>
            </p:cNvSpPr>
            <p:nvPr/>
          </p:nvSpPr>
          <p:spPr bwMode="auto">
            <a:xfrm>
              <a:off x="816" y="1257"/>
              <a:ext cx="1872" cy="1872"/>
            </a:xfrm>
            <a:prstGeom prst="line">
              <a:avLst/>
            </a:prstGeom>
            <a:noFill/>
            <a:ln w="57150">
              <a:solidFill>
                <a:srgbClr val="FF3300"/>
              </a:solidFill>
              <a:round/>
              <a:headEnd type="arrow" w="med" len="med"/>
              <a:tailEnd type="arrow" w="med" len="med"/>
            </a:ln>
          </p:spPr>
          <p:txBody>
            <a:bodyPr/>
            <a:lstStyle/>
            <a:p>
              <a:endParaRPr lang="zh-CN" altLang="en-US"/>
            </a:p>
          </p:txBody>
        </p:sp>
        <p:sp>
          <p:nvSpPr>
            <p:cNvPr id="1042448" name="Text Box 15"/>
            <p:cNvSpPr txBox="1">
              <a:spLocks noChangeArrowheads="1"/>
            </p:cNvSpPr>
            <p:nvPr/>
          </p:nvSpPr>
          <p:spPr bwMode="auto">
            <a:xfrm>
              <a:off x="240" y="2320"/>
              <a:ext cx="1515" cy="288"/>
            </a:xfrm>
            <a:prstGeom prst="rect">
              <a:avLst/>
            </a:prstGeom>
            <a:noFill/>
            <a:ln w="9525">
              <a:noFill/>
              <a:miter lim="800000"/>
              <a:headEnd/>
              <a:tailEnd/>
            </a:ln>
          </p:spPr>
          <p:txBody>
            <a:bodyPr wrap="none">
              <a:spAutoFit/>
            </a:bodyPr>
            <a:lstStyle/>
            <a:p>
              <a:pPr eaLnBrk="0" hangingPunct="0"/>
              <a:r>
                <a:rPr lang="zh-CN" altLang="en-US" sz="2400" b="1">
                  <a:solidFill>
                    <a:srgbClr val="FF3300"/>
                  </a:solidFill>
                  <a:latin typeface="Times New Roman" pitchFamily="18" charset="0"/>
                  <a:ea typeface="楷体_GB2312"/>
                  <a:cs typeface="楷体_GB2312"/>
                </a:rPr>
                <a:t>有限次初等变换 </a:t>
              </a:r>
            </a:p>
          </p:txBody>
        </p:sp>
      </p:grpSp>
      <p:sp>
        <p:nvSpPr>
          <p:cNvPr id="1042441" name="Rectangle 16"/>
          <p:cNvSpPr>
            <a:spLocks noChangeArrowheads="1"/>
          </p:cNvSpPr>
          <p:nvPr/>
        </p:nvSpPr>
        <p:spPr bwMode="auto">
          <a:xfrm>
            <a:off x="322263" y="557213"/>
            <a:ext cx="1512887" cy="579437"/>
          </a:xfrm>
          <a:prstGeom prst="rect">
            <a:avLst/>
          </a:prstGeom>
          <a:noFill/>
          <a:ln w="9525">
            <a:noFill/>
            <a:miter lim="800000"/>
            <a:headEnd/>
            <a:tailEnd/>
          </a:ln>
        </p:spPr>
        <p:txBody>
          <a:bodyPr>
            <a:spAutoFit/>
          </a:bodyPr>
          <a:lstStyle/>
          <a:p>
            <a:r>
              <a:rPr lang="zh-CN" altLang="en-US" sz="3200" b="1">
                <a:solidFill>
                  <a:srgbClr val="000000"/>
                </a:solidFill>
                <a:latin typeface="Times New Roman" pitchFamily="18" charset="0"/>
                <a:ea typeface="楷体_GB2312"/>
                <a:cs typeface="楷体_GB2312"/>
              </a:rPr>
              <a:t>结论</a:t>
            </a:r>
          </a:p>
        </p:txBody>
      </p:sp>
      <p:sp>
        <p:nvSpPr>
          <p:cNvPr id="71697" name="Line 17"/>
          <p:cNvSpPr>
            <a:spLocks noChangeShapeType="1"/>
          </p:cNvSpPr>
          <p:nvPr/>
        </p:nvSpPr>
        <p:spPr bwMode="auto">
          <a:xfrm>
            <a:off x="2286000" y="2071688"/>
            <a:ext cx="3352800" cy="0"/>
          </a:xfrm>
          <a:prstGeom prst="line">
            <a:avLst/>
          </a:prstGeom>
          <a:noFill/>
          <a:ln w="28575">
            <a:solidFill>
              <a:schemeClr val="tx1"/>
            </a:solidFill>
            <a:round/>
            <a:headEnd type="arrow" w="med" len="med"/>
            <a:tailEnd/>
          </a:ln>
        </p:spPr>
        <p:txBody>
          <a:bodyPr/>
          <a:lstStyle/>
          <a:p>
            <a:endParaRPr lang="zh-CN" altLang="en-US"/>
          </a:p>
        </p:txBody>
      </p:sp>
      <p:grpSp>
        <p:nvGrpSpPr>
          <p:cNvPr id="71698" name="Group 18"/>
          <p:cNvGrpSpPr>
            <a:grpSpLocks/>
          </p:cNvGrpSpPr>
          <p:nvPr/>
        </p:nvGrpSpPr>
        <p:grpSpPr bwMode="auto">
          <a:xfrm>
            <a:off x="4572000" y="2224088"/>
            <a:ext cx="4083050" cy="990600"/>
            <a:chOff x="2880" y="1401"/>
            <a:chExt cx="2572" cy="624"/>
          </a:xfrm>
        </p:grpSpPr>
        <p:sp>
          <p:nvSpPr>
            <p:cNvPr id="1042445" name="Text Box 19"/>
            <p:cNvSpPr txBox="1">
              <a:spLocks noChangeArrowheads="1"/>
            </p:cNvSpPr>
            <p:nvPr/>
          </p:nvSpPr>
          <p:spPr bwMode="auto">
            <a:xfrm>
              <a:off x="3696" y="1639"/>
              <a:ext cx="1756" cy="288"/>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有限次初等行变换  </a:t>
              </a:r>
            </a:p>
          </p:txBody>
        </p:sp>
        <p:sp>
          <p:nvSpPr>
            <p:cNvPr id="1042446" name="Line 20"/>
            <p:cNvSpPr>
              <a:spLocks noChangeShapeType="1"/>
            </p:cNvSpPr>
            <p:nvPr/>
          </p:nvSpPr>
          <p:spPr bwMode="auto">
            <a:xfrm flipH="1">
              <a:off x="2880" y="1401"/>
              <a:ext cx="1392" cy="624"/>
            </a:xfrm>
            <a:prstGeom prst="line">
              <a:avLst/>
            </a:prstGeom>
            <a:noFill/>
            <a:ln w="28575">
              <a:solidFill>
                <a:schemeClr val="tx1"/>
              </a:solidFill>
              <a:round/>
              <a:headEnd/>
              <a:tailEnd type="arrow" w="med" len="med"/>
            </a:ln>
          </p:spPr>
          <p:txBody>
            <a:bodyPr/>
            <a:lstStyle/>
            <a:p>
              <a:endParaRPr lang="zh-CN" altLang="en-US"/>
            </a:p>
          </p:txBody>
        </p:sp>
      </p:grpSp>
      <p:sp>
        <p:nvSpPr>
          <p:cNvPr id="71701" name="Line 21"/>
          <p:cNvSpPr>
            <a:spLocks noChangeShapeType="1"/>
          </p:cNvSpPr>
          <p:nvPr/>
        </p:nvSpPr>
        <p:spPr bwMode="auto">
          <a:xfrm>
            <a:off x="4419600" y="3657600"/>
            <a:ext cx="0" cy="1371600"/>
          </a:xfrm>
          <a:prstGeom prst="line">
            <a:avLst/>
          </a:prstGeom>
          <a:noFill/>
          <a:ln w="28575">
            <a:solidFill>
              <a:srgbClr val="0000FF"/>
            </a:solidFill>
            <a:round/>
            <a:headEnd type="arrow" w="med" len="me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1686"/>
                                        </p:tgtEl>
                                        <p:attrNameLst>
                                          <p:attrName>style.visibility</p:attrName>
                                        </p:attrNameLst>
                                      </p:cBhvr>
                                      <p:to>
                                        <p:strVal val="visible"/>
                                      </p:to>
                                    </p:set>
                                    <p:animEffect transition="in" filter="wipe(left)">
                                      <p:cBhvr>
                                        <p:cTn id="7" dur="500"/>
                                        <p:tgtEl>
                                          <p:spTgt spid="716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71698"/>
                                        </p:tgtEl>
                                        <p:attrNameLst>
                                          <p:attrName>style.visibility</p:attrName>
                                        </p:attrNameLst>
                                      </p:cBhvr>
                                      <p:to>
                                        <p:strVal val="visible"/>
                                      </p:to>
                                    </p:set>
                                    <p:animEffect transition="in" filter="strips(downLeft)">
                                      <p:cBhvr>
                                        <p:cTn id="12" dur="500"/>
                                        <p:tgtEl>
                                          <p:spTgt spid="716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1690"/>
                                        </p:tgtEl>
                                        <p:attrNameLst>
                                          <p:attrName>style.visibility</p:attrName>
                                        </p:attrNameLst>
                                      </p:cBhvr>
                                      <p:to>
                                        <p:strVal val="visible"/>
                                      </p:to>
                                    </p:set>
                                    <p:animEffect transition="in" filter="wipe(up)">
                                      <p:cBhvr>
                                        <p:cTn id="17" dur="500"/>
                                        <p:tgtEl>
                                          <p:spTgt spid="716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1701"/>
                                        </p:tgtEl>
                                        <p:attrNameLst>
                                          <p:attrName>style.visibility</p:attrName>
                                        </p:attrNameLst>
                                      </p:cBhvr>
                                      <p:to>
                                        <p:strVal val="visible"/>
                                      </p:to>
                                    </p:set>
                                    <p:animEffect transition="in" filter="wipe(down)">
                                      <p:cBhvr>
                                        <p:cTn id="22" dur="500"/>
                                        <p:tgtEl>
                                          <p:spTgt spid="717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71689"/>
                                        </p:tgtEl>
                                        <p:attrNameLst>
                                          <p:attrName>style.visibility</p:attrName>
                                        </p:attrNameLst>
                                      </p:cBhvr>
                                      <p:to>
                                        <p:strVal val="visible"/>
                                      </p:to>
                                    </p:set>
                                    <p:animEffect transition="in" filter="strips(upRight)">
                                      <p:cBhvr>
                                        <p:cTn id="27" dur="500"/>
                                        <p:tgtEl>
                                          <p:spTgt spid="716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71697"/>
                                        </p:tgtEl>
                                        <p:attrNameLst>
                                          <p:attrName>style.visibility</p:attrName>
                                        </p:attrNameLst>
                                      </p:cBhvr>
                                      <p:to>
                                        <p:strVal val="visible"/>
                                      </p:to>
                                    </p:set>
                                    <p:animEffect transition="in" filter="wipe(right)">
                                      <p:cBhvr>
                                        <p:cTn id="32" dur="500"/>
                                        <p:tgtEl>
                                          <p:spTgt spid="716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71693"/>
                                        </p:tgtEl>
                                        <p:attrNameLst>
                                          <p:attrName>style.visibility</p:attrName>
                                        </p:attrNameLst>
                                      </p:cBhvr>
                                      <p:to>
                                        <p:strVal val="visible"/>
                                      </p:to>
                                    </p:set>
                                    <p:animEffect transition="in" filter="strips(downRight)">
                                      <p:cBhvr>
                                        <p:cTn id="37" dur="500"/>
                                        <p:tgtEl>
                                          <p:spTgt spid="71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9" grpId="0" animBg="1"/>
      <p:bldP spid="71697" grpId="0" animBg="1"/>
      <p:bldP spid="71701"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Text Box 5"/>
          <p:cNvSpPr txBox="1">
            <a:spLocks noChangeArrowheads="1"/>
          </p:cNvSpPr>
          <p:nvPr/>
        </p:nvSpPr>
        <p:spPr bwMode="auto">
          <a:xfrm>
            <a:off x="455613" y="1376363"/>
            <a:ext cx="8396287" cy="931862"/>
          </a:xfrm>
          <a:prstGeom prst="rect">
            <a:avLst/>
          </a:prstGeom>
          <a:noFill/>
          <a:ln w="9525">
            <a:noFill/>
            <a:miter lim="800000"/>
            <a:headEnd/>
            <a:tailEnd/>
          </a:ln>
        </p:spPr>
        <p:txBody>
          <a:bodyPr/>
          <a:lstStyle/>
          <a:p>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由单位矩阵 </a:t>
            </a:r>
            <a:r>
              <a:rPr lang="en-US" altLang="zh-CN" sz="2400" b="1" i="1">
                <a:solidFill>
                  <a:srgbClr val="000000"/>
                </a:solidFill>
                <a:latin typeface="Times New Roman" pitchFamily="18" charset="0"/>
                <a:ea typeface="楷体_GB2312"/>
                <a:cs typeface="楷体_GB2312"/>
              </a:rPr>
              <a:t>E </a:t>
            </a:r>
            <a:r>
              <a:rPr lang="zh-CN" altLang="en-US" sz="2400" b="1">
                <a:solidFill>
                  <a:srgbClr val="000000"/>
                </a:solidFill>
                <a:latin typeface="Times New Roman" pitchFamily="18" charset="0"/>
                <a:ea typeface="楷体_GB2312"/>
                <a:cs typeface="楷体_GB2312"/>
              </a:rPr>
              <a:t>经过一次初等变换得到的矩阵称为</a:t>
            </a:r>
          </a:p>
          <a:p>
            <a:pPr>
              <a:lnSpc>
                <a:spcPct val="130000"/>
              </a:lnSpc>
            </a:pPr>
            <a:r>
              <a:rPr lang="zh-CN" altLang="en-US" sz="2400" b="1">
                <a:solidFill>
                  <a:srgbClr val="FF0000"/>
                </a:solidFill>
                <a:latin typeface="Times New Roman" pitchFamily="18" charset="0"/>
                <a:ea typeface="楷体_GB2312"/>
                <a:cs typeface="楷体_GB2312"/>
              </a:rPr>
              <a:t>初等矩阵</a:t>
            </a:r>
            <a:r>
              <a:rPr lang="en-US" altLang="zh-CN" sz="2400" b="1">
                <a:solidFill>
                  <a:srgbClr val="000000"/>
                </a:solidFill>
                <a:latin typeface="楷体_GB2312"/>
                <a:ea typeface="楷体_GB2312"/>
                <a:cs typeface="楷体_GB2312"/>
              </a:rPr>
              <a:t>.</a:t>
            </a:r>
          </a:p>
        </p:txBody>
      </p:sp>
      <p:sp>
        <p:nvSpPr>
          <p:cNvPr id="90118" name="Text Box 6"/>
          <p:cNvSpPr txBox="1">
            <a:spLocks noChangeArrowheads="1"/>
          </p:cNvSpPr>
          <p:nvPr/>
        </p:nvSpPr>
        <p:spPr bwMode="auto">
          <a:xfrm>
            <a:off x="455613" y="2349500"/>
            <a:ext cx="8566150" cy="1881188"/>
          </a:xfrm>
          <a:prstGeom prst="rect">
            <a:avLst/>
          </a:prstGeom>
          <a:noFill/>
          <a:ln w="9525">
            <a:noFill/>
            <a:miter lim="800000"/>
            <a:headEnd/>
            <a:tailEnd/>
          </a:ln>
        </p:spPr>
        <p:txBody>
          <a:bodyPr wrap="none">
            <a:spAutoFit/>
          </a:bodyPr>
          <a:lstStyle/>
          <a:p>
            <a:pPr marL="342900" indent="-342900"/>
            <a:r>
              <a:rPr lang="zh-CN" altLang="en-US" sz="2400" b="1">
                <a:solidFill>
                  <a:srgbClr val="000000"/>
                </a:solidFill>
                <a:latin typeface="Times New Roman" pitchFamily="18" charset="0"/>
                <a:ea typeface="楷体_GB2312"/>
                <a:cs typeface="楷体_GB2312"/>
              </a:rPr>
              <a:t>三种初等变换对应着三种初等矩阵</a:t>
            </a:r>
            <a:r>
              <a:rPr lang="en-US" altLang="zh-CN" sz="2400" b="1">
                <a:solidFill>
                  <a:srgbClr val="000000"/>
                </a:solidFill>
                <a:latin typeface="楷体_GB2312"/>
                <a:ea typeface="楷体_GB2312"/>
                <a:cs typeface="楷体_GB2312"/>
              </a:rPr>
              <a:t>.</a:t>
            </a:r>
          </a:p>
          <a:p>
            <a:pPr marL="342900" indent="-342900">
              <a:lnSpc>
                <a:spcPct val="130000"/>
              </a:lnSpc>
              <a:buFontTx/>
              <a:buAutoNum type="arabicParenBoth"/>
            </a:pPr>
            <a:r>
              <a:rPr lang="zh-CN" altLang="en-US" sz="2400" b="1">
                <a:solidFill>
                  <a:srgbClr val="000000"/>
                </a:solidFill>
                <a:latin typeface="楷体_GB2312"/>
                <a:ea typeface="楷体_GB2312"/>
                <a:cs typeface="楷体_GB2312"/>
              </a:rPr>
              <a:t>对调单位阵的两行（列）；</a:t>
            </a:r>
          </a:p>
          <a:p>
            <a:pPr marL="342900" indent="-342900">
              <a:lnSpc>
                <a:spcPct val="130000"/>
              </a:lnSpc>
            </a:pPr>
            <a:r>
              <a:rPr lang="en-US" altLang="zh-CN" sz="2400" b="1">
                <a:solidFill>
                  <a:srgbClr val="000000"/>
                </a:solidFill>
                <a:latin typeface="楷体_GB2312"/>
                <a:ea typeface="楷体_GB2312"/>
                <a:cs typeface="楷体_GB2312"/>
              </a:rPr>
              <a:t>(2)</a:t>
            </a:r>
            <a:r>
              <a:rPr lang="zh-CN" altLang="en-US" sz="2400" b="1">
                <a:solidFill>
                  <a:srgbClr val="000000"/>
                </a:solidFill>
                <a:latin typeface="楷体_GB2312"/>
                <a:ea typeface="楷体_GB2312"/>
                <a:cs typeface="楷体_GB2312"/>
              </a:rPr>
              <a:t>以常数</a:t>
            </a:r>
            <a:r>
              <a:rPr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k</a:t>
            </a:r>
            <a:r>
              <a:rPr lang="en-US" altLang="en-US" sz="2400" b="1">
                <a:solidFill>
                  <a:srgbClr val="FF0000"/>
                </a:solidFill>
                <a:latin typeface="楷体_GB2312"/>
                <a:ea typeface="楷体_GB2312"/>
                <a:cs typeface="楷体_GB2312"/>
              </a:rPr>
              <a:t>≠</a:t>
            </a:r>
            <a:r>
              <a:rPr lang="en-US" altLang="zh-CN" sz="2400" b="1">
                <a:solidFill>
                  <a:srgbClr val="FF0000"/>
                </a:solidFill>
                <a:latin typeface="Times New Roman" pitchFamily="18" charset="0"/>
                <a:ea typeface="楷体_GB2312"/>
                <a:cs typeface="楷体_GB2312"/>
              </a:rPr>
              <a:t>0</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楷体_GB2312"/>
                <a:ea typeface="楷体_GB2312"/>
                <a:cs typeface="楷体_GB2312"/>
              </a:rPr>
              <a:t>乘单位阵的某一</a:t>
            </a:r>
            <a:r>
              <a:rPr lang="zh-CN" altLang="en-US" sz="2400" b="1" i="1">
                <a:solidFill>
                  <a:srgbClr val="000000"/>
                </a:solidFill>
                <a:latin typeface="Times New Roman" pitchFamily="18" charset="0"/>
                <a:ea typeface="楷体_GB2312"/>
                <a:cs typeface="楷体_GB2312"/>
              </a:rPr>
              <a:t> </a:t>
            </a:r>
            <a:r>
              <a:rPr lang="zh-CN" altLang="en-US" sz="2400" b="1">
                <a:solidFill>
                  <a:srgbClr val="000000"/>
                </a:solidFill>
                <a:latin typeface="楷体_GB2312"/>
                <a:ea typeface="楷体_GB2312"/>
                <a:cs typeface="楷体_GB2312"/>
              </a:rPr>
              <a:t>行（列）；</a:t>
            </a:r>
          </a:p>
          <a:p>
            <a:pPr marL="342900" indent="-342900">
              <a:lnSpc>
                <a:spcPct val="130000"/>
              </a:lnSpc>
            </a:pPr>
            <a:r>
              <a:rPr lang="en-US" altLang="zh-CN" sz="2400" b="1">
                <a:solidFill>
                  <a:srgbClr val="000000"/>
                </a:solidFill>
                <a:latin typeface="楷体_GB2312"/>
                <a:ea typeface="楷体_GB2312"/>
                <a:cs typeface="楷体_GB2312"/>
              </a:rPr>
              <a:t>(3)</a:t>
            </a:r>
            <a:r>
              <a:rPr lang="zh-CN" altLang="en-US" sz="2400" b="1">
                <a:solidFill>
                  <a:srgbClr val="000000"/>
                </a:solidFill>
                <a:latin typeface="楷体_GB2312"/>
                <a:ea typeface="楷体_GB2312"/>
                <a:cs typeface="楷体_GB2312"/>
              </a:rPr>
              <a:t>以</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k</a:t>
            </a:r>
            <a:r>
              <a:rPr lang="en-US" altLang="zh-CN" sz="2400" b="1" i="1">
                <a:solidFill>
                  <a:srgbClr val="FF0000"/>
                </a:solidFill>
                <a:latin typeface="Times New Roman" pitchFamily="18" charset="0"/>
                <a:ea typeface="楷体_GB2312"/>
                <a:cs typeface="楷体_GB2312"/>
              </a:rPr>
              <a:t> </a:t>
            </a:r>
            <a:r>
              <a:rPr lang="zh-CN" altLang="en-US" sz="2400" b="1">
                <a:solidFill>
                  <a:srgbClr val="000000"/>
                </a:solidFill>
                <a:latin typeface="楷体_GB2312"/>
                <a:ea typeface="楷体_GB2312"/>
                <a:cs typeface="楷体_GB2312"/>
              </a:rPr>
              <a:t>乘单位阵单位阵的某一</a:t>
            </a:r>
            <a:r>
              <a:rPr lang="zh-CN" altLang="en-US" sz="2400" b="1" i="1">
                <a:solidFill>
                  <a:srgbClr val="000000"/>
                </a:solidFill>
                <a:latin typeface="Times New Roman" pitchFamily="18" charset="0"/>
                <a:ea typeface="楷体_GB2312"/>
                <a:cs typeface="楷体_GB2312"/>
              </a:rPr>
              <a:t> </a:t>
            </a:r>
            <a:r>
              <a:rPr lang="zh-CN" altLang="en-US" sz="2400" b="1">
                <a:solidFill>
                  <a:srgbClr val="000000"/>
                </a:solidFill>
                <a:latin typeface="楷体_GB2312"/>
                <a:ea typeface="楷体_GB2312"/>
                <a:cs typeface="楷体_GB2312"/>
              </a:rPr>
              <a:t>行（列）加到另一</a:t>
            </a:r>
            <a:r>
              <a:rPr lang="zh-CN" altLang="en-US" sz="2400" b="1" i="1">
                <a:solidFill>
                  <a:srgbClr val="000000"/>
                </a:solidFill>
                <a:latin typeface="Times New Roman" pitchFamily="18" charset="0"/>
                <a:ea typeface="楷体_GB2312"/>
                <a:cs typeface="楷体_GB2312"/>
              </a:rPr>
              <a:t> </a:t>
            </a:r>
            <a:r>
              <a:rPr lang="zh-CN" altLang="en-US" sz="2400" b="1">
                <a:solidFill>
                  <a:srgbClr val="000000"/>
                </a:solidFill>
                <a:latin typeface="楷体_GB2312"/>
                <a:ea typeface="楷体_GB2312"/>
                <a:cs typeface="楷体_GB2312"/>
              </a:rPr>
              <a:t>行（列）</a:t>
            </a:r>
            <a:r>
              <a:rPr lang="zh-CN" altLang="en-US" sz="2400" b="1">
                <a:solidFill>
                  <a:srgbClr val="0000FF"/>
                </a:solidFill>
                <a:latin typeface="楷体_GB2312"/>
                <a:ea typeface="楷体_GB2312"/>
                <a:cs typeface="楷体_GB2312"/>
              </a:rPr>
              <a:t> </a:t>
            </a:r>
            <a:r>
              <a:rPr lang="zh-CN" altLang="en-US" sz="2400" b="1">
                <a:solidFill>
                  <a:srgbClr val="000000"/>
                </a:solidFill>
                <a:latin typeface="楷体_GB2312"/>
                <a:ea typeface="楷体_GB2312"/>
                <a:cs typeface="楷体_GB2312"/>
              </a:rPr>
              <a:t>．</a:t>
            </a:r>
          </a:p>
        </p:txBody>
      </p:sp>
      <p:sp>
        <p:nvSpPr>
          <p:cNvPr id="1043459" name="Rectangle 25"/>
          <p:cNvSpPr>
            <a:spLocks noGrp="1" noChangeArrowheads="1"/>
          </p:cNvSpPr>
          <p:nvPr>
            <p:ph type="title"/>
          </p:nvPr>
        </p:nvSpPr>
        <p:spPr>
          <a:xfrm>
            <a:off x="457200" y="115888"/>
            <a:ext cx="8229600" cy="1371600"/>
          </a:xfrm>
        </p:spPr>
        <p:txBody>
          <a:bodyPr/>
          <a:lstStyle/>
          <a:p>
            <a:pPr eaLnBrk="1" hangingPunct="1"/>
            <a:r>
              <a:rPr lang="zh-CN" altLang="en-US" sz="3600" b="1" smtClean="0">
                <a:solidFill>
                  <a:srgbClr val="0000FF"/>
                </a:solidFill>
              </a:rPr>
              <a:t>三、初等变换与矩阵乘法的关系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0117">
                                            <p:txEl>
                                              <p:pRg st="0" end="0"/>
                                            </p:txEl>
                                          </p:spTgt>
                                        </p:tgtEl>
                                        <p:attrNameLst>
                                          <p:attrName>style.visibility</p:attrName>
                                        </p:attrNameLst>
                                      </p:cBhvr>
                                      <p:to>
                                        <p:strVal val="visible"/>
                                      </p:to>
                                    </p:set>
                                    <p:anim calcmode="lin" valueType="num">
                                      <p:cBhvr>
                                        <p:cTn id="7" dur="500" fill="hold"/>
                                        <p:tgtEl>
                                          <p:spTgt spid="9011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011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0117">
                                            <p:txEl>
                                              <p:pRg st="1" end="1"/>
                                            </p:txEl>
                                          </p:spTgt>
                                        </p:tgtEl>
                                        <p:attrNameLst>
                                          <p:attrName>style.visibility</p:attrName>
                                        </p:attrNameLst>
                                      </p:cBhvr>
                                      <p:to>
                                        <p:strVal val="visible"/>
                                      </p:to>
                                    </p:set>
                                    <p:anim calcmode="lin" valueType="num">
                                      <p:cBhvr>
                                        <p:cTn id="13" dur="500" fill="hold"/>
                                        <p:tgtEl>
                                          <p:spTgt spid="9011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90117">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90118">
                                            <p:txEl>
                                              <p:pRg st="0" end="0"/>
                                            </p:txEl>
                                          </p:spTgt>
                                        </p:tgtEl>
                                        <p:attrNameLst>
                                          <p:attrName>style.visibility</p:attrName>
                                        </p:attrNameLst>
                                      </p:cBhvr>
                                      <p:to>
                                        <p:strVal val="visible"/>
                                      </p:to>
                                    </p:set>
                                    <p:anim calcmode="lin" valueType="num">
                                      <p:cBhvr>
                                        <p:cTn id="19" dur="500" fill="hold"/>
                                        <p:tgtEl>
                                          <p:spTgt spid="90118">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90118">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90118">
                                            <p:txEl>
                                              <p:pRg st="1" end="1"/>
                                            </p:txEl>
                                          </p:spTgt>
                                        </p:tgtEl>
                                        <p:attrNameLst>
                                          <p:attrName>style.visibility</p:attrName>
                                        </p:attrNameLst>
                                      </p:cBhvr>
                                      <p:to>
                                        <p:strVal val="visible"/>
                                      </p:to>
                                    </p:set>
                                    <p:anim calcmode="lin" valueType="num">
                                      <p:cBhvr>
                                        <p:cTn id="25" dur="500" fill="hold"/>
                                        <p:tgtEl>
                                          <p:spTgt spid="90118">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90118">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0118">
                                            <p:txEl>
                                              <p:pRg st="2" end="2"/>
                                            </p:txEl>
                                          </p:spTgt>
                                        </p:tgtEl>
                                        <p:attrNameLst>
                                          <p:attrName>style.visibility</p:attrName>
                                        </p:attrNameLst>
                                      </p:cBhvr>
                                      <p:to>
                                        <p:strVal val="visible"/>
                                      </p:to>
                                    </p:set>
                                    <p:anim calcmode="lin" valueType="num">
                                      <p:cBhvr>
                                        <p:cTn id="31" dur="500" fill="hold"/>
                                        <p:tgtEl>
                                          <p:spTgt spid="90118">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90118">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90118">
                                            <p:txEl>
                                              <p:pRg st="3" end="3"/>
                                            </p:txEl>
                                          </p:spTgt>
                                        </p:tgtEl>
                                        <p:attrNameLst>
                                          <p:attrName>style.visibility</p:attrName>
                                        </p:attrNameLst>
                                      </p:cBhvr>
                                      <p:to>
                                        <p:strVal val="visible"/>
                                      </p:to>
                                    </p:set>
                                    <p:anim calcmode="lin" valueType="num">
                                      <p:cBhvr>
                                        <p:cTn id="37" dur="500" fill="hold"/>
                                        <p:tgtEl>
                                          <p:spTgt spid="90118">
                                            <p:txEl>
                                              <p:pRg st="3" end="3"/>
                                            </p:txEl>
                                          </p:spTgt>
                                        </p:tgtEl>
                                        <p:attrNameLst>
                                          <p:attrName>ppt_w</p:attrName>
                                        </p:attrNameLst>
                                      </p:cBhvr>
                                      <p:tavLst>
                                        <p:tav tm="0">
                                          <p:val>
                                            <p:fltVal val="0"/>
                                          </p:val>
                                        </p:tav>
                                        <p:tav tm="100000">
                                          <p:val>
                                            <p:strVal val="#ppt_w"/>
                                          </p:val>
                                        </p:tav>
                                      </p:tavLst>
                                    </p:anim>
                                    <p:anim calcmode="lin" valueType="num">
                                      <p:cBhvr>
                                        <p:cTn id="38" dur="500" fill="hold"/>
                                        <p:tgtEl>
                                          <p:spTgt spid="90118">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build="p"/>
      <p:bldP spid="9011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1" name="Text Box 2"/>
          <p:cNvSpPr txBox="1">
            <a:spLocks noChangeArrowheads="1"/>
          </p:cNvSpPr>
          <p:nvPr/>
        </p:nvSpPr>
        <p:spPr bwMode="auto">
          <a:xfrm>
            <a:off x="669925" y="477838"/>
            <a:ext cx="719138" cy="457200"/>
          </a:xfrm>
          <a:prstGeom prst="rect">
            <a:avLst/>
          </a:prstGeom>
          <a:noFill/>
          <a:ln w="9525">
            <a:noFill/>
            <a:miter lim="800000"/>
            <a:headEnd/>
            <a:tailEnd/>
          </a:ln>
        </p:spPr>
        <p:txBody>
          <a:bodyPr wrap="none">
            <a:spAutoFit/>
          </a:bodyPr>
          <a:lstStyle/>
          <a:p>
            <a:r>
              <a:rPr kumimoji="1" lang="zh-CN" altLang="en-US" sz="2400" b="1">
                <a:solidFill>
                  <a:srgbClr val="3333FF"/>
                </a:solidFill>
                <a:latin typeface="楷体_GB2312"/>
                <a:ea typeface="楷体_GB2312"/>
                <a:cs typeface="楷体_GB2312"/>
              </a:rPr>
              <a:t>例</a:t>
            </a:r>
            <a:r>
              <a:rPr kumimoji="1" lang="en-US" altLang="zh-CN" sz="2400" b="1">
                <a:solidFill>
                  <a:srgbClr val="3333FF"/>
                </a:solidFill>
                <a:latin typeface="Times New Roman" pitchFamily="18" charset="0"/>
                <a:ea typeface="楷体_GB2312"/>
                <a:cs typeface="楷体_GB2312"/>
              </a:rPr>
              <a:t>1 </a:t>
            </a:r>
            <a:endParaRPr kumimoji="1" lang="en-US" altLang="zh-CN" sz="2400" b="1">
              <a:solidFill>
                <a:srgbClr val="3333FF"/>
              </a:solidFill>
              <a:latin typeface="楷体_GB2312"/>
              <a:ea typeface="楷体_GB2312"/>
              <a:cs typeface="楷体_GB2312"/>
            </a:endParaRPr>
          </a:p>
        </p:txBody>
      </p:sp>
      <p:sp>
        <p:nvSpPr>
          <p:cNvPr id="6182" name="Text Box 3"/>
          <p:cNvSpPr txBox="1">
            <a:spLocks noChangeArrowheads="1"/>
          </p:cNvSpPr>
          <p:nvPr/>
        </p:nvSpPr>
        <p:spPr bwMode="auto">
          <a:xfrm>
            <a:off x="1651000" y="457200"/>
            <a:ext cx="2941638"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求解二元线性方程组</a:t>
            </a:r>
          </a:p>
        </p:txBody>
      </p:sp>
      <p:graphicFrame>
        <p:nvGraphicFramePr>
          <p:cNvPr id="6174" name="Object 30"/>
          <p:cNvGraphicFramePr>
            <a:graphicFrameLocks noChangeAspect="1"/>
          </p:cNvGraphicFramePr>
          <p:nvPr/>
        </p:nvGraphicFramePr>
        <p:xfrm>
          <a:off x="4591050" y="457200"/>
          <a:ext cx="2286000" cy="977900"/>
        </p:xfrm>
        <a:graphic>
          <a:graphicData uri="http://schemas.openxmlformats.org/presentationml/2006/ole">
            <mc:AlternateContent xmlns:mc="http://schemas.openxmlformats.org/markup-compatibility/2006">
              <mc:Choice xmlns:v="urn:schemas-microsoft-com:vml" Requires="v">
                <p:oleObj spid="_x0000_s6286" name="Equation" r:id="rId3" imgW="2286000" imgH="977900" progId="Equation.3">
                  <p:embed/>
                </p:oleObj>
              </mc:Choice>
              <mc:Fallback>
                <p:oleObj name="Equation" r:id="rId3" imgW="2286000" imgH="977900"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050" y="457200"/>
                        <a:ext cx="22860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3" name="Text Box 5"/>
          <p:cNvSpPr txBox="1">
            <a:spLocks noChangeArrowheads="1"/>
          </p:cNvSpPr>
          <p:nvPr/>
        </p:nvSpPr>
        <p:spPr bwMode="auto">
          <a:xfrm>
            <a:off x="669925" y="2001838"/>
            <a:ext cx="644525" cy="457200"/>
          </a:xfrm>
          <a:prstGeom prst="rect">
            <a:avLst/>
          </a:prstGeom>
          <a:noFill/>
          <a:ln w="9525">
            <a:noFill/>
            <a:miter lim="800000"/>
            <a:headEnd/>
            <a:tailEnd/>
          </a:ln>
        </p:spPr>
        <p:txBody>
          <a:bodyPr wrap="none">
            <a:spAutoFit/>
          </a:bodyPr>
          <a:lstStyle/>
          <a:p>
            <a:r>
              <a:rPr kumimoji="1" lang="zh-CN" altLang="en-US" sz="2400" b="1">
                <a:solidFill>
                  <a:srgbClr val="3333FF"/>
                </a:solidFill>
                <a:latin typeface="楷体_GB2312"/>
                <a:ea typeface="楷体_GB2312"/>
                <a:cs typeface="楷体_GB2312"/>
              </a:rPr>
              <a:t>解 </a:t>
            </a:r>
          </a:p>
        </p:txBody>
      </p:sp>
      <p:sp>
        <p:nvSpPr>
          <p:cNvPr id="37894" name="Text Box 6"/>
          <p:cNvSpPr txBox="1">
            <a:spLocks noChangeArrowheads="1"/>
          </p:cNvSpPr>
          <p:nvPr/>
        </p:nvSpPr>
        <p:spPr bwMode="auto">
          <a:xfrm>
            <a:off x="1524000" y="2001838"/>
            <a:ext cx="950913"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因为 </a:t>
            </a:r>
          </a:p>
        </p:txBody>
      </p:sp>
      <p:graphicFrame>
        <p:nvGraphicFramePr>
          <p:cNvPr id="37895" name="Object 31"/>
          <p:cNvGraphicFramePr>
            <a:graphicFrameLocks noChangeAspect="1"/>
          </p:cNvGraphicFramePr>
          <p:nvPr/>
        </p:nvGraphicFramePr>
        <p:xfrm>
          <a:off x="2438400" y="1765300"/>
          <a:ext cx="1727200" cy="977900"/>
        </p:xfrm>
        <a:graphic>
          <a:graphicData uri="http://schemas.openxmlformats.org/presentationml/2006/ole">
            <mc:AlternateContent xmlns:mc="http://schemas.openxmlformats.org/markup-compatibility/2006">
              <mc:Choice xmlns:v="urn:schemas-microsoft-com:vml" Requires="v">
                <p:oleObj spid="_x0000_s6287" name="Equation" r:id="rId5" imgW="1727200" imgH="977900" progId="Equation.3">
                  <p:embed/>
                </p:oleObj>
              </mc:Choice>
              <mc:Fallback>
                <p:oleObj name="Equation" r:id="rId5" imgW="1727200" imgH="977900" progId="Equation.3">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765300"/>
                        <a:ext cx="17272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6" name="Object 32"/>
          <p:cNvGraphicFramePr>
            <a:graphicFrameLocks noChangeAspect="1"/>
          </p:cNvGraphicFramePr>
          <p:nvPr/>
        </p:nvGraphicFramePr>
        <p:xfrm>
          <a:off x="4267200" y="2057400"/>
          <a:ext cx="2565400" cy="393700"/>
        </p:xfrm>
        <a:graphic>
          <a:graphicData uri="http://schemas.openxmlformats.org/presentationml/2006/ole">
            <mc:AlternateContent xmlns:mc="http://schemas.openxmlformats.org/markup-compatibility/2006">
              <mc:Choice xmlns:v="urn:schemas-microsoft-com:vml" Requires="v">
                <p:oleObj spid="_x0000_s6288" name="Equation" r:id="rId7" imgW="2565400" imgH="393700" progId="Equation.3">
                  <p:embed/>
                </p:oleObj>
              </mc:Choice>
              <mc:Fallback>
                <p:oleObj name="Equation" r:id="rId7" imgW="2565400" imgH="393700" progId="Equation.3">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2057400"/>
                        <a:ext cx="25654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7" name="Object 33"/>
          <p:cNvGraphicFramePr>
            <a:graphicFrameLocks noChangeAspect="1"/>
          </p:cNvGraphicFramePr>
          <p:nvPr/>
        </p:nvGraphicFramePr>
        <p:xfrm>
          <a:off x="2438400" y="2851150"/>
          <a:ext cx="4356100" cy="977900"/>
        </p:xfrm>
        <a:graphic>
          <a:graphicData uri="http://schemas.openxmlformats.org/presentationml/2006/ole">
            <mc:AlternateContent xmlns:mc="http://schemas.openxmlformats.org/markup-compatibility/2006">
              <mc:Choice xmlns:v="urn:schemas-microsoft-com:vml" Requires="v">
                <p:oleObj spid="_x0000_s6289" name="Equation" r:id="rId9" imgW="4356100" imgH="977900" progId="Equation.3">
                  <p:embed/>
                </p:oleObj>
              </mc:Choice>
              <mc:Fallback>
                <p:oleObj name="Equation" r:id="rId9" imgW="4356100" imgH="977900" progId="Equation.3">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2851150"/>
                        <a:ext cx="43561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8" name="Object 34"/>
          <p:cNvGraphicFramePr>
            <a:graphicFrameLocks noChangeAspect="1"/>
          </p:cNvGraphicFramePr>
          <p:nvPr/>
        </p:nvGraphicFramePr>
        <p:xfrm>
          <a:off x="2438400" y="3860800"/>
          <a:ext cx="3886200" cy="977900"/>
        </p:xfrm>
        <a:graphic>
          <a:graphicData uri="http://schemas.openxmlformats.org/presentationml/2006/ole">
            <mc:AlternateContent xmlns:mc="http://schemas.openxmlformats.org/markup-compatibility/2006">
              <mc:Choice xmlns:v="urn:schemas-microsoft-com:vml" Requires="v">
                <p:oleObj spid="_x0000_s6290" name="Equation" r:id="rId11" imgW="3886200" imgH="977900" progId="Equation.3">
                  <p:embed/>
                </p:oleObj>
              </mc:Choice>
              <mc:Fallback>
                <p:oleObj name="Equation" r:id="rId11" imgW="3886200" imgH="977900" progId="Equation.3">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8400" y="3860800"/>
                        <a:ext cx="38862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9" name="Text Box 11"/>
          <p:cNvSpPr txBox="1">
            <a:spLocks noChangeArrowheads="1"/>
          </p:cNvSpPr>
          <p:nvPr/>
        </p:nvSpPr>
        <p:spPr bwMode="auto">
          <a:xfrm>
            <a:off x="838200" y="5373688"/>
            <a:ext cx="9461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所以 </a:t>
            </a:r>
          </a:p>
        </p:txBody>
      </p:sp>
      <p:graphicFrame>
        <p:nvGraphicFramePr>
          <p:cNvPr id="37900" name="Object 35"/>
          <p:cNvGraphicFramePr>
            <a:graphicFrameLocks noChangeAspect="1"/>
          </p:cNvGraphicFramePr>
          <p:nvPr/>
        </p:nvGraphicFramePr>
        <p:xfrm>
          <a:off x="1692275" y="5157788"/>
          <a:ext cx="2482850" cy="892175"/>
        </p:xfrm>
        <a:graphic>
          <a:graphicData uri="http://schemas.openxmlformats.org/presentationml/2006/ole">
            <mc:AlternateContent xmlns:mc="http://schemas.openxmlformats.org/markup-compatibility/2006">
              <mc:Choice xmlns:v="urn:schemas-microsoft-com:vml" Requires="v">
                <p:oleObj spid="_x0000_s6291" name="Equation" r:id="rId13" imgW="1129810" imgH="406224" progId="">
                  <p:embed/>
                </p:oleObj>
              </mc:Choice>
              <mc:Fallback>
                <p:oleObj name="Equation" r:id="rId13" imgW="1129810" imgH="406224"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2275" y="5157788"/>
                        <a:ext cx="2482850"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1" name="Object 36"/>
          <p:cNvGraphicFramePr>
            <a:graphicFrameLocks noChangeAspect="1"/>
          </p:cNvGraphicFramePr>
          <p:nvPr/>
        </p:nvGraphicFramePr>
        <p:xfrm>
          <a:off x="4841875" y="5157788"/>
          <a:ext cx="2817813" cy="892175"/>
        </p:xfrm>
        <a:graphic>
          <a:graphicData uri="http://schemas.openxmlformats.org/presentationml/2006/ole">
            <mc:AlternateContent xmlns:mc="http://schemas.openxmlformats.org/markup-compatibility/2006">
              <mc:Choice xmlns:v="urn:schemas-microsoft-com:vml" Requires="v">
                <p:oleObj spid="_x0000_s6292" name="Equation" r:id="rId15" imgW="1282700" imgH="406400" progId="">
                  <p:embed/>
                </p:oleObj>
              </mc:Choice>
              <mc:Fallback>
                <p:oleObj name="Equation" r:id="rId15" imgW="1282700" imgH="406400" progId="">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41875" y="5157788"/>
                        <a:ext cx="2817813"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3">
                                            <p:txEl>
                                              <p:pRg st="0" end="0"/>
                                            </p:txEl>
                                          </p:spTgt>
                                        </p:tgtEl>
                                        <p:attrNameLst>
                                          <p:attrName>style.visibility</p:attrName>
                                        </p:attrNameLst>
                                      </p:cBhvr>
                                      <p:to>
                                        <p:strVal val="visible"/>
                                      </p:to>
                                    </p:set>
                                    <p:animEffect transition="in" filter="wipe(left)">
                                      <p:cBhvr>
                                        <p:cTn id="7" dur="500"/>
                                        <p:tgtEl>
                                          <p:spTgt spid="3789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94">
                                            <p:txEl>
                                              <p:pRg st="0" end="0"/>
                                            </p:txEl>
                                          </p:spTgt>
                                        </p:tgtEl>
                                        <p:attrNameLst>
                                          <p:attrName>style.visibility</p:attrName>
                                        </p:attrNameLst>
                                      </p:cBhvr>
                                      <p:to>
                                        <p:strVal val="visible"/>
                                      </p:to>
                                    </p:set>
                                    <p:animEffect transition="in" filter="wipe(left)">
                                      <p:cBhvr>
                                        <p:cTn id="12" dur="500"/>
                                        <p:tgtEl>
                                          <p:spTgt spid="3789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895"/>
                                        </p:tgtEl>
                                        <p:attrNameLst>
                                          <p:attrName>style.visibility</p:attrName>
                                        </p:attrNameLst>
                                      </p:cBhvr>
                                      <p:to>
                                        <p:strVal val="visible"/>
                                      </p:to>
                                    </p:set>
                                    <p:animEffect transition="in" filter="wipe(left)">
                                      <p:cBhvr>
                                        <p:cTn id="17" dur="500"/>
                                        <p:tgtEl>
                                          <p:spTgt spid="378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896"/>
                                        </p:tgtEl>
                                        <p:attrNameLst>
                                          <p:attrName>style.visibility</p:attrName>
                                        </p:attrNameLst>
                                      </p:cBhvr>
                                      <p:to>
                                        <p:strVal val="visible"/>
                                      </p:to>
                                    </p:set>
                                    <p:animEffect transition="in" filter="wipe(left)">
                                      <p:cBhvr>
                                        <p:cTn id="22" dur="500"/>
                                        <p:tgtEl>
                                          <p:spTgt spid="378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7897"/>
                                        </p:tgtEl>
                                        <p:attrNameLst>
                                          <p:attrName>style.visibility</p:attrName>
                                        </p:attrNameLst>
                                      </p:cBhvr>
                                      <p:to>
                                        <p:strVal val="visible"/>
                                      </p:to>
                                    </p:set>
                                    <p:animEffect transition="in" filter="wipe(left)">
                                      <p:cBhvr>
                                        <p:cTn id="27" dur="500"/>
                                        <p:tgtEl>
                                          <p:spTgt spid="378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7898"/>
                                        </p:tgtEl>
                                        <p:attrNameLst>
                                          <p:attrName>style.visibility</p:attrName>
                                        </p:attrNameLst>
                                      </p:cBhvr>
                                      <p:to>
                                        <p:strVal val="visible"/>
                                      </p:to>
                                    </p:set>
                                    <p:animEffect transition="in" filter="wipe(left)">
                                      <p:cBhvr>
                                        <p:cTn id="32" dur="500"/>
                                        <p:tgtEl>
                                          <p:spTgt spid="378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899">
                                            <p:txEl>
                                              <p:pRg st="0" end="0"/>
                                            </p:txEl>
                                          </p:spTgt>
                                        </p:tgtEl>
                                        <p:attrNameLst>
                                          <p:attrName>style.visibility</p:attrName>
                                        </p:attrNameLst>
                                      </p:cBhvr>
                                      <p:to>
                                        <p:strVal val="visible"/>
                                      </p:to>
                                    </p:set>
                                    <p:animEffect transition="in" filter="wipe(left)">
                                      <p:cBhvr>
                                        <p:cTn id="37" dur="500"/>
                                        <p:tgtEl>
                                          <p:spTgt spid="3789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7900"/>
                                        </p:tgtEl>
                                        <p:attrNameLst>
                                          <p:attrName>style.visibility</p:attrName>
                                        </p:attrNameLst>
                                      </p:cBhvr>
                                      <p:to>
                                        <p:strVal val="visible"/>
                                      </p:to>
                                    </p:set>
                                    <p:animEffect transition="in" filter="wipe(left)">
                                      <p:cBhvr>
                                        <p:cTn id="42" dur="500"/>
                                        <p:tgtEl>
                                          <p:spTgt spid="3790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7901"/>
                                        </p:tgtEl>
                                        <p:attrNameLst>
                                          <p:attrName>style.visibility</p:attrName>
                                        </p:attrNameLst>
                                      </p:cBhvr>
                                      <p:to>
                                        <p:strVal val="visible"/>
                                      </p:to>
                                    </p:set>
                                    <p:animEffect transition="in" filter="wipe(left)">
                                      <p:cBhvr>
                                        <p:cTn id="47" dur="500"/>
                                        <p:tgtEl>
                                          <p:spTgt spid="37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build="p" autoUpdateAnimBg="0"/>
      <p:bldP spid="37894" grpId="0" build="p" autoUpdateAnimBg="0"/>
      <p:bldP spid="37899" grpId="0" build="p" autoUpdateAnimBg="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56" name="Object 22"/>
          <p:cNvGraphicFramePr>
            <a:graphicFrameLocks noChangeAspect="1"/>
          </p:cNvGraphicFramePr>
          <p:nvPr/>
        </p:nvGraphicFramePr>
        <p:xfrm>
          <a:off x="4821238" y="4071938"/>
          <a:ext cx="2286000" cy="2309812"/>
        </p:xfrm>
        <a:graphic>
          <a:graphicData uri="http://schemas.openxmlformats.org/presentationml/2006/ole">
            <mc:AlternateContent xmlns:mc="http://schemas.openxmlformats.org/markup-compatibility/2006">
              <mc:Choice xmlns:v="urn:schemas-microsoft-com:vml" Requires="v">
                <p:oleObj spid="_x0000_s190646" name="Equation" r:id="rId3" imgW="1143000" imgH="1155700" progId="">
                  <p:embed/>
                </p:oleObj>
              </mc:Choice>
              <mc:Fallback>
                <p:oleObj name="Equation" r:id="rId3" imgW="1143000" imgH="1155700"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238" y="4071938"/>
                        <a:ext cx="22860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0496" name="Rectangle 29"/>
          <p:cNvSpPr>
            <a:spLocks noChangeArrowheads="1"/>
          </p:cNvSpPr>
          <p:nvPr/>
        </p:nvSpPr>
        <p:spPr bwMode="auto">
          <a:xfrm>
            <a:off x="5867400" y="4143375"/>
            <a:ext cx="217488" cy="21605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0497" name="Rectangle 30"/>
          <p:cNvSpPr>
            <a:spLocks noChangeArrowheads="1"/>
          </p:cNvSpPr>
          <p:nvPr/>
        </p:nvSpPr>
        <p:spPr bwMode="auto">
          <a:xfrm>
            <a:off x="6718300" y="4143375"/>
            <a:ext cx="217488" cy="21605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91146" name="Object 23"/>
          <p:cNvGraphicFramePr>
            <a:graphicFrameLocks noChangeAspect="1"/>
          </p:cNvGraphicFramePr>
          <p:nvPr/>
        </p:nvGraphicFramePr>
        <p:xfrm>
          <a:off x="4821238" y="1119188"/>
          <a:ext cx="2286000" cy="2309812"/>
        </p:xfrm>
        <a:graphic>
          <a:graphicData uri="http://schemas.openxmlformats.org/presentationml/2006/ole">
            <mc:AlternateContent xmlns:mc="http://schemas.openxmlformats.org/markup-compatibility/2006">
              <mc:Choice xmlns:v="urn:schemas-microsoft-com:vml" Requires="v">
                <p:oleObj spid="_x0000_s190647" name="Equation" r:id="rId5" imgW="1143000" imgH="1155700" progId="">
                  <p:embed/>
                </p:oleObj>
              </mc:Choice>
              <mc:Fallback>
                <p:oleObj name="Equation" r:id="rId5" imgW="1143000" imgH="1155700" progId="">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1238" y="1119188"/>
                        <a:ext cx="22860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0498" name="Rectangle 26"/>
          <p:cNvSpPr>
            <a:spLocks noChangeArrowheads="1"/>
          </p:cNvSpPr>
          <p:nvPr/>
        </p:nvSpPr>
        <p:spPr bwMode="auto">
          <a:xfrm>
            <a:off x="4960938" y="2114550"/>
            <a:ext cx="2016125" cy="3603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0499" name="Rectangle 28"/>
          <p:cNvSpPr>
            <a:spLocks noChangeArrowheads="1"/>
          </p:cNvSpPr>
          <p:nvPr/>
        </p:nvSpPr>
        <p:spPr bwMode="auto">
          <a:xfrm>
            <a:off x="4960938" y="2935288"/>
            <a:ext cx="2016125"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91160" name="Object 24"/>
          <p:cNvGraphicFramePr>
            <a:graphicFrameLocks noChangeAspect="1"/>
          </p:cNvGraphicFramePr>
          <p:nvPr/>
        </p:nvGraphicFramePr>
        <p:xfrm>
          <a:off x="425450" y="4071938"/>
          <a:ext cx="2946400" cy="2309812"/>
        </p:xfrm>
        <a:graphic>
          <a:graphicData uri="http://schemas.openxmlformats.org/presentationml/2006/ole">
            <mc:AlternateContent xmlns:mc="http://schemas.openxmlformats.org/markup-compatibility/2006">
              <mc:Choice xmlns:v="urn:schemas-microsoft-com:vml" Requires="v">
                <p:oleObj spid="_x0000_s190648" name="Equation" r:id="rId7" imgW="1473200" imgH="1155700" progId="">
                  <p:embed/>
                </p:oleObj>
              </mc:Choice>
              <mc:Fallback>
                <p:oleObj name="Equation" r:id="rId7" imgW="1473200" imgH="1155700" progId="">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50" y="4071938"/>
                        <a:ext cx="29464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5" name="Object 25"/>
          <p:cNvGraphicFramePr>
            <a:graphicFrameLocks noChangeAspect="1"/>
          </p:cNvGraphicFramePr>
          <p:nvPr/>
        </p:nvGraphicFramePr>
        <p:xfrm>
          <a:off x="354013" y="1119188"/>
          <a:ext cx="2946400" cy="2309812"/>
        </p:xfrm>
        <a:graphic>
          <a:graphicData uri="http://schemas.openxmlformats.org/presentationml/2006/ole">
            <mc:AlternateContent xmlns:mc="http://schemas.openxmlformats.org/markup-compatibility/2006">
              <mc:Choice xmlns:v="urn:schemas-microsoft-com:vml" Requires="v">
                <p:oleObj spid="_x0000_s190649" name="Equation" r:id="rId9" imgW="1473200" imgH="1155700" progId="">
                  <p:embed/>
                </p:oleObj>
              </mc:Choice>
              <mc:Fallback>
                <p:oleObj name="Equation" r:id="rId9" imgW="1473200" imgH="1155700" progId="">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013" y="1119188"/>
                        <a:ext cx="29464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47" name="Freeform 11"/>
          <p:cNvSpPr>
            <a:spLocks/>
          </p:cNvSpPr>
          <p:nvPr/>
        </p:nvSpPr>
        <p:spPr bwMode="auto">
          <a:xfrm>
            <a:off x="3527425" y="2185988"/>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91148" name="Object 26"/>
          <p:cNvGraphicFramePr>
            <a:graphicFrameLocks noChangeAspect="1"/>
          </p:cNvGraphicFramePr>
          <p:nvPr/>
        </p:nvGraphicFramePr>
        <p:xfrm>
          <a:off x="3595688" y="1757363"/>
          <a:ext cx="965200" cy="457200"/>
        </p:xfrm>
        <a:graphic>
          <a:graphicData uri="http://schemas.openxmlformats.org/presentationml/2006/ole">
            <mc:AlternateContent xmlns:mc="http://schemas.openxmlformats.org/markup-compatibility/2006">
              <mc:Choice xmlns:v="urn:schemas-microsoft-com:vml" Requires="v">
                <p:oleObj spid="_x0000_s190650" name="Equation" r:id="rId11" imgW="482391" imgH="228501" progId="">
                  <p:embed/>
                </p:oleObj>
              </mc:Choice>
              <mc:Fallback>
                <p:oleObj name="Equation" r:id="rId11" imgW="482391" imgH="228501" progId="">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95688" y="1757363"/>
                        <a:ext cx="965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52" name="Object 27"/>
          <p:cNvGraphicFramePr>
            <a:graphicFrameLocks noChangeAspect="1"/>
          </p:cNvGraphicFramePr>
          <p:nvPr/>
        </p:nvGraphicFramePr>
        <p:xfrm>
          <a:off x="1181100" y="2058988"/>
          <a:ext cx="1951038" cy="431800"/>
        </p:xfrm>
        <a:graphic>
          <a:graphicData uri="http://schemas.openxmlformats.org/presentationml/2006/ole">
            <mc:AlternateContent xmlns:mc="http://schemas.openxmlformats.org/markup-compatibility/2006">
              <mc:Choice xmlns:v="urn:schemas-microsoft-com:vml" Requires="v">
                <p:oleObj spid="_x0000_s190651" name="Equation" r:id="rId13" imgW="977476" imgH="215806" progId="">
                  <p:embed/>
                </p:oleObj>
              </mc:Choice>
              <mc:Fallback>
                <p:oleObj name="Equation" r:id="rId13" imgW="977476" imgH="215806" progId="">
                  <p:embed/>
                  <p:pic>
                    <p:nvPicPr>
                      <p:cNvPr id="0" name="Picture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1100" y="2058988"/>
                        <a:ext cx="1951038"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53" name="Object 28"/>
          <p:cNvGraphicFramePr>
            <a:graphicFrameLocks noChangeAspect="1"/>
          </p:cNvGraphicFramePr>
          <p:nvPr/>
        </p:nvGraphicFramePr>
        <p:xfrm>
          <a:off x="1181100" y="2978150"/>
          <a:ext cx="1954213" cy="431800"/>
        </p:xfrm>
        <a:graphic>
          <a:graphicData uri="http://schemas.openxmlformats.org/presentationml/2006/ole">
            <mc:AlternateContent xmlns:mc="http://schemas.openxmlformats.org/markup-compatibility/2006">
              <mc:Choice xmlns:v="urn:schemas-microsoft-com:vml" Requires="v">
                <p:oleObj spid="_x0000_s190652" name="Equation" r:id="rId15" imgW="977476" imgH="215806" progId="">
                  <p:embed/>
                </p:oleObj>
              </mc:Choice>
              <mc:Fallback>
                <p:oleObj name="Equation" r:id="rId15" imgW="977476" imgH="215806" progId="">
                  <p:embed/>
                  <p:pic>
                    <p:nvPicPr>
                      <p:cNvPr id="0" name="Picture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1100" y="2978150"/>
                        <a:ext cx="19542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57" name="Freeform 21"/>
          <p:cNvSpPr>
            <a:spLocks/>
          </p:cNvSpPr>
          <p:nvPr/>
        </p:nvSpPr>
        <p:spPr bwMode="auto">
          <a:xfrm>
            <a:off x="3527425" y="5348288"/>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91158" name="Object 29"/>
          <p:cNvGraphicFramePr>
            <a:graphicFrameLocks noChangeAspect="1"/>
          </p:cNvGraphicFramePr>
          <p:nvPr/>
        </p:nvGraphicFramePr>
        <p:xfrm>
          <a:off x="3519488" y="4919663"/>
          <a:ext cx="1041400" cy="457200"/>
        </p:xfrm>
        <a:graphic>
          <a:graphicData uri="http://schemas.openxmlformats.org/presentationml/2006/ole">
            <mc:AlternateContent xmlns:mc="http://schemas.openxmlformats.org/markup-compatibility/2006">
              <mc:Choice xmlns:v="urn:schemas-microsoft-com:vml" Requires="v">
                <p:oleObj spid="_x0000_s190653" name="Equation" r:id="rId17" imgW="520700" imgH="228600" progId="">
                  <p:embed/>
                </p:oleObj>
              </mc:Choice>
              <mc:Fallback>
                <p:oleObj name="Equation" r:id="rId17" imgW="520700" imgH="228600" progId="">
                  <p:embed/>
                  <p:pic>
                    <p:nvPicPr>
                      <p:cNvPr id="0" name="Picture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19488" y="4919663"/>
                        <a:ext cx="1041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59" name="Object 30"/>
          <p:cNvGraphicFramePr>
            <a:graphicFrameLocks noChangeAspect="1"/>
          </p:cNvGraphicFramePr>
          <p:nvPr/>
        </p:nvGraphicFramePr>
        <p:xfrm>
          <a:off x="2114550" y="4097338"/>
          <a:ext cx="254000" cy="2259012"/>
        </p:xfrm>
        <a:graphic>
          <a:graphicData uri="http://schemas.openxmlformats.org/presentationml/2006/ole">
            <mc:AlternateContent xmlns:mc="http://schemas.openxmlformats.org/markup-compatibility/2006">
              <mc:Choice xmlns:v="urn:schemas-microsoft-com:vml" Requires="v">
                <p:oleObj spid="_x0000_s190654" name="Equation" r:id="rId19" imgW="126945" imgH="1129810" progId="">
                  <p:embed/>
                </p:oleObj>
              </mc:Choice>
              <mc:Fallback>
                <p:oleObj name="Equation" r:id="rId19" imgW="126945" imgH="1129810" progId="">
                  <p:embed/>
                  <p:pic>
                    <p:nvPicPr>
                      <p:cNvPr id="0" name="Picture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14550" y="4097338"/>
                        <a:ext cx="254000" cy="225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61" name="Object 31"/>
          <p:cNvGraphicFramePr>
            <a:graphicFrameLocks noChangeAspect="1"/>
          </p:cNvGraphicFramePr>
          <p:nvPr/>
        </p:nvGraphicFramePr>
        <p:xfrm>
          <a:off x="2973388" y="4097338"/>
          <a:ext cx="254000" cy="2259012"/>
        </p:xfrm>
        <a:graphic>
          <a:graphicData uri="http://schemas.openxmlformats.org/presentationml/2006/ole">
            <mc:AlternateContent xmlns:mc="http://schemas.openxmlformats.org/markup-compatibility/2006">
              <mc:Choice xmlns:v="urn:schemas-microsoft-com:vml" Requires="v">
                <p:oleObj spid="_x0000_s190655" name="Equation" r:id="rId21" imgW="126945" imgH="1129810" progId="">
                  <p:embed/>
                </p:oleObj>
              </mc:Choice>
              <mc:Fallback>
                <p:oleObj name="Equation" r:id="rId21" imgW="126945" imgH="1129810" progId="">
                  <p:embed/>
                  <p:pic>
                    <p:nvPicPr>
                      <p:cNvPr id="0" name="Picture 3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73388" y="4097338"/>
                        <a:ext cx="254000" cy="225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0502" name="Text Box 31"/>
          <p:cNvSpPr txBox="1">
            <a:spLocks noChangeArrowheads="1"/>
          </p:cNvSpPr>
          <p:nvPr/>
        </p:nvSpPr>
        <p:spPr bwMode="auto">
          <a:xfrm>
            <a:off x="455613" y="549275"/>
            <a:ext cx="5053012" cy="457200"/>
          </a:xfrm>
          <a:prstGeom prst="rect">
            <a:avLst/>
          </a:prstGeom>
          <a:noFill/>
          <a:ln w="9525">
            <a:noFill/>
            <a:miter lim="800000"/>
            <a:headEnd/>
            <a:tailEnd/>
          </a:ln>
        </p:spPr>
        <p:txBody>
          <a:bodyPr wrap="none"/>
          <a:lstStyle/>
          <a:p>
            <a:r>
              <a:rPr lang="en-US" altLang="zh-CN" sz="2400" b="1">
                <a:solidFill>
                  <a:srgbClr val="000000"/>
                </a:solidFill>
                <a:latin typeface="楷体_GB2312"/>
                <a:ea typeface="楷体_GB2312"/>
                <a:cs typeface="楷体_GB2312"/>
              </a:rPr>
              <a:t>(1) </a:t>
            </a:r>
            <a:r>
              <a:rPr lang="zh-CN" altLang="en-US" sz="2400" b="1">
                <a:solidFill>
                  <a:srgbClr val="000000"/>
                </a:solidFill>
                <a:latin typeface="楷体_GB2312"/>
                <a:ea typeface="楷体_GB2312"/>
                <a:cs typeface="楷体_GB2312"/>
              </a:rPr>
              <a:t>对调单位阵的第</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j </a:t>
            </a:r>
            <a:r>
              <a:rPr lang="zh-CN" altLang="en-US" sz="2400" b="1">
                <a:solidFill>
                  <a:srgbClr val="000000"/>
                </a:solidFill>
                <a:latin typeface="楷体_GB2312"/>
                <a:ea typeface="楷体_GB2312"/>
                <a:cs typeface="楷体_GB2312"/>
              </a:rPr>
              <a:t>行（列）， </a:t>
            </a:r>
          </a:p>
        </p:txBody>
      </p:sp>
      <p:grpSp>
        <p:nvGrpSpPr>
          <p:cNvPr id="91171" name="Group 35"/>
          <p:cNvGrpSpPr>
            <a:grpSpLocks/>
          </p:cNvGrpSpPr>
          <p:nvPr/>
        </p:nvGrpSpPr>
        <p:grpSpPr bwMode="auto">
          <a:xfrm>
            <a:off x="5867400" y="3429000"/>
            <a:ext cx="144463" cy="576263"/>
            <a:chOff x="3696" y="2160"/>
            <a:chExt cx="91" cy="363"/>
          </a:xfrm>
        </p:grpSpPr>
        <p:sp>
          <p:nvSpPr>
            <p:cNvPr id="190506" name="Line 33"/>
            <p:cNvSpPr>
              <a:spLocks noChangeShapeType="1"/>
            </p:cNvSpPr>
            <p:nvPr/>
          </p:nvSpPr>
          <p:spPr bwMode="auto">
            <a:xfrm>
              <a:off x="3696" y="2160"/>
              <a:ext cx="0" cy="363"/>
            </a:xfrm>
            <a:prstGeom prst="line">
              <a:avLst/>
            </a:prstGeom>
            <a:noFill/>
            <a:ln w="28575">
              <a:solidFill>
                <a:srgbClr val="FF0000"/>
              </a:solidFill>
              <a:round/>
              <a:headEnd/>
              <a:tailEnd/>
            </a:ln>
          </p:spPr>
          <p:txBody>
            <a:bodyPr/>
            <a:lstStyle/>
            <a:p>
              <a:endParaRPr lang="zh-CN" altLang="en-US"/>
            </a:p>
          </p:txBody>
        </p:sp>
        <p:sp>
          <p:nvSpPr>
            <p:cNvPr id="190507" name="Line 34"/>
            <p:cNvSpPr>
              <a:spLocks noChangeShapeType="1"/>
            </p:cNvSpPr>
            <p:nvPr/>
          </p:nvSpPr>
          <p:spPr bwMode="auto">
            <a:xfrm>
              <a:off x="3787" y="2160"/>
              <a:ext cx="0" cy="363"/>
            </a:xfrm>
            <a:prstGeom prst="line">
              <a:avLst/>
            </a:prstGeom>
            <a:noFill/>
            <a:ln w="28575">
              <a:solidFill>
                <a:srgbClr val="FF0000"/>
              </a:solidFill>
              <a:round/>
              <a:headEnd/>
              <a:tailEnd/>
            </a:ln>
          </p:spPr>
          <p:txBody>
            <a:bodyPr/>
            <a:lstStyle/>
            <a:p>
              <a:endParaRPr lang="zh-CN" altLang="en-US"/>
            </a:p>
          </p:txBody>
        </p:sp>
      </p:grpSp>
      <p:sp>
        <p:nvSpPr>
          <p:cNvPr id="91172" name="Text Box 36"/>
          <p:cNvSpPr txBox="1">
            <a:spLocks noChangeArrowheads="1"/>
          </p:cNvSpPr>
          <p:nvPr/>
        </p:nvSpPr>
        <p:spPr bwMode="auto">
          <a:xfrm>
            <a:off x="7091363" y="2035175"/>
            <a:ext cx="1944687" cy="457200"/>
          </a:xfrm>
          <a:prstGeom prst="rect">
            <a:avLst/>
          </a:prstGeom>
          <a:noFill/>
          <a:ln w="9525">
            <a:noFill/>
            <a:miter lim="800000"/>
            <a:headEnd/>
            <a:tailEnd/>
          </a:ln>
        </p:spPr>
        <p:txBody>
          <a:bodyPr wrap="none"/>
          <a:lstStyle/>
          <a:p>
            <a:r>
              <a:rPr lang="zh-CN" altLang="en-US" sz="2400" b="1">
                <a:solidFill>
                  <a:srgbClr val="000000"/>
                </a:solidFill>
                <a:latin typeface="楷体_GB2312"/>
                <a:ea typeface="楷体_GB2312"/>
                <a:cs typeface="楷体_GB2312"/>
              </a:rPr>
              <a:t>记作</a:t>
            </a:r>
            <a:r>
              <a:rPr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E</a:t>
            </a:r>
            <a:r>
              <a:rPr lang="en-US" altLang="zh-CN" sz="2400" b="1" baseline="-25000">
                <a:solidFill>
                  <a:srgbClr val="FF0000"/>
                </a:solidFill>
                <a:latin typeface="Times New Roman" pitchFamily="18" charset="0"/>
                <a:ea typeface="楷体_GB2312"/>
                <a:cs typeface="楷体_GB2312"/>
              </a:rPr>
              <a:t>5</a:t>
            </a:r>
            <a:r>
              <a:rPr lang="en-US" altLang="zh-CN" sz="2400" b="1">
                <a:solidFill>
                  <a:srgbClr val="FF0000"/>
                </a:solidFill>
                <a:latin typeface="Times New Roman" pitchFamily="18" charset="0"/>
                <a:ea typeface="楷体_GB2312"/>
                <a:cs typeface="楷体_GB2312"/>
              </a:rPr>
              <a:t>(3, 5)</a:t>
            </a:r>
          </a:p>
        </p:txBody>
      </p:sp>
      <p:sp>
        <p:nvSpPr>
          <p:cNvPr id="91173" name="Text Box 37"/>
          <p:cNvSpPr txBox="1">
            <a:spLocks noChangeArrowheads="1"/>
          </p:cNvSpPr>
          <p:nvPr/>
        </p:nvSpPr>
        <p:spPr bwMode="auto">
          <a:xfrm>
            <a:off x="5292725" y="549275"/>
            <a:ext cx="3494088" cy="457200"/>
          </a:xfrm>
          <a:prstGeom prst="rect">
            <a:avLst/>
          </a:prstGeom>
          <a:noFill/>
          <a:ln w="9525">
            <a:noFill/>
            <a:miter lim="800000"/>
            <a:headEnd/>
            <a:tailEnd/>
          </a:ln>
        </p:spPr>
        <p:txBody>
          <a:bodyPr wrap="none"/>
          <a:lstStyle/>
          <a:p>
            <a:r>
              <a:rPr lang="zh-CN" altLang="en-US" sz="2400" b="1">
                <a:solidFill>
                  <a:srgbClr val="000000"/>
                </a:solidFill>
                <a:latin typeface="楷体_GB2312"/>
                <a:ea typeface="楷体_GB2312"/>
                <a:cs typeface="楷体_GB2312"/>
              </a:rPr>
              <a:t>记作</a:t>
            </a:r>
            <a:r>
              <a:rPr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E</a:t>
            </a:r>
            <a:r>
              <a:rPr lang="en-US" altLang="zh-CN" sz="2400" b="1" i="1" baseline="-25000">
                <a:solidFill>
                  <a:srgbClr val="FF0000"/>
                </a:solidFill>
                <a:latin typeface="Times New Roman" pitchFamily="18" charset="0"/>
                <a:ea typeface="楷体_GB2312"/>
                <a:cs typeface="楷体_GB2312"/>
              </a:rPr>
              <a:t>m</a:t>
            </a:r>
            <a:r>
              <a:rPr lang="en-US" altLang="zh-CN" sz="2400" b="1">
                <a:solidFill>
                  <a:srgbClr val="FF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i</a:t>
            </a:r>
            <a:r>
              <a:rPr lang="en-US" altLang="zh-CN" sz="2400" b="1">
                <a:solidFill>
                  <a:srgbClr val="FF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j </a:t>
            </a:r>
            <a:r>
              <a:rPr lang="en-US" altLang="zh-CN" sz="2400" b="1">
                <a:solidFill>
                  <a:srgbClr val="FF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1145"/>
                                        </p:tgtEl>
                                        <p:attrNameLst>
                                          <p:attrName>style.visibility</p:attrName>
                                        </p:attrNameLst>
                                      </p:cBhvr>
                                      <p:to>
                                        <p:strVal val="visible"/>
                                      </p:to>
                                    </p:set>
                                    <p:animEffect transition="in" filter="box(in)">
                                      <p:cBhvr>
                                        <p:cTn id="7" dur="500"/>
                                        <p:tgtEl>
                                          <p:spTgt spid="91145"/>
                                        </p:tgtEl>
                                      </p:cBhvr>
                                    </p:animEffect>
                                  </p:childTnLst>
                                </p:cTn>
                              </p:par>
                              <p:par>
                                <p:cTn id="8" presetID="4" presetClass="entr" presetSubtype="16" fill="hold" nodeType="withEffect">
                                  <p:stCondLst>
                                    <p:cond delay="0"/>
                                  </p:stCondLst>
                                  <p:childTnLst>
                                    <p:set>
                                      <p:cBhvr>
                                        <p:cTn id="9" dur="1" fill="hold">
                                          <p:stCondLst>
                                            <p:cond delay="0"/>
                                          </p:stCondLst>
                                        </p:cTn>
                                        <p:tgtEl>
                                          <p:spTgt spid="91152"/>
                                        </p:tgtEl>
                                        <p:attrNameLst>
                                          <p:attrName>style.visibility</p:attrName>
                                        </p:attrNameLst>
                                      </p:cBhvr>
                                      <p:to>
                                        <p:strVal val="visible"/>
                                      </p:to>
                                    </p:set>
                                    <p:animEffect transition="in" filter="box(in)">
                                      <p:cBhvr>
                                        <p:cTn id="10" dur="500"/>
                                        <p:tgtEl>
                                          <p:spTgt spid="91152"/>
                                        </p:tgtEl>
                                      </p:cBhvr>
                                    </p:animEffect>
                                  </p:childTnLst>
                                </p:cTn>
                              </p:par>
                              <p:par>
                                <p:cTn id="11" presetID="4" presetClass="entr" presetSubtype="16" fill="hold" nodeType="withEffect">
                                  <p:stCondLst>
                                    <p:cond delay="0"/>
                                  </p:stCondLst>
                                  <p:childTnLst>
                                    <p:set>
                                      <p:cBhvr>
                                        <p:cTn id="12" dur="1" fill="hold">
                                          <p:stCondLst>
                                            <p:cond delay="0"/>
                                          </p:stCondLst>
                                        </p:cTn>
                                        <p:tgtEl>
                                          <p:spTgt spid="91153"/>
                                        </p:tgtEl>
                                        <p:attrNameLst>
                                          <p:attrName>style.visibility</p:attrName>
                                        </p:attrNameLst>
                                      </p:cBhvr>
                                      <p:to>
                                        <p:strVal val="visible"/>
                                      </p:to>
                                    </p:set>
                                    <p:animEffect transition="in" filter="box(in)">
                                      <p:cBhvr>
                                        <p:cTn id="13" dur="500"/>
                                        <p:tgtEl>
                                          <p:spTgt spid="9115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1147"/>
                                        </p:tgtEl>
                                        <p:attrNameLst>
                                          <p:attrName>style.visibility</p:attrName>
                                        </p:attrNameLst>
                                      </p:cBhvr>
                                      <p:to>
                                        <p:strVal val="visible"/>
                                      </p:to>
                                    </p:set>
                                    <p:animEffect transition="in" filter="wipe(left)">
                                      <p:cBhvr>
                                        <p:cTn id="18" dur="500"/>
                                        <p:tgtEl>
                                          <p:spTgt spid="91147"/>
                                        </p:tgtEl>
                                      </p:cBhvr>
                                    </p:animEffect>
                                  </p:childTnLst>
                                </p:cTn>
                              </p:par>
                            </p:childTnLst>
                          </p:cTn>
                        </p:par>
                        <p:par>
                          <p:cTn id="19" fill="hold" nodeType="afterGroup">
                            <p:stCondLst>
                              <p:cond delay="500"/>
                            </p:stCondLst>
                            <p:childTnLst>
                              <p:par>
                                <p:cTn id="20" presetID="12" presetClass="entr" presetSubtype="4" fill="hold" nodeType="afterEffect">
                                  <p:stCondLst>
                                    <p:cond delay="0"/>
                                  </p:stCondLst>
                                  <p:childTnLst>
                                    <p:set>
                                      <p:cBhvr>
                                        <p:cTn id="21" dur="1" fill="hold">
                                          <p:stCondLst>
                                            <p:cond delay="0"/>
                                          </p:stCondLst>
                                        </p:cTn>
                                        <p:tgtEl>
                                          <p:spTgt spid="91148"/>
                                        </p:tgtEl>
                                        <p:attrNameLst>
                                          <p:attrName>style.visibility</p:attrName>
                                        </p:attrNameLst>
                                      </p:cBhvr>
                                      <p:to>
                                        <p:strVal val="visible"/>
                                      </p:to>
                                    </p:set>
                                    <p:animEffect transition="in" filter="slide(fromBottom)">
                                      <p:cBhvr>
                                        <p:cTn id="22" dur="500"/>
                                        <p:tgtEl>
                                          <p:spTgt spid="911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91146"/>
                                        </p:tgtEl>
                                        <p:attrNameLst>
                                          <p:attrName>style.visibility</p:attrName>
                                        </p:attrNameLst>
                                      </p:cBhvr>
                                      <p:to>
                                        <p:strVal val="visible"/>
                                      </p:to>
                                    </p:set>
                                    <p:animEffect transition="in" filter="box(in)">
                                      <p:cBhvr>
                                        <p:cTn id="27" dur="500"/>
                                        <p:tgtEl>
                                          <p:spTgt spid="9114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9" presetClass="path" presetSubtype="0" accel="50000" decel="50000" fill="hold" nodeType="clickEffect">
                                  <p:stCondLst>
                                    <p:cond delay="0"/>
                                  </p:stCondLst>
                                  <p:childTnLst>
                                    <p:animMotion origin="layout" path="M -4.44444E-6 1.79191E-6 L 0.41737 0.13202 " pathEditMode="relative" rAng="0" ptsTypes="AA">
                                      <p:cBhvr>
                                        <p:cTn id="31" dur="1000" fill="hold"/>
                                        <p:tgtEl>
                                          <p:spTgt spid="91152"/>
                                        </p:tgtEl>
                                        <p:attrNameLst>
                                          <p:attrName>ppt_x</p:attrName>
                                          <p:attrName>ppt_y</p:attrName>
                                        </p:attrNameLst>
                                      </p:cBhvr>
                                      <p:rCtr x="20868" y="659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56" presetClass="path" presetSubtype="0" accel="50000" decel="50000" fill="hold" nodeType="clickEffect">
                                  <p:stCondLst>
                                    <p:cond delay="0"/>
                                  </p:stCondLst>
                                  <p:childTnLst>
                                    <p:animMotion origin="layout" path="M -4.44444E-6 -1.32948E-6 L 0.41737 -0.13641 " pathEditMode="relative" rAng="0" ptsTypes="AA">
                                      <p:cBhvr>
                                        <p:cTn id="35" dur="1000" fill="hold"/>
                                        <p:tgtEl>
                                          <p:spTgt spid="91153"/>
                                        </p:tgtEl>
                                        <p:attrNameLst>
                                          <p:attrName>ppt_x</p:attrName>
                                          <p:attrName>ppt_y</p:attrName>
                                        </p:attrNameLst>
                                      </p:cBhvr>
                                      <p:rCtr x="20868" y="-6821"/>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91160"/>
                                        </p:tgtEl>
                                        <p:attrNameLst>
                                          <p:attrName>style.visibility</p:attrName>
                                        </p:attrNameLst>
                                      </p:cBhvr>
                                      <p:to>
                                        <p:strVal val="visible"/>
                                      </p:to>
                                    </p:set>
                                    <p:animEffect transition="in" filter="box(in)">
                                      <p:cBhvr>
                                        <p:cTn id="40" dur="500"/>
                                        <p:tgtEl>
                                          <p:spTgt spid="91160"/>
                                        </p:tgtEl>
                                      </p:cBhvr>
                                    </p:animEffect>
                                  </p:childTnLst>
                                </p:cTn>
                              </p:par>
                              <p:par>
                                <p:cTn id="41" presetID="4" presetClass="entr" presetSubtype="16" fill="hold" nodeType="withEffect">
                                  <p:stCondLst>
                                    <p:cond delay="0"/>
                                  </p:stCondLst>
                                  <p:childTnLst>
                                    <p:set>
                                      <p:cBhvr>
                                        <p:cTn id="42" dur="1" fill="hold">
                                          <p:stCondLst>
                                            <p:cond delay="0"/>
                                          </p:stCondLst>
                                        </p:cTn>
                                        <p:tgtEl>
                                          <p:spTgt spid="91159"/>
                                        </p:tgtEl>
                                        <p:attrNameLst>
                                          <p:attrName>style.visibility</p:attrName>
                                        </p:attrNameLst>
                                      </p:cBhvr>
                                      <p:to>
                                        <p:strVal val="visible"/>
                                      </p:to>
                                    </p:set>
                                    <p:animEffect transition="in" filter="box(in)">
                                      <p:cBhvr>
                                        <p:cTn id="43" dur="500"/>
                                        <p:tgtEl>
                                          <p:spTgt spid="91159"/>
                                        </p:tgtEl>
                                      </p:cBhvr>
                                    </p:animEffect>
                                  </p:childTnLst>
                                </p:cTn>
                              </p:par>
                              <p:par>
                                <p:cTn id="44" presetID="4" presetClass="entr" presetSubtype="16" fill="hold" nodeType="withEffect">
                                  <p:stCondLst>
                                    <p:cond delay="0"/>
                                  </p:stCondLst>
                                  <p:childTnLst>
                                    <p:set>
                                      <p:cBhvr>
                                        <p:cTn id="45" dur="1" fill="hold">
                                          <p:stCondLst>
                                            <p:cond delay="0"/>
                                          </p:stCondLst>
                                        </p:cTn>
                                        <p:tgtEl>
                                          <p:spTgt spid="91161"/>
                                        </p:tgtEl>
                                        <p:attrNameLst>
                                          <p:attrName>style.visibility</p:attrName>
                                        </p:attrNameLst>
                                      </p:cBhvr>
                                      <p:to>
                                        <p:strVal val="visible"/>
                                      </p:to>
                                    </p:set>
                                    <p:animEffect transition="in" filter="box(in)">
                                      <p:cBhvr>
                                        <p:cTn id="46" dur="500"/>
                                        <p:tgtEl>
                                          <p:spTgt spid="9116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91157"/>
                                        </p:tgtEl>
                                        <p:attrNameLst>
                                          <p:attrName>style.visibility</p:attrName>
                                        </p:attrNameLst>
                                      </p:cBhvr>
                                      <p:to>
                                        <p:strVal val="visible"/>
                                      </p:to>
                                    </p:set>
                                    <p:animEffect transition="in" filter="wipe(left)">
                                      <p:cBhvr>
                                        <p:cTn id="51" dur="500"/>
                                        <p:tgtEl>
                                          <p:spTgt spid="91157"/>
                                        </p:tgtEl>
                                      </p:cBhvr>
                                    </p:animEffect>
                                  </p:childTnLst>
                                </p:cTn>
                              </p:par>
                            </p:childTnLst>
                          </p:cTn>
                        </p:par>
                        <p:par>
                          <p:cTn id="52" fill="hold" nodeType="afterGroup">
                            <p:stCondLst>
                              <p:cond delay="500"/>
                            </p:stCondLst>
                            <p:childTnLst>
                              <p:par>
                                <p:cTn id="53" presetID="12" presetClass="entr" presetSubtype="4" fill="hold" nodeType="afterEffect">
                                  <p:stCondLst>
                                    <p:cond delay="0"/>
                                  </p:stCondLst>
                                  <p:childTnLst>
                                    <p:set>
                                      <p:cBhvr>
                                        <p:cTn id="54" dur="1" fill="hold">
                                          <p:stCondLst>
                                            <p:cond delay="0"/>
                                          </p:stCondLst>
                                        </p:cTn>
                                        <p:tgtEl>
                                          <p:spTgt spid="91158"/>
                                        </p:tgtEl>
                                        <p:attrNameLst>
                                          <p:attrName>style.visibility</p:attrName>
                                        </p:attrNameLst>
                                      </p:cBhvr>
                                      <p:to>
                                        <p:strVal val="visible"/>
                                      </p:to>
                                    </p:set>
                                    <p:animEffect transition="in" filter="slide(fromBottom)">
                                      <p:cBhvr>
                                        <p:cTn id="55" dur="500"/>
                                        <p:tgtEl>
                                          <p:spTgt spid="9115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16" fill="hold" nodeType="clickEffect">
                                  <p:stCondLst>
                                    <p:cond delay="0"/>
                                  </p:stCondLst>
                                  <p:childTnLst>
                                    <p:set>
                                      <p:cBhvr>
                                        <p:cTn id="59" dur="1" fill="hold">
                                          <p:stCondLst>
                                            <p:cond delay="0"/>
                                          </p:stCondLst>
                                        </p:cTn>
                                        <p:tgtEl>
                                          <p:spTgt spid="91156"/>
                                        </p:tgtEl>
                                        <p:attrNameLst>
                                          <p:attrName>style.visibility</p:attrName>
                                        </p:attrNameLst>
                                      </p:cBhvr>
                                      <p:to>
                                        <p:strVal val="visible"/>
                                      </p:to>
                                    </p:set>
                                    <p:animEffect transition="in" filter="box(in)">
                                      <p:cBhvr>
                                        <p:cTn id="60" dur="500"/>
                                        <p:tgtEl>
                                          <p:spTgt spid="9115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0" presetClass="path" presetSubtype="0" accel="50000" decel="50000" fill="hold" nodeType="clickEffect">
                                  <p:stCondLst>
                                    <p:cond delay="0"/>
                                  </p:stCondLst>
                                  <p:childTnLst>
                                    <p:animMotion origin="layout" path="M -3.88889E-6 2.42775E-6 L 0.504 2.42775E-6 " pathEditMode="relative" rAng="0" ptsTypes="AA">
                                      <p:cBhvr>
                                        <p:cTn id="64" dur="1000" fill="hold"/>
                                        <p:tgtEl>
                                          <p:spTgt spid="91159"/>
                                        </p:tgtEl>
                                        <p:attrNameLst>
                                          <p:attrName>ppt_x</p:attrName>
                                          <p:attrName>ppt_y</p:attrName>
                                        </p:attrNameLst>
                                      </p:cBhvr>
                                      <p:rCtr x="0" y="0"/>
                                    </p:animMotion>
                                  </p:childTnLst>
                                </p:cTn>
                              </p:par>
                            </p:childTnLst>
                          </p:cTn>
                        </p:par>
                      </p:childTnLst>
                    </p:cTn>
                  </p:par>
                  <p:par>
                    <p:cTn id="65" fill="hold" nodeType="clickPar">
                      <p:stCondLst>
                        <p:cond delay="indefinite"/>
                      </p:stCondLst>
                      <p:childTnLst>
                        <p:par>
                          <p:cTn id="66" fill="hold" nodeType="withGroup">
                            <p:stCondLst>
                              <p:cond delay="0"/>
                            </p:stCondLst>
                            <p:childTnLst>
                              <p:par>
                                <p:cTn id="67" presetID="0" presetClass="path" presetSubtype="0" accel="50000" decel="50000" fill="hold" nodeType="clickEffect">
                                  <p:stCondLst>
                                    <p:cond delay="0"/>
                                  </p:stCondLst>
                                  <p:childTnLst>
                                    <p:animMotion origin="layout" path="M 5.27778E-6 2.42775E-6 L 0.31511 2.42775E-6 " pathEditMode="relative" ptsTypes="AA">
                                      <p:cBhvr>
                                        <p:cTn id="68" dur="1000" fill="hold"/>
                                        <p:tgtEl>
                                          <p:spTgt spid="91161"/>
                                        </p:tgtEl>
                                        <p:attrNameLst>
                                          <p:attrName>ppt_x</p:attrName>
                                          <p:attrName>ppt_y</p:attrName>
                                        </p:attrNameLst>
                                      </p:cBhvr>
                                    </p:animMotion>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nodeType="clickEffect">
                                  <p:stCondLst>
                                    <p:cond delay="0"/>
                                  </p:stCondLst>
                                  <p:childTnLst>
                                    <p:set>
                                      <p:cBhvr>
                                        <p:cTn id="72" dur="1" fill="hold">
                                          <p:stCondLst>
                                            <p:cond delay="0"/>
                                          </p:stCondLst>
                                        </p:cTn>
                                        <p:tgtEl>
                                          <p:spTgt spid="91171"/>
                                        </p:tgtEl>
                                        <p:attrNameLst>
                                          <p:attrName>style.visibility</p:attrName>
                                        </p:attrNameLst>
                                      </p:cBhvr>
                                      <p:to>
                                        <p:strVal val="visible"/>
                                      </p:to>
                                    </p:set>
                                    <p:animEffect transition="in" filter="wipe(up)">
                                      <p:cBhvr>
                                        <p:cTn id="73" dur="500"/>
                                        <p:tgtEl>
                                          <p:spTgt spid="9117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91172"/>
                                        </p:tgtEl>
                                        <p:attrNameLst>
                                          <p:attrName>style.visibility</p:attrName>
                                        </p:attrNameLst>
                                      </p:cBhvr>
                                      <p:to>
                                        <p:strVal val="visible"/>
                                      </p:to>
                                    </p:set>
                                    <p:anim calcmode="lin" valueType="num">
                                      <p:cBhvr additive="base">
                                        <p:cTn id="78" dur="500" fill="hold"/>
                                        <p:tgtEl>
                                          <p:spTgt spid="91172"/>
                                        </p:tgtEl>
                                        <p:attrNameLst>
                                          <p:attrName>ppt_x</p:attrName>
                                        </p:attrNameLst>
                                      </p:cBhvr>
                                      <p:tavLst>
                                        <p:tav tm="0">
                                          <p:val>
                                            <p:strVal val="1+#ppt_w/2"/>
                                          </p:val>
                                        </p:tav>
                                        <p:tav tm="100000">
                                          <p:val>
                                            <p:strVal val="#ppt_x"/>
                                          </p:val>
                                        </p:tav>
                                      </p:tavLst>
                                    </p:anim>
                                    <p:anim calcmode="lin" valueType="num">
                                      <p:cBhvr additive="base">
                                        <p:cTn id="79" dur="500" fill="hold"/>
                                        <p:tgtEl>
                                          <p:spTgt spid="91172"/>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91173"/>
                                        </p:tgtEl>
                                        <p:attrNameLst>
                                          <p:attrName>style.visibility</p:attrName>
                                        </p:attrNameLst>
                                      </p:cBhvr>
                                      <p:to>
                                        <p:strVal val="visible"/>
                                      </p:to>
                                    </p:set>
                                    <p:anim calcmode="lin" valueType="num">
                                      <p:cBhvr additive="base">
                                        <p:cTn id="84" dur="500" fill="hold"/>
                                        <p:tgtEl>
                                          <p:spTgt spid="91173"/>
                                        </p:tgtEl>
                                        <p:attrNameLst>
                                          <p:attrName>ppt_x</p:attrName>
                                        </p:attrNameLst>
                                      </p:cBhvr>
                                      <p:tavLst>
                                        <p:tav tm="0">
                                          <p:val>
                                            <p:strVal val="1+#ppt_w/2"/>
                                          </p:val>
                                        </p:tav>
                                        <p:tav tm="100000">
                                          <p:val>
                                            <p:strVal val="#ppt_x"/>
                                          </p:val>
                                        </p:tav>
                                      </p:tavLst>
                                    </p:anim>
                                    <p:anim calcmode="lin" valueType="num">
                                      <p:cBhvr additive="base">
                                        <p:cTn id="85" dur="500" fill="hold"/>
                                        <p:tgtEl>
                                          <p:spTgt spid="91173"/>
                                        </p:tgtEl>
                                        <p:attrNameLst>
                                          <p:attrName>ppt_y</p:attrName>
                                        </p:attrNameLst>
                                      </p:cBhvr>
                                      <p:tavLst>
                                        <p:tav tm="0">
                                          <p:val>
                                            <p:strVal val="#ppt_y"/>
                                          </p:val>
                                        </p:tav>
                                        <p:tav tm="100000">
                                          <p:val>
                                            <p:strVal val="#ppt_y"/>
                                          </p:val>
                                        </p:tav>
                                      </p:tavLst>
                                    </p:anim>
                                  </p:childTnLst>
                                </p:cTn>
                              </p:par>
                            </p:childTnLst>
                          </p:cTn>
                        </p:par>
                        <p:par>
                          <p:cTn id="86" fill="hold" nodeType="afterGroup">
                            <p:stCondLst>
                              <p:cond delay="500"/>
                            </p:stCondLst>
                            <p:childTnLst>
                              <p:par>
                                <p:cTn id="87" presetID="1" presetClass="emph" presetSubtype="10" fill="hold" nodeType="afterEffect">
                                  <p:stCondLst>
                                    <p:cond delay="0"/>
                                  </p:stCondLst>
                                  <p:childTnLst>
                                    <p:animClr clrSpc="hsl" dir="ccw">
                                      <p:cBhvr>
                                        <p:cTn id="88" dur="2000" fill="hold"/>
                                        <p:tgtEl>
                                          <p:spTgt spid="91173"/>
                                        </p:tgtEl>
                                        <p:attrNameLst>
                                          <p:attrName>fillcolor</p:attrName>
                                        </p:attrNameLst>
                                      </p:cBhvr>
                                      <p:to>
                                        <a:srgbClr val="FFFF66"/>
                                      </p:to>
                                    </p:animClr>
                                    <p:set>
                                      <p:cBhvr>
                                        <p:cTn id="89" dur="2000" fill="hold"/>
                                        <p:tgtEl>
                                          <p:spTgt spid="91173"/>
                                        </p:tgtEl>
                                        <p:attrNameLst>
                                          <p:attrName>fill.type</p:attrName>
                                        </p:attrNameLst>
                                      </p:cBhvr>
                                      <p:to>
                                        <p:strVal val="solid"/>
                                      </p:to>
                                    </p:set>
                                    <p:set>
                                      <p:cBhvr>
                                        <p:cTn id="90" dur="2000" fill="hold"/>
                                        <p:tgtEl>
                                          <p:spTgt spid="9117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7" grpId="0" animBg="1"/>
      <p:bldP spid="91157" grpId="0" animBg="1"/>
      <p:bldP spid="91172" grpId="0"/>
      <p:bldP spid="9117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26" name="Object 16"/>
          <p:cNvGraphicFramePr>
            <a:graphicFrameLocks noChangeAspect="1"/>
          </p:cNvGraphicFramePr>
          <p:nvPr/>
        </p:nvGraphicFramePr>
        <p:xfrm>
          <a:off x="4808538" y="4071938"/>
          <a:ext cx="2311400" cy="2309812"/>
        </p:xfrm>
        <a:graphic>
          <a:graphicData uri="http://schemas.openxmlformats.org/presentationml/2006/ole">
            <mc:AlternateContent xmlns:mc="http://schemas.openxmlformats.org/markup-compatibility/2006">
              <mc:Choice xmlns:v="urn:schemas-microsoft-com:vml" Requires="v">
                <p:oleObj spid="_x0000_s191616" name="Equation" r:id="rId3" imgW="1155700" imgH="1155700" progId="">
                  <p:embed/>
                </p:oleObj>
              </mc:Choice>
              <mc:Fallback>
                <p:oleObj name="Equation" r:id="rId3" imgW="1155700" imgH="1155700"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538" y="4071938"/>
                        <a:ext cx="23114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27" name="Rectangle 3"/>
          <p:cNvSpPr>
            <a:spLocks noChangeArrowheads="1"/>
          </p:cNvSpPr>
          <p:nvPr/>
        </p:nvSpPr>
        <p:spPr bwMode="auto">
          <a:xfrm>
            <a:off x="5867400" y="4143375"/>
            <a:ext cx="217488" cy="21605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03428" name="Object 17"/>
          <p:cNvGraphicFramePr>
            <a:graphicFrameLocks noChangeAspect="1"/>
          </p:cNvGraphicFramePr>
          <p:nvPr/>
        </p:nvGraphicFramePr>
        <p:xfrm>
          <a:off x="4808538" y="1119188"/>
          <a:ext cx="2311400" cy="2309812"/>
        </p:xfrm>
        <a:graphic>
          <a:graphicData uri="http://schemas.openxmlformats.org/presentationml/2006/ole">
            <mc:AlternateContent xmlns:mc="http://schemas.openxmlformats.org/markup-compatibility/2006">
              <mc:Choice xmlns:v="urn:schemas-microsoft-com:vml" Requires="v">
                <p:oleObj spid="_x0000_s191617" name="Equation" r:id="rId5" imgW="1155700" imgH="1155700" progId="">
                  <p:embed/>
                </p:oleObj>
              </mc:Choice>
              <mc:Fallback>
                <p:oleObj name="Equation" r:id="rId5" imgW="1155700" imgH="1155700" progId="">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8538" y="1119188"/>
                        <a:ext cx="23114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29" name="Rectangle 5"/>
          <p:cNvSpPr>
            <a:spLocks noChangeArrowheads="1"/>
          </p:cNvSpPr>
          <p:nvPr/>
        </p:nvSpPr>
        <p:spPr bwMode="auto">
          <a:xfrm>
            <a:off x="4960938" y="2114550"/>
            <a:ext cx="2016125" cy="3603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03430" name="Object 18"/>
          <p:cNvGraphicFramePr>
            <a:graphicFrameLocks noChangeAspect="1"/>
          </p:cNvGraphicFramePr>
          <p:nvPr/>
        </p:nvGraphicFramePr>
        <p:xfrm>
          <a:off x="425450" y="4071938"/>
          <a:ext cx="2946400" cy="2309812"/>
        </p:xfrm>
        <a:graphic>
          <a:graphicData uri="http://schemas.openxmlformats.org/presentationml/2006/ole">
            <mc:AlternateContent xmlns:mc="http://schemas.openxmlformats.org/markup-compatibility/2006">
              <mc:Choice xmlns:v="urn:schemas-microsoft-com:vml" Requires="v">
                <p:oleObj spid="_x0000_s191618" name="Equation" r:id="rId7" imgW="1473200" imgH="1155700" progId="">
                  <p:embed/>
                </p:oleObj>
              </mc:Choice>
              <mc:Fallback>
                <p:oleObj name="Equation" r:id="rId7" imgW="1473200" imgH="1155700" progId="">
                  <p:embed/>
                  <p:pic>
                    <p:nvPicPr>
                      <p:cNvPr id="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50" y="4071938"/>
                        <a:ext cx="29464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1" name="Object 19"/>
          <p:cNvGraphicFramePr>
            <a:graphicFrameLocks noChangeAspect="1"/>
          </p:cNvGraphicFramePr>
          <p:nvPr/>
        </p:nvGraphicFramePr>
        <p:xfrm>
          <a:off x="354013" y="1119188"/>
          <a:ext cx="2946400" cy="2309812"/>
        </p:xfrm>
        <a:graphic>
          <a:graphicData uri="http://schemas.openxmlformats.org/presentationml/2006/ole">
            <mc:AlternateContent xmlns:mc="http://schemas.openxmlformats.org/markup-compatibility/2006">
              <mc:Choice xmlns:v="urn:schemas-microsoft-com:vml" Requires="v">
                <p:oleObj spid="_x0000_s191619" name="Equation" r:id="rId9" imgW="1473200" imgH="1155700" progId="">
                  <p:embed/>
                </p:oleObj>
              </mc:Choice>
              <mc:Fallback>
                <p:oleObj name="Equation" r:id="rId9" imgW="1473200" imgH="1155700" progId="">
                  <p:embed/>
                  <p:pic>
                    <p:nvPicPr>
                      <p:cNvPr id="0"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013" y="1119188"/>
                        <a:ext cx="29464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32" name="Freeform 8"/>
          <p:cNvSpPr>
            <a:spLocks/>
          </p:cNvSpPr>
          <p:nvPr/>
        </p:nvSpPr>
        <p:spPr bwMode="auto">
          <a:xfrm>
            <a:off x="3527425" y="2185988"/>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03433" name="Object 20"/>
          <p:cNvGraphicFramePr>
            <a:graphicFrameLocks noChangeAspect="1"/>
          </p:cNvGraphicFramePr>
          <p:nvPr/>
        </p:nvGraphicFramePr>
        <p:xfrm>
          <a:off x="3709988" y="1757363"/>
          <a:ext cx="736600" cy="457200"/>
        </p:xfrm>
        <a:graphic>
          <a:graphicData uri="http://schemas.openxmlformats.org/presentationml/2006/ole">
            <mc:AlternateContent xmlns:mc="http://schemas.openxmlformats.org/markup-compatibility/2006">
              <mc:Choice xmlns:v="urn:schemas-microsoft-com:vml" Requires="v">
                <p:oleObj spid="_x0000_s191620" name="Equation" r:id="rId11" imgW="368300" imgH="228600" progId="">
                  <p:embed/>
                </p:oleObj>
              </mc:Choice>
              <mc:Fallback>
                <p:oleObj name="Equation" r:id="rId11" imgW="368300" imgH="228600" progId="">
                  <p:embed/>
                  <p:pic>
                    <p:nvPicPr>
                      <p:cNvPr id="0"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9988" y="1757363"/>
                        <a:ext cx="736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34" name="Freeform 10"/>
          <p:cNvSpPr>
            <a:spLocks/>
          </p:cNvSpPr>
          <p:nvPr/>
        </p:nvSpPr>
        <p:spPr bwMode="auto">
          <a:xfrm>
            <a:off x="3527425" y="5348288"/>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03435" name="Object 21"/>
          <p:cNvGraphicFramePr>
            <a:graphicFrameLocks noChangeAspect="1"/>
          </p:cNvGraphicFramePr>
          <p:nvPr/>
        </p:nvGraphicFramePr>
        <p:xfrm>
          <a:off x="3659188" y="4919663"/>
          <a:ext cx="762000" cy="457200"/>
        </p:xfrm>
        <a:graphic>
          <a:graphicData uri="http://schemas.openxmlformats.org/presentationml/2006/ole">
            <mc:AlternateContent xmlns:mc="http://schemas.openxmlformats.org/markup-compatibility/2006">
              <mc:Choice xmlns:v="urn:schemas-microsoft-com:vml" Requires="v">
                <p:oleObj spid="_x0000_s191621" name="Equation" r:id="rId13" imgW="381000" imgH="228600" progId="">
                  <p:embed/>
                </p:oleObj>
              </mc:Choice>
              <mc:Fallback>
                <p:oleObj name="Equation" r:id="rId13" imgW="381000" imgH="228600" progId="">
                  <p:embed/>
                  <p:pic>
                    <p:nvPicPr>
                      <p:cNvPr id="0"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9188" y="4919663"/>
                        <a:ext cx="762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6" name="Object 22"/>
          <p:cNvGraphicFramePr>
            <a:graphicFrameLocks noChangeAspect="1"/>
          </p:cNvGraphicFramePr>
          <p:nvPr/>
        </p:nvGraphicFramePr>
        <p:xfrm>
          <a:off x="2973388" y="4097338"/>
          <a:ext cx="254000" cy="2259012"/>
        </p:xfrm>
        <a:graphic>
          <a:graphicData uri="http://schemas.openxmlformats.org/presentationml/2006/ole">
            <mc:AlternateContent xmlns:mc="http://schemas.openxmlformats.org/markup-compatibility/2006">
              <mc:Choice xmlns:v="urn:schemas-microsoft-com:vml" Requires="v">
                <p:oleObj spid="_x0000_s191622" name="Equation" r:id="rId15" imgW="126945" imgH="1129810" progId="">
                  <p:embed/>
                </p:oleObj>
              </mc:Choice>
              <mc:Fallback>
                <p:oleObj name="Equation" r:id="rId15" imgW="126945" imgH="1129810" progId="">
                  <p:embed/>
                  <p:pic>
                    <p:nvPicPr>
                      <p:cNvPr id="0" name="Picture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3388" y="4097338"/>
                        <a:ext cx="254000" cy="225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515" name="Text Box 13"/>
          <p:cNvSpPr txBox="1">
            <a:spLocks noChangeArrowheads="1"/>
          </p:cNvSpPr>
          <p:nvPr/>
        </p:nvSpPr>
        <p:spPr bwMode="auto">
          <a:xfrm>
            <a:off x="455613" y="549275"/>
            <a:ext cx="6348412" cy="457200"/>
          </a:xfrm>
          <a:prstGeom prst="rect">
            <a:avLst/>
          </a:prstGeom>
          <a:noFill/>
          <a:ln w="9525">
            <a:noFill/>
            <a:miter lim="800000"/>
            <a:headEnd/>
            <a:tailEnd/>
          </a:ln>
        </p:spPr>
        <p:txBody>
          <a:bodyPr wrap="none"/>
          <a:lstStyle/>
          <a:p>
            <a:r>
              <a:rPr lang="en-US" altLang="zh-CN" sz="2400" b="1">
                <a:solidFill>
                  <a:srgbClr val="000000"/>
                </a:solidFill>
                <a:latin typeface="楷体_GB2312"/>
                <a:ea typeface="楷体_GB2312"/>
                <a:cs typeface="楷体_GB2312"/>
              </a:rPr>
              <a:t>(2)</a:t>
            </a:r>
            <a:r>
              <a:rPr lang="zh-CN" altLang="en-US" sz="2400" b="1">
                <a:solidFill>
                  <a:srgbClr val="000000"/>
                </a:solidFill>
                <a:latin typeface="楷体_GB2312"/>
                <a:ea typeface="楷体_GB2312"/>
                <a:cs typeface="楷体_GB2312"/>
              </a:rPr>
              <a:t>以常数</a:t>
            </a:r>
            <a:r>
              <a:rPr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k</a:t>
            </a:r>
            <a:r>
              <a:rPr lang="en-US" altLang="en-US" sz="2400" b="1">
                <a:solidFill>
                  <a:srgbClr val="FF0000"/>
                </a:solidFill>
                <a:latin typeface="楷体_GB2312"/>
                <a:ea typeface="楷体_GB2312"/>
                <a:cs typeface="楷体_GB2312"/>
              </a:rPr>
              <a:t>≠</a:t>
            </a:r>
            <a:r>
              <a:rPr lang="en-US" altLang="zh-CN" sz="2400" b="1">
                <a:solidFill>
                  <a:srgbClr val="FF0000"/>
                </a:solidFill>
                <a:latin typeface="Times New Roman" pitchFamily="18" charset="0"/>
                <a:ea typeface="楷体_GB2312"/>
                <a:cs typeface="楷体_GB2312"/>
              </a:rPr>
              <a:t>0</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楷体_GB2312"/>
                <a:ea typeface="楷体_GB2312"/>
                <a:cs typeface="楷体_GB2312"/>
              </a:rPr>
              <a:t>乘单位阵第</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i </a:t>
            </a:r>
            <a:r>
              <a:rPr lang="zh-CN" altLang="en-US" sz="2400" b="1">
                <a:solidFill>
                  <a:srgbClr val="000000"/>
                </a:solidFill>
                <a:latin typeface="楷体_GB2312"/>
                <a:ea typeface="楷体_GB2312"/>
                <a:cs typeface="楷体_GB2312"/>
              </a:rPr>
              <a:t>行（列）， </a:t>
            </a:r>
          </a:p>
        </p:txBody>
      </p:sp>
      <p:grpSp>
        <p:nvGrpSpPr>
          <p:cNvPr id="103438" name="Group 14"/>
          <p:cNvGrpSpPr>
            <a:grpSpLocks/>
          </p:cNvGrpSpPr>
          <p:nvPr/>
        </p:nvGrpSpPr>
        <p:grpSpPr bwMode="auto">
          <a:xfrm>
            <a:off x="5867400" y="3429000"/>
            <a:ext cx="144463" cy="576263"/>
            <a:chOff x="3696" y="2160"/>
            <a:chExt cx="91" cy="363"/>
          </a:xfrm>
        </p:grpSpPr>
        <p:sp>
          <p:nvSpPr>
            <p:cNvPr id="191519" name="Line 15"/>
            <p:cNvSpPr>
              <a:spLocks noChangeShapeType="1"/>
            </p:cNvSpPr>
            <p:nvPr/>
          </p:nvSpPr>
          <p:spPr bwMode="auto">
            <a:xfrm>
              <a:off x="3696" y="2160"/>
              <a:ext cx="0" cy="363"/>
            </a:xfrm>
            <a:prstGeom prst="line">
              <a:avLst/>
            </a:prstGeom>
            <a:noFill/>
            <a:ln w="28575">
              <a:solidFill>
                <a:srgbClr val="FF0000"/>
              </a:solidFill>
              <a:round/>
              <a:headEnd/>
              <a:tailEnd/>
            </a:ln>
          </p:spPr>
          <p:txBody>
            <a:bodyPr/>
            <a:lstStyle/>
            <a:p>
              <a:endParaRPr lang="zh-CN" altLang="en-US"/>
            </a:p>
          </p:txBody>
        </p:sp>
        <p:sp>
          <p:nvSpPr>
            <p:cNvPr id="191520" name="Line 16"/>
            <p:cNvSpPr>
              <a:spLocks noChangeShapeType="1"/>
            </p:cNvSpPr>
            <p:nvPr/>
          </p:nvSpPr>
          <p:spPr bwMode="auto">
            <a:xfrm>
              <a:off x="3787" y="2160"/>
              <a:ext cx="0" cy="363"/>
            </a:xfrm>
            <a:prstGeom prst="line">
              <a:avLst/>
            </a:prstGeom>
            <a:noFill/>
            <a:ln w="28575">
              <a:solidFill>
                <a:srgbClr val="FF0000"/>
              </a:solidFill>
              <a:round/>
              <a:headEnd/>
              <a:tailEnd/>
            </a:ln>
          </p:spPr>
          <p:txBody>
            <a:bodyPr/>
            <a:lstStyle/>
            <a:p>
              <a:endParaRPr lang="zh-CN" altLang="en-US"/>
            </a:p>
          </p:txBody>
        </p:sp>
      </p:grpSp>
      <p:sp>
        <p:nvSpPr>
          <p:cNvPr id="103441" name="Text Box 17"/>
          <p:cNvSpPr txBox="1">
            <a:spLocks noChangeArrowheads="1"/>
          </p:cNvSpPr>
          <p:nvPr/>
        </p:nvSpPr>
        <p:spPr bwMode="auto">
          <a:xfrm>
            <a:off x="7092950" y="2035175"/>
            <a:ext cx="1871663" cy="457200"/>
          </a:xfrm>
          <a:prstGeom prst="rect">
            <a:avLst/>
          </a:prstGeom>
          <a:noFill/>
          <a:ln w="9525">
            <a:noFill/>
            <a:miter lim="800000"/>
            <a:headEnd/>
            <a:tailEnd/>
          </a:ln>
        </p:spPr>
        <p:txBody>
          <a:bodyPr wrap="none"/>
          <a:lstStyle/>
          <a:p>
            <a:r>
              <a:rPr lang="zh-CN" altLang="en-US" sz="2400" b="1">
                <a:solidFill>
                  <a:srgbClr val="000000"/>
                </a:solidFill>
                <a:latin typeface="楷体_GB2312"/>
                <a:ea typeface="楷体_GB2312"/>
                <a:cs typeface="楷体_GB2312"/>
              </a:rPr>
              <a:t>记作</a:t>
            </a:r>
            <a:r>
              <a:rPr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E</a:t>
            </a:r>
            <a:r>
              <a:rPr lang="en-US" altLang="zh-CN" sz="2400" b="1" baseline="-25000">
                <a:solidFill>
                  <a:srgbClr val="FF0000"/>
                </a:solidFill>
                <a:latin typeface="Times New Roman" pitchFamily="18" charset="0"/>
                <a:ea typeface="楷体_GB2312"/>
                <a:cs typeface="楷体_GB2312"/>
              </a:rPr>
              <a:t>5</a:t>
            </a:r>
            <a:r>
              <a:rPr lang="en-US" altLang="zh-CN" sz="2400" b="1">
                <a:solidFill>
                  <a:srgbClr val="FF0000"/>
                </a:solidFill>
                <a:latin typeface="Times New Roman" pitchFamily="18" charset="0"/>
                <a:ea typeface="楷体_GB2312"/>
                <a:cs typeface="楷体_GB2312"/>
              </a:rPr>
              <a:t>(3(k))  </a:t>
            </a:r>
          </a:p>
        </p:txBody>
      </p:sp>
      <p:sp>
        <p:nvSpPr>
          <p:cNvPr id="103442" name="Text Box 18"/>
          <p:cNvSpPr txBox="1">
            <a:spLocks noChangeArrowheads="1"/>
          </p:cNvSpPr>
          <p:nvPr/>
        </p:nvSpPr>
        <p:spPr bwMode="auto">
          <a:xfrm>
            <a:off x="5867400" y="549275"/>
            <a:ext cx="3025775" cy="457200"/>
          </a:xfrm>
          <a:prstGeom prst="rect">
            <a:avLst/>
          </a:prstGeom>
          <a:noFill/>
          <a:ln w="9525">
            <a:noFill/>
            <a:miter lim="800000"/>
            <a:headEnd/>
            <a:tailEnd/>
          </a:ln>
        </p:spPr>
        <p:txBody>
          <a:bodyPr wrap="none"/>
          <a:lstStyle/>
          <a:p>
            <a:r>
              <a:rPr lang="zh-CN" altLang="en-US" sz="2400" b="1">
                <a:solidFill>
                  <a:srgbClr val="000000"/>
                </a:solidFill>
                <a:latin typeface="楷体_GB2312"/>
                <a:ea typeface="楷体_GB2312"/>
                <a:cs typeface="楷体_GB2312"/>
              </a:rPr>
              <a:t>记作</a:t>
            </a:r>
            <a:r>
              <a:rPr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E</a:t>
            </a:r>
            <a:r>
              <a:rPr lang="en-US" altLang="zh-CN" sz="2400" b="1" i="1" baseline="-25000">
                <a:solidFill>
                  <a:srgbClr val="FF0000"/>
                </a:solidFill>
                <a:latin typeface="Times New Roman" pitchFamily="18" charset="0"/>
                <a:ea typeface="楷体_GB2312"/>
                <a:cs typeface="楷体_GB2312"/>
              </a:rPr>
              <a:t>m</a:t>
            </a:r>
            <a:r>
              <a:rPr lang="en-US" altLang="zh-CN" sz="2400" b="1">
                <a:solidFill>
                  <a:srgbClr val="FF0000"/>
                </a:solidFill>
                <a:latin typeface="Times New Roman" pitchFamily="18" charset="0"/>
                <a:ea typeface="楷体_GB2312"/>
                <a:cs typeface="楷体_GB2312"/>
              </a:rPr>
              <a:t>(</a:t>
            </a:r>
            <a:r>
              <a:rPr lang="en-US" altLang="zh-CN" sz="2400" b="1" i="1">
                <a:solidFill>
                  <a:srgbClr val="FF0000"/>
                </a:solidFill>
                <a:latin typeface="Times New Roman" pitchFamily="18" charset="0"/>
                <a:ea typeface="楷体_GB2312"/>
                <a:cs typeface="楷体_GB2312"/>
              </a:rPr>
              <a:t>i</a:t>
            </a:r>
            <a:r>
              <a:rPr lang="en-US" altLang="zh-CN" sz="2400" b="1">
                <a:solidFill>
                  <a:srgbClr val="FF0000"/>
                </a:solidFill>
                <a:latin typeface="Times New Roman" pitchFamily="18" charset="0"/>
                <a:ea typeface="楷体_GB2312"/>
                <a:cs typeface="楷体_GB2312"/>
              </a:rPr>
              <a:t>(</a:t>
            </a:r>
            <a:r>
              <a:rPr lang="en-US" altLang="zh-CN" sz="2400" b="1" i="1">
                <a:solidFill>
                  <a:srgbClr val="FF0000"/>
                </a:solidFill>
                <a:latin typeface="Times New Roman" pitchFamily="18" charset="0"/>
                <a:ea typeface="楷体_GB2312"/>
                <a:cs typeface="楷体_GB2312"/>
              </a:rPr>
              <a:t>k</a:t>
            </a:r>
            <a:r>
              <a:rPr lang="en-US" altLang="zh-CN" sz="2400" b="1">
                <a:solidFill>
                  <a:srgbClr val="FF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3431"/>
                                        </p:tgtEl>
                                        <p:attrNameLst>
                                          <p:attrName>style.visibility</p:attrName>
                                        </p:attrNameLst>
                                      </p:cBhvr>
                                      <p:to>
                                        <p:strVal val="visible"/>
                                      </p:to>
                                    </p:set>
                                    <p:animEffect transition="in" filter="box(in)">
                                      <p:cBhvr>
                                        <p:cTn id="7" dur="500"/>
                                        <p:tgtEl>
                                          <p:spTgt spid="1034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3432"/>
                                        </p:tgtEl>
                                        <p:attrNameLst>
                                          <p:attrName>style.visibility</p:attrName>
                                        </p:attrNameLst>
                                      </p:cBhvr>
                                      <p:to>
                                        <p:strVal val="visible"/>
                                      </p:to>
                                    </p:set>
                                    <p:animEffect transition="in" filter="wipe(left)">
                                      <p:cBhvr>
                                        <p:cTn id="12" dur="500"/>
                                        <p:tgtEl>
                                          <p:spTgt spid="10343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03433"/>
                                        </p:tgtEl>
                                        <p:attrNameLst>
                                          <p:attrName>style.visibility</p:attrName>
                                        </p:attrNameLst>
                                      </p:cBhvr>
                                      <p:to>
                                        <p:strVal val="visible"/>
                                      </p:to>
                                    </p:set>
                                    <p:animEffect transition="in" filter="slide(fromBottom)">
                                      <p:cBhvr>
                                        <p:cTn id="16" dur="500"/>
                                        <p:tgtEl>
                                          <p:spTgt spid="10343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103428"/>
                                        </p:tgtEl>
                                        <p:attrNameLst>
                                          <p:attrName>style.visibility</p:attrName>
                                        </p:attrNameLst>
                                      </p:cBhvr>
                                      <p:to>
                                        <p:strVal val="visible"/>
                                      </p:to>
                                    </p:set>
                                    <p:animEffect transition="in" filter="box(in)">
                                      <p:cBhvr>
                                        <p:cTn id="21" dur="500"/>
                                        <p:tgtEl>
                                          <p:spTgt spid="10342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xit" presetSubtype="16" fill="hold" grpId="0" nodeType="clickEffect">
                                  <p:stCondLst>
                                    <p:cond delay="0"/>
                                  </p:stCondLst>
                                  <p:childTnLst>
                                    <p:animEffect transition="out" filter="box(in)">
                                      <p:cBhvr>
                                        <p:cTn id="25" dur="500"/>
                                        <p:tgtEl>
                                          <p:spTgt spid="103429"/>
                                        </p:tgtEl>
                                      </p:cBhvr>
                                    </p:animEffect>
                                    <p:set>
                                      <p:cBhvr>
                                        <p:cTn id="26" dur="1" fill="hold">
                                          <p:stCondLst>
                                            <p:cond delay="499"/>
                                          </p:stCondLst>
                                        </p:cTn>
                                        <p:tgtEl>
                                          <p:spTgt spid="10342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103430"/>
                                        </p:tgtEl>
                                        <p:attrNameLst>
                                          <p:attrName>style.visibility</p:attrName>
                                        </p:attrNameLst>
                                      </p:cBhvr>
                                      <p:to>
                                        <p:strVal val="visible"/>
                                      </p:to>
                                    </p:set>
                                    <p:animEffect transition="in" filter="box(in)">
                                      <p:cBhvr>
                                        <p:cTn id="31" dur="500"/>
                                        <p:tgtEl>
                                          <p:spTgt spid="103430"/>
                                        </p:tgtEl>
                                      </p:cBhvr>
                                    </p:animEffect>
                                  </p:childTnLst>
                                </p:cTn>
                              </p:par>
                              <p:par>
                                <p:cTn id="32" presetID="4" presetClass="entr" presetSubtype="16" fill="hold" nodeType="withEffect">
                                  <p:stCondLst>
                                    <p:cond delay="0"/>
                                  </p:stCondLst>
                                  <p:childTnLst>
                                    <p:set>
                                      <p:cBhvr>
                                        <p:cTn id="33" dur="1" fill="hold">
                                          <p:stCondLst>
                                            <p:cond delay="0"/>
                                          </p:stCondLst>
                                        </p:cTn>
                                        <p:tgtEl>
                                          <p:spTgt spid="103436"/>
                                        </p:tgtEl>
                                        <p:attrNameLst>
                                          <p:attrName>style.visibility</p:attrName>
                                        </p:attrNameLst>
                                      </p:cBhvr>
                                      <p:to>
                                        <p:strVal val="visible"/>
                                      </p:to>
                                    </p:set>
                                    <p:animEffect transition="in" filter="box(in)">
                                      <p:cBhvr>
                                        <p:cTn id="34" dur="500"/>
                                        <p:tgtEl>
                                          <p:spTgt spid="10343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3434"/>
                                        </p:tgtEl>
                                        <p:attrNameLst>
                                          <p:attrName>style.visibility</p:attrName>
                                        </p:attrNameLst>
                                      </p:cBhvr>
                                      <p:to>
                                        <p:strVal val="visible"/>
                                      </p:to>
                                    </p:set>
                                    <p:animEffect transition="in" filter="wipe(left)">
                                      <p:cBhvr>
                                        <p:cTn id="39" dur="500"/>
                                        <p:tgtEl>
                                          <p:spTgt spid="103434"/>
                                        </p:tgtEl>
                                      </p:cBhvr>
                                    </p:animEffect>
                                  </p:childTnLst>
                                </p:cTn>
                              </p:par>
                            </p:childTnLst>
                          </p:cTn>
                        </p:par>
                        <p:par>
                          <p:cTn id="40" fill="hold" nodeType="afterGroup">
                            <p:stCondLst>
                              <p:cond delay="500"/>
                            </p:stCondLst>
                            <p:childTnLst>
                              <p:par>
                                <p:cTn id="41" presetID="12" presetClass="entr" presetSubtype="4" fill="hold" nodeType="afterEffect">
                                  <p:stCondLst>
                                    <p:cond delay="0"/>
                                  </p:stCondLst>
                                  <p:childTnLst>
                                    <p:set>
                                      <p:cBhvr>
                                        <p:cTn id="42" dur="1" fill="hold">
                                          <p:stCondLst>
                                            <p:cond delay="0"/>
                                          </p:stCondLst>
                                        </p:cTn>
                                        <p:tgtEl>
                                          <p:spTgt spid="103435"/>
                                        </p:tgtEl>
                                        <p:attrNameLst>
                                          <p:attrName>style.visibility</p:attrName>
                                        </p:attrNameLst>
                                      </p:cBhvr>
                                      <p:to>
                                        <p:strVal val="visible"/>
                                      </p:to>
                                    </p:set>
                                    <p:animEffect transition="in" filter="slide(fromBottom)">
                                      <p:cBhvr>
                                        <p:cTn id="43" dur="500"/>
                                        <p:tgtEl>
                                          <p:spTgt spid="10343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103426"/>
                                        </p:tgtEl>
                                        <p:attrNameLst>
                                          <p:attrName>style.visibility</p:attrName>
                                        </p:attrNameLst>
                                      </p:cBhvr>
                                      <p:to>
                                        <p:strVal val="visible"/>
                                      </p:to>
                                    </p:set>
                                    <p:animEffect transition="in" filter="box(in)">
                                      <p:cBhvr>
                                        <p:cTn id="48" dur="500"/>
                                        <p:tgtEl>
                                          <p:spTgt spid="10342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xit" presetSubtype="16" fill="hold" grpId="0" nodeType="clickEffect">
                                  <p:stCondLst>
                                    <p:cond delay="0"/>
                                  </p:stCondLst>
                                  <p:childTnLst>
                                    <p:animEffect transition="out" filter="box(in)">
                                      <p:cBhvr>
                                        <p:cTn id="52" dur="500"/>
                                        <p:tgtEl>
                                          <p:spTgt spid="103427"/>
                                        </p:tgtEl>
                                      </p:cBhvr>
                                    </p:animEffect>
                                    <p:set>
                                      <p:cBhvr>
                                        <p:cTn id="53" dur="1" fill="hold">
                                          <p:stCondLst>
                                            <p:cond delay="499"/>
                                          </p:stCondLst>
                                        </p:cTn>
                                        <p:tgtEl>
                                          <p:spTgt spid="103427"/>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nodeType="clickEffect">
                                  <p:stCondLst>
                                    <p:cond delay="0"/>
                                  </p:stCondLst>
                                  <p:childTnLst>
                                    <p:set>
                                      <p:cBhvr>
                                        <p:cTn id="57" dur="1" fill="hold">
                                          <p:stCondLst>
                                            <p:cond delay="0"/>
                                          </p:stCondLst>
                                        </p:cTn>
                                        <p:tgtEl>
                                          <p:spTgt spid="103438"/>
                                        </p:tgtEl>
                                        <p:attrNameLst>
                                          <p:attrName>style.visibility</p:attrName>
                                        </p:attrNameLst>
                                      </p:cBhvr>
                                      <p:to>
                                        <p:strVal val="visible"/>
                                      </p:to>
                                    </p:set>
                                    <p:animEffect transition="in" filter="wipe(up)">
                                      <p:cBhvr>
                                        <p:cTn id="58" dur="500"/>
                                        <p:tgtEl>
                                          <p:spTgt spid="10343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03441"/>
                                        </p:tgtEl>
                                        <p:attrNameLst>
                                          <p:attrName>style.visibility</p:attrName>
                                        </p:attrNameLst>
                                      </p:cBhvr>
                                      <p:to>
                                        <p:strVal val="visible"/>
                                      </p:to>
                                    </p:set>
                                    <p:anim calcmode="lin" valueType="num">
                                      <p:cBhvr additive="base">
                                        <p:cTn id="63" dur="500" fill="hold"/>
                                        <p:tgtEl>
                                          <p:spTgt spid="103441"/>
                                        </p:tgtEl>
                                        <p:attrNameLst>
                                          <p:attrName>ppt_x</p:attrName>
                                        </p:attrNameLst>
                                      </p:cBhvr>
                                      <p:tavLst>
                                        <p:tav tm="0">
                                          <p:val>
                                            <p:strVal val="1+#ppt_w/2"/>
                                          </p:val>
                                        </p:tav>
                                        <p:tav tm="100000">
                                          <p:val>
                                            <p:strVal val="#ppt_x"/>
                                          </p:val>
                                        </p:tav>
                                      </p:tavLst>
                                    </p:anim>
                                    <p:anim calcmode="lin" valueType="num">
                                      <p:cBhvr additive="base">
                                        <p:cTn id="64" dur="500" fill="hold"/>
                                        <p:tgtEl>
                                          <p:spTgt spid="103441"/>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103442"/>
                                        </p:tgtEl>
                                        <p:attrNameLst>
                                          <p:attrName>style.visibility</p:attrName>
                                        </p:attrNameLst>
                                      </p:cBhvr>
                                      <p:to>
                                        <p:strVal val="visible"/>
                                      </p:to>
                                    </p:set>
                                    <p:anim calcmode="lin" valueType="num">
                                      <p:cBhvr additive="base">
                                        <p:cTn id="69" dur="500" fill="hold"/>
                                        <p:tgtEl>
                                          <p:spTgt spid="103442"/>
                                        </p:tgtEl>
                                        <p:attrNameLst>
                                          <p:attrName>ppt_x</p:attrName>
                                        </p:attrNameLst>
                                      </p:cBhvr>
                                      <p:tavLst>
                                        <p:tav tm="0">
                                          <p:val>
                                            <p:strVal val="1+#ppt_w/2"/>
                                          </p:val>
                                        </p:tav>
                                        <p:tav tm="100000">
                                          <p:val>
                                            <p:strVal val="#ppt_x"/>
                                          </p:val>
                                        </p:tav>
                                      </p:tavLst>
                                    </p:anim>
                                    <p:anim calcmode="lin" valueType="num">
                                      <p:cBhvr additive="base">
                                        <p:cTn id="70" dur="500" fill="hold"/>
                                        <p:tgtEl>
                                          <p:spTgt spid="103442"/>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500"/>
                            </p:stCondLst>
                            <p:childTnLst>
                              <p:par>
                                <p:cTn id="72" presetID="1" presetClass="emph" presetSubtype="10" fill="hold" nodeType="afterEffect">
                                  <p:stCondLst>
                                    <p:cond delay="0"/>
                                  </p:stCondLst>
                                  <p:childTnLst>
                                    <p:animClr clrSpc="hsl" dir="ccw">
                                      <p:cBhvr>
                                        <p:cTn id="73" dur="2000" fill="hold"/>
                                        <p:tgtEl>
                                          <p:spTgt spid="103442"/>
                                        </p:tgtEl>
                                        <p:attrNameLst>
                                          <p:attrName>fillcolor</p:attrName>
                                        </p:attrNameLst>
                                      </p:cBhvr>
                                      <p:to>
                                        <a:srgbClr val="FFFF66"/>
                                      </p:to>
                                    </p:animClr>
                                    <p:set>
                                      <p:cBhvr>
                                        <p:cTn id="74" dur="2000" fill="hold"/>
                                        <p:tgtEl>
                                          <p:spTgt spid="103442"/>
                                        </p:tgtEl>
                                        <p:attrNameLst>
                                          <p:attrName>fill.type</p:attrName>
                                        </p:attrNameLst>
                                      </p:cBhvr>
                                      <p:to>
                                        <p:strVal val="solid"/>
                                      </p:to>
                                    </p:set>
                                    <p:set>
                                      <p:cBhvr>
                                        <p:cTn id="75" dur="2000" fill="hold"/>
                                        <p:tgtEl>
                                          <p:spTgt spid="1034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nimBg="1"/>
      <p:bldP spid="103429" grpId="0" animBg="1"/>
      <p:bldP spid="103432" grpId="0" animBg="1"/>
      <p:bldP spid="103434" grpId="0" animBg="1"/>
      <p:bldP spid="103441" grpId="0"/>
      <p:bldP spid="103442"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31" name="Object 20"/>
          <p:cNvGraphicFramePr>
            <a:graphicFrameLocks noChangeAspect="1"/>
          </p:cNvGraphicFramePr>
          <p:nvPr/>
        </p:nvGraphicFramePr>
        <p:xfrm>
          <a:off x="4808538" y="4071938"/>
          <a:ext cx="2311400" cy="2309812"/>
        </p:xfrm>
        <a:graphic>
          <a:graphicData uri="http://schemas.openxmlformats.org/presentationml/2006/ole">
            <mc:AlternateContent xmlns:mc="http://schemas.openxmlformats.org/markup-compatibility/2006">
              <mc:Choice xmlns:v="urn:schemas-microsoft-com:vml" Requires="v">
                <p:oleObj spid="_x0000_s192676" name="Equation" r:id="rId4" imgW="1155700" imgH="1155700" progId="">
                  <p:embed/>
                </p:oleObj>
              </mc:Choice>
              <mc:Fallback>
                <p:oleObj name="Equation" r:id="rId4" imgW="1155700" imgH="1155700" progId="">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4071938"/>
                        <a:ext cx="23114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03" name="Rectangle 3"/>
          <p:cNvSpPr>
            <a:spLocks noChangeArrowheads="1"/>
          </p:cNvSpPr>
          <p:nvPr/>
        </p:nvSpPr>
        <p:spPr bwMode="auto">
          <a:xfrm>
            <a:off x="5867400" y="4143375"/>
            <a:ext cx="217488" cy="21605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02405" name="Object 21"/>
          <p:cNvGraphicFramePr>
            <a:graphicFrameLocks noChangeAspect="1"/>
          </p:cNvGraphicFramePr>
          <p:nvPr/>
        </p:nvGraphicFramePr>
        <p:xfrm>
          <a:off x="4808538" y="1119188"/>
          <a:ext cx="2311400" cy="2309812"/>
        </p:xfrm>
        <a:graphic>
          <a:graphicData uri="http://schemas.openxmlformats.org/presentationml/2006/ole">
            <mc:AlternateContent xmlns:mc="http://schemas.openxmlformats.org/markup-compatibility/2006">
              <mc:Choice xmlns:v="urn:schemas-microsoft-com:vml" Requires="v">
                <p:oleObj spid="_x0000_s192677" name="Equation" r:id="rId6" imgW="1155700" imgH="1155700" progId="">
                  <p:embed/>
                </p:oleObj>
              </mc:Choice>
              <mc:Fallback>
                <p:oleObj name="Equation" r:id="rId6" imgW="1155700" imgH="1155700" progId="">
                  <p:embed/>
                  <p:pic>
                    <p:nvPicPr>
                      <p:cNvPr id="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8538" y="1119188"/>
                        <a:ext cx="23114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06" name="Rectangle 6"/>
          <p:cNvSpPr>
            <a:spLocks noChangeArrowheads="1"/>
          </p:cNvSpPr>
          <p:nvPr/>
        </p:nvSpPr>
        <p:spPr bwMode="auto">
          <a:xfrm>
            <a:off x="4960938" y="2114550"/>
            <a:ext cx="2016125" cy="3603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02408" name="Object 22"/>
          <p:cNvGraphicFramePr>
            <a:graphicFrameLocks noChangeAspect="1"/>
          </p:cNvGraphicFramePr>
          <p:nvPr/>
        </p:nvGraphicFramePr>
        <p:xfrm>
          <a:off x="425450" y="4071938"/>
          <a:ext cx="2946400" cy="2309812"/>
        </p:xfrm>
        <a:graphic>
          <a:graphicData uri="http://schemas.openxmlformats.org/presentationml/2006/ole">
            <mc:AlternateContent xmlns:mc="http://schemas.openxmlformats.org/markup-compatibility/2006">
              <mc:Choice xmlns:v="urn:schemas-microsoft-com:vml" Requires="v">
                <p:oleObj spid="_x0000_s192678" name="Equation" r:id="rId8" imgW="1473200" imgH="1155700" progId="">
                  <p:embed/>
                </p:oleObj>
              </mc:Choice>
              <mc:Fallback>
                <p:oleObj name="Equation" r:id="rId8" imgW="1473200" imgH="1155700" progId="">
                  <p:embed/>
                  <p:pic>
                    <p:nvPicPr>
                      <p:cNvPr id="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450" y="4071938"/>
                        <a:ext cx="29464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09" name="Object 23"/>
          <p:cNvGraphicFramePr>
            <a:graphicFrameLocks noChangeAspect="1"/>
          </p:cNvGraphicFramePr>
          <p:nvPr/>
        </p:nvGraphicFramePr>
        <p:xfrm>
          <a:off x="354013" y="1119188"/>
          <a:ext cx="2946400" cy="2309812"/>
        </p:xfrm>
        <a:graphic>
          <a:graphicData uri="http://schemas.openxmlformats.org/presentationml/2006/ole">
            <mc:AlternateContent xmlns:mc="http://schemas.openxmlformats.org/markup-compatibility/2006">
              <mc:Choice xmlns:v="urn:schemas-microsoft-com:vml" Requires="v">
                <p:oleObj spid="_x0000_s192679" name="Equation" r:id="rId10" imgW="1473200" imgH="1155700" progId="">
                  <p:embed/>
                </p:oleObj>
              </mc:Choice>
              <mc:Fallback>
                <p:oleObj name="Equation" r:id="rId10" imgW="1473200" imgH="1155700" progId="">
                  <p:embed/>
                  <p:pic>
                    <p:nvPicPr>
                      <p:cNvPr id="0"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013" y="1119188"/>
                        <a:ext cx="2946400"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10" name="Freeform 10"/>
          <p:cNvSpPr>
            <a:spLocks/>
          </p:cNvSpPr>
          <p:nvPr/>
        </p:nvSpPr>
        <p:spPr bwMode="auto">
          <a:xfrm>
            <a:off x="3527425" y="2185988"/>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02411" name="Object 24"/>
          <p:cNvGraphicFramePr>
            <a:graphicFrameLocks noChangeAspect="1"/>
          </p:cNvGraphicFramePr>
          <p:nvPr/>
        </p:nvGraphicFramePr>
        <p:xfrm>
          <a:off x="3468688" y="1757363"/>
          <a:ext cx="1219200" cy="457200"/>
        </p:xfrm>
        <a:graphic>
          <a:graphicData uri="http://schemas.openxmlformats.org/presentationml/2006/ole">
            <mc:AlternateContent xmlns:mc="http://schemas.openxmlformats.org/markup-compatibility/2006">
              <mc:Choice xmlns:v="urn:schemas-microsoft-com:vml" Requires="v">
                <p:oleObj spid="_x0000_s192680" name="Equation" r:id="rId12" imgW="472505" imgH="167575" progId="">
                  <p:embed/>
                </p:oleObj>
              </mc:Choice>
              <mc:Fallback>
                <p:oleObj name="Equation" r:id="rId12" imgW="472505" imgH="167575" progId="">
                  <p:embed/>
                  <p:pic>
                    <p:nvPicPr>
                      <p:cNvPr id="0"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68688" y="1757363"/>
                        <a:ext cx="1219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15" name="Object 25"/>
          <p:cNvGraphicFramePr>
            <a:graphicFrameLocks noChangeAspect="1"/>
          </p:cNvGraphicFramePr>
          <p:nvPr/>
        </p:nvGraphicFramePr>
        <p:xfrm>
          <a:off x="3392488" y="4919663"/>
          <a:ext cx="1295400" cy="457200"/>
        </p:xfrm>
        <a:graphic>
          <a:graphicData uri="http://schemas.openxmlformats.org/presentationml/2006/ole">
            <mc:AlternateContent xmlns:mc="http://schemas.openxmlformats.org/markup-compatibility/2006">
              <mc:Choice xmlns:v="urn:schemas-microsoft-com:vml" Requires="v">
                <p:oleObj spid="_x0000_s192681" name="Equation" r:id="rId14" imgW="502954" imgH="167575" progId="">
                  <p:embed/>
                </p:oleObj>
              </mc:Choice>
              <mc:Fallback>
                <p:oleObj name="Equation" r:id="rId14" imgW="502954" imgH="167575" progId="">
                  <p:embed/>
                  <p:pic>
                    <p:nvPicPr>
                      <p:cNvPr id="0" name="Picture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2488" y="4919663"/>
                        <a:ext cx="1295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17" name="Object 26"/>
          <p:cNvGraphicFramePr>
            <a:graphicFrameLocks noChangeAspect="1"/>
          </p:cNvGraphicFramePr>
          <p:nvPr/>
        </p:nvGraphicFramePr>
        <p:xfrm>
          <a:off x="2973388" y="4097338"/>
          <a:ext cx="254000" cy="2259012"/>
        </p:xfrm>
        <a:graphic>
          <a:graphicData uri="http://schemas.openxmlformats.org/presentationml/2006/ole">
            <mc:AlternateContent xmlns:mc="http://schemas.openxmlformats.org/markup-compatibility/2006">
              <mc:Choice xmlns:v="urn:schemas-microsoft-com:vml" Requires="v">
                <p:oleObj spid="_x0000_s192682" name="Equation" r:id="rId16" imgW="126945" imgH="1129810" progId="">
                  <p:embed/>
                </p:oleObj>
              </mc:Choice>
              <mc:Fallback>
                <p:oleObj name="Equation" r:id="rId16" imgW="126945" imgH="1129810" progId="">
                  <p:embed/>
                  <p:pic>
                    <p:nvPicPr>
                      <p:cNvPr id="0" name="Picture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3388" y="4097338"/>
                        <a:ext cx="254000" cy="225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2544" name="Text Box 18"/>
          <p:cNvSpPr txBox="1">
            <a:spLocks noChangeArrowheads="1"/>
          </p:cNvSpPr>
          <p:nvPr/>
        </p:nvSpPr>
        <p:spPr bwMode="auto">
          <a:xfrm>
            <a:off x="455613" y="549275"/>
            <a:ext cx="6853237" cy="457200"/>
          </a:xfrm>
          <a:prstGeom prst="rect">
            <a:avLst/>
          </a:prstGeom>
          <a:noFill/>
          <a:ln w="9525">
            <a:noFill/>
            <a:miter lim="800000"/>
            <a:headEnd/>
            <a:tailEnd/>
          </a:ln>
        </p:spPr>
        <p:txBody>
          <a:bodyPr wrap="none"/>
          <a:lstStyle/>
          <a:p>
            <a:r>
              <a:rPr lang="en-US" altLang="zh-CN" sz="2400" b="1">
                <a:solidFill>
                  <a:srgbClr val="000000"/>
                </a:solidFill>
                <a:latin typeface="楷体_GB2312"/>
                <a:ea typeface="楷体_GB2312"/>
                <a:cs typeface="楷体_GB2312"/>
              </a:rPr>
              <a:t>(3)</a:t>
            </a:r>
            <a:r>
              <a:rPr lang="zh-CN" altLang="en-US" sz="2400" b="1">
                <a:solidFill>
                  <a:srgbClr val="000000"/>
                </a:solidFill>
                <a:latin typeface="楷体_GB2312"/>
                <a:ea typeface="楷体_GB2312"/>
                <a:cs typeface="楷体_GB2312"/>
              </a:rPr>
              <a:t>以</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k</a:t>
            </a:r>
            <a:r>
              <a:rPr lang="en-US" altLang="zh-CN" sz="2400" b="1" i="1">
                <a:solidFill>
                  <a:srgbClr val="FF0000"/>
                </a:solidFill>
                <a:latin typeface="Times New Roman" pitchFamily="18" charset="0"/>
                <a:ea typeface="楷体_GB2312"/>
                <a:cs typeface="楷体_GB2312"/>
              </a:rPr>
              <a:t> </a:t>
            </a:r>
            <a:r>
              <a:rPr lang="zh-CN" altLang="en-US" sz="2400" b="1">
                <a:solidFill>
                  <a:srgbClr val="000000"/>
                </a:solidFill>
                <a:latin typeface="楷体_GB2312"/>
                <a:ea typeface="楷体_GB2312"/>
                <a:cs typeface="楷体_GB2312"/>
              </a:rPr>
              <a:t>乘单位阵</a:t>
            </a:r>
            <a:r>
              <a:rPr lang="zh-CN" altLang="en-US" sz="2400" b="1">
                <a:solidFill>
                  <a:srgbClr val="0000FF"/>
                </a:solidFill>
                <a:latin typeface="楷体_GB2312"/>
                <a:ea typeface="楷体_GB2312"/>
                <a:cs typeface="楷体_GB2312"/>
              </a:rPr>
              <a:t>第</a:t>
            </a:r>
            <a:r>
              <a:rPr lang="zh-CN" altLang="en-US" sz="2400" b="1">
                <a:solidFill>
                  <a:srgbClr val="0000FF"/>
                </a:solidFill>
                <a:latin typeface="Times New Roman" pitchFamily="18" charset="0"/>
                <a:ea typeface="楷体_GB2312"/>
                <a:cs typeface="楷体_GB2312"/>
              </a:rPr>
              <a:t> </a:t>
            </a:r>
            <a:r>
              <a:rPr lang="en-US" altLang="zh-CN" sz="2400" b="1" i="1">
                <a:solidFill>
                  <a:srgbClr val="0000FF"/>
                </a:solidFill>
                <a:latin typeface="Times New Roman" pitchFamily="18" charset="0"/>
                <a:ea typeface="楷体_GB2312"/>
                <a:cs typeface="楷体_GB2312"/>
              </a:rPr>
              <a:t>j </a:t>
            </a:r>
            <a:r>
              <a:rPr lang="zh-CN" altLang="en-US" sz="2400" b="1">
                <a:solidFill>
                  <a:srgbClr val="0000FF"/>
                </a:solidFill>
                <a:latin typeface="楷体_GB2312"/>
                <a:ea typeface="楷体_GB2312"/>
                <a:cs typeface="楷体_GB2312"/>
              </a:rPr>
              <a:t>行</a:t>
            </a:r>
            <a:r>
              <a:rPr lang="zh-CN" altLang="en-US" sz="2400" b="1">
                <a:solidFill>
                  <a:srgbClr val="000000"/>
                </a:solidFill>
                <a:latin typeface="楷体_GB2312"/>
                <a:ea typeface="楷体_GB2312"/>
                <a:cs typeface="楷体_GB2312"/>
              </a:rPr>
              <a:t>加到</a:t>
            </a:r>
            <a:r>
              <a:rPr lang="zh-CN" altLang="en-US" sz="2400" b="1">
                <a:solidFill>
                  <a:srgbClr val="0000FF"/>
                </a:solidFill>
                <a:latin typeface="楷体_GB2312"/>
                <a:ea typeface="楷体_GB2312"/>
                <a:cs typeface="楷体_GB2312"/>
              </a:rPr>
              <a:t>第</a:t>
            </a:r>
            <a:r>
              <a:rPr lang="zh-CN" altLang="en-US" sz="2400" b="1">
                <a:solidFill>
                  <a:srgbClr val="0000FF"/>
                </a:solidFill>
                <a:latin typeface="Times New Roman" pitchFamily="18" charset="0"/>
                <a:ea typeface="楷体_GB2312"/>
                <a:cs typeface="楷体_GB2312"/>
              </a:rPr>
              <a:t> </a:t>
            </a:r>
            <a:r>
              <a:rPr lang="en-US" altLang="zh-CN" sz="2400" b="1" i="1">
                <a:solidFill>
                  <a:srgbClr val="0000FF"/>
                </a:solidFill>
                <a:latin typeface="Times New Roman" pitchFamily="18" charset="0"/>
                <a:ea typeface="楷体_GB2312"/>
                <a:cs typeface="楷体_GB2312"/>
              </a:rPr>
              <a:t>i </a:t>
            </a:r>
            <a:r>
              <a:rPr lang="zh-CN" altLang="en-US" sz="2400" b="1">
                <a:solidFill>
                  <a:srgbClr val="0000FF"/>
                </a:solidFill>
                <a:latin typeface="楷体_GB2312"/>
                <a:ea typeface="楷体_GB2312"/>
                <a:cs typeface="楷体_GB2312"/>
              </a:rPr>
              <a:t>行</a:t>
            </a:r>
            <a:r>
              <a:rPr lang="en-US" altLang="zh-CN" sz="2400" b="1">
                <a:solidFill>
                  <a:srgbClr val="000000"/>
                </a:solidFill>
                <a:latin typeface="楷体_GB2312"/>
                <a:ea typeface="楷体_GB2312"/>
                <a:cs typeface="楷体_GB2312"/>
              </a:rPr>
              <a:t>,</a:t>
            </a:r>
          </a:p>
        </p:txBody>
      </p:sp>
      <p:grpSp>
        <p:nvGrpSpPr>
          <p:cNvPr id="102433" name="Group 33"/>
          <p:cNvGrpSpPr>
            <a:grpSpLocks/>
          </p:cNvGrpSpPr>
          <p:nvPr/>
        </p:nvGrpSpPr>
        <p:grpSpPr bwMode="auto">
          <a:xfrm>
            <a:off x="5868988" y="3429000"/>
            <a:ext cx="144462" cy="576263"/>
            <a:chOff x="5148" y="1434"/>
            <a:chExt cx="91" cy="363"/>
          </a:xfrm>
        </p:grpSpPr>
        <p:sp>
          <p:nvSpPr>
            <p:cNvPr id="192553" name="Line 20"/>
            <p:cNvSpPr>
              <a:spLocks noChangeShapeType="1"/>
            </p:cNvSpPr>
            <p:nvPr/>
          </p:nvSpPr>
          <p:spPr bwMode="auto">
            <a:xfrm>
              <a:off x="5148" y="1434"/>
              <a:ext cx="0" cy="363"/>
            </a:xfrm>
            <a:prstGeom prst="line">
              <a:avLst/>
            </a:prstGeom>
            <a:noFill/>
            <a:ln w="28575">
              <a:solidFill>
                <a:srgbClr val="FF0000"/>
              </a:solidFill>
              <a:round/>
              <a:headEnd/>
              <a:tailEnd/>
            </a:ln>
          </p:spPr>
          <p:txBody>
            <a:bodyPr/>
            <a:lstStyle/>
            <a:p>
              <a:endParaRPr lang="zh-CN" altLang="en-US"/>
            </a:p>
          </p:txBody>
        </p:sp>
        <p:sp>
          <p:nvSpPr>
            <p:cNvPr id="192554" name="Line 21"/>
            <p:cNvSpPr>
              <a:spLocks noChangeShapeType="1"/>
            </p:cNvSpPr>
            <p:nvPr/>
          </p:nvSpPr>
          <p:spPr bwMode="auto">
            <a:xfrm>
              <a:off x="5239" y="1434"/>
              <a:ext cx="0" cy="363"/>
            </a:xfrm>
            <a:prstGeom prst="line">
              <a:avLst/>
            </a:prstGeom>
            <a:noFill/>
            <a:ln w="28575">
              <a:solidFill>
                <a:srgbClr val="FF0000"/>
              </a:solidFill>
              <a:round/>
              <a:headEnd/>
              <a:tailEnd/>
            </a:ln>
          </p:spPr>
          <p:txBody>
            <a:bodyPr/>
            <a:lstStyle/>
            <a:p>
              <a:endParaRPr lang="zh-CN" altLang="en-US"/>
            </a:p>
          </p:txBody>
        </p:sp>
      </p:grpSp>
      <p:sp>
        <p:nvSpPr>
          <p:cNvPr id="102422" name="Text Box 22"/>
          <p:cNvSpPr txBox="1">
            <a:spLocks noChangeArrowheads="1"/>
          </p:cNvSpPr>
          <p:nvPr/>
        </p:nvSpPr>
        <p:spPr bwMode="auto">
          <a:xfrm>
            <a:off x="7092950" y="2035175"/>
            <a:ext cx="2051050" cy="457200"/>
          </a:xfrm>
          <a:prstGeom prst="rect">
            <a:avLst/>
          </a:prstGeom>
          <a:noFill/>
          <a:ln w="9525">
            <a:noFill/>
            <a:miter lim="800000"/>
            <a:headEnd/>
            <a:tailEnd/>
          </a:ln>
        </p:spPr>
        <p:txBody>
          <a:bodyPr wrap="none"/>
          <a:lstStyle/>
          <a:p>
            <a:r>
              <a:rPr lang="zh-CN" altLang="en-US" sz="2400" b="1">
                <a:solidFill>
                  <a:srgbClr val="000000"/>
                </a:solidFill>
                <a:latin typeface="楷体_GB2312"/>
                <a:ea typeface="楷体_GB2312"/>
                <a:cs typeface="楷体_GB2312"/>
              </a:rPr>
              <a:t>记作</a:t>
            </a:r>
            <a:r>
              <a:rPr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E</a:t>
            </a:r>
            <a:r>
              <a:rPr lang="en-US" altLang="zh-CN" sz="2400" b="1" baseline="-25000">
                <a:solidFill>
                  <a:srgbClr val="FF0000"/>
                </a:solidFill>
                <a:latin typeface="Times New Roman" pitchFamily="18" charset="0"/>
                <a:ea typeface="楷体_GB2312"/>
                <a:cs typeface="楷体_GB2312"/>
              </a:rPr>
              <a:t>5</a:t>
            </a:r>
            <a:r>
              <a:rPr lang="en-US" altLang="zh-CN" sz="2400" b="1">
                <a:solidFill>
                  <a:srgbClr val="FF0000"/>
                </a:solidFill>
                <a:latin typeface="Times New Roman" pitchFamily="18" charset="0"/>
                <a:ea typeface="楷体_GB2312"/>
                <a:cs typeface="楷体_GB2312"/>
              </a:rPr>
              <a:t>(35(</a:t>
            </a:r>
            <a:r>
              <a:rPr lang="en-US" altLang="zh-CN" sz="2400" b="1" i="1">
                <a:solidFill>
                  <a:srgbClr val="FF0000"/>
                </a:solidFill>
                <a:latin typeface="Times New Roman" pitchFamily="18" charset="0"/>
                <a:ea typeface="楷体_GB2312"/>
                <a:cs typeface="楷体_GB2312"/>
              </a:rPr>
              <a:t>k</a:t>
            </a:r>
            <a:r>
              <a:rPr lang="en-US" altLang="zh-CN" sz="2400" b="1">
                <a:solidFill>
                  <a:srgbClr val="FF0000"/>
                </a:solidFill>
                <a:latin typeface="Times New Roman" pitchFamily="18" charset="0"/>
                <a:ea typeface="楷体_GB2312"/>
                <a:cs typeface="楷体_GB2312"/>
              </a:rPr>
              <a:t>))  </a:t>
            </a:r>
          </a:p>
        </p:txBody>
      </p:sp>
      <p:sp>
        <p:nvSpPr>
          <p:cNvPr id="102423" name="Text Box 23"/>
          <p:cNvSpPr txBox="1">
            <a:spLocks noChangeArrowheads="1"/>
          </p:cNvSpPr>
          <p:nvPr/>
        </p:nvSpPr>
        <p:spPr bwMode="auto">
          <a:xfrm>
            <a:off x="5341938" y="549275"/>
            <a:ext cx="2759075" cy="457200"/>
          </a:xfrm>
          <a:prstGeom prst="rect">
            <a:avLst/>
          </a:prstGeom>
          <a:noFill/>
          <a:ln w="9525">
            <a:noFill/>
            <a:miter lim="800000"/>
            <a:headEnd/>
            <a:tailEnd/>
          </a:ln>
        </p:spPr>
        <p:txBody>
          <a:bodyPr wrap="none"/>
          <a:lstStyle/>
          <a:p>
            <a:r>
              <a:rPr lang="zh-CN" altLang="en-US" sz="2400" b="1">
                <a:solidFill>
                  <a:srgbClr val="000000"/>
                </a:solidFill>
                <a:latin typeface="楷体_GB2312"/>
                <a:ea typeface="楷体_GB2312"/>
                <a:cs typeface="楷体_GB2312"/>
              </a:rPr>
              <a:t>记作</a:t>
            </a:r>
            <a:r>
              <a:rPr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E</a:t>
            </a:r>
            <a:r>
              <a:rPr lang="en-US" altLang="zh-CN" sz="2400" b="1" i="1" baseline="-25000">
                <a:solidFill>
                  <a:srgbClr val="FF0000"/>
                </a:solidFill>
                <a:latin typeface="Times New Roman" pitchFamily="18" charset="0"/>
                <a:ea typeface="楷体_GB2312"/>
                <a:cs typeface="楷体_GB2312"/>
              </a:rPr>
              <a:t>m</a:t>
            </a:r>
            <a:r>
              <a:rPr lang="en-US" altLang="zh-CN" sz="2400" b="1">
                <a:solidFill>
                  <a:srgbClr val="FF0000"/>
                </a:solidFill>
                <a:latin typeface="Times New Roman" pitchFamily="18" charset="0"/>
                <a:ea typeface="楷体_GB2312"/>
                <a:cs typeface="楷体_GB2312"/>
              </a:rPr>
              <a:t>(</a:t>
            </a:r>
            <a:r>
              <a:rPr lang="en-US" altLang="zh-CN" sz="2400" b="1" i="1">
                <a:solidFill>
                  <a:srgbClr val="FF0000"/>
                </a:solidFill>
                <a:latin typeface="Times New Roman" pitchFamily="18" charset="0"/>
                <a:ea typeface="楷体_GB2312"/>
                <a:cs typeface="楷体_GB2312"/>
              </a:rPr>
              <a:t>ij</a:t>
            </a:r>
            <a:r>
              <a:rPr lang="en-US" altLang="zh-CN" sz="2400" b="1">
                <a:solidFill>
                  <a:srgbClr val="FF0000"/>
                </a:solidFill>
                <a:latin typeface="Times New Roman" pitchFamily="18" charset="0"/>
                <a:ea typeface="楷体_GB2312"/>
                <a:cs typeface="楷体_GB2312"/>
              </a:rPr>
              <a:t>(</a:t>
            </a:r>
            <a:r>
              <a:rPr lang="en-US" altLang="zh-CN" sz="2400" b="1" i="1">
                <a:solidFill>
                  <a:srgbClr val="FF0000"/>
                </a:solidFill>
                <a:latin typeface="Times New Roman" pitchFamily="18" charset="0"/>
                <a:ea typeface="楷体_GB2312"/>
                <a:cs typeface="楷体_GB2312"/>
              </a:rPr>
              <a:t>k</a:t>
            </a:r>
            <a:r>
              <a:rPr lang="en-US" altLang="zh-CN" sz="2400" b="1">
                <a:solidFill>
                  <a:srgbClr val="FF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a:t>
            </a:r>
          </a:p>
        </p:txBody>
      </p:sp>
      <p:sp>
        <p:nvSpPr>
          <p:cNvPr id="102424" name="Text Box 24"/>
          <p:cNvSpPr txBox="1">
            <a:spLocks noChangeArrowheads="1"/>
          </p:cNvSpPr>
          <p:nvPr/>
        </p:nvSpPr>
        <p:spPr bwMode="auto">
          <a:xfrm>
            <a:off x="455613" y="3644900"/>
            <a:ext cx="6061075" cy="457200"/>
          </a:xfrm>
          <a:prstGeom prst="rect">
            <a:avLst/>
          </a:prstGeom>
          <a:noFill/>
          <a:ln w="9525">
            <a:noFill/>
            <a:miter lim="800000"/>
            <a:headEnd/>
            <a:tailEnd/>
          </a:ln>
        </p:spPr>
        <p:txBody>
          <a:bodyPr wrap="none"/>
          <a:lstStyle/>
          <a:p>
            <a:r>
              <a:rPr lang="en-US" altLang="zh-CN" sz="2400" b="1">
                <a:solidFill>
                  <a:srgbClr val="000000"/>
                </a:solidFill>
                <a:latin typeface="楷体_GB2312"/>
                <a:ea typeface="楷体_GB2312"/>
                <a:cs typeface="楷体_GB2312"/>
              </a:rPr>
              <a:t>   </a:t>
            </a:r>
            <a:r>
              <a:rPr lang="zh-CN" altLang="en-US" sz="2400" b="1">
                <a:solidFill>
                  <a:srgbClr val="000000"/>
                </a:solidFill>
                <a:latin typeface="楷体_GB2312"/>
                <a:ea typeface="楷体_GB2312"/>
                <a:cs typeface="楷体_GB2312"/>
              </a:rPr>
              <a:t>以</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k</a:t>
            </a:r>
            <a:r>
              <a:rPr lang="en-US" altLang="zh-CN" sz="2400" b="1" i="1">
                <a:solidFill>
                  <a:srgbClr val="FF0000"/>
                </a:solidFill>
                <a:latin typeface="Times New Roman" pitchFamily="18" charset="0"/>
                <a:ea typeface="楷体_GB2312"/>
                <a:cs typeface="楷体_GB2312"/>
              </a:rPr>
              <a:t> </a:t>
            </a:r>
            <a:r>
              <a:rPr lang="zh-CN" altLang="en-US" sz="2400" b="1">
                <a:solidFill>
                  <a:srgbClr val="000000"/>
                </a:solidFill>
                <a:latin typeface="楷体_GB2312"/>
                <a:ea typeface="楷体_GB2312"/>
                <a:cs typeface="楷体_GB2312"/>
              </a:rPr>
              <a:t>乘单位阵</a:t>
            </a:r>
            <a:r>
              <a:rPr lang="zh-CN" altLang="en-US" sz="2400" b="1">
                <a:solidFill>
                  <a:srgbClr val="FF0000"/>
                </a:solidFill>
                <a:latin typeface="楷体_GB2312"/>
                <a:ea typeface="楷体_GB2312"/>
                <a:cs typeface="楷体_GB2312"/>
              </a:rPr>
              <a:t>第</a:t>
            </a:r>
            <a:r>
              <a:rPr lang="zh-CN" altLang="en-US" sz="2400" b="1">
                <a:solidFill>
                  <a:srgbClr val="FF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i </a:t>
            </a:r>
            <a:r>
              <a:rPr lang="zh-CN" altLang="en-US" sz="2400" b="1">
                <a:solidFill>
                  <a:srgbClr val="FF0000"/>
                </a:solidFill>
                <a:latin typeface="楷体_GB2312"/>
                <a:ea typeface="楷体_GB2312"/>
                <a:cs typeface="楷体_GB2312"/>
              </a:rPr>
              <a:t>列</a:t>
            </a:r>
            <a:r>
              <a:rPr lang="zh-CN" altLang="en-US" sz="2400" b="1">
                <a:solidFill>
                  <a:srgbClr val="000000"/>
                </a:solidFill>
                <a:latin typeface="楷体_GB2312"/>
                <a:ea typeface="楷体_GB2312"/>
                <a:cs typeface="楷体_GB2312"/>
              </a:rPr>
              <a:t>加到</a:t>
            </a:r>
            <a:r>
              <a:rPr lang="zh-CN" altLang="en-US" sz="2400" b="1">
                <a:solidFill>
                  <a:srgbClr val="FF0000"/>
                </a:solidFill>
                <a:latin typeface="楷体_GB2312"/>
                <a:ea typeface="楷体_GB2312"/>
                <a:cs typeface="楷体_GB2312"/>
              </a:rPr>
              <a:t>第</a:t>
            </a:r>
            <a:r>
              <a:rPr lang="zh-CN" altLang="en-US" sz="2400" b="1">
                <a:solidFill>
                  <a:srgbClr val="FF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j </a:t>
            </a:r>
            <a:r>
              <a:rPr lang="zh-CN" altLang="en-US" sz="2400" b="1">
                <a:solidFill>
                  <a:srgbClr val="FF0000"/>
                </a:solidFill>
                <a:latin typeface="楷体_GB2312"/>
                <a:ea typeface="楷体_GB2312"/>
                <a:cs typeface="楷体_GB2312"/>
              </a:rPr>
              <a:t>列</a:t>
            </a:r>
            <a:r>
              <a:rPr lang="zh-CN" altLang="en-US" sz="2400" b="1">
                <a:solidFill>
                  <a:srgbClr val="000000"/>
                </a:solidFill>
                <a:latin typeface="楷体_GB2312"/>
                <a:ea typeface="楷体_GB2312"/>
                <a:cs typeface="楷体_GB2312"/>
              </a:rPr>
              <a:t>． </a:t>
            </a:r>
          </a:p>
        </p:txBody>
      </p:sp>
      <p:graphicFrame>
        <p:nvGraphicFramePr>
          <p:cNvPr id="102429" name="Object 27"/>
          <p:cNvGraphicFramePr>
            <a:graphicFrameLocks noChangeAspect="1"/>
          </p:cNvGraphicFramePr>
          <p:nvPr/>
        </p:nvGraphicFramePr>
        <p:xfrm>
          <a:off x="3392488" y="4919663"/>
          <a:ext cx="1295400" cy="457200"/>
        </p:xfrm>
        <a:graphic>
          <a:graphicData uri="http://schemas.openxmlformats.org/presentationml/2006/ole">
            <mc:AlternateContent xmlns:mc="http://schemas.openxmlformats.org/markup-compatibility/2006">
              <mc:Choice xmlns:v="urn:schemas-microsoft-com:vml" Requires="v">
                <p:oleObj spid="_x0000_s192683" name="Equation" r:id="rId18" imgW="502954" imgH="167575" progId="">
                  <p:embed/>
                </p:oleObj>
              </mc:Choice>
              <mc:Fallback>
                <p:oleObj name="Equation" r:id="rId18" imgW="502954" imgH="167575" progId="">
                  <p:embed/>
                  <p:pic>
                    <p:nvPicPr>
                      <p:cNvPr id="0" name="Picture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92488" y="4919663"/>
                        <a:ext cx="1295400" cy="457200"/>
                      </a:xfrm>
                      <a:prstGeom prst="rect">
                        <a:avLst/>
                      </a:prstGeom>
                      <a:solidFill>
                        <a:schemeClr val="bg1"/>
                      </a:solidFill>
                    </p:spPr>
                  </p:pic>
                </p:oleObj>
              </mc:Fallback>
            </mc:AlternateContent>
          </a:graphicData>
        </a:graphic>
      </p:graphicFrame>
      <p:sp>
        <p:nvSpPr>
          <p:cNvPr id="102432" name="Line 32"/>
          <p:cNvSpPr>
            <a:spLocks noChangeShapeType="1"/>
          </p:cNvSpPr>
          <p:nvPr/>
        </p:nvSpPr>
        <p:spPr bwMode="auto">
          <a:xfrm>
            <a:off x="5724525" y="3502025"/>
            <a:ext cx="431800" cy="431800"/>
          </a:xfrm>
          <a:prstGeom prst="line">
            <a:avLst/>
          </a:prstGeom>
          <a:noFill/>
          <a:ln w="28575">
            <a:solidFill>
              <a:srgbClr val="0000FF"/>
            </a:solidFill>
            <a:round/>
            <a:headEnd/>
            <a:tailEnd/>
          </a:ln>
        </p:spPr>
        <p:txBody>
          <a:bodyPr/>
          <a:lstStyle/>
          <a:p>
            <a:endParaRPr lang="zh-CN" altLang="en-US"/>
          </a:p>
        </p:txBody>
      </p:sp>
      <p:graphicFrame>
        <p:nvGraphicFramePr>
          <p:cNvPr id="102402" name="Object 28"/>
          <p:cNvGraphicFramePr>
            <a:graphicFrameLocks noChangeAspect="1"/>
          </p:cNvGraphicFramePr>
          <p:nvPr/>
        </p:nvGraphicFramePr>
        <p:xfrm>
          <a:off x="4808538" y="4071938"/>
          <a:ext cx="2311400" cy="2309812"/>
        </p:xfrm>
        <a:graphic>
          <a:graphicData uri="http://schemas.openxmlformats.org/presentationml/2006/ole">
            <mc:AlternateContent xmlns:mc="http://schemas.openxmlformats.org/markup-compatibility/2006">
              <mc:Choice xmlns:v="urn:schemas-microsoft-com:vml" Requires="v">
                <p:oleObj spid="_x0000_s192684" name="Equation" r:id="rId20" imgW="1155700" imgH="1155700" progId="">
                  <p:embed/>
                </p:oleObj>
              </mc:Choice>
              <mc:Fallback>
                <p:oleObj name="Equation" r:id="rId20" imgW="1155700" imgH="1155700" progId="">
                  <p:embed/>
                  <p:pic>
                    <p:nvPicPr>
                      <p:cNvPr id="0" name="Picture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08538" y="4071938"/>
                        <a:ext cx="2311400" cy="2309812"/>
                      </a:xfrm>
                      <a:prstGeom prst="rect">
                        <a:avLst/>
                      </a:prstGeom>
                      <a:solidFill>
                        <a:schemeClr val="bg1"/>
                      </a:solidFill>
                    </p:spPr>
                  </p:pic>
                </p:oleObj>
              </mc:Fallback>
            </mc:AlternateContent>
          </a:graphicData>
        </a:graphic>
      </p:graphicFrame>
      <p:sp>
        <p:nvSpPr>
          <p:cNvPr id="102414" name="Freeform 14"/>
          <p:cNvSpPr>
            <a:spLocks/>
          </p:cNvSpPr>
          <p:nvPr/>
        </p:nvSpPr>
        <p:spPr bwMode="auto">
          <a:xfrm>
            <a:off x="3527425" y="5348288"/>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sp>
        <p:nvSpPr>
          <p:cNvPr id="102434" name="Text Box 34"/>
          <p:cNvSpPr txBox="1">
            <a:spLocks noChangeArrowheads="1"/>
          </p:cNvSpPr>
          <p:nvPr/>
        </p:nvSpPr>
        <p:spPr bwMode="auto">
          <a:xfrm>
            <a:off x="3852863" y="4868863"/>
            <a:ext cx="431800" cy="641350"/>
          </a:xfrm>
          <a:prstGeom prst="rect">
            <a:avLst/>
          </a:prstGeom>
          <a:noFill/>
          <a:ln w="9525">
            <a:noFill/>
            <a:miter lim="800000"/>
            <a:headEnd/>
            <a:tailEnd/>
          </a:ln>
        </p:spPr>
        <p:txBody>
          <a:bodyPr>
            <a:spAutoFit/>
          </a:bodyPr>
          <a:lstStyle/>
          <a:p>
            <a:pPr>
              <a:spcBef>
                <a:spcPct val="50000"/>
              </a:spcBef>
            </a:pPr>
            <a:r>
              <a:rPr lang="en-US" altLang="zh-CN" sz="3600" b="1">
                <a:solidFill>
                  <a:srgbClr val="0000FF"/>
                </a:solidFill>
                <a:latin typeface="Times New Roman" pitchFamily="18" charset="0"/>
                <a:ea typeface="楷体_GB2312"/>
                <a:cs typeface="楷体_GB2312"/>
              </a:rPr>
              <a:t>?</a:t>
            </a:r>
          </a:p>
        </p:txBody>
      </p:sp>
      <p:sp>
        <p:nvSpPr>
          <p:cNvPr id="102435" name="AutoShape 35"/>
          <p:cNvSpPr>
            <a:spLocks noChangeArrowheads="1"/>
          </p:cNvSpPr>
          <p:nvPr/>
        </p:nvSpPr>
        <p:spPr bwMode="auto">
          <a:xfrm>
            <a:off x="7175500" y="1052513"/>
            <a:ext cx="1717675" cy="936625"/>
          </a:xfrm>
          <a:prstGeom prst="cloudCallout">
            <a:avLst>
              <a:gd name="adj1" fmla="val -66819"/>
              <a:gd name="adj2" fmla="val -58477"/>
            </a:avLst>
          </a:prstGeom>
          <a:solidFill>
            <a:srgbClr val="66FF99"/>
          </a:solidFill>
          <a:ln w="9525">
            <a:solidFill>
              <a:schemeClr val="tx1"/>
            </a:solidFill>
            <a:round/>
            <a:headEnd/>
            <a:tailEnd/>
          </a:ln>
        </p:spPr>
        <p:txBody>
          <a:bodyPr wrap="none" anchor="ctr" anchorCtr="1"/>
          <a:lstStyle/>
          <a:p>
            <a:pPr algn="ctr"/>
            <a:r>
              <a:rPr lang="zh-CN" altLang="en-US" b="1">
                <a:solidFill>
                  <a:srgbClr val="000000"/>
                </a:solidFill>
                <a:latin typeface="Times New Roman" pitchFamily="18" charset="0"/>
                <a:ea typeface="楷体_GB2312"/>
                <a:cs typeface="楷体_GB2312"/>
              </a:rPr>
              <a:t>两种理解！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2409"/>
                                        </p:tgtEl>
                                        <p:attrNameLst>
                                          <p:attrName>style.visibility</p:attrName>
                                        </p:attrNameLst>
                                      </p:cBhvr>
                                      <p:to>
                                        <p:strVal val="visible"/>
                                      </p:to>
                                    </p:set>
                                    <p:animEffect transition="in" filter="box(in)">
                                      <p:cBhvr>
                                        <p:cTn id="7" dur="500"/>
                                        <p:tgtEl>
                                          <p:spTgt spid="1024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10"/>
                                        </p:tgtEl>
                                        <p:attrNameLst>
                                          <p:attrName>style.visibility</p:attrName>
                                        </p:attrNameLst>
                                      </p:cBhvr>
                                      <p:to>
                                        <p:strVal val="visible"/>
                                      </p:to>
                                    </p:set>
                                    <p:animEffect transition="in" filter="wipe(left)">
                                      <p:cBhvr>
                                        <p:cTn id="12" dur="500"/>
                                        <p:tgtEl>
                                          <p:spTgt spid="102410"/>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02411"/>
                                        </p:tgtEl>
                                        <p:attrNameLst>
                                          <p:attrName>style.visibility</p:attrName>
                                        </p:attrNameLst>
                                      </p:cBhvr>
                                      <p:to>
                                        <p:strVal val="visible"/>
                                      </p:to>
                                    </p:set>
                                    <p:animEffect transition="in" filter="slide(fromBottom)">
                                      <p:cBhvr>
                                        <p:cTn id="16" dur="500"/>
                                        <p:tgtEl>
                                          <p:spTgt spid="1024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102405"/>
                                        </p:tgtEl>
                                        <p:attrNameLst>
                                          <p:attrName>style.visibility</p:attrName>
                                        </p:attrNameLst>
                                      </p:cBhvr>
                                      <p:to>
                                        <p:strVal val="visible"/>
                                      </p:to>
                                    </p:set>
                                    <p:animEffect transition="in" filter="box(in)">
                                      <p:cBhvr>
                                        <p:cTn id="21" dur="500"/>
                                        <p:tgtEl>
                                          <p:spTgt spid="10240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xit" presetSubtype="16" fill="hold" grpId="0" nodeType="clickEffect">
                                  <p:stCondLst>
                                    <p:cond delay="0"/>
                                  </p:stCondLst>
                                  <p:childTnLst>
                                    <p:animEffect transition="out" filter="box(in)">
                                      <p:cBhvr>
                                        <p:cTn id="25" dur="500"/>
                                        <p:tgtEl>
                                          <p:spTgt spid="102406"/>
                                        </p:tgtEl>
                                      </p:cBhvr>
                                    </p:animEffect>
                                    <p:set>
                                      <p:cBhvr>
                                        <p:cTn id="26" dur="1" fill="hold">
                                          <p:stCondLst>
                                            <p:cond delay="499"/>
                                          </p:stCondLst>
                                        </p:cTn>
                                        <p:tgtEl>
                                          <p:spTgt spid="10240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02422"/>
                                        </p:tgtEl>
                                        <p:attrNameLst>
                                          <p:attrName>style.visibility</p:attrName>
                                        </p:attrNameLst>
                                      </p:cBhvr>
                                      <p:to>
                                        <p:strVal val="visible"/>
                                      </p:to>
                                    </p:set>
                                    <p:anim calcmode="lin" valueType="num">
                                      <p:cBhvr additive="base">
                                        <p:cTn id="31" dur="500" fill="hold"/>
                                        <p:tgtEl>
                                          <p:spTgt spid="102422"/>
                                        </p:tgtEl>
                                        <p:attrNameLst>
                                          <p:attrName>ppt_x</p:attrName>
                                        </p:attrNameLst>
                                      </p:cBhvr>
                                      <p:tavLst>
                                        <p:tav tm="0">
                                          <p:val>
                                            <p:strVal val="1+#ppt_w/2"/>
                                          </p:val>
                                        </p:tav>
                                        <p:tav tm="100000">
                                          <p:val>
                                            <p:strVal val="#ppt_x"/>
                                          </p:val>
                                        </p:tav>
                                      </p:tavLst>
                                    </p:anim>
                                    <p:anim calcmode="lin" valueType="num">
                                      <p:cBhvr additive="base">
                                        <p:cTn id="32" dur="500" fill="hold"/>
                                        <p:tgtEl>
                                          <p:spTgt spid="10242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2423"/>
                                        </p:tgtEl>
                                        <p:attrNameLst>
                                          <p:attrName>style.visibility</p:attrName>
                                        </p:attrNameLst>
                                      </p:cBhvr>
                                      <p:to>
                                        <p:strVal val="visible"/>
                                      </p:to>
                                    </p:set>
                                    <p:anim calcmode="lin" valueType="num">
                                      <p:cBhvr additive="base">
                                        <p:cTn id="37" dur="500" fill="hold"/>
                                        <p:tgtEl>
                                          <p:spTgt spid="102423"/>
                                        </p:tgtEl>
                                        <p:attrNameLst>
                                          <p:attrName>ppt_x</p:attrName>
                                        </p:attrNameLst>
                                      </p:cBhvr>
                                      <p:tavLst>
                                        <p:tav tm="0">
                                          <p:val>
                                            <p:strVal val="1+#ppt_w/2"/>
                                          </p:val>
                                        </p:tav>
                                        <p:tav tm="100000">
                                          <p:val>
                                            <p:strVal val="#ppt_x"/>
                                          </p:val>
                                        </p:tav>
                                      </p:tavLst>
                                    </p:anim>
                                    <p:anim calcmode="lin" valueType="num">
                                      <p:cBhvr additive="base">
                                        <p:cTn id="38" dur="500" fill="hold"/>
                                        <p:tgtEl>
                                          <p:spTgt spid="102423"/>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500"/>
                            </p:stCondLst>
                            <p:childTnLst>
                              <p:par>
                                <p:cTn id="40" presetID="1" presetClass="emph" presetSubtype="10" fill="hold" nodeType="afterEffect">
                                  <p:stCondLst>
                                    <p:cond delay="0"/>
                                  </p:stCondLst>
                                  <p:childTnLst>
                                    <p:animClr clrSpc="hsl" dir="ccw">
                                      <p:cBhvr>
                                        <p:cTn id="41" dur="1000" fill="hold"/>
                                        <p:tgtEl>
                                          <p:spTgt spid="102423"/>
                                        </p:tgtEl>
                                        <p:attrNameLst>
                                          <p:attrName>fillcolor</p:attrName>
                                        </p:attrNameLst>
                                      </p:cBhvr>
                                      <p:to>
                                        <a:srgbClr val="FFFF66"/>
                                      </p:to>
                                    </p:animClr>
                                    <p:set>
                                      <p:cBhvr>
                                        <p:cTn id="42" dur="1000" fill="hold"/>
                                        <p:tgtEl>
                                          <p:spTgt spid="102423"/>
                                        </p:tgtEl>
                                        <p:attrNameLst>
                                          <p:attrName>fill.type</p:attrName>
                                        </p:attrNameLst>
                                      </p:cBhvr>
                                      <p:to>
                                        <p:strVal val="solid"/>
                                      </p:to>
                                    </p:set>
                                    <p:set>
                                      <p:cBhvr>
                                        <p:cTn id="43" dur="1000" fill="hold"/>
                                        <p:tgtEl>
                                          <p:spTgt spid="102423"/>
                                        </p:tgtEl>
                                        <p:attrNameLst>
                                          <p:attrName>fill.on</p:attrName>
                                        </p:attrNameLst>
                                      </p:cBhvr>
                                      <p:to>
                                        <p:strVal val="tru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102408"/>
                                        </p:tgtEl>
                                        <p:attrNameLst>
                                          <p:attrName>style.visibility</p:attrName>
                                        </p:attrNameLst>
                                      </p:cBhvr>
                                      <p:to>
                                        <p:strVal val="visible"/>
                                      </p:to>
                                    </p:set>
                                    <p:animEffect transition="in" filter="box(in)">
                                      <p:cBhvr>
                                        <p:cTn id="48" dur="500"/>
                                        <p:tgtEl>
                                          <p:spTgt spid="102408"/>
                                        </p:tgtEl>
                                      </p:cBhvr>
                                    </p:animEffect>
                                  </p:childTnLst>
                                </p:cTn>
                              </p:par>
                              <p:par>
                                <p:cTn id="49" presetID="4" presetClass="entr" presetSubtype="16" fill="hold" nodeType="withEffect">
                                  <p:stCondLst>
                                    <p:cond delay="0"/>
                                  </p:stCondLst>
                                  <p:childTnLst>
                                    <p:set>
                                      <p:cBhvr>
                                        <p:cTn id="50" dur="1" fill="hold">
                                          <p:stCondLst>
                                            <p:cond delay="0"/>
                                          </p:stCondLst>
                                        </p:cTn>
                                        <p:tgtEl>
                                          <p:spTgt spid="102417"/>
                                        </p:tgtEl>
                                        <p:attrNameLst>
                                          <p:attrName>style.visibility</p:attrName>
                                        </p:attrNameLst>
                                      </p:cBhvr>
                                      <p:to>
                                        <p:strVal val="visible"/>
                                      </p:to>
                                    </p:set>
                                    <p:animEffect transition="in" filter="box(in)">
                                      <p:cBhvr>
                                        <p:cTn id="51" dur="500"/>
                                        <p:tgtEl>
                                          <p:spTgt spid="10241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2414"/>
                                        </p:tgtEl>
                                        <p:attrNameLst>
                                          <p:attrName>style.visibility</p:attrName>
                                        </p:attrNameLst>
                                      </p:cBhvr>
                                      <p:to>
                                        <p:strVal val="visible"/>
                                      </p:to>
                                    </p:set>
                                    <p:animEffect transition="in" filter="wipe(left)">
                                      <p:cBhvr>
                                        <p:cTn id="56" dur="500"/>
                                        <p:tgtEl>
                                          <p:spTgt spid="102414"/>
                                        </p:tgtEl>
                                      </p:cBhvr>
                                    </p:animEffect>
                                  </p:childTnLst>
                                </p:cTn>
                              </p:par>
                            </p:childTnLst>
                          </p:cTn>
                        </p:par>
                        <p:par>
                          <p:cTn id="57" fill="hold" nodeType="afterGroup">
                            <p:stCondLst>
                              <p:cond delay="500"/>
                            </p:stCondLst>
                            <p:childTnLst>
                              <p:par>
                                <p:cTn id="58" presetID="12" presetClass="entr" presetSubtype="4" fill="hold" nodeType="afterEffect">
                                  <p:stCondLst>
                                    <p:cond delay="0"/>
                                  </p:stCondLst>
                                  <p:childTnLst>
                                    <p:set>
                                      <p:cBhvr>
                                        <p:cTn id="59" dur="1" fill="hold">
                                          <p:stCondLst>
                                            <p:cond delay="0"/>
                                          </p:stCondLst>
                                        </p:cTn>
                                        <p:tgtEl>
                                          <p:spTgt spid="102415"/>
                                        </p:tgtEl>
                                        <p:attrNameLst>
                                          <p:attrName>style.visibility</p:attrName>
                                        </p:attrNameLst>
                                      </p:cBhvr>
                                      <p:to>
                                        <p:strVal val="visible"/>
                                      </p:to>
                                    </p:set>
                                    <p:animEffect transition="in" filter="slide(fromBottom)">
                                      <p:cBhvr>
                                        <p:cTn id="60" dur="500"/>
                                        <p:tgtEl>
                                          <p:spTgt spid="10241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nodeType="clickEffect">
                                  <p:stCondLst>
                                    <p:cond delay="0"/>
                                  </p:stCondLst>
                                  <p:childTnLst>
                                    <p:set>
                                      <p:cBhvr>
                                        <p:cTn id="64" dur="1" fill="hold">
                                          <p:stCondLst>
                                            <p:cond delay="0"/>
                                          </p:stCondLst>
                                        </p:cTn>
                                        <p:tgtEl>
                                          <p:spTgt spid="102431"/>
                                        </p:tgtEl>
                                        <p:attrNameLst>
                                          <p:attrName>style.visibility</p:attrName>
                                        </p:attrNameLst>
                                      </p:cBhvr>
                                      <p:to>
                                        <p:strVal val="visible"/>
                                      </p:to>
                                    </p:set>
                                    <p:animEffect transition="in" filter="box(in)">
                                      <p:cBhvr>
                                        <p:cTn id="65" dur="500"/>
                                        <p:tgtEl>
                                          <p:spTgt spid="10243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xit" presetSubtype="16" fill="hold" grpId="0" nodeType="clickEffect">
                                  <p:stCondLst>
                                    <p:cond delay="0"/>
                                  </p:stCondLst>
                                  <p:childTnLst>
                                    <p:animEffect transition="out" filter="box(in)">
                                      <p:cBhvr>
                                        <p:cTn id="69" dur="500"/>
                                        <p:tgtEl>
                                          <p:spTgt spid="102403"/>
                                        </p:tgtEl>
                                      </p:cBhvr>
                                    </p:animEffect>
                                    <p:set>
                                      <p:cBhvr>
                                        <p:cTn id="70" dur="1" fill="hold">
                                          <p:stCondLst>
                                            <p:cond delay="499"/>
                                          </p:stCondLst>
                                        </p:cTn>
                                        <p:tgtEl>
                                          <p:spTgt spid="102403"/>
                                        </p:tgtEl>
                                        <p:attrNameLst>
                                          <p:attrName>style.visibility</p:attrName>
                                        </p:attrNameLst>
                                      </p:cBhvr>
                                      <p:to>
                                        <p:strVal val="hidden"/>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nodeType="clickEffect">
                                  <p:stCondLst>
                                    <p:cond delay="0"/>
                                  </p:stCondLst>
                                  <p:childTnLst>
                                    <p:set>
                                      <p:cBhvr>
                                        <p:cTn id="74" dur="1" fill="hold">
                                          <p:stCondLst>
                                            <p:cond delay="0"/>
                                          </p:stCondLst>
                                        </p:cTn>
                                        <p:tgtEl>
                                          <p:spTgt spid="102433"/>
                                        </p:tgtEl>
                                        <p:attrNameLst>
                                          <p:attrName>style.visibility</p:attrName>
                                        </p:attrNameLst>
                                      </p:cBhvr>
                                      <p:to>
                                        <p:strVal val="visible"/>
                                      </p:to>
                                    </p:set>
                                    <p:animEffect transition="in" filter="wipe(up)">
                                      <p:cBhvr>
                                        <p:cTn id="75" dur="500"/>
                                        <p:tgtEl>
                                          <p:spTgt spid="102433"/>
                                        </p:tgtEl>
                                      </p:cBhvr>
                                    </p:animEffect>
                                  </p:childTnLst>
                                </p:cTn>
                              </p:par>
                            </p:childTnLst>
                          </p:cTn>
                        </p:par>
                        <p:par>
                          <p:cTn id="76" fill="hold" nodeType="afterGroup">
                            <p:stCondLst>
                              <p:cond delay="500"/>
                            </p:stCondLst>
                            <p:childTnLst>
                              <p:par>
                                <p:cTn id="77" presetID="18" presetClass="entr" presetSubtype="6" fill="hold" grpId="0" nodeType="afterEffect">
                                  <p:stCondLst>
                                    <p:cond delay="0"/>
                                  </p:stCondLst>
                                  <p:childTnLst>
                                    <p:set>
                                      <p:cBhvr>
                                        <p:cTn id="78" dur="1" fill="hold">
                                          <p:stCondLst>
                                            <p:cond delay="0"/>
                                          </p:stCondLst>
                                        </p:cTn>
                                        <p:tgtEl>
                                          <p:spTgt spid="102432"/>
                                        </p:tgtEl>
                                        <p:attrNameLst>
                                          <p:attrName>style.visibility</p:attrName>
                                        </p:attrNameLst>
                                      </p:cBhvr>
                                      <p:to>
                                        <p:strVal val="visible"/>
                                      </p:to>
                                    </p:set>
                                    <p:animEffect transition="in" filter="strips(downRight)">
                                      <p:cBhvr>
                                        <p:cTn id="79" dur="500"/>
                                        <p:tgtEl>
                                          <p:spTgt spid="102432"/>
                                        </p:tgtEl>
                                      </p:cBhvr>
                                    </p:animEffect>
                                  </p:childTnLst>
                                  <p:subTnLst>
                                    <p:audio>
                                      <p:cMediaNode>
                                        <p:cTn display="0" masterRel="sameClick">
                                          <p:stCondLst>
                                            <p:cond evt="begin" delay="0">
                                              <p:tn val="77"/>
                                            </p:cond>
                                          </p:stCondLst>
                                          <p:endCondLst>
                                            <p:cond evt="onStopAudio" delay="0">
                                              <p:tgtEl>
                                                <p:sldTgt/>
                                              </p:tgtEl>
                                            </p:cond>
                                          </p:endCondLst>
                                        </p:cTn>
                                        <p:tgtEl>
                                          <p:sndTgt r:embed="rId3" name="whoosh.wav"/>
                                        </p:tgtEl>
                                      </p:cMediaNode>
                                    </p:audio>
                                  </p:sub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102432"/>
                                        </p:tgtEl>
                                        <p:attrNameLst>
                                          <p:attrName>style.visibility</p:attrName>
                                        </p:attrNameLst>
                                      </p:cBhvr>
                                      <p:to>
                                        <p:strVal val="hidden"/>
                                      </p:to>
                                    </p:set>
                                  </p:childTnLst>
                                </p:cTn>
                              </p:par>
                            </p:childTnLst>
                          </p:cTn>
                        </p:par>
                        <p:par>
                          <p:cTn id="84" fill="hold" nodeType="afterGroup">
                            <p:stCondLst>
                              <p:cond delay="0"/>
                            </p:stCondLst>
                            <p:childTnLst>
                              <p:par>
                                <p:cTn id="85" presetID="2" presetClass="entr" presetSubtype="4" fill="hold" nodeType="afterEffect">
                                  <p:stCondLst>
                                    <p:cond delay="0"/>
                                  </p:stCondLst>
                                  <p:childTnLst>
                                    <p:set>
                                      <p:cBhvr>
                                        <p:cTn id="86" dur="1" fill="hold">
                                          <p:stCondLst>
                                            <p:cond delay="0"/>
                                          </p:stCondLst>
                                        </p:cTn>
                                        <p:tgtEl>
                                          <p:spTgt spid="102402"/>
                                        </p:tgtEl>
                                        <p:attrNameLst>
                                          <p:attrName>style.visibility</p:attrName>
                                        </p:attrNameLst>
                                      </p:cBhvr>
                                      <p:to>
                                        <p:strVal val="visible"/>
                                      </p:to>
                                    </p:set>
                                    <p:anim calcmode="lin" valueType="num">
                                      <p:cBhvr additive="base">
                                        <p:cTn id="87" dur="500" fill="hold"/>
                                        <p:tgtEl>
                                          <p:spTgt spid="102402"/>
                                        </p:tgtEl>
                                        <p:attrNameLst>
                                          <p:attrName>ppt_x</p:attrName>
                                        </p:attrNameLst>
                                      </p:cBhvr>
                                      <p:tavLst>
                                        <p:tav tm="0">
                                          <p:val>
                                            <p:strVal val="#ppt_x"/>
                                          </p:val>
                                        </p:tav>
                                        <p:tav tm="100000">
                                          <p:val>
                                            <p:strVal val="#ppt_x"/>
                                          </p:val>
                                        </p:tav>
                                      </p:tavLst>
                                    </p:anim>
                                    <p:anim calcmode="lin" valueType="num">
                                      <p:cBhvr additive="base">
                                        <p:cTn id="88" dur="500" fill="hold"/>
                                        <p:tgtEl>
                                          <p:spTgt spid="102402"/>
                                        </p:tgtEl>
                                        <p:attrNameLst>
                                          <p:attrName>ppt_y</p:attrName>
                                        </p:attrNameLst>
                                      </p:cBhvr>
                                      <p:tavLst>
                                        <p:tav tm="0">
                                          <p:val>
                                            <p:strVal val="1+#ppt_h/2"/>
                                          </p:val>
                                        </p:tav>
                                        <p:tav tm="100000">
                                          <p:val>
                                            <p:strVal val="#ppt_y"/>
                                          </p:val>
                                        </p:tav>
                                      </p:tavLst>
                                    </p:anim>
                                  </p:childTnLst>
                                </p:cTn>
                              </p:par>
                            </p:childTnLst>
                          </p:cTn>
                        </p:par>
                        <p:par>
                          <p:cTn id="89" fill="hold" nodeType="afterGroup">
                            <p:stCondLst>
                              <p:cond delay="500"/>
                            </p:stCondLst>
                            <p:childTnLst>
                              <p:par>
                                <p:cTn id="90" presetID="5" presetClass="exit" presetSubtype="10" fill="hold" nodeType="afterEffect">
                                  <p:stCondLst>
                                    <p:cond delay="0"/>
                                  </p:stCondLst>
                                  <p:childTnLst>
                                    <p:animEffect transition="out" filter="checkerboard(across)">
                                      <p:cBhvr>
                                        <p:cTn id="91" dur="500"/>
                                        <p:tgtEl>
                                          <p:spTgt spid="102415"/>
                                        </p:tgtEl>
                                      </p:cBhvr>
                                    </p:animEffect>
                                    <p:set>
                                      <p:cBhvr>
                                        <p:cTn id="92" dur="1" fill="hold">
                                          <p:stCondLst>
                                            <p:cond delay="499"/>
                                          </p:stCondLst>
                                        </p:cTn>
                                        <p:tgtEl>
                                          <p:spTgt spid="102415"/>
                                        </p:tgtEl>
                                        <p:attrNameLst>
                                          <p:attrName>style.visibility</p:attrName>
                                        </p:attrNameLst>
                                      </p:cBhvr>
                                      <p:to>
                                        <p:strVal val="hidden"/>
                                      </p:to>
                                    </p:set>
                                  </p:childTnLst>
                                </p:cTn>
                              </p:par>
                            </p:childTnLst>
                          </p:cTn>
                        </p:par>
                        <p:par>
                          <p:cTn id="93" fill="hold" nodeType="afterGroup">
                            <p:stCondLst>
                              <p:cond delay="1000"/>
                            </p:stCondLst>
                            <p:childTnLst>
                              <p:par>
                                <p:cTn id="94" presetID="1" presetClass="entr" presetSubtype="0" fill="hold" grpId="0" nodeType="afterEffect">
                                  <p:stCondLst>
                                    <p:cond delay="0"/>
                                  </p:stCondLst>
                                  <p:childTnLst>
                                    <p:set>
                                      <p:cBhvr>
                                        <p:cTn id="95" dur="1" fill="hold">
                                          <p:stCondLst>
                                            <p:cond delay="0"/>
                                          </p:stCondLst>
                                        </p:cTn>
                                        <p:tgtEl>
                                          <p:spTgt spid="102434"/>
                                        </p:tgtEl>
                                        <p:attrNameLst>
                                          <p:attrName>style.visibility</p:attrName>
                                        </p:attrNameLst>
                                      </p:cBhvr>
                                      <p:to>
                                        <p:strVal val="visible"/>
                                      </p:to>
                                    </p:set>
                                  </p:childTnLst>
                                </p:cTn>
                              </p:par>
                            </p:childTnLst>
                          </p:cTn>
                        </p:par>
                        <p:par>
                          <p:cTn id="96" fill="hold" nodeType="afterGroup">
                            <p:stCondLst>
                              <p:cond delay="1000"/>
                            </p:stCondLst>
                            <p:childTnLst>
                              <p:par>
                                <p:cTn id="97" presetID="8" presetClass="emph" presetSubtype="0" fill="hold" grpId="1" nodeType="afterEffect">
                                  <p:stCondLst>
                                    <p:cond delay="0"/>
                                  </p:stCondLst>
                                  <p:childTnLst>
                                    <p:animRot by="21600000">
                                      <p:cBhvr>
                                        <p:cTn id="98" dur="1000" fill="hold"/>
                                        <p:tgtEl>
                                          <p:spTgt spid="102434"/>
                                        </p:tgtEl>
                                        <p:attrNameLst>
                                          <p:attrName>r</p:attrName>
                                        </p:attrNameLst>
                                      </p:cBhvr>
                                    </p:animRot>
                                  </p:childTnLst>
                                  <p:subTnLst>
                                    <p:set>
                                      <p:cBhvr override="childStyle">
                                        <p:cTn dur="1" fill="hold" display="0" masterRel="nextClick" afterEffect="1"/>
                                        <p:tgtEl>
                                          <p:spTgt spid="102434"/>
                                        </p:tgtEl>
                                        <p:attrNameLst>
                                          <p:attrName>style.visibility</p:attrName>
                                        </p:attrNameLst>
                                      </p:cBhvr>
                                      <p:to>
                                        <p:strVal val="hidden"/>
                                      </p:to>
                                    </p:set>
                                  </p:subTnLst>
                                </p:cTn>
                              </p:par>
                            </p:childTnLst>
                          </p:cTn>
                        </p:par>
                      </p:childTnLst>
                    </p:cTn>
                  </p:par>
                  <p:par>
                    <p:cTn id="99" fill="hold" nodeType="clickPar">
                      <p:stCondLst>
                        <p:cond delay="indefinite"/>
                      </p:stCondLst>
                      <p:childTnLst>
                        <p:par>
                          <p:cTn id="100" fill="hold" nodeType="withGroup">
                            <p:stCondLst>
                              <p:cond delay="0"/>
                            </p:stCondLst>
                            <p:childTnLst>
                              <p:par>
                                <p:cTn id="101" presetID="12" presetClass="entr" presetSubtype="4" fill="hold" nodeType="clickEffect">
                                  <p:stCondLst>
                                    <p:cond delay="0"/>
                                  </p:stCondLst>
                                  <p:childTnLst>
                                    <p:set>
                                      <p:cBhvr>
                                        <p:cTn id="102" dur="1" fill="hold">
                                          <p:stCondLst>
                                            <p:cond delay="0"/>
                                          </p:stCondLst>
                                        </p:cTn>
                                        <p:tgtEl>
                                          <p:spTgt spid="102429"/>
                                        </p:tgtEl>
                                        <p:attrNameLst>
                                          <p:attrName>style.visibility</p:attrName>
                                        </p:attrNameLst>
                                      </p:cBhvr>
                                      <p:to>
                                        <p:strVal val="visible"/>
                                      </p:to>
                                    </p:set>
                                    <p:animEffect transition="in" filter="slide(fromBottom)">
                                      <p:cBhvr>
                                        <p:cTn id="103" dur="500"/>
                                        <p:tgtEl>
                                          <p:spTgt spid="102429"/>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2" presetClass="entr" presetSubtype="4" fill="hold" grpId="0" nodeType="clickEffect">
                                  <p:stCondLst>
                                    <p:cond delay="0"/>
                                  </p:stCondLst>
                                  <p:childTnLst>
                                    <p:set>
                                      <p:cBhvr>
                                        <p:cTn id="107" dur="1" fill="hold">
                                          <p:stCondLst>
                                            <p:cond delay="0"/>
                                          </p:stCondLst>
                                        </p:cTn>
                                        <p:tgtEl>
                                          <p:spTgt spid="102424"/>
                                        </p:tgtEl>
                                        <p:attrNameLst>
                                          <p:attrName>style.visibility</p:attrName>
                                        </p:attrNameLst>
                                      </p:cBhvr>
                                      <p:to>
                                        <p:strVal val="visible"/>
                                      </p:to>
                                    </p:set>
                                    <p:animEffect transition="in" filter="slide(fromBottom)">
                                      <p:cBhvr>
                                        <p:cTn id="108" dur="500"/>
                                        <p:tgtEl>
                                          <p:spTgt spid="102424"/>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8" presetClass="entr" presetSubtype="9" fill="hold" grpId="0" nodeType="clickEffect">
                                  <p:stCondLst>
                                    <p:cond delay="0"/>
                                  </p:stCondLst>
                                  <p:childTnLst>
                                    <p:set>
                                      <p:cBhvr>
                                        <p:cTn id="112" dur="1" fill="hold">
                                          <p:stCondLst>
                                            <p:cond delay="0"/>
                                          </p:stCondLst>
                                        </p:cTn>
                                        <p:tgtEl>
                                          <p:spTgt spid="102435"/>
                                        </p:tgtEl>
                                        <p:attrNameLst>
                                          <p:attrName>style.visibility</p:attrName>
                                        </p:attrNameLst>
                                      </p:cBhvr>
                                      <p:to>
                                        <p:strVal val="visible"/>
                                      </p:to>
                                    </p:set>
                                    <p:animEffect transition="in" filter="strips(upLeft)">
                                      <p:cBhvr>
                                        <p:cTn id="113" dur="500"/>
                                        <p:tgtEl>
                                          <p:spTgt spid="102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animBg="1"/>
      <p:bldP spid="102406" grpId="0" animBg="1"/>
      <p:bldP spid="102410" grpId="0" animBg="1"/>
      <p:bldP spid="102422" grpId="0"/>
      <p:bldP spid="102423" grpId="0"/>
      <p:bldP spid="102424" grpId="0"/>
      <p:bldP spid="102432" grpId="0" animBg="1"/>
      <p:bldP spid="102432" grpId="1" animBg="1"/>
      <p:bldP spid="102414" grpId="0" animBg="1"/>
      <p:bldP spid="102434" grpId="0"/>
      <p:bldP spid="102434" grpId="1"/>
      <p:bldP spid="102435"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3548" name="Object 12"/>
          <p:cNvGraphicFramePr>
            <a:graphicFrameLocks noChangeAspect="1"/>
          </p:cNvGraphicFramePr>
          <p:nvPr/>
        </p:nvGraphicFramePr>
        <p:xfrm>
          <a:off x="500063" y="668338"/>
          <a:ext cx="3554412" cy="1420812"/>
        </p:xfrm>
        <a:graphic>
          <a:graphicData uri="http://schemas.openxmlformats.org/presentationml/2006/ole">
            <mc:AlternateContent xmlns:mc="http://schemas.openxmlformats.org/markup-compatibility/2006">
              <mc:Choice xmlns:v="urn:schemas-microsoft-com:vml" Requires="v">
                <p:oleObj spid="_x0000_s193628" name="Equation" r:id="rId3" imgW="1778000" imgH="711200" progId="">
                  <p:embed/>
                </p:oleObj>
              </mc:Choice>
              <mc:Fallback>
                <p:oleObj name="Equation" r:id="rId3" imgW="1778000" imgH="711200" progId="">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668338"/>
                        <a:ext cx="3554412"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49" name="Object 13"/>
          <p:cNvGraphicFramePr>
            <a:graphicFrameLocks noChangeAspect="1"/>
          </p:cNvGraphicFramePr>
          <p:nvPr/>
        </p:nvGraphicFramePr>
        <p:xfrm>
          <a:off x="4724400" y="668338"/>
          <a:ext cx="2716213" cy="1397000"/>
        </p:xfrm>
        <a:graphic>
          <a:graphicData uri="http://schemas.openxmlformats.org/presentationml/2006/ole">
            <mc:AlternateContent xmlns:mc="http://schemas.openxmlformats.org/markup-compatibility/2006">
              <mc:Choice xmlns:v="urn:schemas-microsoft-com:vml" Requires="v">
                <p:oleObj spid="_x0000_s193629" name="Equation" r:id="rId5" imgW="1358900" imgH="698500" progId="">
                  <p:embed/>
                </p:oleObj>
              </mc:Choice>
              <mc:Fallback>
                <p:oleObj name="Equation" r:id="rId5" imgW="1358900" imgH="698500" progId="">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668338"/>
                        <a:ext cx="2716213"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24" name="Object 14"/>
          <p:cNvGraphicFramePr>
            <a:graphicFrameLocks noChangeAspect="1"/>
          </p:cNvGraphicFramePr>
          <p:nvPr/>
        </p:nvGraphicFramePr>
        <p:xfrm>
          <a:off x="500063" y="3189288"/>
          <a:ext cx="1573212" cy="457200"/>
        </p:xfrm>
        <a:graphic>
          <a:graphicData uri="http://schemas.openxmlformats.org/presentationml/2006/ole">
            <mc:AlternateContent xmlns:mc="http://schemas.openxmlformats.org/markup-compatibility/2006">
              <mc:Choice xmlns:v="urn:schemas-microsoft-com:vml" Requires="v">
                <p:oleObj spid="_x0000_s193630" name="Equation" r:id="rId7" imgW="787400" imgH="228600" progId="">
                  <p:embed/>
                </p:oleObj>
              </mc:Choice>
              <mc:Fallback>
                <p:oleObj name="Equation" r:id="rId7" imgW="787400" imgH="228600" progId="">
                  <p:embed/>
                  <p:pic>
                    <p:nvPicPr>
                      <p:cNvPr id="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063" y="3189288"/>
                        <a:ext cx="15732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25" name="Object 15"/>
          <p:cNvGraphicFramePr>
            <a:graphicFrameLocks noChangeAspect="1"/>
          </p:cNvGraphicFramePr>
          <p:nvPr/>
        </p:nvGraphicFramePr>
        <p:xfrm>
          <a:off x="2033588" y="4211638"/>
          <a:ext cx="2970212" cy="1420812"/>
        </p:xfrm>
        <a:graphic>
          <a:graphicData uri="http://schemas.openxmlformats.org/presentationml/2006/ole">
            <mc:AlternateContent xmlns:mc="http://schemas.openxmlformats.org/markup-compatibility/2006">
              <mc:Choice xmlns:v="urn:schemas-microsoft-com:vml" Requires="v">
                <p:oleObj spid="_x0000_s193631" name="Equation" r:id="rId9" imgW="1485900" imgH="711200" progId="">
                  <p:embed/>
                </p:oleObj>
              </mc:Choice>
              <mc:Fallback>
                <p:oleObj name="Equation" r:id="rId9" imgW="1485900" imgH="711200" progId="">
                  <p:embed/>
                  <p:pic>
                    <p:nvPicPr>
                      <p:cNvPr id="0"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3588" y="4211638"/>
                        <a:ext cx="2970212"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28" name="Object 16"/>
          <p:cNvGraphicFramePr>
            <a:graphicFrameLocks noChangeAspect="1"/>
          </p:cNvGraphicFramePr>
          <p:nvPr/>
        </p:nvGraphicFramePr>
        <p:xfrm>
          <a:off x="2033588" y="2708275"/>
          <a:ext cx="4318000" cy="1420813"/>
        </p:xfrm>
        <a:graphic>
          <a:graphicData uri="http://schemas.openxmlformats.org/presentationml/2006/ole">
            <mc:AlternateContent xmlns:mc="http://schemas.openxmlformats.org/markup-compatibility/2006">
              <mc:Choice xmlns:v="urn:schemas-microsoft-com:vml" Requires="v">
                <p:oleObj spid="_x0000_s193632" name="Equation" r:id="rId11" imgW="2159000" imgH="711200" progId="">
                  <p:embed/>
                </p:oleObj>
              </mc:Choice>
              <mc:Fallback>
                <p:oleObj name="Equation" r:id="rId11" imgW="2159000" imgH="711200" progId="">
                  <p:embed/>
                  <p:pic>
                    <p:nvPicPr>
                      <p:cNvPr id="0"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3588" y="2708275"/>
                        <a:ext cx="4318000" cy="1420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07524"/>
                                        </p:tgtEl>
                                        <p:attrNameLst>
                                          <p:attrName>style.visibility</p:attrName>
                                        </p:attrNameLst>
                                      </p:cBhvr>
                                      <p:to>
                                        <p:strVal val="visible"/>
                                      </p:to>
                                    </p:set>
                                    <p:animEffect transition="in" filter="slide(fromBottom)">
                                      <p:cBhvr>
                                        <p:cTn id="7" dur="500"/>
                                        <p:tgtEl>
                                          <p:spTgt spid="1075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7528"/>
                                        </p:tgtEl>
                                        <p:attrNameLst>
                                          <p:attrName>style.visibility</p:attrName>
                                        </p:attrNameLst>
                                      </p:cBhvr>
                                      <p:to>
                                        <p:strVal val="visible"/>
                                      </p:to>
                                    </p:set>
                                    <p:animEffect transition="in" filter="wipe(left)">
                                      <p:cBhvr>
                                        <p:cTn id="12" dur="500"/>
                                        <p:tgtEl>
                                          <p:spTgt spid="1075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7525"/>
                                        </p:tgtEl>
                                        <p:attrNameLst>
                                          <p:attrName>style.visibility</p:attrName>
                                        </p:attrNameLst>
                                      </p:cBhvr>
                                      <p:to>
                                        <p:strVal val="visible"/>
                                      </p:to>
                                    </p:set>
                                    <p:animEffect transition="in" filter="wipe(left)">
                                      <p:cBhvr>
                                        <p:cTn id="17" dur="500"/>
                                        <p:tgtEl>
                                          <p:spTgt spid="107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72" name="Object 12"/>
          <p:cNvGraphicFramePr>
            <a:graphicFrameLocks noChangeAspect="1"/>
          </p:cNvGraphicFramePr>
          <p:nvPr/>
        </p:nvGraphicFramePr>
        <p:xfrm>
          <a:off x="500063" y="668338"/>
          <a:ext cx="3554412" cy="1420812"/>
        </p:xfrm>
        <a:graphic>
          <a:graphicData uri="http://schemas.openxmlformats.org/presentationml/2006/ole">
            <mc:AlternateContent xmlns:mc="http://schemas.openxmlformats.org/markup-compatibility/2006">
              <mc:Choice xmlns:v="urn:schemas-microsoft-com:vml" Requires="v">
                <p:oleObj spid="_x0000_s194652" name="Equation" r:id="rId3" imgW="1778000" imgH="711200" progId="">
                  <p:embed/>
                </p:oleObj>
              </mc:Choice>
              <mc:Fallback>
                <p:oleObj name="Equation" r:id="rId3" imgW="1778000" imgH="711200" progId="">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668338"/>
                        <a:ext cx="3554412"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73" name="Object 13"/>
          <p:cNvGraphicFramePr>
            <a:graphicFrameLocks noChangeAspect="1"/>
          </p:cNvGraphicFramePr>
          <p:nvPr/>
        </p:nvGraphicFramePr>
        <p:xfrm>
          <a:off x="4725988" y="450850"/>
          <a:ext cx="3148012" cy="1854200"/>
        </p:xfrm>
        <a:graphic>
          <a:graphicData uri="http://schemas.openxmlformats.org/presentationml/2006/ole">
            <mc:AlternateContent xmlns:mc="http://schemas.openxmlformats.org/markup-compatibility/2006">
              <mc:Choice xmlns:v="urn:schemas-microsoft-com:vml" Requires="v">
                <p:oleObj spid="_x0000_s194653" name="Equation" r:id="rId5" imgW="1574800" imgH="927100" progId="">
                  <p:embed/>
                </p:oleObj>
              </mc:Choice>
              <mc:Fallback>
                <p:oleObj name="Equation" r:id="rId5" imgW="1574800" imgH="927100" progId="">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5988" y="450850"/>
                        <a:ext cx="3148012"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2" name="Object 14"/>
          <p:cNvGraphicFramePr>
            <a:graphicFrameLocks noChangeAspect="1"/>
          </p:cNvGraphicFramePr>
          <p:nvPr/>
        </p:nvGraphicFramePr>
        <p:xfrm>
          <a:off x="500063" y="3187700"/>
          <a:ext cx="1574800" cy="457200"/>
        </p:xfrm>
        <a:graphic>
          <a:graphicData uri="http://schemas.openxmlformats.org/presentationml/2006/ole">
            <mc:AlternateContent xmlns:mc="http://schemas.openxmlformats.org/markup-compatibility/2006">
              <mc:Choice xmlns:v="urn:schemas-microsoft-com:vml" Requires="v">
                <p:oleObj spid="_x0000_s194654" name="Equation" r:id="rId7" imgW="787400" imgH="228600" progId="">
                  <p:embed/>
                </p:oleObj>
              </mc:Choice>
              <mc:Fallback>
                <p:oleObj name="Equation" r:id="rId7" imgW="787400" imgH="228600" progId="">
                  <p:embed/>
                  <p:pic>
                    <p:nvPicPr>
                      <p:cNvPr id="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063" y="3187700"/>
                        <a:ext cx="1574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3" name="Object 15"/>
          <p:cNvGraphicFramePr>
            <a:graphicFrameLocks noChangeAspect="1"/>
          </p:cNvGraphicFramePr>
          <p:nvPr/>
        </p:nvGraphicFramePr>
        <p:xfrm>
          <a:off x="2100263" y="2497138"/>
          <a:ext cx="4748212" cy="1854200"/>
        </p:xfrm>
        <a:graphic>
          <a:graphicData uri="http://schemas.openxmlformats.org/presentationml/2006/ole">
            <mc:AlternateContent xmlns:mc="http://schemas.openxmlformats.org/markup-compatibility/2006">
              <mc:Choice xmlns:v="urn:schemas-microsoft-com:vml" Requires="v">
                <p:oleObj spid="_x0000_s194655" name="Equation" r:id="rId9" imgW="2374900" imgH="927100" progId="">
                  <p:embed/>
                </p:oleObj>
              </mc:Choice>
              <mc:Fallback>
                <p:oleObj name="Equation" r:id="rId9" imgW="2374900" imgH="927100" progId="">
                  <p:embed/>
                  <p:pic>
                    <p:nvPicPr>
                      <p:cNvPr id="0"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0263" y="2497138"/>
                        <a:ext cx="4748212"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4" name="Object 16"/>
          <p:cNvGraphicFramePr>
            <a:graphicFrameLocks noChangeAspect="1"/>
          </p:cNvGraphicFramePr>
          <p:nvPr/>
        </p:nvGraphicFramePr>
        <p:xfrm>
          <a:off x="2100263" y="4311650"/>
          <a:ext cx="2970212" cy="1422400"/>
        </p:xfrm>
        <a:graphic>
          <a:graphicData uri="http://schemas.openxmlformats.org/presentationml/2006/ole">
            <mc:AlternateContent xmlns:mc="http://schemas.openxmlformats.org/markup-compatibility/2006">
              <mc:Choice xmlns:v="urn:schemas-microsoft-com:vml" Requires="v">
                <p:oleObj spid="_x0000_s194656" name="Equation" r:id="rId11" imgW="1485900" imgH="711200" progId="">
                  <p:embed/>
                </p:oleObj>
              </mc:Choice>
              <mc:Fallback>
                <p:oleObj name="Equation" r:id="rId11" imgW="1485900" imgH="711200" progId="">
                  <p:embed/>
                  <p:pic>
                    <p:nvPicPr>
                      <p:cNvPr id="0"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0263" y="4311650"/>
                        <a:ext cx="2970212"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dissolve">
                                      <p:cBhvr>
                                        <p:cTn id="7" dur="500"/>
                                        <p:tgtEl>
                                          <p:spTgt spid="1044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4453"/>
                                        </p:tgtEl>
                                        <p:attrNameLst>
                                          <p:attrName>style.visibility</p:attrName>
                                        </p:attrNameLst>
                                      </p:cBhvr>
                                      <p:to>
                                        <p:strVal val="visible"/>
                                      </p:to>
                                    </p:set>
                                    <p:animEffect transition="in" filter="wipe(left)">
                                      <p:cBhvr>
                                        <p:cTn id="12" dur="500"/>
                                        <p:tgtEl>
                                          <p:spTgt spid="1044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4454"/>
                                        </p:tgtEl>
                                        <p:attrNameLst>
                                          <p:attrName>style.visibility</p:attrName>
                                        </p:attrNameLst>
                                      </p:cBhvr>
                                      <p:to>
                                        <p:strVal val="visible"/>
                                      </p:to>
                                    </p:set>
                                    <p:animEffect transition="in" filter="wipe(left)">
                                      <p:cBhvr>
                                        <p:cTn id="17" dur="500"/>
                                        <p:tgtEl>
                                          <p:spTgt spid="104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08" name="AutoShape 36"/>
          <p:cNvSpPr>
            <a:spLocks noChangeArrowheads="1"/>
          </p:cNvSpPr>
          <p:nvPr/>
        </p:nvSpPr>
        <p:spPr bwMode="auto">
          <a:xfrm>
            <a:off x="179388" y="4365625"/>
            <a:ext cx="8713787" cy="1466850"/>
          </a:xfrm>
          <a:prstGeom prst="roundRect">
            <a:avLst>
              <a:gd name="adj" fmla="val 16667"/>
            </a:avLst>
          </a:prstGeom>
          <a:solidFill>
            <a:schemeClr val="folHlink"/>
          </a:solidFill>
          <a:ln w="9525">
            <a:solidFill>
              <a:schemeClr val="tx1"/>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05507" name="AutoShape 35"/>
          <p:cNvSpPr>
            <a:spLocks noChangeArrowheads="1"/>
          </p:cNvSpPr>
          <p:nvPr/>
        </p:nvSpPr>
        <p:spPr bwMode="auto">
          <a:xfrm>
            <a:off x="179388" y="1314450"/>
            <a:ext cx="8713787" cy="1466850"/>
          </a:xfrm>
          <a:prstGeom prst="roundRect">
            <a:avLst>
              <a:gd name="adj" fmla="val 16667"/>
            </a:avLst>
          </a:prstGeom>
          <a:solidFill>
            <a:schemeClr val="folHlink"/>
          </a:solidFill>
          <a:ln w="9525">
            <a:solidFill>
              <a:schemeClr val="tx1"/>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5624" name="Rectangle 10"/>
          <p:cNvSpPr>
            <a:spLocks noChangeArrowheads="1"/>
          </p:cNvSpPr>
          <p:nvPr/>
        </p:nvSpPr>
        <p:spPr bwMode="auto">
          <a:xfrm>
            <a:off x="322263" y="557213"/>
            <a:ext cx="1225550" cy="495300"/>
          </a:xfrm>
          <a:prstGeom prst="rect">
            <a:avLst/>
          </a:prstGeom>
          <a:noFill/>
          <a:ln w="9525">
            <a:noFill/>
            <a:miter lim="800000"/>
            <a:headEnd/>
            <a:tailEnd/>
          </a:ln>
        </p:spPr>
        <p:txBody>
          <a:bodyPr wrap="none" anchor="ctr"/>
          <a:lstStyle/>
          <a:p>
            <a:r>
              <a:rPr lang="zh-CN" altLang="en-US" sz="2800" b="1">
                <a:solidFill>
                  <a:srgbClr val="0000FF"/>
                </a:solidFill>
                <a:latin typeface="Times New Roman" pitchFamily="18" charset="0"/>
                <a:ea typeface="楷体_GB2312"/>
                <a:cs typeface="楷体_GB2312"/>
              </a:rPr>
              <a:t>结论</a:t>
            </a:r>
          </a:p>
        </p:txBody>
      </p:sp>
      <p:grpSp>
        <p:nvGrpSpPr>
          <p:cNvPr id="105501" name="Group 29"/>
          <p:cNvGrpSpPr>
            <a:grpSpLocks/>
          </p:cNvGrpSpPr>
          <p:nvPr/>
        </p:nvGrpSpPr>
        <p:grpSpPr bwMode="auto">
          <a:xfrm>
            <a:off x="265113" y="1366838"/>
            <a:ext cx="8566150" cy="482600"/>
            <a:chOff x="167" y="709"/>
            <a:chExt cx="5396" cy="304"/>
          </a:xfrm>
        </p:grpSpPr>
        <p:graphicFrame>
          <p:nvGraphicFramePr>
            <p:cNvPr id="195610" name="Object 26"/>
            <p:cNvGraphicFramePr>
              <a:graphicFrameLocks noChangeAspect="1"/>
            </p:cNvGraphicFramePr>
            <p:nvPr/>
          </p:nvGraphicFramePr>
          <p:xfrm>
            <a:off x="167" y="717"/>
            <a:ext cx="1040" cy="288"/>
          </p:xfrm>
          <a:graphic>
            <a:graphicData uri="http://schemas.openxmlformats.org/presentationml/2006/ole">
              <mc:AlternateContent xmlns:mc="http://schemas.openxmlformats.org/markup-compatibility/2006">
                <mc:Choice xmlns:v="urn:schemas-microsoft-com:vml" Requires="v">
                  <p:oleObj spid="_x0000_s195802" name="Equation" r:id="rId3" imgW="647642" imgH="167575" progId="">
                    <p:embed/>
                  </p:oleObj>
                </mc:Choice>
                <mc:Fallback>
                  <p:oleObj name="Equation" r:id="rId3" imgW="647642" imgH="167575"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 y="717"/>
                          <a:ext cx="104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636" name="Text Box 4"/>
            <p:cNvSpPr txBox="1">
              <a:spLocks noChangeArrowheads="1"/>
            </p:cNvSpPr>
            <p:nvPr/>
          </p:nvSpPr>
          <p:spPr bwMode="auto">
            <a:xfrm>
              <a:off x="1482" y="717"/>
              <a:ext cx="4081" cy="288"/>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把矩阵</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的第 </a:t>
              </a:r>
              <a:r>
                <a:rPr lang="en-US" altLang="zh-CN" sz="2400" b="1" i="1">
                  <a:solidFill>
                    <a:srgbClr val="000000"/>
                  </a:solidFill>
                  <a:latin typeface="Times New Roman" pitchFamily="18" charset="0"/>
                  <a:ea typeface="楷体_GB2312"/>
                  <a:cs typeface="楷体_GB2312"/>
                </a:rPr>
                <a:t>i </a:t>
              </a:r>
              <a:r>
                <a:rPr lang="zh-CN" altLang="en-US" sz="2400" b="1">
                  <a:solidFill>
                    <a:srgbClr val="000000"/>
                  </a:solidFill>
                  <a:latin typeface="Times New Roman" pitchFamily="18" charset="0"/>
                  <a:ea typeface="楷体_GB2312"/>
                  <a:cs typeface="楷体_GB2312"/>
                </a:rPr>
                <a:t>行与第 </a:t>
              </a:r>
              <a:r>
                <a:rPr lang="en-US" altLang="zh-CN" sz="2400" b="1" i="1">
                  <a:solidFill>
                    <a:srgbClr val="000000"/>
                  </a:solidFill>
                  <a:latin typeface="Times New Roman" pitchFamily="18" charset="0"/>
                  <a:ea typeface="楷体_GB2312"/>
                  <a:cs typeface="楷体_GB2312"/>
                </a:rPr>
                <a:t>j </a:t>
              </a:r>
              <a:r>
                <a:rPr lang="zh-CN" altLang="en-US" sz="2400" b="1">
                  <a:solidFill>
                    <a:srgbClr val="000000"/>
                  </a:solidFill>
                  <a:latin typeface="Times New Roman" pitchFamily="18" charset="0"/>
                  <a:ea typeface="楷体_GB2312"/>
                  <a:cs typeface="楷体_GB2312"/>
                </a:rPr>
                <a:t>行对调，即              </a:t>
              </a:r>
              <a:r>
                <a:rPr lang="en-US" altLang="zh-CN" sz="2400" b="1">
                  <a:solidFill>
                    <a:srgbClr val="000000"/>
                  </a:solidFill>
                  <a:latin typeface="楷体_GB2312"/>
                  <a:ea typeface="楷体_GB2312"/>
                  <a:cs typeface="楷体_GB2312"/>
                </a:rPr>
                <a:t>.</a:t>
              </a:r>
            </a:p>
          </p:txBody>
        </p:sp>
        <p:graphicFrame>
          <p:nvGraphicFramePr>
            <p:cNvPr id="195611" name="Object 27"/>
            <p:cNvGraphicFramePr>
              <a:graphicFrameLocks noChangeAspect="1"/>
            </p:cNvGraphicFramePr>
            <p:nvPr/>
          </p:nvGraphicFramePr>
          <p:xfrm>
            <a:off x="4513" y="709"/>
            <a:ext cx="592" cy="304"/>
          </p:xfrm>
          <a:graphic>
            <a:graphicData uri="http://schemas.openxmlformats.org/presentationml/2006/ole">
              <mc:AlternateContent xmlns:mc="http://schemas.openxmlformats.org/markup-compatibility/2006">
                <mc:Choice xmlns:v="urn:schemas-microsoft-com:vml" Requires="v">
                  <p:oleObj spid="_x0000_s195803" name="Equation" r:id="rId5" imgW="469696" imgH="241195" progId="">
                    <p:embed/>
                  </p:oleObj>
                </mc:Choice>
                <mc:Fallback>
                  <p:oleObj name="Equation" r:id="rId5" imgW="469696" imgH="241195" progId="">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3" y="709"/>
                          <a:ext cx="592"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5502" name="Group 30"/>
          <p:cNvGrpSpPr>
            <a:grpSpLocks/>
          </p:cNvGrpSpPr>
          <p:nvPr/>
        </p:nvGrpSpPr>
        <p:grpSpPr bwMode="auto">
          <a:xfrm>
            <a:off x="265113" y="2163763"/>
            <a:ext cx="8566150" cy="482600"/>
            <a:chOff x="167" y="1203"/>
            <a:chExt cx="5396" cy="304"/>
          </a:xfrm>
        </p:grpSpPr>
        <p:graphicFrame>
          <p:nvGraphicFramePr>
            <p:cNvPr id="195612" name="Object 28"/>
            <p:cNvGraphicFramePr>
              <a:graphicFrameLocks noChangeAspect="1"/>
            </p:cNvGraphicFramePr>
            <p:nvPr/>
          </p:nvGraphicFramePr>
          <p:xfrm>
            <a:off x="167" y="1211"/>
            <a:ext cx="1007" cy="288"/>
          </p:xfrm>
          <a:graphic>
            <a:graphicData uri="http://schemas.openxmlformats.org/presentationml/2006/ole">
              <mc:AlternateContent xmlns:mc="http://schemas.openxmlformats.org/markup-compatibility/2006">
                <mc:Choice xmlns:v="urn:schemas-microsoft-com:vml" Requires="v">
                  <p:oleObj spid="_x0000_s195804" name="Equation" r:id="rId7" imgW="624751" imgH="167575" progId="">
                    <p:embed/>
                  </p:oleObj>
                </mc:Choice>
                <mc:Fallback>
                  <p:oleObj name="Equation" r:id="rId7" imgW="624751" imgH="167575" progId="">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 y="1211"/>
                          <a:ext cx="1007"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635" name="Text Box 8"/>
            <p:cNvSpPr txBox="1">
              <a:spLocks noChangeArrowheads="1"/>
            </p:cNvSpPr>
            <p:nvPr/>
          </p:nvSpPr>
          <p:spPr bwMode="auto">
            <a:xfrm>
              <a:off x="1482" y="1211"/>
              <a:ext cx="4081" cy="288"/>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把矩阵</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的第 </a:t>
              </a:r>
              <a:r>
                <a:rPr lang="en-US" altLang="zh-CN" sz="2400" b="1" i="1">
                  <a:solidFill>
                    <a:srgbClr val="000000"/>
                  </a:solidFill>
                  <a:latin typeface="Times New Roman" pitchFamily="18" charset="0"/>
                  <a:ea typeface="楷体_GB2312"/>
                  <a:cs typeface="楷体_GB2312"/>
                </a:rPr>
                <a:t>i </a:t>
              </a:r>
              <a:r>
                <a:rPr lang="zh-CN" altLang="en-US" sz="2400" b="1">
                  <a:solidFill>
                    <a:srgbClr val="000000"/>
                  </a:solidFill>
                  <a:latin typeface="Times New Roman" pitchFamily="18" charset="0"/>
                  <a:ea typeface="楷体_GB2312"/>
                  <a:cs typeface="楷体_GB2312"/>
                </a:rPr>
                <a:t>列与第 </a:t>
              </a:r>
              <a:r>
                <a:rPr lang="en-US" altLang="zh-CN" sz="2400" b="1" i="1">
                  <a:solidFill>
                    <a:srgbClr val="000000"/>
                  </a:solidFill>
                  <a:latin typeface="Times New Roman" pitchFamily="18" charset="0"/>
                  <a:ea typeface="楷体_GB2312"/>
                  <a:cs typeface="楷体_GB2312"/>
                </a:rPr>
                <a:t>j </a:t>
              </a:r>
              <a:r>
                <a:rPr lang="zh-CN" altLang="en-US" sz="2400" b="1">
                  <a:solidFill>
                    <a:srgbClr val="000000"/>
                  </a:solidFill>
                  <a:latin typeface="Times New Roman" pitchFamily="18" charset="0"/>
                  <a:ea typeface="楷体_GB2312"/>
                  <a:cs typeface="楷体_GB2312"/>
                </a:rPr>
                <a:t>列对调，即              </a:t>
              </a:r>
              <a:r>
                <a:rPr lang="en-US" altLang="zh-CN" sz="2400" b="1">
                  <a:solidFill>
                    <a:srgbClr val="000000"/>
                  </a:solidFill>
                  <a:latin typeface="楷体_GB2312"/>
                  <a:ea typeface="楷体_GB2312"/>
                  <a:cs typeface="楷体_GB2312"/>
                </a:rPr>
                <a:t>.</a:t>
              </a:r>
            </a:p>
          </p:txBody>
        </p:sp>
        <p:graphicFrame>
          <p:nvGraphicFramePr>
            <p:cNvPr id="195613" name="Object 29"/>
            <p:cNvGraphicFramePr>
              <a:graphicFrameLocks noChangeAspect="1"/>
            </p:cNvGraphicFramePr>
            <p:nvPr/>
          </p:nvGraphicFramePr>
          <p:xfrm>
            <a:off x="4513" y="1203"/>
            <a:ext cx="640" cy="304"/>
          </p:xfrm>
          <a:graphic>
            <a:graphicData uri="http://schemas.openxmlformats.org/presentationml/2006/ole">
              <mc:AlternateContent xmlns:mc="http://schemas.openxmlformats.org/markup-compatibility/2006">
                <mc:Choice xmlns:v="urn:schemas-microsoft-com:vml" Requires="v">
                  <p:oleObj spid="_x0000_s195805" name="Equation" r:id="rId9" imgW="508000" imgH="241300" progId="">
                    <p:embed/>
                  </p:oleObj>
                </mc:Choice>
                <mc:Fallback>
                  <p:oleObj name="Equation" r:id="rId9" imgW="508000" imgH="241300" progId="">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3" y="1203"/>
                          <a:ext cx="640"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5503" name="Group 31"/>
          <p:cNvGrpSpPr>
            <a:grpSpLocks/>
          </p:cNvGrpSpPr>
          <p:nvPr/>
        </p:nvGrpSpPr>
        <p:grpSpPr bwMode="auto">
          <a:xfrm>
            <a:off x="265113" y="2960688"/>
            <a:ext cx="8566150" cy="457200"/>
            <a:chOff x="167" y="1709"/>
            <a:chExt cx="5396" cy="288"/>
          </a:xfrm>
        </p:grpSpPr>
        <p:graphicFrame>
          <p:nvGraphicFramePr>
            <p:cNvPr id="195614" name="Object 30"/>
            <p:cNvGraphicFramePr>
              <a:graphicFrameLocks noChangeAspect="1"/>
            </p:cNvGraphicFramePr>
            <p:nvPr/>
          </p:nvGraphicFramePr>
          <p:xfrm>
            <a:off x="167" y="1709"/>
            <a:ext cx="1119" cy="288"/>
          </p:xfrm>
          <a:graphic>
            <a:graphicData uri="http://schemas.openxmlformats.org/presentationml/2006/ole">
              <mc:AlternateContent xmlns:mc="http://schemas.openxmlformats.org/markup-compatibility/2006">
                <mc:Choice xmlns:v="urn:schemas-microsoft-com:vml" Requires="v">
                  <p:oleObj spid="_x0000_s195806" name="Equation" r:id="rId11" imgW="693424" imgH="167575" progId="">
                    <p:embed/>
                  </p:oleObj>
                </mc:Choice>
                <mc:Fallback>
                  <p:oleObj name="Equation" r:id="rId11" imgW="693424" imgH="167575" progId="">
                    <p:embed/>
                    <p:pic>
                      <p:nvPicPr>
                        <p:cNvPr id="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 y="1709"/>
                          <a:ext cx="111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634" name="Text Box 12"/>
            <p:cNvSpPr txBox="1">
              <a:spLocks noChangeArrowheads="1"/>
            </p:cNvSpPr>
            <p:nvPr/>
          </p:nvSpPr>
          <p:spPr bwMode="auto">
            <a:xfrm>
              <a:off x="1482" y="1709"/>
              <a:ext cx="4081" cy="288"/>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以非零常数 </a:t>
              </a:r>
              <a:r>
                <a:rPr lang="en-US" altLang="zh-CN" sz="2400" b="1" i="1">
                  <a:solidFill>
                    <a:srgbClr val="000000"/>
                  </a:solidFill>
                  <a:latin typeface="Times New Roman" pitchFamily="18" charset="0"/>
                  <a:ea typeface="楷体_GB2312"/>
                  <a:cs typeface="楷体_GB2312"/>
                </a:rPr>
                <a:t>k</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乘矩阵</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的第 </a:t>
              </a:r>
              <a:r>
                <a:rPr lang="en-US" altLang="zh-CN" sz="2400" b="1" i="1">
                  <a:solidFill>
                    <a:srgbClr val="000000"/>
                  </a:solidFill>
                  <a:latin typeface="Times New Roman" pitchFamily="18" charset="0"/>
                  <a:ea typeface="楷体_GB2312"/>
                  <a:cs typeface="楷体_GB2312"/>
                </a:rPr>
                <a:t>i </a:t>
              </a:r>
              <a:r>
                <a:rPr lang="zh-CN" altLang="en-US" sz="2400" b="1">
                  <a:solidFill>
                    <a:srgbClr val="000000"/>
                  </a:solidFill>
                  <a:latin typeface="Times New Roman" pitchFamily="18" charset="0"/>
                  <a:ea typeface="楷体_GB2312"/>
                  <a:cs typeface="楷体_GB2312"/>
                </a:rPr>
                <a:t>行，即          </a:t>
              </a:r>
              <a:r>
                <a:rPr lang="en-US" altLang="zh-CN" sz="2400" b="1">
                  <a:solidFill>
                    <a:srgbClr val="000000"/>
                  </a:solidFill>
                  <a:latin typeface="楷体_GB2312"/>
                  <a:ea typeface="楷体_GB2312"/>
                  <a:cs typeface="楷体_GB2312"/>
                </a:rPr>
                <a:t>.</a:t>
              </a:r>
            </a:p>
          </p:txBody>
        </p:sp>
        <p:graphicFrame>
          <p:nvGraphicFramePr>
            <p:cNvPr id="195615" name="Object 31"/>
            <p:cNvGraphicFramePr>
              <a:graphicFrameLocks noChangeAspect="1"/>
            </p:cNvGraphicFramePr>
            <p:nvPr/>
          </p:nvGraphicFramePr>
          <p:xfrm>
            <a:off x="4574" y="1709"/>
            <a:ext cx="448" cy="288"/>
          </p:xfrm>
          <a:graphic>
            <a:graphicData uri="http://schemas.openxmlformats.org/presentationml/2006/ole">
              <mc:AlternateContent xmlns:mc="http://schemas.openxmlformats.org/markup-compatibility/2006">
                <mc:Choice xmlns:v="urn:schemas-microsoft-com:vml" Requires="v">
                  <p:oleObj spid="_x0000_s195807" name="Equation" r:id="rId13" imgW="355446" imgH="228501" progId="">
                    <p:embed/>
                  </p:oleObj>
                </mc:Choice>
                <mc:Fallback>
                  <p:oleObj name="Equation" r:id="rId13" imgW="355446" imgH="228501" progId="">
                    <p:embed/>
                    <p:pic>
                      <p:nvPicPr>
                        <p:cNvPr id="0" name="Picture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4" y="1709"/>
                          <a:ext cx="44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5504" name="Group 32"/>
          <p:cNvGrpSpPr>
            <a:grpSpLocks/>
          </p:cNvGrpSpPr>
          <p:nvPr/>
        </p:nvGrpSpPr>
        <p:grpSpPr bwMode="auto">
          <a:xfrm>
            <a:off x="265113" y="3732213"/>
            <a:ext cx="8566150" cy="458787"/>
            <a:chOff x="167" y="2147"/>
            <a:chExt cx="5396" cy="289"/>
          </a:xfrm>
        </p:grpSpPr>
        <p:graphicFrame>
          <p:nvGraphicFramePr>
            <p:cNvPr id="195616" name="Object 32"/>
            <p:cNvGraphicFramePr>
              <a:graphicFrameLocks noChangeAspect="1"/>
            </p:cNvGraphicFramePr>
            <p:nvPr/>
          </p:nvGraphicFramePr>
          <p:xfrm>
            <a:off x="167" y="2147"/>
            <a:ext cx="1087" cy="288"/>
          </p:xfrm>
          <a:graphic>
            <a:graphicData uri="http://schemas.openxmlformats.org/presentationml/2006/ole">
              <mc:AlternateContent xmlns:mc="http://schemas.openxmlformats.org/markup-compatibility/2006">
                <mc:Choice xmlns:v="urn:schemas-microsoft-com:vml" Requires="v">
                  <p:oleObj spid="_x0000_s195808" name="Equation" r:id="rId15" imgW="678091" imgH="167575" progId="">
                    <p:embed/>
                  </p:oleObj>
                </mc:Choice>
                <mc:Fallback>
                  <p:oleObj name="Equation" r:id="rId15" imgW="678091" imgH="167575" progId="">
                    <p:embed/>
                    <p:pic>
                      <p:nvPicPr>
                        <p:cNvPr id="0" name="Picture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 y="2147"/>
                          <a:ext cx="1087"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633" name="Text Box 15"/>
            <p:cNvSpPr txBox="1">
              <a:spLocks noChangeArrowheads="1"/>
            </p:cNvSpPr>
            <p:nvPr/>
          </p:nvSpPr>
          <p:spPr bwMode="auto">
            <a:xfrm>
              <a:off x="1482" y="2147"/>
              <a:ext cx="4081" cy="288"/>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以非零常数 </a:t>
              </a:r>
              <a:r>
                <a:rPr lang="en-US" altLang="zh-CN" sz="2400" b="1" i="1">
                  <a:solidFill>
                    <a:srgbClr val="000000"/>
                  </a:solidFill>
                  <a:latin typeface="Times New Roman" pitchFamily="18" charset="0"/>
                  <a:ea typeface="楷体_GB2312"/>
                  <a:cs typeface="楷体_GB2312"/>
                </a:rPr>
                <a:t>k</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乘矩阵</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的第 </a:t>
              </a:r>
              <a:r>
                <a:rPr lang="en-US" altLang="zh-CN" sz="2400" b="1" i="1">
                  <a:solidFill>
                    <a:srgbClr val="000000"/>
                  </a:solidFill>
                  <a:latin typeface="Times New Roman" pitchFamily="18" charset="0"/>
                  <a:ea typeface="楷体_GB2312"/>
                  <a:cs typeface="楷体_GB2312"/>
                </a:rPr>
                <a:t>i </a:t>
              </a:r>
              <a:r>
                <a:rPr lang="zh-CN" altLang="en-US" sz="2400" b="1">
                  <a:solidFill>
                    <a:srgbClr val="000000"/>
                  </a:solidFill>
                  <a:latin typeface="Times New Roman" pitchFamily="18" charset="0"/>
                  <a:ea typeface="楷体_GB2312"/>
                  <a:cs typeface="楷体_GB2312"/>
                </a:rPr>
                <a:t>列，即           </a:t>
              </a:r>
              <a:r>
                <a:rPr lang="en-US" altLang="zh-CN" sz="2400" b="1">
                  <a:solidFill>
                    <a:srgbClr val="000000"/>
                  </a:solidFill>
                  <a:latin typeface="楷体_GB2312"/>
                  <a:ea typeface="楷体_GB2312"/>
                  <a:cs typeface="楷体_GB2312"/>
                </a:rPr>
                <a:t>.</a:t>
              </a:r>
            </a:p>
          </p:txBody>
        </p:sp>
        <p:graphicFrame>
          <p:nvGraphicFramePr>
            <p:cNvPr id="195617" name="Object 33"/>
            <p:cNvGraphicFramePr>
              <a:graphicFrameLocks noChangeAspect="1"/>
            </p:cNvGraphicFramePr>
            <p:nvPr/>
          </p:nvGraphicFramePr>
          <p:xfrm>
            <a:off x="4558" y="2148"/>
            <a:ext cx="464" cy="288"/>
          </p:xfrm>
          <a:graphic>
            <a:graphicData uri="http://schemas.openxmlformats.org/presentationml/2006/ole">
              <mc:AlternateContent xmlns:mc="http://schemas.openxmlformats.org/markup-compatibility/2006">
                <mc:Choice xmlns:v="urn:schemas-microsoft-com:vml" Requires="v">
                  <p:oleObj spid="_x0000_s195809" name="Equation" r:id="rId17" imgW="368300" imgH="228600" progId="">
                    <p:embed/>
                  </p:oleObj>
                </mc:Choice>
                <mc:Fallback>
                  <p:oleObj name="Equation" r:id="rId17" imgW="368300" imgH="228600" progId="">
                    <p:embed/>
                    <p:pic>
                      <p:nvPicPr>
                        <p:cNvPr id="0" name="Picture 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58" y="2148"/>
                          <a:ext cx="46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5505" name="Group 33"/>
          <p:cNvGrpSpPr>
            <a:grpSpLocks/>
          </p:cNvGrpSpPr>
          <p:nvPr/>
        </p:nvGrpSpPr>
        <p:grpSpPr bwMode="auto">
          <a:xfrm>
            <a:off x="265113" y="4505325"/>
            <a:ext cx="8566150" cy="482600"/>
            <a:chOff x="167" y="2571"/>
            <a:chExt cx="5396" cy="304"/>
          </a:xfrm>
        </p:grpSpPr>
        <p:graphicFrame>
          <p:nvGraphicFramePr>
            <p:cNvPr id="195618" name="Object 34"/>
            <p:cNvGraphicFramePr>
              <a:graphicFrameLocks noChangeAspect="1"/>
            </p:cNvGraphicFramePr>
            <p:nvPr/>
          </p:nvGraphicFramePr>
          <p:xfrm>
            <a:off x="167" y="2579"/>
            <a:ext cx="1168" cy="288"/>
          </p:xfrm>
          <a:graphic>
            <a:graphicData uri="http://schemas.openxmlformats.org/presentationml/2006/ole">
              <mc:AlternateContent xmlns:mc="http://schemas.openxmlformats.org/markup-compatibility/2006">
                <mc:Choice xmlns:v="urn:schemas-microsoft-com:vml" Requires="v">
                  <p:oleObj spid="_x0000_s195810" name="Equation" r:id="rId19" imgW="723873" imgH="167575" progId="">
                    <p:embed/>
                  </p:oleObj>
                </mc:Choice>
                <mc:Fallback>
                  <p:oleObj name="Equation" r:id="rId19" imgW="723873" imgH="167575" progId="">
                    <p:embed/>
                    <p:pic>
                      <p:nvPicPr>
                        <p:cNvPr id="0" name="Picture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7" y="2579"/>
                          <a:ext cx="116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632" name="Text Box 18"/>
            <p:cNvSpPr txBox="1">
              <a:spLocks noChangeArrowheads="1"/>
            </p:cNvSpPr>
            <p:nvPr/>
          </p:nvSpPr>
          <p:spPr bwMode="auto">
            <a:xfrm>
              <a:off x="1482" y="2579"/>
              <a:ext cx="4081" cy="288"/>
            </a:xfrm>
            <a:prstGeom prst="rect">
              <a:avLst/>
            </a:prstGeom>
            <a:noFill/>
            <a:ln w="9525">
              <a:noFill/>
              <a:miter lim="800000"/>
              <a:headEnd/>
              <a:tailEnd/>
            </a:ln>
          </p:spPr>
          <p:txBody>
            <a:bodyPr wrap="none"/>
            <a:lstStyle/>
            <a:p>
              <a:pPr eaLnBrk="0" hangingPunct="0"/>
              <a:r>
                <a:rPr lang="zh-CN" altLang="en-US" sz="2400" b="1">
                  <a:solidFill>
                    <a:srgbClr val="000000"/>
                  </a:solidFill>
                  <a:latin typeface="Times New Roman" pitchFamily="18" charset="0"/>
                  <a:ea typeface="楷体_GB2312"/>
                  <a:cs typeface="楷体_GB2312"/>
                </a:rPr>
                <a:t>把矩阵</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第 </a:t>
              </a:r>
              <a:r>
                <a:rPr lang="en-US" altLang="zh-CN" sz="2400" b="1" i="1">
                  <a:solidFill>
                    <a:srgbClr val="000000"/>
                  </a:solidFill>
                  <a:latin typeface="Times New Roman" pitchFamily="18" charset="0"/>
                  <a:ea typeface="楷体_GB2312"/>
                  <a:cs typeface="楷体_GB2312"/>
                </a:rPr>
                <a:t>j </a:t>
              </a:r>
              <a:r>
                <a:rPr lang="zh-CN" altLang="en-US" sz="2400" b="1">
                  <a:solidFill>
                    <a:srgbClr val="000000"/>
                  </a:solidFill>
                  <a:latin typeface="Times New Roman" pitchFamily="18" charset="0"/>
                  <a:ea typeface="楷体_GB2312"/>
                  <a:cs typeface="楷体_GB2312"/>
                </a:rPr>
                <a:t>行的 </a:t>
              </a:r>
              <a:r>
                <a:rPr lang="en-US" altLang="zh-CN" sz="2400" b="1" i="1">
                  <a:solidFill>
                    <a:srgbClr val="000000"/>
                  </a:solidFill>
                  <a:latin typeface="Times New Roman" pitchFamily="18" charset="0"/>
                  <a:ea typeface="楷体_GB2312"/>
                  <a:cs typeface="楷体_GB2312"/>
                </a:rPr>
                <a:t>k </a:t>
              </a:r>
              <a:r>
                <a:rPr lang="zh-CN" altLang="en-US" sz="2400" b="1">
                  <a:solidFill>
                    <a:srgbClr val="000000"/>
                  </a:solidFill>
                  <a:latin typeface="Times New Roman" pitchFamily="18" charset="0"/>
                  <a:ea typeface="楷体_GB2312"/>
                  <a:cs typeface="楷体_GB2312"/>
                </a:rPr>
                <a:t>倍加到第 </a:t>
              </a:r>
              <a:r>
                <a:rPr lang="en-US" altLang="zh-CN" sz="2400" b="1" i="1">
                  <a:solidFill>
                    <a:srgbClr val="000000"/>
                  </a:solidFill>
                  <a:latin typeface="Times New Roman" pitchFamily="18" charset="0"/>
                  <a:ea typeface="楷体_GB2312"/>
                  <a:cs typeface="楷体_GB2312"/>
                </a:rPr>
                <a:t>i </a:t>
              </a:r>
              <a:r>
                <a:rPr lang="zh-CN" altLang="en-US" sz="2400" b="1">
                  <a:solidFill>
                    <a:srgbClr val="000000"/>
                  </a:solidFill>
                  <a:latin typeface="Times New Roman" pitchFamily="18" charset="0"/>
                  <a:ea typeface="楷体_GB2312"/>
                  <a:cs typeface="楷体_GB2312"/>
                </a:rPr>
                <a:t>行，即             </a:t>
              </a:r>
              <a:r>
                <a:rPr lang="en-US" altLang="zh-CN" sz="2400" b="1">
                  <a:solidFill>
                    <a:srgbClr val="000000"/>
                  </a:solidFill>
                  <a:latin typeface="楷体_GB2312"/>
                  <a:ea typeface="楷体_GB2312"/>
                  <a:cs typeface="楷体_GB2312"/>
                </a:rPr>
                <a:t>.</a:t>
              </a:r>
            </a:p>
          </p:txBody>
        </p:sp>
        <p:graphicFrame>
          <p:nvGraphicFramePr>
            <p:cNvPr id="195619" name="Object 35"/>
            <p:cNvGraphicFramePr>
              <a:graphicFrameLocks noChangeAspect="1"/>
            </p:cNvGraphicFramePr>
            <p:nvPr/>
          </p:nvGraphicFramePr>
          <p:xfrm>
            <a:off x="4732" y="2571"/>
            <a:ext cx="576" cy="304"/>
          </p:xfrm>
          <a:graphic>
            <a:graphicData uri="http://schemas.openxmlformats.org/presentationml/2006/ole">
              <mc:AlternateContent xmlns:mc="http://schemas.openxmlformats.org/markup-compatibility/2006">
                <mc:Choice xmlns:v="urn:schemas-microsoft-com:vml" Requires="v">
                  <p:oleObj spid="_x0000_s195811" name="Equation" r:id="rId21" imgW="457200" imgH="241300" progId="">
                    <p:embed/>
                  </p:oleObj>
                </mc:Choice>
                <mc:Fallback>
                  <p:oleObj name="Equation" r:id="rId21" imgW="457200" imgH="241300" progId="">
                    <p:embed/>
                    <p:pic>
                      <p:nvPicPr>
                        <p:cNvPr id="0" name="Picture 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32" y="2571"/>
                          <a:ext cx="576"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5506" name="Group 34"/>
          <p:cNvGrpSpPr>
            <a:grpSpLocks/>
          </p:cNvGrpSpPr>
          <p:nvPr/>
        </p:nvGrpSpPr>
        <p:grpSpPr bwMode="auto">
          <a:xfrm>
            <a:off x="265113" y="5302250"/>
            <a:ext cx="8566150" cy="482600"/>
            <a:chOff x="167" y="3340"/>
            <a:chExt cx="5396" cy="304"/>
          </a:xfrm>
        </p:grpSpPr>
        <p:graphicFrame>
          <p:nvGraphicFramePr>
            <p:cNvPr id="195620" name="Object 36"/>
            <p:cNvGraphicFramePr>
              <a:graphicFrameLocks noChangeAspect="1"/>
            </p:cNvGraphicFramePr>
            <p:nvPr/>
          </p:nvGraphicFramePr>
          <p:xfrm>
            <a:off x="167" y="3349"/>
            <a:ext cx="1135" cy="288"/>
          </p:xfrm>
          <a:graphic>
            <a:graphicData uri="http://schemas.openxmlformats.org/presentationml/2006/ole">
              <mc:AlternateContent xmlns:mc="http://schemas.openxmlformats.org/markup-compatibility/2006">
                <mc:Choice xmlns:v="urn:schemas-microsoft-com:vml" Requires="v">
                  <p:oleObj spid="_x0000_s195812" name="Equation" r:id="rId23" imgW="708757" imgH="167575" progId="">
                    <p:embed/>
                  </p:oleObj>
                </mc:Choice>
                <mc:Fallback>
                  <p:oleObj name="Equation" r:id="rId23" imgW="708757" imgH="167575" progId="">
                    <p:embed/>
                    <p:pic>
                      <p:nvPicPr>
                        <p:cNvPr id="0" name="Picture 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7" y="3349"/>
                          <a:ext cx="1135"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631" name="Text Box 21"/>
            <p:cNvSpPr txBox="1">
              <a:spLocks noChangeArrowheads="1"/>
            </p:cNvSpPr>
            <p:nvPr/>
          </p:nvSpPr>
          <p:spPr bwMode="auto">
            <a:xfrm>
              <a:off x="1482" y="3349"/>
              <a:ext cx="4081" cy="288"/>
            </a:xfrm>
            <a:prstGeom prst="rect">
              <a:avLst/>
            </a:prstGeom>
            <a:noFill/>
            <a:ln w="9525">
              <a:noFill/>
              <a:miter lim="800000"/>
              <a:headEnd/>
              <a:tailEnd/>
            </a:ln>
          </p:spPr>
          <p:txBody>
            <a:bodyPr wrap="none"/>
            <a:lstStyle/>
            <a:p>
              <a:pPr eaLnBrk="0" hangingPunct="0"/>
              <a:r>
                <a:rPr lang="zh-CN" altLang="en-US" sz="2400" b="1">
                  <a:solidFill>
                    <a:srgbClr val="000000"/>
                  </a:solidFill>
                  <a:latin typeface="Times New Roman" pitchFamily="18" charset="0"/>
                  <a:ea typeface="楷体_GB2312"/>
                  <a:cs typeface="楷体_GB2312"/>
                </a:rPr>
                <a:t>把矩阵</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第 </a:t>
              </a:r>
              <a:r>
                <a:rPr lang="en-US" altLang="zh-CN" sz="2400" b="1" i="1">
                  <a:solidFill>
                    <a:srgbClr val="000000"/>
                  </a:solidFill>
                  <a:latin typeface="Times New Roman" pitchFamily="18" charset="0"/>
                  <a:ea typeface="楷体_GB2312"/>
                  <a:cs typeface="楷体_GB2312"/>
                </a:rPr>
                <a:t>i </a:t>
              </a:r>
              <a:r>
                <a:rPr lang="zh-CN" altLang="en-US" sz="2400" b="1">
                  <a:solidFill>
                    <a:srgbClr val="000000"/>
                  </a:solidFill>
                  <a:latin typeface="Times New Roman" pitchFamily="18" charset="0"/>
                  <a:ea typeface="楷体_GB2312"/>
                  <a:cs typeface="楷体_GB2312"/>
                </a:rPr>
                <a:t>列的 </a:t>
              </a:r>
              <a:r>
                <a:rPr lang="en-US" altLang="zh-CN" sz="2400" b="1" i="1">
                  <a:solidFill>
                    <a:srgbClr val="000000"/>
                  </a:solidFill>
                  <a:latin typeface="Times New Roman" pitchFamily="18" charset="0"/>
                  <a:ea typeface="楷体_GB2312"/>
                  <a:cs typeface="楷体_GB2312"/>
                </a:rPr>
                <a:t>k </a:t>
              </a:r>
              <a:r>
                <a:rPr lang="zh-CN" altLang="en-US" sz="2400" b="1">
                  <a:solidFill>
                    <a:srgbClr val="000000"/>
                  </a:solidFill>
                  <a:latin typeface="Times New Roman" pitchFamily="18" charset="0"/>
                  <a:ea typeface="楷体_GB2312"/>
                  <a:cs typeface="楷体_GB2312"/>
                </a:rPr>
                <a:t>倍加到第 </a:t>
              </a:r>
              <a:r>
                <a:rPr lang="en-US" altLang="zh-CN" sz="2400" b="1" i="1">
                  <a:solidFill>
                    <a:srgbClr val="000000"/>
                  </a:solidFill>
                  <a:latin typeface="Times New Roman" pitchFamily="18" charset="0"/>
                  <a:ea typeface="楷体_GB2312"/>
                  <a:cs typeface="楷体_GB2312"/>
                </a:rPr>
                <a:t>j </a:t>
              </a:r>
              <a:r>
                <a:rPr lang="zh-CN" altLang="en-US" sz="2400" b="1">
                  <a:solidFill>
                    <a:srgbClr val="000000"/>
                  </a:solidFill>
                  <a:latin typeface="Times New Roman" pitchFamily="18" charset="0"/>
                  <a:ea typeface="楷体_GB2312"/>
                  <a:cs typeface="楷体_GB2312"/>
                </a:rPr>
                <a:t>列，即             </a:t>
              </a:r>
              <a:r>
                <a:rPr lang="en-US" altLang="zh-CN" sz="2400" b="1">
                  <a:solidFill>
                    <a:srgbClr val="000000"/>
                  </a:solidFill>
                  <a:latin typeface="楷体_GB2312"/>
                  <a:ea typeface="楷体_GB2312"/>
                  <a:cs typeface="楷体_GB2312"/>
                </a:rPr>
                <a:t>.</a:t>
              </a:r>
            </a:p>
          </p:txBody>
        </p:sp>
        <p:graphicFrame>
          <p:nvGraphicFramePr>
            <p:cNvPr id="195621" name="Object 37"/>
            <p:cNvGraphicFramePr>
              <a:graphicFrameLocks noChangeAspect="1"/>
            </p:cNvGraphicFramePr>
            <p:nvPr/>
          </p:nvGraphicFramePr>
          <p:xfrm>
            <a:off x="4685" y="3340"/>
            <a:ext cx="623" cy="304"/>
          </p:xfrm>
          <a:graphic>
            <a:graphicData uri="http://schemas.openxmlformats.org/presentationml/2006/ole">
              <mc:AlternateContent xmlns:mc="http://schemas.openxmlformats.org/markup-compatibility/2006">
                <mc:Choice xmlns:v="urn:schemas-microsoft-com:vml" Requires="v">
                  <p:oleObj spid="_x0000_s195813" name="Equation" r:id="rId25" imgW="495085" imgH="241195" progId="">
                    <p:embed/>
                  </p:oleObj>
                </mc:Choice>
                <mc:Fallback>
                  <p:oleObj name="Equation" r:id="rId25" imgW="495085" imgH="241195" progId="">
                    <p:embed/>
                    <p:pic>
                      <p:nvPicPr>
                        <p:cNvPr id="0" name="Picture 3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85" y="3340"/>
                          <a:ext cx="623"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05501"/>
                                        </p:tgtEl>
                                        <p:attrNameLst>
                                          <p:attrName>style.visibility</p:attrName>
                                        </p:attrNameLst>
                                      </p:cBhvr>
                                      <p:to>
                                        <p:strVal val="visible"/>
                                      </p:to>
                                    </p:set>
                                    <p:animEffect transition="in" filter="slide(fromBottom)">
                                      <p:cBhvr>
                                        <p:cTn id="7" dur="500"/>
                                        <p:tgtEl>
                                          <p:spTgt spid="1055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05502"/>
                                        </p:tgtEl>
                                        <p:attrNameLst>
                                          <p:attrName>style.visibility</p:attrName>
                                        </p:attrNameLst>
                                      </p:cBhvr>
                                      <p:to>
                                        <p:strVal val="visible"/>
                                      </p:to>
                                    </p:set>
                                    <p:animEffect transition="in" filter="slide(fromBottom)">
                                      <p:cBhvr>
                                        <p:cTn id="12" dur="500"/>
                                        <p:tgtEl>
                                          <p:spTgt spid="1055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5507"/>
                                        </p:tgtEl>
                                        <p:attrNameLst>
                                          <p:attrName>style.visibility</p:attrName>
                                        </p:attrNameLst>
                                      </p:cBhvr>
                                      <p:to>
                                        <p:strVal val="visible"/>
                                      </p:to>
                                    </p:set>
                                    <p:animEffect transition="in" filter="box(in)">
                                      <p:cBhvr>
                                        <p:cTn id="17" dur="500"/>
                                        <p:tgtEl>
                                          <p:spTgt spid="1055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05503"/>
                                        </p:tgtEl>
                                        <p:attrNameLst>
                                          <p:attrName>style.visibility</p:attrName>
                                        </p:attrNameLst>
                                      </p:cBhvr>
                                      <p:to>
                                        <p:strVal val="visible"/>
                                      </p:to>
                                    </p:set>
                                    <p:animEffect transition="in" filter="slide(fromBottom)">
                                      <p:cBhvr>
                                        <p:cTn id="22" dur="500"/>
                                        <p:tgtEl>
                                          <p:spTgt spid="1055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05504"/>
                                        </p:tgtEl>
                                        <p:attrNameLst>
                                          <p:attrName>style.visibility</p:attrName>
                                        </p:attrNameLst>
                                      </p:cBhvr>
                                      <p:to>
                                        <p:strVal val="visible"/>
                                      </p:to>
                                    </p:set>
                                    <p:animEffect transition="in" filter="slide(fromBottom)">
                                      <p:cBhvr>
                                        <p:cTn id="27" dur="500"/>
                                        <p:tgtEl>
                                          <p:spTgt spid="1055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5508"/>
                                        </p:tgtEl>
                                        <p:attrNameLst>
                                          <p:attrName>style.visibility</p:attrName>
                                        </p:attrNameLst>
                                      </p:cBhvr>
                                      <p:to>
                                        <p:strVal val="visible"/>
                                      </p:to>
                                    </p:set>
                                    <p:animEffect transition="in" filter="box(in)">
                                      <p:cBhvr>
                                        <p:cTn id="32" dur="500"/>
                                        <p:tgtEl>
                                          <p:spTgt spid="10550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105505"/>
                                        </p:tgtEl>
                                        <p:attrNameLst>
                                          <p:attrName>style.visibility</p:attrName>
                                        </p:attrNameLst>
                                      </p:cBhvr>
                                      <p:to>
                                        <p:strVal val="visible"/>
                                      </p:to>
                                    </p:set>
                                    <p:animEffect transition="in" filter="slide(fromBottom)">
                                      <p:cBhvr>
                                        <p:cTn id="37" dur="500"/>
                                        <p:tgtEl>
                                          <p:spTgt spid="1055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105506"/>
                                        </p:tgtEl>
                                        <p:attrNameLst>
                                          <p:attrName>style.visibility</p:attrName>
                                        </p:attrNameLst>
                                      </p:cBhvr>
                                      <p:to>
                                        <p:strVal val="visible"/>
                                      </p:to>
                                    </p:set>
                                    <p:animEffect transition="in" filter="slide(fromBottom)">
                                      <p:cBhvr>
                                        <p:cTn id="42" dur="500"/>
                                        <p:tgtEl>
                                          <p:spTgt spid="105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08" grpId="0" animBg="1"/>
      <p:bldP spid="105507"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5" name="Text Box 11"/>
          <p:cNvSpPr txBox="1">
            <a:spLocks noChangeArrowheads="1"/>
          </p:cNvSpPr>
          <p:nvPr/>
        </p:nvSpPr>
        <p:spPr bwMode="auto">
          <a:xfrm>
            <a:off x="279400" y="1143000"/>
            <a:ext cx="8559800" cy="2501900"/>
          </a:xfrm>
          <a:prstGeom prst="rect">
            <a:avLst/>
          </a:prstGeom>
          <a:noFill/>
          <a:ln w="9525">
            <a:noFill/>
            <a:miter lim="800000"/>
            <a:headEnd/>
            <a:tailEnd/>
          </a:ln>
        </p:spPr>
        <p:txBody>
          <a:bodyPr/>
          <a:lstStyle/>
          <a:p>
            <a:r>
              <a:rPr lang="zh-CN" altLang="en-US" sz="2400" b="1">
                <a:solidFill>
                  <a:srgbClr val="0000FF"/>
                </a:solidFill>
                <a:latin typeface="Times New Roman" pitchFamily="18" charset="0"/>
                <a:ea typeface="楷体_GB2312"/>
                <a:cs typeface="楷体_GB2312"/>
              </a:rPr>
              <a:t>性质</a:t>
            </a:r>
            <a:r>
              <a:rPr lang="en-US" altLang="zh-CN" sz="2400" b="1">
                <a:solidFill>
                  <a:srgbClr val="0000FF"/>
                </a:solidFill>
                <a:latin typeface="Times New Roman" pitchFamily="18" charset="0"/>
                <a:ea typeface="楷体_GB2312"/>
                <a:cs typeface="楷体_GB2312"/>
              </a:rPr>
              <a:t>1</a:t>
            </a:r>
            <a:r>
              <a:rPr lang="en-US" altLang="zh-CN" sz="2400" b="1">
                <a:solidFill>
                  <a:srgbClr val="00007D"/>
                </a:solidFill>
                <a:latin typeface="Times New Roman" pitchFamily="18" charset="0"/>
                <a:ea typeface="楷体_GB2312"/>
                <a:cs typeface="楷体_GB2312"/>
              </a:rPr>
              <a:t>   </a:t>
            </a:r>
            <a:r>
              <a:rPr lang="zh-CN" altLang="en-US" sz="2400" b="1">
                <a:solidFill>
                  <a:srgbClr val="00007D"/>
                </a:solidFill>
                <a:latin typeface="Times New Roman" pitchFamily="18" charset="0"/>
                <a:ea typeface="楷体_GB2312"/>
                <a:cs typeface="楷体_GB2312"/>
              </a:rPr>
              <a:t>设</a:t>
            </a:r>
            <a:r>
              <a:rPr lang="en-US" altLang="zh-CN" sz="2400" b="1" i="1">
                <a:solidFill>
                  <a:srgbClr val="00007D"/>
                </a:solidFill>
                <a:latin typeface="Times New Roman" pitchFamily="18" charset="0"/>
                <a:ea typeface="楷体_GB2312"/>
                <a:cs typeface="楷体_GB2312"/>
              </a:rPr>
              <a:t>A</a:t>
            </a:r>
            <a:r>
              <a:rPr lang="zh-CN" altLang="en-US" sz="2400" b="1">
                <a:solidFill>
                  <a:srgbClr val="00007D"/>
                </a:solidFill>
                <a:latin typeface="Times New Roman" pitchFamily="18" charset="0"/>
                <a:ea typeface="楷体_GB2312"/>
                <a:cs typeface="楷体_GB2312"/>
              </a:rPr>
              <a:t>是一个 </a:t>
            </a:r>
            <a:r>
              <a:rPr lang="en-US" altLang="zh-CN" sz="2400" b="1" i="1">
                <a:solidFill>
                  <a:srgbClr val="00007D"/>
                </a:solidFill>
                <a:latin typeface="Times New Roman" pitchFamily="18" charset="0"/>
                <a:ea typeface="楷体_GB2312"/>
                <a:cs typeface="楷体_GB2312"/>
              </a:rPr>
              <a:t>m</a:t>
            </a:r>
            <a:r>
              <a:rPr lang="en-US" altLang="en-US" sz="2400" b="1">
                <a:solidFill>
                  <a:srgbClr val="00007D"/>
                </a:solidFill>
                <a:latin typeface="Times New Roman" pitchFamily="18" charset="0"/>
                <a:ea typeface="楷体_GB2312"/>
                <a:cs typeface="楷体_GB2312"/>
              </a:rPr>
              <a:t>×</a:t>
            </a:r>
            <a:r>
              <a:rPr lang="en-US" altLang="zh-CN" sz="2400" b="1" i="1">
                <a:solidFill>
                  <a:srgbClr val="00007D"/>
                </a:solidFill>
                <a:latin typeface="Times New Roman" pitchFamily="18" charset="0"/>
                <a:ea typeface="楷体_GB2312"/>
                <a:cs typeface="楷体_GB2312"/>
              </a:rPr>
              <a:t>n </a:t>
            </a:r>
            <a:r>
              <a:rPr lang="zh-CN" altLang="en-US" sz="2400" b="1">
                <a:solidFill>
                  <a:srgbClr val="00007D"/>
                </a:solidFill>
                <a:latin typeface="Times New Roman" pitchFamily="18" charset="0"/>
                <a:ea typeface="楷体_GB2312"/>
                <a:cs typeface="楷体_GB2312"/>
              </a:rPr>
              <a:t>矩阵，</a:t>
            </a:r>
          </a:p>
          <a:p>
            <a:pPr>
              <a:lnSpc>
                <a:spcPct val="140000"/>
              </a:lnSpc>
              <a:buFont typeface="Wingdings" pitchFamily="2" charset="2"/>
              <a:buChar char="ü"/>
            </a:pPr>
            <a:r>
              <a:rPr lang="zh-CN" altLang="en-US" sz="2400" b="1">
                <a:solidFill>
                  <a:srgbClr val="00007D"/>
                </a:solidFill>
                <a:latin typeface="Times New Roman" pitchFamily="18" charset="0"/>
                <a:ea typeface="楷体_GB2312"/>
                <a:cs typeface="楷体_GB2312"/>
              </a:rPr>
              <a:t>对 </a:t>
            </a:r>
            <a:r>
              <a:rPr lang="en-US" altLang="zh-CN" sz="2400" b="1" i="1">
                <a:solidFill>
                  <a:srgbClr val="00007D"/>
                </a:solidFill>
                <a:latin typeface="Times New Roman" pitchFamily="18" charset="0"/>
                <a:ea typeface="楷体_GB2312"/>
                <a:cs typeface="楷体_GB2312"/>
              </a:rPr>
              <a:t>A </a:t>
            </a:r>
            <a:r>
              <a:rPr lang="zh-CN" altLang="en-US" sz="2400" b="1">
                <a:solidFill>
                  <a:srgbClr val="00007D"/>
                </a:solidFill>
                <a:latin typeface="Times New Roman" pitchFamily="18" charset="0"/>
                <a:ea typeface="楷体_GB2312"/>
                <a:cs typeface="楷体_GB2312"/>
              </a:rPr>
              <a:t>施行一次</a:t>
            </a:r>
            <a:r>
              <a:rPr lang="zh-CN" altLang="en-US" sz="2400" b="1">
                <a:solidFill>
                  <a:srgbClr val="FF0000"/>
                </a:solidFill>
                <a:latin typeface="Times New Roman" pitchFamily="18" charset="0"/>
                <a:ea typeface="楷体_GB2312"/>
                <a:cs typeface="楷体_GB2312"/>
              </a:rPr>
              <a:t>初等行变换</a:t>
            </a:r>
            <a:r>
              <a:rPr lang="zh-CN" altLang="en-US" sz="2400" b="1">
                <a:solidFill>
                  <a:srgbClr val="00007D"/>
                </a:solidFill>
                <a:latin typeface="Times New Roman" pitchFamily="18" charset="0"/>
                <a:ea typeface="楷体_GB2312"/>
                <a:cs typeface="楷体_GB2312"/>
              </a:rPr>
              <a:t>，相当于在 </a:t>
            </a:r>
            <a:r>
              <a:rPr lang="en-US" altLang="zh-CN" sz="2400" b="1" i="1">
                <a:solidFill>
                  <a:srgbClr val="FF0000"/>
                </a:solidFill>
                <a:latin typeface="Times New Roman" pitchFamily="18" charset="0"/>
                <a:ea typeface="楷体_GB2312"/>
                <a:cs typeface="楷体_GB2312"/>
              </a:rPr>
              <a:t>A </a:t>
            </a:r>
            <a:r>
              <a:rPr lang="zh-CN" altLang="en-US" sz="2400" b="1">
                <a:solidFill>
                  <a:srgbClr val="FF0000"/>
                </a:solidFill>
                <a:latin typeface="Times New Roman" pitchFamily="18" charset="0"/>
                <a:ea typeface="楷体_GB2312"/>
                <a:cs typeface="楷体_GB2312"/>
              </a:rPr>
              <a:t>的左边</a:t>
            </a:r>
            <a:r>
              <a:rPr lang="zh-CN" altLang="en-US" sz="2400" b="1">
                <a:solidFill>
                  <a:srgbClr val="00007D"/>
                </a:solidFill>
                <a:latin typeface="Times New Roman" pitchFamily="18" charset="0"/>
                <a:ea typeface="楷体_GB2312"/>
                <a:cs typeface="楷体_GB2312"/>
              </a:rPr>
              <a:t>乘以相应的 </a:t>
            </a:r>
            <a:r>
              <a:rPr lang="en-US" altLang="zh-CN" sz="2400" b="1" i="1">
                <a:solidFill>
                  <a:srgbClr val="00007D"/>
                </a:solidFill>
                <a:latin typeface="Times New Roman" pitchFamily="18" charset="0"/>
                <a:ea typeface="楷体_GB2312"/>
                <a:cs typeface="楷体_GB2312"/>
              </a:rPr>
              <a:t>m </a:t>
            </a:r>
            <a:r>
              <a:rPr lang="zh-CN" altLang="en-US" sz="2400" b="1">
                <a:solidFill>
                  <a:srgbClr val="00007D"/>
                </a:solidFill>
                <a:latin typeface="Times New Roman" pitchFamily="18" charset="0"/>
                <a:ea typeface="楷体_GB2312"/>
                <a:cs typeface="楷体_GB2312"/>
              </a:rPr>
              <a:t>阶初等矩阵；</a:t>
            </a:r>
          </a:p>
          <a:p>
            <a:pPr>
              <a:lnSpc>
                <a:spcPct val="140000"/>
              </a:lnSpc>
              <a:buFont typeface="Wingdings" pitchFamily="2" charset="2"/>
              <a:buChar char="ü"/>
            </a:pPr>
            <a:r>
              <a:rPr lang="zh-CN" altLang="en-US" sz="2400" b="1">
                <a:solidFill>
                  <a:srgbClr val="00007D"/>
                </a:solidFill>
                <a:latin typeface="Times New Roman" pitchFamily="18" charset="0"/>
                <a:ea typeface="楷体_GB2312"/>
                <a:cs typeface="楷体_GB2312"/>
              </a:rPr>
              <a:t>对 </a:t>
            </a:r>
            <a:r>
              <a:rPr lang="en-US" altLang="zh-CN" sz="2400" b="1" i="1">
                <a:solidFill>
                  <a:srgbClr val="00007D"/>
                </a:solidFill>
                <a:latin typeface="Times New Roman" pitchFamily="18" charset="0"/>
                <a:ea typeface="楷体_GB2312"/>
                <a:cs typeface="楷体_GB2312"/>
              </a:rPr>
              <a:t>A </a:t>
            </a:r>
            <a:r>
              <a:rPr lang="zh-CN" altLang="en-US" sz="2400" b="1">
                <a:solidFill>
                  <a:srgbClr val="00007D"/>
                </a:solidFill>
                <a:latin typeface="Times New Roman" pitchFamily="18" charset="0"/>
                <a:ea typeface="楷体_GB2312"/>
                <a:cs typeface="楷体_GB2312"/>
              </a:rPr>
              <a:t>施行一次</a:t>
            </a:r>
            <a:r>
              <a:rPr lang="zh-CN" altLang="en-US" sz="2400" b="1">
                <a:solidFill>
                  <a:srgbClr val="FF0000"/>
                </a:solidFill>
                <a:latin typeface="Times New Roman" pitchFamily="18" charset="0"/>
                <a:ea typeface="楷体_GB2312"/>
                <a:cs typeface="楷体_GB2312"/>
              </a:rPr>
              <a:t>初等列变换</a:t>
            </a:r>
            <a:r>
              <a:rPr lang="zh-CN" altLang="en-US" sz="2400" b="1">
                <a:solidFill>
                  <a:srgbClr val="00007D"/>
                </a:solidFill>
                <a:latin typeface="Times New Roman" pitchFamily="18" charset="0"/>
                <a:ea typeface="楷体_GB2312"/>
                <a:cs typeface="楷体_GB2312"/>
              </a:rPr>
              <a:t>，相当于在 </a:t>
            </a:r>
            <a:r>
              <a:rPr lang="en-US" altLang="zh-CN" sz="2400" b="1" i="1">
                <a:solidFill>
                  <a:srgbClr val="FF0000"/>
                </a:solidFill>
                <a:latin typeface="Times New Roman" pitchFamily="18" charset="0"/>
                <a:ea typeface="楷体_GB2312"/>
                <a:cs typeface="楷体_GB2312"/>
              </a:rPr>
              <a:t>A </a:t>
            </a:r>
            <a:r>
              <a:rPr lang="zh-CN" altLang="en-US" sz="2400" b="1">
                <a:solidFill>
                  <a:srgbClr val="FF0000"/>
                </a:solidFill>
                <a:latin typeface="Times New Roman" pitchFamily="18" charset="0"/>
                <a:ea typeface="楷体_GB2312"/>
                <a:cs typeface="楷体_GB2312"/>
              </a:rPr>
              <a:t>的右边</a:t>
            </a:r>
            <a:r>
              <a:rPr lang="zh-CN" altLang="en-US" sz="2400" b="1">
                <a:solidFill>
                  <a:srgbClr val="00007D"/>
                </a:solidFill>
                <a:latin typeface="Times New Roman" pitchFamily="18" charset="0"/>
                <a:ea typeface="楷体_GB2312"/>
                <a:cs typeface="楷体_GB2312"/>
              </a:rPr>
              <a:t>乘以相应的 </a:t>
            </a:r>
            <a:r>
              <a:rPr lang="en-US" altLang="zh-CN" sz="2400" b="1" i="1">
                <a:solidFill>
                  <a:srgbClr val="00007D"/>
                </a:solidFill>
                <a:latin typeface="Times New Roman" pitchFamily="18" charset="0"/>
                <a:ea typeface="楷体_GB2312"/>
                <a:cs typeface="楷体_GB2312"/>
              </a:rPr>
              <a:t>n </a:t>
            </a:r>
            <a:r>
              <a:rPr lang="zh-CN" altLang="en-US" sz="2400" b="1">
                <a:solidFill>
                  <a:srgbClr val="00007D"/>
                </a:solidFill>
                <a:latin typeface="Times New Roman" pitchFamily="18" charset="0"/>
                <a:ea typeface="楷体_GB2312"/>
                <a:cs typeface="楷体_GB2312"/>
              </a:rPr>
              <a:t>阶初等矩阵</a:t>
            </a:r>
            <a:r>
              <a:rPr lang="en-US" altLang="zh-CN" sz="2400" b="1">
                <a:solidFill>
                  <a:srgbClr val="00007D"/>
                </a:solidFill>
                <a:latin typeface="楷体_GB2312"/>
                <a:ea typeface="楷体_GB2312"/>
                <a:cs typeface="楷体_GB2312"/>
              </a:rPr>
              <a:t>.</a:t>
            </a:r>
          </a:p>
        </p:txBody>
      </p:sp>
      <p:sp>
        <p:nvSpPr>
          <p:cNvPr id="98316" name="AutoShape 12"/>
          <p:cNvSpPr>
            <a:spLocks noChangeArrowheads="1"/>
          </p:cNvSpPr>
          <p:nvPr/>
        </p:nvSpPr>
        <p:spPr bwMode="auto">
          <a:xfrm>
            <a:off x="6203950" y="596900"/>
            <a:ext cx="2551113" cy="525463"/>
          </a:xfrm>
          <a:prstGeom prst="roundRect">
            <a:avLst>
              <a:gd name="adj" fmla="val 16667"/>
            </a:avLst>
          </a:prstGeom>
          <a:noFill/>
          <a:ln w="28575">
            <a:solidFill>
              <a:schemeClr val="accent2"/>
            </a:solidFill>
            <a:round/>
            <a:headEnd/>
            <a:tailEnd/>
          </a:ln>
        </p:spPr>
        <p:txBody>
          <a:bodyPr wrap="none">
            <a:spAutoFit/>
          </a:bodyPr>
          <a:lstStyle/>
          <a:p>
            <a:r>
              <a:rPr lang="zh-CN" altLang="en-US" sz="2400" b="1">
                <a:solidFill>
                  <a:srgbClr val="FF0000"/>
                </a:solidFill>
                <a:latin typeface="Times New Roman" pitchFamily="18" charset="0"/>
                <a:ea typeface="楷体_GB2312"/>
                <a:cs typeface="楷体_GB2312"/>
              </a:rPr>
              <a:t>口诀：左行右列</a:t>
            </a:r>
            <a:r>
              <a:rPr lang="en-US" altLang="zh-CN" sz="2400" b="1">
                <a:solidFill>
                  <a:srgbClr val="FF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8315">
                                            <p:txEl>
                                              <p:pRg st="0" end="0"/>
                                            </p:txEl>
                                          </p:spTgt>
                                        </p:tgtEl>
                                        <p:attrNameLst>
                                          <p:attrName>style.visibility</p:attrName>
                                        </p:attrNameLst>
                                      </p:cBhvr>
                                      <p:to>
                                        <p:strVal val="visible"/>
                                      </p:to>
                                    </p:set>
                                    <p:animEffect transition="in" filter="slide(fromBottom)">
                                      <p:cBhvr>
                                        <p:cTn id="7" dur="500"/>
                                        <p:tgtEl>
                                          <p:spTgt spid="98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8315">
                                            <p:txEl>
                                              <p:pRg st="1" end="1"/>
                                            </p:txEl>
                                          </p:spTgt>
                                        </p:tgtEl>
                                        <p:attrNameLst>
                                          <p:attrName>style.visibility</p:attrName>
                                        </p:attrNameLst>
                                      </p:cBhvr>
                                      <p:to>
                                        <p:strVal val="visible"/>
                                      </p:to>
                                    </p:set>
                                    <p:animEffect transition="in" filter="slide(fromBottom)">
                                      <p:cBhvr>
                                        <p:cTn id="12" dur="500"/>
                                        <p:tgtEl>
                                          <p:spTgt spid="983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8315">
                                            <p:txEl>
                                              <p:pRg st="2" end="2"/>
                                            </p:txEl>
                                          </p:spTgt>
                                        </p:tgtEl>
                                        <p:attrNameLst>
                                          <p:attrName>style.visibility</p:attrName>
                                        </p:attrNameLst>
                                      </p:cBhvr>
                                      <p:to>
                                        <p:strVal val="visible"/>
                                      </p:to>
                                    </p:set>
                                    <p:animEffect transition="in" filter="slide(fromBottom)">
                                      <p:cBhvr>
                                        <p:cTn id="17" dur="500"/>
                                        <p:tgtEl>
                                          <p:spTgt spid="983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8316"/>
                                        </p:tgtEl>
                                        <p:attrNameLst>
                                          <p:attrName>style.visibility</p:attrName>
                                        </p:attrNameLst>
                                      </p:cBhvr>
                                      <p:to>
                                        <p:strVal val="visible"/>
                                      </p:to>
                                    </p:set>
                                    <p:animEffect transition="in" filter="dissolve">
                                      <p:cBhvr>
                                        <p:cTn id="22" dur="500"/>
                                        <p:tgtEl>
                                          <p:spTgt spid="98316"/>
                                        </p:tgtEl>
                                      </p:cBhvr>
                                    </p:animEffect>
                                  </p:childTnLst>
                                  <p:subTnLst>
                                    <p:audio>
                                      <p:cMediaNode>
                                        <p:cTn display="0" masterRel="sameClick">
                                          <p:stCondLst>
                                            <p:cond evt="begin" delay="0">
                                              <p:tn val="20"/>
                                            </p:cond>
                                          </p:stCondLst>
                                          <p:endCondLst>
                                            <p:cond evt="onStopAudio" delay="0">
                                              <p:tgtEl>
                                                <p:sldTgt/>
                                              </p:tgtEl>
                                            </p:cond>
                                          </p:endCondLst>
                                        </p:cTn>
                                        <p:tgtEl>
                                          <p:sndTgt r:embed="rId2"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5" grpId="0" build="p"/>
      <p:bldP spid="98316" grpId="0" animBg="1" autoUpdateAnimBg="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3" name="AutoShape 2"/>
          <p:cNvSpPr>
            <a:spLocks noChangeArrowheads="1"/>
          </p:cNvSpPr>
          <p:nvPr/>
        </p:nvSpPr>
        <p:spPr bwMode="auto">
          <a:xfrm>
            <a:off x="323850" y="836613"/>
            <a:ext cx="8496300" cy="1944687"/>
          </a:xfrm>
          <a:prstGeom prst="roundRect">
            <a:avLst>
              <a:gd name="adj" fmla="val 16667"/>
            </a:avLst>
          </a:prstGeom>
          <a:solidFill>
            <a:srgbClr val="CCFFCC"/>
          </a:solidFill>
          <a:ln w="28575">
            <a:solidFill>
              <a:schemeClr val="tx2"/>
            </a:solidFill>
            <a:round/>
            <a:headEnd type="none" w="lg" len="me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057794" name="Text Box 3"/>
          <p:cNvSpPr txBox="1">
            <a:spLocks noChangeArrowheads="1"/>
          </p:cNvSpPr>
          <p:nvPr/>
        </p:nvSpPr>
        <p:spPr bwMode="auto">
          <a:xfrm>
            <a:off x="1308100" y="1139825"/>
            <a:ext cx="1485900" cy="457200"/>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初等变换 </a:t>
            </a:r>
          </a:p>
        </p:txBody>
      </p:sp>
      <p:sp>
        <p:nvSpPr>
          <p:cNvPr id="120836" name="Text Box 4"/>
          <p:cNvSpPr txBox="1">
            <a:spLocks noChangeArrowheads="1"/>
          </p:cNvSpPr>
          <p:nvPr/>
        </p:nvSpPr>
        <p:spPr bwMode="auto">
          <a:xfrm>
            <a:off x="698500" y="1957388"/>
            <a:ext cx="2711450" cy="457200"/>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初等变换的逆变换 </a:t>
            </a:r>
          </a:p>
        </p:txBody>
      </p:sp>
      <p:sp>
        <p:nvSpPr>
          <p:cNvPr id="1057796" name="Text Box 5"/>
          <p:cNvSpPr txBox="1">
            <a:spLocks noChangeArrowheads="1"/>
          </p:cNvSpPr>
          <p:nvPr/>
        </p:nvSpPr>
        <p:spPr bwMode="auto">
          <a:xfrm>
            <a:off x="6413500" y="1143000"/>
            <a:ext cx="1485900" cy="457200"/>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初等矩阵 </a:t>
            </a:r>
          </a:p>
        </p:txBody>
      </p:sp>
      <p:sp>
        <p:nvSpPr>
          <p:cNvPr id="1057797" name="Line 7"/>
          <p:cNvSpPr>
            <a:spLocks noChangeShapeType="1"/>
          </p:cNvSpPr>
          <p:nvPr/>
        </p:nvSpPr>
        <p:spPr bwMode="auto">
          <a:xfrm>
            <a:off x="3076575" y="1295400"/>
            <a:ext cx="2971800" cy="0"/>
          </a:xfrm>
          <a:prstGeom prst="line">
            <a:avLst/>
          </a:prstGeom>
          <a:noFill/>
          <a:ln w="28575">
            <a:solidFill>
              <a:srgbClr val="0000FF"/>
            </a:solidFill>
            <a:round/>
            <a:headEnd type="arrow" w="med" len="med"/>
            <a:tailEnd type="arrow" w="med" len="med"/>
          </a:ln>
        </p:spPr>
        <p:txBody>
          <a:bodyPr/>
          <a:lstStyle/>
          <a:p>
            <a:endParaRPr lang="zh-CN" altLang="en-US"/>
          </a:p>
        </p:txBody>
      </p:sp>
      <p:sp>
        <p:nvSpPr>
          <p:cNvPr id="120840" name="Line 8"/>
          <p:cNvSpPr>
            <a:spLocks noChangeShapeType="1"/>
          </p:cNvSpPr>
          <p:nvPr/>
        </p:nvSpPr>
        <p:spPr bwMode="auto">
          <a:xfrm>
            <a:off x="3571875" y="2165350"/>
            <a:ext cx="1981200" cy="0"/>
          </a:xfrm>
          <a:prstGeom prst="line">
            <a:avLst/>
          </a:prstGeom>
          <a:noFill/>
          <a:ln w="28575">
            <a:solidFill>
              <a:srgbClr val="0000FF"/>
            </a:solidFill>
            <a:round/>
            <a:headEnd type="arrow" w="med" len="med"/>
            <a:tailEnd type="arrow" w="med" len="med"/>
          </a:ln>
        </p:spPr>
        <p:txBody>
          <a:bodyPr/>
          <a:lstStyle/>
          <a:p>
            <a:endParaRPr lang="zh-CN" altLang="en-US"/>
          </a:p>
        </p:txBody>
      </p:sp>
      <p:sp>
        <p:nvSpPr>
          <p:cNvPr id="120845" name="Text Box 13"/>
          <p:cNvSpPr txBox="1">
            <a:spLocks noChangeArrowheads="1"/>
          </p:cNvSpPr>
          <p:nvPr/>
        </p:nvSpPr>
        <p:spPr bwMode="auto">
          <a:xfrm>
            <a:off x="6899275" y="1844675"/>
            <a:ext cx="431800" cy="641350"/>
          </a:xfrm>
          <a:prstGeom prst="rect">
            <a:avLst/>
          </a:prstGeom>
          <a:noFill/>
          <a:ln w="9525">
            <a:noFill/>
            <a:miter lim="800000"/>
            <a:headEnd/>
            <a:tailEnd/>
          </a:ln>
        </p:spPr>
        <p:txBody>
          <a:bodyPr>
            <a:spAutoFit/>
          </a:bodyPr>
          <a:lstStyle/>
          <a:p>
            <a:pPr>
              <a:spcBef>
                <a:spcPct val="50000"/>
              </a:spcBef>
            </a:pPr>
            <a:r>
              <a:rPr lang="en-US" altLang="zh-CN" sz="3600" b="1">
                <a:solidFill>
                  <a:srgbClr val="0000FF"/>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wipe(down)">
                                      <p:cBhvr>
                                        <p:cTn id="7" dur="500"/>
                                        <p:tgtEl>
                                          <p:spTgt spid="12083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0840"/>
                                        </p:tgtEl>
                                        <p:attrNameLst>
                                          <p:attrName>style.visibility</p:attrName>
                                        </p:attrNameLst>
                                      </p:cBhvr>
                                      <p:to>
                                        <p:strVal val="visible"/>
                                      </p:to>
                                    </p:set>
                                    <p:animEffect transition="in" filter="wipe(left)">
                                      <p:cBhvr>
                                        <p:cTn id="11" dur="500"/>
                                        <p:tgtEl>
                                          <p:spTgt spid="120840"/>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20845"/>
                                        </p:tgtEl>
                                        <p:attrNameLst>
                                          <p:attrName>style.visibility</p:attrName>
                                        </p:attrNameLst>
                                      </p:cBhvr>
                                      <p:to>
                                        <p:strVal val="visible"/>
                                      </p:to>
                                    </p:set>
                                  </p:childTnLst>
                                </p:cTn>
                              </p:par>
                            </p:childTnLst>
                          </p:cTn>
                        </p:par>
                        <p:par>
                          <p:cTn id="15" fill="hold" nodeType="afterGroup">
                            <p:stCondLst>
                              <p:cond delay="1000"/>
                            </p:stCondLst>
                            <p:childTnLst>
                              <p:par>
                                <p:cTn id="16" presetID="8" presetClass="emph" presetSubtype="0" repeatCount="indefinite" fill="hold" grpId="1" nodeType="afterEffect">
                                  <p:stCondLst>
                                    <p:cond delay="0"/>
                                  </p:stCondLst>
                                  <p:endCondLst>
                                    <p:cond evt="onNext" delay="0">
                                      <p:tgtEl>
                                        <p:sldTgt/>
                                      </p:tgtEl>
                                    </p:cond>
                                  </p:endCondLst>
                                  <p:childTnLst>
                                    <p:animRot by="21600000">
                                      <p:cBhvr>
                                        <p:cTn id="17" dur="1000" fill="hold"/>
                                        <p:tgtEl>
                                          <p:spTgt spid="1208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p:bldP spid="120840" grpId="0" animBg="1"/>
      <p:bldP spid="120845" grpId="0"/>
      <p:bldP spid="120845" grpId="1"/>
    </p:bld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9584" name="Object 36"/>
          <p:cNvGraphicFramePr>
            <a:graphicFrameLocks noChangeAspect="1"/>
          </p:cNvGraphicFramePr>
          <p:nvPr/>
        </p:nvGraphicFramePr>
        <p:xfrm>
          <a:off x="6559550" y="620713"/>
          <a:ext cx="1714500" cy="1733550"/>
        </p:xfrm>
        <a:graphic>
          <a:graphicData uri="http://schemas.openxmlformats.org/presentationml/2006/ole">
            <mc:AlternateContent xmlns:mc="http://schemas.openxmlformats.org/markup-compatibility/2006">
              <mc:Choice xmlns:v="urn:schemas-microsoft-com:vml" Requires="v">
                <p:oleObj spid="_x0000_s196916" name="Equation" r:id="rId3" imgW="1143000" imgH="1155700" progId="">
                  <p:embed/>
                </p:oleObj>
              </mc:Choice>
              <mc:Fallback>
                <p:oleObj name="Equation" r:id="rId3" imgW="1143000" imgH="1155700" progId="">
                  <p:embed/>
                  <p:pic>
                    <p:nvPicPr>
                      <p:cNvPr id="0"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0" y="620713"/>
                        <a:ext cx="171450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6661" name="Rectangle 17"/>
          <p:cNvSpPr>
            <a:spLocks noChangeArrowheads="1"/>
          </p:cNvSpPr>
          <p:nvPr/>
        </p:nvSpPr>
        <p:spPr bwMode="auto">
          <a:xfrm>
            <a:off x="6700838" y="1922463"/>
            <a:ext cx="1414462"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6662" name="Rectangle 18"/>
          <p:cNvSpPr>
            <a:spLocks noChangeArrowheads="1"/>
          </p:cNvSpPr>
          <p:nvPr/>
        </p:nvSpPr>
        <p:spPr bwMode="auto">
          <a:xfrm>
            <a:off x="6700838" y="1274763"/>
            <a:ext cx="1414462"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09572" name="Object 37"/>
          <p:cNvGraphicFramePr>
            <a:graphicFrameLocks noChangeAspect="1"/>
          </p:cNvGraphicFramePr>
          <p:nvPr/>
        </p:nvGraphicFramePr>
        <p:xfrm>
          <a:off x="3708400" y="620713"/>
          <a:ext cx="1714500" cy="1733550"/>
        </p:xfrm>
        <a:graphic>
          <a:graphicData uri="http://schemas.openxmlformats.org/presentationml/2006/ole">
            <mc:AlternateContent xmlns:mc="http://schemas.openxmlformats.org/markup-compatibility/2006">
              <mc:Choice xmlns:v="urn:schemas-microsoft-com:vml" Requires="v">
                <p:oleObj spid="_x0000_s196917" name="Equation" r:id="rId5" imgW="1143000" imgH="1155700" progId="">
                  <p:embed/>
                </p:oleObj>
              </mc:Choice>
              <mc:Fallback>
                <p:oleObj name="Equation" r:id="rId5" imgW="1143000" imgH="1155700" progId="">
                  <p:embed/>
                  <p:pic>
                    <p:nvPicPr>
                      <p:cNvPr id="0"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620713"/>
                        <a:ext cx="171450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6646" name="Object 38"/>
          <p:cNvGraphicFramePr>
            <a:graphicFrameLocks noChangeAspect="1"/>
          </p:cNvGraphicFramePr>
          <p:nvPr/>
        </p:nvGraphicFramePr>
        <p:xfrm>
          <a:off x="395288" y="620713"/>
          <a:ext cx="2208212" cy="1733550"/>
        </p:xfrm>
        <a:graphic>
          <a:graphicData uri="http://schemas.openxmlformats.org/presentationml/2006/ole">
            <mc:AlternateContent xmlns:mc="http://schemas.openxmlformats.org/markup-compatibility/2006">
              <mc:Choice xmlns:v="urn:schemas-microsoft-com:vml" Requires="v">
                <p:oleObj spid="_x0000_s196918" name="Equation" r:id="rId7" imgW="1473200" imgH="1155700" progId="">
                  <p:embed/>
                </p:oleObj>
              </mc:Choice>
              <mc:Fallback>
                <p:oleObj name="Equation" r:id="rId7" imgW="1473200" imgH="1155700" progId="">
                  <p:embed/>
                  <p:pic>
                    <p:nvPicPr>
                      <p:cNvPr id="0"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620713"/>
                        <a:ext cx="2208212"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74" name="Freeform 6"/>
          <p:cNvSpPr>
            <a:spLocks/>
          </p:cNvSpPr>
          <p:nvPr/>
        </p:nvSpPr>
        <p:spPr bwMode="auto">
          <a:xfrm>
            <a:off x="2613025" y="1408113"/>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09575" name="Object 39"/>
          <p:cNvGraphicFramePr>
            <a:graphicFrameLocks noChangeAspect="1"/>
          </p:cNvGraphicFramePr>
          <p:nvPr/>
        </p:nvGraphicFramePr>
        <p:xfrm>
          <a:off x="2771775" y="1058863"/>
          <a:ext cx="723900" cy="342900"/>
        </p:xfrm>
        <a:graphic>
          <a:graphicData uri="http://schemas.openxmlformats.org/presentationml/2006/ole">
            <mc:AlternateContent xmlns:mc="http://schemas.openxmlformats.org/markup-compatibility/2006">
              <mc:Choice xmlns:v="urn:schemas-microsoft-com:vml" Requires="v">
                <p:oleObj spid="_x0000_s196919" name="Equation" r:id="rId9" imgW="482391" imgH="228501" progId="">
                  <p:embed/>
                </p:oleObj>
              </mc:Choice>
              <mc:Fallback>
                <p:oleObj name="Equation" r:id="rId9" imgW="482391" imgH="228501" progId="">
                  <p:embed/>
                  <p:pic>
                    <p:nvPicPr>
                      <p:cNvPr id="0" name="Picture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775" y="1058863"/>
                        <a:ext cx="7239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76" name="Rectangle 8"/>
          <p:cNvSpPr>
            <a:spLocks noChangeArrowheads="1"/>
          </p:cNvSpPr>
          <p:nvPr/>
        </p:nvSpPr>
        <p:spPr bwMode="auto">
          <a:xfrm>
            <a:off x="3849688" y="1922463"/>
            <a:ext cx="1414462"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09578" name="Object 40"/>
          <p:cNvGraphicFramePr>
            <a:graphicFrameLocks noChangeAspect="1"/>
          </p:cNvGraphicFramePr>
          <p:nvPr/>
        </p:nvGraphicFramePr>
        <p:xfrm>
          <a:off x="1012825" y="1330325"/>
          <a:ext cx="1466850" cy="323850"/>
        </p:xfrm>
        <a:graphic>
          <a:graphicData uri="http://schemas.openxmlformats.org/presentationml/2006/ole">
            <mc:AlternateContent xmlns:mc="http://schemas.openxmlformats.org/markup-compatibility/2006">
              <mc:Choice xmlns:v="urn:schemas-microsoft-com:vml" Requires="v">
                <p:oleObj spid="_x0000_s196920" name="Equation" r:id="rId11" imgW="977476" imgH="215806" progId="">
                  <p:embed/>
                </p:oleObj>
              </mc:Choice>
              <mc:Fallback>
                <p:oleObj name="Equation" r:id="rId11" imgW="977476" imgH="215806" progId="">
                  <p:embed/>
                  <p:pic>
                    <p:nvPicPr>
                      <p:cNvPr id="0" name="Picture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2825" y="1330325"/>
                        <a:ext cx="1466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80" name="Rectangle 12"/>
          <p:cNvSpPr>
            <a:spLocks noChangeArrowheads="1"/>
          </p:cNvSpPr>
          <p:nvPr/>
        </p:nvSpPr>
        <p:spPr bwMode="auto">
          <a:xfrm>
            <a:off x="3849688" y="1274763"/>
            <a:ext cx="1414462"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09579" name="Object 41"/>
          <p:cNvGraphicFramePr>
            <a:graphicFrameLocks noChangeAspect="1"/>
          </p:cNvGraphicFramePr>
          <p:nvPr/>
        </p:nvGraphicFramePr>
        <p:xfrm>
          <a:off x="1006475" y="2012950"/>
          <a:ext cx="1466850" cy="323850"/>
        </p:xfrm>
        <a:graphic>
          <a:graphicData uri="http://schemas.openxmlformats.org/presentationml/2006/ole">
            <mc:AlternateContent xmlns:mc="http://schemas.openxmlformats.org/markup-compatibility/2006">
              <mc:Choice xmlns:v="urn:schemas-microsoft-com:vml" Requires="v">
                <p:oleObj spid="_x0000_s196921" name="Equation" r:id="rId13" imgW="977476" imgH="215806" progId="">
                  <p:embed/>
                </p:oleObj>
              </mc:Choice>
              <mc:Fallback>
                <p:oleObj name="Equation" r:id="rId13" imgW="977476" imgH="215806" progId="">
                  <p:embed/>
                  <p:pic>
                    <p:nvPicPr>
                      <p:cNvPr id="0" name="Picture 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6475" y="2012950"/>
                        <a:ext cx="14668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581" name="Freeform 13"/>
          <p:cNvSpPr>
            <a:spLocks/>
          </p:cNvSpPr>
          <p:nvPr/>
        </p:nvSpPr>
        <p:spPr bwMode="auto">
          <a:xfrm>
            <a:off x="5451475" y="1408113"/>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09582" name="Object 42"/>
          <p:cNvGraphicFramePr>
            <a:graphicFrameLocks noChangeAspect="1"/>
          </p:cNvGraphicFramePr>
          <p:nvPr/>
        </p:nvGraphicFramePr>
        <p:xfrm>
          <a:off x="5610225" y="1058863"/>
          <a:ext cx="723900" cy="342900"/>
        </p:xfrm>
        <a:graphic>
          <a:graphicData uri="http://schemas.openxmlformats.org/presentationml/2006/ole">
            <mc:AlternateContent xmlns:mc="http://schemas.openxmlformats.org/markup-compatibility/2006">
              <mc:Choice xmlns:v="urn:schemas-microsoft-com:vml" Requires="v">
                <p:oleObj spid="_x0000_s196922" name="Equation" r:id="rId15" imgW="482391" imgH="228501" progId="">
                  <p:embed/>
                </p:oleObj>
              </mc:Choice>
              <mc:Fallback>
                <p:oleObj name="Equation" r:id="rId15" imgW="482391" imgH="228501" progId="">
                  <p:embed/>
                  <p:pic>
                    <p:nvPicPr>
                      <p:cNvPr id="0" name="Picture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0225" y="1058863"/>
                        <a:ext cx="7239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87" name="Object 43"/>
          <p:cNvGraphicFramePr>
            <a:graphicFrameLocks noChangeAspect="1"/>
          </p:cNvGraphicFramePr>
          <p:nvPr/>
        </p:nvGraphicFramePr>
        <p:xfrm>
          <a:off x="6559550" y="2559050"/>
          <a:ext cx="1714500" cy="1733550"/>
        </p:xfrm>
        <a:graphic>
          <a:graphicData uri="http://schemas.openxmlformats.org/presentationml/2006/ole">
            <mc:AlternateContent xmlns:mc="http://schemas.openxmlformats.org/markup-compatibility/2006">
              <mc:Choice xmlns:v="urn:schemas-microsoft-com:vml" Requires="v">
                <p:oleObj spid="_x0000_s196923" name="Equation" r:id="rId16" imgW="1143000" imgH="1155700" progId="">
                  <p:embed/>
                </p:oleObj>
              </mc:Choice>
              <mc:Fallback>
                <p:oleObj name="Equation" r:id="rId16" imgW="1143000" imgH="1155700" progId="">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0" y="2559050"/>
                        <a:ext cx="171450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88" name="Rectangle 20"/>
          <p:cNvSpPr>
            <a:spLocks noChangeArrowheads="1"/>
          </p:cNvSpPr>
          <p:nvPr/>
        </p:nvSpPr>
        <p:spPr bwMode="auto">
          <a:xfrm>
            <a:off x="6673850" y="3213100"/>
            <a:ext cx="1470025" cy="3603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09589" name="Object 44"/>
          <p:cNvGraphicFramePr>
            <a:graphicFrameLocks noChangeAspect="1"/>
          </p:cNvGraphicFramePr>
          <p:nvPr/>
        </p:nvGraphicFramePr>
        <p:xfrm>
          <a:off x="3698875" y="2559050"/>
          <a:ext cx="1733550" cy="1733550"/>
        </p:xfrm>
        <a:graphic>
          <a:graphicData uri="http://schemas.openxmlformats.org/presentationml/2006/ole">
            <mc:AlternateContent xmlns:mc="http://schemas.openxmlformats.org/markup-compatibility/2006">
              <mc:Choice xmlns:v="urn:schemas-microsoft-com:vml" Requires="v">
                <p:oleObj spid="_x0000_s196924" name="Equation" r:id="rId17" imgW="1155700" imgH="1155700" progId="">
                  <p:embed/>
                </p:oleObj>
              </mc:Choice>
              <mc:Fallback>
                <p:oleObj name="Equation" r:id="rId17" imgW="1155700" imgH="1155700" progId="">
                  <p:embed/>
                  <p:pic>
                    <p:nvPicPr>
                      <p:cNvPr id="0" name="Picture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98875" y="2559050"/>
                        <a:ext cx="173355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90" name="Object 45"/>
          <p:cNvGraphicFramePr>
            <a:graphicFrameLocks noChangeAspect="1"/>
          </p:cNvGraphicFramePr>
          <p:nvPr/>
        </p:nvGraphicFramePr>
        <p:xfrm>
          <a:off x="395288" y="2559050"/>
          <a:ext cx="2208212" cy="1733550"/>
        </p:xfrm>
        <a:graphic>
          <a:graphicData uri="http://schemas.openxmlformats.org/presentationml/2006/ole">
            <mc:AlternateContent xmlns:mc="http://schemas.openxmlformats.org/markup-compatibility/2006">
              <mc:Choice xmlns:v="urn:schemas-microsoft-com:vml" Requires="v">
                <p:oleObj spid="_x0000_s196925" name="Equation" r:id="rId19" imgW="1473200" imgH="1155700" progId="">
                  <p:embed/>
                </p:oleObj>
              </mc:Choice>
              <mc:Fallback>
                <p:oleObj name="Equation" r:id="rId19" imgW="1473200" imgH="1155700" progId="">
                  <p:embed/>
                  <p:pic>
                    <p:nvPicPr>
                      <p:cNvPr id="0" name="Picture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2559050"/>
                        <a:ext cx="2208212"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91" name="Freeform 23"/>
          <p:cNvSpPr>
            <a:spLocks/>
          </p:cNvSpPr>
          <p:nvPr/>
        </p:nvSpPr>
        <p:spPr bwMode="auto">
          <a:xfrm>
            <a:off x="2613025" y="3346450"/>
            <a:ext cx="1079500" cy="160338"/>
          </a:xfrm>
          <a:custGeom>
            <a:avLst/>
            <a:gdLst>
              <a:gd name="T0" fmla="*/ 0 w 1179"/>
              <a:gd name="T1" fmla="*/ 47946932 h 273"/>
              <a:gd name="T2" fmla="*/ 231380120 w 1179"/>
              <a:gd name="T3" fmla="*/ 0 h 273"/>
              <a:gd name="T4" fmla="*/ 493779256 w 1179"/>
              <a:gd name="T5" fmla="*/ 47946932 h 273"/>
              <a:gd name="T6" fmla="*/ 755339525 w 1179"/>
              <a:gd name="T7" fmla="*/ 94169497 h 273"/>
              <a:gd name="T8" fmla="*/ 988397207 w 1179"/>
              <a:gd name="T9" fmla="*/ 47946932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09592" name="Object 46"/>
          <p:cNvGraphicFramePr>
            <a:graphicFrameLocks noChangeAspect="1"/>
          </p:cNvGraphicFramePr>
          <p:nvPr/>
        </p:nvGraphicFramePr>
        <p:xfrm>
          <a:off x="2876550" y="2997200"/>
          <a:ext cx="552450" cy="342900"/>
        </p:xfrm>
        <a:graphic>
          <a:graphicData uri="http://schemas.openxmlformats.org/presentationml/2006/ole">
            <mc:AlternateContent xmlns:mc="http://schemas.openxmlformats.org/markup-compatibility/2006">
              <mc:Choice xmlns:v="urn:schemas-microsoft-com:vml" Requires="v">
                <p:oleObj spid="_x0000_s196926" name="Equation" r:id="rId20" imgW="368300" imgH="228600" progId="">
                  <p:embed/>
                </p:oleObj>
              </mc:Choice>
              <mc:Fallback>
                <p:oleObj name="Equation" r:id="rId20" imgW="368300" imgH="228600" progId="">
                  <p:embed/>
                  <p:pic>
                    <p:nvPicPr>
                      <p:cNvPr id="0" name="Picture 4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76550" y="2997200"/>
                        <a:ext cx="5524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93" name="Rectangle 25"/>
          <p:cNvSpPr>
            <a:spLocks noChangeArrowheads="1"/>
          </p:cNvSpPr>
          <p:nvPr/>
        </p:nvSpPr>
        <p:spPr bwMode="auto">
          <a:xfrm>
            <a:off x="3835400" y="3213100"/>
            <a:ext cx="1443038" cy="3603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09594" name="Freeform 26"/>
          <p:cNvSpPr>
            <a:spLocks/>
          </p:cNvSpPr>
          <p:nvPr/>
        </p:nvSpPr>
        <p:spPr bwMode="auto">
          <a:xfrm>
            <a:off x="5451475" y="3346450"/>
            <a:ext cx="1079500" cy="160338"/>
          </a:xfrm>
          <a:custGeom>
            <a:avLst/>
            <a:gdLst>
              <a:gd name="T0" fmla="*/ 0 w 1179"/>
              <a:gd name="T1" fmla="*/ 47946932 h 273"/>
              <a:gd name="T2" fmla="*/ 231380120 w 1179"/>
              <a:gd name="T3" fmla="*/ 0 h 273"/>
              <a:gd name="T4" fmla="*/ 493779256 w 1179"/>
              <a:gd name="T5" fmla="*/ 47946932 h 273"/>
              <a:gd name="T6" fmla="*/ 755339525 w 1179"/>
              <a:gd name="T7" fmla="*/ 94169497 h 273"/>
              <a:gd name="T8" fmla="*/ 988397207 w 1179"/>
              <a:gd name="T9" fmla="*/ 47946932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09595" name="Object 47"/>
          <p:cNvGraphicFramePr>
            <a:graphicFrameLocks noChangeAspect="1"/>
          </p:cNvGraphicFramePr>
          <p:nvPr/>
        </p:nvGraphicFramePr>
        <p:xfrm>
          <a:off x="5705475" y="2997200"/>
          <a:ext cx="571500" cy="342900"/>
        </p:xfrm>
        <a:graphic>
          <a:graphicData uri="http://schemas.openxmlformats.org/presentationml/2006/ole">
            <mc:AlternateContent xmlns:mc="http://schemas.openxmlformats.org/markup-compatibility/2006">
              <mc:Choice xmlns:v="urn:schemas-microsoft-com:vml" Requires="v">
                <p:oleObj spid="_x0000_s196927" name="Equation" r:id="rId22" imgW="381000" imgH="228600" progId="">
                  <p:embed/>
                </p:oleObj>
              </mc:Choice>
              <mc:Fallback>
                <p:oleObj name="Equation" r:id="rId22" imgW="381000" imgH="228600" progId="">
                  <p:embed/>
                  <p:pic>
                    <p:nvPicPr>
                      <p:cNvPr id="0" name="Picture 4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05475" y="2997200"/>
                        <a:ext cx="571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96" name="Object 48"/>
          <p:cNvGraphicFramePr>
            <a:graphicFrameLocks noChangeAspect="1"/>
          </p:cNvGraphicFramePr>
          <p:nvPr/>
        </p:nvGraphicFramePr>
        <p:xfrm>
          <a:off x="6559550" y="4508500"/>
          <a:ext cx="1714500" cy="1733550"/>
        </p:xfrm>
        <a:graphic>
          <a:graphicData uri="http://schemas.openxmlformats.org/presentationml/2006/ole">
            <mc:AlternateContent xmlns:mc="http://schemas.openxmlformats.org/markup-compatibility/2006">
              <mc:Choice xmlns:v="urn:schemas-microsoft-com:vml" Requires="v">
                <p:oleObj spid="_x0000_s196928" name="Equation" r:id="rId24" imgW="1143000" imgH="1155700" progId="">
                  <p:embed/>
                </p:oleObj>
              </mc:Choice>
              <mc:Fallback>
                <p:oleObj name="Equation" r:id="rId24" imgW="1143000" imgH="1155700" progId="">
                  <p:embed/>
                  <p:pic>
                    <p:nvPicPr>
                      <p:cNvPr id="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0" y="4508500"/>
                        <a:ext cx="171450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97" name="Rectangle 29"/>
          <p:cNvSpPr>
            <a:spLocks noChangeArrowheads="1"/>
          </p:cNvSpPr>
          <p:nvPr/>
        </p:nvSpPr>
        <p:spPr bwMode="auto">
          <a:xfrm>
            <a:off x="6673850" y="5162550"/>
            <a:ext cx="1470025" cy="3603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09598" name="Object 49"/>
          <p:cNvGraphicFramePr>
            <a:graphicFrameLocks noChangeAspect="1"/>
          </p:cNvGraphicFramePr>
          <p:nvPr/>
        </p:nvGraphicFramePr>
        <p:xfrm>
          <a:off x="3698875" y="4508500"/>
          <a:ext cx="1733550" cy="1733550"/>
        </p:xfrm>
        <a:graphic>
          <a:graphicData uri="http://schemas.openxmlformats.org/presentationml/2006/ole">
            <mc:AlternateContent xmlns:mc="http://schemas.openxmlformats.org/markup-compatibility/2006">
              <mc:Choice xmlns:v="urn:schemas-microsoft-com:vml" Requires="v">
                <p:oleObj spid="_x0000_s196929" name="Equation" r:id="rId25" imgW="1155700" imgH="1155700" progId="">
                  <p:embed/>
                </p:oleObj>
              </mc:Choice>
              <mc:Fallback>
                <p:oleObj name="Equation" r:id="rId25" imgW="1155700" imgH="1155700" progId="">
                  <p:embed/>
                  <p:pic>
                    <p:nvPicPr>
                      <p:cNvPr id="0" name="Picture 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98875" y="4508500"/>
                        <a:ext cx="173355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99" name="Object 50"/>
          <p:cNvGraphicFramePr>
            <a:graphicFrameLocks noChangeAspect="1"/>
          </p:cNvGraphicFramePr>
          <p:nvPr/>
        </p:nvGraphicFramePr>
        <p:xfrm>
          <a:off x="395288" y="4508500"/>
          <a:ext cx="2208212" cy="1733550"/>
        </p:xfrm>
        <a:graphic>
          <a:graphicData uri="http://schemas.openxmlformats.org/presentationml/2006/ole">
            <mc:AlternateContent xmlns:mc="http://schemas.openxmlformats.org/markup-compatibility/2006">
              <mc:Choice xmlns:v="urn:schemas-microsoft-com:vml" Requires="v">
                <p:oleObj spid="_x0000_s196930" name="Equation" r:id="rId27" imgW="1473200" imgH="1155700" progId="">
                  <p:embed/>
                </p:oleObj>
              </mc:Choice>
              <mc:Fallback>
                <p:oleObj name="Equation" r:id="rId27" imgW="1473200" imgH="1155700" progId="">
                  <p:embed/>
                  <p:pic>
                    <p:nvPicPr>
                      <p:cNvPr id="0" name="Picture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4508500"/>
                        <a:ext cx="2208212"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600" name="Freeform 32"/>
          <p:cNvSpPr>
            <a:spLocks/>
          </p:cNvSpPr>
          <p:nvPr/>
        </p:nvSpPr>
        <p:spPr bwMode="auto">
          <a:xfrm>
            <a:off x="2613025" y="5295900"/>
            <a:ext cx="1079500" cy="160338"/>
          </a:xfrm>
          <a:custGeom>
            <a:avLst/>
            <a:gdLst>
              <a:gd name="T0" fmla="*/ 0 w 1179"/>
              <a:gd name="T1" fmla="*/ 47946932 h 273"/>
              <a:gd name="T2" fmla="*/ 231380120 w 1179"/>
              <a:gd name="T3" fmla="*/ 0 h 273"/>
              <a:gd name="T4" fmla="*/ 493779256 w 1179"/>
              <a:gd name="T5" fmla="*/ 47946932 h 273"/>
              <a:gd name="T6" fmla="*/ 755339525 w 1179"/>
              <a:gd name="T7" fmla="*/ 94169497 h 273"/>
              <a:gd name="T8" fmla="*/ 988397207 w 1179"/>
              <a:gd name="T9" fmla="*/ 47946932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09601" name="Object 51"/>
          <p:cNvGraphicFramePr>
            <a:graphicFrameLocks noChangeAspect="1"/>
          </p:cNvGraphicFramePr>
          <p:nvPr/>
        </p:nvGraphicFramePr>
        <p:xfrm>
          <a:off x="2695575" y="4946650"/>
          <a:ext cx="914400" cy="342900"/>
        </p:xfrm>
        <a:graphic>
          <a:graphicData uri="http://schemas.openxmlformats.org/presentationml/2006/ole">
            <mc:AlternateContent xmlns:mc="http://schemas.openxmlformats.org/markup-compatibility/2006">
              <mc:Choice xmlns:v="urn:schemas-microsoft-com:vml" Requires="v">
                <p:oleObj spid="_x0000_s196931" name="Equation" r:id="rId28" imgW="609600" imgH="228600" progId="">
                  <p:embed/>
                </p:oleObj>
              </mc:Choice>
              <mc:Fallback>
                <p:oleObj name="Equation" r:id="rId28" imgW="609600" imgH="228600" progId="">
                  <p:embed/>
                  <p:pic>
                    <p:nvPicPr>
                      <p:cNvPr id="0" name="Picture 5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695575" y="4946650"/>
                        <a:ext cx="9144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602" name="Rectangle 34"/>
          <p:cNvSpPr>
            <a:spLocks noChangeArrowheads="1"/>
          </p:cNvSpPr>
          <p:nvPr/>
        </p:nvSpPr>
        <p:spPr bwMode="auto">
          <a:xfrm>
            <a:off x="3835400" y="5162550"/>
            <a:ext cx="1443038" cy="3603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09603" name="Freeform 35"/>
          <p:cNvSpPr>
            <a:spLocks/>
          </p:cNvSpPr>
          <p:nvPr/>
        </p:nvSpPr>
        <p:spPr bwMode="auto">
          <a:xfrm>
            <a:off x="5451475" y="5295900"/>
            <a:ext cx="1079500" cy="160338"/>
          </a:xfrm>
          <a:custGeom>
            <a:avLst/>
            <a:gdLst>
              <a:gd name="T0" fmla="*/ 0 w 1179"/>
              <a:gd name="T1" fmla="*/ 47946932 h 273"/>
              <a:gd name="T2" fmla="*/ 231380120 w 1179"/>
              <a:gd name="T3" fmla="*/ 0 h 273"/>
              <a:gd name="T4" fmla="*/ 493779256 w 1179"/>
              <a:gd name="T5" fmla="*/ 47946932 h 273"/>
              <a:gd name="T6" fmla="*/ 755339525 w 1179"/>
              <a:gd name="T7" fmla="*/ 94169497 h 273"/>
              <a:gd name="T8" fmla="*/ 988397207 w 1179"/>
              <a:gd name="T9" fmla="*/ 47946932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09604" name="Object 52"/>
          <p:cNvGraphicFramePr>
            <a:graphicFrameLocks noChangeAspect="1"/>
          </p:cNvGraphicFramePr>
          <p:nvPr/>
        </p:nvGraphicFramePr>
        <p:xfrm>
          <a:off x="5534025" y="4946650"/>
          <a:ext cx="914400" cy="342900"/>
        </p:xfrm>
        <a:graphic>
          <a:graphicData uri="http://schemas.openxmlformats.org/presentationml/2006/ole">
            <mc:AlternateContent xmlns:mc="http://schemas.openxmlformats.org/markup-compatibility/2006">
              <mc:Choice xmlns:v="urn:schemas-microsoft-com:vml" Requires="v">
                <p:oleObj spid="_x0000_s196932" name="Equation" r:id="rId30" imgW="609600" imgH="228600" progId="">
                  <p:embed/>
                </p:oleObj>
              </mc:Choice>
              <mc:Fallback>
                <p:oleObj name="Equation" r:id="rId30" imgW="609600" imgH="228600" progId="">
                  <p:embed/>
                  <p:pic>
                    <p:nvPicPr>
                      <p:cNvPr id="0" name="Picture 5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534025" y="4946650"/>
                        <a:ext cx="9144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4"/>
                                        </p:tgtEl>
                                        <p:attrNameLst>
                                          <p:attrName>style.visibility</p:attrName>
                                        </p:attrNameLst>
                                      </p:cBhvr>
                                      <p:to>
                                        <p:strVal val="visible"/>
                                      </p:to>
                                    </p:set>
                                    <p:animEffect transition="in" filter="wipe(left)">
                                      <p:cBhvr>
                                        <p:cTn id="7" dur="500"/>
                                        <p:tgtEl>
                                          <p:spTgt spid="109574"/>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109575"/>
                                        </p:tgtEl>
                                        <p:attrNameLst>
                                          <p:attrName>style.visibility</p:attrName>
                                        </p:attrNameLst>
                                      </p:cBhvr>
                                      <p:to>
                                        <p:strVal val="visible"/>
                                      </p:to>
                                    </p:set>
                                    <p:animEffect transition="in" filter="slide(fromBottom)">
                                      <p:cBhvr>
                                        <p:cTn id="11" dur="500"/>
                                        <p:tgtEl>
                                          <p:spTgt spid="109575"/>
                                        </p:tgtEl>
                                      </p:cBhvr>
                                    </p:animEffect>
                                  </p:childTnLst>
                                </p:cTn>
                              </p:par>
                            </p:childTnLst>
                          </p:cTn>
                        </p:par>
                        <p:par>
                          <p:cTn id="12" fill="hold" nodeType="afterGroup">
                            <p:stCondLst>
                              <p:cond delay="1000"/>
                            </p:stCondLst>
                            <p:childTnLst>
                              <p:par>
                                <p:cTn id="13" presetID="4" presetClass="entr" presetSubtype="16" fill="hold" nodeType="afterEffect">
                                  <p:stCondLst>
                                    <p:cond delay="0"/>
                                  </p:stCondLst>
                                  <p:childTnLst>
                                    <p:set>
                                      <p:cBhvr>
                                        <p:cTn id="14" dur="1" fill="hold">
                                          <p:stCondLst>
                                            <p:cond delay="0"/>
                                          </p:stCondLst>
                                        </p:cTn>
                                        <p:tgtEl>
                                          <p:spTgt spid="109572"/>
                                        </p:tgtEl>
                                        <p:attrNameLst>
                                          <p:attrName>style.visibility</p:attrName>
                                        </p:attrNameLst>
                                      </p:cBhvr>
                                      <p:to>
                                        <p:strVal val="visible"/>
                                      </p:to>
                                    </p:set>
                                    <p:animEffect transition="in" filter="box(in)">
                                      <p:cBhvr>
                                        <p:cTn id="15" dur="500"/>
                                        <p:tgtEl>
                                          <p:spTgt spid="10957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9" presetClass="path" presetSubtype="0" accel="50000" decel="50000" fill="hold" nodeType="clickEffect">
                                  <p:stCondLst>
                                    <p:cond delay="0"/>
                                  </p:stCondLst>
                                  <p:childTnLst>
                                    <p:animMotion origin="layout" path="M -2.5E-6 -1.11111E-6 L 0.30903 0.1007 " pathEditMode="relative" rAng="0" ptsTypes="AA">
                                      <p:cBhvr>
                                        <p:cTn id="19" dur="1000" fill="hold"/>
                                        <p:tgtEl>
                                          <p:spTgt spid="109578"/>
                                        </p:tgtEl>
                                        <p:attrNameLst>
                                          <p:attrName>ppt_x</p:attrName>
                                          <p:attrName>ppt_y</p:attrName>
                                        </p:attrNameLst>
                                      </p:cBhvr>
                                      <p:rCtr x="15451" y="5023"/>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56" presetClass="path" presetSubtype="0" accel="50000" decel="50000" fill="hold" nodeType="clickEffect">
                                  <p:stCondLst>
                                    <p:cond delay="0"/>
                                  </p:stCondLst>
                                  <p:childTnLst>
                                    <p:animMotion origin="layout" path="M 1.94444E-6 -4.81481E-6 L 0.30972 -0.09976 " pathEditMode="relative" rAng="0" ptsTypes="AA">
                                      <p:cBhvr>
                                        <p:cTn id="23" dur="1000" fill="hold"/>
                                        <p:tgtEl>
                                          <p:spTgt spid="109579"/>
                                        </p:tgtEl>
                                        <p:attrNameLst>
                                          <p:attrName>ppt_x</p:attrName>
                                          <p:attrName>ppt_y</p:attrName>
                                        </p:attrNameLst>
                                      </p:cBhvr>
                                      <p:rCtr x="15486" y="-5000"/>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9581"/>
                                        </p:tgtEl>
                                        <p:attrNameLst>
                                          <p:attrName>style.visibility</p:attrName>
                                        </p:attrNameLst>
                                      </p:cBhvr>
                                      <p:to>
                                        <p:strVal val="visible"/>
                                      </p:to>
                                    </p:set>
                                    <p:animEffect transition="in" filter="wipe(left)">
                                      <p:cBhvr>
                                        <p:cTn id="28" dur="500"/>
                                        <p:tgtEl>
                                          <p:spTgt spid="109581"/>
                                        </p:tgtEl>
                                      </p:cBhvr>
                                    </p:animEffect>
                                  </p:childTnLst>
                                </p:cTn>
                              </p:par>
                            </p:childTnLst>
                          </p:cTn>
                        </p:par>
                        <p:par>
                          <p:cTn id="29" fill="hold" nodeType="afterGroup">
                            <p:stCondLst>
                              <p:cond delay="500"/>
                            </p:stCondLst>
                            <p:childTnLst>
                              <p:par>
                                <p:cTn id="30" presetID="12" presetClass="entr" presetSubtype="4" fill="hold" nodeType="afterEffect">
                                  <p:stCondLst>
                                    <p:cond delay="0"/>
                                  </p:stCondLst>
                                  <p:childTnLst>
                                    <p:set>
                                      <p:cBhvr>
                                        <p:cTn id="31" dur="1" fill="hold">
                                          <p:stCondLst>
                                            <p:cond delay="0"/>
                                          </p:stCondLst>
                                        </p:cTn>
                                        <p:tgtEl>
                                          <p:spTgt spid="109582"/>
                                        </p:tgtEl>
                                        <p:attrNameLst>
                                          <p:attrName>style.visibility</p:attrName>
                                        </p:attrNameLst>
                                      </p:cBhvr>
                                      <p:to>
                                        <p:strVal val="visible"/>
                                      </p:to>
                                    </p:set>
                                    <p:animEffect transition="in" filter="slide(fromBottom)">
                                      <p:cBhvr>
                                        <p:cTn id="32" dur="500"/>
                                        <p:tgtEl>
                                          <p:spTgt spid="109582"/>
                                        </p:tgtEl>
                                      </p:cBhvr>
                                    </p:animEffect>
                                  </p:childTnLst>
                                </p:cTn>
                              </p:par>
                            </p:childTnLst>
                          </p:cTn>
                        </p:par>
                        <p:par>
                          <p:cTn id="33" fill="hold" nodeType="afterGroup">
                            <p:stCondLst>
                              <p:cond delay="1000"/>
                            </p:stCondLst>
                            <p:childTnLst>
                              <p:par>
                                <p:cTn id="34" presetID="4" presetClass="entr" presetSubtype="16" fill="hold" nodeType="afterEffect">
                                  <p:stCondLst>
                                    <p:cond delay="0"/>
                                  </p:stCondLst>
                                  <p:childTnLst>
                                    <p:set>
                                      <p:cBhvr>
                                        <p:cTn id="35" dur="1" fill="hold">
                                          <p:stCondLst>
                                            <p:cond delay="0"/>
                                          </p:stCondLst>
                                        </p:cTn>
                                        <p:tgtEl>
                                          <p:spTgt spid="109584"/>
                                        </p:tgtEl>
                                        <p:attrNameLst>
                                          <p:attrName>style.visibility</p:attrName>
                                        </p:attrNameLst>
                                      </p:cBhvr>
                                      <p:to>
                                        <p:strVal val="visible"/>
                                      </p:to>
                                    </p:set>
                                    <p:animEffect transition="in" filter="box(in)">
                                      <p:cBhvr>
                                        <p:cTn id="36" dur="500"/>
                                        <p:tgtEl>
                                          <p:spTgt spid="109584"/>
                                        </p:tgtEl>
                                      </p:cBhvr>
                                    </p:animEffect>
                                  </p:childTnLst>
                                </p:cTn>
                              </p:par>
                              <p:par>
                                <p:cTn id="37" presetID="1" presetClass="exit" presetSubtype="0" fill="hold" grpId="0" nodeType="withEffect">
                                  <p:stCondLst>
                                    <p:cond delay="0"/>
                                  </p:stCondLst>
                                  <p:childTnLst>
                                    <p:set>
                                      <p:cBhvr>
                                        <p:cTn id="38" dur="1" fill="hold">
                                          <p:stCondLst>
                                            <p:cond delay="0"/>
                                          </p:stCondLst>
                                        </p:cTn>
                                        <p:tgtEl>
                                          <p:spTgt spid="10958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09576"/>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0" presetClass="path" presetSubtype="0" accel="50000" decel="50000" fill="hold" nodeType="clickEffect">
                                  <p:stCondLst>
                                    <p:cond delay="0"/>
                                  </p:stCondLst>
                                  <p:childTnLst>
                                    <p:animMotion origin="layout" path="M 0.31389 0.10081 L 0.62101 -0.00023 " pathEditMode="relative" rAng="0" ptsTypes="AA">
                                      <p:cBhvr>
                                        <p:cTn id="44" dur="2000" fill="hold"/>
                                        <p:tgtEl>
                                          <p:spTgt spid="109578"/>
                                        </p:tgtEl>
                                        <p:attrNameLst>
                                          <p:attrName>ppt_x</p:attrName>
                                          <p:attrName>ppt_y</p:attrName>
                                        </p:attrNameLst>
                                      </p:cBhvr>
                                      <p:rCtr x="15347" y="-5064"/>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0" presetClass="path" presetSubtype="0" accel="50000" decel="50000" fill="hold" nodeType="clickEffect">
                                  <p:stCondLst>
                                    <p:cond delay="0"/>
                                  </p:stCondLst>
                                  <p:childTnLst>
                                    <p:animMotion origin="layout" path="M 0.3066 -0.10381 L 0.6217 0.00093 " pathEditMode="relative" rAng="0" ptsTypes="AA">
                                      <p:cBhvr>
                                        <p:cTn id="48" dur="2000" fill="hold"/>
                                        <p:tgtEl>
                                          <p:spTgt spid="109579"/>
                                        </p:tgtEl>
                                        <p:attrNameLst>
                                          <p:attrName>ppt_x</p:attrName>
                                          <p:attrName>ppt_y</p:attrName>
                                        </p:attrNameLst>
                                      </p:cBhvr>
                                      <p:rCtr x="15747" y="5225"/>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16" fill="hold" nodeType="clickEffect">
                                  <p:stCondLst>
                                    <p:cond delay="0"/>
                                  </p:stCondLst>
                                  <p:childTnLst>
                                    <p:set>
                                      <p:cBhvr>
                                        <p:cTn id="52" dur="1" fill="hold">
                                          <p:stCondLst>
                                            <p:cond delay="0"/>
                                          </p:stCondLst>
                                        </p:cTn>
                                        <p:tgtEl>
                                          <p:spTgt spid="109590"/>
                                        </p:tgtEl>
                                        <p:attrNameLst>
                                          <p:attrName>style.visibility</p:attrName>
                                        </p:attrNameLst>
                                      </p:cBhvr>
                                      <p:to>
                                        <p:strVal val="visible"/>
                                      </p:to>
                                    </p:set>
                                    <p:animEffect transition="in" filter="box(in)">
                                      <p:cBhvr>
                                        <p:cTn id="53" dur="500"/>
                                        <p:tgtEl>
                                          <p:spTgt spid="10959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9591"/>
                                        </p:tgtEl>
                                        <p:attrNameLst>
                                          <p:attrName>style.visibility</p:attrName>
                                        </p:attrNameLst>
                                      </p:cBhvr>
                                      <p:to>
                                        <p:strVal val="visible"/>
                                      </p:to>
                                    </p:set>
                                    <p:animEffect transition="in" filter="wipe(left)">
                                      <p:cBhvr>
                                        <p:cTn id="58" dur="500"/>
                                        <p:tgtEl>
                                          <p:spTgt spid="109591"/>
                                        </p:tgtEl>
                                      </p:cBhvr>
                                    </p:animEffect>
                                  </p:childTnLst>
                                </p:cTn>
                              </p:par>
                            </p:childTnLst>
                          </p:cTn>
                        </p:par>
                        <p:par>
                          <p:cTn id="59" fill="hold" nodeType="afterGroup">
                            <p:stCondLst>
                              <p:cond delay="500"/>
                            </p:stCondLst>
                            <p:childTnLst>
                              <p:par>
                                <p:cTn id="60" presetID="12" presetClass="entr" presetSubtype="4" fill="hold" nodeType="afterEffect">
                                  <p:stCondLst>
                                    <p:cond delay="0"/>
                                  </p:stCondLst>
                                  <p:childTnLst>
                                    <p:set>
                                      <p:cBhvr>
                                        <p:cTn id="61" dur="1" fill="hold">
                                          <p:stCondLst>
                                            <p:cond delay="0"/>
                                          </p:stCondLst>
                                        </p:cTn>
                                        <p:tgtEl>
                                          <p:spTgt spid="109592"/>
                                        </p:tgtEl>
                                        <p:attrNameLst>
                                          <p:attrName>style.visibility</p:attrName>
                                        </p:attrNameLst>
                                      </p:cBhvr>
                                      <p:to>
                                        <p:strVal val="visible"/>
                                      </p:to>
                                    </p:set>
                                    <p:animEffect transition="in" filter="slide(fromBottom)">
                                      <p:cBhvr>
                                        <p:cTn id="62" dur="500"/>
                                        <p:tgtEl>
                                          <p:spTgt spid="109592"/>
                                        </p:tgtEl>
                                      </p:cBhvr>
                                    </p:animEffect>
                                  </p:childTnLst>
                                </p:cTn>
                              </p:par>
                            </p:childTnLst>
                          </p:cTn>
                        </p:par>
                        <p:par>
                          <p:cTn id="63" fill="hold" nodeType="afterGroup">
                            <p:stCondLst>
                              <p:cond delay="1000"/>
                            </p:stCondLst>
                            <p:childTnLst>
                              <p:par>
                                <p:cTn id="64" presetID="4" presetClass="entr" presetSubtype="16" fill="hold" nodeType="afterEffect">
                                  <p:stCondLst>
                                    <p:cond delay="0"/>
                                  </p:stCondLst>
                                  <p:childTnLst>
                                    <p:set>
                                      <p:cBhvr>
                                        <p:cTn id="65" dur="1" fill="hold">
                                          <p:stCondLst>
                                            <p:cond delay="0"/>
                                          </p:stCondLst>
                                        </p:cTn>
                                        <p:tgtEl>
                                          <p:spTgt spid="109589"/>
                                        </p:tgtEl>
                                        <p:attrNameLst>
                                          <p:attrName>style.visibility</p:attrName>
                                        </p:attrNameLst>
                                      </p:cBhvr>
                                      <p:to>
                                        <p:strVal val="visible"/>
                                      </p:to>
                                    </p:set>
                                    <p:animEffect transition="in" filter="box(in)">
                                      <p:cBhvr>
                                        <p:cTn id="66" dur="500"/>
                                        <p:tgtEl>
                                          <p:spTgt spid="10958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4" presetClass="exit" presetSubtype="16" fill="hold" grpId="0" nodeType="clickEffect">
                                  <p:stCondLst>
                                    <p:cond delay="0"/>
                                  </p:stCondLst>
                                  <p:childTnLst>
                                    <p:animEffect transition="out" filter="box(in)">
                                      <p:cBhvr>
                                        <p:cTn id="70" dur="500"/>
                                        <p:tgtEl>
                                          <p:spTgt spid="109593"/>
                                        </p:tgtEl>
                                      </p:cBhvr>
                                    </p:animEffect>
                                    <p:set>
                                      <p:cBhvr>
                                        <p:cTn id="71" dur="1" fill="hold">
                                          <p:stCondLst>
                                            <p:cond delay="499"/>
                                          </p:stCondLst>
                                        </p:cTn>
                                        <p:tgtEl>
                                          <p:spTgt spid="109593"/>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09594"/>
                                        </p:tgtEl>
                                        <p:attrNameLst>
                                          <p:attrName>style.visibility</p:attrName>
                                        </p:attrNameLst>
                                      </p:cBhvr>
                                      <p:to>
                                        <p:strVal val="visible"/>
                                      </p:to>
                                    </p:set>
                                    <p:animEffect transition="in" filter="wipe(left)">
                                      <p:cBhvr>
                                        <p:cTn id="76" dur="500"/>
                                        <p:tgtEl>
                                          <p:spTgt spid="109594"/>
                                        </p:tgtEl>
                                      </p:cBhvr>
                                    </p:animEffect>
                                  </p:childTnLst>
                                </p:cTn>
                              </p:par>
                            </p:childTnLst>
                          </p:cTn>
                        </p:par>
                        <p:par>
                          <p:cTn id="77" fill="hold" nodeType="afterGroup">
                            <p:stCondLst>
                              <p:cond delay="500"/>
                            </p:stCondLst>
                            <p:childTnLst>
                              <p:par>
                                <p:cTn id="78" presetID="12" presetClass="entr" presetSubtype="4" fill="hold" nodeType="afterEffect">
                                  <p:stCondLst>
                                    <p:cond delay="0"/>
                                  </p:stCondLst>
                                  <p:childTnLst>
                                    <p:set>
                                      <p:cBhvr>
                                        <p:cTn id="79" dur="1" fill="hold">
                                          <p:stCondLst>
                                            <p:cond delay="0"/>
                                          </p:stCondLst>
                                        </p:cTn>
                                        <p:tgtEl>
                                          <p:spTgt spid="109595"/>
                                        </p:tgtEl>
                                        <p:attrNameLst>
                                          <p:attrName>style.visibility</p:attrName>
                                        </p:attrNameLst>
                                      </p:cBhvr>
                                      <p:to>
                                        <p:strVal val="visible"/>
                                      </p:to>
                                    </p:set>
                                    <p:animEffect transition="in" filter="slide(fromBottom)">
                                      <p:cBhvr>
                                        <p:cTn id="80" dur="500"/>
                                        <p:tgtEl>
                                          <p:spTgt spid="109595"/>
                                        </p:tgtEl>
                                      </p:cBhvr>
                                    </p:animEffect>
                                  </p:childTnLst>
                                </p:cTn>
                              </p:par>
                            </p:childTnLst>
                          </p:cTn>
                        </p:par>
                        <p:par>
                          <p:cTn id="81" fill="hold" nodeType="afterGroup">
                            <p:stCondLst>
                              <p:cond delay="1000"/>
                            </p:stCondLst>
                            <p:childTnLst>
                              <p:par>
                                <p:cTn id="82" presetID="4" presetClass="entr" presetSubtype="16" fill="hold" nodeType="afterEffect">
                                  <p:stCondLst>
                                    <p:cond delay="0"/>
                                  </p:stCondLst>
                                  <p:childTnLst>
                                    <p:set>
                                      <p:cBhvr>
                                        <p:cTn id="83" dur="1" fill="hold">
                                          <p:stCondLst>
                                            <p:cond delay="0"/>
                                          </p:stCondLst>
                                        </p:cTn>
                                        <p:tgtEl>
                                          <p:spTgt spid="109587"/>
                                        </p:tgtEl>
                                        <p:attrNameLst>
                                          <p:attrName>style.visibility</p:attrName>
                                        </p:attrNameLst>
                                      </p:cBhvr>
                                      <p:to>
                                        <p:strVal val="visible"/>
                                      </p:to>
                                    </p:set>
                                    <p:animEffect transition="in" filter="box(in)">
                                      <p:cBhvr>
                                        <p:cTn id="84" dur="500"/>
                                        <p:tgtEl>
                                          <p:spTgt spid="10958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4" presetClass="exit" presetSubtype="16" fill="hold" grpId="0" nodeType="clickEffect">
                                  <p:stCondLst>
                                    <p:cond delay="0"/>
                                  </p:stCondLst>
                                  <p:childTnLst>
                                    <p:animEffect transition="out" filter="box(in)">
                                      <p:cBhvr>
                                        <p:cTn id="88" dur="500"/>
                                        <p:tgtEl>
                                          <p:spTgt spid="109588"/>
                                        </p:tgtEl>
                                      </p:cBhvr>
                                    </p:animEffect>
                                    <p:set>
                                      <p:cBhvr>
                                        <p:cTn id="89" dur="1" fill="hold">
                                          <p:stCondLst>
                                            <p:cond delay="499"/>
                                          </p:stCondLst>
                                        </p:cTn>
                                        <p:tgtEl>
                                          <p:spTgt spid="109588"/>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4" presetClass="entr" presetSubtype="16" fill="hold" nodeType="clickEffect">
                                  <p:stCondLst>
                                    <p:cond delay="0"/>
                                  </p:stCondLst>
                                  <p:childTnLst>
                                    <p:set>
                                      <p:cBhvr>
                                        <p:cTn id="93" dur="1" fill="hold">
                                          <p:stCondLst>
                                            <p:cond delay="0"/>
                                          </p:stCondLst>
                                        </p:cTn>
                                        <p:tgtEl>
                                          <p:spTgt spid="109599"/>
                                        </p:tgtEl>
                                        <p:attrNameLst>
                                          <p:attrName>style.visibility</p:attrName>
                                        </p:attrNameLst>
                                      </p:cBhvr>
                                      <p:to>
                                        <p:strVal val="visible"/>
                                      </p:to>
                                    </p:set>
                                    <p:animEffect transition="in" filter="box(in)">
                                      <p:cBhvr>
                                        <p:cTn id="94" dur="500"/>
                                        <p:tgtEl>
                                          <p:spTgt spid="109599"/>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09600"/>
                                        </p:tgtEl>
                                        <p:attrNameLst>
                                          <p:attrName>style.visibility</p:attrName>
                                        </p:attrNameLst>
                                      </p:cBhvr>
                                      <p:to>
                                        <p:strVal val="visible"/>
                                      </p:to>
                                    </p:set>
                                    <p:animEffect transition="in" filter="wipe(left)">
                                      <p:cBhvr>
                                        <p:cTn id="99" dur="500"/>
                                        <p:tgtEl>
                                          <p:spTgt spid="109600"/>
                                        </p:tgtEl>
                                      </p:cBhvr>
                                    </p:animEffect>
                                  </p:childTnLst>
                                </p:cTn>
                              </p:par>
                            </p:childTnLst>
                          </p:cTn>
                        </p:par>
                        <p:par>
                          <p:cTn id="100" fill="hold" nodeType="afterGroup">
                            <p:stCondLst>
                              <p:cond delay="500"/>
                            </p:stCondLst>
                            <p:childTnLst>
                              <p:par>
                                <p:cTn id="101" presetID="12" presetClass="entr" presetSubtype="4" fill="hold" nodeType="afterEffect">
                                  <p:stCondLst>
                                    <p:cond delay="0"/>
                                  </p:stCondLst>
                                  <p:childTnLst>
                                    <p:set>
                                      <p:cBhvr>
                                        <p:cTn id="102" dur="1" fill="hold">
                                          <p:stCondLst>
                                            <p:cond delay="0"/>
                                          </p:stCondLst>
                                        </p:cTn>
                                        <p:tgtEl>
                                          <p:spTgt spid="109601"/>
                                        </p:tgtEl>
                                        <p:attrNameLst>
                                          <p:attrName>style.visibility</p:attrName>
                                        </p:attrNameLst>
                                      </p:cBhvr>
                                      <p:to>
                                        <p:strVal val="visible"/>
                                      </p:to>
                                    </p:set>
                                    <p:animEffect transition="in" filter="slide(fromBottom)">
                                      <p:cBhvr>
                                        <p:cTn id="103" dur="500"/>
                                        <p:tgtEl>
                                          <p:spTgt spid="109601"/>
                                        </p:tgtEl>
                                      </p:cBhvr>
                                    </p:animEffect>
                                  </p:childTnLst>
                                </p:cTn>
                              </p:par>
                            </p:childTnLst>
                          </p:cTn>
                        </p:par>
                        <p:par>
                          <p:cTn id="104" fill="hold" nodeType="afterGroup">
                            <p:stCondLst>
                              <p:cond delay="1000"/>
                            </p:stCondLst>
                            <p:childTnLst>
                              <p:par>
                                <p:cTn id="105" presetID="4" presetClass="entr" presetSubtype="16" fill="hold" nodeType="afterEffect">
                                  <p:stCondLst>
                                    <p:cond delay="0"/>
                                  </p:stCondLst>
                                  <p:childTnLst>
                                    <p:set>
                                      <p:cBhvr>
                                        <p:cTn id="106" dur="1" fill="hold">
                                          <p:stCondLst>
                                            <p:cond delay="0"/>
                                          </p:stCondLst>
                                        </p:cTn>
                                        <p:tgtEl>
                                          <p:spTgt spid="109598"/>
                                        </p:tgtEl>
                                        <p:attrNameLst>
                                          <p:attrName>style.visibility</p:attrName>
                                        </p:attrNameLst>
                                      </p:cBhvr>
                                      <p:to>
                                        <p:strVal val="visible"/>
                                      </p:to>
                                    </p:set>
                                    <p:animEffect transition="in" filter="box(in)">
                                      <p:cBhvr>
                                        <p:cTn id="107" dur="500"/>
                                        <p:tgtEl>
                                          <p:spTgt spid="10959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4" presetClass="exit" presetSubtype="16" fill="hold" grpId="0" nodeType="clickEffect">
                                  <p:stCondLst>
                                    <p:cond delay="0"/>
                                  </p:stCondLst>
                                  <p:childTnLst>
                                    <p:animEffect transition="out" filter="box(in)">
                                      <p:cBhvr>
                                        <p:cTn id="111" dur="500"/>
                                        <p:tgtEl>
                                          <p:spTgt spid="109602"/>
                                        </p:tgtEl>
                                      </p:cBhvr>
                                    </p:animEffect>
                                    <p:set>
                                      <p:cBhvr>
                                        <p:cTn id="112" dur="1" fill="hold">
                                          <p:stCondLst>
                                            <p:cond delay="499"/>
                                          </p:stCondLst>
                                        </p:cTn>
                                        <p:tgtEl>
                                          <p:spTgt spid="109602"/>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09603"/>
                                        </p:tgtEl>
                                        <p:attrNameLst>
                                          <p:attrName>style.visibility</p:attrName>
                                        </p:attrNameLst>
                                      </p:cBhvr>
                                      <p:to>
                                        <p:strVal val="visible"/>
                                      </p:to>
                                    </p:set>
                                    <p:animEffect transition="in" filter="wipe(left)">
                                      <p:cBhvr>
                                        <p:cTn id="117" dur="500"/>
                                        <p:tgtEl>
                                          <p:spTgt spid="109603"/>
                                        </p:tgtEl>
                                      </p:cBhvr>
                                    </p:animEffect>
                                  </p:childTnLst>
                                </p:cTn>
                              </p:par>
                            </p:childTnLst>
                          </p:cTn>
                        </p:par>
                        <p:par>
                          <p:cTn id="118" fill="hold" nodeType="afterGroup">
                            <p:stCondLst>
                              <p:cond delay="500"/>
                            </p:stCondLst>
                            <p:childTnLst>
                              <p:par>
                                <p:cTn id="119" presetID="12" presetClass="entr" presetSubtype="4" fill="hold" nodeType="afterEffect">
                                  <p:stCondLst>
                                    <p:cond delay="0"/>
                                  </p:stCondLst>
                                  <p:childTnLst>
                                    <p:set>
                                      <p:cBhvr>
                                        <p:cTn id="120" dur="1" fill="hold">
                                          <p:stCondLst>
                                            <p:cond delay="0"/>
                                          </p:stCondLst>
                                        </p:cTn>
                                        <p:tgtEl>
                                          <p:spTgt spid="109604"/>
                                        </p:tgtEl>
                                        <p:attrNameLst>
                                          <p:attrName>style.visibility</p:attrName>
                                        </p:attrNameLst>
                                      </p:cBhvr>
                                      <p:to>
                                        <p:strVal val="visible"/>
                                      </p:to>
                                    </p:set>
                                    <p:animEffect transition="in" filter="slide(fromBottom)">
                                      <p:cBhvr>
                                        <p:cTn id="121" dur="500"/>
                                        <p:tgtEl>
                                          <p:spTgt spid="109604"/>
                                        </p:tgtEl>
                                      </p:cBhvr>
                                    </p:animEffect>
                                  </p:childTnLst>
                                </p:cTn>
                              </p:par>
                            </p:childTnLst>
                          </p:cTn>
                        </p:par>
                        <p:par>
                          <p:cTn id="122" fill="hold" nodeType="afterGroup">
                            <p:stCondLst>
                              <p:cond delay="1000"/>
                            </p:stCondLst>
                            <p:childTnLst>
                              <p:par>
                                <p:cTn id="123" presetID="4" presetClass="entr" presetSubtype="16" fill="hold" nodeType="afterEffect">
                                  <p:stCondLst>
                                    <p:cond delay="0"/>
                                  </p:stCondLst>
                                  <p:childTnLst>
                                    <p:set>
                                      <p:cBhvr>
                                        <p:cTn id="124" dur="1" fill="hold">
                                          <p:stCondLst>
                                            <p:cond delay="0"/>
                                          </p:stCondLst>
                                        </p:cTn>
                                        <p:tgtEl>
                                          <p:spTgt spid="109596"/>
                                        </p:tgtEl>
                                        <p:attrNameLst>
                                          <p:attrName>style.visibility</p:attrName>
                                        </p:attrNameLst>
                                      </p:cBhvr>
                                      <p:to>
                                        <p:strVal val="visible"/>
                                      </p:to>
                                    </p:set>
                                    <p:animEffect transition="in" filter="box(in)">
                                      <p:cBhvr>
                                        <p:cTn id="125" dur="500"/>
                                        <p:tgtEl>
                                          <p:spTgt spid="109596"/>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4" presetClass="exit" presetSubtype="16" fill="hold" grpId="0" nodeType="clickEffect">
                                  <p:stCondLst>
                                    <p:cond delay="0"/>
                                  </p:stCondLst>
                                  <p:childTnLst>
                                    <p:animEffect transition="out" filter="box(in)">
                                      <p:cBhvr>
                                        <p:cTn id="129" dur="500"/>
                                        <p:tgtEl>
                                          <p:spTgt spid="109597"/>
                                        </p:tgtEl>
                                      </p:cBhvr>
                                    </p:animEffect>
                                    <p:set>
                                      <p:cBhvr>
                                        <p:cTn id="130" dur="1" fill="hold">
                                          <p:stCondLst>
                                            <p:cond delay="499"/>
                                          </p:stCondLst>
                                        </p:cTn>
                                        <p:tgtEl>
                                          <p:spTgt spid="1095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4" grpId="0" animBg="1"/>
      <p:bldP spid="109576" grpId="0" animBg="1"/>
      <p:bldP spid="109580" grpId="0" animBg="1"/>
      <p:bldP spid="109581" grpId="0" animBg="1"/>
      <p:bldP spid="109588" grpId="0" animBg="1"/>
      <p:bldP spid="109591" grpId="0" animBg="1"/>
      <p:bldP spid="109593" grpId="0" animBg="1"/>
      <p:bldP spid="109594" grpId="0" animBg="1"/>
      <p:bldP spid="109597" grpId="0" animBg="1"/>
      <p:bldP spid="109600" grpId="0" animBg="1"/>
      <p:bldP spid="109602" grpId="0" animBg="1"/>
      <p:bldP spid="109603"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0" name="Object 28"/>
          <p:cNvGraphicFramePr>
            <a:graphicFrameLocks noChangeAspect="1"/>
          </p:cNvGraphicFramePr>
          <p:nvPr/>
        </p:nvGraphicFramePr>
        <p:xfrm>
          <a:off x="6559550" y="1789113"/>
          <a:ext cx="1714500" cy="1733550"/>
        </p:xfrm>
        <a:graphic>
          <a:graphicData uri="http://schemas.openxmlformats.org/presentationml/2006/ole">
            <mc:AlternateContent xmlns:mc="http://schemas.openxmlformats.org/markup-compatibility/2006">
              <mc:Choice xmlns:v="urn:schemas-microsoft-com:vml" Requires="v">
                <p:oleObj spid="_x0000_s197868" name="Equation" r:id="rId3" imgW="1143000" imgH="1155700" progId="">
                  <p:embed/>
                </p:oleObj>
              </mc:Choice>
              <mc:Fallback>
                <p:oleObj name="Equation" r:id="rId3" imgW="1143000" imgH="1155700" progId="">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0" y="1789113"/>
                        <a:ext cx="171450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7673" name="Rectangle 3"/>
          <p:cNvSpPr>
            <a:spLocks noChangeArrowheads="1"/>
          </p:cNvSpPr>
          <p:nvPr/>
        </p:nvSpPr>
        <p:spPr bwMode="auto">
          <a:xfrm>
            <a:off x="6700838" y="3090863"/>
            <a:ext cx="1414462"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7674" name="Rectangle 4"/>
          <p:cNvSpPr>
            <a:spLocks noChangeArrowheads="1"/>
          </p:cNvSpPr>
          <p:nvPr/>
        </p:nvSpPr>
        <p:spPr bwMode="auto">
          <a:xfrm>
            <a:off x="6700838" y="2443163"/>
            <a:ext cx="1414462"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19813" name="Object 29"/>
          <p:cNvGraphicFramePr>
            <a:graphicFrameLocks noChangeAspect="1"/>
          </p:cNvGraphicFramePr>
          <p:nvPr/>
        </p:nvGraphicFramePr>
        <p:xfrm>
          <a:off x="3708400" y="1789113"/>
          <a:ext cx="1714500" cy="1733550"/>
        </p:xfrm>
        <a:graphic>
          <a:graphicData uri="http://schemas.openxmlformats.org/presentationml/2006/ole">
            <mc:AlternateContent xmlns:mc="http://schemas.openxmlformats.org/markup-compatibility/2006">
              <mc:Choice xmlns:v="urn:schemas-microsoft-com:vml" Requires="v">
                <p:oleObj spid="_x0000_s197869" name="Equation" r:id="rId5" imgW="1143000" imgH="1155700" progId="">
                  <p:embed/>
                </p:oleObj>
              </mc:Choice>
              <mc:Fallback>
                <p:oleObj name="Equation" r:id="rId5" imgW="1143000" imgH="1155700" progId="">
                  <p:embed/>
                  <p:pic>
                    <p:nvPicPr>
                      <p:cNvPr id="0"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1789113"/>
                        <a:ext cx="171450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7662" name="Object 30"/>
          <p:cNvGraphicFramePr>
            <a:graphicFrameLocks noChangeAspect="1"/>
          </p:cNvGraphicFramePr>
          <p:nvPr/>
        </p:nvGraphicFramePr>
        <p:xfrm>
          <a:off x="395288" y="1789113"/>
          <a:ext cx="2208212" cy="1733550"/>
        </p:xfrm>
        <a:graphic>
          <a:graphicData uri="http://schemas.openxmlformats.org/presentationml/2006/ole">
            <mc:AlternateContent xmlns:mc="http://schemas.openxmlformats.org/markup-compatibility/2006">
              <mc:Choice xmlns:v="urn:schemas-microsoft-com:vml" Requires="v">
                <p:oleObj spid="_x0000_s197870" name="Equation" r:id="rId7" imgW="1473200" imgH="1155700" progId="">
                  <p:embed/>
                </p:oleObj>
              </mc:Choice>
              <mc:Fallback>
                <p:oleObj name="Equation" r:id="rId7" imgW="1473200" imgH="1155700" progId="">
                  <p:embed/>
                  <p:pic>
                    <p:nvPicPr>
                      <p:cNvPr id="0" name="Picture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1789113"/>
                        <a:ext cx="2208212"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15" name="Freeform 7"/>
          <p:cNvSpPr>
            <a:spLocks/>
          </p:cNvSpPr>
          <p:nvPr/>
        </p:nvSpPr>
        <p:spPr bwMode="auto">
          <a:xfrm>
            <a:off x="2613025" y="2576513"/>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19816" name="Object 31"/>
          <p:cNvGraphicFramePr>
            <a:graphicFrameLocks noChangeAspect="1"/>
          </p:cNvGraphicFramePr>
          <p:nvPr/>
        </p:nvGraphicFramePr>
        <p:xfrm>
          <a:off x="2771775" y="2227263"/>
          <a:ext cx="723900" cy="342900"/>
        </p:xfrm>
        <a:graphic>
          <a:graphicData uri="http://schemas.openxmlformats.org/presentationml/2006/ole">
            <mc:AlternateContent xmlns:mc="http://schemas.openxmlformats.org/markup-compatibility/2006">
              <mc:Choice xmlns:v="urn:schemas-microsoft-com:vml" Requires="v">
                <p:oleObj spid="_x0000_s197871" name="Equation" r:id="rId9" imgW="482391" imgH="228501" progId="">
                  <p:embed/>
                </p:oleObj>
              </mc:Choice>
              <mc:Fallback>
                <p:oleObj name="Equation" r:id="rId9" imgW="482391" imgH="228501" progId="">
                  <p:embed/>
                  <p:pic>
                    <p:nvPicPr>
                      <p:cNvPr id="0"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775" y="2227263"/>
                        <a:ext cx="7239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17" name="Rectangle 9"/>
          <p:cNvSpPr>
            <a:spLocks noChangeArrowheads="1"/>
          </p:cNvSpPr>
          <p:nvPr/>
        </p:nvSpPr>
        <p:spPr bwMode="auto">
          <a:xfrm>
            <a:off x="3849688" y="3090863"/>
            <a:ext cx="1414462"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19818" name="Object 32"/>
          <p:cNvGraphicFramePr>
            <a:graphicFrameLocks noChangeAspect="1"/>
          </p:cNvGraphicFramePr>
          <p:nvPr/>
        </p:nvGraphicFramePr>
        <p:xfrm>
          <a:off x="1012825" y="2498725"/>
          <a:ext cx="1466850" cy="323850"/>
        </p:xfrm>
        <a:graphic>
          <a:graphicData uri="http://schemas.openxmlformats.org/presentationml/2006/ole">
            <mc:AlternateContent xmlns:mc="http://schemas.openxmlformats.org/markup-compatibility/2006">
              <mc:Choice xmlns:v="urn:schemas-microsoft-com:vml" Requires="v">
                <p:oleObj spid="_x0000_s197872" name="Equation" r:id="rId11" imgW="977476" imgH="215806" progId="">
                  <p:embed/>
                </p:oleObj>
              </mc:Choice>
              <mc:Fallback>
                <p:oleObj name="Equation" r:id="rId11" imgW="977476" imgH="215806" progId="">
                  <p:embed/>
                  <p:pic>
                    <p:nvPicPr>
                      <p:cNvPr id="0" name="Picture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2825" y="2498725"/>
                        <a:ext cx="1466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19" name="Rectangle 11"/>
          <p:cNvSpPr>
            <a:spLocks noChangeArrowheads="1"/>
          </p:cNvSpPr>
          <p:nvPr/>
        </p:nvSpPr>
        <p:spPr bwMode="auto">
          <a:xfrm>
            <a:off x="3849688" y="2443163"/>
            <a:ext cx="1414462"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19820" name="Object 33"/>
          <p:cNvGraphicFramePr>
            <a:graphicFrameLocks noChangeAspect="1"/>
          </p:cNvGraphicFramePr>
          <p:nvPr/>
        </p:nvGraphicFramePr>
        <p:xfrm>
          <a:off x="1006475" y="3181350"/>
          <a:ext cx="1466850" cy="323850"/>
        </p:xfrm>
        <a:graphic>
          <a:graphicData uri="http://schemas.openxmlformats.org/presentationml/2006/ole">
            <mc:AlternateContent xmlns:mc="http://schemas.openxmlformats.org/markup-compatibility/2006">
              <mc:Choice xmlns:v="urn:schemas-microsoft-com:vml" Requires="v">
                <p:oleObj spid="_x0000_s197873" name="Equation" r:id="rId13" imgW="977476" imgH="215806" progId="">
                  <p:embed/>
                </p:oleObj>
              </mc:Choice>
              <mc:Fallback>
                <p:oleObj name="Equation" r:id="rId13" imgW="977476" imgH="215806" progId="">
                  <p:embed/>
                  <p:pic>
                    <p:nvPicPr>
                      <p:cNvPr id="0" name="Picture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6475" y="3181350"/>
                        <a:ext cx="14668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821" name="Freeform 13"/>
          <p:cNvSpPr>
            <a:spLocks/>
          </p:cNvSpPr>
          <p:nvPr/>
        </p:nvSpPr>
        <p:spPr bwMode="auto">
          <a:xfrm>
            <a:off x="5451475" y="2576513"/>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19822" name="Object 34"/>
          <p:cNvGraphicFramePr>
            <a:graphicFrameLocks noChangeAspect="1"/>
          </p:cNvGraphicFramePr>
          <p:nvPr/>
        </p:nvGraphicFramePr>
        <p:xfrm>
          <a:off x="5610225" y="2227263"/>
          <a:ext cx="723900" cy="342900"/>
        </p:xfrm>
        <a:graphic>
          <a:graphicData uri="http://schemas.openxmlformats.org/presentationml/2006/ole">
            <mc:AlternateContent xmlns:mc="http://schemas.openxmlformats.org/markup-compatibility/2006">
              <mc:Choice xmlns:v="urn:schemas-microsoft-com:vml" Requires="v">
                <p:oleObj spid="_x0000_s197874" name="Equation" r:id="rId15" imgW="482391" imgH="228501" progId="">
                  <p:embed/>
                </p:oleObj>
              </mc:Choice>
              <mc:Fallback>
                <p:oleObj name="Equation" r:id="rId15" imgW="482391" imgH="228501" progId="">
                  <p:embed/>
                  <p:pic>
                    <p:nvPicPr>
                      <p:cNvPr id="0" name="Picture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0225" y="2227263"/>
                        <a:ext cx="7239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41" name="Object 35"/>
          <p:cNvGraphicFramePr>
            <a:graphicFrameLocks noChangeAspect="1"/>
          </p:cNvGraphicFramePr>
          <p:nvPr/>
        </p:nvGraphicFramePr>
        <p:xfrm>
          <a:off x="3851275" y="3660775"/>
          <a:ext cx="1397000" cy="457200"/>
        </p:xfrm>
        <a:graphic>
          <a:graphicData uri="http://schemas.openxmlformats.org/presentationml/2006/ole">
            <mc:AlternateContent xmlns:mc="http://schemas.openxmlformats.org/markup-compatibility/2006">
              <mc:Choice xmlns:v="urn:schemas-microsoft-com:vml" Requires="v">
                <p:oleObj spid="_x0000_s197875" name="Equation" r:id="rId16" imgW="698500" imgH="228600" progId="">
                  <p:embed/>
                </p:oleObj>
              </mc:Choice>
              <mc:Fallback>
                <p:oleObj name="Equation" r:id="rId16" imgW="698500" imgH="228600" progId="">
                  <p:embed/>
                  <p:pic>
                    <p:nvPicPr>
                      <p:cNvPr id="0" name="Picture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51275" y="3660775"/>
                        <a:ext cx="1397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42" name="Object 36"/>
          <p:cNvGraphicFramePr>
            <a:graphicFrameLocks noChangeAspect="1"/>
          </p:cNvGraphicFramePr>
          <p:nvPr/>
        </p:nvGraphicFramePr>
        <p:xfrm>
          <a:off x="6515100" y="3660775"/>
          <a:ext cx="2360613" cy="457200"/>
        </p:xfrm>
        <a:graphic>
          <a:graphicData uri="http://schemas.openxmlformats.org/presentationml/2006/ole">
            <mc:AlternateContent xmlns:mc="http://schemas.openxmlformats.org/markup-compatibility/2006">
              <mc:Choice xmlns:v="urn:schemas-microsoft-com:vml" Requires="v">
                <p:oleObj spid="_x0000_s197876" name="Equation" r:id="rId18" imgW="1181100" imgH="228600" progId="">
                  <p:embed/>
                </p:oleObj>
              </mc:Choice>
              <mc:Fallback>
                <p:oleObj name="Equation" r:id="rId18" imgW="1181100" imgH="228600" progId="">
                  <p:embed/>
                  <p:pic>
                    <p:nvPicPr>
                      <p:cNvPr id="0" name="Picture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15100" y="3660775"/>
                        <a:ext cx="23606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43" name="Object 37"/>
          <p:cNvGraphicFramePr>
            <a:graphicFrameLocks noChangeAspect="1"/>
          </p:cNvGraphicFramePr>
          <p:nvPr/>
        </p:nvGraphicFramePr>
        <p:xfrm>
          <a:off x="6227763" y="4092575"/>
          <a:ext cx="2286000" cy="457200"/>
        </p:xfrm>
        <a:graphic>
          <a:graphicData uri="http://schemas.openxmlformats.org/presentationml/2006/ole">
            <mc:AlternateContent xmlns:mc="http://schemas.openxmlformats.org/markup-compatibility/2006">
              <mc:Choice xmlns:v="urn:schemas-microsoft-com:vml" Requires="v">
                <p:oleObj spid="_x0000_s197877" name="Equation" r:id="rId20" imgW="1143000" imgH="228600" progId="">
                  <p:embed/>
                </p:oleObj>
              </mc:Choice>
              <mc:Fallback>
                <p:oleObj name="Equation" r:id="rId20" imgW="1143000" imgH="228600" progId="">
                  <p:embed/>
                  <p:pic>
                    <p:nvPicPr>
                      <p:cNvPr id="0" name="Picture 3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27763" y="4092575"/>
                        <a:ext cx="2286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44" name="Object 38"/>
          <p:cNvGraphicFramePr>
            <a:graphicFrameLocks noChangeAspect="1"/>
          </p:cNvGraphicFramePr>
          <p:nvPr/>
        </p:nvGraphicFramePr>
        <p:xfrm>
          <a:off x="6227763" y="4525963"/>
          <a:ext cx="660400" cy="457200"/>
        </p:xfrm>
        <a:graphic>
          <a:graphicData uri="http://schemas.openxmlformats.org/presentationml/2006/ole">
            <mc:AlternateContent xmlns:mc="http://schemas.openxmlformats.org/markup-compatibility/2006">
              <mc:Choice xmlns:v="urn:schemas-microsoft-com:vml" Requires="v">
                <p:oleObj spid="_x0000_s197878" name="Equation" r:id="rId22" imgW="330200" imgH="228600" progId="">
                  <p:embed/>
                </p:oleObj>
              </mc:Choice>
              <mc:Fallback>
                <p:oleObj name="Equation" r:id="rId22" imgW="330200" imgH="228600" progId="">
                  <p:embed/>
                  <p:pic>
                    <p:nvPicPr>
                      <p:cNvPr id="0" name="Picture 3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27763" y="4525963"/>
                        <a:ext cx="660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45" name="Text Box 37"/>
          <p:cNvSpPr txBox="1">
            <a:spLocks noChangeArrowheads="1"/>
          </p:cNvSpPr>
          <p:nvPr/>
        </p:nvSpPr>
        <p:spPr bwMode="auto">
          <a:xfrm>
            <a:off x="755650" y="509588"/>
            <a:ext cx="7604125" cy="931862"/>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因为</a:t>
            </a:r>
            <a:r>
              <a:rPr kumimoji="1" lang="zh-CN" altLang="en-US" sz="2400" b="1">
                <a:solidFill>
                  <a:srgbClr val="FF0000"/>
                </a:solidFill>
                <a:latin typeface="Times New Roman" pitchFamily="18" charset="0"/>
                <a:ea typeface="楷体_GB2312"/>
                <a:cs typeface="楷体_GB2312"/>
              </a:rPr>
              <a:t>“对于</a:t>
            </a:r>
            <a:r>
              <a:rPr kumimoji="1" lang="en-US" altLang="zh-CN" sz="2400" b="1" i="1">
                <a:solidFill>
                  <a:srgbClr val="FF0000"/>
                </a:solidFill>
                <a:latin typeface="Times New Roman" pitchFamily="18" charset="0"/>
                <a:ea typeface="楷体_GB2312"/>
                <a:cs typeface="楷体_GB2312"/>
              </a:rPr>
              <a:t>n </a:t>
            </a:r>
            <a:r>
              <a:rPr kumimoji="1" lang="zh-CN" altLang="en-US" sz="2400" b="1">
                <a:solidFill>
                  <a:srgbClr val="FF0000"/>
                </a:solidFill>
                <a:latin typeface="Times New Roman" pitchFamily="18" charset="0"/>
                <a:ea typeface="楷体_GB2312"/>
                <a:cs typeface="楷体_GB2312"/>
              </a:rPr>
              <a:t>阶方阵</a:t>
            </a:r>
            <a:r>
              <a:rPr kumimoji="1" lang="en-US" altLang="zh-CN" sz="2400" b="1" i="1">
                <a:solidFill>
                  <a:srgbClr val="FF0000"/>
                </a:solidFill>
                <a:latin typeface="Times New Roman" pitchFamily="18" charset="0"/>
                <a:ea typeface="楷体_GB2312"/>
                <a:cs typeface="楷体_GB2312"/>
              </a:rPr>
              <a:t>A</a:t>
            </a:r>
            <a:r>
              <a:rPr kumimoji="1" lang="zh-CN" altLang="en-US"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B</a:t>
            </a:r>
            <a:r>
              <a:rPr kumimoji="1" lang="zh-CN" altLang="en-US" sz="2400" b="1">
                <a:solidFill>
                  <a:srgbClr val="FF0000"/>
                </a:solidFill>
                <a:latin typeface="Times New Roman" pitchFamily="18" charset="0"/>
                <a:ea typeface="楷体_GB2312"/>
                <a:cs typeface="楷体_GB2312"/>
              </a:rPr>
              <a:t>，如果</a:t>
            </a:r>
            <a:r>
              <a:rPr kumimoji="1" lang="en-US" altLang="zh-CN" sz="2400" b="1" i="1">
                <a:solidFill>
                  <a:srgbClr val="FF0000"/>
                </a:solidFill>
                <a:latin typeface="Times New Roman" pitchFamily="18" charset="0"/>
                <a:ea typeface="楷体_GB2312"/>
                <a:cs typeface="楷体_GB2312"/>
              </a:rPr>
              <a:t>AB </a:t>
            </a:r>
            <a:r>
              <a:rPr kumimoji="1" lang="en-US" altLang="zh-CN"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 E</a:t>
            </a:r>
            <a:r>
              <a:rPr kumimoji="1" lang="zh-CN" altLang="en-US" sz="2400" b="1">
                <a:solidFill>
                  <a:srgbClr val="FF0000"/>
                </a:solidFill>
                <a:latin typeface="Times New Roman" pitchFamily="18" charset="0"/>
                <a:ea typeface="楷体_GB2312"/>
                <a:cs typeface="楷体_GB2312"/>
              </a:rPr>
              <a:t>，那么</a:t>
            </a:r>
            <a:r>
              <a:rPr kumimoji="1" lang="en-US" altLang="zh-CN" sz="2400" b="1" i="1">
                <a:solidFill>
                  <a:srgbClr val="FF0000"/>
                </a:solidFill>
                <a:latin typeface="Times New Roman" pitchFamily="18" charset="0"/>
                <a:ea typeface="楷体_GB2312"/>
                <a:cs typeface="楷体_GB2312"/>
              </a:rPr>
              <a:t>A</a:t>
            </a:r>
            <a:r>
              <a:rPr kumimoji="1" lang="zh-CN" altLang="en-US"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B</a:t>
            </a:r>
            <a:r>
              <a:rPr kumimoji="1" lang="zh-CN" altLang="en-US" sz="2400" b="1">
                <a:solidFill>
                  <a:srgbClr val="FF0000"/>
                </a:solidFill>
                <a:latin typeface="Times New Roman" pitchFamily="18" charset="0"/>
                <a:ea typeface="楷体_GB2312"/>
                <a:cs typeface="楷体_GB2312"/>
              </a:rPr>
              <a:t>都是</a:t>
            </a:r>
          </a:p>
          <a:p>
            <a:pPr>
              <a:lnSpc>
                <a:spcPct val="130000"/>
              </a:lnSpc>
            </a:pPr>
            <a:r>
              <a:rPr kumimoji="1" lang="zh-CN" altLang="en-US" sz="2400" b="1">
                <a:solidFill>
                  <a:srgbClr val="FF0000"/>
                </a:solidFill>
                <a:latin typeface="Times New Roman" pitchFamily="18" charset="0"/>
                <a:ea typeface="楷体_GB2312"/>
                <a:cs typeface="楷体_GB2312"/>
              </a:rPr>
              <a:t>可逆矩阵，并且它们互为逆矩阵”</a:t>
            </a:r>
            <a:r>
              <a:rPr kumimoji="1" lang="zh-CN" altLang="en-US" sz="2400" b="1">
                <a:solidFill>
                  <a:srgbClr val="000000"/>
                </a:solidFill>
                <a:latin typeface="Times New Roman" pitchFamily="18" charset="0"/>
                <a:ea typeface="楷体_GB2312"/>
                <a:cs typeface="楷体_GB2312"/>
              </a:rPr>
              <a:t>，</a:t>
            </a:r>
            <a:endParaRPr kumimoji="1" lang="zh-CN" altLang="en-US" sz="2400" b="1">
              <a:solidFill>
                <a:srgbClr val="000000"/>
              </a:solidFill>
              <a:latin typeface="楷体_GB2312"/>
              <a:ea typeface="楷体_GB2312"/>
              <a:cs typeface="楷体_GB2312"/>
            </a:endParaRPr>
          </a:p>
        </p:txBody>
      </p:sp>
      <p:sp>
        <p:nvSpPr>
          <p:cNvPr id="119848" name="Text Box 40"/>
          <p:cNvSpPr txBox="1">
            <a:spLocks noChangeArrowheads="1"/>
          </p:cNvSpPr>
          <p:nvPr/>
        </p:nvSpPr>
        <p:spPr bwMode="auto">
          <a:xfrm>
            <a:off x="755650" y="4797425"/>
            <a:ext cx="7604125"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所以                                   ．</a:t>
            </a:r>
            <a:endParaRPr kumimoji="1" lang="zh-CN" altLang="en-US" sz="2400" b="1">
              <a:solidFill>
                <a:srgbClr val="000000"/>
              </a:solidFill>
              <a:latin typeface="楷体_GB2312"/>
              <a:ea typeface="楷体_GB2312"/>
              <a:cs typeface="楷体_GB2312"/>
            </a:endParaRPr>
          </a:p>
        </p:txBody>
      </p:sp>
      <p:graphicFrame>
        <p:nvGraphicFramePr>
          <p:cNvPr id="119849" name="Object 39"/>
          <p:cNvGraphicFramePr>
            <a:graphicFrameLocks noChangeAspect="1"/>
          </p:cNvGraphicFramePr>
          <p:nvPr/>
        </p:nvGraphicFramePr>
        <p:xfrm>
          <a:off x="1479550" y="4818063"/>
          <a:ext cx="2587625" cy="482600"/>
        </p:xfrm>
        <a:graphic>
          <a:graphicData uri="http://schemas.openxmlformats.org/presentationml/2006/ole">
            <mc:AlternateContent xmlns:mc="http://schemas.openxmlformats.org/markup-compatibility/2006">
              <mc:Choice xmlns:v="urn:schemas-microsoft-com:vml" Requires="v">
                <p:oleObj spid="_x0000_s197879" name="Equation" r:id="rId24" imgW="1295400" imgH="241300" progId="">
                  <p:embed/>
                </p:oleObj>
              </mc:Choice>
              <mc:Fallback>
                <p:oleObj name="Equation" r:id="rId24" imgW="1295400" imgH="241300" progId="">
                  <p:embed/>
                  <p:pic>
                    <p:nvPicPr>
                      <p:cNvPr id="0" name="Picture 3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79550" y="4818063"/>
                        <a:ext cx="2587625" cy="482600"/>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sp>
        <p:nvSpPr>
          <p:cNvPr id="119850" name="Text Box 42"/>
          <p:cNvSpPr txBox="1">
            <a:spLocks noChangeArrowheads="1"/>
          </p:cNvSpPr>
          <p:nvPr/>
        </p:nvSpPr>
        <p:spPr bwMode="auto">
          <a:xfrm>
            <a:off x="755650" y="5419725"/>
            <a:ext cx="7604125"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一般地，                              ．</a:t>
            </a:r>
            <a:endParaRPr kumimoji="1" lang="zh-CN" altLang="en-US" sz="2400" b="1">
              <a:solidFill>
                <a:srgbClr val="000000"/>
              </a:solidFill>
              <a:latin typeface="楷体_GB2312"/>
              <a:ea typeface="楷体_GB2312"/>
              <a:cs typeface="楷体_GB2312"/>
            </a:endParaRPr>
          </a:p>
        </p:txBody>
      </p:sp>
      <p:graphicFrame>
        <p:nvGraphicFramePr>
          <p:cNvPr id="119851" name="Object 40"/>
          <p:cNvGraphicFramePr>
            <a:graphicFrameLocks noChangeAspect="1"/>
          </p:cNvGraphicFramePr>
          <p:nvPr/>
        </p:nvGraphicFramePr>
        <p:xfrm>
          <a:off x="2020888" y="5430838"/>
          <a:ext cx="2284412" cy="457200"/>
        </p:xfrm>
        <a:graphic>
          <a:graphicData uri="http://schemas.openxmlformats.org/presentationml/2006/ole">
            <mc:AlternateContent xmlns:mc="http://schemas.openxmlformats.org/markup-compatibility/2006">
              <mc:Choice xmlns:v="urn:schemas-microsoft-com:vml" Requires="v">
                <p:oleObj spid="_x0000_s197880" name="Equation" r:id="rId26" imgW="1143000" imgH="228600" progId="">
                  <p:embed/>
                </p:oleObj>
              </mc:Choice>
              <mc:Fallback>
                <p:oleObj name="Equation" r:id="rId26" imgW="1143000" imgH="228600" progId="">
                  <p:embed/>
                  <p:pic>
                    <p:nvPicPr>
                      <p:cNvPr id="0" name="Picture 4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020888" y="5430838"/>
                        <a:ext cx="2284412" cy="457200"/>
                      </a:xfrm>
                      <a:prstGeom prst="rect">
                        <a:avLst/>
                      </a:prstGeom>
                      <a:solidFill>
                        <a:srgbClr val="FFFF66"/>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wipe(left)">
                                      <p:cBhvr>
                                        <p:cTn id="7" dur="500"/>
                                        <p:tgtEl>
                                          <p:spTgt spid="119815"/>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119816"/>
                                        </p:tgtEl>
                                        <p:attrNameLst>
                                          <p:attrName>style.visibility</p:attrName>
                                        </p:attrNameLst>
                                      </p:cBhvr>
                                      <p:to>
                                        <p:strVal val="visible"/>
                                      </p:to>
                                    </p:set>
                                    <p:animEffect transition="in" filter="slide(fromBottom)">
                                      <p:cBhvr>
                                        <p:cTn id="11" dur="500"/>
                                        <p:tgtEl>
                                          <p:spTgt spid="119816"/>
                                        </p:tgtEl>
                                      </p:cBhvr>
                                    </p:animEffect>
                                  </p:childTnLst>
                                </p:cTn>
                              </p:par>
                            </p:childTnLst>
                          </p:cTn>
                        </p:par>
                        <p:par>
                          <p:cTn id="12" fill="hold" nodeType="afterGroup">
                            <p:stCondLst>
                              <p:cond delay="1000"/>
                            </p:stCondLst>
                            <p:childTnLst>
                              <p:par>
                                <p:cTn id="13" presetID="4" presetClass="entr" presetSubtype="16" fill="hold" nodeType="afterEffect">
                                  <p:stCondLst>
                                    <p:cond delay="0"/>
                                  </p:stCondLst>
                                  <p:childTnLst>
                                    <p:set>
                                      <p:cBhvr>
                                        <p:cTn id="14" dur="1" fill="hold">
                                          <p:stCondLst>
                                            <p:cond delay="0"/>
                                          </p:stCondLst>
                                        </p:cTn>
                                        <p:tgtEl>
                                          <p:spTgt spid="119813"/>
                                        </p:tgtEl>
                                        <p:attrNameLst>
                                          <p:attrName>style.visibility</p:attrName>
                                        </p:attrNameLst>
                                      </p:cBhvr>
                                      <p:to>
                                        <p:strVal val="visible"/>
                                      </p:to>
                                    </p:set>
                                    <p:animEffect transition="in" filter="box(in)">
                                      <p:cBhvr>
                                        <p:cTn id="15" dur="500"/>
                                        <p:tgtEl>
                                          <p:spTgt spid="1198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9" presetClass="path" presetSubtype="0" accel="50000" decel="50000" fill="hold" nodeType="clickEffect">
                                  <p:stCondLst>
                                    <p:cond delay="0"/>
                                  </p:stCondLst>
                                  <p:childTnLst>
                                    <p:animMotion origin="layout" path="M -2.5E-6 -1.11111E-6 L 0.30903 0.1007 " pathEditMode="relative" rAng="0" ptsTypes="AA">
                                      <p:cBhvr>
                                        <p:cTn id="19" dur="1000" fill="hold"/>
                                        <p:tgtEl>
                                          <p:spTgt spid="119818"/>
                                        </p:tgtEl>
                                        <p:attrNameLst>
                                          <p:attrName>ppt_x</p:attrName>
                                          <p:attrName>ppt_y</p:attrName>
                                        </p:attrNameLst>
                                      </p:cBhvr>
                                      <p:rCtr x="15451" y="5023"/>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56" presetClass="path" presetSubtype="0" accel="50000" decel="50000" fill="hold" nodeType="clickEffect">
                                  <p:stCondLst>
                                    <p:cond delay="0"/>
                                  </p:stCondLst>
                                  <p:childTnLst>
                                    <p:animMotion origin="layout" path="M 1.94444E-6 -4.81481E-6 L 0.30972 -0.09976 " pathEditMode="relative" rAng="0" ptsTypes="AA">
                                      <p:cBhvr>
                                        <p:cTn id="23" dur="1000" fill="hold"/>
                                        <p:tgtEl>
                                          <p:spTgt spid="119820"/>
                                        </p:tgtEl>
                                        <p:attrNameLst>
                                          <p:attrName>ppt_x</p:attrName>
                                          <p:attrName>ppt_y</p:attrName>
                                        </p:attrNameLst>
                                      </p:cBhvr>
                                      <p:rCtr x="15486" y="-5000"/>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119841"/>
                                        </p:tgtEl>
                                        <p:attrNameLst>
                                          <p:attrName>style.visibility</p:attrName>
                                        </p:attrNameLst>
                                      </p:cBhvr>
                                      <p:to>
                                        <p:strVal val="visible"/>
                                      </p:to>
                                    </p:set>
                                    <p:animEffect transition="in" filter="slide(fromBottom)">
                                      <p:cBhvr>
                                        <p:cTn id="28" dur="500"/>
                                        <p:tgtEl>
                                          <p:spTgt spid="11984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19821"/>
                                        </p:tgtEl>
                                        <p:attrNameLst>
                                          <p:attrName>style.visibility</p:attrName>
                                        </p:attrNameLst>
                                      </p:cBhvr>
                                      <p:to>
                                        <p:strVal val="visible"/>
                                      </p:to>
                                    </p:set>
                                    <p:animEffect transition="in" filter="wipe(left)">
                                      <p:cBhvr>
                                        <p:cTn id="33" dur="500"/>
                                        <p:tgtEl>
                                          <p:spTgt spid="119821"/>
                                        </p:tgtEl>
                                      </p:cBhvr>
                                    </p:animEffect>
                                  </p:childTnLst>
                                </p:cTn>
                              </p:par>
                            </p:childTnLst>
                          </p:cTn>
                        </p:par>
                        <p:par>
                          <p:cTn id="34" fill="hold" nodeType="afterGroup">
                            <p:stCondLst>
                              <p:cond delay="500"/>
                            </p:stCondLst>
                            <p:childTnLst>
                              <p:par>
                                <p:cTn id="35" presetID="12" presetClass="entr" presetSubtype="4" fill="hold" nodeType="afterEffect">
                                  <p:stCondLst>
                                    <p:cond delay="0"/>
                                  </p:stCondLst>
                                  <p:childTnLst>
                                    <p:set>
                                      <p:cBhvr>
                                        <p:cTn id="36" dur="1" fill="hold">
                                          <p:stCondLst>
                                            <p:cond delay="0"/>
                                          </p:stCondLst>
                                        </p:cTn>
                                        <p:tgtEl>
                                          <p:spTgt spid="119822"/>
                                        </p:tgtEl>
                                        <p:attrNameLst>
                                          <p:attrName>style.visibility</p:attrName>
                                        </p:attrNameLst>
                                      </p:cBhvr>
                                      <p:to>
                                        <p:strVal val="visible"/>
                                      </p:to>
                                    </p:set>
                                    <p:animEffect transition="in" filter="slide(fromBottom)">
                                      <p:cBhvr>
                                        <p:cTn id="37" dur="500"/>
                                        <p:tgtEl>
                                          <p:spTgt spid="119822"/>
                                        </p:tgtEl>
                                      </p:cBhvr>
                                    </p:animEffect>
                                  </p:childTnLst>
                                </p:cTn>
                              </p:par>
                            </p:childTnLst>
                          </p:cTn>
                        </p:par>
                        <p:par>
                          <p:cTn id="38" fill="hold" nodeType="afterGroup">
                            <p:stCondLst>
                              <p:cond delay="1000"/>
                            </p:stCondLst>
                            <p:childTnLst>
                              <p:par>
                                <p:cTn id="39" presetID="4" presetClass="entr" presetSubtype="16" fill="hold" nodeType="afterEffect">
                                  <p:stCondLst>
                                    <p:cond delay="0"/>
                                  </p:stCondLst>
                                  <p:childTnLst>
                                    <p:set>
                                      <p:cBhvr>
                                        <p:cTn id="40" dur="1" fill="hold">
                                          <p:stCondLst>
                                            <p:cond delay="0"/>
                                          </p:stCondLst>
                                        </p:cTn>
                                        <p:tgtEl>
                                          <p:spTgt spid="119810"/>
                                        </p:tgtEl>
                                        <p:attrNameLst>
                                          <p:attrName>style.visibility</p:attrName>
                                        </p:attrNameLst>
                                      </p:cBhvr>
                                      <p:to>
                                        <p:strVal val="visible"/>
                                      </p:to>
                                    </p:set>
                                    <p:animEffect transition="in" filter="box(in)">
                                      <p:cBhvr>
                                        <p:cTn id="41" dur="500"/>
                                        <p:tgtEl>
                                          <p:spTgt spid="119810"/>
                                        </p:tgtEl>
                                      </p:cBhvr>
                                    </p:animEffect>
                                  </p:childTnLst>
                                </p:cTn>
                              </p:par>
                              <p:par>
                                <p:cTn id="42" presetID="1" presetClass="exit" presetSubtype="0" fill="hold" grpId="0" nodeType="withEffect">
                                  <p:stCondLst>
                                    <p:cond delay="0"/>
                                  </p:stCondLst>
                                  <p:childTnLst>
                                    <p:set>
                                      <p:cBhvr>
                                        <p:cTn id="43" dur="1" fill="hold">
                                          <p:stCondLst>
                                            <p:cond delay="0"/>
                                          </p:stCondLst>
                                        </p:cTn>
                                        <p:tgtEl>
                                          <p:spTgt spid="119819"/>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119817"/>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0" presetClass="path" presetSubtype="0" accel="50000" decel="50000" fill="hold" nodeType="clickEffect">
                                  <p:stCondLst>
                                    <p:cond delay="0"/>
                                  </p:stCondLst>
                                  <p:childTnLst>
                                    <p:animMotion origin="layout" path="M 0.31389 0.10081 L 0.62101 -0.00023 " pathEditMode="relative" rAng="0" ptsTypes="AA">
                                      <p:cBhvr>
                                        <p:cTn id="49" dur="1000" fill="hold"/>
                                        <p:tgtEl>
                                          <p:spTgt spid="119818"/>
                                        </p:tgtEl>
                                        <p:attrNameLst>
                                          <p:attrName>ppt_x</p:attrName>
                                          <p:attrName>ppt_y</p:attrName>
                                        </p:attrNameLst>
                                      </p:cBhvr>
                                      <p:rCtr x="15347" y="-5064"/>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0" presetClass="path" presetSubtype="0" accel="50000" decel="50000" fill="hold" nodeType="clickEffect">
                                  <p:stCondLst>
                                    <p:cond delay="0"/>
                                  </p:stCondLst>
                                  <p:childTnLst>
                                    <p:animMotion origin="layout" path="M 0.3066 -0.10381 L 0.6217 0.00093 " pathEditMode="relative" rAng="0" ptsTypes="AA">
                                      <p:cBhvr>
                                        <p:cTn id="53" dur="1000" fill="hold"/>
                                        <p:tgtEl>
                                          <p:spTgt spid="119820"/>
                                        </p:tgtEl>
                                        <p:attrNameLst>
                                          <p:attrName>ppt_x</p:attrName>
                                          <p:attrName>ppt_y</p:attrName>
                                        </p:attrNameLst>
                                      </p:cBhvr>
                                      <p:rCtr x="15747" y="5225"/>
                                    </p:animMotion>
                                  </p:childTnLst>
                                </p:cTn>
                              </p:par>
                            </p:childTnLst>
                          </p:cTn>
                        </p:par>
                      </p:childTnLst>
                    </p:cTn>
                  </p:par>
                  <p:par>
                    <p:cTn id="54" fill="hold" nodeType="clickPar">
                      <p:stCondLst>
                        <p:cond delay="indefinite"/>
                      </p:stCondLst>
                      <p:childTnLst>
                        <p:par>
                          <p:cTn id="55" fill="hold" nodeType="withGroup">
                            <p:stCondLst>
                              <p:cond delay="0"/>
                            </p:stCondLst>
                            <p:childTnLst>
                              <p:par>
                                <p:cTn id="56" presetID="12" presetClass="entr" presetSubtype="4" fill="hold" nodeType="clickEffect">
                                  <p:stCondLst>
                                    <p:cond delay="0"/>
                                  </p:stCondLst>
                                  <p:childTnLst>
                                    <p:set>
                                      <p:cBhvr>
                                        <p:cTn id="57" dur="1" fill="hold">
                                          <p:stCondLst>
                                            <p:cond delay="0"/>
                                          </p:stCondLst>
                                        </p:cTn>
                                        <p:tgtEl>
                                          <p:spTgt spid="119842"/>
                                        </p:tgtEl>
                                        <p:attrNameLst>
                                          <p:attrName>style.visibility</p:attrName>
                                        </p:attrNameLst>
                                      </p:cBhvr>
                                      <p:to>
                                        <p:strVal val="visible"/>
                                      </p:to>
                                    </p:set>
                                    <p:animEffect transition="in" filter="slide(fromBottom)">
                                      <p:cBhvr>
                                        <p:cTn id="58" dur="500"/>
                                        <p:tgtEl>
                                          <p:spTgt spid="11984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4" fill="hold" nodeType="clickEffect">
                                  <p:stCondLst>
                                    <p:cond delay="0"/>
                                  </p:stCondLst>
                                  <p:childTnLst>
                                    <p:set>
                                      <p:cBhvr>
                                        <p:cTn id="62" dur="1" fill="hold">
                                          <p:stCondLst>
                                            <p:cond delay="0"/>
                                          </p:stCondLst>
                                        </p:cTn>
                                        <p:tgtEl>
                                          <p:spTgt spid="119844"/>
                                        </p:tgtEl>
                                        <p:attrNameLst>
                                          <p:attrName>style.visibility</p:attrName>
                                        </p:attrNameLst>
                                      </p:cBhvr>
                                      <p:to>
                                        <p:strVal val="visible"/>
                                      </p:to>
                                    </p:set>
                                    <p:animEffect transition="in" filter="slide(fromBottom)">
                                      <p:cBhvr>
                                        <p:cTn id="63" dur="500"/>
                                        <p:tgtEl>
                                          <p:spTgt spid="11984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2" presetClass="entr" presetSubtype="4" fill="hold" nodeType="clickEffect">
                                  <p:stCondLst>
                                    <p:cond delay="0"/>
                                  </p:stCondLst>
                                  <p:childTnLst>
                                    <p:set>
                                      <p:cBhvr>
                                        <p:cTn id="67" dur="1" fill="hold">
                                          <p:stCondLst>
                                            <p:cond delay="0"/>
                                          </p:stCondLst>
                                        </p:cTn>
                                        <p:tgtEl>
                                          <p:spTgt spid="119843"/>
                                        </p:tgtEl>
                                        <p:attrNameLst>
                                          <p:attrName>style.visibility</p:attrName>
                                        </p:attrNameLst>
                                      </p:cBhvr>
                                      <p:to>
                                        <p:strVal val="visible"/>
                                      </p:to>
                                    </p:set>
                                    <p:animEffect transition="in" filter="slide(fromBottom)">
                                      <p:cBhvr>
                                        <p:cTn id="68" dur="500"/>
                                        <p:tgtEl>
                                          <p:spTgt spid="11984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ntr" presetSubtype="16" fill="hold" grpId="0" nodeType="clickEffect">
                                  <p:stCondLst>
                                    <p:cond delay="0"/>
                                  </p:stCondLst>
                                  <p:childTnLst>
                                    <p:set>
                                      <p:cBhvr>
                                        <p:cTn id="72" dur="1" fill="hold">
                                          <p:stCondLst>
                                            <p:cond delay="0"/>
                                          </p:stCondLst>
                                        </p:cTn>
                                        <p:tgtEl>
                                          <p:spTgt spid="119845"/>
                                        </p:tgtEl>
                                        <p:attrNameLst>
                                          <p:attrName>style.visibility</p:attrName>
                                        </p:attrNameLst>
                                      </p:cBhvr>
                                      <p:to>
                                        <p:strVal val="visible"/>
                                      </p:to>
                                    </p:set>
                                    <p:animEffect transition="in" filter="box(in)">
                                      <p:cBhvr>
                                        <p:cTn id="73" dur="500"/>
                                        <p:tgtEl>
                                          <p:spTgt spid="11984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19848"/>
                                        </p:tgtEl>
                                        <p:attrNameLst>
                                          <p:attrName>style.visibility</p:attrName>
                                        </p:attrNameLst>
                                      </p:cBhvr>
                                      <p:to>
                                        <p:strVal val="visible"/>
                                      </p:to>
                                    </p:set>
                                    <p:animEffect transition="in" filter="blinds(horizontal)">
                                      <p:cBhvr>
                                        <p:cTn id="78" dur="500"/>
                                        <p:tgtEl>
                                          <p:spTgt spid="119848"/>
                                        </p:tgtEl>
                                      </p:cBhvr>
                                    </p:animEffect>
                                  </p:childTnLst>
                                </p:cTn>
                              </p:par>
                              <p:par>
                                <p:cTn id="79" presetID="3" presetClass="entr" presetSubtype="10" fill="hold" nodeType="withEffect">
                                  <p:stCondLst>
                                    <p:cond delay="0"/>
                                  </p:stCondLst>
                                  <p:childTnLst>
                                    <p:set>
                                      <p:cBhvr>
                                        <p:cTn id="80" dur="1" fill="hold">
                                          <p:stCondLst>
                                            <p:cond delay="0"/>
                                          </p:stCondLst>
                                        </p:cTn>
                                        <p:tgtEl>
                                          <p:spTgt spid="119849"/>
                                        </p:tgtEl>
                                        <p:attrNameLst>
                                          <p:attrName>style.visibility</p:attrName>
                                        </p:attrNameLst>
                                      </p:cBhvr>
                                      <p:to>
                                        <p:strVal val="visible"/>
                                      </p:to>
                                    </p:set>
                                    <p:animEffect transition="in" filter="blinds(horizontal)">
                                      <p:cBhvr>
                                        <p:cTn id="81" dur="500"/>
                                        <p:tgtEl>
                                          <p:spTgt spid="11984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119850"/>
                                        </p:tgtEl>
                                        <p:attrNameLst>
                                          <p:attrName>style.visibility</p:attrName>
                                        </p:attrNameLst>
                                      </p:cBhvr>
                                      <p:to>
                                        <p:strVal val="visible"/>
                                      </p:to>
                                    </p:set>
                                    <p:animEffect transition="in" filter="blinds(horizontal)">
                                      <p:cBhvr>
                                        <p:cTn id="86" dur="500"/>
                                        <p:tgtEl>
                                          <p:spTgt spid="119850"/>
                                        </p:tgtEl>
                                      </p:cBhvr>
                                    </p:animEffect>
                                  </p:childTnLst>
                                </p:cTn>
                              </p:par>
                              <p:par>
                                <p:cTn id="87" presetID="3" presetClass="entr" presetSubtype="10" fill="hold" nodeType="withEffect">
                                  <p:stCondLst>
                                    <p:cond delay="0"/>
                                  </p:stCondLst>
                                  <p:childTnLst>
                                    <p:set>
                                      <p:cBhvr>
                                        <p:cTn id="88" dur="1" fill="hold">
                                          <p:stCondLst>
                                            <p:cond delay="0"/>
                                          </p:stCondLst>
                                        </p:cTn>
                                        <p:tgtEl>
                                          <p:spTgt spid="119851"/>
                                        </p:tgtEl>
                                        <p:attrNameLst>
                                          <p:attrName>style.visibility</p:attrName>
                                        </p:attrNameLst>
                                      </p:cBhvr>
                                      <p:to>
                                        <p:strVal val="visible"/>
                                      </p:to>
                                    </p:set>
                                    <p:animEffect transition="in" filter="blinds(horizontal)">
                                      <p:cBhvr>
                                        <p:cTn id="89" dur="500"/>
                                        <p:tgtEl>
                                          <p:spTgt spid="119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5" grpId="0" animBg="1"/>
      <p:bldP spid="119817" grpId="0" animBg="1"/>
      <p:bldP spid="119819" grpId="0" animBg="1"/>
      <p:bldP spid="119821" grpId="0" animBg="1"/>
      <p:bldP spid="119845" grpId="0"/>
      <p:bldP spid="119848" grpId="0"/>
      <p:bldP spid="1198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0" name="Rectangle 2"/>
          <p:cNvSpPr>
            <a:spLocks noGrp="1" noChangeArrowheads="1"/>
          </p:cNvSpPr>
          <p:nvPr>
            <p:ph type="title"/>
          </p:nvPr>
        </p:nvSpPr>
        <p:spPr>
          <a:xfrm>
            <a:off x="457200" y="115888"/>
            <a:ext cx="8229600" cy="1371600"/>
          </a:xfrm>
        </p:spPr>
        <p:txBody>
          <a:bodyPr/>
          <a:lstStyle/>
          <a:p>
            <a:pPr eaLnBrk="1" hangingPunct="1"/>
            <a:r>
              <a:rPr kumimoji="1" lang="zh-CN" altLang="en-US" sz="3600" b="1" smtClean="0">
                <a:solidFill>
                  <a:srgbClr val="6666FF"/>
                </a:solidFill>
                <a:latin typeface="楷体_GB2312"/>
                <a:ea typeface="楷体_GB2312"/>
                <a:cs typeface="楷体_GB2312"/>
              </a:rPr>
              <a:t>二、三阶行列式</a:t>
            </a:r>
          </a:p>
        </p:txBody>
      </p:sp>
      <p:sp>
        <p:nvSpPr>
          <p:cNvPr id="7191" name="Text Box 3"/>
          <p:cNvSpPr txBox="1">
            <a:spLocks noChangeArrowheads="1"/>
          </p:cNvSpPr>
          <p:nvPr/>
        </p:nvSpPr>
        <p:spPr bwMode="auto">
          <a:xfrm>
            <a:off x="609600" y="1258888"/>
            <a:ext cx="4832350" cy="457200"/>
          </a:xfrm>
          <a:prstGeom prst="rect">
            <a:avLst/>
          </a:prstGeom>
          <a:noFill/>
          <a:ln w="9525">
            <a:noFill/>
            <a:miter lim="800000"/>
            <a:headEnd/>
            <a:tailEnd/>
          </a:ln>
        </p:spPr>
        <p:txBody>
          <a:bodyPr wrap="none">
            <a:spAutoFit/>
          </a:bodyPr>
          <a:lstStyle/>
          <a:p>
            <a:pPr>
              <a:spcBef>
                <a:spcPct val="50000"/>
              </a:spcBef>
            </a:pPr>
            <a:r>
              <a:rPr kumimoji="1" lang="zh-CN" altLang="en-US" sz="2400" b="1">
                <a:solidFill>
                  <a:srgbClr val="3333FF"/>
                </a:solidFill>
                <a:latin typeface="Times New Roman" pitchFamily="18" charset="0"/>
                <a:ea typeface="楷体_GB2312"/>
                <a:cs typeface="楷体_GB2312"/>
              </a:rPr>
              <a:t>定义</a:t>
            </a:r>
            <a:r>
              <a:rPr kumimoji="1" lang="zh-CN" altLang="en-US" sz="2400" b="1">
                <a:solidFill>
                  <a:srgbClr val="0000FF"/>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设有</a:t>
            </a:r>
            <a:r>
              <a:rPr kumimoji="1" lang="en-US" altLang="zh-CN" sz="2400" b="1">
                <a:solidFill>
                  <a:srgbClr val="000000"/>
                </a:solidFill>
                <a:latin typeface="Times New Roman" pitchFamily="18" charset="0"/>
                <a:ea typeface="楷体_GB2312"/>
                <a:cs typeface="楷体_GB2312"/>
              </a:rPr>
              <a:t>9</a:t>
            </a:r>
            <a:r>
              <a:rPr kumimoji="1" lang="zh-CN" altLang="en-US" sz="2400" b="1">
                <a:solidFill>
                  <a:srgbClr val="000000"/>
                </a:solidFill>
                <a:latin typeface="Times New Roman" pitchFamily="18" charset="0"/>
                <a:ea typeface="楷体_GB2312"/>
                <a:cs typeface="楷体_GB2312"/>
              </a:rPr>
              <a:t>个数排成</a:t>
            </a:r>
            <a:r>
              <a:rPr kumimoji="1" lang="en-US" altLang="zh-CN" sz="2400" b="1">
                <a:solidFill>
                  <a:srgbClr val="000000"/>
                </a:solidFill>
                <a:latin typeface="Times New Roman" pitchFamily="18" charset="0"/>
                <a:ea typeface="楷体_GB2312"/>
                <a:cs typeface="楷体_GB2312"/>
              </a:rPr>
              <a:t>3</a:t>
            </a:r>
            <a:r>
              <a:rPr kumimoji="1" lang="zh-CN" altLang="en-US" sz="2400" b="1">
                <a:solidFill>
                  <a:srgbClr val="000000"/>
                </a:solidFill>
                <a:latin typeface="Times New Roman" pitchFamily="18" charset="0"/>
                <a:ea typeface="楷体_GB2312"/>
                <a:cs typeface="楷体_GB2312"/>
              </a:rPr>
              <a:t>行</a:t>
            </a:r>
            <a:r>
              <a:rPr kumimoji="1" lang="en-US" altLang="zh-CN" sz="2400" b="1">
                <a:solidFill>
                  <a:srgbClr val="000000"/>
                </a:solidFill>
                <a:latin typeface="Times New Roman" pitchFamily="18" charset="0"/>
                <a:ea typeface="楷体_GB2312"/>
                <a:cs typeface="楷体_GB2312"/>
              </a:rPr>
              <a:t>3</a:t>
            </a:r>
            <a:r>
              <a:rPr kumimoji="1" lang="zh-CN" altLang="en-US" sz="2400" b="1">
                <a:solidFill>
                  <a:srgbClr val="000000"/>
                </a:solidFill>
                <a:latin typeface="Times New Roman" pitchFamily="18" charset="0"/>
                <a:ea typeface="楷体_GB2312"/>
                <a:cs typeface="楷体_GB2312"/>
              </a:rPr>
              <a:t>列的数表</a:t>
            </a:r>
          </a:p>
        </p:txBody>
      </p:sp>
      <p:sp>
        <p:nvSpPr>
          <p:cNvPr id="7192" name="AutoShape 4"/>
          <p:cNvSpPr>
            <a:spLocks noChangeArrowheads="1"/>
          </p:cNvSpPr>
          <p:nvPr/>
        </p:nvSpPr>
        <p:spPr bwMode="auto">
          <a:xfrm>
            <a:off x="5580063" y="2205038"/>
            <a:ext cx="2881312" cy="647700"/>
          </a:xfrm>
          <a:prstGeom prst="roundRect">
            <a:avLst>
              <a:gd name="adj" fmla="val 16667"/>
            </a:avLst>
          </a:prstGeom>
          <a:noFill/>
          <a:ln w="28575">
            <a:solidFill>
              <a:schemeClr val="hlink"/>
            </a:solidFill>
            <a:round/>
            <a:headEnd/>
            <a:tailEnd/>
          </a:ln>
        </p:spPr>
        <p:txBody>
          <a:bodyPr anchor="ctr" anchorCtr="1"/>
          <a:lstStyle/>
          <a:p>
            <a:pPr algn="ctr"/>
            <a:r>
              <a:rPr lang="zh-CN" altLang="en-US" sz="2400" b="1">
                <a:solidFill>
                  <a:srgbClr val="FF0000"/>
                </a:solidFill>
                <a:ea typeface="楷体_GB2312"/>
                <a:cs typeface="楷体_GB2312"/>
              </a:rPr>
              <a:t>原则：横行竖列</a:t>
            </a:r>
          </a:p>
        </p:txBody>
      </p:sp>
      <p:sp>
        <p:nvSpPr>
          <p:cNvPr id="38917" name="Text Box 5"/>
          <p:cNvSpPr txBox="1">
            <a:spLocks noChangeArrowheads="1"/>
          </p:cNvSpPr>
          <p:nvPr/>
        </p:nvSpPr>
        <p:spPr bwMode="auto">
          <a:xfrm>
            <a:off x="609600" y="3052763"/>
            <a:ext cx="1658938" cy="457200"/>
          </a:xfrm>
          <a:prstGeom prst="rect">
            <a:avLst/>
          </a:prstGeom>
          <a:noFill/>
          <a:ln w="9525">
            <a:noFill/>
            <a:miter lim="800000"/>
            <a:headEnd/>
            <a:tailEnd/>
          </a:ln>
        </p:spPr>
        <p:txBody>
          <a:bodyPr wrap="none"/>
          <a:lstStyle/>
          <a:p>
            <a:r>
              <a:rPr kumimoji="1" lang="zh-CN" altLang="en-US" sz="2400" b="1">
                <a:solidFill>
                  <a:srgbClr val="000000"/>
                </a:solidFill>
                <a:latin typeface="楷体_GB2312"/>
                <a:ea typeface="楷体_GB2312"/>
                <a:cs typeface="楷体_GB2312"/>
              </a:rPr>
              <a:t>引进记号</a:t>
            </a:r>
          </a:p>
        </p:txBody>
      </p:sp>
      <p:sp>
        <p:nvSpPr>
          <p:cNvPr id="38918" name="Text Box 6"/>
          <p:cNvSpPr txBox="1">
            <a:spLocks noChangeArrowheads="1"/>
          </p:cNvSpPr>
          <p:nvPr/>
        </p:nvSpPr>
        <p:spPr bwMode="auto">
          <a:xfrm>
            <a:off x="704850" y="5538788"/>
            <a:ext cx="24828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称为</a:t>
            </a:r>
            <a:r>
              <a:rPr kumimoji="1" lang="zh-CN" altLang="en-US" sz="2400" b="1">
                <a:solidFill>
                  <a:srgbClr val="FF0000"/>
                </a:solidFill>
                <a:latin typeface="楷体_GB2312"/>
                <a:ea typeface="楷体_GB2312"/>
                <a:cs typeface="楷体_GB2312"/>
              </a:rPr>
              <a:t>三阶行列式</a:t>
            </a:r>
            <a:r>
              <a:rPr kumimoji="1" lang="en-US" altLang="zh-CN" sz="2400" b="1">
                <a:solidFill>
                  <a:srgbClr val="000000"/>
                </a:solidFill>
                <a:latin typeface="楷体_GB2312"/>
                <a:ea typeface="楷体_GB2312"/>
                <a:cs typeface="楷体_GB2312"/>
              </a:rPr>
              <a:t>.</a:t>
            </a:r>
          </a:p>
        </p:txBody>
      </p:sp>
      <p:graphicFrame>
        <p:nvGraphicFramePr>
          <p:cNvPr id="38919" name="Object 18"/>
          <p:cNvGraphicFramePr>
            <a:graphicFrameLocks noChangeAspect="1"/>
          </p:cNvGraphicFramePr>
          <p:nvPr/>
        </p:nvGraphicFramePr>
        <p:xfrm>
          <a:off x="1885950" y="3616325"/>
          <a:ext cx="2038350" cy="1563688"/>
        </p:xfrm>
        <a:graphic>
          <a:graphicData uri="http://schemas.openxmlformats.org/presentationml/2006/ole">
            <mc:AlternateContent xmlns:mc="http://schemas.openxmlformats.org/markup-compatibility/2006">
              <mc:Choice xmlns:v="urn:schemas-microsoft-com:vml" Requires="v">
                <p:oleObj spid="_x0000_s7250" name="Equation" r:id="rId3" imgW="927100" imgH="711200" progId="">
                  <p:embed/>
                </p:oleObj>
              </mc:Choice>
              <mc:Fallback>
                <p:oleObj name="Equation" r:id="rId3" imgW="927100" imgH="711200"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616325"/>
                        <a:ext cx="2038350" cy="156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0" name="Object 19"/>
          <p:cNvGraphicFramePr>
            <a:graphicFrameLocks noChangeAspect="1"/>
          </p:cNvGraphicFramePr>
          <p:nvPr/>
        </p:nvGraphicFramePr>
        <p:xfrm>
          <a:off x="3933825" y="4265613"/>
          <a:ext cx="349250" cy="285750"/>
        </p:xfrm>
        <a:graphic>
          <a:graphicData uri="http://schemas.openxmlformats.org/presentationml/2006/ole">
            <mc:AlternateContent xmlns:mc="http://schemas.openxmlformats.org/markup-compatibility/2006">
              <mc:Choice xmlns:v="urn:schemas-microsoft-com:vml" Requires="v">
                <p:oleObj spid="_x0000_s7251" name="Equation" r:id="rId5" imgW="139579" imgH="114201" progId="">
                  <p:embed/>
                </p:oleObj>
              </mc:Choice>
              <mc:Fallback>
                <p:oleObj name="Equation" r:id="rId5" imgW="139579" imgH="114201"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3825" y="4265613"/>
                        <a:ext cx="34925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1" name="Object 20"/>
          <p:cNvGraphicFramePr>
            <a:graphicFrameLocks noChangeAspect="1"/>
          </p:cNvGraphicFramePr>
          <p:nvPr/>
        </p:nvGraphicFramePr>
        <p:xfrm>
          <a:off x="4295775" y="4124325"/>
          <a:ext cx="4308475" cy="1008063"/>
        </p:xfrm>
        <a:graphic>
          <a:graphicData uri="http://schemas.openxmlformats.org/presentationml/2006/ole">
            <mc:AlternateContent xmlns:mc="http://schemas.openxmlformats.org/markup-compatibility/2006">
              <mc:Choice xmlns:v="urn:schemas-microsoft-com:vml" Requires="v">
                <p:oleObj spid="_x0000_s7252" name="Equation" r:id="rId7" imgW="1955800" imgH="457200" progId="">
                  <p:embed/>
                </p:oleObj>
              </mc:Choice>
              <mc:Fallback>
                <p:oleObj name="Equation" r:id="rId7" imgW="1955800" imgH="457200" progId="">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775" y="4124325"/>
                        <a:ext cx="4308475"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9" name="Object 21"/>
          <p:cNvGraphicFramePr>
            <a:graphicFrameLocks noChangeAspect="1"/>
          </p:cNvGraphicFramePr>
          <p:nvPr/>
        </p:nvGraphicFramePr>
        <p:xfrm>
          <a:off x="2916238" y="1719263"/>
          <a:ext cx="1928812" cy="1509712"/>
        </p:xfrm>
        <a:graphic>
          <a:graphicData uri="http://schemas.openxmlformats.org/presentationml/2006/ole">
            <mc:AlternateContent xmlns:mc="http://schemas.openxmlformats.org/markup-compatibility/2006">
              <mc:Choice xmlns:v="urn:schemas-microsoft-com:vml" Requires="v">
                <p:oleObj spid="_x0000_s7253" name="Equation" r:id="rId9" imgW="876300" imgH="685800" progId="">
                  <p:embed/>
                </p:oleObj>
              </mc:Choice>
              <mc:Fallback>
                <p:oleObj name="Equation" r:id="rId9" imgW="876300" imgH="685800" progId="">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6238" y="1719263"/>
                        <a:ext cx="1928812" cy="1509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23" name="Line 11"/>
          <p:cNvSpPr>
            <a:spLocks noChangeShapeType="1"/>
          </p:cNvSpPr>
          <p:nvPr/>
        </p:nvSpPr>
        <p:spPr bwMode="auto">
          <a:xfrm>
            <a:off x="2200275" y="3860800"/>
            <a:ext cx="1219200" cy="965200"/>
          </a:xfrm>
          <a:prstGeom prst="line">
            <a:avLst/>
          </a:prstGeom>
          <a:noFill/>
          <a:ln w="28575">
            <a:solidFill>
              <a:srgbClr val="FF0000"/>
            </a:solidFill>
            <a:round/>
            <a:headEnd/>
            <a:tailEnd/>
          </a:ln>
        </p:spPr>
        <p:txBody>
          <a:bodyPr/>
          <a:lstStyle/>
          <a:p>
            <a:endParaRPr lang="zh-CN" altLang="en-US"/>
          </a:p>
        </p:txBody>
      </p:sp>
      <p:sp>
        <p:nvSpPr>
          <p:cNvPr id="38924" name="Line 12"/>
          <p:cNvSpPr>
            <a:spLocks noChangeShapeType="1"/>
          </p:cNvSpPr>
          <p:nvPr/>
        </p:nvSpPr>
        <p:spPr bwMode="auto">
          <a:xfrm flipV="1">
            <a:off x="2124075" y="3903663"/>
            <a:ext cx="1219200" cy="965200"/>
          </a:xfrm>
          <a:prstGeom prst="line">
            <a:avLst/>
          </a:prstGeom>
          <a:noFill/>
          <a:ln w="28575">
            <a:solidFill>
              <a:srgbClr val="3333FF"/>
            </a:solidFill>
            <a:prstDash val="dash"/>
            <a:round/>
            <a:headEnd/>
            <a:tailEnd/>
          </a:ln>
        </p:spPr>
        <p:txBody>
          <a:bodyPr/>
          <a:lstStyle/>
          <a:p>
            <a:endParaRPr lang="zh-CN" altLang="en-US"/>
          </a:p>
        </p:txBody>
      </p:sp>
      <p:sp>
        <p:nvSpPr>
          <p:cNvPr id="38925" name="AutoShape 13"/>
          <p:cNvSpPr>
            <a:spLocks noChangeArrowheads="1"/>
          </p:cNvSpPr>
          <p:nvPr/>
        </p:nvSpPr>
        <p:spPr bwMode="auto">
          <a:xfrm>
            <a:off x="295275" y="3789363"/>
            <a:ext cx="1539875" cy="515937"/>
          </a:xfrm>
          <a:prstGeom prst="roundRect">
            <a:avLst>
              <a:gd name="adj" fmla="val 16667"/>
            </a:avLst>
          </a:prstGeom>
          <a:noFill/>
          <a:ln w="28575">
            <a:solidFill>
              <a:srgbClr val="FF0000"/>
            </a:solidFill>
            <a:round/>
            <a:headEnd/>
            <a:tailEnd/>
          </a:ln>
        </p:spPr>
        <p:txBody>
          <a:bodyPr wrap="none"/>
          <a:lstStyle/>
          <a:p>
            <a:pPr algn="ctr"/>
            <a:r>
              <a:rPr lang="zh-CN" altLang="en-US" sz="2400" b="1">
                <a:solidFill>
                  <a:srgbClr val="000000"/>
                </a:solidFill>
                <a:ea typeface="楷体_GB2312"/>
                <a:cs typeface="楷体_GB2312"/>
              </a:rPr>
              <a:t>主对角线 </a:t>
            </a:r>
          </a:p>
        </p:txBody>
      </p:sp>
      <p:sp>
        <p:nvSpPr>
          <p:cNvPr id="38926" name="AutoShape 14"/>
          <p:cNvSpPr>
            <a:spLocks noChangeArrowheads="1"/>
          </p:cNvSpPr>
          <p:nvPr/>
        </p:nvSpPr>
        <p:spPr bwMode="auto">
          <a:xfrm>
            <a:off x="295275" y="4508500"/>
            <a:ext cx="1539875" cy="515938"/>
          </a:xfrm>
          <a:prstGeom prst="roundRect">
            <a:avLst>
              <a:gd name="adj" fmla="val 16667"/>
            </a:avLst>
          </a:prstGeom>
          <a:noFill/>
          <a:ln w="28575">
            <a:solidFill>
              <a:srgbClr val="3333FF"/>
            </a:solidFill>
            <a:prstDash val="lgDash"/>
            <a:round/>
            <a:headEnd/>
            <a:tailEnd/>
          </a:ln>
        </p:spPr>
        <p:txBody>
          <a:bodyPr wrap="none"/>
          <a:lstStyle/>
          <a:p>
            <a:pPr algn="ctr"/>
            <a:r>
              <a:rPr lang="zh-CN" altLang="en-US" sz="2400" b="1">
                <a:solidFill>
                  <a:srgbClr val="000000"/>
                </a:solidFill>
                <a:ea typeface="楷体_GB2312"/>
                <a:cs typeface="楷体_GB2312"/>
              </a:rPr>
              <a:t>副对角线 </a:t>
            </a:r>
          </a:p>
        </p:txBody>
      </p:sp>
      <p:sp>
        <p:nvSpPr>
          <p:cNvPr id="38927" name="AutoShape 15"/>
          <p:cNvSpPr>
            <a:spLocks noChangeArrowheads="1"/>
          </p:cNvSpPr>
          <p:nvPr/>
        </p:nvSpPr>
        <p:spPr bwMode="auto">
          <a:xfrm>
            <a:off x="4859338" y="5589588"/>
            <a:ext cx="3744912" cy="1008062"/>
          </a:xfrm>
          <a:prstGeom prst="roundRect">
            <a:avLst>
              <a:gd name="adj" fmla="val 16667"/>
            </a:avLst>
          </a:prstGeom>
          <a:noFill/>
          <a:ln w="28575">
            <a:solidFill>
              <a:schemeClr val="hlink"/>
            </a:solidFill>
            <a:round/>
            <a:headEnd/>
            <a:tailEnd/>
          </a:ln>
        </p:spPr>
        <p:txBody>
          <a:bodyPr/>
          <a:lstStyle/>
          <a:p>
            <a:r>
              <a:rPr lang="zh-CN" altLang="en-US" sz="2400" b="1">
                <a:solidFill>
                  <a:srgbClr val="FF0000"/>
                </a:solidFill>
                <a:ea typeface="楷体_GB2312"/>
                <a:cs typeface="楷体_GB2312"/>
              </a:rPr>
              <a:t>二阶行列式的对角线法则并不适用！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fade">
                                      <p:cBhvr>
                                        <p:cTn id="7" dur="1000"/>
                                        <p:tgtEl>
                                          <p:spTgt spid="38917"/>
                                        </p:tgtEl>
                                      </p:cBhvr>
                                    </p:animEffect>
                                    <p:anim calcmode="lin" valueType="num">
                                      <p:cBhvr>
                                        <p:cTn id="8" dur="1000" fill="hold"/>
                                        <p:tgtEl>
                                          <p:spTgt spid="38917"/>
                                        </p:tgtEl>
                                        <p:attrNameLst>
                                          <p:attrName>ppt_x</p:attrName>
                                        </p:attrNameLst>
                                      </p:cBhvr>
                                      <p:tavLst>
                                        <p:tav tm="0">
                                          <p:val>
                                            <p:strVal val="#ppt_x"/>
                                          </p:val>
                                        </p:tav>
                                        <p:tav tm="100000">
                                          <p:val>
                                            <p:strVal val="#ppt_x"/>
                                          </p:val>
                                        </p:tav>
                                      </p:tavLst>
                                    </p:anim>
                                    <p:anim calcmode="lin" valueType="num">
                                      <p:cBhvr>
                                        <p:cTn id="9" dur="1000" fill="hold"/>
                                        <p:tgtEl>
                                          <p:spTgt spid="389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919"/>
                                        </p:tgtEl>
                                        <p:attrNameLst>
                                          <p:attrName>style.visibility</p:attrName>
                                        </p:attrNameLst>
                                      </p:cBhvr>
                                      <p:to>
                                        <p:strVal val="visible"/>
                                      </p:to>
                                    </p:set>
                                    <p:animEffect transition="in" filter="fade">
                                      <p:cBhvr>
                                        <p:cTn id="12" dur="1000"/>
                                        <p:tgtEl>
                                          <p:spTgt spid="38919"/>
                                        </p:tgtEl>
                                      </p:cBhvr>
                                    </p:animEffect>
                                    <p:anim calcmode="lin" valueType="num">
                                      <p:cBhvr>
                                        <p:cTn id="13" dur="1000" fill="hold"/>
                                        <p:tgtEl>
                                          <p:spTgt spid="38919"/>
                                        </p:tgtEl>
                                        <p:attrNameLst>
                                          <p:attrName>ppt_x</p:attrName>
                                        </p:attrNameLst>
                                      </p:cBhvr>
                                      <p:tavLst>
                                        <p:tav tm="0">
                                          <p:val>
                                            <p:strVal val="#ppt_x"/>
                                          </p:val>
                                        </p:tav>
                                        <p:tav tm="100000">
                                          <p:val>
                                            <p:strVal val="#ppt_x"/>
                                          </p:val>
                                        </p:tav>
                                      </p:tavLst>
                                    </p:anim>
                                    <p:anim calcmode="lin" valueType="num">
                                      <p:cBhvr>
                                        <p:cTn id="14" dur="1000" fill="hold"/>
                                        <p:tgtEl>
                                          <p:spTgt spid="38919"/>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38920"/>
                                        </p:tgtEl>
                                        <p:attrNameLst>
                                          <p:attrName>style.visibility</p:attrName>
                                        </p:attrNameLst>
                                      </p:cBhvr>
                                      <p:to>
                                        <p:strVal val="visible"/>
                                      </p:to>
                                    </p:set>
                                    <p:animEffect transition="in" filter="wipe(left)">
                                      <p:cBhvr>
                                        <p:cTn id="19" dur="500"/>
                                        <p:tgtEl>
                                          <p:spTgt spid="38920"/>
                                        </p:tgtEl>
                                      </p:cBhvr>
                                    </p:animEffec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38921"/>
                                        </p:tgtEl>
                                        <p:attrNameLst>
                                          <p:attrName>style.visibility</p:attrName>
                                        </p:attrNameLst>
                                      </p:cBhvr>
                                      <p:to>
                                        <p:strVal val="visible"/>
                                      </p:to>
                                    </p:set>
                                    <p:animEffect transition="in" filter="wipe(left)">
                                      <p:cBhvr>
                                        <p:cTn id="23" dur="500"/>
                                        <p:tgtEl>
                                          <p:spTgt spid="3892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38918"/>
                                        </p:tgtEl>
                                        <p:attrNameLst>
                                          <p:attrName>style.visibility</p:attrName>
                                        </p:attrNameLst>
                                      </p:cBhvr>
                                      <p:to>
                                        <p:strVal val="visible"/>
                                      </p:to>
                                    </p:set>
                                    <p:animEffect transition="in" filter="wipe(down)">
                                      <p:cBhvr>
                                        <p:cTn id="28" dur="580">
                                          <p:stCondLst>
                                            <p:cond delay="0"/>
                                          </p:stCondLst>
                                        </p:cTn>
                                        <p:tgtEl>
                                          <p:spTgt spid="38918"/>
                                        </p:tgtEl>
                                      </p:cBhvr>
                                    </p:animEffect>
                                    <p:anim calcmode="lin" valueType="num">
                                      <p:cBhvr>
                                        <p:cTn id="29" dur="1822" tmFilter="0,0; 0.14,0.36; 0.43,0.73; 0.71,0.91; 1.0,1.0">
                                          <p:stCondLst>
                                            <p:cond delay="0"/>
                                          </p:stCondLst>
                                        </p:cTn>
                                        <p:tgtEl>
                                          <p:spTgt spid="3891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891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891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891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8918"/>
                                        </p:tgtEl>
                                        <p:attrNameLst>
                                          <p:attrName>ppt_y</p:attrName>
                                        </p:attrNameLst>
                                      </p:cBhvr>
                                      <p:tavLst>
                                        <p:tav tm="0" fmla="#ppt_y-sin(pi*$)/81">
                                          <p:val>
                                            <p:fltVal val="0"/>
                                          </p:val>
                                        </p:tav>
                                        <p:tav tm="100000">
                                          <p:val>
                                            <p:fltVal val="1"/>
                                          </p:val>
                                        </p:tav>
                                      </p:tavLst>
                                    </p:anim>
                                    <p:animScale>
                                      <p:cBhvr>
                                        <p:cTn id="34" dur="26">
                                          <p:stCondLst>
                                            <p:cond delay="650"/>
                                          </p:stCondLst>
                                        </p:cTn>
                                        <p:tgtEl>
                                          <p:spTgt spid="38918"/>
                                        </p:tgtEl>
                                      </p:cBhvr>
                                      <p:to x="100000" y="60000"/>
                                    </p:animScale>
                                    <p:animScale>
                                      <p:cBhvr>
                                        <p:cTn id="35" dur="166" decel="50000">
                                          <p:stCondLst>
                                            <p:cond delay="676"/>
                                          </p:stCondLst>
                                        </p:cTn>
                                        <p:tgtEl>
                                          <p:spTgt spid="38918"/>
                                        </p:tgtEl>
                                      </p:cBhvr>
                                      <p:to x="100000" y="100000"/>
                                    </p:animScale>
                                    <p:animScale>
                                      <p:cBhvr>
                                        <p:cTn id="36" dur="26">
                                          <p:stCondLst>
                                            <p:cond delay="1312"/>
                                          </p:stCondLst>
                                        </p:cTn>
                                        <p:tgtEl>
                                          <p:spTgt spid="38918"/>
                                        </p:tgtEl>
                                      </p:cBhvr>
                                      <p:to x="100000" y="80000"/>
                                    </p:animScale>
                                    <p:animScale>
                                      <p:cBhvr>
                                        <p:cTn id="37" dur="166" decel="50000">
                                          <p:stCondLst>
                                            <p:cond delay="1338"/>
                                          </p:stCondLst>
                                        </p:cTn>
                                        <p:tgtEl>
                                          <p:spTgt spid="38918"/>
                                        </p:tgtEl>
                                      </p:cBhvr>
                                      <p:to x="100000" y="100000"/>
                                    </p:animScale>
                                    <p:animScale>
                                      <p:cBhvr>
                                        <p:cTn id="38" dur="26">
                                          <p:stCondLst>
                                            <p:cond delay="1642"/>
                                          </p:stCondLst>
                                        </p:cTn>
                                        <p:tgtEl>
                                          <p:spTgt spid="38918"/>
                                        </p:tgtEl>
                                      </p:cBhvr>
                                      <p:to x="100000" y="90000"/>
                                    </p:animScale>
                                    <p:animScale>
                                      <p:cBhvr>
                                        <p:cTn id="39" dur="166" decel="50000">
                                          <p:stCondLst>
                                            <p:cond delay="1668"/>
                                          </p:stCondLst>
                                        </p:cTn>
                                        <p:tgtEl>
                                          <p:spTgt spid="38918"/>
                                        </p:tgtEl>
                                      </p:cBhvr>
                                      <p:to x="100000" y="100000"/>
                                    </p:animScale>
                                    <p:animScale>
                                      <p:cBhvr>
                                        <p:cTn id="40" dur="26">
                                          <p:stCondLst>
                                            <p:cond delay="1808"/>
                                          </p:stCondLst>
                                        </p:cTn>
                                        <p:tgtEl>
                                          <p:spTgt spid="38918"/>
                                        </p:tgtEl>
                                      </p:cBhvr>
                                      <p:to x="100000" y="95000"/>
                                    </p:animScale>
                                    <p:animScale>
                                      <p:cBhvr>
                                        <p:cTn id="41" dur="166" decel="50000">
                                          <p:stCondLst>
                                            <p:cond delay="1834"/>
                                          </p:stCondLst>
                                        </p:cTn>
                                        <p:tgtEl>
                                          <p:spTgt spid="38918"/>
                                        </p:tgtEl>
                                      </p:cBhvr>
                                      <p:to x="100000" y="100000"/>
                                    </p:animScale>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38923"/>
                                        </p:tgtEl>
                                        <p:attrNameLst>
                                          <p:attrName>style.visibility</p:attrName>
                                        </p:attrNameLst>
                                      </p:cBhvr>
                                      <p:to>
                                        <p:strVal val="visible"/>
                                      </p:to>
                                    </p:set>
                                    <p:animEffect transition="in" filter="strips(downRight)">
                                      <p:cBhvr>
                                        <p:cTn id="46" dur="500"/>
                                        <p:tgtEl>
                                          <p:spTgt spid="38923"/>
                                        </p:tgtEl>
                                      </p:cBhvr>
                                    </p:animEffect>
                                  </p:childTnLst>
                                </p:cTn>
                              </p:par>
                            </p:childTnLst>
                          </p:cTn>
                        </p:par>
                        <p:par>
                          <p:cTn id="47" fill="hold" nodeType="afterGroup">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8925"/>
                                        </p:tgtEl>
                                        <p:attrNameLst>
                                          <p:attrName>style.visibility</p:attrName>
                                        </p:attrNameLst>
                                      </p:cBhvr>
                                      <p:to>
                                        <p:strVal val="visible"/>
                                      </p:to>
                                    </p:set>
                                    <p:animEffect transition="in" filter="blinds(horizontal)">
                                      <p:cBhvr>
                                        <p:cTn id="50" dur="500"/>
                                        <p:tgtEl>
                                          <p:spTgt spid="3892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8" presetClass="entr" presetSubtype="9" fill="hold" grpId="0" nodeType="clickEffect">
                                  <p:stCondLst>
                                    <p:cond delay="0"/>
                                  </p:stCondLst>
                                  <p:childTnLst>
                                    <p:set>
                                      <p:cBhvr>
                                        <p:cTn id="54" dur="1" fill="hold">
                                          <p:stCondLst>
                                            <p:cond delay="0"/>
                                          </p:stCondLst>
                                        </p:cTn>
                                        <p:tgtEl>
                                          <p:spTgt spid="38924"/>
                                        </p:tgtEl>
                                        <p:attrNameLst>
                                          <p:attrName>style.visibility</p:attrName>
                                        </p:attrNameLst>
                                      </p:cBhvr>
                                      <p:to>
                                        <p:strVal val="visible"/>
                                      </p:to>
                                    </p:set>
                                    <p:animEffect transition="in" filter="strips(upLeft)">
                                      <p:cBhvr>
                                        <p:cTn id="55" dur="500"/>
                                        <p:tgtEl>
                                          <p:spTgt spid="38924"/>
                                        </p:tgtEl>
                                      </p:cBhvr>
                                    </p:animEffect>
                                  </p:childTnLst>
                                </p:cTn>
                              </p:par>
                            </p:childTnLst>
                          </p:cTn>
                        </p:par>
                        <p:par>
                          <p:cTn id="56" fill="hold" nodeType="afterGroup">
                            <p:stCondLst>
                              <p:cond delay="500"/>
                            </p:stCondLst>
                            <p:childTnLst>
                              <p:par>
                                <p:cTn id="57" presetID="12" presetClass="entr" presetSubtype="4" fill="hold" grpId="0" nodeType="afterEffect">
                                  <p:stCondLst>
                                    <p:cond delay="0"/>
                                  </p:stCondLst>
                                  <p:childTnLst>
                                    <p:set>
                                      <p:cBhvr>
                                        <p:cTn id="58" dur="1" fill="hold">
                                          <p:stCondLst>
                                            <p:cond delay="0"/>
                                          </p:stCondLst>
                                        </p:cTn>
                                        <p:tgtEl>
                                          <p:spTgt spid="38926"/>
                                        </p:tgtEl>
                                        <p:attrNameLst>
                                          <p:attrName>style.visibility</p:attrName>
                                        </p:attrNameLst>
                                      </p:cBhvr>
                                      <p:to>
                                        <p:strVal val="visible"/>
                                      </p:to>
                                    </p:set>
                                    <p:animEffect transition="in" filter="slide(fromBottom)">
                                      <p:cBhvr>
                                        <p:cTn id="59" dur="500"/>
                                        <p:tgtEl>
                                          <p:spTgt spid="3892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8927"/>
                                        </p:tgtEl>
                                        <p:attrNameLst>
                                          <p:attrName>style.visibility</p:attrName>
                                        </p:attrNameLst>
                                      </p:cBhvr>
                                      <p:to>
                                        <p:strVal val="visible"/>
                                      </p:to>
                                    </p:set>
                                    <p:animEffect transition="in" filter="dissolve">
                                      <p:cBhvr>
                                        <p:cTn id="64" dur="500"/>
                                        <p:tgtEl>
                                          <p:spTgt spid="38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p:bldP spid="38918" grpId="0"/>
      <p:bldP spid="38923" grpId="0" animBg="1"/>
      <p:bldP spid="38924" grpId="0" animBg="1"/>
      <p:bldP spid="38925" grpId="0" animBg="1"/>
      <p:bldP spid="38926" grpId="0" animBg="1"/>
      <p:bldP spid="38927"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56" name="Object 24"/>
          <p:cNvGraphicFramePr>
            <a:graphicFrameLocks noChangeAspect="1"/>
          </p:cNvGraphicFramePr>
          <p:nvPr/>
        </p:nvGraphicFramePr>
        <p:xfrm>
          <a:off x="6559550" y="1801813"/>
          <a:ext cx="1714500" cy="1733550"/>
        </p:xfrm>
        <a:graphic>
          <a:graphicData uri="http://schemas.openxmlformats.org/presentationml/2006/ole">
            <mc:AlternateContent xmlns:mc="http://schemas.openxmlformats.org/markup-compatibility/2006">
              <mc:Choice xmlns:v="urn:schemas-microsoft-com:vml" Requires="v">
                <p:oleObj spid="_x0000_s198856" name="Equation" r:id="rId3" imgW="1143000" imgH="1155700" progId="">
                  <p:embed/>
                </p:oleObj>
              </mc:Choice>
              <mc:Fallback>
                <p:oleObj name="Equation" r:id="rId3" imgW="1143000" imgH="1155700" progId="">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0" y="1801813"/>
                        <a:ext cx="171450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58" name="Object 25"/>
          <p:cNvGraphicFramePr>
            <a:graphicFrameLocks noChangeAspect="1"/>
          </p:cNvGraphicFramePr>
          <p:nvPr/>
        </p:nvGraphicFramePr>
        <p:xfrm>
          <a:off x="3698875" y="1801813"/>
          <a:ext cx="1733550" cy="1733550"/>
        </p:xfrm>
        <a:graphic>
          <a:graphicData uri="http://schemas.openxmlformats.org/presentationml/2006/ole">
            <mc:AlternateContent xmlns:mc="http://schemas.openxmlformats.org/markup-compatibility/2006">
              <mc:Choice xmlns:v="urn:schemas-microsoft-com:vml" Requires="v">
                <p:oleObj spid="_x0000_s198857" name="Equation" r:id="rId5" imgW="1155700" imgH="1155700" progId="">
                  <p:embed/>
                </p:oleObj>
              </mc:Choice>
              <mc:Fallback>
                <p:oleObj name="Equation" r:id="rId5" imgW="1155700" imgH="1155700" progId="">
                  <p:embed/>
                  <p:pic>
                    <p:nvPicPr>
                      <p:cNvPr id="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8875" y="1801813"/>
                        <a:ext cx="173355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59" name="Object 26"/>
          <p:cNvGraphicFramePr>
            <a:graphicFrameLocks noChangeAspect="1"/>
          </p:cNvGraphicFramePr>
          <p:nvPr/>
        </p:nvGraphicFramePr>
        <p:xfrm>
          <a:off x="395288" y="1801813"/>
          <a:ext cx="2208212" cy="1733550"/>
        </p:xfrm>
        <a:graphic>
          <a:graphicData uri="http://schemas.openxmlformats.org/presentationml/2006/ole">
            <mc:AlternateContent xmlns:mc="http://schemas.openxmlformats.org/markup-compatibility/2006">
              <mc:Choice xmlns:v="urn:schemas-microsoft-com:vml" Requires="v">
                <p:oleObj spid="_x0000_s198858" name="Equation" r:id="rId7" imgW="1473200" imgH="1155700" progId="">
                  <p:embed/>
                </p:oleObj>
              </mc:Choice>
              <mc:Fallback>
                <p:oleObj name="Equation" r:id="rId7" imgW="1473200" imgH="1155700" progId="">
                  <p:embed/>
                  <p:pic>
                    <p:nvPicPr>
                      <p:cNvPr id="0"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1801813"/>
                        <a:ext cx="2208212"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60" name="Freeform 8"/>
          <p:cNvSpPr>
            <a:spLocks/>
          </p:cNvSpPr>
          <p:nvPr/>
        </p:nvSpPr>
        <p:spPr bwMode="auto">
          <a:xfrm>
            <a:off x="2613025" y="2589213"/>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25961" name="Object 27"/>
          <p:cNvGraphicFramePr>
            <a:graphicFrameLocks noChangeAspect="1"/>
          </p:cNvGraphicFramePr>
          <p:nvPr/>
        </p:nvGraphicFramePr>
        <p:xfrm>
          <a:off x="2876550" y="2239963"/>
          <a:ext cx="552450" cy="342900"/>
        </p:xfrm>
        <a:graphic>
          <a:graphicData uri="http://schemas.openxmlformats.org/presentationml/2006/ole">
            <mc:AlternateContent xmlns:mc="http://schemas.openxmlformats.org/markup-compatibility/2006">
              <mc:Choice xmlns:v="urn:schemas-microsoft-com:vml" Requires="v">
                <p:oleObj spid="_x0000_s198859" name="Equation" r:id="rId9" imgW="368300" imgH="228600" progId="">
                  <p:embed/>
                </p:oleObj>
              </mc:Choice>
              <mc:Fallback>
                <p:oleObj name="Equation" r:id="rId9" imgW="368300" imgH="228600" progId="">
                  <p:embed/>
                  <p:pic>
                    <p:nvPicPr>
                      <p:cNvPr id="0"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6550" y="2239963"/>
                        <a:ext cx="5524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62" name="Rectangle 10"/>
          <p:cNvSpPr>
            <a:spLocks noChangeArrowheads="1"/>
          </p:cNvSpPr>
          <p:nvPr/>
        </p:nvSpPr>
        <p:spPr bwMode="auto">
          <a:xfrm>
            <a:off x="3835400" y="2455863"/>
            <a:ext cx="1443038"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25963" name="Freeform 11"/>
          <p:cNvSpPr>
            <a:spLocks/>
          </p:cNvSpPr>
          <p:nvPr/>
        </p:nvSpPr>
        <p:spPr bwMode="auto">
          <a:xfrm>
            <a:off x="5451475" y="2589213"/>
            <a:ext cx="1079500" cy="160337"/>
          </a:xfrm>
          <a:custGeom>
            <a:avLst/>
            <a:gdLst>
              <a:gd name="T0" fmla="*/ 0 w 1179"/>
              <a:gd name="T1" fmla="*/ 47946633 h 273"/>
              <a:gd name="T2" fmla="*/ 231380120 w 1179"/>
              <a:gd name="T3" fmla="*/ 0 h 273"/>
              <a:gd name="T4" fmla="*/ 493779256 w 1179"/>
              <a:gd name="T5" fmla="*/ 47946633 h 273"/>
              <a:gd name="T6" fmla="*/ 755339525 w 1179"/>
              <a:gd name="T7" fmla="*/ 94168323 h 273"/>
              <a:gd name="T8" fmla="*/ 988397207 w 1179"/>
              <a:gd name="T9" fmla="*/ 47946633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25964" name="Object 28"/>
          <p:cNvGraphicFramePr>
            <a:graphicFrameLocks noChangeAspect="1"/>
          </p:cNvGraphicFramePr>
          <p:nvPr/>
        </p:nvGraphicFramePr>
        <p:xfrm>
          <a:off x="5705475" y="2239963"/>
          <a:ext cx="571500" cy="342900"/>
        </p:xfrm>
        <a:graphic>
          <a:graphicData uri="http://schemas.openxmlformats.org/presentationml/2006/ole">
            <mc:AlternateContent xmlns:mc="http://schemas.openxmlformats.org/markup-compatibility/2006">
              <mc:Choice xmlns:v="urn:schemas-microsoft-com:vml" Requires="v">
                <p:oleObj spid="_x0000_s198860" name="Equation" r:id="rId11" imgW="381000" imgH="228600" progId="">
                  <p:embed/>
                </p:oleObj>
              </mc:Choice>
              <mc:Fallback>
                <p:oleObj name="Equation" r:id="rId11" imgW="381000" imgH="228600" progId="">
                  <p:embed/>
                  <p:pic>
                    <p:nvPicPr>
                      <p:cNvPr id="0" name="Picture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5475" y="2239963"/>
                        <a:ext cx="571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8694" name="Text Box 13"/>
          <p:cNvSpPr txBox="1">
            <a:spLocks noChangeArrowheads="1"/>
          </p:cNvSpPr>
          <p:nvPr/>
        </p:nvSpPr>
        <p:spPr bwMode="auto">
          <a:xfrm>
            <a:off x="755650" y="509588"/>
            <a:ext cx="7604125" cy="931862"/>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因为</a:t>
            </a:r>
            <a:r>
              <a:rPr kumimoji="1" lang="zh-CN" altLang="en-US" sz="2400" b="1">
                <a:solidFill>
                  <a:srgbClr val="FF0000"/>
                </a:solidFill>
                <a:latin typeface="Times New Roman" pitchFamily="18" charset="0"/>
                <a:ea typeface="楷体_GB2312"/>
                <a:cs typeface="楷体_GB2312"/>
              </a:rPr>
              <a:t>“对于</a:t>
            </a:r>
            <a:r>
              <a:rPr kumimoji="1" lang="en-US" altLang="zh-CN" sz="2400" b="1" i="1">
                <a:solidFill>
                  <a:srgbClr val="FF0000"/>
                </a:solidFill>
                <a:latin typeface="Times New Roman" pitchFamily="18" charset="0"/>
                <a:ea typeface="楷体_GB2312"/>
                <a:cs typeface="楷体_GB2312"/>
              </a:rPr>
              <a:t>n </a:t>
            </a:r>
            <a:r>
              <a:rPr kumimoji="1" lang="zh-CN" altLang="en-US" sz="2400" b="1">
                <a:solidFill>
                  <a:srgbClr val="FF0000"/>
                </a:solidFill>
                <a:latin typeface="Times New Roman" pitchFamily="18" charset="0"/>
                <a:ea typeface="楷体_GB2312"/>
                <a:cs typeface="楷体_GB2312"/>
              </a:rPr>
              <a:t>阶方阵</a:t>
            </a:r>
            <a:r>
              <a:rPr kumimoji="1" lang="en-US" altLang="zh-CN" sz="2400" b="1" i="1">
                <a:solidFill>
                  <a:srgbClr val="FF0000"/>
                </a:solidFill>
                <a:latin typeface="Times New Roman" pitchFamily="18" charset="0"/>
                <a:ea typeface="楷体_GB2312"/>
                <a:cs typeface="楷体_GB2312"/>
              </a:rPr>
              <a:t>A</a:t>
            </a:r>
            <a:r>
              <a:rPr kumimoji="1" lang="zh-CN" altLang="en-US"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B</a:t>
            </a:r>
            <a:r>
              <a:rPr kumimoji="1" lang="zh-CN" altLang="en-US" sz="2400" b="1">
                <a:solidFill>
                  <a:srgbClr val="FF0000"/>
                </a:solidFill>
                <a:latin typeface="Times New Roman" pitchFamily="18" charset="0"/>
                <a:ea typeface="楷体_GB2312"/>
                <a:cs typeface="楷体_GB2312"/>
              </a:rPr>
              <a:t>，如果</a:t>
            </a:r>
            <a:r>
              <a:rPr kumimoji="1" lang="en-US" altLang="zh-CN" sz="2400" b="1" i="1">
                <a:solidFill>
                  <a:srgbClr val="FF0000"/>
                </a:solidFill>
                <a:latin typeface="Times New Roman" pitchFamily="18" charset="0"/>
                <a:ea typeface="楷体_GB2312"/>
                <a:cs typeface="楷体_GB2312"/>
              </a:rPr>
              <a:t>AB </a:t>
            </a:r>
            <a:r>
              <a:rPr kumimoji="1" lang="en-US" altLang="zh-CN"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 E</a:t>
            </a:r>
            <a:r>
              <a:rPr kumimoji="1" lang="zh-CN" altLang="en-US" sz="2400" b="1">
                <a:solidFill>
                  <a:srgbClr val="FF0000"/>
                </a:solidFill>
                <a:latin typeface="Times New Roman" pitchFamily="18" charset="0"/>
                <a:ea typeface="楷体_GB2312"/>
                <a:cs typeface="楷体_GB2312"/>
              </a:rPr>
              <a:t>，那么</a:t>
            </a:r>
            <a:r>
              <a:rPr kumimoji="1" lang="en-US" altLang="zh-CN" sz="2400" b="1" i="1">
                <a:solidFill>
                  <a:srgbClr val="FF0000"/>
                </a:solidFill>
                <a:latin typeface="Times New Roman" pitchFamily="18" charset="0"/>
                <a:ea typeface="楷体_GB2312"/>
                <a:cs typeface="楷体_GB2312"/>
              </a:rPr>
              <a:t>A</a:t>
            </a:r>
            <a:r>
              <a:rPr kumimoji="1" lang="zh-CN" altLang="en-US"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B</a:t>
            </a:r>
            <a:r>
              <a:rPr kumimoji="1" lang="zh-CN" altLang="en-US" sz="2400" b="1">
                <a:solidFill>
                  <a:srgbClr val="FF0000"/>
                </a:solidFill>
                <a:latin typeface="Times New Roman" pitchFamily="18" charset="0"/>
                <a:ea typeface="楷体_GB2312"/>
                <a:cs typeface="楷体_GB2312"/>
              </a:rPr>
              <a:t>都是</a:t>
            </a:r>
          </a:p>
          <a:p>
            <a:pPr>
              <a:lnSpc>
                <a:spcPct val="130000"/>
              </a:lnSpc>
            </a:pPr>
            <a:r>
              <a:rPr kumimoji="1" lang="zh-CN" altLang="en-US" sz="2400" b="1">
                <a:solidFill>
                  <a:srgbClr val="FF0000"/>
                </a:solidFill>
                <a:latin typeface="Times New Roman" pitchFamily="18" charset="0"/>
                <a:ea typeface="楷体_GB2312"/>
                <a:cs typeface="楷体_GB2312"/>
              </a:rPr>
              <a:t>可逆矩阵，并且它们互为逆矩阵”</a:t>
            </a:r>
            <a:r>
              <a:rPr kumimoji="1" lang="zh-CN" altLang="en-US" sz="2400" b="1">
                <a:solidFill>
                  <a:srgbClr val="000000"/>
                </a:solidFill>
                <a:latin typeface="Times New Roman" pitchFamily="18" charset="0"/>
                <a:ea typeface="楷体_GB2312"/>
                <a:cs typeface="楷体_GB2312"/>
              </a:rPr>
              <a:t>，</a:t>
            </a:r>
            <a:endParaRPr kumimoji="1" lang="zh-CN" altLang="en-US" sz="2400" b="1">
              <a:solidFill>
                <a:srgbClr val="000000"/>
              </a:solidFill>
              <a:latin typeface="楷体_GB2312"/>
              <a:ea typeface="楷体_GB2312"/>
              <a:cs typeface="楷体_GB2312"/>
            </a:endParaRPr>
          </a:p>
        </p:txBody>
      </p:sp>
      <p:graphicFrame>
        <p:nvGraphicFramePr>
          <p:cNvPr id="125966" name="Object 29"/>
          <p:cNvGraphicFramePr>
            <a:graphicFrameLocks noChangeAspect="1"/>
          </p:cNvGraphicFramePr>
          <p:nvPr/>
        </p:nvGraphicFramePr>
        <p:xfrm>
          <a:off x="3787775" y="3660775"/>
          <a:ext cx="1524000" cy="457200"/>
        </p:xfrm>
        <a:graphic>
          <a:graphicData uri="http://schemas.openxmlformats.org/presentationml/2006/ole">
            <mc:AlternateContent xmlns:mc="http://schemas.openxmlformats.org/markup-compatibility/2006">
              <mc:Choice xmlns:v="urn:schemas-microsoft-com:vml" Requires="v">
                <p:oleObj spid="_x0000_s198861" name="Equation" r:id="rId13" imgW="761669" imgH="228501" progId="">
                  <p:embed/>
                </p:oleObj>
              </mc:Choice>
              <mc:Fallback>
                <p:oleObj name="Equation" r:id="rId13" imgW="761669" imgH="228501" progId="">
                  <p:embed/>
                  <p:pic>
                    <p:nvPicPr>
                      <p:cNvPr id="0" name="Picture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87775" y="3660775"/>
                        <a:ext cx="1524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67" name="Object 30"/>
          <p:cNvGraphicFramePr>
            <a:graphicFrameLocks noChangeAspect="1"/>
          </p:cNvGraphicFramePr>
          <p:nvPr/>
        </p:nvGraphicFramePr>
        <p:xfrm>
          <a:off x="6084888" y="3576638"/>
          <a:ext cx="2968625" cy="914400"/>
        </p:xfrm>
        <a:graphic>
          <a:graphicData uri="http://schemas.openxmlformats.org/presentationml/2006/ole">
            <mc:AlternateContent xmlns:mc="http://schemas.openxmlformats.org/markup-compatibility/2006">
              <mc:Choice xmlns:v="urn:schemas-microsoft-com:vml" Requires="v">
                <p:oleObj spid="_x0000_s198862" name="Equation" r:id="rId15" imgW="1485900" imgH="457200" progId="">
                  <p:embed/>
                </p:oleObj>
              </mc:Choice>
              <mc:Fallback>
                <p:oleObj name="Equation" r:id="rId15" imgW="1485900" imgH="457200" progId="">
                  <p:embed/>
                  <p:pic>
                    <p:nvPicPr>
                      <p:cNvPr id="0" name="Picture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84888" y="3576638"/>
                        <a:ext cx="296862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68" name="Object 31"/>
          <p:cNvGraphicFramePr>
            <a:graphicFrameLocks noChangeAspect="1"/>
          </p:cNvGraphicFramePr>
          <p:nvPr/>
        </p:nvGraphicFramePr>
        <p:xfrm>
          <a:off x="5795963" y="4533900"/>
          <a:ext cx="2895600" cy="914400"/>
        </p:xfrm>
        <a:graphic>
          <a:graphicData uri="http://schemas.openxmlformats.org/presentationml/2006/ole">
            <mc:AlternateContent xmlns:mc="http://schemas.openxmlformats.org/markup-compatibility/2006">
              <mc:Choice xmlns:v="urn:schemas-microsoft-com:vml" Requires="v">
                <p:oleObj spid="_x0000_s198863" name="Equation" r:id="rId17" imgW="1447800" imgH="457200" progId="">
                  <p:embed/>
                </p:oleObj>
              </mc:Choice>
              <mc:Fallback>
                <p:oleObj name="Equation" r:id="rId17" imgW="1447800" imgH="457200" progId="">
                  <p:embed/>
                  <p:pic>
                    <p:nvPicPr>
                      <p:cNvPr id="0" name="Picture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5963" y="4533900"/>
                        <a:ext cx="2895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69" name="Object 32"/>
          <p:cNvGraphicFramePr>
            <a:graphicFrameLocks noChangeAspect="1"/>
          </p:cNvGraphicFramePr>
          <p:nvPr/>
        </p:nvGraphicFramePr>
        <p:xfrm>
          <a:off x="5795963" y="5492750"/>
          <a:ext cx="660400" cy="457200"/>
        </p:xfrm>
        <a:graphic>
          <a:graphicData uri="http://schemas.openxmlformats.org/presentationml/2006/ole">
            <mc:AlternateContent xmlns:mc="http://schemas.openxmlformats.org/markup-compatibility/2006">
              <mc:Choice xmlns:v="urn:schemas-microsoft-com:vml" Requires="v">
                <p:oleObj spid="_x0000_s198864" name="Equation" r:id="rId19" imgW="330200" imgH="228600" progId="">
                  <p:embed/>
                </p:oleObj>
              </mc:Choice>
              <mc:Fallback>
                <p:oleObj name="Equation" r:id="rId19" imgW="330200" imgH="228600" progId="">
                  <p:embed/>
                  <p:pic>
                    <p:nvPicPr>
                      <p:cNvPr id="0" name="Picture 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95963" y="5492750"/>
                        <a:ext cx="660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70" name="Text Box 18"/>
          <p:cNvSpPr txBox="1">
            <a:spLocks noChangeArrowheads="1"/>
          </p:cNvSpPr>
          <p:nvPr/>
        </p:nvSpPr>
        <p:spPr bwMode="auto">
          <a:xfrm>
            <a:off x="755650" y="4797425"/>
            <a:ext cx="7604125"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所以                                           ．</a:t>
            </a:r>
            <a:endParaRPr kumimoji="1" lang="zh-CN" altLang="en-US" sz="2400" b="1">
              <a:solidFill>
                <a:srgbClr val="000000"/>
              </a:solidFill>
              <a:latin typeface="楷体_GB2312"/>
              <a:ea typeface="楷体_GB2312"/>
              <a:cs typeface="楷体_GB2312"/>
            </a:endParaRPr>
          </a:p>
        </p:txBody>
      </p:sp>
      <p:graphicFrame>
        <p:nvGraphicFramePr>
          <p:cNvPr id="125971" name="Object 33"/>
          <p:cNvGraphicFramePr>
            <a:graphicFrameLocks noChangeAspect="1"/>
          </p:cNvGraphicFramePr>
          <p:nvPr/>
        </p:nvGraphicFramePr>
        <p:xfrm>
          <a:off x="1500188" y="4602163"/>
          <a:ext cx="3143250" cy="914400"/>
        </p:xfrm>
        <a:graphic>
          <a:graphicData uri="http://schemas.openxmlformats.org/presentationml/2006/ole">
            <mc:AlternateContent xmlns:mc="http://schemas.openxmlformats.org/markup-compatibility/2006">
              <mc:Choice xmlns:v="urn:schemas-microsoft-com:vml" Requires="v">
                <p:oleObj spid="_x0000_s198865" name="Equation" r:id="rId21" imgW="1574800" imgH="457200" progId="">
                  <p:embed/>
                </p:oleObj>
              </mc:Choice>
              <mc:Fallback>
                <p:oleObj name="Equation" r:id="rId21" imgW="1574800" imgH="457200" progId="">
                  <p:embed/>
                  <p:pic>
                    <p:nvPicPr>
                      <p:cNvPr id="0" name="Picture 3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00188" y="4602163"/>
                        <a:ext cx="3143250" cy="914400"/>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sp>
        <p:nvSpPr>
          <p:cNvPr id="125972" name="Text Box 20"/>
          <p:cNvSpPr txBox="1">
            <a:spLocks noChangeArrowheads="1"/>
          </p:cNvSpPr>
          <p:nvPr/>
        </p:nvSpPr>
        <p:spPr bwMode="auto">
          <a:xfrm>
            <a:off x="755650" y="5827713"/>
            <a:ext cx="7604125"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一般地，                                       ．</a:t>
            </a:r>
            <a:endParaRPr kumimoji="1" lang="zh-CN" altLang="en-US" sz="2400" b="1">
              <a:solidFill>
                <a:srgbClr val="000000"/>
              </a:solidFill>
              <a:latin typeface="楷体_GB2312"/>
              <a:ea typeface="楷体_GB2312"/>
              <a:cs typeface="楷体_GB2312"/>
            </a:endParaRPr>
          </a:p>
        </p:txBody>
      </p:sp>
      <p:graphicFrame>
        <p:nvGraphicFramePr>
          <p:cNvPr id="125973" name="Object 34"/>
          <p:cNvGraphicFramePr>
            <a:graphicFrameLocks noChangeAspect="1"/>
          </p:cNvGraphicFramePr>
          <p:nvPr/>
        </p:nvGraphicFramePr>
        <p:xfrm>
          <a:off x="2016125" y="5610225"/>
          <a:ext cx="2843213" cy="914400"/>
        </p:xfrm>
        <a:graphic>
          <a:graphicData uri="http://schemas.openxmlformats.org/presentationml/2006/ole">
            <mc:AlternateContent xmlns:mc="http://schemas.openxmlformats.org/markup-compatibility/2006">
              <mc:Choice xmlns:v="urn:schemas-microsoft-com:vml" Requires="v">
                <p:oleObj spid="_x0000_s198866" name="Equation" r:id="rId23" imgW="1422400" imgH="457200" progId="">
                  <p:embed/>
                </p:oleObj>
              </mc:Choice>
              <mc:Fallback>
                <p:oleObj name="Equation" r:id="rId23" imgW="1422400" imgH="457200" progId="">
                  <p:embed/>
                  <p:pic>
                    <p:nvPicPr>
                      <p:cNvPr id="0" name="Picture 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16125" y="5610225"/>
                        <a:ext cx="2843213" cy="914400"/>
                      </a:xfrm>
                      <a:prstGeom prst="rect">
                        <a:avLst/>
                      </a:prstGeom>
                      <a:solidFill>
                        <a:srgbClr val="FFFF66"/>
                      </a:solidFill>
                    </p:spPr>
                  </p:pic>
                </p:oleObj>
              </mc:Fallback>
            </mc:AlternateContent>
          </a:graphicData>
        </a:graphic>
      </p:graphicFrame>
      <p:sp>
        <p:nvSpPr>
          <p:cNvPr id="125974" name="Text Box 22"/>
          <p:cNvSpPr txBox="1">
            <a:spLocks noChangeArrowheads="1"/>
          </p:cNvSpPr>
          <p:nvPr/>
        </p:nvSpPr>
        <p:spPr bwMode="auto">
          <a:xfrm>
            <a:off x="5795963" y="2133600"/>
            <a:ext cx="431800" cy="519113"/>
          </a:xfrm>
          <a:prstGeom prst="rect">
            <a:avLst/>
          </a:prstGeom>
          <a:noFill/>
          <a:ln w="9525">
            <a:noFill/>
            <a:miter lim="800000"/>
            <a:headEnd/>
            <a:tailEnd/>
          </a:ln>
        </p:spPr>
        <p:txBody>
          <a:bodyPr>
            <a:spAutoFit/>
          </a:bodyPr>
          <a:lstStyle/>
          <a:p>
            <a:pPr>
              <a:spcBef>
                <a:spcPct val="50000"/>
              </a:spcBef>
            </a:pPr>
            <a:r>
              <a:rPr lang="en-US" altLang="zh-CN" sz="2800" b="1">
                <a:solidFill>
                  <a:srgbClr val="0000FF"/>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25959"/>
                                        </p:tgtEl>
                                        <p:attrNameLst>
                                          <p:attrName>style.visibility</p:attrName>
                                        </p:attrNameLst>
                                      </p:cBhvr>
                                      <p:to>
                                        <p:strVal val="visible"/>
                                      </p:to>
                                    </p:set>
                                    <p:animEffect transition="in" filter="box(in)">
                                      <p:cBhvr>
                                        <p:cTn id="7" dur="500"/>
                                        <p:tgtEl>
                                          <p:spTgt spid="1259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5960"/>
                                        </p:tgtEl>
                                        <p:attrNameLst>
                                          <p:attrName>style.visibility</p:attrName>
                                        </p:attrNameLst>
                                      </p:cBhvr>
                                      <p:to>
                                        <p:strVal val="visible"/>
                                      </p:to>
                                    </p:set>
                                    <p:animEffect transition="in" filter="wipe(left)">
                                      <p:cBhvr>
                                        <p:cTn id="12" dur="500"/>
                                        <p:tgtEl>
                                          <p:spTgt spid="125960"/>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25961"/>
                                        </p:tgtEl>
                                        <p:attrNameLst>
                                          <p:attrName>style.visibility</p:attrName>
                                        </p:attrNameLst>
                                      </p:cBhvr>
                                      <p:to>
                                        <p:strVal val="visible"/>
                                      </p:to>
                                    </p:set>
                                    <p:animEffect transition="in" filter="slide(fromBottom)">
                                      <p:cBhvr>
                                        <p:cTn id="16" dur="500"/>
                                        <p:tgtEl>
                                          <p:spTgt spid="125961"/>
                                        </p:tgtEl>
                                      </p:cBhvr>
                                    </p:animEffect>
                                  </p:childTnLst>
                                </p:cTn>
                              </p:par>
                            </p:childTnLst>
                          </p:cTn>
                        </p:par>
                        <p:par>
                          <p:cTn id="17" fill="hold" nodeType="afterGroup">
                            <p:stCondLst>
                              <p:cond delay="1000"/>
                            </p:stCondLst>
                            <p:childTnLst>
                              <p:par>
                                <p:cTn id="18" presetID="4" presetClass="entr" presetSubtype="16" fill="hold" nodeType="afterEffect">
                                  <p:stCondLst>
                                    <p:cond delay="0"/>
                                  </p:stCondLst>
                                  <p:childTnLst>
                                    <p:set>
                                      <p:cBhvr>
                                        <p:cTn id="19" dur="1" fill="hold">
                                          <p:stCondLst>
                                            <p:cond delay="0"/>
                                          </p:stCondLst>
                                        </p:cTn>
                                        <p:tgtEl>
                                          <p:spTgt spid="125958"/>
                                        </p:tgtEl>
                                        <p:attrNameLst>
                                          <p:attrName>style.visibility</p:attrName>
                                        </p:attrNameLst>
                                      </p:cBhvr>
                                      <p:to>
                                        <p:strVal val="visible"/>
                                      </p:to>
                                    </p:set>
                                    <p:animEffect transition="in" filter="box(in)">
                                      <p:cBhvr>
                                        <p:cTn id="20" dur="500"/>
                                        <p:tgtEl>
                                          <p:spTgt spid="12595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xit" presetSubtype="16" fill="hold" grpId="0" nodeType="clickEffect">
                                  <p:stCondLst>
                                    <p:cond delay="0"/>
                                  </p:stCondLst>
                                  <p:childTnLst>
                                    <p:animEffect transition="out" filter="box(in)">
                                      <p:cBhvr>
                                        <p:cTn id="24" dur="500"/>
                                        <p:tgtEl>
                                          <p:spTgt spid="125962"/>
                                        </p:tgtEl>
                                      </p:cBhvr>
                                    </p:animEffect>
                                    <p:set>
                                      <p:cBhvr>
                                        <p:cTn id="25" dur="1" fill="hold">
                                          <p:stCondLst>
                                            <p:cond delay="499"/>
                                          </p:stCondLst>
                                        </p:cTn>
                                        <p:tgtEl>
                                          <p:spTgt spid="125962"/>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125966"/>
                                        </p:tgtEl>
                                        <p:attrNameLst>
                                          <p:attrName>style.visibility</p:attrName>
                                        </p:attrNameLst>
                                      </p:cBhvr>
                                      <p:to>
                                        <p:strVal val="visible"/>
                                      </p:to>
                                    </p:set>
                                    <p:animEffect transition="in" filter="slide(fromBottom)">
                                      <p:cBhvr>
                                        <p:cTn id="30" dur="500"/>
                                        <p:tgtEl>
                                          <p:spTgt spid="12596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5963"/>
                                        </p:tgtEl>
                                        <p:attrNameLst>
                                          <p:attrName>style.visibility</p:attrName>
                                        </p:attrNameLst>
                                      </p:cBhvr>
                                      <p:to>
                                        <p:strVal val="visible"/>
                                      </p:to>
                                    </p:set>
                                    <p:animEffect transition="in" filter="wipe(left)">
                                      <p:cBhvr>
                                        <p:cTn id="35" dur="500"/>
                                        <p:tgtEl>
                                          <p:spTgt spid="125963"/>
                                        </p:tgtEl>
                                      </p:cBhvr>
                                    </p:animEffect>
                                  </p:childTnLst>
                                </p:cTn>
                              </p:par>
                            </p:childTnLst>
                          </p:cTn>
                        </p:par>
                        <p:par>
                          <p:cTn id="36" fill="hold" nodeType="afterGroup">
                            <p:stCondLst>
                              <p:cond delay="500"/>
                            </p:stCondLst>
                            <p:childTnLst>
                              <p:par>
                                <p:cTn id="37" presetID="4" presetClass="entr" presetSubtype="16" fill="hold" nodeType="afterEffect">
                                  <p:stCondLst>
                                    <p:cond delay="0"/>
                                  </p:stCondLst>
                                  <p:childTnLst>
                                    <p:set>
                                      <p:cBhvr>
                                        <p:cTn id="38" dur="1" fill="hold">
                                          <p:stCondLst>
                                            <p:cond delay="0"/>
                                          </p:stCondLst>
                                        </p:cTn>
                                        <p:tgtEl>
                                          <p:spTgt spid="125956"/>
                                        </p:tgtEl>
                                        <p:attrNameLst>
                                          <p:attrName>style.visibility</p:attrName>
                                        </p:attrNameLst>
                                      </p:cBhvr>
                                      <p:to>
                                        <p:strVal val="visible"/>
                                      </p:to>
                                    </p:set>
                                    <p:animEffect transition="in" filter="box(in)">
                                      <p:cBhvr>
                                        <p:cTn id="39" dur="500"/>
                                        <p:tgtEl>
                                          <p:spTgt spid="125956"/>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125974"/>
                                        </p:tgtEl>
                                        <p:attrNameLst>
                                          <p:attrName>style.visibility</p:attrName>
                                        </p:attrNameLst>
                                      </p:cBhvr>
                                      <p:to>
                                        <p:strVal val="visible"/>
                                      </p:to>
                                    </p:set>
                                  </p:childTnLst>
                                </p:cTn>
                              </p:par>
                              <p:par>
                                <p:cTn id="42" presetID="8" presetClass="emph" presetSubtype="0" fill="hold" grpId="1" nodeType="withEffect">
                                  <p:stCondLst>
                                    <p:cond delay="0"/>
                                  </p:stCondLst>
                                  <p:childTnLst>
                                    <p:animRot by="21600000">
                                      <p:cBhvr>
                                        <p:cTn id="43" dur="1000" fill="hold"/>
                                        <p:tgtEl>
                                          <p:spTgt spid="125974"/>
                                        </p:tgtEl>
                                        <p:attrNameLst>
                                          <p:attrName>r</p:attrName>
                                        </p:attrNameLst>
                                      </p:cBhvr>
                                    </p:animRot>
                                  </p:childTnLst>
                                  <p:subTnLst>
                                    <p:set>
                                      <p:cBhvr override="childStyle">
                                        <p:cTn dur="1" fill="hold" display="0" masterRel="nextClick" afterEffect="1"/>
                                        <p:tgtEl>
                                          <p:spTgt spid="125974"/>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xit" presetSubtype="0" fill="hold" grpId="2" nodeType="clickEffect">
                                  <p:stCondLst>
                                    <p:cond delay="0"/>
                                  </p:stCondLst>
                                  <p:childTnLst>
                                    <p:animEffect transition="out" filter="fade">
                                      <p:cBhvr>
                                        <p:cTn id="47" dur="500"/>
                                        <p:tgtEl>
                                          <p:spTgt spid="125974"/>
                                        </p:tgtEl>
                                      </p:cBhvr>
                                    </p:animEffect>
                                    <p:set>
                                      <p:cBhvr>
                                        <p:cTn id="48" dur="1" fill="hold">
                                          <p:stCondLst>
                                            <p:cond delay="499"/>
                                          </p:stCondLst>
                                        </p:cTn>
                                        <p:tgtEl>
                                          <p:spTgt spid="125974"/>
                                        </p:tgtEl>
                                        <p:attrNameLst>
                                          <p:attrName>style.visibility</p:attrName>
                                        </p:attrNameLst>
                                      </p:cBhvr>
                                      <p:to>
                                        <p:strVal val="hidden"/>
                                      </p:to>
                                    </p:set>
                                  </p:childTnLst>
                                </p:cTn>
                              </p:par>
                            </p:childTnLst>
                          </p:cTn>
                        </p:par>
                        <p:par>
                          <p:cTn id="49" fill="hold" nodeType="afterGroup">
                            <p:stCondLst>
                              <p:cond delay="500"/>
                            </p:stCondLst>
                            <p:childTnLst>
                              <p:par>
                                <p:cTn id="50" presetID="12" presetClass="entr" presetSubtype="4" fill="hold" nodeType="afterEffect">
                                  <p:stCondLst>
                                    <p:cond delay="0"/>
                                  </p:stCondLst>
                                  <p:childTnLst>
                                    <p:set>
                                      <p:cBhvr>
                                        <p:cTn id="51" dur="1" fill="hold">
                                          <p:stCondLst>
                                            <p:cond delay="0"/>
                                          </p:stCondLst>
                                        </p:cTn>
                                        <p:tgtEl>
                                          <p:spTgt spid="125964"/>
                                        </p:tgtEl>
                                        <p:attrNameLst>
                                          <p:attrName>style.visibility</p:attrName>
                                        </p:attrNameLst>
                                      </p:cBhvr>
                                      <p:to>
                                        <p:strVal val="visible"/>
                                      </p:to>
                                    </p:set>
                                    <p:animEffect transition="in" filter="slide(fromBottom)">
                                      <p:cBhvr>
                                        <p:cTn id="52" dur="500"/>
                                        <p:tgtEl>
                                          <p:spTgt spid="12596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nodeType="clickEffect">
                                  <p:stCondLst>
                                    <p:cond delay="0"/>
                                  </p:stCondLst>
                                  <p:childTnLst>
                                    <p:set>
                                      <p:cBhvr>
                                        <p:cTn id="56" dur="1" fill="hold">
                                          <p:stCondLst>
                                            <p:cond delay="0"/>
                                          </p:stCondLst>
                                        </p:cTn>
                                        <p:tgtEl>
                                          <p:spTgt spid="125967"/>
                                        </p:tgtEl>
                                        <p:attrNameLst>
                                          <p:attrName>style.visibility</p:attrName>
                                        </p:attrNameLst>
                                      </p:cBhvr>
                                      <p:to>
                                        <p:strVal val="visible"/>
                                      </p:to>
                                    </p:set>
                                    <p:animEffect transition="in" filter="slide(fromBottom)">
                                      <p:cBhvr>
                                        <p:cTn id="57" dur="500"/>
                                        <p:tgtEl>
                                          <p:spTgt spid="12596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4" fill="hold" nodeType="clickEffect">
                                  <p:stCondLst>
                                    <p:cond delay="0"/>
                                  </p:stCondLst>
                                  <p:childTnLst>
                                    <p:set>
                                      <p:cBhvr>
                                        <p:cTn id="61" dur="1" fill="hold">
                                          <p:stCondLst>
                                            <p:cond delay="0"/>
                                          </p:stCondLst>
                                        </p:cTn>
                                        <p:tgtEl>
                                          <p:spTgt spid="125969"/>
                                        </p:tgtEl>
                                        <p:attrNameLst>
                                          <p:attrName>style.visibility</p:attrName>
                                        </p:attrNameLst>
                                      </p:cBhvr>
                                      <p:to>
                                        <p:strVal val="visible"/>
                                      </p:to>
                                    </p:set>
                                    <p:animEffect transition="in" filter="slide(fromBottom)">
                                      <p:cBhvr>
                                        <p:cTn id="62" dur="500"/>
                                        <p:tgtEl>
                                          <p:spTgt spid="12596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4" fill="hold" nodeType="clickEffect">
                                  <p:stCondLst>
                                    <p:cond delay="0"/>
                                  </p:stCondLst>
                                  <p:childTnLst>
                                    <p:set>
                                      <p:cBhvr>
                                        <p:cTn id="66" dur="1" fill="hold">
                                          <p:stCondLst>
                                            <p:cond delay="0"/>
                                          </p:stCondLst>
                                        </p:cTn>
                                        <p:tgtEl>
                                          <p:spTgt spid="125968"/>
                                        </p:tgtEl>
                                        <p:attrNameLst>
                                          <p:attrName>style.visibility</p:attrName>
                                        </p:attrNameLst>
                                      </p:cBhvr>
                                      <p:to>
                                        <p:strVal val="visible"/>
                                      </p:to>
                                    </p:set>
                                    <p:animEffect transition="in" filter="slide(fromBottom)">
                                      <p:cBhvr>
                                        <p:cTn id="67" dur="500"/>
                                        <p:tgtEl>
                                          <p:spTgt spid="12596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25970"/>
                                        </p:tgtEl>
                                        <p:attrNameLst>
                                          <p:attrName>style.visibility</p:attrName>
                                        </p:attrNameLst>
                                      </p:cBhvr>
                                      <p:to>
                                        <p:strVal val="visible"/>
                                      </p:to>
                                    </p:set>
                                    <p:animEffect transition="in" filter="blinds(horizontal)">
                                      <p:cBhvr>
                                        <p:cTn id="72" dur="500"/>
                                        <p:tgtEl>
                                          <p:spTgt spid="125970"/>
                                        </p:tgtEl>
                                      </p:cBhvr>
                                    </p:animEffect>
                                  </p:childTnLst>
                                </p:cTn>
                              </p:par>
                              <p:par>
                                <p:cTn id="73" presetID="3" presetClass="entr" presetSubtype="10" fill="hold" nodeType="withEffect">
                                  <p:stCondLst>
                                    <p:cond delay="0"/>
                                  </p:stCondLst>
                                  <p:childTnLst>
                                    <p:set>
                                      <p:cBhvr>
                                        <p:cTn id="74" dur="1" fill="hold">
                                          <p:stCondLst>
                                            <p:cond delay="0"/>
                                          </p:stCondLst>
                                        </p:cTn>
                                        <p:tgtEl>
                                          <p:spTgt spid="125971"/>
                                        </p:tgtEl>
                                        <p:attrNameLst>
                                          <p:attrName>style.visibility</p:attrName>
                                        </p:attrNameLst>
                                      </p:cBhvr>
                                      <p:to>
                                        <p:strVal val="visible"/>
                                      </p:to>
                                    </p:set>
                                    <p:animEffect transition="in" filter="blinds(horizontal)">
                                      <p:cBhvr>
                                        <p:cTn id="75" dur="500"/>
                                        <p:tgtEl>
                                          <p:spTgt spid="12597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25972"/>
                                        </p:tgtEl>
                                        <p:attrNameLst>
                                          <p:attrName>style.visibility</p:attrName>
                                        </p:attrNameLst>
                                      </p:cBhvr>
                                      <p:to>
                                        <p:strVal val="visible"/>
                                      </p:to>
                                    </p:set>
                                    <p:animEffect transition="in" filter="blinds(horizontal)">
                                      <p:cBhvr>
                                        <p:cTn id="80" dur="500"/>
                                        <p:tgtEl>
                                          <p:spTgt spid="125972"/>
                                        </p:tgtEl>
                                      </p:cBhvr>
                                    </p:animEffect>
                                  </p:childTnLst>
                                </p:cTn>
                              </p:par>
                              <p:par>
                                <p:cTn id="81" presetID="3" presetClass="entr" presetSubtype="10" fill="hold" nodeType="withEffect">
                                  <p:stCondLst>
                                    <p:cond delay="0"/>
                                  </p:stCondLst>
                                  <p:childTnLst>
                                    <p:set>
                                      <p:cBhvr>
                                        <p:cTn id="82" dur="1" fill="hold">
                                          <p:stCondLst>
                                            <p:cond delay="0"/>
                                          </p:stCondLst>
                                        </p:cTn>
                                        <p:tgtEl>
                                          <p:spTgt spid="125973"/>
                                        </p:tgtEl>
                                        <p:attrNameLst>
                                          <p:attrName>style.visibility</p:attrName>
                                        </p:attrNameLst>
                                      </p:cBhvr>
                                      <p:to>
                                        <p:strVal val="visible"/>
                                      </p:to>
                                    </p:set>
                                    <p:animEffect transition="in" filter="blinds(horizontal)">
                                      <p:cBhvr>
                                        <p:cTn id="83" dur="500"/>
                                        <p:tgtEl>
                                          <p:spTgt spid="125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0" grpId="0" animBg="1"/>
      <p:bldP spid="125962" grpId="0" animBg="1"/>
      <p:bldP spid="125963" grpId="0" animBg="1"/>
      <p:bldP spid="125970" grpId="0"/>
      <p:bldP spid="125972" grpId="0"/>
      <p:bldP spid="125974" grpId="0"/>
      <p:bldP spid="125974" grpId="1"/>
      <p:bldP spid="125974" grpId="2"/>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8015" name="Object 24"/>
          <p:cNvGraphicFramePr>
            <a:graphicFrameLocks noChangeAspect="1"/>
          </p:cNvGraphicFramePr>
          <p:nvPr/>
        </p:nvGraphicFramePr>
        <p:xfrm>
          <a:off x="3711575" y="3660775"/>
          <a:ext cx="1676400" cy="457200"/>
        </p:xfrm>
        <a:graphic>
          <a:graphicData uri="http://schemas.openxmlformats.org/presentationml/2006/ole">
            <mc:AlternateContent xmlns:mc="http://schemas.openxmlformats.org/markup-compatibility/2006">
              <mc:Choice xmlns:v="urn:schemas-microsoft-com:vml" Requires="v">
                <p:oleObj spid="_x0000_s199880" name="Equation" r:id="rId3" imgW="838200" imgH="228600" progId="">
                  <p:embed/>
                </p:oleObj>
              </mc:Choice>
              <mc:Fallback>
                <p:oleObj name="Equation" r:id="rId3" imgW="838200" imgH="228600" progId="">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575" y="3660775"/>
                        <a:ext cx="1676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16" name="Object 25"/>
          <p:cNvGraphicFramePr>
            <a:graphicFrameLocks noChangeAspect="1"/>
          </p:cNvGraphicFramePr>
          <p:nvPr/>
        </p:nvGraphicFramePr>
        <p:xfrm>
          <a:off x="5854700" y="3660775"/>
          <a:ext cx="3121025" cy="457200"/>
        </p:xfrm>
        <a:graphic>
          <a:graphicData uri="http://schemas.openxmlformats.org/presentationml/2006/ole">
            <mc:AlternateContent xmlns:mc="http://schemas.openxmlformats.org/markup-compatibility/2006">
              <mc:Choice xmlns:v="urn:schemas-microsoft-com:vml" Requires="v">
                <p:oleObj spid="_x0000_s199881" name="Equation" r:id="rId5" imgW="1562100" imgH="228600" progId="">
                  <p:embed/>
                </p:oleObj>
              </mc:Choice>
              <mc:Fallback>
                <p:oleObj name="Equation" r:id="rId5" imgW="1562100" imgH="228600" progId="">
                  <p:embed/>
                  <p:pic>
                    <p:nvPicPr>
                      <p:cNvPr id="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4700" y="3660775"/>
                        <a:ext cx="31210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17" name="Object 26"/>
          <p:cNvGraphicFramePr>
            <a:graphicFrameLocks noChangeAspect="1"/>
          </p:cNvGraphicFramePr>
          <p:nvPr/>
        </p:nvGraphicFramePr>
        <p:xfrm>
          <a:off x="5581650" y="4094163"/>
          <a:ext cx="3022600" cy="457200"/>
        </p:xfrm>
        <a:graphic>
          <a:graphicData uri="http://schemas.openxmlformats.org/presentationml/2006/ole">
            <mc:AlternateContent xmlns:mc="http://schemas.openxmlformats.org/markup-compatibility/2006">
              <mc:Choice xmlns:v="urn:schemas-microsoft-com:vml" Requires="v">
                <p:oleObj spid="_x0000_s199882" name="Equation" r:id="rId7" imgW="1511300" imgH="228600" progId="">
                  <p:embed/>
                </p:oleObj>
              </mc:Choice>
              <mc:Fallback>
                <p:oleObj name="Equation" r:id="rId7" imgW="1511300" imgH="228600" progId="">
                  <p:embed/>
                  <p:pic>
                    <p:nvPicPr>
                      <p:cNvPr id="0"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1650" y="4094163"/>
                        <a:ext cx="302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18" name="Object 27"/>
          <p:cNvGraphicFramePr>
            <a:graphicFrameLocks noChangeAspect="1"/>
          </p:cNvGraphicFramePr>
          <p:nvPr/>
        </p:nvGraphicFramePr>
        <p:xfrm>
          <a:off x="5581650" y="4525963"/>
          <a:ext cx="660400" cy="457200"/>
        </p:xfrm>
        <a:graphic>
          <a:graphicData uri="http://schemas.openxmlformats.org/presentationml/2006/ole">
            <mc:AlternateContent xmlns:mc="http://schemas.openxmlformats.org/markup-compatibility/2006">
              <mc:Choice xmlns:v="urn:schemas-microsoft-com:vml" Requires="v">
                <p:oleObj spid="_x0000_s199883" name="Equation" r:id="rId9" imgW="330200" imgH="228600" progId="">
                  <p:embed/>
                </p:oleObj>
              </mc:Choice>
              <mc:Fallback>
                <p:oleObj name="Equation" r:id="rId9" imgW="330200" imgH="228600" progId="">
                  <p:embed/>
                  <p:pic>
                    <p:nvPicPr>
                      <p:cNvPr id="0"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1650" y="4525963"/>
                        <a:ext cx="660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715" name="Text Box 19"/>
          <p:cNvSpPr txBox="1">
            <a:spLocks noChangeArrowheads="1"/>
          </p:cNvSpPr>
          <p:nvPr/>
        </p:nvSpPr>
        <p:spPr bwMode="auto">
          <a:xfrm>
            <a:off x="755650" y="509588"/>
            <a:ext cx="7604125" cy="931862"/>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因为</a:t>
            </a:r>
            <a:r>
              <a:rPr kumimoji="1" lang="zh-CN" altLang="en-US" sz="2400" b="1">
                <a:solidFill>
                  <a:srgbClr val="FF0000"/>
                </a:solidFill>
                <a:latin typeface="Times New Roman" pitchFamily="18" charset="0"/>
                <a:ea typeface="楷体_GB2312"/>
                <a:cs typeface="楷体_GB2312"/>
              </a:rPr>
              <a:t>“对于</a:t>
            </a:r>
            <a:r>
              <a:rPr kumimoji="1" lang="en-US" altLang="zh-CN" sz="2400" b="1" i="1">
                <a:solidFill>
                  <a:srgbClr val="FF0000"/>
                </a:solidFill>
                <a:latin typeface="Times New Roman" pitchFamily="18" charset="0"/>
                <a:ea typeface="楷体_GB2312"/>
                <a:cs typeface="楷体_GB2312"/>
              </a:rPr>
              <a:t>n </a:t>
            </a:r>
            <a:r>
              <a:rPr kumimoji="1" lang="zh-CN" altLang="en-US" sz="2400" b="1">
                <a:solidFill>
                  <a:srgbClr val="FF0000"/>
                </a:solidFill>
                <a:latin typeface="Times New Roman" pitchFamily="18" charset="0"/>
                <a:ea typeface="楷体_GB2312"/>
                <a:cs typeface="楷体_GB2312"/>
              </a:rPr>
              <a:t>阶方阵</a:t>
            </a:r>
            <a:r>
              <a:rPr kumimoji="1" lang="en-US" altLang="zh-CN" sz="2400" b="1" i="1">
                <a:solidFill>
                  <a:srgbClr val="FF0000"/>
                </a:solidFill>
                <a:latin typeface="Times New Roman" pitchFamily="18" charset="0"/>
                <a:ea typeface="楷体_GB2312"/>
                <a:cs typeface="楷体_GB2312"/>
              </a:rPr>
              <a:t>A</a:t>
            </a:r>
            <a:r>
              <a:rPr kumimoji="1" lang="zh-CN" altLang="en-US"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B</a:t>
            </a:r>
            <a:r>
              <a:rPr kumimoji="1" lang="zh-CN" altLang="en-US" sz="2400" b="1">
                <a:solidFill>
                  <a:srgbClr val="FF0000"/>
                </a:solidFill>
                <a:latin typeface="Times New Roman" pitchFamily="18" charset="0"/>
                <a:ea typeface="楷体_GB2312"/>
                <a:cs typeface="楷体_GB2312"/>
              </a:rPr>
              <a:t>，如果</a:t>
            </a:r>
            <a:r>
              <a:rPr kumimoji="1" lang="en-US" altLang="zh-CN" sz="2400" b="1" i="1">
                <a:solidFill>
                  <a:srgbClr val="FF0000"/>
                </a:solidFill>
                <a:latin typeface="Times New Roman" pitchFamily="18" charset="0"/>
                <a:ea typeface="楷体_GB2312"/>
                <a:cs typeface="楷体_GB2312"/>
              </a:rPr>
              <a:t>AB </a:t>
            </a:r>
            <a:r>
              <a:rPr kumimoji="1" lang="en-US" altLang="zh-CN"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 E</a:t>
            </a:r>
            <a:r>
              <a:rPr kumimoji="1" lang="zh-CN" altLang="en-US" sz="2400" b="1">
                <a:solidFill>
                  <a:srgbClr val="FF0000"/>
                </a:solidFill>
                <a:latin typeface="Times New Roman" pitchFamily="18" charset="0"/>
                <a:ea typeface="楷体_GB2312"/>
                <a:cs typeface="楷体_GB2312"/>
              </a:rPr>
              <a:t>，那么</a:t>
            </a:r>
            <a:r>
              <a:rPr kumimoji="1" lang="en-US" altLang="zh-CN" sz="2400" b="1" i="1">
                <a:solidFill>
                  <a:srgbClr val="FF0000"/>
                </a:solidFill>
                <a:latin typeface="Times New Roman" pitchFamily="18" charset="0"/>
                <a:ea typeface="楷体_GB2312"/>
                <a:cs typeface="楷体_GB2312"/>
              </a:rPr>
              <a:t>A</a:t>
            </a:r>
            <a:r>
              <a:rPr kumimoji="1" lang="zh-CN" altLang="en-US"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B</a:t>
            </a:r>
            <a:r>
              <a:rPr kumimoji="1" lang="zh-CN" altLang="en-US" sz="2400" b="1">
                <a:solidFill>
                  <a:srgbClr val="FF0000"/>
                </a:solidFill>
                <a:latin typeface="Times New Roman" pitchFamily="18" charset="0"/>
                <a:ea typeface="楷体_GB2312"/>
                <a:cs typeface="楷体_GB2312"/>
              </a:rPr>
              <a:t>都是</a:t>
            </a:r>
          </a:p>
          <a:p>
            <a:pPr>
              <a:lnSpc>
                <a:spcPct val="130000"/>
              </a:lnSpc>
            </a:pPr>
            <a:r>
              <a:rPr kumimoji="1" lang="zh-CN" altLang="en-US" sz="2400" b="1">
                <a:solidFill>
                  <a:srgbClr val="FF0000"/>
                </a:solidFill>
                <a:latin typeface="Times New Roman" pitchFamily="18" charset="0"/>
                <a:ea typeface="楷体_GB2312"/>
                <a:cs typeface="楷体_GB2312"/>
              </a:rPr>
              <a:t>可逆矩阵，并且它们互为逆矩阵”</a:t>
            </a:r>
            <a:r>
              <a:rPr kumimoji="1" lang="zh-CN" altLang="en-US" sz="2400" b="1">
                <a:solidFill>
                  <a:srgbClr val="000000"/>
                </a:solidFill>
                <a:latin typeface="Times New Roman" pitchFamily="18" charset="0"/>
                <a:ea typeface="楷体_GB2312"/>
                <a:cs typeface="楷体_GB2312"/>
              </a:rPr>
              <a:t>，</a:t>
            </a:r>
            <a:endParaRPr kumimoji="1" lang="zh-CN" altLang="en-US" sz="2400" b="1">
              <a:solidFill>
                <a:srgbClr val="000000"/>
              </a:solidFill>
              <a:latin typeface="楷体_GB2312"/>
              <a:ea typeface="楷体_GB2312"/>
              <a:cs typeface="楷体_GB2312"/>
            </a:endParaRPr>
          </a:p>
        </p:txBody>
      </p:sp>
      <p:sp>
        <p:nvSpPr>
          <p:cNvPr id="128020" name="Text Box 20"/>
          <p:cNvSpPr txBox="1">
            <a:spLocks noChangeArrowheads="1"/>
          </p:cNvSpPr>
          <p:nvPr/>
        </p:nvSpPr>
        <p:spPr bwMode="auto">
          <a:xfrm>
            <a:off x="755650" y="4797425"/>
            <a:ext cx="7604125"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所以                                            ．</a:t>
            </a:r>
            <a:endParaRPr kumimoji="1" lang="zh-CN" altLang="en-US" sz="2400" b="1">
              <a:solidFill>
                <a:srgbClr val="000000"/>
              </a:solidFill>
              <a:latin typeface="楷体_GB2312"/>
              <a:ea typeface="楷体_GB2312"/>
              <a:cs typeface="楷体_GB2312"/>
            </a:endParaRPr>
          </a:p>
        </p:txBody>
      </p:sp>
      <p:graphicFrame>
        <p:nvGraphicFramePr>
          <p:cNvPr id="128021" name="Object 28"/>
          <p:cNvGraphicFramePr>
            <a:graphicFrameLocks noChangeAspect="1"/>
          </p:cNvGraphicFramePr>
          <p:nvPr/>
        </p:nvGraphicFramePr>
        <p:xfrm>
          <a:off x="1465263" y="4818063"/>
          <a:ext cx="3322637" cy="482600"/>
        </p:xfrm>
        <a:graphic>
          <a:graphicData uri="http://schemas.openxmlformats.org/presentationml/2006/ole">
            <mc:AlternateContent xmlns:mc="http://schemas.openxmlformats.org/markup-compatibility/2006">
              <mc:Choice xmlns:v="urn:schemas-microsoft-com:vml" Requires="v">
                <p:oleObj spid="_x0000_s199884" name="Equation" r:id="rId11" imgW="1663700" imgH="241300" progId="">
                  <p:embed/>
                </p:oleObj>
              </mc:Choice>
              <mc:Fallback>
                <p:oleObj name="Equation" r:id="rId11" imgW="1663700" imgH="241300" progId="">
                  <p:embed/>
                  <p:pic>
                    <p:nvPicPr>
                      <p:cNvPr id="0" name="Picture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5263" y="4818063"/>
                        <a:ext cx="3322637" cy="482600"/>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sp>
        <p:nvSpPr>
          <p:cNvPr id="128022" name="Text Box 22"/>
          <p:cNvSpPr txBox="1">
            <a:spLocks noChangeArrowheads="1"/>
          </p:cNvSpPr>
          <p:nvPr/>
        </p:nvSpPr>
        <p:spPr bwMode="auto">
          <a:xfrm>
            <a:off x="755650" y="5419725"/>
            <a:ext cx="7604125"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一般地，                                       ．</a:t>
            </a:r>
            <a:endParaRPr kumimoji="1" lang="zh-CN" altLang="en-US" sz="2400" b="1">
              <a:solidFill>
                <a:srgbClr val="000000"/>
              </a:solidFill>
              <a:latin typeface="楷体_GB2312"/>
              <a:ea typeface="楷体_GB2312"/>
              <a:cs typeface="楷体_GB2312"/>
            </a:endParaRPr>
          </a:p>
        </p:txBody>
      </p:sp>
      <p:graphicFrame>
        <p:nvGraphicFramePr>
          <p:cNvPr id="128023" name="Object 29"/>
          <p:cNvGraphicFramePr>
            <a:graphicFrameLocks noChangeAspect="1"/>
          </p:cNvGraphicFramePr>
          <p:nvPr/>
        </p:nvGraphicFramePr>
        <p:xfrm>
          <a:off x="2063750" y="5430838"/>
          <a:ext cx="2868613" cy="457200"/>
        </p:xfrm>
        <a:graphic>
          <a:graphicData uri="http://schemas.openxmlformats.org/presentationml/2006/ole">
            <mc:AlternateContent xmlns:mc="http://schemas.openxmlformats.org/markup-compatibility/2006">
              <mc:Choice xmlns:v="urn:schemas-microsoft-com:vml" Requires="v">
                <p:oleObj spid="_x0000_s199885" name="Equation" r:id="rId13" imgW="1435100" imgH="228600" progId="">
                  <p:embed/>
                </p:oleObj>
              </mc:Choice>
              <mc:Fallback>
                <p:oleObj name="Equation" r:id="rId13" imgW="1435100" imgH="228600" progId="">
                  <p:embed/>
                  <p:pic>
                    <p:nvPicPr>
                      <p:cNvPr id="0" name="Picture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3750" y="5430838"/>
                        <a:ext cx="2868613" cy="457200"/>
                      </a:xfrm>
                      <a:prstGeom prst="rect">
                        <a:avLst/>
                      </a:prstGeom>
                      <a:solidFill>
                        <a:srgbClr val="FFFF66"/>
                      </a:solidFill>
                    </p:spPr>
                  </p:pic>
                </p:oleObj>
              </mc:Fallback>
            </mc:AlternateContent>
          </a:graphicData>
        </a:graphic>
      </p:graphicFrame>
      <p:graphicFrame>
        <p:nvGraphicFramePr>
          <p:cNvPr id="128024" name="Object 30"/>
          <p:cNvGraphicFramePr>
            <a:graphicFrameLocks noChangeAspect="1"/>
          </p:cNvGraphicFramePr>
          <p:nvPr/>
        </p:nvGraphicFramePr>
        <p:xfrm>
          <a:off x="6559550" y="1787525"/>
          <a:ext cx="1714500" cy="1733550"/>
        </p:xfrm>
        <a:graphic>
          <a:graphicData uri="http://schemas.openxmlformats.org/presentationml/2006/ole">
            <mc:AlternateContent xmlns:mc="http://schemas.openxmlformats.org/markup-compatibility/2006">
              <mc:Choice xmlns:v="urn:schemas-microsoft-com:vml" Requires="v">
                <p:oleObj spid="_x0000_s199886" name="Equation" r:id="rId15" imgW="1143000" imgH="1155700" progId="">
                  <p:embed/>
                </p:oleObj>
              </mc:Choice>
              <mc:Fallback>
                <p:oleObj name="Equation" r:id="rId15" imgW="1143000" imgH="1155700" progId="">
                  <p:embed/>
                  <p:pic>
                    <p:nvPicPr>
                      <p:cNvPr id="0" name="Picture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59550" y="1787525"/>
                        <a:ext cx="171450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26" name="Object 31"/>
          <p:cNvGraphicFramePr>
            <a:graphicFrameLocks noChangeAspect="1"/>
          </p:cNvGraphicFramePr>
          <p:nvPr/>
        </p:nvGraphicFramePr>
        <p:xfrm>
          <a:off x="3698875" y="1787525"/>
          <a:ext cx="1733550" cy="1733550"/>
        </p:xfrm>
        <a:graphic>
          <a:graphicData uri="http://schemas.openxmlformats.org/presentationml/2006/ole">
            <mc:AlternateContent xmlns:mc="http://schemas.openxmlformats.org/markup-compatibility/2006">
              <mc:Choice xmlns:v="urn:schemas-microsoft-com:vml" Requires="v">
                <p:oleObj spid="_x0000_s199887" name="Equation" r:id="rId17" imgW="1155700" imgH="1155700" progId="">
                  <p:embed/>
                </p:oleObj>
              </mc:Choice>
              <mc:Fallback>
                <p:oleObj name="Equation" r:id="rId17" imgW="1155700" imgH="1155700" progId="">
                  <p:embed/>
                  <p:pic>
                    <p:nvPicPr>
                      <p:cNvPr id="0" name="Picture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98875" y="1787525"/>
                        <a:ext cx="1733550"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27" name="Object 32"/>
          <p:cNvGraphicFramePr>
            <a:graphicFrameLocks noChangeAspect="1"/>
          </p:cNvGraphicFramePr>
          <p:nvPr/>
        </p:nvGraphicFramePr>
        <p:xfrm>
          <a:off x="395288" y="1787525"/>
          <a:ext cx="2208212" cy="1733550"/>
        </p:xfrm>
        <a:graphic>
          <a:graphicData uri="http://schemas.openxmlformats.org/presentationml/2006/ole">
            <mc:AlternateContent xmlns:mc="http://schemas.openxmlformats.org/markup-compatibility/2006">
              <mc:Choice xmlns:v="urn:schemas-microsoft-com:vml" Requires="v">
                <p:oleObj spid="_x0000_s199888" name="Equation" r:id="rId19" imgW="1473200" imgH="1155700" progId="">
                  <p:embed/>
                </p:oleObj>
              </mc:Choice>
              <mc:Fallback>
                <p:oleObj name="Equation" r:id="rId19" imgW="1473200" imgH="1155700" progId="">
                  <p:embed/>
                  <p:pic>
                    <p:nvPicPr>
                      <p:cNvPr id="0" name="Picture 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5288" y="1787525"/>
                        <a:ext cx="2208212"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28" name="Freeform 28"/>
          <p:cNvSpPr>
            <a:spLocks/>
          </p:cNvSpPr>
          <p:nvPr/>
        </p:nvSpPr>
        <p:spPr bwMode="auto">
          <a:xfrm>
            <a:off x="2613025" y="2574925"/>
            <a:ext cx="1079500" cy="160338"/>
          </a:xfrm>
          <a:custGeom>
            <a:avLst/>
            <a:gdLst>
              <a:gd name="T0" fmla="*/ 0 w 1179"/>
              <a:gd name="T1" fmla="*/ 47946932 h 273"/>
              <a:gd name="T2" fmla="*/ 231380120 w 1179"/>
              <a:gd name="T3" fmla="*/ 0 h 273"/>
              <a:gd name="T4" fmla="*/ 493779256 w 1179"/>
              <a:gd name="T5" fmla="*/ 47946932 h 273"/>
              <a:gd name="T6" fmla="*/ 755339525 w 1179"/>
              <a:gd name="T7" fmla="*/ 94169497 h 273"/>
              <a:gd name="T8" fmla="*/ 988397207 w 1179"/>
              <a:gd name="T9" fmla="*/ 47946932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28029" name="Object 33"/>
          <p:cNvGraphicFramePr>
            <a:graphicFrameLocks noChangeAspect="1"/>
          </p:cNvGraphicFramePr>
          <p:nvPr/>
        </p:nvGraphicFramePr>
        <p:xfrm>
          <a:off x="2667000" y="2225675"/>
          <a:ext cx="971550" cy="342900"/>
        </p:xfrm>
        <a:graphic>
          <a:graphicData uri="http://schemas.openxmlformats.org/presentationml/2006/ole">
            <mc:AlternateContent xmlns:mc="http://schemas.openxmlformats.org/markup-compatibility/2006">
              <mc:Choice xmlns:v="urn:schemas-microsoft-com:vml" Requires="v">
                <p:oleObj spid="_x0000_s199889" name="Equation" r:id="rId21" imgW="647700" imgH="228600" progId="">
                  <p:embed/>
                </p:oleObj>
              </mc:Choice>
              <mc:Fallback>
                <p:oleObj name="Equation" r:id="rId21" imgW="647700" imgH="228600" progId="">
                  <p:embed/>
                  <p:pic>
                    <p:nvPicPr>
                      <p:cNvPr id="0" name="Picture 3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67000" y="2225675"/>
                        <a:ext cx="9715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30" name="Rectangle 30"/>
          <p:cNvSpPr>
            <a:spLocks noChangeArrowheads="1"/>
          </p:cNvSpPr>
          <p:nvPr/>
        </p:nvSpPr>
        <p:spPr bwMode="auto">
          <a:xfrm>
            <a:off x="3835400" y="2441575"/>
            <a:ext cx="1443038" cy="3603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28031" name="Freeform 31"/>
          <p:cNvSpPr>
            <a:spLocks/>
          </p:cNvSpPr>
          <p:nvPr/>
        </p:nvSpPr>
        <p:spPr bwMode="auto">
          <a:xfrm>
            <a:off x="5451475" y="2574925"/>
            <a:ext cx="1079500" cy="160338"/>
          </a:xfrm>
          <a:custGeom>
            <a:avLst/>
            <a:gdLst>
              <a:gd name="T0" fmla="*/ 0 w 1179"/>
              <a:gd name="T1" fmla="*/ 47946932 h 273"/>
              <a:gd name="T2" fmla="*/ 231380120 w 1179"/>
              <a:gd name="T3" fmla="*/ 0 h 273"/>
              <a:gd name="T4" fmla="*/ 493779256 w 1179"/>
              <a:gd name="T5" fmla="*/ 47946932 h 273"/>
              <a:gd name="T6" fmla="*/ 755339525 w 1179"/>
              <a:gd name="T7" fmla="*/ 94169497 h 273"/>
              <a:gd name="T8" fmla="*/ 988397207 w 1179"/>
              <a:gd name="T9" fmla="*/ 47946932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mpd="sng">
            <a:solidFill>
              <a:schemeClr val="tx1"/>
            </a:solidFill>
            <a:round/>
            <a:headEnd/>
            <a:tailEnd/>
          </a:ln>
        </p:spPr>
        <p:txBody>
          <a:bodyPr/>
          <a:lstStyle/>
          <a:p>
            <a:endParaRPr lang="zh-CN" altLang="en-US"/>
          </a:p>
        </p:txBody>
      </p:sp>
      <p:graphicFrame>
        <p:nvGraphicFramePr>
          <p:cNvPr id="128032" name="Object 34"/>
          <p:cNvGraphicFramePr>
            <a:graphicFrameLocks noChangeAspect="1"/>
          </p:cNvGraphicFramePr>
          <p:nvPr/>
        </p:nvGraphicFramePr>
        <p:xfrm>
          <a:off x="5353050" y="2225675"/>
          <a:ext cx="1276350" cy="342900"/>
        </p:xfrm>
        <a:graphic>
          <a:graphicData uri="http://schemas.openxmlformats.org/presentationml/2006/ole">
            <mc:AlternateContent xmlns:mc="http://schemas.openxmlformats.org/markup-compatibility/2006">
              <mc:Choice xmlns:v="urn:schemas-microsoft-com:vml" Requires="v">
                <p:oleObj spid="_x0000_s199890" name="Equation" r:id="rId23" imgW="850900" imgH="228600" progId="">
                  <p:embed/>
                </p:oleObj>
              </mc:Choice>
              <mc:Fallback>
                <p:oleObj name="Equation" r:id="rId23" imgW="850900" imgH="228600" progId="">
                  <p:embed/>
                  <p:pic>
                    <p:nvPicPr>
                      <p:cNvPr id="0" name="Picture 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53050" y="2225675"/>
                        <a:ext cx="12763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33" name="Text Box 33"/>
          <p:cNvSpPr txBox="1">
            <a:spLocks noChangeArrowheads="1"/>
          </p:cNvSpPr>
          <p:nvPr/>
        </p:nvSpPr>
        <p:spPr bwMode="auto">
          <a:xfrm>
            <a:off x="5795963" y="2133600"/>
            <a:ext cx="431800" cy="519113"/>
          </a:xfrm>
          <a:prstGeom prst="rect">
            <a:avLst/>
          </a:prstGeom>
          <a:noFill/>
          <a:ln w="9525">
            <a:noFill/>
            <a:miter lim="800000"/>
            <a:headEnd/>
            <a:tailEnd/>
          </a:ln>
        </p:spPr>
        <p:txBody>
          <a:bodyPr>
            <a:spAutoFit/>
          </a:bodyPr>
          <a:lstStyle/>
          <a:p>
            <a:pPr>
              <a:spcBef>
                <a:spcPct val="50000"/>
              </a:spcBef>
            </a:pPr>
            <a:r>
              <a:rPr lang="en-US" altLang="zh-CN" sz="2800" b="1">
                <a:solidFill>
                  <a:srgbClr val="0000FF"/>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28027"/>
                                        </p:tgtEl>
                                        <p:attrNameLst>
                                          <p:attrName>style.visibility</p:attrName>
                                        </p:attrNameLst>
                                      </p:cBhvr>
                                      <p:to>
                                        <p:strVal val="visible"/>
                                      </p:to>
                                    </p:set>
                                    <p:animEffect transition="in" filter="box(in)">
                                      <p:cBhvr>
                                        <p:cTn id="7" dur="500"/>
                                        <p:tgtEl>
                                          <p:spTgt spid="1280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8028"/>
                                        </p:tgtEl>
                                        <p:attrNameLst>
                                          <p:attrName>style.visibility</p:attrName>
                                        </p:attrNameLst>
                                      </p:cBhvr>
                                      <p:to>
                                        <p:strVal val="visible"/>
                                      </p:to>
                                    </p:set>
                                    <p:animEffect transition="in" filter="wipe(left)">
                                      <p:cBhvr>
                                        <p:cTn id="12" dur="500"/>
                                        <p:tgtEl>
                                          <p:spTgt spid="128028"/>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28029"/>
                                        </p:tgtEl>
                                        <p:attrNameLst>
                                          <p:attrName>style.visibility</p:attrName>
                                        </p:attrNameLst>
                                      </p:cBhvr>
                                      <p:to>
                                        <p:strVal val="visible"/>
                                      </p:to>
                                    </p:set>
                                    <p:animEffect transition="in" filter="slide(fromBottom)">
                                      <p:cBhvr>
                                        <p:cTn id="16" dur="500"/>
                                        <p:tgtEl>
                                          <p:spTgt spid="128029"/>
                                        </p:tgtEl>
                                      </p:cBhvr>
                                    </p:animEffect>
                                  </p:childTnLst>
                                </p:cTn>
                              </p:par>
                            </p:childTnLst>
                          </p:cTn>
                        </p:par>
                        <p:par>
                          <p:cTn id="17" fill="hold" nodeType="afterGroup">
                            <p:stCondLst>
                              <p:cond delay="1000"/>
                            </p:stCondLst>
                            <p:childTnLst>
                              <p:par>
                                <p:cTn id="18" presetID="4" presetClass="entr" presetSubtype="16" fill="hold" nodeType="afterEffect">
                                  <p:stCondLst>
                                    <p:cond delay="0"/>
                                  </p:stCondLst>
                                  <p:childTnLst>
                                    <p:set>
                                      <p:cBhvr>
                                        <p:cTn id="19" dur="1" fill="hold">
                                          <p:stCondLst>
                                            <p:cond delay="0"/>
                                          </p:stCondLst>
                                        </p:cTn>
                                        <p:tgtEl>
                                          <p:spTgt spid="128026"/>
                                        </p:tgtEl>
                                        <p:attrNameLst>
                                          <p:attrName>style.visibility</p:attrName>
                                        </p:attrNameLst>
                                      </p:cBhvr>
                                      <p:to>
                                        <p:strVal val="visible"/>
                                      </p:to>
                                    </p:set>
                                    <p:animEffect transition="in" filter="box(in)">
                                      <p:cBhvr>
                                        <p:cTn id="20" dur="500"/>
                                        <p:tgtEl>
                                          <p:spTgt spid="12802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xit" presetSubtype="16" fill="hold" grpId="0" nodeType="clickEffect">
                                  <p:stCondLst>
                                    <p:cond delay="0"/>
                                  </p:stCondLst>
                                  <p:childTnLst>
                                    <p:animEffect transition="out" filter="box(in)">
                                      <p:cBhvr>
                                        <p:cTn id="24" dur="500"/>
                                        <p:tgtEl>
                                          <p:spTgt spid="128030"/>
                                        </p:tgtEl>
                                      </p:cBhvr>
                                    </p:animEffect>
                                    <p:set>
                                      <p:cBhvr>
                                        <p:cTn id="25" dur="1" fill="hold">
                                          <p:stCondLst>
                                            <p:cond delay="499"/>
                                          </p:stCondLst>
                                        </p:cTn>
                                        <p:tgtEl>
                                          <p:spTgt spid="128030"/>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128015"/>
                                        </p:tgtEl>
                                        <p:attrNameLst>
                                          <p:attrName>style.visibility</p:attrName>
                                        </p:attrNameLst>
                                      </p:cBhvr>
                                      <p:to>
                                        <p:strVal val="visible"/>
                                      </p:to>
                                    </p:set>
                                    <p:animEffect transition="in" filter="slide(fromBottom)">
                                      <p:cBhvr>
                                        <p:cTn id="30" dur="500"/>
                                        <p:tgtEl>
                                          <p:spTgt spid="1280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8031"/>
                                        </p:tgtEl>
                                        <p:attrNameLst>
                                          <p:attrName>style.visibility</p:attrName>
                                        </p:attrNameLst>
                                      </p:cBhvr>
                                      <p:to>
                                        <p:strVal val="visible"/>
                                      </p:to>
                                    </p:set>
                                    <p:animEffect transition="in" filter="wipe(left)">
                                      <p:cBhvr>
                                        <p:cTn id="35" dur="500"/>
                                        <p:tgtEl>
                                          <p:spTgt spid="128031"/>
                                        </p:tgtEl>
                                      </p:cBhvr>
                                    </p:animEffect>
                                  </p:childTnLst>
                                </p:cTn>
                              </p:par>
                            </p:childTnLst>
                          </p:cTn>
                        </p:par>
                        <p:par>
                          <p:cTn id="36" fill="hold" nodeType="afterGroup">
                            <p:stCondLst>
                              <p:cond delay="500"/>
                            </p:stCondLst>
                            <p:childTnLst>
                              <p:par>
                                <p:cTn id="37" presetID="4" presetClass="entr" presetSubtype="16" fill="hold" nodeType="afterEffect">
                                  <p:stCondLst>
                                    <p:cond delay="0"/>
                                  </p:stCondLst>
                                  <p:childTnLst>
                                    <p:set>
                                      <p:cBhvr>
                                        <p:cTn id="38" dur="1" fill="hold">
                                          <p:stCondLst>
                                            <p:cond delay="0"/>
                                          </p:stCondLst>
                                        </p:cTn>
                                        <p:tgtEl>
                                          <p:spTgt spid="128024"/>
                                        </p:tgtEl>
                                        <p:attrNameLst>
                                          <p:attrName>style.visibility</p:attrName>
                                        </p:attrNameLst>
                                      </p:cBhvr>
                                      <p:to>
                                        <p:strVal val="visible"/>
                                      </p:to>
                                    </p:set>
                                    <p:animEffect transition="in" filter="box(in)">
                                      <p:cBhvr>
                                        <p:cTn id="39" dur="500"/>
                                        <p:tgtEl>
                                          <p:spTgt spid="128024"/>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128033"/>
                                        </p:tgtEl>
                                        <p:attrNameLst>
                                          <p:attrName>style.visibility</p:attrName>
                                        </p:attrNameLst>
                                      </p:cBhvr>
                                      <p:to>
                                        <p:strVal val="visible"/>
                                      </p:to>
                                    </p:set>
                                  </p:childTnLst>
                                </p:cTn>
                              </p:par>
                              <p:par>
                                <p:cTn id="42" presetID="8" presetClass="emph" presetSubtype="0" fill="hold" grpId="1" nodeType="withEffect">
                                  <p:stCondLst>
                                    <p:cond delay="0"/>
                                  </p:stCondLst>
                                  <p:childTnLst>
                                    <p:animRot by="21600000">
                                      <p:cBhvr>
                                        <p:cTn id="43" dur="1000" fill="hold"/>
                                        <p:tgtEl>
                                          <p:spTgt spid="128033"/>
                                        </p:tgtEl>
                                        <p:attrNameLst>
                                          <p:attrName>r</p:attrName>
                                        </p:attrNameLst>
                                      </p:cBhvr>
                                    </p:animRot>
                                  </p:childTnLst>
                                  <p:subTnLst>
                                    <p:set>
                                      <p:cBhvr override="childStyle">
                                        <p:cTn dur="1" fill="hold" display="0" masterRel="nextClick" afterEffect="1"/>
                                        <p:tgtEl>
                                          <p:spTgt spid="128033"/>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xit" presetSubtype="0" fill="hold" grpId="2" nodeType="clickEffect">
                                  <p:stCondLst>
                                    <p:cond delay="0"/>
                                  </p:stCondLst>
                                  <p:childTnLst>
                                    <p:animEffect transition="out" filter="fade">
                                      <p:cBhvr>
                                        <p:cTn id="47" dur="500"/>
                                        <p:tgtEl>
                                          <p:spTgt spid="128033"/>
                                        </p:tgtEl>
                                      </p:cBhvr>
                                    </p:animEffect>
                                    <p:set>
                                      <p:cBhvr>
                                        <p:cTn id="48" dur="1" fill="hold">
                                          <p:stCondLst>
                                            <p:cond delay="499"/>
                                          </p:stCondLst>
                                        </p:cTn>
                                        <p:tgtEl>
                                          <p:spTgt spid="128033"/>
                                        </p:tgtEl>
                                        <p:attrNameLst>
                                          <p:attrName>style.visibility</p:attrName>
                                        </p:attrNameLst>
                                      </p:cBhvr>
                                      <p:to>
                                        <p:strVal val="hidden"/>
                                      </p:to>
                                    </p:set>
                                  </p:childTnLst>
                                </p:cTn>
                              </p:par>
                            </p:childTnLst>
                          </p:cTn>
                        </p:par>
                        <p:par>
                          <p:cTn id="49" fill="hold" nodeType="afterGroup">
                            <p:stCondLst>
                              <p:cond delay="500"/>
                            </p:stCondLst>
                            <p:childTnLst>
                              <p:par>
                                <p:cTn id="50" presetID="12" presetClass="entr" presetSubtype="4" fill="hold" nodeType="afterEffect">
                                  <p:stCondLst>
                                    <p:cond delay="0"/>
                                  </p:stCondLst>
                                  <p:childTnLst>
                                    <p:set>
                                      <p:cBhvr>
                                        <p:cTn id="51" dur="1" fill="hold">
                                          <p:stCondLst>
                                            <p:cond delay="0"/>
                                          </p:stCondLst>
                                        </p:cTn>
                                        <p:tgtEl>
                                          <p:spTgt spid="128032"/>
                                        </p:tgtEl>
                                        <p:attrNameLst>
                                          <p:attrName>style.visibility</p:attrName>
                                        </p:attrNameLst>
                                      </p:cBhvr>
                                      <p:to>
                                        <p:strVal val="visible"/>
                                      </p:to>
                                    </p:set>
                                    <p:animEffect transition="in" filter="slide(fromBottom)">
                                      <p:cBhvr>
                                        <p:cTn id="52" dur="500"/>
                                        <p:tgtEl>
                                          <p:spTgt spid="12803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nodeType="clickEffect">
                                  <p:stCondLst>
                                    <p:cond delay="0"/>
                                  </p:stCondLst>
                                  <p:childTnLst>
                                    <p:set>
                                      <p:cBhvr>
                                        <p:cTn id="56" dur="1" fill="hold">
                                          <p:stCondLst>
                                            <p:cond delay="0"/>
                                          </p:stCondLst>
                                        </p:cTn>
                                        <p:tgtEl>
                                          <p:spTgt spid="128016"/>
                                        </p:tgtEl>
                                        <p:attrNameLst>
                                          <p:attrName>style.visibility</p:attrName>
                                        </p:attrNameLst>
                                      </p:cBhvr>
                                      <p:to>
                                        <p:strVal val="visible"/>
                                      </p:to>
                                    </p:set>
                                    <p:animEffect transition="in" filter="slide(fromBottom)">
                                      <p:cBhvr>
                                        <p:cTn id="57" dur="500"/>
                                        <p:tgtEl>
                                          <p:spTgt spid="12801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4" fill="hold" nodeType="clickEffect">
                                  <p:stCondLst>
                                    <p:cond delay="0"/>
                                  </p:stCondLst>
                                  <p:childTnLst>
                                    <p:set>
                                      <p:cBhvr>
                                        <p:cTn id="61" dur="1" fill="hold">
                                          <p:stCondLst>
                                            <p:cond delay="0"/>
                                          </p:stCondLst>
                                        </p:cTn>
                                        <p:tgtEl>
                                          <p:spTgt spid="128018"/>
                                        </p:tgtEl>
                                        <p:attrNameLst>
                                          <p:attrName>style.visibility</p:attrName>
                                        </p:attrNameLst>
                                      </p:cBhvr>
                                      <p:to>
                                        <p:strVal val="visible"/>
                                      </p:to>
                                    </p:set>
                                    <p:animEffect transition="in" filter="slide(fromBottom)">
                                      <p:cBhvr>
                                        <p:cTn id="62" dur="500"/>
                                        <p:tgtEl>
                                          <p:spTgt spid="12801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4" fill="hold" nodeType="clickEffect">
                                  <p:stCondLst>
                                    <p:cond delay="0"/>
                                  </p:stCondLst>
                                  <p:childTnLst>
                                    <p:set>
                                      <p:cBhvr>
                                        <p:cTn id="66" dur="1" fill="hold">
                                          <p:stCondLst>
                                            <p:cond delay="0"/>
                                          </p:stCondLst>
                                        </p:cTn>
                                        <p:tgtEl>
                                          <p:spTgt spid="128017"/>
                                        </p:tgtEl>
                                        <p:attrNameLst>
                                          <p:attrName>style.visibility</p:attrName>
                                        </p:attrNameLst>
                                      </p:cBhvr>
                                      <p:to>
                                        <p:strVal val="visible"/>
                                      </p:to>
                                    </p:set>
                                    <p:animEffect transition="in" filter="slide(fromBottom)">
                                      <p:cBhvr>
                                        <p:cTn id="67" dur="500"/>
                                        <p:tgtEl>
                                          <p:spTgt spid="12801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28020"/>
                                        </p:tgtEl>
                                        <p:attrNameLst>
                                          <p:attrName>style.visibility</p:attrName>
                                        </p:attrNameLst>
                                      </p:cBhvr>
                                      <p:to>
                                        <p:strVal val="visible"/>
                                      </p:to>
                                    </p:set>
                                    <p:animEffect transition="in" filter="blinds(horizontal)">
                                      <p:cBhvr>
                                        <p:cTn id="72" dur="500"/>
                                        <p:tgtEl>
                                          <p:spTgt spid="128020"/>
                                        </p:tgtEl>
                                      </p:cBhvr>
                                    </p:animEffect>
                                  </p:childTnLst>
                                </p:cTn>
                              </p:par>
                              <p:par>
                                <p:cTn id="73" presetID="3" presetClass="entr" presetSubtype="10" fill="hold" nodeType="withEffect">
                                  <p:stCondLst>
                                    <p:cond delay="0"/>
                                  </p:stCondLst>
                                  <p:childTnLst>
                                    <p:set>
                                      <p:cBhvr>
                                        <p:cTn id="74" dur="1" fill="hold">
                                          <p:stCondLst>
                                            <p:cond delay="0"/>
                                          </p:stCondLst>
                                        </p:cTn>
                                        <p:tgtEl>
                                          <p:spTgt spid="128021"/>
                                        </p:tgtEl>
                                        <p:attrNameLst>
                                          <p:attrName>style.visibility</p:attrName>
                                        </p:attrNameLst>
                                      </p:cBhvr>
                                      <p:to>
                                        <p:strVal val="visible"/>
                                      </p:to>
                                    </p:set>
                                    <p:animEffect transition="in" filter="blinds(horizontal)">
                                      <p:cBhvr>
                                        <p:cTn id="75" dur="500"/>
                                        <p:tgtEl>
                                          <p:spTgt spid="12802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28022"/>
                                        </p:tgtEl>
                                        <p:attrNameLst>
                                          <p:attrName>style.visibility</p:attrName>
                                        </p:attrNameLst>
                                      </p:cBhvr>
                                      <p:to>
                                        <p:strVal val="visible"/>
                                      </p:to>
                                    </p:set>
                                    <p:animEffect transition="in" filter="blinds(horizontal)">
                                      <p:cBhvr>
                                        <p:cTn id="80" dur="500"/>
                                        <p:tgtEl>
                                          <p:spTgt spid="128022"/>
                                        </p:tgtEl>
                                      </p:cBhvr>
                                    </p:animEffect>
                                  </p:childTnLst>
                                </p:cTn>
                              </p:par>
                              <p:par>
                                <p:cTn id="81" presetID="3" presetClass="entr" presetSubtype="10" fill="hold" nodeType="withEffect">
                                  <p:stCondLst>
                                    <p:cond delay="0"/>
                                  </p:stCondLst>
                                  <p:childTnLst>
                                    <p:set>
                                      <p:cBhvr>
                                        <p:cTn id="82" dur="1" fill="hold">
                                          <p:stCondLst>
                                            <p:cond delay="0"/>
                                          </p:stCondLst>
                                        </p:cTn>
                                        <p:tgtEl>
                                          <p:spTgt spid="128023"/>
                                        </p:tgtEl>
                                        <p:attrNameLst>
                                          <p:attrName>style.visibility</p:attrName>
                                        </p:attrNameLst>
                                      </p:cBhvr>
                                      <p:to>
                                        <p:strVal val="visible"/>
                                      </p:to>
                                    </p:set>
                                    <p:animEffect transition="in" filter="blinds(horizontal)">
                                      <p:cBhvr>
                                        <p:cTn id="83" dur="500"/>
                                        <p:tgtEl>
                                          <p:spTgt spid="128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20" grpId="0"/>
      <p:bldP spid="128022" grpId="0"/>
      <p:bldP spid="128028" grpId="0" animBg="1"/>
      <p:bldP spid="128030" grpId="0" animBg="1"/>
      <p:bldP spid="128031" grpId="0" animBg="1"/>
      <p:bldP spid="128033" grpId="0"/>
      <p:bldP spid="128033" grpId="1"/>
      <p:bldP spid="128033" grpId="2"/>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15" name="AutoShape 2"/>
          <p:cNvSpPr>
            <a:spLocks noChangeArrowheads="1"/>
          </p:cNvSpPr>
          <p:nvPr/>
        </p:nvSpPr>
        <p:spPr bwMode="auto">
          <a:xfrm>
            <a:off x="323850" y="836613"/>
            <a:ext cx="8496300" cy="1944687"/>
          </a:xfrm>
          <a:prstGeom prst="roundRect">
            <a:avLst>
              <a:gd name="adj" fmla="val 16667"/>
            </a:avLst>
          </a:prstGeom>
          <a:solidFill>
            <a:srgbClr val="CCFFCC"/>
          </a:solidFill>
          <a:ln w="28575">
            <a:solidFill>
              <a:schemeClr val="tx2"/>
            </a:solidFill>
            <a:round/>
            <a:headEnd type="none" w="lg" len="me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00716" name="Text Box 3"/>
          <p:cNvSpPr txBox="1">
            <a:spLocks noChangeArrowheads="1"/>
          </p:cNvSpPr>
          <p:nvPr/>
        </p:nvSpPr>
        <p:spPr bwMode="auto">
          <a:xfrm>
            <a:off x="1308100" y="1139825"/>
            <a:ext cx="1485900" cy="457200"/>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初等变换 </a:t>
            </a:r>
          </a:p>
        </p:txBody>
      </p:sp>
      <p:sp>
        <p:nvSpPr>
          <p:cNvPr id="200717" name="Text Box 4"/>
          <p:cNvSpPr txBox="1">
            <a:spLocks noChangeArrowheads="1"/>
          </p:cNvSpPr>
          <p:nvPr/>
        </p:nvSpPr>
        <p:spPr bwMode="auto">
          <a:xfrm>
            <a:off x="698500" y="1957388"/>
            <a:ext cx="2711450" cy="457200"/>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初等变换的逆变换 </a:t>
            </a:r>
          </a:p>
        </p:txBody>
      </p:sp>
      <p:sp>
        <p:nvSpPr>
          <p:cNvPr id="200718" name="Text Box 5"/>
          <p:cNvSpPr txBox="1">
            <a:spLocks noChangeArrowheads="1"/>
          </p:cNvSpPr>
          <p:nvPr/>
        </p:nvSpPr>
        <p:spPr bwMode="auto">
          <a:xfrm>
            <a:off x="6413500" y="1143000"/>
            <a:ext cx="1485900" cy="457200"/>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初等矩阵 </a:t>
            </a:r>
          </a:p>
        </p:txBody>
      </p:sp>
      <p:sp>
        <p:nvSpPr>
          <p:cNvPr id="129030" name="Text Box 6"/>
          <p:cNvSpPr txBox="1">
            <a:spLocks noChangeArrowheads="1"/>
          </p:cNvSpPr>
          <p:nvPr/>
        </p:nvSpPr>
        <p:spPr bwMode="auto">
          <a:xfrm>
            <a:off x="5803900" y="1933575"/>
            <a:ext cx="2622550" cy="457200"/>
          </a:xfrm>
          <a:prstGeom prst="rect">
            <a:avLst/>
          </a:prstGeom>
          <a:noFill/>
          <a:ln w="9525">
            <a:noFill/>
            <a:miter lim="800000"/>
            <a:headEnd/>
            <a:tailEnd/>
          </a:ln>
        </p:spPr>
        <p:txBody>
          <a:bodyPr wrap="none"/>
          <a:lstStyle/>
          <a:p>
            <a:r>
              <a:rPr lang="zh-CN" altLang="en-US" sz="2400" b="1">
                <a:solidFill>
                  <a:srgbClr val="000000"/>
                </a:solidFill>
                <a:latin typeface="Times New Roman" pitchFamily="18" charset="0"/>
                <a:ea typeface="楷体_GB2312"/>
                <a:cs typeface="楷体_GB2312"/>
              </a:rPr>
              <a:t>初等矩阵的逆矩阵</a:t>
            </a:r>
          </a:p>
        </p:txBody>
      </p:sp>
      <p:sp>
        <p:nvSpPr>
          <p:cNvPr id="200720" name="Line 7"/>
          <p:cNvSpPr>
            <a:spLocks noChangeShapeType="1"/>
          </p:cNvSpPr>
          <p:nvPr/>
        </p:nvSpPr>
        <p:spPr bwMode="auto">
          <a:xfrm>
            <a:off x="3076575" y="1295400"/>
            <a:ext cx="2971800" cy="0"/>
          </a:xfrm>
          <a:prstGeom prst="line">
            <a:avLst/>
          </a:prstGeom>
          <a:noFill/>
          <a:ln w="28575">
            <a:solidFill>
              <a:srgbClr val="0000FF"/>
            </a:solidFill>
            <a:round/>
            <a:headEnd type="arrow" w="med" len="med"/>
            <a:tailEnd type="arrow" w="med" len="med"/>
          </a:ln>
        </p:spPr>
        <p:txBody>
          <a:bodyPr/>
          <a:lstStyle/>
          <a:p>
            <a:endParaRPr lang="zh-CN" altLang="en-US"/>
          </a:p>
        </p:txBody>
      </p:sp>
      <p:sp>
        <p:nvSpPr>
          <p:cNvPr id="200721" name="Line 8"/>
          <p:cNvSpPr>
            <a:spLocks noChangeShapeType="1"/>
          </p:cNvSpPr>
          <p:nvPr/>
        </p:nvSpPr>
        <p:spPr bwMode="auto">
          <a:xfrm>
            <a:off x="3571875" y="2165350"/>
            <a:ext cx="1981200" cy="0"/>
          </a:xfrm>
          <a:prstGeom prst="line">
            <a:avLst/>
          </a:prstGeom>
          <a:noFill/>
          <a:ln w="28575">
            <a:solidFill>
              <a:srgbClr val="0000FF"/>
            </a:solidFill>
            <a:round/>
            <a:headEnd type="arrow" w="med" len="med"/>
            <a:tailEnd type="arrow" w="med" len="med"/>
          </a:ln>
        </p:spPr>
        <p:txBody>
          <a:bodyPr/>
          <a:lstStyle/>
          <a:p>
            <a:endParaRPr lang="zh-CN" altLang="en-US"/>
          </a:p>
        </p:txBody>
      </p:sp>
      <p:graphicFrame>
        <p:nvGraphicFramePr>
          <p:cNvPr id="129033" name="Object 8"/>
          <p:cNvGraphicFramePr>
            <a:graphicFrameLocks noChangeAspect="1"/>
          </p:cNvGraphicFramePr>
          <p:nvPr/>
        </p:nvGraphicFramePr>
        <p:xfrm>
          <a:off x="468313" y="3941763"/>
          <a:ext cx="2386012" cy="457200"/>
        </p:xfrm>
        <a:graphic>
          <a:graphicData uri="http://schemas.openxmlformats.org/presentationml/2006/ole">
            <mc:AlternateContent xmlns:mc="http://schemas.openxmlformats.org/markup-compatibility/2006">
              <mc:Choice xmlns:v="urn:schemas-microsoft-com:vml" Requires="v">
                <p:oleObj spid="_x0000_s200760" name="Equation" r:id="rId3" imgW="1193800" imgH="228600" progId="">
                  <p:embed/>
                </p:oleObj>
              </mc:Choice>
              <mc:Fallback>
                <p:oleObj name="Equation" r:id="rId3" imgW="1193800" imgH="2286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941763"/>
                        <a:ext cx="23860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4" name="Object 9"/>
          <p:cNvGraphicFramePr>
            <a:graphicFrameLocks noChangeAspect="1"/>
          </p:cNvGraphicFramePr>
          <p:nvPr/>
        </p:nvGraphicFramePr>
        <p:xfrm>
          <a:off x="468313" y="4462463"/>
          <a:ext cx="2970212" cy="912812"/>
        </p:xfrm>
        <a:graphic>
          <a:graphicData uri="http://schemas.openxmlformats.org/presentationml/2006/ole">
            <mc:AlternateContent xmlns:mc="http://schemas.openxmlformats.org/markup-compatibility/2006">
              <mc:Choice xmlns:v="urn:schemas-microsoft-com:vml" Requires="v">
                <p:oleObj spid="_x0000_s200761" name="Equation" r:id="rId5" imgW="1485900" imgH="457200" progId="">
                  <p:embed/>
                </p:oleObj>
              </mc:Choice>
              <mc:Fallback>
                <p:oleObj name="Equation" r:id="rId5" imgW="1485900" imgH="4572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4462463"/>
                        <a:ext cx="2970212" cy="912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5" name="Object 10"/>
          <p:cNvGraphicFramePr>
            <a:graphicFrameLocks noChangeAspect="1"/>
          </p:cNvGraphicFramePr>
          <p:nvPr/>
        </p:nvGraphicFramePr>
        <p:xfrm>
          <a:off x="468313" y="5492750"/>
          <a:ext cx="2944812" cy="457200"/>
        </p:xfrm>
        <a:graphic>
          <a:graphicData uri="http://schemas.openxmlformats.org/presentationml/2006/ole">
            <mc:AlternateContent xmlns:mc="http://schemas.openxmlformats.org/markup-compatibility/2006">
              <mc:Choice xmlns:v="urn:schemas-microsoft-com:vml" Requires="v">
                <p:oleObj spid="_x0000_s200762" name="Equation" r:id="rId7" imgW="1473200" imgH="228600" progId="">
                  <p:embed/>
                </p:oleObj>
              </mc:Choice>
              <mc:Fallback>
                <p:oleObj name="Equation" r:id="rId7" imgW="1473200" imgH="2286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5492750"/>
                        <a:ext cx="29448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036" name="Text Box 12"/>
          <p:cNvSpPr txBox="1">
            <a:spLocks noChangeArrowheads="1"/>
          </p:cNvSpPr>
          <p:nvPr/>
        </p:nvSpPr>
        <p:spPr bwMode="auto">
          <a:xfrm>
            <a:off x="468313" y="3425825"/>
            <a:ext cx="3248025"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初等矩阵的逆矩阵是：</a:t>
            </a:r>
          </a:p>
        </p:txBody>
      </p:sp>
      <p:sp>
        <p:nvSpPr>
          <p:cNvPr id="129037" name="Text Box 13"/>
          <p:cNvSpPr txBox="1">
            <a:spLocks noChangeArrowheads="1"/>
          </p:cNvSpPr>
          <p:nvPr/>
        </p:nvSpPr>
        <p:spPr bwMode="auto">
          <a:xfrm>
            <a:off x="6899275" y="1844675"/>
            <a:ext cx="431800" cy="641350"/>
          </a:xfrm>
          <a:prstGeom prst="rect">
            <a:avLst/>
          </a:prstGeom>
          <a:noFill/>
          <a:ln w="9525">
            <a:noFill/>
            <a:miter lim="800000"/>
            <a:headEnd/>
            <a:tailEnd/>
          </a:ln>
        </p:spPr>
        <p:txBody>
          <a:bodyPr>
            <a:spAutoFit/>
          </a:bodyPr>
          <a:lstStyle/>
          <a:p>
            <a:pPr>
              <a:spcBef>
                <a:spcPct val="50000"/>
              </a:spcBef>
            </a:pPr>
            <a:r>
              <a:rPr lang="en-US" altLang="zh-CN" sz="3600" b="1">
                <a:solidFill>
                  <a:srgbClr val="0000FF"/>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repeatCount="indefinite" fill="hold" grpId="0" nodeType="afterEffect">
                                  <p:stCondLst>
                                    <p:cond delay="0"/>
                                  </p:stCondLst>
                                  <p:endCondLst>
                                    <p:cond evt="onNext" delay="0">
                                      <p:tgtEl>
                                        <p:sldTgt/>
                                      </p:tgtEl>
                                    </p:cond>
                                  </p:endCondLst>
                                  <p:iterate type="lt">
                                    <p:tmPct val="0"/>
                                  </p:iterate>
                                  <p:childTnLst>
                                    <p:animRot by="21600000">
                                      <p:cBhvr>
                                        <p:cTn id="6" dur="1000" fill="hold"/>
                                        <p:tgtEl>
                                          <p:spTgt spid="129037"/>
                                        </p:tgtEl>
                                        <p:attrNameLst>
                                          <p:attrName>r</p:attrName>
                                        </p:attrNameLst>
                                      </p:cBhvr>
                                    </p:animRot>
                                  </p:childTnLst>
                                  <p:subTnLst>
                                    <p:set>
                                      <p:cBhvr override="childStyle">
                                        <p:cTn dur="1" fill="hold" display="0" masterRel="nextClick" afterEffect="1"/>
                                        <p:tgtEl>
                                          <p:spTgt spid="129037"/>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129030"/>
                                        </p:tgtEl>
                                        <p:attrNameLst>
                                          <p:attrName>style.visibility</p:attrName>
                                        </p:attrNameLst>
                                      </p:cBhvr>
                                      <p:to>
                                        <p:strVal val="visible"/>
                                      </p:to>
                                    </p:set>
                                    <p:animEffect transition="in" filter="slide(fromBottom)">
                                      <p:cBhvr>
                                        <p:cTn id="11" dur="500"/>
                                        <p:tgtEl>
                                          <p:spTgt spid="129030"/>
                                        </p:tgtEl>
                                      </p:cBhvr>
                                    </p:animEffect>
                                  </p:childTnLst>
                                </p:cTn>
                              </p:par>
                            </p:childTnLst>
                          </p:cTn>
                        </p:par>
                        <p:par>
                          <p:cTn id="12" fill="hold" nodeType="afterGroup">
                            <p:stCondLst>
                              <p:cond delay="500"/>
                            </p:stCondLst>
                            <p:childTnLst>
                              <p:par>
                                <p:cTn id="13" presetID="3" presetClass="entr" presetSubtype="10" fill="hold" grpId="0" nodeType="afterEffect">
                                  <p:stCondLst>
                                    <p:cond delay="0"/>
                                  </p:stCondLst>
                                  <p:childTnLst>
                                    <p:set>
                                      <p:cBhvr>
                                        <p:cTn id="14" dur="1" fill="hold">
                                          <p:stCondLst>
                                            <p:cond delay="0"/>
                                          </p:stCondLst>
                                        </p:cTn>
                                        <p:tgtEl>
                                          <p:spTgt spid="129036"/>
                                        </p:tgtEl>
                                        <p:attrNameLst>
                                          <p:attrName>style.visibility</p:attrName>
                                        </p:attrNameLst>
                                      </p:cBhvr>
                                      <p:to>
                                        <p:strVal val="visible"/>
                                      </p:to>
                                    </p:set>
                                    <p:animEffect transition="in" filter="blinds(horizontal)">
                                      <p:cBhvr>
                                        <p:cTn id="15" dur="500"/>
                                        <p:tgtEl>
                                          <p:spTgt spid="129036"/>
                                        </p:tgtEl>
                                      </p:cBhvr>
                                    </p:animEffect>
                                  </p:childTnLst>
                                </p:cTn>
                              </p:par>
                            </p:childTnLst>
                          </p:cTn>
                        </p:par>
                        <p:par>
                          <p:cTn id="16" fill="hold" nodeType="afterGroup">
                            <p:stCondLst>
                              <p:cond delay="1000"/>
                            </p:stCondLst>
                            <p:childTnLst>
                              <p:par>
                                <p:cTn id="17" presetID="1" presetClass="entr" presetSubtype="0" fill="hold" nodeType="afterEffect">
                                  <p:stCondLst>
                                    <p:cond delay="0"/>
                                  </p:stCondLst>
                                  <p:childTnLst>
                                    <p:set>
                                      <p:cBhvr>
                                        <p:cTn id="18" dur="1" fill="hold">
                                          <p:stCondLst>
                                            <p:cond delay="499"/>
                                          </p:stCondLst>
                                        </p:cTn>
                                        <p:tgtEl>
                                          <p:spTgt spid="129033"/>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nodeType="afterEffect">
                                  <p:stCondLst>
                                    <p:cond delay="0"/>
                                  </p:stCondLst>
                                  <p:childTnLst>
                                    <p:set>
                                      <p:cBhvr>
                                        <p:cTn id="21" dur="1" fill="hold">
                                          <p:stCondLst>
                                            <p:cond delay="499"/>
                                          </p:stCondLst>
                                        </p:cTn>
                                        <p:tgtEl>
                                          <p:spTgt spid="129034"/>
                                        </p:tgtEl>
                                        <p:attrNameLst>
                                          <p:attrName>style.visibility</p:attrName>
                                        </p:attrNameLst>
                                      </p:cBhvr>
                                      <p:to>
                                        <p:strVal val="visible"/>
                                      </p:to>
                                    </p:set>
                                  </p:childTnLst>
                                </p:cTn>
                              </p:par>
                            </p:childTnLst>
                          </p:cTn>
                        </p:par>
                        <p:par>
                          <p:cTn id="22" fill="hold" nodeType="afterGroup">
                            <p:stCondLst>
                              <p:cond delay="2000"/>
                            </p:stCondLst>
                            <p:childTnLst>
                              <p:par>
                                <p:cTn id="23" presetID="1" presetClass="entr" presetSubtype="0" fill="hold" nodeType="afterEffect">
                                  <p:stCondLst>
                                    <p:cond delay="0"/>
                                  </p:stCondLst>
                                  <p:childTnLst>
                                    <p:set>
                                      <p:cBhvr>
                                        <p:cTn id="24" dur="1" fill="hold">
                                          <p:stCondLst>
                                            <p:cond delay="499"/>
                                          </p:stCondLst>
                                        </p:cTn>
                                        <p:tgtEl>
                                          <p:spTgt spid="129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0" grpId="0"/>
      <p:bldP spid="129036" grpId="0" autoUpdateAnimBg="0"/>
      <p:bldP spid="12903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3" name="Text Box 27"/>
          <p:cNvSpPr txBox="1">
            <a:spLocks noChangeArrowheads="1"/>
          </p:cNvSpPr>
          <p:nvPr/>
        </p:nvSpPr>
        <p:spPr bwMode="auto">
          <a:xfrm>
            <a:off x="279400" y="533400"/>
            <a:ext cx="8558213" cy="1041400"/>
          </a:xfrm>
          <a:prstGeom prst="rect">
            <a:avLst/>
          </a:prstGeom>
          <a:noFill/>
          <a:ln w="9525">
            <a:noFill/>
            <a:miter lim="800000"/>
            <a:headEnd/>
            <a:tailEnd/>
          </a:ln>
        </p:spPr>
        <p:txBody>
          <a:bodyPr/>
          <a:lstStyle/>
          <a:p>
            <a:pPr>
              <a:lnSpc>
                <a:spcPct val="130000"/>
              </a:lnSpc>
            </a:pPr>
            <a:r>
              <a:rPr lang="zh-CN" altLang="en-US" sz="2400" b="1">
                <a:solidFill>
                  <a:srgbClr val="0000FF"/>
                </a:solidFill>
                <a:ea typeface="楷体_GB2312"/>
                <a:cs typeface="楷体_GB2312"/>
              </a:rPr>
              <a:t>性质</a:t>
            </a:r>
            <a:r>
              <a:rPr lang="en-US" altLang="zh-CN" sz="2400" b="1">
                <a:solidFill>
                  <a:srgbClr val="0000FF"/>
                </a:solidFill>
                <a:latin typeface="Times New Roman" pitchFamily="18" charset="0"/>
                <a:ea typeface="楷体_GB2312"/>
                <a:cs typeface="楷体_GB2312"/>
              </a:rPr>
              <a:t>2</a:t>
            </a:r>
            <a:r>
              <a:rPr lang="en-US" altLang="zh-CN" sz="2400" b="1">
                <a:solidFill>
                  <a:srgbClr val="FFCC66"/>
                </a:solidFill>
                <a:latin typeface="楷体_GB2312"/>
                <a:ea typeface="楷体_GB2312"/>
                <a:cs typeface="楷体_GB2312"/>
              </a:rPr>
              <a:t>  </a:t>
            </a:r>
            <a:r>
              <a:rPr lang="zh-CN" altLang="en-US" sz="2400" b="1">
                <a:solidFill>
                  <a:srgbClr val="000000"/>
                </a:solidFill>
                <a:ea typeface="楷体_GB2312"/>
                <a:cs typeface="楷体_GB2312"/>
              </a:rPr>
              <a:t>方阵</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可逆的充要条件是存在有限个初等矩阵</a:t>
            </a:r>
            <a:r>
              <a:rPr lang="en-US" altLang="zh-CN" sz="2400" b="1" i="1">
                <a:solidFill>
                  <a:srgbClr val="000000"/>
                </a:solidFill>
                <a:latin typeface="Times New Roman" pitchFamily="18" charset="0"/>
                <a:ea typeface="楷体_GB2312"/>
                <a:cs typeface="楷体_GB2312"/>
              </a:rPr>
              <a:t>P</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a:t>
            </a:r>
            <a:r>
              <a:rPr lang="en-US" altLang="zh-CN" sz="2400" b="1" i="1" baseline="-25000">
                <a:solidFill>
                  <a:srgbClr val="000000"/>
                </a:solidFill>
                <a:latin typeface="Times New Roman" pitchFamily="18" charset="0"/>
                <a:ea typeface="楷体_GB2312"/>
                <a:cs typeface="楷体_GB2312"/>
              </a:rPr>
              <a:t>l</a:t>
            </a:r>
            <a:r>
              <a:rPr lang="zh-CN" altLang="en-US" sz="2400" b="1">
                <a:solidFill>
                  <a:srgbClr val="000000"/>
                </a:solidFill>
                <a:latin typeface="Times New Roman" pitchFamily="18" charset="0"/>
                <a:ea typeface="楷体_GB2312"/>
                <a:cs typeface="楷体_GB2312"/>
              </a:rPr>
              <a:t>，使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a:t>
            </a:r>
            <a:r>
              <a:rPr lang="en-US" altLang="zh-CN" sz="2400" b="1" i="1" baseline="-25000">
                <a:solidFill>
                  <a:srgbClr val="000000"/>
                </a:solidFill>
                <a:latin typeface="Times New Roman" pitchFamily="18" charset="0"/>
                <a:ea typeface="楷体_GB2312"/>
                <a:cs typeface="楷体_GB2312"/>
              </a:rPr>
              <a:t>l</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a:t>
            </a:r>
          </a:p>
        </p:txBody>
      </p:sp>
      <p:sp>
        <p:nvSpPr>
          <p:cNvPr id="110620" name="Text Box 28"/>
          <p:cNvSpPr txBox="1">
            <a:spLocks noChangeArrowheads="1"/>
          </p:cNvSpPr>
          <p:nvPr/>
        </p:nvSpPr>
        <p:spPr bwMode="auto">
          <a:xfrm>
            <a:off x="279400" y="1920875"/>
            <a:ext cx="8558213" cy="1041400"/>
          </a:xfrm>
          <a:prstGeom prst="rect">
            <a:avLst/>
          </a:prstGeom>
          <a:noFill/>
          <a:ln w="9525">
            <a:noFill/>
            <a:miter lim="800000"/>
            <a:headEnd/>
            <a:tailEnd/>
          </a:ln>
        </p:spPr>
        <p:txBody>
          <a:bodyPr/>
          <a:lstStyle/>
          <a:p>
            <a:pPr>
              <a:lnSpc>
                <a:spcPct val="130000"/>
              </a:lnSpc>
            </a:pPr>
            <a:r>
              <a:rPr lang="zh-CN" altLang="en-US" sz="2400" b="1">
                <a:solidFill>
                  <a:srgbClr val="FF3300"/>
                </a:solidFill>
                <a:ea typeface="楷体_GB2312"/>
                <a:cs typeface="楷体_GB2312"/>
              </a:rPr>
              <a:t>这表明，可逆矩阵的标准形矩阵是单位阵</a:t>
            </a:r>
            <a:r>
              <a:rPr lang="en-US" altLang="zh-CN" sz="2400" b="1">
                <a:solidFill>
                  <a:srgbClr val="FF3300"/>
                </a:solidFill>
                <a:latin typeface="楷体_GB2312"/>
                <a:ea typeface="楷体_GB2312"/>
                <a:cs typeface="楷体_GB2312"/>
              </a:rPr>
              <a:t>. </a:t>
            </a:r>
            <a:r>
              <a:rPr lang="zh-CN" altLang="en-US" sz="2400" b="1">
                <a:solidFill>
                  <a:srgbClr val="FF3300"/>
                </a:solidFill>
                <a:ea typeface="楷体_GB2312"/>
                <a:cs typeface="楷体_GB2312"/>
              </a:rPr>
              <a:t>其实，可逆矩阵的行最简形矩阵也是单位阵．</a:t>
            </a:r>
          </a:p>
        </p:txBody>
      </p:sp>
      <p:sp>
        <p:nvSpPr>
          <p:cNvPr id="110621" name="Text Box 29"/>
          <p:cNvSpPr txBox="1">
            <a:spLocks noChangeArrowheads="1"/>
          </p:cNvSpPr>
          <p:nvPr/>
        </p:nvSpPr>
        <p:spPr bwMode="auto">
          <a:xfrm>
            <a:off x="279400" y="3309938"/>
            <a:ext cx="8558213" cy="457200"/>
          </a:xfrm>
          <a:prstGeom prst="rect">
            <a:avLst/>
          </a:prstGeom>
          <a:noFill/>
          <a:ln w="9525">
            <a:noFill/>
            <a:miter lim="800000"/>
            <a:headEnd/>
            <a:tailEnd/>
          </a:ln>
        </p:spPr>
        <p:txBody>
          <a:bodyPr/>
          <a:lstStyle/>
          <a:p>
            <a:r>
              <a:rPr lang="zh-CN" altLang="en-US" sz="2400" b="1">
                <a:solidFill>
                  <a:srgbClr val="0000FF"/>
                </a:solidFill>
                <a:latin typeface="Times New Roman" pitchFamily="18" charset="0"/>
                <a:ea typeface="楷体_GB2312"/>
                <a:cs typeface="楷体_GB2312"/>
              </a:rPr>
              <a:t>推论</a:t>
            </a:r>
            <a:r>
              <a:rPr lang="en-US" altLang="zh-CN" sz="2400" b="1">
                <a:solidFill>
                  <a:srgbClr val="0000FF"/>
                </a:solidFill>
                <a:latin typeface="Times New Roman" pitchFamily="18" charset="0"/>
                <a:ea typeface="楷体_GB2312"/>
                <a:cs typeface="楷体_GB2312"/>
              </a:rPr>
              <a:t>1</a:t>
            </a:r>
            <a:r>
              <a:rPr lang="en-US" altLang="zh-CN" sz="2400" b="1">
                <a:solidFill>
                  <a:srgbClr val="FFCC66"/>
                </a:solidFill>
                <a:latin typeface="楷体_GB2312"/>
                <a:ea typeface="楷体_GB2312"/>
                <a:cs typeface="楷体_GB2312"/>
              </a:rPr>
              <a:t>  </a:t>
            </a:r>
            <a:r>
              <a:rPr lang="zh-CN" altLang="en-US" sz="2400" b="1">
                <a:solidFill>
                  <a:srgbClr val="000000"/>
                </a:solidFill>
                <a:ea typeface="楷体_GB2312"/>
                <a:cs typeface="楷体_GB2312"/>
              </a:rPr>
              <a:t>方阵</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可逆的充要条件是              </a:t>
            </a:r>
            <a:r>
              <a:rPr lang="en-US" altLang="zh-CN" sz="2400" b="1">
                <a:solidFill>
                  <a:srgbClr val="000000"/>
                </a:solidFill>
                <a:latin typeface="楷体_GB2312"/>
                <a:ea typeface="楷体_GB2312"/>
                <a:cs typeface="楷体_GB2312"/>
              </a:rPr>
              <a:t>.</a:t>
            </a:r>
          </a:p>
        </p:txBody>
      </p:sp>
      <p:graphicFrame>
        <p:nvGraphicFramePr>
          <p:cNvPr id="110622" name="Object 4"/>
          <p:cNvGraphicFramePr>
            <a:graphicFrameLocks noChangeAspect="1"/>
          </p:cNvGraphicFramePr>
          <p:nvPr/>
        </p:nvGraphicFramePr>
        <p:xfrm>
          <a:off x="4932363" y="3135313"/>
          <a:ext cx="812800" cy="531812"/>
        </p:xfrm>
        <a:graphic>
          <a:graphicData uri="http://schemas.openxmlformats.org/presentationml/2006/ole">
            <mc:AlternateContent xmlns:mc="http://schemas.openxmlformats.org/markup-compatibility/2006">
              <mc:Choice xmlns:v="urn:schemas-microsoft-com:vml" Requires="v">
                <p:oleObj spid="_x0000_s201748" name="Equation" r:id="rId3" imgW="406048" imgH="266469" progId="">
                  <p:embed/>
                </p:oleObj>
              </mc:Choice>
              <mc:Fallback>
                <p:oleObj name="Equation" r:id="rId3" imgW="406048" imgH="266469"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3135313"/>
                        <a:ext cx="81280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623" name="Text Box 31"/>
          <p:cNvSpPr txBox="1">
            <a:spLocks noChangeArrowheads="1"/>
          </p:cNvSpPr>
          <p:nvPr/>
        </p:nvSpPr>
        <p:spPr bwMode="auto">
          <a:xfrm>
            <a:off x="292100" y="4114800"/>
            <a:ext cx="8558213" cy="1114425"/>
          </a:xfrm>
          <a:prstGeom prst="rect">
            <a:avLst/>
          </a:prstGeom>
          <a:noFill/>
          <a:ln w="9525">
            <a:noFill/>
            <a:miter lim="800000"/>
            <a:headEnd/>
            <a:tailEnd/>
          </a:ln>
        </p:spPr>
        <p:txBody>
          <a:bodyPr/>
          <a:lstStyle/>
          <a:p>
            <a:pPr>
              <a:lnSpc>
                <a:spcPct val="140000"/>
              </a:lnSpc>
            </a:pPr>
            <a:r>
              <a:rPr lang="zh-CN" altLang="en-US" sz="2400" b="1">
                <a:solidFill>
                  <a:srgbClr val="0000FF"/>
                </a:solidFill>
                <a:latin typeface="Times New Roman" pitchFamily="18" charset="0"/>
                <a:ea typeface="楷体_GB2312"/>
                <a:cs typeface="楷体_GB2312"/>
              </a:rPr>
              <a:t>推论</a:t>
            </a:r>
            <a:r>
              <a:rPr lang="en-US" altLang="zh-CN" sz="2400" b="1">
                <a:solidFill>
                  <a:srgbClr val="0000FF"/>
                </a:solidFill>
                <a:latin typeface="Times New Roman" pitchFamily="18" charset="0"/>
                <a:ea typeface="楷体_GB2312"/>
                <a:cs typeface="楷体_GB2312"/>
              </a:rPr>
              <a:t>2</a:t>
            </a:r>
            <a:r>
              <a:rPr lang="en-US" altLang="zh-CN" sz="2400" b="1">
                <a:solidFill>
                  <a:srgbClr val="FFCC66"/>
                </a:solidFill>
                <a:latin typeface="楷体_GB2312"/>
                <a:ea typeface="楷体_GB2312"/>
                <a:cs typeface="楷体_GB2312"/>
              </a:rPr>
              <a:t>  </a:t>
            </a:r>
            <a:r>
              <a:rPr lang="zh-CN" altLang="en-US" sz="2400" b="1">
                <a:solidFill>
                  <a:srgbClr val="000000"/>
                </a:solidFill>
                <a:ea typeface="楷体_GB2312"/>
                <a:cs typeface="楷体_GB2312"/>
              </a:rPr>
              <a:t>方阵</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与 </a:t>
            </a:r>
            <a:r>
              <a:rPr lang="en-US" altLang="zh-CN" sz="2400" b="1" i="1">
                <a:solidFill>
                  <a:srgbClr val="000000"/>
                </a:solidFill>
                <a:latin typeface="Times New Roman" pitchFamily="18" charset="0"/>
                <a:ea typeface="楷体_GB2312"/>
                <a:cs typeface="楷体_GB2312"/>
              </a:rPr>
              <a:t>B </a:t>
            </a:r>
            <a:r>
              <a:rPr lang="zh-CN" altLang="en-US" sz="2400" b="1">
                <a:solidFill>
                  <a:srgbClr val="000000"/>
                </a:solidFill>
                <a:latin typeface="Times New Roman" pitchFamily="18" charset="0"/>
                <a:ea typeface="楷体_GB2312"/>
                <a:cs typeface="楷体_GB2312"/>
              </a:rPr>
              <a:t>等价的充要条件是存在 </a:t>
            </a:r>
            <a:r>
              <a:rPr lang="en-US" altLang="zh-CN" sz="2400" b="1" i="1">
                <a:solidFill>
                  <a:srgbClr val="000000"/>
                </a:solidFill>
                <a:latin typeface="Times New Roman" pitchFamily="18" charset="0"/>
                <a:ea typeface="楷体_GB2312"/>
                <a:cs typeface="楷体_GB2312"/>
              </a:rPr>
              <a:t>m </a:t>
            </a:r>
            <a:r>
              <a:rPr lang="zh-CN" altLang="en-US" sz="2400" b="1">
                <a:solidFill>
                  <a:srgbClr val="000000"/>
                </a:solidFill>
                <a:latin typeface="Times New Roman" pitchFamily="18" charset="0"/>
                <a:ea typeface="楷体_GB2312"/>
                <a:cs typeface="楷体_GB2312"/>
              </a:rPr>
              <a:t>阶可逆矩阵 </a:t>
            </a:r>
            <a:r>
              <a:rPr lang="en-US" altLang="zh-CN" sz="2400" b="1" i="1">
                <a:solidFill>
                  <a:srgbClr val="000000"/>
                </a:solidFill>
                <a:latin typeface="Times New Roman" pitchFamily="18" charset="0"/>
                <a:ea typeface="楷体_GB2312"/>
                <a:cs typeface="楷体_GB2312"/>
              </a:rPr>
              <a:t>P </a:t>
            </a:r>
            <a:r>
              <a:rPr lang="zh-CN" altLang="en-US" sz="2400" b="1">
                <a:solidFill>
                  <a:srgbClr val="000000"/>
                </a:solidFill>
                <a:latin typeface="Times New Roman" pitchFamily="18" charset="0"/>
                <a:ea typeface="楷体_GB2312"/>
                <a:cs typeface="楷体_GB2312"/>
              </a:rPr>
              <a:t>及 </a:t>
            </a:r>
            <a:r>
              <a:rPr lang="en-US" altLang="zh-CN" sz="2400" b="1" i="1">
                <a:solidFill>
                  <a:srgbClr val="000000"/>
                </a:solidFill>
                <a:latin typeface="Times New Roman" pitchFamily="18" charset="0"/>
                <a:ea typeface="楷体_GB2312"/>
                <a:cs typeface="楷体_GB2312"/>
              </a:rPr>
              <a:t>n </a:t>
            </a:r>
            <a:r>
              <a:rPr lang="zh-CN" altLang="en-US" sz="2400" b="1">
                <a:solidFill>
                  <a:srgbClr val="000000"/>
                </a:solidFill>
                <a:latin typeface="Times New Roman" pitchFamily="18" charset="0"/>
                <a:ea typeface="楷体_GB2312"/>
                <a:cs typeface="楷体_GB2312"/>
              </a:rPr>
              <a:t>阶可逆矩阵 </a:t>
            </a:r>
            <a:r>
              <a:rPr lang="en-US" altLang="zh-CN" sz="2400" b="1" i="1">
                <a:solidFill>
                  <a:srgbClr val="000000"/>
                </a:solidFill>
                <a:latin typeface="Times New Roman" pitchFamily="18" charset="0"/>
                <a:ea typeface="楷体_GB2312"/>
                <a:cs typeface="楷体_GB2312"/>
              </a:rPr>
              <a:t>Q </a:t>
            </a:r>
            <a:r>
              <a:rPr lang="zh-CN" altLang="en-US" sz="2400" b="1">
                <a:solidFill>
                  <a:srgbClr val="000000"/>
                </a:solidFill>
                <a:latin typeface="Times New Roman" pitchFamily="18" charset="0"/>
                <a:ea typeface="楷体_GB2312"/>
                <a:cs typeface="楷体_GB2312"/>
              </a:rPr>
              <a:t>，使 </a:t>
            </a:r>
            <a:r>
              <a:rPr lang="en-US" altLang="zh-CN" sz="2400" b="1" i="1">
                <a:solidFill>
                  <a:srgbClr val="000000"/>
                </a:solidFill>
                <a:latin typeface="Times New Roman" pitchFamily="18" charset="0"/>
                <a:ea typeface="楷体_GB2312"/>
                <a:cs typeface="楷体_GB2312"/>
              </a:rPr>
              <a:t>PAQ</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 </a:t>
            </a:r>
            <a:r>
              <a:rPr lang="en-US" altLang="zh-CN" sz="2400" b="1">
                <a:solidFill>
                  <a:srgbClr val="00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0620"/>
                                        </p:tgtEl>
                                        <p:attrNameLst>
                                          <p:attrName>style.visibility</p:attrName>
                                        </p:attrNameLst>
                                      </p:cBhvr>
                                      <p:to>
                                        <p:strVal val="visible"/>
                                      </p:to>
                                    </p:set>
                                    <p:anim calcmode="lin" valueType="num">
                                      <p:cBhvr>
                                        <p:cTn id="7" dur="500" fill="hold"/>
                                        <p:tgtEl>
                                          <p:spTgt spid="110620"/>
                                        </p:tgtEl>
                                        <p:attrNameLst>
                                          <p:attrName>ppt_w</p:attrName>
                                        </p:attrNameLst>
                                      </p:cBhvr>
                                      <p:tavLst>
                                        <p:tav tm="0">
                                          <p:val>
                                            <p:fltVal val="0"/>
                                          </p:val>
                                        </p:tav>
                                        <p:tav tm="100000">
                                          <p:val>
                                            <p:strVal val="#ppt_w"/>
                                          </p:val>
                                        </p:tav>
                                      </p:tavLst>
                                    </p:anim>
                                    <p:anim calcmode="lin" valueType="num">
                                      <p:cBhvr>
                                        <p:cTn id="8" dur="500" fill="hold"/>
                                        <p:tgtEl>
                                          <p:spTgt spid="11062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10622"/>
                                        </p:tgtEl>
                                        <p:attrNameLst>
                                          <p:attrName>style.visibility</p:attrName>
                                        </p:attrNameLst>
                                      </p:cBhvr>
                                      <p:to>
                                        <p:strVal val="visible"/>
                                      </p:to>
                                    </p:set>
                                    <p:animEffect transition="in" filter="blinds(horizontal)">
                                      <p:cBhvr>
                                        <p:cTn id="13" dur="500"/>
                                        <p:tgtEl>
                                          <p:spTgt spid="1106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0621"/>
                                        </p:tgtEl>
                                        <p:attrNameLst>
                                          <p:attrName>style.visibility</p:attrName>
                                        </p:attrNameLst>
                                      </p:cBhvr>
                                      <p:to>
                                        <p:strVal val="visible"/>
                                      </p:to>
                                    </p:set>
                                    <p:animEffect transition="in" filter="blinds(horizontal)">
                                      <p:cBhvr>
                                        <p:cTn id="16" dur="500"/>
                                        <p:tgtEl>
                                          <p:spTgt spid="11062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0623"/>
                                        </p:tgtEl>
                                        <p:attrNameLst>
                                          <p:attrName>style.visibility</p:attrName>
                                        </p:attrNameLst>
                                      </p:cBhvr>
                                      <p:to>
                                        <p:strVal val="visible"/>
                                      </p:to>
                                    </p:set>
                                    <p:animEffect transition="in" filter="blinds(horizontal)">
                                      <p:cBhvr>
                                        <p:cTn id="21" dur="500"/>
                                        <p:tgtEl>
                                          <p:spTgt spid="110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20" grpId="0" autoUpdateAnimBg="0"/>
      <p:bldP spid="110621" grpId="0"/>
      <p:bldP spid="110623"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
          <p:cNvSpPr>
            <a:spLocks noChangeArrowheads="1"/>
          </p:cNvSpPr>
          <p:nvPr/>
        </p:nvSpPr>
        <p:spPr bwMode="auto">
          <a:xfrm>
            <a:off x="990600" y="868363"/>
            <a:ext cx="6400800" cy="701675"/>
          </a:xfrm>
          <a:prstGeom prst="rect">
            <a:avLst/>
          </a:prstGeom>
          <a:noFill/>
          <a:ln w="9525">
            <a:noFill/>
            <a:miter lim="800000"/>
            <a:headEnd/>
            <a:tailEnd/>
          </a:ln>
        </p:spPr>
        <p:txBody>
          <a:bodyPr>
            <a:spAutoFit/>
          </a:bodyPr>
          <a:lstStyle/>
          <a:p>
            <a:r>
              <a:rPr kumimoji="1" lang="zh-CN" altLang="en-US" sz="4000" b="1">
                <a:solidFill>
                  <a:srgbClr val="0000FF"/>
                </a:solidFill>
                <a:latin typeface="Times New Roman" pitchFamily="18" charset="0"/>
                <a:ea typeface="黑体" pitchFamily="49" charset="-122"/>
              </a:rPr>
              <a:t>四、初等变换的应用</a:t>
            </a:r>
          </a:p>
        </p:txBody>
      </p:sp>
      <p:graphicFrame>
        <p:nvGraphicFramePr>
          <p:cNvPr id="139267" name="Object 16"/>
          <p:cNvGraphicFramePr>
            <a:graphicFrameLocks noChangeAspect="1"/>
          </p:cNvGraphicFramePr>
          <p:nvPr/>
        </p:nvGraphicFramePr>
        <p:xfrm>
          <a:off x="1701800" y="1511300"/>
          <a:ext cx="5041900" cy="444500"/>
        </p:xfrm>
        <a:graphic>
          <a:graphicData uri="http://schemas.openxmlformats.org/presentationml/2006/ole">
            <mc:AlternateContent xmlns:mc="http://schemas.openxmlformats.org/markup-compatibility/2006">
              <mc:Choice xmlns:v="urn:schemas-microsoft-com:vml" Requires="v">
                <p:oleObj spid="_x0000_s202880" name="Equation" r:id="rId3" imgW="5041900" imgH="444500" progId="Equation.3">
                  <p:embed/>
                </p:oleObj>
              </mc:Choice>
              <mc:Fallback>
                <p:oleObj name="Equation" r:id="rId3" imgW="5041900" imgH="444500" progId="Equation.3">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800" y="1511300"/>
                        <a:ext cx="50419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268" name="Object 17"/>
          <p:cNvGraphicFramePr>
            <a:graphicFrameLocks noChangeAspect="1"/>
          </p:cNvGraphicFramePr>
          <p:nvPr/>
        </p:nvGraphicFramePr>
        <p:xfrm>
          <a:off x="1143000" y="2185988"/>
          <a:ext cx="2959100" cy="481012"/>
        </p:xfrm>
        <a:graphic>
          <a:graphicData uri="http://schemas.openxmlformats.org/presentationml/2006/ole">
            <mc:AlternateContent xmlns:mc="http://schemas.openxmlformats.org/markup-compatibility/2006">
              <mc:Choice xmlns:v="urn:schemas-microsoft-com:vml" Requires="v">
                <p:oleObj spid="_x0000_s202881" name="Equation" r:id="rId5" imgW="2959100" imgH="482600" progId="Equation.3">
                  <p:embed/>
                </p:oleObj>
              </mc:Choice>
              <mc:Fallback>
                <p:oleObj name="Equation" r:id="rId5" imgW="2959100" imgH="482600" progId="Equation.3">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185988"/>
                        <a:ext cx="29591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269" name="Object 18"/>
          <p:cNvGraphicFramePr>
            <a:graphicFrameLocks noChangeAspect="1"/>
          </p:cNvGraphicFramePr>
          <p:nvPr/>
        </p:nvGraphicFramePr>
        <p:xfrm>
          <a:off x="4337050" y="2197100"/>
          <a:ext cx="4089400" cy="481013"/>
        </p:xfrm>
        <a:graphic>
          <a:graphicData uri="http://schemas.openxmlformats.org/presentationml/2006/ole">
            <mc:AlternateContent xmlns:mc="http://schemas.openxmlformats.org/markup-compatibility/2006">
              <mc:Choice xmlns:v="urn:schemas-microsoft-com:vml" Requires="v">
                <p:oleObj spid="_x0000_s202882" name="Equation" r:id="rId7" imgW="4089400" imgH="482600" progId="Equation.3">
                  <p:embed/>
                </p:oleObj>
              </mc:Choice>
              <mc:Fallback>
                <p:oleObj name="Equation" r:id="rId7" imgW="4089400" imgH="482600" progId="Equation.3">
                  <p:embed/>
                  <p:pic>
                    <p:nvPicPr>
                      <p:cNvPr id="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7050" y="2197100"/>
                        <a:ext cx="4089400" cy="48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9270" name="Group 6"/>
          <p:cNvGrpSpPr>
            <a:grpSpLocks/>
          </p:cNvGrpSpPr>
          <p:nvPr/>
        </p:nvGrpSpPr>
        <p:grpSpPr bwMode="auto">
          <a:xfrm>
            <a:off x="2146300" y="3581400"/>
            <a:ext cx="5092700" cy="481013"/>
            <a:chOff x="1352" y="2256"/>
            <a:chExt cx="3208" cy="303"/>
          </a:xfrm>
        </p:grpSpPr>
        <p:graphicFrame>
          <p:nvGraphicFramePr>
            <p:cNvPr id="202771" name="Object 19"/>
            <p:cNvGraphicFramePr>
              <a:graphicFrameLocks noChangeAspect="1"/>
            </p:cNvGraphicFramePr>
            <p:nvPr/>
          </p:nvGraphicFramePr>
          <p:xfrm>
            <a:off x="1352" y="2256"/>
            <a:ext cx="3208" cy="303"/>
          </p:xfrm>
          <a:graphic>
            <a:graphicData uri="http://schemas.openxmlformats.org/presentationml/2006/ole">
              <mc:AlternateContent xmlns:mc="http://schemas.openxmlformats.org/markup-compatibility/2006">
                <mc:Choice xmlns:v="urn:schemas-microsoft-com:vml" Requires="v">
                  <p:oleObj spid="_x0000_s202883" name="Equation" r:id="rId9" imgW="5092700" imgH="482600" progId="Equation.3">
                    <p:embed/>
                  </p:oleObj>
                </mc:Choice>
                <mc:Fallback>
                  <p:oleObj name="Equation" r:id="rId9" imgW="5092700" imgH="482600" progId="Equation.3">
                    <p:embed/>
                    <p:pic>
                      <p:nvPicPr>
                        <p:cNvPr id="0"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2" y="2256"/>
                          <a:ext cx="3208" cy="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2783" name="Line 8"/>
            <p:cNvSpPr>
              <a:spLocks noChangeShapeType="1"/>
            </p:cNvSpPr>
            <p:nvPr/>
          </p:nvSpPr>
          <p:spPr bwMode="auto">
            <a:xfrm>
              <a:off x="3024" y="2296"/>
              <a:ext cx="0" cy="240"/>
            </a:xfrm>
            <a:prstGeom prst="line">
              <a:avLst/>
            </a:prstGeom>
            <a:noFill/>
            <a:ln w="19050">
              <a:solidFill>
                <a:srgbClr val="0000FF"/>
              </a:solidFill>
              <a:prstDash val="sysDot"/>
              <a:round/>
              <a:headEnd/>
              <a:tailEnd/>
            </a:ln>
          </p:spPr>
          <p:txBody>
            <a:bodyPr wrap="none"/>
            <a:lstStyle/>
            <a:p>
              <a:endParaRPr lang="zh-CN" altLang="en-US"/>
            </a:p>
          </p:txBody>
        </p:sp>
      </p:grpSp>
      <p:grpSp>
        <p:nvGrpSpPr>
          <p:cNvPr id="139273" name="Group 9"/>
          <p:cNvGrpSpPr>
            <a:grpSpLocks/>
          </p:cNvGrpSpPr>
          <p:nvPr/>
        </p:nvGrpSpPr>
        <p:grpSpPr bwMode="auto">
          <a:xfrm>
            <a:off x="2159000" y="4318000"/>
            <a:ext cx="1524000" cy="469900"/>
            <a:chOff x="1344" y="2728"/>
            <a:chExt cx="960" cy="296"/>
          </a:xfrm>
        </p:grpSpPr>
        <p:graphicFrame>
          <p:nvGraphicFramePr>
            <p:cNvPr id="202772" name="Object 20"/>
            <p:cNvGraphicFramePr>
              <a:graphicFrameLocks noChangeAspect="1"/>
            </p:cNvGraphicFramePr>
            <p:nvPr/>
          </p:nvGraphicFramePr>
          <p:xfrm>
            <a:off x="1344" y="2728"/>
            <a:ext cx="960" cy="296"/>
          </p:xfrm>
          <a:graphic>
            <a:graphicData uri="http://schemas.openxmlformats.org/presentationml/2006/ole">
              <mc:AlternateContent xmlns:mc="http://schemas.openxmlformats.org/markup-compatibility/2006">
                <mc:Choice xmlns:v="urn:schemas-microsoft-com:vml" Requires="v">
                  <p:oleObj spid="_x0000_s202884" name="Equation" r:id="rId11" imgW="1524000" imgH="469900" progId="Equation.3">
                    <p:embed/>
                  </p:oleObj>
                </mc:Choice>
                <mc:Fallback>
                  <p:oleObj name="Equation" r:id="rId11" imgW="1524000" imgH="469900" progId="Equation.3">
                    <p:embed/>
                    <p:pic>
                      <p:nvPicPr>
                        <p:cNvPr id="0"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44" y="2728"/>
                          <a:ext cx="960"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2782" name="Line 11"/>
            <p:cNvSpPr>
              <a:spLocks noChangeShapeType="1"/>
            </p:cNvSpPr>
            <p:nvPr/>
          </p:nvSpPr>
          <p:spPr bwMode="auto">
            <a:xfrm>
              <a:off x="1840" y="2744"/>
              <a:ext cx="0" cy="240"/>
            </a:xfrm>
            <a:prstGeom prst="line">
              <a:avLst/>
            </a:prstGeom>
            <a:noFill/>
            <a:ln w="19050">
              <a:solidFill>
                <a:srgbClr val="0000FF"/>
              </a:solidFill>
              <a:prstDash val="sysDot"/>
              <a:round/>
              <a:headEnd/>
              <a:tailEnd/>
            </a:ln>
          </p:spPr>
          <p:txBody>
            <a:bodyPr wrap="none"/>
            <a:lstStyle/>
            <a:p>
              <a:endParaRPr lang="zh-CN" altLang="en-US"/>
            </a:p>
          </p:txBody>
        </p:sp>
      </p:grpSp>
      <p:grpSp>
        <p:nvGrpSpPr>
          <p:cNvPr id="139276" name="Group 12"/>
          <p:cNvGrpSpPr>
            <a:grpSpLocks/>
          </p:cNvGrpSpPr>
          <p:nvPr/>
        </p:nvGrpSpPr>
        <p:grpSpPr bwMode="auto">
          <a:xfrm>
            <a:off x="1371600" y="2959100"/>
            <a:ext cx="3594100" cy="481013"/>
            <a:chOff x="864" y="1864"/>
            <a:chExt cx="2264" cy="303"/>
          </a:xfrm>
        </p:grpSpPr>
        <p:graphicFrame>
          <p:nvGraphicFramePr>
            <p:cNvPr id="202773" name="Object 21"/>
            <p:cNvGraphicFramePr>
              <a:graphicFrameLocks noChangeAspect="1"/>
            </p:cNvGraphicFramePr>
            <p:nvPr/>
          </p:nvGraphicFramePr>
          <p:xfrm>
            <a:off x="864" y="1864"/>
            <a:ext cx="2264" cy="303"/>
          </p:xfrm>
          <a:graphic>
            <a:graphicData uri="http://schemas.openxmlformats.org/presentationml/2006/ole">
              <mc:AlternateContent xmlns:mc="http://schemas.openxmlformats.org/markup-compatibility/2006">
                <mc:Choice xmlns:v="urn:schemas-microsoft-com:vml" Requires="v">
                  <p:oleObj spid="_x0000_s202885" name="Equation" r:id="rId13" imgW="3594100" imgH="482600" progId="Equation.3">
                    <p:embed/>
                  </p:oleObj>
                </mc:Choice>
                <mc:Fallback>
                  <p:oleObj name="Equation" r:id="rId13" imgW="3594100" imgH="482600" progId="Equation.3">
                    <p:embed/>
                    <p:pic>
                      <p:nvPicPr>
                        <p:cNvPr id="0"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 y="1864"/>
                          <a:ext cx="2264" cy="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2781" name="Line 14"/>
            <p:cNvSpPr>
              <a:spLocks noChangeShapeType="1"/>
            </p:cNvSpPr>
            <p:nvPr/>
          </p:nvSpPr>
          <p:spPr bwMode="auto">
            <a:xfrm>
              <a:off x="2792" y="1896"/>
              <a:ext cx="0" cy="240"/>
            </a:xfrm>
            <a:prstGeom prst="line">
              <a:avLst/>
            </a:prstGeom>
            <a:noFill/>
            <a:ln w="19050">
              <a:solidFill>
                <a:srgbClr val="0000FF"/>
              </a:solidFill>
              <a:prstDash val="sysDot"/>
              <a:round/>
              <a:headEnd/>
              <a:tailEnd/>
            </a:ln>
          </p:spPr>
          <p:txBody>
            <a:bodyPr wrap="none"/>
            <a:lstStyle/>
            <a:p>
              <a:endParaRPr lang="zh-CN" altLang="en-US"/>
            </a:p>
          </p:txBody>
        </p:sp>
      </p:grpSp>
      <p:grpSp>
        <p:nvGrpSpPr>
          <p:cNvPr id="139279" name="Group 15"/>
          <p:cNvGrpSpPr>
            <a:grpSpLocks/>
          </p:cNvGrpSpPr>
          <p:nvPr/>
        </p:nvGrpSpPr>
        <p:grpSpPr bwMode="auto">
          <a:xfrm>
            <a:off x="1033463" y="5029200"/>
            <a:ext cx="7043737" cy="1028700"/>
            <a:chOff x="651" y="3168"/>
            <a:chExt cx="4437" cy="648"/>
          </a:xfrm>
        </p:grpSpPr>
        <p:graphicFrame>
          <p:nvGraphicFramePr>
            <p:cNvPr id="202774" name="Object 22"/>
            <p:cNvGraphicFramePr>
              <a:graphicFrameLocks noChangeAspect="1"/>
            </p:cNvGraphicFramePr>
            <p:nvPr/>
          </p:nvGraphicFramePr>
          <p:xfrm>
            <a:off x="651" y="3168"/>
            <a:ext cx="4437" cy="648"/>
          </p:xfrm>
          <a:graphic>
            <a:graphicData uri="http://schemas.openxmlformats.org/presentationml/2006/ole">
              <mc:AlternateContent xmlns:mc="http://schemas.openxmlformats.org/markup-compatibility/2006">
                <mc:Choice xmlns:v="urn:schemas-microsoft-com:vml" Requires="v">
                  <p:oleObj spid="_x0000_s202886" name="Equation" r:id="rId15" imgW="6985000" imgH="1028700" progId="Equation.3">
                    <p:embed/>
                  </p:oleObj>
                </mc:Choice>
                <mc:Fallback>
                  <p:oleObj name="Equation" r:id="rId15" imgW="6985000" imgH="1028700" progId="Equation.3">
                    <p:embed/>
                    <p:pic>
                      <p:nvPicPr>
                        <p:cNvPr id="0" name="Picture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 y="3168"/>
                          <a:ext cx="4437" cy="6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2780" name="Line 17"/>
            <p:cNvSpPr>
              <a:spLocks noChangeShapeType="1"/>
            </p:cNvSpPr>
            <p:nvPr/>
          </p:nvSpPr>
          <p:spPr bwMode="auto">
            <a:xfrm>
              <a:off x="3024" y="3184"/>
              <a:ext cx="0" cy="240"/>
            </a:xfrm>
            <a:prstGeom prst="line">
              <a:avLst/>
            </a:prstGeom>
            <a:noFill/>
            <a:ln w="19050">
              <a:solidFill>
                <a:srgbClr val="0000FF"/>
              </a:solidFill>
              <a:prstDash val="sysDot"/>
              <a:round/>
              <a:headEnd/>
              <a:tailEnd/>
            </a:ln>
          </p:spPr>
          <p:txBody>
            <a:bodyPr wrap="none"/>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9267"/>
                                        </p:tgtEl>
                                        <p:attrNameLst>
                                          <p:attrName>style.visibility</p:attrName>
                                        </p:attrNameLst>
                                      </p:cBhvr>
                                      <p:to>
                                        <p:strVal val="visible"/>
                                      </p:to>
                                    </p:set>
                                    <p:animEffect transition="in" filter="wipe(left)">
                                      <p:cBhvr>
                                        <p:cTn id="7" dur="500"/>
                                        <p:tgtEl>
                                          <p:spTgt spid="139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9268"/>
                                        </p:tgtEl>
                                        <p:attrNameLst>
                                          <p:attrName>style.visibility</p:attrName>
                                        </p:attrNameLst>
                                      </p:cBhvr>
                                      <p:to>
                                        <p:strVal val="visible"/>
                                      </p:to>
                                    </p:set>
                                    <p:animEffect transition="in" filter="wipe(left)">
                                      <p:cBhvr>
                                        <p:cTn id="12" dur="500"/>
                                        <p:tgtEl>
                                          <p:spTgt spid="13926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39269"/>
                                        </p:tgtEl>
                                        <p:attrNameLst>
                                          <p:attrName>style.visibility</p:attrName>
                                        </p:attrNameLst>
                                      </p:cBhvr>
                                      <p:to>
                                        <p:strVal val="visible"/>
                                      </p:to>
                                    </p:set>
                                    <p:animEffect transition="in" filter="wipe(left)">
                                      <p:cBhvr>
                                        <p:cTn id="16" dur="500"/>
                                        <p:tgtEl>
                                          <p:spTgt spid="1392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39276"/>
                                        </p:tgtEl>
                                        <p:attrNameLst>
                                          <p:attrName>style.visibility</p:attrName>
                                        </p:attrNameLst>
                                      </p:cBhvr>
                                      <p:to>
                                        <p:strVal val="visible"/>
                                      </p:to>
                                    </p:set>
                                    <p:animEffect transition="in" filter="wipe(left)">
                                      <p:cBhvr>
                                        <p:cTn id="21" dur="500"/>
                                        <p:tgtEl>
                                          <p:spTgt spid="13927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39270"/>
                                        </p:tgtEl>
                                        <p:attrNameLst>
                                          <p:attrName>style.visibility</p:attrName>
                                        </p:attrNameLst>
                                      </p:cBhvr>
                                      <p:to>
                                        <p:strVal val="visible"/>
                                      </p:to>
                                    </p:set>
                                    <p:animEffect transition="in" filter="wipe(left)">
                                      <p:cBhvr>
                                        <p:cTn id="26" dur="500"/>
                                        <p:tgtEl>
                                          <p:spTgt spid="1392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39273"/>
                                        </p:tgtEl>
                                        <p:attrNameLst>
                                          <p:attrName>style.visibility</p:attrName>
                                        </p:attrNameLst>
                                      </p:cBhvr>
                                      <p:to>
                                        <p:strVal val="visible"/>
                                      </p:to>
                                    </p:set>
                                    <p:animEffect transition="in" filter="wipe(left)">
                                      <p:cBhvr>
                                        <p:cTn id="31" dur="500"/>
                                        <p:tgtEl>
                                          <p:spTgt spid="13927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39279"/>
                                        </p:tgtEl>
                                        <p:attrNameLst>
                                          <p:attrName>style.visibility</p:attrName>
                                        </p:attrNameLst>
                                      </p:cBhvr>
                                      <p:to>
                                        <p:strVal val="visible"/>
                                      </p:to>
                                    </p:set>
                                    <p:animEffect transition="in" filter="wipe(left)">
                                      <p:cBhvr>
                                        <p:cTn id="36" dur="500"/>
                                        <p:tgtEl>
                                          <p:spTgt spid="139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3792" name="Object 16"/>
          <p:cNvGraphicFramePr>
            <a:graphicFrameLocks noChangeAspect="1"/>
          </p:cNvGraphicFramePr>
          <p:nvPr/>
        </p:nvGraphicFramePr>
        <p:xfrm>
          <a:off x="2133600" y="927100"/>
          <a:ext cx="3962400" cy="1511300"/>
        </p:xfrm>
        <a:graphic>
          <a:graphicData uri="http://schemas.openxmlformats.org/presentationml/2006/ole">
            <mc:AlternateContent xmlns:mc="http://schemas.openxmlformats.org/markup-compatibility/2006">
              <mc:Choice xmlns:v="urn:schemas-microsoft-com:vml" Requires="v">
                <p:oleObj spid="_x0000_s203904" name="Equation" r:id="rId3" imgW="3962400" imgH="1511300" progId="Equation.3">
                  <p:embed/>
                </p:oleObj>
              </mc:Choice>
              <mc:Fallback>
                <p:oleObj name="Equation" r:id="rId3" imgW="3962400" imgH="1511300" progId="Equation.3">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927100"/>
                        <a:ext cx="39624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291" name="Text Box 3"/>
          <p:cNvSpPr txBox="1">
            <a:spLocks noChangeArrowheads="1"/>
          </p:cNvSpPr>
          <p:nvPr/>
        </p:nvSpPr>
        <p:spPr bwMode="auto">
          <a:xfrm>
            <a:off x="990600" y="2986088"/>
            <a:ext cx="914400" cy="519112"/>
          </a:xfrm>
          <a:prstGeom prst="rect">
            <a:avLst/>
          </a:prstGeom>
          <a:noFill/>
          <a:ln w="9525">
            <a:noFill/>
            <a:miter lim="800000"/>
            <a:headEnd/>
            <a:tailEnd/>
          </a:ln>
        </p:spPr>
        <p:txBody>
          <a:bodyPr>
            <a:spAutoFit/>
          </a:bodyPr>
          <a:lstStyle/>
          <a:p>
            <a:r>
              <a:rPr kumimoji="1" lang="en-US" altLang="zh-CN" sz="2800" b="1">
                <a:solidFill>
                  <a:srgbClr val="00007D"/>
                </a:solidFill>
                <a:latin typeface="黑体" pitchFamily="49" charset="-122"/>
                <a:ea typeface="黑体" pitchFamily="49" charset="-122"/>
              </a:rPr>
              <a:t> </a:t>
            </a:r>
            <a:r>
              <a:rPr kumimoji="1" lang="zh-CN" altLang="en-US" sz="2800" b="1">
                <a:solidFill>
                  <a:srgbClr val="00007D"/>
                </a:solidFill>
                <a:latin typeface="黑体" pitchFamily="49" charset="-122"/>
                <a:ea typeface="黑体" pitchFamily="49" charset="-122"/>
              </a:rPr>
              <a:t>解</a:t>
            </a:r>
            <a:endParaRPr kumimoji="1" lang="zh-CN" altLang="en-US" sz="2400" b="1">
              <a:solidFill>
                <a:srgbClr val="00007D"/>
              </a:solidFill>
              <a:latin typeface="黑体" pitchFamily="49" charset="-122"/>
              <a:ea typeface="黑体" pitchFamily="49" charset="-122"/>
            </a:endParaRPr>
          </a:p>
        </p:txBody>
      </p:sp>
      <p:sp>
        <p:nvSpPr>
          <p:cNvPr id="203800" name="Text Box 4"/>
          <p:cNvSpPr txBox="1">
            <a:spLocks noChangeArrowheads="1"/>
          </p:cNvSpPr>
          <p:nvPr/>
        </p:nvSpPr>
        <p:spPr bwMode="auto">
          <a:xfrm>
            <a:off x="990600" y="1385888"/>
            <a:ext cx="990600" cy="519112"/>
          </a:xfrm>
          <a:prstGeom prst="rect">
            <a:avLst/>
          </a:prstGeom>
          <a:noFill/>
          <a:ln w="9525">
            <a:noFill/>
            <a:miter lim="800000"/>
            <a:headEnd/>
            <a:tailEnd/>
          </a:ln>
        </p:spPr>
        <p:txBody>
          <a:bodyPr>
            <a:spAutoFit/>
          </a:bodyPr>
          <a:lstStyle/>
          <a:p>
            <a:pPr algn="ctr">
              <a:spcBef>
                <a:spcPct val="50000"/>
              </a:spcBef>
            </a:pPr>
            <a:r>
              <a:rPr kumimoji="1" lang="zh-CN" altLang="en-US" sz="2800" b="1">
                <a:solidFill>
                  <a:srgbClr val="00007D"/>
                </a:solidFill>
                <a:latin typeface="黑体" pitchFamily="49" charset="-122"/>
                <a:ea typeface="黑体" pitchFamily="49" charset="-122"/>
              </a:rPr>
              <a:t>例１</a:t>
            </a:r>
          </a:p>
        </p:txBody>
      </p:sp>
      <p:grpSp>
        <p:nvGrpSpPr>
          <p:cNvPr id="140293" name="Group 5"/>
          <p:cNvGrpSpPr>
            <a:grpSpLocks/>
          </p:cNvGrpSpPr>
          <p:nvPr/>
        </p:nvGrpSpPr>
        <p:grpSpPr bwMode="auto">
          <a:xfrm>
            <a:off x="3111500" y="4343400"/>
            <a:ext cx="3259138" cy="1524000"/>
            <a:chOff x="2267" y="2732"/>
            <a:chExt cx="2053" cy="960"/>
          </a:xfrm>
        </p:grpSpPr>
        <p:graphicFrame>
          <p:nvGraphicFramePr>
            <p:cNvPr id="203793" name="Object 17"/>
            <p:cNvGraphicFramePr>
              <a:graphicFrameLocks noChangeAspect="1"/>
            </p:cNvGraphicFramePr>
            <p:nvPr/>
          </p:nvGraphicFramePr>
          <p:xfrm>
            <a:off x="2267" y="2736"/>
            <a:ext cx="2053" cy="952"/>
          </p:xfrm>
          <a:graphic>
            <a:graphicData uri="http://schemas.openxmlformats.org/presentationml/2006/ole">
              <mc:AlternateContent xmlns:mc="http://schemas.openxmlformats.org/markup-compatibility/2006">
                <mc:Choice xmlns:v="urn:schemas-microsoft-com:vml" Requires="v">
                  <p:oleObj spid="_x0000_s203905" name="Equation" r:id="rId5" imgW="3924300" imgH="1511300" progId="Equation.3">
                    <p:embed/>
                  </p:oleObj>
                </mc:Choice>
                <mc:Fallback>
                  <p:oleObj name="Equation" r:id="rId5" imgW="3924300" imgH="1511300" progId="Equation.3">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 y="2736"/>
                          <a:ext cx="2053"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3809" name="Line 7"/>
            <p:cNvSpPr>
              <a:spLocks noChangeShapeType="1"/>
            </p:cNvSpPr>
            <p:nvPr/>
          </p:nvSpPr>
          <p:spPr bwMode="auto">
            <a:xfrm>
              <a:off x="3368" y="2732"/>
              <a:ext cx="0" cy="960"/>
            </a:xfrm>
            <a:prstGeom prst="line">
              <a:avLst/>
            </a:prstGeom>
            <a:noFill/>
            <a:ln w="19050">
              <a:solidFill>
                <a:srgbClr val="0000FF"/>
              </a:solidFill>
              <a:prstDash val="sysDot"/>
              <a:round/>
              <a:headEnd/>
              <a:tailEnd/>
            </a:ln>
          </p:spPr>
          <p:txBody>
            <a:bodyPr wrap="none" anchor="ctr"/>
            <a:lstStyle/>
            <a:p>
              <a:endParaRPr lang="zh-CN" altLang="en-US"/>
            </a:p>
          </p:txBody>
        </p:sp>
      </p:grpSp>
      <p:grpSp>
        <p:nvGrpSpPr>
          <p:cNvPr id="140296" name="Group 8"/>
          <p:cNvGrpSpPr>
            <a:grpSpLocks/>
          </p:cNvGrpSpPr>
          <p:nvPr/>
        </p:nvGrpSpPr>
        <p:grpSpPr bwMode="auto">
          <a:xfrm>
            <a:off x="1974850" y="2544763"/>
            <a:ext cx="4121150" cy="1524000"/>
            <a:chOff x="1702" y="1603"/>
            <a:chExt cx="2596" cy="960"/>
          </a:xfrm>
        </p:grpSpPr>
        <p:graphicFrame>
          <p:nvGraphicFramePr>
            <p:cNvPr id="203794" name="Object 18"/>
            <p:cNvGraphicFramePr>
              <a:graphicFrameLocks noChangeAspect="1"/>
            </p:cNvGraphicFramePr>
            <p:nvPr/>
          </p:nvGraphicFramePr>
          <p:xfrm>
            <a:off x="1702" y="1604"/>
            <a:ext cx="2596" cy="952"/>
          </p:xfrm>
          <a:graphic>
            <a:graphicData uri="http://schemas.openxmlformats.org/presentationml/2006/ole">
              <mc:AlternateContent xmlns:mc="http://schemas.openxmlformats.org/markup-compatibility/2006">
                <mc:Choice xmlns:v="urn:schemas-microsoft-com:vml" Requires="v">
                  <p:oleObj spid="_x0000_s203906" name="Equation" r:id="rId7" imgW="4457700" imgH="1511300" progId="Equation.3">
                    <p:embed/>
                  </p:oleObj>
                </mc:Choice>
                <mc:Fallback>
                  <p:oleObj name="Equation" r:id="rId7" imgW="4457700" imgH="1511300" progId="Equation.3">
                    <p:embed/>
                    <p:pic>
                      <p:nvPicPr>
                        <p:cNvPr id="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2" y="1604"/>
                          <a:ext cx="2596"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3807" name="Line 10"/>
            <p:cNvSpPr>
              <a:spLocks noChangeShapeType="1"/>
            </p:cNvSpPr>
            <p:nvPr/>
          </p:nvSpPr>
          <p:spPr bwMode="auto">
            <a:xfrm>
              <a:off x="3373" y="1603"/>
              <a:ext cx="0" cy="960"/>
            </a:xfrm>
            <a:prstGeom prst="line">
              <a:avLst/>
            </a:prstGeom>
            <a:noFill/>
            <a:ln w="19050">
              <a:solidFill>
                <a:schemeClr val="accent2"/>
              </a:solidFill>
              <a:prstDash val="sysDot"/>
              <a:round/>
              <a:headEnd/>
              <a:tailEnd/>
            </a:ln>
          </p:spPr>
          <p:txBody>
            <a:bodyPr wrap="none" anchor="ctr"/>
            <a:lstStyle/>
            <a:p>
              <a:endParaRPr lang="zh-CN" altLang="en-US"/>
            </a:p>
          </p:txBody>
        </p:sp>
        <p:sp>
          <p:nvSpPr>
            <p:cNvPr id="203808" name="Line 11"/>
            <p:cNvSpPr>
              <a:spLocks noChangeShapeType="1"/>
            </p:cNvSpPr>
            <p:nvPr/>
          </p:nvSpPr>
          <p:spPr bwMode="auto">
            <a:xfrm>
              <a:off x="2008" y="1952"/>
              <a:ext cx="0" cy="240"/>
            </a:xfrm>
            <a:prstGeom prst="line">
              <a:avLst/>
            </a:prstGeom>
            <a:noFill/>
            <a:ln w="19050">
              <a:solidFill>
                <a:srgbClr val="0000FF"/>
              </a:solidFill>
              <a:prstDash val="sysDot"/>
              <a:round/>
              <a:headEnd/>
              <a:tailEnd/>
            </a:ln>
          </p:spPr>
          <p:txBody>
            <a:bodyPr wrap="none"/>
            <a:lstStyle/>
            <a:p>
              <a:endParaRPr lang="zh-CN" altLang="en-US"/>
            </a:p>
          </p:txBody>
        </p:sp>
      </p:grpSp>
      <p:grpSp>
        <p:nvGrpSpPr>
          <p:cNvPr id="140300" name="Group 12"/>
          <p:cNvGrpSpPr>
            <a:grpSpLocks/>
          </p:cNvGrpSpPr>
          <p:nvPr/>
        </p:nvGrpSpPr>
        <p:grpSpPr bwMode="auto">
          <a:xfrm>
            <a:off x="1936750" y="4533900"/>
            <a:ext cx="1035050" cy="1168400"/>
            <a:chOff x="1236" y="2800"/>
            <a:chExt cx="652" cy="736"/>
          </a:xfrm>
        </p:grpSpPr>
        <p:graphicFrame>
          <p:nvGraphicFramePr>
            <p:cNvPr id="203795" name="Object 19"/>
            <p:cNvGraphicFramePr>
              <a:graphicFrameLocks noChangeAspect="1"/>
            </p:cNvGraphicFramePr>
            <p:nvPr/>
          </p:nvGraphicFramePr>
          <p:xfrm>
            <a:off x="1248" y="2800"/>
            <a:ext cx="640" cy="264"/>
          </p:xfrm>
          <a:graphic>
            <a:graphicData uri="http://schemas.openxmlformats.org/presentationml/2006/ole">
              <mc:AlternateContent xmlns:mc="http://schemas.openxmlformats.org/markup-compatibility/2006">
                <mc:Choice xmlns:v="urn:schemas-microsoft-com:vml" Requires="v">
                  <p:oleObj spid="_x0000_s203907" name="Equation" r:id="rId9" imgW="1016000" imgH="419100" progId="Equation.3">
                    <p:embed/>
                  </p:oleObj>
                </mc:Choice>
                <mc:Fallback>
                  <p:oleObj name="Equation" r:id="rId9" imgW="1016000" imgH="419100" progId="Equation.3">
                    <p:embed/>
                    <p:pic>
                      <p:nvPicPr>
                        <p:cNvPr id="0"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8" y="2800"/>
                          <a:ext cx="640"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96" name="Object 20"/>
            <p:cNvGraphicFramePr>
              <a:graphicFrameLocks noChangeAspect="1"/>
            </p:cNvGraphicFramePr>
            <p:nvPr/>
          </p:nvGraphicFramePr>
          <p:xfrm>
            <a:off x="1236" y="3264"/>
            <a:ext cx="640" cy="272"/>
          </p:xfrm>
          <a:graphic>
            <a:graphicData uri="http://schemas.openxmlformats.org/presentationml/2006/ole">
              <mc:AlternateContent xmlns:mc="http://schemas.openxmlformats.org/markup-compatibility/2006">
                <mc:Choice xmlns:v="urn:schemas-microsoft-com:vml" Requires="v">
                  <p:oleObj spid="_x0000_s203908" name="Equation" r:id="rId11" imgW="1016000" imgH="431800" progId="Equation.3">
                    <p:embed/>
                  </p:oleObj>
                </mc:Choice>
                <mc:Fallback>
                  <p:oleObj name="Equation" r:id="rId11" imgW="1016000" imgH="431800" progId="Equation.3">
                    <p:embed/>
                    <p:pic>
                      <p:nvPicPr>
                        <p:cNvPr id="0"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6" y="3264"/>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3806" name="Freeform 15"/>
            <p:cNvSpPr>
              <a:spLocks/>
            </p:cNvSpPr>
            <p:nvPr/>
          </p:nvSpPr>
          <p:spPr bwMode="auto">
            <a:xfrm rot="374069">
              <a:off x="1248" y="3120"/>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grpSp>
        <p:nvGrpSpPr>
          <p:cNvPr id="140304" name="Group 16"/>
          <p:cNvGrpSpPr>
            <a:grpSpLocks/>
          </p:cNvGrpSpPr>
          <p:nvPr/>
        </p:nvGrpSpPr>
        <p:grpSpPr bwMode="auto">
          <a:xfrm>
            <a:off x="6477000" y="4546600"/>
            <a:ext cx="990600" cy="1092200"/>
            <a:chOff x="1168" y="704"/>
            <a:chExt cx="624" cy="688"/>
          </a:xfrm>
        </p:grpSpPr>
        <p:graphicFrame>
          <p:nvGraphicFramePr>
            <p:cNvPr id="203797" name="Object 21"/>
            <p:cNvGraphicFramePr>
              <a:graphicFrameLocks noChangeAspect="1"/>
            </p:cNvGraphicFramePr>
            <p:nvPr/>
          </p:nvGraphicFramePr>
          <p:xfrm>
            <a:off x="1224" y="704"/>
            <a:ext cx="528" cy="264"/>
          </p:xfrm>
          <a:graphic>
            <a:graphicData uri="http://schemas.openxmlformats.org/presentationml/2006/ole">
              <mc:AlternateContent xmlns:mc="http://schemas.openxmlformats.org/markup-compatibility/2006">
                <mc:Choice xmlns:v="urn:schemas-microsoft-com:vml" Requires="v">
                  <p:oleObj spid="_x0000_s203909" name="Equation" r:id="rId13" imgW="838200" imgH="419100" progId="Equation.3">
                    <p:embed/>
                  </p:oleObj>
                </mc:Choice>
                <mc:Fallback>
                  <p:oleObj name="Equation" r:id="rId13" imgW="838200" imgH="419100" progId="Equation.3">
                    <p:embed/>
                    <p:pic>
                      <p:nvPicPr>
                        <p:cNvPr id="0"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24" y="704"/>
                          <a:ext cx="52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98" name="Object 22"/>
            <p:cNvGraphicFramePr>
              <a:graphicFrameLocks noChangeAspect="1"/>
            </p:cNvGraphicFramePr>
            <p:nvPr/>
          </p:nvGraphicFramePr>
          <p:xfrm>
            <a:off x="1208" y="1120"/>
            <a:ext cx="536" cy="272"/>
          </p:xfrm>
          <a:graphic>
            <a:graphicData uri="http://schemas.openxmlformats.org/presentationml/2006/ole">
              <mc:AlternateContent xmlns:mc="http://schemas.openxmlformats.org/markup-compatibility/2006">
                <mc:Choice xmlns:v="urn:schemas-microsoft-com:vml" Requires="v">
                  <p:oleObj spid="_x0000_s203910" name="Equation" r:id="rId15" imgW="850531" imgH="431613" progId="Equation.3">
                    <p:embed/>
                  </p:oleObj>
                </mc:Choice>
                <mc:Fallback>
                  <p:oleObj name="Equation" r:id="rId15" imgW="850531" imgH="431613" progId="Equation.3">
                    <p:embed/>
                    <p:pic>
                      <p:nvPicPr>
                        <p:cNvPr id="0" name="Picture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8" y="1120"/>
                          <a:ext cx="536"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3805" name="Freeform 19"/>
            <p:cNvSpPr>
              <a:spLocks/>
            </p:cNvSpPr>
            <p:nvPr/>
          </p:nvSpPr>
          <p:spPr bwMode="auto">
            <a:xfrm rot="374069">
              <a:off x="1168" y="1056"/>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wipe(left)">
                                      <p:cBhvr>
                                        <p:cTn id="7" dur="500"/>
                                        <p:tgtEl>
                                          <p:spTgt spid="140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0296"/>
                                        </p:tgtEl>
                                        <p:attrNameLst>
                                          <p:attrName>style.visibility</p:attrName>
                                        </p:attrNameLst>
                                      </p:cBhvr>
                                      <p:to>
                                        <p:strVal val="visible"/>
                                      </p:to>
                                    </p:set>
                                    <p:animEffect transition="in" filter="wipe(left)">
                                      <p:cBhvr>
                                        <p:cTn id="12" dur="500"/>
                                        <p:tgtEl>
                                          <p:spTgt spid="1402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0300"/>
                                        </p:tgtEl>
                                        <p:attrNameLst>
                                          <p:attrName>style.visibility</p:attrName>
                                        </p:attrNameLst>
                                      </p:cBhvr>
                                      <p:to>
                                        <p:strVal val="visible"/>
                                      </p:to>
                                    </p:set>
                                    <p:animEffect transition="in" filter="wipe(left)">
                                      <p:cBhvr>
                                        <p:cTn id="17" dur="500"/>
                                        <p:tgtEl>
                                          <p:spTgt spid="1403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0293"/>
                                        </p:tgtEl>
                                        <p:attrNameLst>
                                          <p:attrName>style.visibility</p:attrName>
                                        </p:attrNameLst>
                                      </p:cBhvr>
                                      <p:to>
                                        <p:strVal val="visible"/>
                                      </p:to>
                                    </p:set>
                                    <p:animEffect transition="in" filter="wipe(left)">
                                      <p:cBhvr>
                                        <p:cTn id="22" dur="500"/>
                                        <p:tgtEl>
                                          <p:spTgt spid="1402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0304"/>
                                        </p:tgtEl>
                                        <p:attrNameLst>
                                          <p:attrName>style.visibility</p:attrName>
                                        </p:attrNameLst>
                                      </p:cBhvr>
                                      <p:to>
                                        <p:strVal val="visible"/>
                                      </p:to>
                                    </p:set>
                                    <p:animEffect transition="in" filter="wipe(left)">
                                      <p:cBhvr>
                                        <p:cTn id="27" dur="500"/>
                                        <p:tgtEl>
                                          <p:spTgt spid="140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autoUpdateAnimBg="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44" name="Group 2"/>
          <p:cNvGrpSpPr>
            <a:grpSpLocks/>
          </p:cNvGrpSpPr>
          <p:nvPr/>
        </p:nvGrpSpPr>
        <p:grpSpPr bwMode="auto">
          <a:xfrm>
            <a:off x="3087688" y="914400"/>
            <a:ext cx="3084512" cy="1524000"/>
            <a:chOff x="1945" y="576"/>
            <a:chExt cx="1943" cy="960"/>
          </a:xfrm>
        </p:grpSpPr>
        <p:graphicFrame>
          <p:nvGraphicFramePr>
            <p:cNvPr id="204830" name="Object 30"/>
            <p:cNvGraphicFramePr>
              <a:graphicFrameLocks noChangeAspect="1"/>
            </p:cNvGraphicFramePr>
            <p:nvPr/>
          </p:nvGraphicFramePr>
          <p:xfrm>
            <a:off x="1945" y="576"/>
            <a:ext cx="1943" cy="952"/>
          </p:xfrm>
          <a:graphic>
            <a:graphicData uri="http://schemas.openxmlformats.org/presentationml/2006/ole">
              <mc:AlternateContent xmlns:mc="http://schemas.openxmlformats.org/markup-compatibility/2006">
                <mc:Choice xmlns:v="urn:schemas-microsoft-com:vml" Requires="v">
                  <p:oleObj spid="_x0000_s205054" name="Equation" r:id="rId3" imgW="4178300" imgH="1511300" progId="Equation.3">
                    <p:embed/>
                  </p:oleObj>
                </mc:Choice>
                <mc:Fallback>
                  <p:oleObj name="Equation" r:id="rId3" imgW="4178300" imgH="1511300"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5" y="576"/>
                          <a:ext cx="1943"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63" name="Line 4"/>
            <p:cNvSpPr>
              <a:spLocks noChangeShapeType="1"/>
            </p:cNvSpPr>
            <p:nvPr/>
          </p:nvSpPr>
          <p:spPr bwMode="auto">
            <a:xfrm>
              <a:off x="2932" y="576"/>
              <a:ext cx="0" cy="960"/>
            </a:xfrm>
            <a:prstGeom prst="line">
              <a:avLst/>
            </a:prstGeom>
            <a:noFill/>
            <a:ln w="19050">
              <a:solidFill>
                <a:srgbClr val="0000FF"/>
              </a:solidFill>
              <a:prstDash val="sysDot"/>
              <a:round/>
              <a:headEnd/>
              <a:tailEnd/>
            </a:ln>
          </p:spPr>
          <p:txBody>
            <a:bodyPr wrap="none" anchor="ctr"/>
            <a:lstStyle/>
            <a:p>
              <a:endParaRPr lang="zh-CN" altLang="en-US"/>
            </a:p>
          </p:txBody>
        </p:sp>
      </p:grpSp>
      <p:grpSp>
        <p:nvGrpSpPr>
          <p:cNvPr id="204845" name="Group 5"/>
          <p:cNvGrpSpPr>
            <a:grpSpLocks/>
          </p:cNvGrpSpPr>
          <p:nvPr/>
        </p:nvGrpSpPr>
        <p:grpSpPr bwMode="auto">
          <a:xfrm>
            <a:off x="1714500" y="1066800"/>
            <a:ext cx="990600" cy="1092200"/>
            <a:chOff x="1168" y="704"/>
            <a:chExt cx="624" cy="688"/>
          </a:xfrm>
        </p:grpSpPr>
        <p:graphicFrame>
          <p:nvGraphicFramePr>
            <p:cNvPr id="204831" name="Object 31"/>
            <p:cNvGraphicFramePr>
              <a:graphicFrameLocks noChangeAspect="1"/>
            </p:cNvGraphicFramePr>
            <p:nvPr/>
          </p:nvGraphicFramePr>
          <p:xfrm>
            <a:off x="1224" y="704"/>
            <a:ext cx="528" cy="264"/>
          </p:xfrm>
          <a:graphic>
            <a:graphicData uri="http://schemas.openxmlformats.org/presentationml/2006/ole">
              <mc:AlternateContent xmlns:mc="http://schemas.openxmlformats.org/markup-compatibility/2006">
                <mc:Choice xmlns:v="urn:schemas-microsoft-com:vml" Requires="v">
                  <p:oleObj spid="_x0000_s205055" name="Equation" r:id="rId5" imgW="838200" imgH="419100" progId="Equation.3">
                    <p:embed/>
                  </p:oleObj>
                </mc:Choice>
                <mc:Fallback>
                  <p:oleObj name="Equation" r:id="rId5" imgW="838200" imgH="419100" progId="Equation.3">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4" y="704"/>
                          <a:ext cx="52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2" name="Object 32"/>
            <p:cNvGraphicFramePr>
              <a:graphicFrameLocks noChangeAspect="1"/>
            </p:cNvGraphicFramePr>
            <p:nvPr/>
          </p:nvGraphicFramePr>
          <p:xfrm>
            <a:off x="1208" y="1120"/>
            <a:ext cx="536" cy="272"/>
          </p:xfrm>
          <a:graphic>
            <a:graphicData uri="http://schemas.openxmlformats.org/presentationml/2006/ole">
              <mc:AlternateContent xmlns:mc="http://schemas.openxmlformats.org/markup-compatibility/2006">
                <mc:Choice xmlns:v="urn:schemas-microsoft-com:vml" Requires="v">
                  <p:oleObj spid="_x0000_s205056" name="Equation" r:id="rId7" imgW="850531" imgH="431613" progId="Equation.3">
                    <p:embed/>
                  </p:oleObj>
                </mc:Choice>
                <mc:Fallback>
                  <p:oleObj name="Equation" r:id="rId7" imgW="850531" imgH="431613" progId="Equation.3">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8" y="1120"/>
                          <a:ext cx="536"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62" name="Freeform 8"/>
            <p:cNvSpPr>
              <a:spLocks/>
            </p:cNvSpPr>
            <p:nvPr/>
          </p:nvSpPr>
          <p:spPr bwMode="auto">
            <a:xfrm rot="374069">
              <a:off x="1168" y="1056"/>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grpSp>
        <p:nvGrpSpPr>
          <p:cNvPr id="141321" name="Group 9"/>
          <p:cNvGrpSpPr>
            <a:grpSpLocks/>
          </p:cNvGrpSpPr>
          <p:nvPr/>
        </p:nvGrpSpPr>
        <p:grpSpPr bwMode="auto">
          <a:xfrm>
            <a:off x="1714500" y="2659063"/>
            <a:ext cx="4838700" cy="1562100"/>
            <a:chOff x="1080" y="1675"/>
            <a:chExt cx="3048" cy="984"/>
          </a:xfrm>
        </p:grpSpPr>
        <p:grpSp>
          <p:nvGrpSpPr>
            <p:cNvPr id="204858" name="Group 10"/>
            <p:cNvGrpSpPr>
              <a:grpSpLocks/>
            </p:cNvGrpSpPr>
            <p:nvPr/>
          </p:nvGrpSpPr>
          <p:grpSpPr bwMode="auto">
            <a:xfrm>
              <a:off x="1967" y="1675"/>
              <a:ext cx="2161" cy="984"/>
              <a:chOff x="1967" y="1675"/>
              <a:chExt cx="2161" cy="984"/>
            </a:xfrm>
          </p:grpSpPr>
          <p:graphicFrame>
            <p:nvGraphicFramePr>
              <p:cNvPr id="204833" name="Object 33"/>
              <p:cNvGraphicFramePr>
                <a:graphicFrameLocks noChangeAspect="1"/>
              </p:cNvGraphicFramePr>
              <p:nvPr/>
            </p:nvGraphicFramePr>
            <p:xfrm>
              <a:off x="1967" y="1675"/>
              <a:ext cx="2161" cy="952"/>
            </p:xfrm>
            <a:graphic>
              <a:graphicData uri="http://schemas.openxmlformats.org/presentationml/2006/ole">
                <mc:AlternateContent xmlns:mc="http://schemas.openxmlformats.org/markup-compatibility/2006">
                  <mc:Choice xmlns:v="urn:schemas-microsoft-com:vml" Requires="v">
                    <p:oleObj spid="_x0000_s205057" name="Equation" r:id="rId9" imgW="4394200" imgH="1511300" progId="Equation.3">
                      <p:embed/>
                    </p:oleObj>
                  </mc:Choice>
                  <mc:Fallback>
                    <p:oleObj name="Equation" r:id="rId9" imgW="4394200" imgH="1511300" progId="Equation.3">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7" y="1675"/>
                            <a:ext cx="2161"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61" name="Line 12"/>
              <p:cNvSpPr>
                <a:spLocks noChangeShapeType="1"/>
              </p:cNvSpPr>
              <p:nvPr/>
            </p:nvSpPr>
            <p:spPr bwMode="auto">
              <a:xfrm>
                <a:off x="2976" y="1699"/>
                <a:ext cx="0" cy="960"/>
              </a:xfrm>
              <a:prstGeom prst="line">
                <a:avLst/>
              </a:prstGeom>
              <a:noFill/>
              <a:ln w="19050">
                <a:solidFill>
                  <a:srgbClr val="0000FF"/>
                </a:solidFill>
                <a:prstDash val="sysDot"/>
                <a:round/>
                <a:headEnd/>
                <a:tailEnd/>
              </a:ln>
            </p:spPr>
            <p:txBody>
              <a:bodyPr wrap="none" anchor="ctr"/>
              <a:lstStyle/>
              <a:p>
                <a:endParaRPr lang="zh-CN" altLang="en-US"/>
              </a:p>
            </p:txBody>
          </p:sp>
        </p:grpSp>
        <p:grpSp>
          <p:nvGrpSpPr>
            <p:cNvPr id="204859" name="Group 13"/>
            <p:cNvGrpSpPr>
              <a:grpSpLocks/>
            </p:cNvGrpSpPr>
            <p:nvPr/>
          </p:nvGrpSpPr>
          <p:grpSpPr bwMode="auto">
            <a:xfrm>
              <a:off x="1080" y="1824"/>
              <a:ext cx="648" cy="731"/>
              <a:chOff x="1192" y="1832"/>
              <a:chExt cx="648" cy="731"/>
            </a:xfrm>
          </p:grpSpPr>
          <p:graphicFrame>
            <p:nvGraphicFramePr>
              <p:cNvPr id="204834" name="Object 34"/>
              <p:cNvGraphicFramePr>
                <a:graphicFrameLocks noChangeAspect="1"/>
              </p:cNvGraphicFramePr>
              <p:nvPr/>
            </p:nvGraphicFramePr>
            <p:xfrm>
              <a:off x="1200" y="1832"/>
              <a:ext cx="640" cy="272"/>
            </p:xfrm>
            <a:graphic>
              <a:graphicData uri="http://schemas.openxmlformats.org/presentationml/2006/ole">
                <mc:AlternateContent xmlns:mc="http://schemas.openxmlformats.org/markup-compatibility/2006">
                  <mc:Choice xmlns:v="urn:schemas-microsoft-com:vml" Requires="v">
                    <p:oleObj spid="_x0000_s205058" name="Equation" r:id="rId11" imgW="1016000" imgH="431800" progId="Equation.3">
                      <p:embed/>
                    </p:oleObj>
                  </mc:Choice>
                  <mc:Fallback>
                    <p:oleObj name="Equation" r:id="rId11" imgW="1016000" imgH="431800" progId="Equation.3">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00" y="1832"/>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5" name="Object 35"/>
              <p:cNvGraphicFramePr>
                <a:graphicFrameLocks noChangeAspect="1"/>
              </p:cNvGraphicFramePr>
              <p:nvPr/>
            </p:nvGraphicFramePr>
            <p:xfrm>
              <a:off x="1192" y="2291"/>
              <a:ext cx="648" cy="272"/>
            </p:xfrm>
            <a:graphic>
              <a:graphicData uri="http://schemas.openxmlformats.org/presentationml/2006/ole">
                <mc:AlternateContent xmlns:mc="http://schemas.openxmlformats.org/markup-compatibility/2006">
                  <mc:Choice xmlns:v="urn:schemas-microsoft-com:vml" Requires="v">
                    <p:oleObj spid="_x0000_s205059" name="Equation" r:id="rId13" imgW="1028254" imgH="431613" progId="Equation.3">
                      <p:embed/>
                    </p:oleObj>
                  </mc:Choice>
                  <mc:Fallback>
                    <p:oleObj name="Equation" r:id="rId13" imgW="1028254" imgH="431613" progId="Equation.3">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2" y="2291"/>
                            <a:ext cx="648"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60" name="Freeform 16"/>
              <p:cNvSpPr>
                <a:spLocks/>
              </p:cNvSpPr>
              <p:nvPr/>
            </p:nvSpPr>
            <p:spPr bwMode="auto">
              <a:xfrm rot="374069">
                <a:off x="1200" y="2160"/>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grpSp>
      <p:grpSp>
        <p:nvGrpSpPr>
          <p:cNvPr id="141329" name="Group 17"/>
          <p:cNvGrpSpPr>
            <a:grpSpLocks/>
          </p:cNvGrpSpPr>
          <p:nvPr/>
        </p:nvGrpSpPr>
        <p:grpSpPr bwMode="auto">
          <a:xfrm>
            <a:off x="6210300" y="1066800"/>
            <a:ext cx="1028700" cy="1160463"/>
            <a:chOff x="1192" y="1832"/>
            <a:chExt cx="648" cy="731"/>
          </a:xfrm>
        </p:grpSpPr>
        <p:graphicFrame>
          <p:nvGraphicFramePr>
            <p:cNvPr id="204836" name="Object 36"/>
            <p:cNvGraphicFramePr>
              <a:graphicFrameLocks noChangeAspect="1"/>
            </p:cNvGraphicFramePr>
            <p:nvPr/>
          </p:nvGraphicFramePr>
          <p:xfrm>
            <a:off x="1200" y="1832"/>
            <a:ext cx="640" cy="272"/>
          </p:xfrm>
          <a:graphic>
            <a:graphicData uri="http://schemas.openxmlformats.org/presentationml/2006/ole">
              <mc:AlternateContent xmlns:mc="http://schemas.openxmlformats.org/markup-compatibility/2006">
                <mc:Choice xmlns:v="urn:schemas-microsoft-com:vml" Requires="v">
                  <p:oleObj spid="_x0000_s205060" name="Equation" r:id="rId15" imgW="1016000" imgH="431800" progId="Equation.3">
                    <p:embed/>
                  </p:oleObj>
                </mc:Choice>
                <mc:Fallback>
                  <p:oleObj name="Equation" r:id="rId15" imgW="1016000" imgH="431800" progId="Equation.3">
                    <p:embed/>
                    <p:pic>
                      <p:nvPicPr>
                        <p:cNvPr id="0"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00" y="1832"/>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7" name="Object 37"/>
            <p:cNvGraphicFramePr>
              <a:graphicFrameLocks noChangeAspect="1"/>
            </p:cNvGraphicFramePr>
            <p:nvPr/>
          </p:nvGraphicFramePr>
          <p:xfrm>
            <a:off x="1192" y="2291"/>
            <a:ext cx="648" cy="272"/>
          </p:xfrm>
          <a:graphic>
            <a:graphicData uri="http://schemas.openxmlformats.org/presentationml/2006/ole">
              <mc:AlternateContent xmlns:mc="http://schemas.openxmlformats.org/markup-compatibility/2006">
                <mc:Choice xmlns:v="urn:schemas-microsoft-com:vml" Requires="v">
                  <p:oleObj spid="_x0000_s205061" name="Equation" r:id="rId16" imgW="1028254" imgH="431613" progId="Equation.3">
                    <p:embed/>
                  </p:oleObj>
                </mc:Choice>
                <mc:Fallback>
                  <p:oleObj name="Equation" r:id="rId16" imgW="1028254" imgH="431613" progId="Equation.3">
                    <p:embed/>
                    <p:pic>
                      <p:nvPicPr>
                        <p:cNvPr id="0"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2" y="2291"/>
                          <a:ext cx="648"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57" name="Freeform 20"/>
            <p:cNvSpPr>
              <a:spLocks/>
            </p:cNvSpPr>
            <p:nvPr/>
          </p:nvSpPr>
          <p:spPr bwMode="auto">
            <a:xfrm rot="374069">
              <a:off x="1200" y="2160"/>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grpSp>
        <p:nvGrpSpPr>
          <p:cNvPr id="141333" name="Group 21"/>
          <p:cNvGrpSpPr>
            <a:grpSpLocks/>
          </p:cNvGrpSpPr>
          <p:nvPr/>
        </p:nvGrpSpPr>
        <p:grpSpPr bwMode="auto">
          <a:xfrm>
            <a:off x="6629400" y="2806700"/>
            <a:ext cx="1409700" cy="1155700"/>
            <a:chOff x="1084" y="2944"/>
            <a:chExt cx="888" cy="728"/>
          </a:xfrm>
        </p:grpSpPr>
        <p:graphicFrame>
          <p:nvGraphicFramePr>
            <p:cNvPr id="204838" name="Object 38"/>
            <p:cNvGraphicFramePr>
              <a:graphicFrameLocks noChangeAspect="1"/>
            </p:cNvGraphicFramePr>
            <p:nvPr/>
          </p:nvGraphicFramePr>
          <p:xfrm>
            <a:off x="1084" y="2944"/>
            <a:ext cx="888" cy="264"/>
          </p:xfrm>
          <a:graphic>
            <a:graphicData uri="http://schemas.openxmlformats.org/presentationml/2006/ole">
              <mc:AlternateContent xmlns:mc="http://schemas.openxmlformats.org/markup-compatibility/2006">
                <mc:Choice xmlns:v="urn:schemas-microsoft-com:vml" Requires="v">
                  <p:oleObj spid="_x0000_s205062" name="Equation" r:id="rId17" imgW="1409700" imgH="419100" progId="Equation.3">
                    <p:embed/>
                  </p:oleObj>
                </mc:Choice>
                <mc:Fallback>
                  <p:oleObj name="Equation" r:id="rId17" imgW="1409700" imgH="419100" progId="Equation.3">
                    <p:embed/>
                    <p:pic>
                      <p:nvPicPr>
                        <p:cNvPr id="0" name="Picture 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 y="2944"/>
                          <a:ext cx="88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9" name="Object 39"/>
            <p:cNvGraphicFramePr>
              <a:graphicFrameLocks noChangeAspect="1"/>
            </p:cNvGraphicFramePr>
            <p:nvPr/>
          </p:nvGraphicFramePr>
          <p:xfrm>
            <a:off x="1092" y="3400"/>
            <a:ext cx="864" cy="272"/>
          </p:xfrm>
          <a:graphic>
            <a:graphicData uri="http://schemas.openxmlformats.org/presentationml/2006/ole">
              <mc:AlternateContent xmlns:mc="http://schemas.openxmlformats.org/markup-compatibility/2006">
                <mc:Choice xmlns:v="urn:schemas-microsoft-com:vml" Requires="v">
                  <p:oleObj spid="_x0000_s205063" name="Equation" r:id="rId19" imgW="1371600" imgH="431800" progId="Equation.3">
                    <p:embed/>
                  </p:oleObj>
                </mc:Choice>
                <mc:Fallback>
                  <p:oleObj name="Equation" r:id="rId19" imgW="1371600" imgH="431800" progId="Equation.3">
                    <p:embed/>
                    <p:pic>
                      <p:nvPicPr>
                        <p:cNvPr id="0" name="Picture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92" y="3400"/>
                          <a:ext cx="86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56" name="Freeform 24"/>
            <p:cNvSpPr>
              <a:spLocks/>
            </p:cNvSpPr>
            <p:nvPr/>
          </p:nvSpPr>
          <p:spPr bwMode="auto">
            <a:xfrm rot="374069">
              <a:off x="1200" y="3264"/>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graphicFrame>
        <p:nvGraphicFramePr>
          <p:cNvPr id="141337" name="Object 40"/>
          <p:cNvGraphicFramePr>
            <a:graphicFrameLocks noChangeAspect="1"/>
          </p:cNvGraphicFramePr>
          <p:nvPr/>
        </p:nvGraphicFramePr>
        <p:xfrm>
          <a:off x="2667000" y="4343400"/>
          <a:ext cx="3721100" cy="1638300"/>
        </p:xfrm>
        <a:graphic>
          <a:graphicData uri="http://schemas.openxmlformats.org/presentationml/2006/ole">
            <mc:AlternateContent xmlns:mc="http://schemas.openxmlformats.org/markup-compatibility/2006">
              <mc:Choice xmlns:v="urn:schemas-microsoft-com:vml" Requires="v">
                <p:oleObj spid="_x0000_s205064" name="Equation" r:id="rId21" imgW="3721100" imgH="1638300" progId="Equation.3">
                  <p:embed/>
                </p:oleObj>
              </mc:Choice>
              <mc:Fallback>
                <p:oleObj name="Equation" r:id="rId21" imgW="3721100" imgH="1638300" progId="Equation.3">
                  <p:embed/>
                  <p:pic>
                    <p:nvPicPr>
                      <p:cNvPr id="0" name="Picture 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67000" y="4343400"/>
                        <a:ext cx="3721100" cy="163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1338" name="Group 26"/>
          <p:cNvGrpSpPr>
            <a:grpSpLocks/>
          </p:cNvGrpSpPr>
          <p:nvPr/>
        </p:nvGrpSpPr>
        <p:grpSpPr bwMode="auto">
          <a:xfrm>
            <a:off x="1562100" y="4267200"/>
            <a:ext cx="5524500" cy="1752600"/>
            <a:chOff x="984" y="2688"/>
            <a:chExt cx="3480" cy="1104"/>
          </a:xfrm>
        </p:grpSpPr>
        <p:grpSp>
          <p:nvGrpSpPr>
            <p:cNvPr id="204850" name="Group 27"/>
            <p:cNvGrpSpPr>
              <a:grpSpLocks/>
            </p:cNvGrpSpPr>
            <p:nvPr/>
          </p:nvGrpSpPr>
          <p:grpSpPr bwMode="auto">
            <a:xfrm>
              <a:off x="984" y="2724"/>
              <a:ext cx="3480" cy="1044"/>
              <a:chOff x="984" y="2724"/>
              <a:chExt cx="3480" cy="1044"/>
            </a:xfrm>
          </p:grpSpPr>
          <p:grpSp>
            <p:nvGrpSpPr>
              <p:cNvPr id="204852" name="Group 28"/>
              <p:cNvGrpSpPr>
                <a:grpSpLocks/>
              </p:cNvGrpSpPr>
              <p:nvPr/>
            </p:nvGrpSpPr>
            <p:grpSpPr bwMode="auto">
              <a:xfrm>
                <a:off x="1968" y="2724"/>
                <a:ext cx="2496" cy="1044"/>
                <a:chOff x="1968" y="2724"/>
                <a:chExt cx="2496" cy="1044"/>
              </a:xfrm>
            </p:grpSpPr>
            <p:graphicFrame>
              <p:nvGraphicFramePr>
                <p:cNvPr id="204841" name="Object 41"/>
                <p:cNvGraphicFramePr>
                  <a:graphicFrameLocks noChangeAspect="1"/>
                </p:cNvGraphicFramePr>
                <p:nvPr/>
              </p:nvGraphicFramePr>
              <p:xfrm>
                <a:off x="1968" y="2724"/>
                <a:ext cx="2496" cy="1032"/>
              </p:xfrm>
              <a:graphic>
                <a:graphicData uri="http://schemas.openxmlformats.org/presentationml/2006/ole">
                  <mc:AlternateContent xmlns:mc="http://schemas.openxmlformats.org/markup-compatibility/2006">
                    <mc:Choice xmlns:v="urn:schemas-microsoft-com:vml" Requires="v">
                      <p:oleObj spid="_x0000_s205065" name="Equation" r:id="rId23" imgW="3962400" imgH="1638300" progId="Equation.3">
                        <p:embed/>
                      </p:oleObj>
                    </mc:Choice>
                    <mc:Fallback>
                      <p:oleObj name="Equation" r:id="rId23" imgW="3962400" imgH="1638300" progId="Equation.3">
                        <p:embed/>
                        <p:pic>
                          <p:nvPicPr>
                            <p:cNvPr id="0" name="Picture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68" y="2724"/>
                              <a:ext cx="2496" cy="10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55" name="Line 30"/>
                <p:cNvSpPr>
                  <a:spLocks noChangeShapeType="1"/>
                </p:cNvSpPr>
                <p:nvPr/>
              </p:nvSpPr>
              <p:spPr bwMode="auto">
                <a:xfrm>
                  <a:off x="2960" y="2736"/>
                  <a:ext cx="0" cy="1032"/>
                </a:xfrm>
                <a:prstGeom prst="line">
                  <a:avLst/>
                </a:prstGeom>
                <a:noFill/>
                <a:ln w="19050">
                  <a:solidFill>
                    <a:srgbClr val="0000FF"/>
                  </a:solidFill>
                  <a:prstDash val="sysDot"/>
                  <a:round/>
                  <a:headEnd/>
                  <a:tailEnd/>
                </a:ln>
              </p:spPr>
              <p:txBody>
                <a:bodyPr wrap="none" anchor="ctr"/>
                <a:lstStyle/>
                <a:p>
                  <a:endParaRPr lang="zh-CN" altLang="en-US"/>
                </a:p>
              </p:txBody>
            </p:sp>
          </p:grpSp>
          <p:grpSp>
            <p:nvGrpSpPr>
              <p:cNvPr id="204853" name="Group 31"/>
              <p:cNvGrpSpPr>
                <a:grpSpLocks/>
              </p:cNvGrpSpPr>
              <p:nvPr/>
            </p:nvGrpSpPr>
            <p:grpSpPr bwMode="auto">
              <a:xfrm>
                <a:off x="984" y="2884"/>
                <a:ext cx="888" cy="728"/>
                <a:chOff x="1084" y="2944"/>
                <a:chExt cx="888" cy="728"/>
              </a:xfrm>
            </p:grpSpPr>
            <p:graphicFrame>
              <p:nvGraphicFramePr>
                <p:cNvPr id="204842" name="Object 42"/>
                <p:cNvGraphicFramePr>
                  <a:graphicFrameLocks noChangeAspect="1"/>
                </p:cNvGraphicFramePr>
                <p:nvPr/>
              </p:nvGraphicFramePr>
              <p:xfrm>
                <a:off x="1084" y="2944"/>
                <a:ext cx="888" cy="264"/>
              </p:xfrm>
              <a:graphic>
                <a:graphicData uri="http://schemas.openxmlformats.org/presentationml/2006/ole">
                  <mc:AlternateContent xmlns:mc="http://schemas.openxmlformats.org/markup-compatibility/2006">
                    <mc:Choice xmlns:v="urn:schemas-microsoft-com:vml" Requires="v">
                      <p:oleObj spid="_x0000_s205066" name="Equation" r:id="rId25" imgW="1409700" imgH="419100" progId="Equation.3">
                        <p:embed/>
                      </p:oleObj>
                    </mc:Choice>
                    <mc:Fallback>
                      <p:oleObj name="Equation" r:id="rId25" imgW="1409700" imgH="419100" progId="Equation.3">
                        <p:embed/>
                        <p:pic>
                          <p:nvPicPr>
                            <p:cNvPr id="0" name="Picture 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 y="2944"/>
                              <a:ext cx="88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43" name="Object 43"/>
                <p:cNvGraphicFramePr>
                  <a:graphicFrameLocks noChangeAspect="1"/>
                </p:cNvGraphicFramePr>
                <p:nvPr/>
              </p:nvGraphicFramePr>
              <p:xfrm>
                <a:off x="1092" y="3400"/>
                <a:ext cx="864" cy="272"/>
              </p:xfrm>
              <a:graphic>
                <a:graphicData uri="http://schemas.openxmlformats.org/presentationml/2006/ole">
                  <mc:AlternateContent xmlns:mc="http://schemas.openxmlformats.org/markup-compatibility/2006">
                    <mc:Choice xmlns:v="urn:schemas-microsoft-com:vml" Requires="v">
                      <p:oleObj spid="_x0000_s205067" name="Equation" r:id="rId26" imgW="1371600" imgH="431800" progId="Equation.3">
                        <p:embed/>
                      </p:oleObj>
                    </mc:Choice>
                    <mc:Fallback>
                      <p:oleObj name="Equation" r:id="rId26" imgW="1371600" imgH="431800" progId="Equation.3">
                        <p:embed/>
                        <p:pic>
                          <p:nvPicPr>
                            <p:cNvPr id="0" name="Picture 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92" y="3400"/>
                              <a:ext cx="86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54" name="Freeform 34"/>
                <p:cNvSpPr>
                  <a:spLocks/>
                </p:cNvSpPr>
                <p:nvPr/>
              </p:nvSpPr>
              <p:spPr bwMode="auto">
                <a:xfrm rot="374069">
                  <a:off x="1200" y="3264"/>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grpSp>
        <p:sp>
          <p:nvSpPr>
            <p:cNvPr id="204851" name="AutoShape 35"/>
            <p:cNvSpPr>
              <a:spLocks noChangeArrowheads="1"/>
            </p:cNvSpPr>
            <p:nvPr/>
          </p:nvSpPr>
          <p:spPr bwMode="auto">
            <a:xfrm>
              <a:off x="2976" y="2688"/>
              <a:ext cx="1392" cy="1104"/>
            </a:xfrm>
            <a:prstGeom prst="wedgeRectCallout">
              <a:avLst>
                <a:gd name="adj1" fmla="val 52444"/>
                <a:gd name="adj2" fmla="val -32157"/>
              </a:avLst>
            </a:prstGeom>
            <a:noFill/>
            <a:ln w="9525">
              <a:solidFill>
                <a:srgbClr val="FF6600"/>
              </a:solidFill>
              <a:prstDash val="sysDot"/>
              <a:miter lim="800000"/>
              <a:headEnd/>
              <a:tailEnd/>
            </a:ln>
          </p:spPr>
          <p:txBody>
            <a:bodyPr/>
            <a:lstStyle/>
            <a:p>
              <a:pPr algn="ctr"/>
              <a:endParaRPr kumimoji="1" lang="zh-CN" altLang="zh-CN" sz="2400">
                <a:solidFill>
                  <a:srgbClr val="000000"/>
                </a:solidFill>
                <a:latin typeface="Times New Roman"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1329"/>
                                        </p:tgtEl>
                                        <p:attrNameLst>
                                          <p:attrName>style.visibility</p:attrName>
                                        </p:attrNameLst>
                                      </p:cBhvr>
                                      <p:to>
                                        <p:strVal val="visible"/>
                                      </p:to>
                                    </p:set>
                                    <p:animEffect transition="in" filter="wipe(left)">
                                      <p:cBhvr>
                                        <p:cTn id="7" dur="500"/>
                                        <p:tgtEl>
                                          <p:spTgt spid="141329"/>
                                        </p:tgtEl>
                                      </p:cBhvr>
                                    </p:animEffect>
                                  </p:childTnLst>
                                  <p:subTnLst>
                                    <p:set>
                                      <p:cBhvr override="childStyle">
                                        <p:cTn dur="1" fill="hold" display="0" masterRel="nextClick" afterEffect="1"/>
                                        <p:tgtEl>
                                          <p:spTgt spid="141329"/>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1321"/>
                                        </p:tgtEl>
                                        <p:attrNameLst>
                                          <p:attrName>style.visibility</p:attrName>
                                        </p:attrNameLst>
                                      </p:cBhvr>
                                      <p:to>
                                        <p:strVal val="visible"/>
                                      </p:to>
                                    </p:set>
                                    <p:animEffect transition="in" filter="wipe(left)">
                                      <p:cBhvr>
                                        <p:cTn id="12" dur="500"/>
                                        <p:tgtEl>
                                          <p:spTgt spid="1413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1333"/>
                                        </p:tgtEl>
                                        <p:attrNameLst>
                                          <p:attrName>style.visibility</p:attrName>
                                        </p:attrNameLst>
                                      </p:cBhvr>
                                      <p:to>
                                        <p:strVal val="visible"/>
                                      </p:to>
                                    </p:set>
                                    <p:animEffect transition="in" filter="wipe(left)">
                                      <p:cBhvr>
                                        <p:cTn id="17" dur="500"/>
                                        <p:tgtEl>
                                          <p:spTgt spid="141333"/>
                                        </p:tgtEl>
                                      </p:cBhvr>
                                    </p:animEffect>
                                  </p:childTnLst>
                                  <p:subTnLst>
                                    <p:set>
                                      <p:cBhvr override="childStyle">
                                        <p:cTn dur="1" fill="hold" display="0" masterRel="nextClick" afterEffect="1"/>
                                        <p:tgtEl>
                                          <p:spTgt spid="141333"/>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1338"/>
                                        </p:tgtEl>
                                        <p:attrNameLst>
                                          <p:attrName>style.visibility</p:attrName>
                                        </p:attrNameLst>
                                      </p:cBhvr>
                                      <p:to>
                                        <p:strVal val="visible"/>
                                      </p:to>
                                    </p:set>
                                    <p:animEffect transition="in" filter="wipe(left)">
                                      <p:cBhvr>
                                        <p:cTn id="22" dur="500"/>
                                        <p:tgtEl>
                                          <p:spTgt spid="141338"/>
                                        </p:tgtEl>
                                      </p:cBhvr>
                                    </p:animEffect>
                                  </p:childTnLst>
                                  <p:subTnLst>
                                    <p:set>
                                      <p:cBhvr override="childStyle">
                                        <p:cTn dur="1" fill="hold" display="0" masterRel="nextClick" afterEffect="1"/>
                                        <p:tgtEl>
                                          <p:spTgt spid="141338"/>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1337"/>
                                        </p:tgtEl>
                                        <p:attrNameLst>
                                          <p:attrName>style.visibility</p:attrName>
                                        </p:attrNameLst>
                                      </p:cBhvr>
                                      <p:to>
                                        <p:strVal val="visible"/>
                                      </p:to>
                                    </p:set>
                                    <p:animEffect transition="in" filter="wipe(left)">
                                      <p:cBhvr>
                                        <p:cTn id="27" dur="500"/>
                                        <p:tgtEl>
                                          <p:spTgt spid="141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2514600" y="2895600"/>
            <a:ext cx="3733800" cy="2590800"/>
          </a:xfrm>
          <a:prstGeom prst="rect">
            <a:avLst/>
          </a:prstGeom>
          <a:solidFill>
            <a:srgbClr val="FFFF99"/>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205836" name="Object 12"/>
          <p:cNvGraphicFramePr>
            <a:graphicFrameLocks noChangeAspect="1"/>
          </p:cNvGraphicFramePr>
          <p:nvPr/>
        </p:nvGraphicFramePr>
        <p:xfrm>
          <a:off x="901700" y="990600"/>
          <a:ext cx="7861300" cy="977900"/>
        </p:xfrm>
        <a:graphic>
          <a:graphicData uri="http://schemas.openxmlformats.org/presentationml/2006/ole">
            <mc:AlternateContent xmlns:mc="http://schemas.openxmlformats.org/markup-compatibility/2006">
              <mc:Choice xmlns:v="urn:schemas-microsoft-com:vml" Requires="v">
                <p:oleObj spid="_x0000_s205916" name="Equation" r:id="rId3" imgW="7861300" imgH="977900" progId="Equation.3">
                  <p:embed/>
                </p:oleObj>
              </mc:Choice>
              <mc:Fallback>
                <p:oleObj name="Equation" r:id="rId3" imgW="7861300" imgH="977900" progId="Equation.3">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00" y="990600"/>
                        <a:ext cx="78613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340" name="Object 13"/>
          <p:cNvGraphicFramePr>
            <a:graphicFrameLocks noChangeAspect="1"/>
          </p:cNvGraphicFramePr>
          <p:nvPr/>
        </p:nvGraphicFramePr>
        <p:xfrm>
          <a:off x="3492500" y="4597400"/>
          <a:ext cx="317500" cy="292100"/>
        </p:xfrm>
        <a:graphic>
          <a:graphicData uri="http://schemas.openxmlformats.org/presentationml/2006/ole">
            <mc:AlternateContent xmlns:mc="http://schemas.openxmlformats.org/markup-compatibility/2006">
              <mc:Choice xmlns:v="urn:schemas-microsoft-com:vml" Requires="v">
                <p:oleObj spid="_x0000_s205917" name="Equation" r:id="rId5" imgW="317225" imgH="291847" progId="Equation.3">
                  <p:embed/>
                </p:oleObj>
              </mc:Choice>
              <mc:Fallback>
                <p:oleObj name="Equation" r:id="rId5" imgW="317225" imgH="291847" progId="Equation.3">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4597400"/>
                        <a:ext cx="3175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2341" name="Group 5"/>
          <p:cNvGrpSpPr>
            <a:grpSpLocks/>
          </p:cNvGrpSpPr>
          <p:nvPr/>
        </p:nvGrpSpPr>
        <p:grpSpPr bwMode="auto">
          <a:xfrm>
            <a:off x="1676400" y="2197100"/>
            <a:ext cx="4191000" cy="469900"/>
            <a:chOff x="1056" y="1384"/>
            <a:chExt cx="2640" cy="296"/>
          </a:xfrm>
        </p:grpSpPr>
        <p:graphicFrame>
          <p:nvGraphicFramePr>
            <p:cNvPr id="205838" name="Object 14"/>
            <p:cNvGraphicFramePr>
              <a:graphicFrameLocks noChangeAspect="1"/>
            </p:cNvGraphicFramePr>
            <p:nvPr/>
          </p:nvGraphicFramePr>
          <p:xfrm>
            <a:off x="1056" y="1384"/>
            <a:ext cx="2640" cy="296"/>
          </p:xfrm>
          <a:graphic>
            <a:graphicData uri="http://schemas.openxmlformats.org/presentationml/2006/ole">
              <mc:AlternateContent xmlns:mc="http://schemas.openxmlformats.org/markup-compatibility/2006">
                <mc:Choice xmlns:v="urn:schemas-microsoft-com:vml" Requires="v">
                  <p:oleObj spid="_x0000_s205918" name="Equation" r:id="rId7" imgW="4191000" imgH="469900" progId="Equation.3">
                    <p:embed/>
                  </p:oleObj>
                </mc:Choice>
                <mc:Fallback>
                  <p:oleObj name="Equation" r:id="rId7" imgW="4191000" imgH="469900" progId="Equation.3">
                    <p:embed/>
                    <p:pic>
                      <p:nvPicPr>
                        <p:cNvPr id="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 y="1384"/>
                          <a:ext cx="2640"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849" name="Line 7"/>
            <p:cNvSpPr>
              <a:spLocks noChangeShapeType="1"/>
            </p:cNvSpPr>
            <p:nvPr/>
          </p:nvSpPr>
          <p:spPr bwMode="auto">
            <a:xfrm>
              <a:off x="2208" y="1416"/>
              <a:ext cx="0" cy="240"/>
            </a:xfrm>
            <a:prstGeom prst="line">
              <a:avLst/>
            </a:prstGeom>
            <a:noFill/>
            <a:ln w="19050">
              <a:solidFill>
                <a:srgbClr val="0000FF"/>
              </a:solidFill>
              <a:prstDash val="sysDot"/>
              <a:round/>
              <a:headEnd/>
              <a:tailEnd/>
            </a:ln>
          </p:spPr>
          <p:txBody>
            <a:bodyPr wrap="none"/>
            <a:lstStyle/>
            <a:p>
              <a:endParaRPr lang="zh-CN" altLang="en-US"/>
            </a:p>
          </p:txBody>
        </p:sp>
        <p:sp>
          <p:nvSpPr>
            <p:cNvPr id="205850" name="Line 8"/>
            <p:cNvSpPr>
              <a:spLocks noChangeShapeType="1"/>
            </p:cNvSpPr>
            <p:nvPr/>
          </p:nvSpPr>
          <p:spPr bwMode="auto">
            <a:xfrm>
              <a:off x="3072" y="1424"/>
              <a:ext cx="0" cy="240"/>
            </a:xfrm>
            <a:prstGeom prst="line">
              <a:avLst/>
            </a:prstGeom>
            <a:noFill/>
            <a:ln w="19050">
              <a:solidFill>
                <a:srgbClr val="0000FF"/>
              </a:solidFill>
              <a:prstDash val="sysDot"/>
              <a:round/>
              <a:headEnd/>
              <a:tailEnd/>
            </a:ln>
          </p:spPr>
          <p:txBody>
            <a:bodyPr wrap="none"/>
            <a:lstStyle/>
            <a:p>
              <a:endParaRPr lang="zh-CN" altLang="en-US"/>
            </a:p>
          </p:txBody>
        </p:sp>
      </p:grpSp>
      <p:grpSp>
        <p:nvGrpSpPr>
          <p:cNvPr id="142345" name="Group 9"/>
          <p:cNvGrpSpPr>
            <a:grpSpLocks/>
          </p:cNvGrpSpPr>
          <p:nvPr/>
        </p:nvGrpSpPr>
        <p:grpSpPr bwMode="auto">
          <a:xfrm>
            <a:off x="3276600" y="3127375"/>
            <a:ext cx="1524000" cy="606425"/>
            <a:chOff x="2160" y="2378"/>
            <a:chExt cx="960" cy="382"/>
          </a:xfrm>
        </p:grpSpPr>
        <p:graphicFrame>
          <p:nvGraphicFramePr>
            <p:cNvPr id="205839" name="Object 15"/>
            <p:cNvGraphicFramePr>
              <a:graphicFrameLocks noChangeAspect="1"/>
            </p:cNvGraphicFramePr>
            <p:nvPr/>
          </p:nvGraphicFramePr>
          <p:xfrm>
            <a:off x="2160" y="2378"/>
            <a:ext cx="960" cy="382"/>
          </p:xfrm>
          <a:graphic>
            <a:graphicData uri="http://schemas.openxmlformats.org/presentationml/2006/ole">
              <mc:AlternateContent xmlns:mc="http://schemas.openxmlformats.org/markup-compatibility/2006">
                <mc:Choice xmlns:v="urn:schemas-microsoft-com:vml" Requires="v">
                  <p:oleObj spid="_x0000_s205919" name="Equation" r:id="rId9" imgW="990170" imgH="393529" progId="Equation.3">
                    <p:embed/>
                  </p:oleObj>
                </mc:Choice>
                <mc:Fallback>
                  <p:oleObj name="Equation" r:id="rId9" imgW="990170" imgH="393529" progId="Equation.3">
                    <p:embed/>
                    <p:pic>
                      <p:nvPicPr>
                        <p:cNvPr id="0"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 y="2378"/>
                          <a:ext cx="960" cy="3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848" name="Line 11"/>
            <p:cNvSpPr>
              <a:spLocks noChangeShapeType="1"/>
            </p:cNvSpPr>
            <p:nvPr/>
          </p:nvSpPr>
          <p:spPr bwMode="auto">
            <a:xfrm>
              <a:off x="2648" y="2400"/>
              <a:ext cx="0" cy="304"/>
            </a:xfrm>
            <a:prstGeom prst="line">
              <a:avLst/>
            </a:prstGeom>
            <a:noFill/>
            <a:ln w="19050">
              <a:solidFill>
                <a:srgbClr val="0000FF"/>
              </a:solidFill>
              <a:prstDash val="sysDot"/>
              <a:round/>
              <a:headEnd/>
              <a:tailEnd/>
            </a:ln>
          </p:spPr>
          <p:txBody>
            <a:bodyPr wrap="none"/>
            <a:lstStyle/>
            <a:p>
              <a:endParaRPr lang="zh-CN" altLang="en-US"/>
            </a:p>
          </p:txBody>
        </p:sp>
      </p:grpSp>
      <p:graphicFrame>
        <p:nvGraphicFramePr>
          <p:cNvPr id="142348" name="Object 16"/>
          <p:cNvGraphicFramePr>
            <a:graphicFrameLocks noChangeAspect="1"/>
          </p:cNvGraphicFramePr>
          <p:nvPr/>
        </p:nvGraphicFramePr>
        <p:xfrm>
          <a:off x="4038600" y="4533900"/>
          <a:ext cx="800100" cy="381000"/>
        </p:xfrm>
        <a:graphic>
          <a:graphicData uri="http://schemas.openxmlformats.org/presentationml/2006/ole">
            <mc:AlternateContent xmlns:mc="http://schemas.openxmlformats.org/markup-compatibility/2006">
              <mc:Choice xmlns:v="urn:schemas-microsoft-com:vml" Requires="v">
                <p:oleObj spid="_x0000_s205920" name="Equation" r:id="rId11" imgW="799753" imgH="380835" progId="Equation.3">
                  <p:embed/>
                </p:oleObj>
              </mc:Choice>
              <mc:Fallback>
                <p:oleObj name="Equation" r:id="rId11" imgW="799753" imgH="380835" progId="Equation.3">
                  <p:embed/>
                  <p:pic>
                    <p:nvPicPr>
                      <p:cNvPr id="0"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8600" y="4533900"/>
                        <a:ext cx="800100" cy="38100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00FFFF"/>
                            </a:solidFill>
                          </a14:hiddenFill>
                        </a:ext>
                      </a:extLst>
                    </p:spPr>
                  </p:pic>
                </p:oleObj>
              </mc:Fallback>
            </mc:AlternateContent>
          </a:graphicData>
        </a:graphic>
      </p:graphicFrame>
      <p:sp>
        <p:nvSpPr>
          <p:cNvPr id="142349" name="AutoShape 13"/>
          <p:cNvSpPr>
            <a:spLocks noChangeArrowheads="1"/>
          </p:cNvSpPr>
          <p:nvPr/>
        </p:nvSpPr>
        <p:spPr bwMode="auto">
          <a:xfrm>
            <a:off x="3581400" y="3733800"/>
            <a:ext cx="152400" cy="762000"/>
          </a:xfrm>
          <a:prstGeom prst="downArrow">
            <a:avLst>
              <a:gd name="adj1" fmla="val 50000"/>
              <a:gd name="adj2" fmla="val 125000"/>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42350" name="AutoShape 14"/>
          <p:cNvSpPr>
            <a:spLocks noChangeArrowheads="1"/>
          </p:cNvSpPr>
          <p:nvPr/>
        </p:nvSpPr>
        <p:spPr bwMode="auto">
          <a:xfrm>
            <a:off x="4305300" y="3733800"/>
            <a:ext cx="152400" cy="762000"/>
          </a:xfrm>
          <a:prstGeom prst="downArrow">
            <a:avLst>
              <a:gd name="adj1" fmla="val 50000"/>
              <a:gd name="adj2" fmla="val 125000"/>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42351" name="Text Box 15"/>
          <p:cNvSpPr txBox="1">
            <a:spLocks noChangeArrowheads="1"/>
          </p:cNvSpPr>
          <p:nvPr/>
        </p:nvSpPr>
        <p:spPr bwMode="auto">
          <a:xfrm>
            <a:off x="1447800" y="3062288"/>
            <a:ext cx="533400" cy="519112"/>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00"/>
                </a:solidFill>
                <a:latin typeface="Times New Roman" pitchFamily="18" charset="0"/>
              </a:rPr>
              <a:t>即</a:t>
            </a:r>
          </a:p>
        </p:txBody>
      </p:sp>
      <p:sp>
        <p:nvSpPr>
          <p:cNvPr id="142352" name="Text Box 16"/>
          <p:cNvSpPr txBox="1">
            <a:spLocks noChangeArrowheads="1"/>
          </p:cNvSpPr>
          <p:nvPr/>
        </p:nvSpPr>
        <p:spPr bwMode="auto">
          <a:xfrm>
            <a:off x="4419600" y="3810000"/>
            <a:ext cx="18288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rPr>
              <a:t>初等行变换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2341"/>
                                        </p:tgtEl>
                                        <p:attrNameLst>
                                          <p:attrName>style.visibility</p:attrName>
                                        </p:attrNameLst>
                                      </p:cBhvr>
                                      <p:to>
                                        <p:strVal val="visible"/>
                                      </p:to>
                                    </p:set>
                                    <p:animEffect transition="in" filter="wipe(left)">
                                      <p:cBhvr>
                                        <p:cTn id="7" dur="500"/>
                                        <p:tgtEl>
                                          <p:spTgt spid="1423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51"/>
                                        </p:tgtEl>
                                        <p:attrNameLst>
                                          <p:attrName>style.visibility</p:attrName>
                                        </p:attrNameLst>
                                      </p:cBhvr>
                                      <p:to>
                                        <p:strVal val="visible"/>
                                      </p:to>
                                    </p:set>
                                    <p:animEffect transition="in" filter="wipe(left)">
                                      <p:cBhvr>
                                        <p:cTn id="12" dur="500"/>
                                        <p:tgtEl>
                                          <p:spTgt spid="1423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38"/>
                                        </p:tgtEl>
                                        <p:attrNameLst>
                                          <p:attrName>style.visibility</p:attrName>
                                        </p:attrNameLst>
                                      </p:cBhvr>
                                      <p:to>
                                        <p:strVal val="visible"/>
                                      </p:to>
                                    </p:set>
                                    <p:animEffect transition="in" filter="wipe(left)">
                                      <p:cBhvr>
                                        <p:cTn id="17" dur="500"/>
                                        <p:tgtEl>
                                          <p:spTgt spid="142338"/>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42345"/>
                                        </p:tgtEl>
                                        <p:attrNameLst>
                                          <p:attrName>style.visibility</p:attrName>
                                        </p:attrNameLst>
                                      </p:cBhvr>
                                      <p:to>
                                        <p:strVal val="visible"/>
                                      </p:to>
                                    </p:set>
                                    <p:animEffect transition="in" filter="wipe(left)">
                                      <p:cBhvr>
                                        <p:cTn id="21" dur="500"/>
                                        <p:tgtEl>
                                          <p:spTgt spid="14234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42349"/>
                                        </p:tgtEl>
                                        <p:attrNameLst>
                                          <p:attrName>style.visibility</p:attrName>
                                        </p:attrNameLst>
                                      </p:cBhvr>
                                      <p:to>
                                        <p:strVal val="visible"/>
                                      </p:to>
                                    </p:set>
                                    <p:animEffect transition="in" filter="wipe(up)">
                                      <p:cBhvr>
                                        <p:cTn id="26" dur="500"/>
                                        <p:tgtEl>
                                          <p:spTgt spid="142349"/>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142340"/>
                                        </p:tgtEl>
                                        <p:attrNameLst>
                                          <p:attrName>style.visibility</p:attrName>
                                        </p:attrNameLst>
                                      </p:cBhvr>
                                      <p:to>
                                        <p:strVal val="visible"/>
                                      </p:to>
                                    </p:set>
                                    <p:animEffect transition="in" filter="wipe(left)">
                                      <p:cBhvr>
                                        <p:cTn id="30" dur="500"/>
                                        <p:tgtEl>
                                          <p:spTgt spid="14234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42350"/>
                                        </p:tgtEl>
                                        <p:attrNameLst>
                                          <p:attrName>style.visibility</p:attrName>
                                        </p:attrNameLst>
                                      </p:cBhvr>
                                      <p:to>
                                        <p:strVal val="visible"/>
                                      </p:to>
                                    </p:set>
                                    <p:animEffect transition="in" filter="wipe(up)">
                                      <p:cBhvr>
                                        <p:cTn id="35" dur="500"/>
                                        <p:tgtEl>
                                          <p:spTgt spid="142350"/>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142348"/>
                                        </p:tgtEl>
                                        <p:attrNameLst>
                                          <p:attrName>style.visibility</p:attrName>
                                        </p:attrNameLst>
                                      </p:cBhvr>
                                      <p:to>
                                        <p:strVal val="visible"/>
                                      </p:to>
                                    </p:set>
                                    <p:animEffect transition="in" filter="wipe(left)">
                                      <p:cBhvr>
                                        <p:cTn id="39" dur="500"/>
                                        <p:tgtEl>
                                          <p:spTgt spid="142348"/>
                                        </p:tgtEl>
                                      </p:cBhvr>
                                    </p:animEffect>
                                  </p:childTnLst>
                                </p:cTn>
                              </p:par>
                            </p:childTnLst>
                          </p:cTn>
                        </p:par>
                        <p:par>
                          <p:cTn id="40" fill="hold" nodeType="afterGroup">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142352"/>
                                        </p:tgtEl>
                                        <p:attrNameLst>
                                          <p:attrName>style.visibility</p:attrName>
                                        </p:attrNameLst>
                                      </p:cBhvr>
                                      <p:to>
                                        <p:strVal val="visible"/>
                                      </p:to>
                                    </p:set>
                                    <p:animEffect transition="in" filter="wipe(left)">
                                      <p:cBhvr>
                                        <p:cTn id="43" dur="500"/>
                                        <p:tgtEl>
                                          <p:spTgt spid="142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nimBg="1"/>
      <p:bldP spid="142349" grpId="0" animBg="1"/>
      <p:bldP spid="142350" grpId="0" animBg="1"/>
      <p:bldP spid="142351" grpId="0" autoUpdateAnimBg="0"/>
      <p:bldP spid="142352" grpId="0" autoUpdateAnimBg="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9" name="Text Box 2"/>
          <p:cNvSpPr txBox="1">
            <a:spLocks noChangeArrowheads="1"/>
          </p:cNvSpPr>
          <p:nvPr/>
        </p:nvSpPr>
        <p:spPr bwMode="auto">
          <a:xfrm>
            <a:off x="990600" y="928688"/>
            <a:ext cx="990600" cy="519112"/>
          </a:xfrm>
          <a:prstGeom prst="rect">
            <a:avLst/>
          </a:prstGeom>
          <a:noFill/>
          <a:ln w="9525">
            <a:noFill/>
            <a:miter lim="800000"/>
            <a:headEnd/>
            <a:tailEnd/>
          </a:ln>
        </p:spPr>
        <p:txBody>
          <a:bodyPr>
            <a:spAutoFit/>
          </a:bodyPr>
          <a:lstStyle/>
          <a:p>
            <a:pPr algn="ctr">
              <a:spcBef>
                <a:spcPct val="50000"/>
              </a:spcBef>
            </a:pPr>
            <a:r>
              <a:rPr kumimoji="1" lang="zh-CN" altLang="en-US" sz="2800" b="1">
                <a:solidFill>
                  <a:srgbClr val="00007D"/>
                </a:solidFill>
                <a:latin typeface="黑体" pitchFamily="49" charset="-122"/>
                <a:ea typeface="黑体" pitchFamily="49" charset="-122"/>
              </a:rPr>
              <a:t>例２</a:t>
            </a:r>
          </a:p>
        </p:txBody>
      </p:sp>
      <p:graphicFrame>
        <p:nvGraphicFramePr>
          <p:cNvPr id="206856" name="Object 8"/>
          <p:cNvGraphicFramePr>
            <a:graphicFrameLocks noChangeAspect="1"/>
          </p:cNvGraphicFramePr>
          <p:nvPr/>
        </p:nvGraphicFramePr>
        <p:xfrm>
          <a:off x="2082800" y="990600"/>
          <a:ext cx="4775200" cy="2070100"/>
        </p:xfrm>
        <a:graphic>
          <a:graphicData uri="http://schemas.openxmlformats.org/presentationml/2006/ole">
            <mc:AlternateContent xmlns:mc="http://schemas.openxmlformats.org/markup-compatibility/2006">
              <mc:Choice xmlns:v="urn:schemas-microsoft-com:vml" Requires="v">
                <p:oleObj spid="_x0000_s206904" name="Equation" r:id="rId3" imgW="4775200" imgH="2070100" progId="Equation.3">
                  <p:embed/>
                </p:oleObj>
              </mc:Choice>
              <mc:Fallback>
                <p:oleObj name="Equation" r:id="rId3" imgW="4775200" imgH="2070100" progId="Equation.3">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800" y="990600"/>
                        <a:ext cx="4775200" cy="207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172" name="Text Box 4"/>
          <p:cNvSpPr txBox="1">
            <a:spLocks noChangeArrowheads="1"/>
          </p:cNvSpPr>
          <p:nvPr/>
        </p:nvSpPr>
        <p:spPr bwMode="auto">
          <a:xfrm>
            <a:off x="1066800" y="3276600"/>
            <a:ext cx="914400" cy="519113"/>
          </a:xfrm>
          <a:prstGeom prst="rect">
            <a:avLst/>
          </a:prstGeom>
          <a:noFill/>
          <a:ln w="9525">
            <a:noFill/>
            <a:miter lim="800000"/>
            <a:headEnd/>
            <a:tailEnd/>
          </a:ln>
        </p:spPr>
        <p:txBody>
          <a:bodyPr>
            <a:spAutoFit/>
          </a:bodyPr>
          <a:lstStyle/>
          <a:p>
            <a:r>
              <a:rPr kumimoji="1" lang="zh-CN" altLang="en-US" sz="2800" b="1">
                <a:solidFill>
                  <a:srgbClr val="00007D"/>
                </a:solidFill>
                <a:latin typeface="黑体" pitchFamily="49" charset="-122"/>
                <a:ea typeface="黑体" pitchFamily="49" charset="-122"/>
              </a:rPr>
              <a:t>解</a:t>
            </a:r>
            <a:endParaRPr kumimoji="1" lang="zh-CN" altLang="en-US" sz="2400" b="1">
              <a:solidFill>
                <a:srgbClr val="00007D"/>
              </a:solidFill>
              <a:latin typeface="黑体" pitchFamily="49" charset="-122"/>
              <a:ea typeface="黑体" pitchFamily="49" charset="-122"/>
            </a:endParaRPr>
          </a:p>
        </p:txBody>
      </p:sp>
      <p:graphicFrame>
        <p:nvGraphicFramePr>
          <p:cNvPr id="135173" name="Object 9"/>
          <p:cNvGraphicFramePr>
            <a:graphicFrameLocks noChangeAspect="1"/>
          </p:cNvGraphicFramePr>
          <p:nvPr/>
        </p:nvGraphicFramePr>
        <p:xfrm>
          <a:off x="1885950" y="3295650"/>
          <a:ext cx="3848100" cy="469900"/>
        </p:xfrm>
        <a:graphic>
          <a:graphicData uri="http://schemas.openxmlformats.org/presentationml/2006/ole">
            <mc:AlternateContent xmlns:mc="http://schemas.openxmlformats.org/markup-compatibility/2006">
              <mc:Choice xmlns:v="urn:schemas-microsoft-com:vml" Requires="v">
                <p:oleObj spid="_x0000_s206905" name="Equation" r:id="rId5" imgW="3848100" imgH="469900" progId="Equation.3">
                  <p:embed/>
                </p:oleObj>
              </mc:Choice>
              <mc:Fallback>
                <p:oleObj name="Equation" r:id="rId5" imgW="3848100" imgH="469900" progId="Equation.3">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5950" y="3295650"/>
                        <a:ext cx="38481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5174" name="Group 6"/>
          <p:cNvGrpSpPr>
            <a:grpSpLocks/>
          </p:cNvGrpSpPr>
          <p:nvPr/>
        </p:nvGrpSpPr>
        <p:grpSpPr bwMode="auto">
          <a:xfrm>
            <a:off x="1905000" y="4051300"/>
            <a:ext cx="3949700" cy="1511300"/>
            <a:chOff x="1200" y="2552"/>
            <a:chExt cx="2488" cy="952"/>
          </a:xfrm>
        </p:grpSpPr>
        <p:graphicFrame>
          <p:nvGraphicFramePr>
            <p:cNvPr id="206858" name="Object 10"/>
            <p:cNvGraphicFramePr>
              <a:graphicFrameLocks noChangeAspect="1"/>
            </p:cNvGraphicFramePr>
            <p:nvPr/>
          </p:nvGraphicFramePr>
          <p:xfrm>
            <a:off x="1200" y="2552"/>
            <a:ext cx="2488" cy="952"/>
          </p:xfrm>
          <a:graphic>
            <a:graphicData uri="http://schemas.openxmlformats.org/presentationml/2006/ole">
              <mc:AlternateContent xmlns:mc="http://schemas.openxmlformats.org/markup-compatibility/2006">
                <mc:Choice xmlns:v="urn:schemas-microsoft-com:vml" Requires="v">
                  <p:oleObj spid="_x0000_s206906" name="Equation" r:id="rId7" imgW="3949700" imgH="1511300" progId="Equation.3">
                    <p:embed/>
                  </p:oleObj>
                </mc:Choice>
                <mc:Fallback>
                  <p:oleObj name="Equation" r:id="rId7" imgW="3949700" imgH="1511300" progId="Equation.3">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 y="2552"/>
                          <a:ext cx="2488"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862" name="Line 8"/>
            <p:cNvSpPr>
              <a:spLocks noChangeShapeType="1"/>
            </p:cNvSpPr>
            <p:nvPr/>
          </p:nvSpPr>
          <p:spPr bwMode="auto">
            <a:xfrm>
              <a:off x="1504" y="2888"/>
              <a:ext cx="0" cy="240"/>
            </a:xfrm>
            <a:prstGeom prst="line">
              <a:avLst/>
            </a:prstGeom>
            <a:noFill/>
            <a:ln w="19050">
              <a:solidFill>
                <a:srgbClr val="0000FF"/>
              </a:solidFill>
              <a:prstDash val="sysDot"/>
              <a:round/>
              <a:headEnd/>
              <a:tailEnd/>
            </a:ln>
          </p:spPr>
          <p:txBody>
            <a:bodyPr wrap="none"/>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172"/>
                                        </p:tgtEl>
                                        <p:attrNameLst>
                                          <p:attrName>style.visibility</p:attrName>
                                        </p:attrNameLst>
                                      </p:cBhvr>
                                      <p:to>
                                        <p:strVal val="visible"/>
                                      </p:to>
                                    </p:set>
                                    <p:animEffect transition="in" filter="wipe(left)">
                                      <p:cBhvr>
                                        <p:cTn id="7" dur="500"/>
                                        <p:tgtEl>
                                          <p:spTgt spid="135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5173"/>
                                        </p:tgtEl>
                                        <p:attrNameLst>
                                          <p:attrName>style.visibility</p:attrName>
                                        </p:attrNameLst>
                                      </p:cBhvr>
                                      <p:to>
                                        <p:strVal val="visible"/>
                                      </p:to>
                                    </p:set>
                                    <p:animEffect transition="in" filter="wipe(left)">
                                      <p:cBhvr>
                                        <p:cTn id="12" dur="500"/>
                                        <p:tgtEl>
                                          <p:spTgt spid="1351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5174"/>
                                        </p:tgtEl>
                                        <p:attrNameLst>
                                          <p:attrName>style.visibility</p:attrName>
                                        </p:attrNameLst>
                                      </p:cBhvr>
                                      <p:to>
                                        <p:strVal val="visible"/>
                                      </p:to>
                                    </p:set>
                                    <p:animEffect transition="in" filter="wipe(left)">
                                      <p:cBhvr>
                                        <p:cTn id="17" dur="500"/>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utoUpdateAnimBg="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194" name="Object 20"/>
          <p:cNvGraphicFramePr>
            <a:graphicFrameLocks noChangeAspect="1"/>
          </p:cNvGraphicFramePr>
          <p:nvPr/>
        </p:nvGraphicFramePr>
        <p:xfrm>
          <a:off x="3454400" y="830263"/>
          <a:ext cx="3860800" cy="1511300"/>
        </p:xfrm>
        <a:graphic>
          <a:graphicData uri="http://schemas.openxmlformats.org/presentationml/2006/ole">
            <mc:AlternateContent xmlns:mc="http://schemas.openxmlformats.org/markup-compatibility/2006">
              <mc:Choice xmlns:v="urn:schemas-microsoft-com:vml" Requires="v">
                <p:oleObj spid="_x0000_s208036" name="Equation" r:id="rId3" imgW="3860800" imgH="1511300" progId="Equation.3">
                  <p:embed/>
                </p:oleObj>
              </mc:Choice>
              <mc:Fallback>
                <p:oleObj name="Equation" r:id="rId3" imgW="3860800" imgH="1511300" progId="Equation.3">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830263"/>
                        <a:ext cx="38608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6195" name="Object 21"/>
          <p:cNvGraphicFramePr>
            <a:graphicFrameLocks noChangeAspect="1"/>
          </p:cNvGraphicFramePr>
          <p:nvPr/>
        </p:nvGraphicFramePr>
        <p:xfrm>
          <a:off x="3454400" y="2679700"/>
          <a:ext cx="3670300" cy="1511300"/>
        </p:xfrm>
        <a:graphic>
          <a:graphicData uri="http://schemas.openxmlformats.org/presentationml/2006/ole">
            <mc:AlternateContent xmlns:mc="http://schemas.openxmlformats.org/markup-compatibility/2006">
              <mc:Choice xmlns:v="urn:schemas-microsoft-com:vml" Requires="v">
                <p:oleObj spid="_x0000_s208037" name="Equation" r:id="rId5" imgW="3670300" imgH="1511300" progId="Equation.3">
                  <p:embed/>
                </p:oleObj>
              </mc:Choice>
              <mc:Fallback>
                <p:oleObj name="Equation" r:id="rId5" imgW="3670300" imgH="1511300" progId="Equation.3">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4400" y="2679700"/>
                        <a:ext cx="36703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6196" name="Object 22"/>
          <p:cNvGraphicFramePr>
            <a:graphicFrameLocks noChangeAspect="1"/>
          </p:cNvGraphicFramePr>
          <p:nvPr/>
        </p:nvGraphicFramePr>
        <p:xfrm>
          <a:off x="3467100" y="4495800"/>
          <a:ext cx="3644900" cy="1511300"/>
        </p:xfrm>
        <a:graphic>
          <a:graphicData uri="http://schemas.openxmlformats.org/presentationml/2006/ole">
            <mc:AlternateContent xmlns:mc="http://schemas.openxmlformats.org/markup-compatibility/2006">
              <mc:Choice xmlns:v="urn:schemas-microsoft-com:vml" Requires="v">
                <p:oleObj spid="_x0000_s208038" name="Equation" r:id="rId7" imgW="3644900" imgH="1511300" progId="Equation.3">
                  <p:embed/>
                </p:oleObj>
              </mc:Choice>
              <mc:Fallback>
                <p:oleObj name="Equation" r:id="rId7" imgW="3644900" imgH="1511300" progId="Equation.3">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4495800"/>
                        <a:ext cx="36449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7901" name="Group 5"/>
          <p:cNvGrpSpPr>
            <a:grpSpLocks/>
          </p:cNvGrpSpPr>
          <p:nvPr/>
        </p:nvGrpSpPr>
        <p:grpSpPr bwMode="auto">
          <a:xfrm>
            <a:off x="2057400" y="952500"/>
            <a:ext cx="1054100" cy="1181100"/>
            <a:chOff x="1296" y="600"/>
            <a:chExt cx="664" cy="744"/>
          </a:xfrm>
        </p:grpSpPr>
        <p:graphicFrame>
          <p:nvGraphicFramePr>
            <p:cNvPr id="207895" name="Object 23"/>
            <p:cNvGraphicFramePr>
              <a:graphicFrameLocks noChangeAspect="1"/>
            </p:cNvGraphicFramePr>
            <p:nvPr/>
          </p:nvGraphicFramePr>
          <p:xfrm>
            <a:off x="1320" y="600"/>
            <a:ext cx="640" cy="264"/>
          </p:xfrm>
          <a:graphic>
            <a:graphicData uri="http://schemas.openxmlformats.org/presentationml/2006/ole">
              <mc:AlternateContent xmlns:mc="http://schemas.openxmlformats.org/markup-compatibility/2006">
                <mc:Choice xmlns:v="urn:schemas-microsoft-com:vml" Requires="v">
                  <p:oleObj spid="_x0000_s208039" name="Equation" r:id="rId9" imgW="1016000" imgH="419100" progId="Equation.3">
                    <p:embed/>
                  </p:oleObj>
                </mc:Choice>
                <mc:Fallback>
                  <p:oleObj name="Equation" r:id="rId9" imgW="1016000" imgH="419100" progId="Equation.3">
                    <p:embed/>
                    <p:pic>
                      <p:nvPicPr>
                        <p:cNvPr id="0"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0" y="600"/>
                          <a:ext cx="640"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96" name="Object 24"/>
            <p:cNvGraphicFramePr>
              <a:graphicFrameLocks noChangeAspect="1"/>
            </p:cNvGraphicFramePr>
            <p:nvPr/>
          </p:nvGraphicFramePr>
          <p:xfrm>
            <a:off x="1316" y="1072"/>
            <a:ext cx="640" cy="272"/>
          </p:xfrm>
          <a:graphic>
            <a:graphicData uri="http://schemas.openxmlformats.org/presentationml/2006/ole">
              <mc:AlternateContent xmlns:mc="http://schemas.openxmlformats.org/markup-compatibility/2006">
                <mc:Choice xmlns:v="urn:schemas-microsoft-com:vml" Requires="v">
                  <p:oleObj spid="_x0000_s208040" name="Equation" r:id="rId11" imgW="1016000" imgH="431800" progId="Equation.3">
                    <p:embed/>
                  </p:oleObj>
                </mc:Choice>
                <mc:Fallback>
                  <p:oleObj name="Equation" r:id="rId11" imgW="1016000" imgH="431800" progId="Equation.3">
                    <p:embed/>
                    <p:pic>
                      <p:nvPicPr>
                        <p:cNvPr id="0"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6" y="1072"/>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906" name="Freeform 8"/>
            <p:cNvSpPr>
              <a:spLocks/>
            </p:cNvSpPr>
            <p:nvPr/>
          </p:nvSpPr>
          <p:spPr bwMode="auto">
            <a:xfrm rot="374069">
              <a:off x="1296" y="960"/>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grpSp>
        <p:nvGrpSpPr>
          <p:cNvPr id="136201" name="Group 9"/>
          <p:cNvGrpSpPr>
            <a:grpSpLocks/>
          </p:cNvGrpSpPr>
          <p:nvPr/>
        </p:nvGrpSpPr>
        <p:grpSpPr bwMode="auto">
          <a:xfrm>
            <a:off x="2095500" y="2808288"/>
            <a:ext cx="990600" cy="1128712"/>
            <a:chOff x="1320" y="1769"/>
            <a:chExt cx="624" cy="711"/>
          </a:xfrm>
        </p:grpSpPr>
        <p:graphicFrame>
          <p:nvGraphicFramePr>
            <p:cNvPr id="207897" name="Object 25"/>
            <p:cNvGraphicFramePr>
              <a:graphicFrameLocks noChangeAspect="1"/>
            </p:cNvGraphicFramePr>
            <p:nvPr/>
          </p:nvGraphicFramePr>
          <p:xfrm>
            <a:off x="1368" y="1769"/>
            <a:ext cx="528" cy="264"/>
          </p:xfrm>
          <a:graphic>
            <a:graphicData uri="http://schemas.openxmlformats.org/presentationml/2006/ole">
              <mc:AlternateContent xmlns:mc="http://schemas.openxmlformats.org/markup-compatibility/2006">
                <mc:Choice xmlns:v="urn:schemas-microsoft-com:vml" Requires="v">
                  <p:oleObj spid="_x0000_s208041" name="Equation" r:id="rId13" imgW="838200" imgH="419100" progId="Equation.3">
                    <p:embed/>
                  </p:oleObj>
                </mc:Choice>
                <mc:Fallback>
                  <p:oleObj name="Equation" r:id="rId13" imgW="838200" imgH="419100" progId="Equation.3">
                    <p:embed/>
                    <p:pic>
                      <p:nvPicPr>
                        <p:cNvPr id="0"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8" y="1769"/>
                          <a:ext cx="52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98" name="Object 26"/>
            <p:cNvGraphicFramePr>
              <a:graphicFrameLocks noChangeAspect="1"/>
            </p:cNvGraphicFramePr>
            <p:nvPr/>
          </p:nvGraphicFramePr>
          <p:xfrm>
            <a:off x="1356" y="2208"/>
            <a:ext cx="536" cy="272"/>
          </p:xfrm>
          <a:graphic>
            <a:graphicData uri="http://schemas.openxmlformats.org/presentationml/2006/ole">
              <mc:AlternateContent xmlns:mc="http://schemas.openxmlformats.org/markup-compatibility/2006">
                <mc:Choice xmlns:v="urn:schemas-microsoft-com:vml" Requires="v">
                  <p:oleObj spid="_x0000_s208042" name="Equation" r:id="rId15" imgW="850531" imgH="431613" progId="Equation.3">
                    <p:embed/>
                  </p:oleObj>
                </mc:Choice>
                <mc:Fallback>
                  <p:oleObj name="Equation" r:id="rId15" imgW="850531" imgH="431613" progId="Equation.3">
                    <p:embed/>
                    <p:pic>
                      <p:nvPicPr>
                        <p:cNvPr id="0" name="Picture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56" y="2208"/>
                          <a:ext cx="536"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905" name="Freeform 12"/>
            <p:cNvSpPr>
              <a:spLocks/>
            </p:cNvSpPr>
            <p:nvPr/>
          </p:nvSpPr>
          <p:spPr bwMode="auto">
            <a:xfrm rot="374069">
              <a:off x="1320" y="211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grpSp>
        <p:nvGrpSpPr>
          <p:cNvPr id="136205" name="Group 13"/>
          <p:cNvGrpSpPr>
            <a:grpSpLocks/>
          </p:cNvGrpSpPr>
          <p:nvPr/>
        </p:nvGrpSpPr>
        <p:grpSpPr bwMode="auto">
          <a:xfrm>
            <a:off x="2044700" y="4618038"/>
            <a:ext cx="1054100" cy="1135062"/>
            <a:chOff x="1288" y="2909"/>
            <a:chExt cx="664" cy="715"/>
          </a:xfrm>
        </p:grpSpPr>
        <p:graphicFrame>
          <p:nvGraphicFramePr>
            <p:cNvPr id="207899" name="Object 27"/>
            <p:cNvGraphicFramePr>
              <a:graphicFrameLocks noChangeAspect="1"/>
            </p:cNvGraphicFramePr>
            <p:nvPr/>
          </p:nvGraphicFramePr>
          <p:xfrm>
            <a:off x="1312" y="2909"/>
            <a:ext cx="640" cy="272"/>
          </p:xfrm>
          <a:graphic>
            <a:graphicData uri="http://schemas.openxmlformats.org/presentationml/2006/ole">
              <mc:AlternateContent xmlns:mc="http://schemas.openxmlformats.org/markup-compatibility/2006">
                <mc:Choice xmlns:v="urn:schemas-microsoft-com:vml" Requires="v">
                  <p:oleObj spid="_x0000_s208043" name="Equation" r:id="rId17" imgW="1016000" imgH="431800" progId="Equation.3">
                    <p:embed/>
                  </p:oleObj>
                </mc:Choice>
                <mc:Fallback>
                  <p:oleObj name="Equation" r:id="rId17" imgW="1016000" imgH="431800" progId="Equation.3">
                    <p:embed/>
                    <p:pic>
                      <p:nvPicPr>
                        <p:cNvPr id="0" name="Picture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12" y="2909"/>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900" name="Object 28"/>
            <p:cNvGraphicFramePr>
              <a:graphicFrameLocks noChangeAspect="1"/>
            </p:cNvGraphicFramePr>
            <p:nvPr/>
          </p:nvGraphicFramePr>
          <p:xfrm>
            <a:off x="1300" y="3352"/>
            <a:ext cx="648" cy="272"/>
          </p:xfrm>
          <a:graphic>
            <a:graphicData uri="http://schemas.openxmlformats.org/presentationml/2006/ole">
              <mc:AlternateContent xmlns:mc="http://schemas.openxmlformats.org/markup-compatibility/2006">
                <mc:Choice xmlns:v="urn:schemas-microsoft-com:vml" Requires="v">
                  <p:oleObj spid="_x0000_s208044" name="Equation" r:id="rId19" imgW="1028254" imgH="431613" progId="Equation.3">
                    <p:embed/>
                  </p:oleObj>
                </mc:Choice>
                <mc:Fallback>
                  <p:oleObj name="Equation" r:id="rId19" imgW="1028254" imgH="431613" progId="Equation.3">
                    <p:embed/>
                    <p:pic>
                      <p:nvPicPr>
                        <p:cNvPr id="0" name="Picture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0" y="3352"/>
                          <a:ext cx="648"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904" name="Freeform 16"/>
            <p:cNvSpPr>
              <a:spLocks/>
            </p:cNvSpPr>
            <p:nvPr/>
          </p:nvSpPr>
          <p:spPr bwMode="auto">
            <a:xfrm rot="374069">
              <a:off x="1288" y="323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6194"/>
                                        </p:tgtEl>
                                        <p:attrNameLst>
                                          <p:attrName>style.visibility</p:attrName>
                                        </p:attrNameLst>
                                      </p:cBhvr>
                                      <p:to>
                                        <p:strVal val="visible"/>
                                      </p:to>
                                    </p:set>
                                    <p:animEffect transition="in" filter="wipe(left)">
                                      <p:cBhvr>
                                        <p:cTn id="7" dur="500"/>
                                        <p:tgtEl>
                                          <p:spTgt spid="136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6201"/>
                                        </p:tgtEl>
                                        <p:attrNameLst>
                                          <p:attrName>style.visibility</p:attrName>
                                        </p:attrNameLst>
                                      </p:cBhvr>
                                      <p:to>
                                        <p:strVal val="visible"/>
                                      </p:to>
                                    </p:set>
                                    <p:animEffect transition="in" filter="wipe(left)">
                                      <p:cBhvr>
                                        <p:cTn id="12" dur="500"/>
                                        <p:tgtEl>
                                          <p:spTgt spid="1362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6195"/>
                                        </p:tgtEl>
                                        <p:attrNameLst>
                                          <p:attrName>style.visibility</p:attrName>
                                        </p:attrNameLst>
                                      </p:cBhvr>
                                      <p:to>
                                        <p:strVal val="visible"/>
                                      </p:to>
                                    </p:set>
                                    <p:animEffect transition="in" filter="wipe(left)">
                                      <p:cBhvr>
                                        <p:cTn id="17" dur="500"/>
                                        <p:tgtEl>
                                          <p:spTgt spid="1361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6205"/>
                                        </p:tgtEl>
                                        <p:attrNameLst>
                                          <p:attrName>style.visibility</p:attrName>
                                        </p:attrNameLst>
                                      </p:cBhvr>
                                      <p:to>
                                        <p:strVal val="visible"/>
                                      </p:to>
                                    </p:set>
                                    <p:animEffect transition="in" filter="wipe(left)">
                                      <p:cBhvr>
                                        <p:cTn id="22" dur="500"/>
                                        <p:tgtEl>
                                          <p:spTgt spid="1362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6196"/>
                                        </p:tgtEl>
                                        <p:attrNameLst>
                                          <p:attrName>style.visibility</p:attrName>
                                        </p:attrNameLst>
                                      </p:cBhvr>
                                      <p:to>
                                        <p:strVal val="visible"/>
                                      </p:to>
                                    </p:set>
                                    <p:animEffect transition="in" filter="wipe(left)">
                                      <p:cBhvr>
                                        <p:cTn id="27" dur="500"/>
                                        <p:tgtEl>
                                          <p:spTgt spid="136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9" name="Text Box 2"/>
          <p:cNvSpPr txBox="1">
            <a:spLocks noChangeArrowheads="1"/>
          </p:cNvSpPr>
          <p:nvPr/>
        </p:nvSpPr>
        <p:spPr bwMode="auto">
          <a:xfrm>
            <a:off x="323850" y="871538"/>
            <a:ext cx="3041650" cy="519112"/>
          </a:xfrm>
          <a:prstGeom prst="rect">
            <a:avLst/>
          </a:prstGeom>
          <a:noFill/>
          <a:ln w="9525">
            <a:noFill/>
            <a:miter lim="800000"/>
            <a:headEnd/>
            <a:tailEnd/>
          </a:ln>
        </p:spPr>
        <p:txBody>
          <a:bodyPr wrap="none"/>
          <a:lstStyle/>
          <a:p>
            <a:r>
              <a:rPr kumimoji="1" lang="zh-CN" altLang="en-US" sz="2800" b="1">
                <a:solidFill>
                  <a:srgbClr val="000000"/>
                </a:solidFill>
                <a:latin typeface="Times New Roman" pitchFamily="18" charset="0"/>
                <a:ea typeface="楷体_GB2312"/>
                <a:cs typeface="楷体_GB2312"/>
              </a:rPr>
              <a:t>三阶行列式的计算 </a:t>
            </a:r>
          </a:p>
        </p:txBody>
      </p:sp>
      <p:sp>
        <p:nvSpPr>
          <p:cNvPr id="39939" name="Text Box 3"/>
          <p:cNvSpPr txBox="1">
            <a:spLocks noChangeArrowheads="1"/>
          </p:cNvSpPr>
          <p:nvPr/>
        </p:nvSpPr>
        <p:spPr bwMode="auto">
          <a:xfrm>
            <a:off x="3276600" y="893763"/>
            <a:ext cx="2681288" cy="519112"/>
          </a:xfrm>
          <a:prstGeom prst="rect">
            <a:avLst/>
          </a:prstGeom>
          <a:noFill/>
          <a:ln w="9525">
            <a:noFill/>
            <a:miter lim="800000"/>
            <a:headEnd/>
            <a:tailEnd/>
          </a:ln>
        </p:spPr>
        <p:txBody>
          <a:bodyPr wrap="none"/>
          <a:lstStyle/>
          <a:p>
            <a:r>
              <a:rPr kumimoji="1" lang="en-US" altLang="zh-CN" sz="2800" b="1">
                <a:solidFill>
                  <a:srgbClr val="000000"/>
                </a:solidFill>
                <a:latin typeface="Times New Roman" pitchFamily="18" charset="0"/>
                <a:ea typeface="楷体_GB2312"/>
                <a:cs typeface="楷体_GB2312"/>
              </a:rPr>
              <a:t>——</a:t>
            </a:r>
            <a:r>
              <a:rPr kumimoji="1" lang="zh-CN" altLang="en-US" sz="2800" b="1">
                <a:solidFill>
                  <a:srgbClr val="FF0000"/>
                </a:solidFill>
                <a:latin typeface="楷体_GB2312"/>
                <a:ea typeface="楷体_GB2312"/>
                <a:cs typeface="楷体_GB2312"/>
              </a:rPr>
              <a:t>对角线法则 </a:t>
            </a:r>
            <a:endParaRPr kumimoji="1" lang="zh-CN" altLang="en-US" sz="2800" b="1">
              <a:solidFill>
                <a:srgbClr val="000000"/>
              </a:solidFill>
              <a:latin typeface="Times New Roman" pitchFamily="18" charset="0"/>
              <a:ea typeface="楷体_GB2312"/>
              <a:cs typeface="楷体_GB2312"/>
            </a:endParaRPr>
          </a:p>
        </p:txBody>
      </p:sp>
      <p:graphicFrame>
        <p:nvGraphicFramePr>
          <p:cNvPr id="8222" name="Object 30"/>
          <p:cNvGraphicFramePr>
            <a:graphicFrameLocks noChangeAspect="1"/>
          </p:cNvGraphicFramePr>
          <p:nvPr/>
        </p:nvGraphicFramePr>
        <p:xfrm>
          <a:off x="641350" y="1557338"/>
          <a:ext cx="3016250" cy="1778000"/>
        </p:xfrm>
        <a:graphic>
          <a:graphicData uri="http://schemas.openxmlformats.org/presentationml/2006/ole">
            <mc:AlternateContent xmlns:mc="http://schemas.openxmlformats.org/markup-compatibility/2006">
              <mc:Choice xmlns:v="urn:schemas-microsoft-com:vml" Requires="v">
                <p:oleObj spid="_x0000_s8334" name="Equation" r:id="rId3" imgW="1206500" imgH="711200" progId="">
                  <p:embed/>
                </p:oleObj>
              </mc:Choice>
              <mc:Fallback>
                <p:oleObj name="Equation" r:id="rId3" imgW="1206500" imgH="711200"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50" y="1557338"/>
                        <a:ext cx="3016250" cy="177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1" name="Line 5"/>
          <p:cNvSpPr>
            <a:spLocks noChangeShapeType="1"/>
          </p:cNvSpPr>
          <p:nvPr/>
        </p:nvSpPr>
        <p:spPr bwMode="auto">
          <a:xfrm>
            <a:off x="1860550" y="1993900"/>
            <a:ext cx="1219200" cy="965200"/>
          </a:xfrm>
          <a:prstGeom prst="line">
            <a:avLst/>
          </a:prstGeom>
          <a:noFill/>
          <a:ln w="28575">
            <a:solidFill>
              <a:srgbClr val="FF0000"/>
            </a:solidFill>
            <a:round/>
            <a:headEnd/>
            <a:tailEnd/>
          </a:ln>
        </p:spPr>
        <p:txBody>
          <a:bodyPr/>
          <a:lstStyle/>
          <a:p>
            <a:endParaRPr lang="zh-CN" altLang="en-US"/>
          </a:p>
        </p:txBody>
      </p:sp>
      <p:sp>
        <p:nvSpPr>
          <p:cNvPr id="39942" name="Line 6"/>
          <p:cNvSpPr>
            <a:spLocks noChangeShapeType="1"/>
          </p:cNvSpPr>
          <p:nvPr/>
        </p:nvSpPr>
        <p:spPr bwMode="auto">
          <a:xfrm flipV="1">
            <a:off x="1784350" y="2006600"/>
            <a:ext cx="1219200" cy="965200"/>
          </a:xfrm>
          <a:prstGeom prst="line">
            <a:avLst/>
          </a:prstGeom>
          <a:noFill/>
          <a:ln w="28575">
            <a:solidFill>
              <a:srgbClr val="3333FF"/>
            </a:solidFill>
            <a:prstDash val="dash"/>
            <a:round/>
            <a:headEnd/>
            <a:tailEnd/>
          </a:ln>
        </p:spPr>
        <p:txBody>
          <a:bodyPr/>
          <a:lstStyle/>
          <a:p>
            <a:endParaRPr lang="zh-CN" altLang="en-US"/>
          </a:p>
        </p:txBody>
      </p:sp>
      <p:grpSp>
        <p:nvGrpSpPr>
          <p:cNvPr id="39943" name="Group 7"/>
          <p:cNvGrpSpPr>
            <a:grpSpLocks/>
          </p:cNvGrpSpPr>
          <p:nvPr/>
        </p:nvGrpSpPr>
        <p:grpSpPr bwMode="auto">
          <a:xfrm>
            <a:off x="1708150" y="1828800"/>
            <a:ext cx="2819400" cy="1997075"/>
            <a:chOff x="2448" y="1440"/>
            <a:chExt cx="1776" cy="1258"/>
          </a:xfrm>
        </p:grpSpPr>
        <p:grpSp>
          <p:nvGrpSpPr>
            <p:cNvPr id="8249" name="Group 8"/>
            <p:cNvGrpSpPr>
              <a:grpSpLocks/>
            </p:cNvGrpSpPr>
            <p:nvPr/>
          </p:nvGrpSpPr>
          <p:grpSpPr bwMode="auto">
            <a:xfrm>
              <a:off x="3360" y="1440"/>
              <a:ext cx="864" cy="1248"/>
              <a:chOff x="3360" y="1440"/>
              <a:chExt cx="864" cy="1248"/>
            </a:xfrm>
          </p:grpSpPr>
          <p:sp>
            <p:nvSpPr>
              <p:cNvPr id="8251" name="Line 9"/>
              <p:cNvSpPr>
                <a:spLocks noChangeShapeType="1"/>
              </p:cNvSpPr>
              <p:nvPr/>
            </p:nvSpPr>
            <p:spPr bwMode="auto">
              <a:xfrm>
                <a:off x="3360" y="1440"/>
                <a:ext cx="864" cy="720"/>
              </a:xfrm>
              <a:prstGeom prst="line">
                <a:avLst/>
              </a:prstGeom>
              <a:noFill/>
              <a:ln w="28575">
                <a:solidFill>
                  <a:srgbClr val="FF0000"/>
                </a:solidFill>
                <a:round/>
                <a:headEnd/>
                <a:tailEnd/>
              </a:ln>
            </p:spPr>
            <p:txBody>
              <a:bodyPr/>
              <a:lstStyle/>
              <a:p>
                <a:endParaRPr lang="zh-CN" altLang="en-US"/>
              </a:p>
            </p:txBody>
          </p:sp>
          <p:sp>
            <p:nvSpPr>
              <p:cNvPr id="8252" name="Line 10"/>
              <p:cNvSpPr>
                <a:spLocks noChangeShapeType="1"/>
              </p:cNvSpPr>
              <p:nvPr/>
            </p:nvSpPr>
            <p:spPr bwMode="auto">
              <a:xfrm flipV="1">
                <a:off x="3552" y="2156"/>
                <a:ext cx="672" cy="532"/>
              </a:xfrm>
              <a:prstGeom prst="line">
                <a:avLst/>
              </a:prstGeom>
              <a:noFill/>
              <a:ln w="28575">
                <a:solidFill>
                  <a:srgbClr val="FF0000"/>
                </a:solidFill>
                <a:round/>
                <a:headEnd/>
                <a:tailEnd/>
              </a:ln>
            </p:spPr>
            <p:txBody>
              <a:bodyPr/>
              <a:lstStyle/>
              <a:p>
                <a:endParaRPr lang="zh-CN" altLang="en-US"/>
              </a:p>
            </p:txBody>
          </p:sp>
        </p:grpSp>
        <p:sp>
          <p:nvSpPr>
            <p:cNvPr id="8250" name="Line 11"/>
            <p:cNvSpPr>
              <a:spLocks noChangeShapeType="1"/>
            </p:cNvSpPr>
            <p:nvPr/>
          </p:nvSpPr>
          <p:spPr bwMode="auto">
            <a:xfrm>
              <a:off x="2448" y="1824"/>
              <a:ext cx="1104" cy="874"/>
            </a:xfrm>
            <a:prstGeom prst="line">
              <a:avLst/>
            </a:prstGeom>
            <a:noFill/>
            <a:ln w="28575">
              <a:solidFill>
                <a:srgbClr val="FF0000"/>
              </a:solidFill>
              <a:round/>
              <a:headEnd/>
              <a:tailEnd/>
            </a:ln>
          </p:spPr>
          <p:txBody>
            <a:bodyPr/>
            <a:lstStyle/>
            <a:p>
              <a:endParaRPr lang="zh-CN" altLang="en-US"/>
            </a:p>
          </p:txBody>
        </p:sp>
      </p:grpSp>
      <p:grpSp>
        <p:nvGrpSpPr>
          <p:cNvPr id="39948" name="Group 12"/>
          <p:cNvGrpSpPr>
            <a:grpSpLocks/>
          </p:cNvGrpSpPr>
          <p:nvPr/>
        </p:nvGrpSpPr>
        <p:grpSpPr bwMode="auto">
          <a:xfrm>
            <a:off x="107950" y="1862138"/>
            <a:ext cx="3048000" cy="2176462"/>
            <a:chOff x="1440" y="1413"/>
            <a:chExt cx="1920" cy="1371"/>
          </a:xfrm>
        </p:grpSpPr>
        <p:sp>
          <p:nvSpPr>
            <p:cNvPr id="8246" name="Line 13"/>
            <p:cNvSpPr>
              <a:spLocks noChangeShapeType="1"/>
            </p:cNvSpPr>
            <p:nvPr/>
          </p:nvSpPr>
          <p:spPr bwMode="auto">
            <a:xfrm flipV="1">
              <a:off x="2208" y="1872"/>
              <a:ext cx="1152" cy="912"/>
            </a:xfrm>
            <a:prstGeom prst="line">
              <a:avLst/>
            </a:prstGeom>
            <a:noFill/>
            <a:ln w="28575">
              <a:solidFill>
                <a:srgbClr val="3333FF"/>
              </a:solidFill>
              <a:prstDash val="dash"/>
              <a:round/>
              <a:headEnd/>
              <a:tailEnd/>
            </a:ln>
          </p:spPr>
          <p:txBody>
            <a:bodyPr/>
            <a:lstStyle/>
            <a:p>
              <a:endParaRPr lang="zh-CN" altLang="en-US"/>
            </a:p>
          </p:txBody>
        </p:sp>
        <p:sp>
          <p:nvSpPr>
            <p:cNvPr id="8247" name="Line 14"/>
            <p:cNvSpPr>
              <a:spLocks noChangeShapeType="1"/>
            </p:cNvSpPr>
            <p:nvPr/>
          </p:nvSpPr>
          <p:spPr bwMode="auto">
            <a:xfrm flipV="1">
              <a:off x="1488" y="1413"/>
              <a:ext cx="921" cy="729"/>
            </a:xfrm>
            <a:prstGeom prst="line">
              <a:avLst/>
            </a:prstGeom>
            <a:noFill/>
            <a:ln w="28575">
              <a:solidFill>
                <a:srgbClr val="3333FF"/>
              </a:solidFill>
              <a:prstDash val="dash"/>
              <a:round/>
              <a:headEnd/>
              <a:tailEnd/>
            </a:ln>
          </p:spPr>
          <p:txBody>
            <a:bodyPr/>
            <a:lstStyle/>
            <a:p>
              <a:endParaRPr lang="zh-CN" altLang="en-US"/>
            </a:p>
          </p:txBody>
        </p:sp>
        <p:sp>
          <p:nvSpPr>
            <p:cNvPr id="8248" name="Line 15"/>
            <p:cNvSpPr>
              <a:spLocks noChangeShapeType="1"/>
            </p:cNvSpPr>
            <p:nvPr/>
          </p:nvSpPr>
          <p:spPr bwMode="auto">
            <a:xfrm>
              <a:off x="1440" y="2160"/>
              <a:ext cx="768" cy="608"/>
            </a:xfrm>
            <a:prstGeom prst="line">
              <a:avLst/>
            </a:prstGeom>
            <a:noFill/>
            <a:ln w="28575">
              <a:solidFill>
                <a:srgbClr val="3333FF"/>
              </a:solidFill>
              <a:prstDash val="dash"/>
              <a:round/>
              <a:headEnd/>
              <a:tailEnd/>
            </a:ln>
          </p:spPr>
          <p:txBody>
            <a:bodyPr/>
            <a:lstStyle/>
            <a:p>
              <a:endParaRPr lang="zh-CN" altLang="en-US"/>
            </a:p>
          </p:txBody>
        </p:sp>
      </p:grpSp>
      <p:grpSp>
        <p:nvGrpSpPr>
          <p:cNvPr id="39952" name="Group 16"/>
          <p:cNvGrpSpPr>
            <a:grpSpLocks/>
          </p:cNvGrpSpPr>
          <p:nvPr/>
        </p:nvGrpSpPr>
        <p:grpSpPr bwMode="auto">
          <a:xfrm>
            <a:off x="869950" y="1785938"/>
            <a:ext cx="2286000" cy="2176462"/>
            <a:chOff x="1920" y="1413"/>
            <a:chExt cx="1440" cy="1371"/>
          </a:xfrm>
        </p:grpSpPr>
        <p:sp>
          <p:nvSpPr>
            <p:cNvPr id="8243" name="Line 17"/>
            <p:cNvSpPr>
              <a:spLocks noChangeShapeType="1"/>
            </p:cNvSpPr>
            <p:nvPr/>
          </p:nvSpPr>
          <p:spPr bwMode="auto">
            <a:xfrm flipV="1">
              <a:off x="2688" y="2252"/>
              <a:ext cx="672" cy="532"/>
            </a:xfrm>
            <a:prstGeom prst="line">
              <a:avLst/>
            </a:prstGeom>
            <a:noFill/>
            <a:ln w="28575">
              <a:solidFill>
                <a:srgbClr val="3333FF"/>
              </a:solidFill>
              <a:prstDash val="dash"/>
              <a:round/>
              <a:headEnd/>
              <a:tailEnd/>
            </a:ln>
          </p:spPr>
          <p:txBody>
            <a:bodyPr/>
            <a:lstStyle/>
            <a:p>
              <a:endParaRPr lang="zh-CN" altLang="en-US"/>
            </a:p>
          </p:txBody>
        </p:sp>
        <p:sp>
          <p:nvSpPr>
            <p:cNvPr id="8244" name="Line 18"/>
            <p:cNvSpPr>
              <a:spLocks noChangeShapeType="1"/>
            </p:cNvSpPr>
            <p:nvPr/>
          </p:nvSpPr>
          <p:spPr bwMode="auto">
            <a:xfrm flipV="1">
              <a:off x="1968" y="1413"/>
              <a:ext cx="921" cy="729"/>
            </a:xfrm>
            <a:prstGeom prst="line">
              <a:avLst/>
            </a:prstGeom>
            <a:noFill/>
            <a:ln w="28575">
              <a:solidFill>
                <a:srgbClr val="3333FF"/>
              </a:solidFill>
              <a:prstDash val="dash"/>
              <a:round/>
              <a:headEnd/>
              <a:tailEnd/>
            </a:ln>
          </p:spPr>
          <p:txBody>
            <a:bodyPr/>
            <a:lstStyle/>
            <a:p>
              <a:endParaRPr lang="zh-CN" altLang="en-US"/>
            </a:p>
          </p:txBody>
        </p:sp>
        <p:sp>
          <p:nvSpPr>
            <p:cNvPr id="8245" name="Line 19"/>
            <p:cNvSpPr>
              <a:spLocks noChangeShapeType="1"/>
            </p:cNvSpPr>
            <p:nvPr/>
          </p:nvSpPr>
          <p:spPr bwMode="auto">
            <a:xfrm>
              <a:off x="1920" y="2160"/>
              <a:ext cx="768" cy="608"/>
            </a:xfrm>
            <a:prstGeom prst="line">
              <a:avLst/>
            </a:prstGeom>
            <a:noFill/>
            <a:ln w="28575">
              <a:solidFill>
                <a:srgbClr val="3333FF"/>
              </a:solidFill>
              <a:prstDash val="dash"/>
              <a:round/>
              <a:headEnd/>
              <a:tailEnd/>
            </a:ln>
          </p:spPr>
          <p:txBody>
            <a:bodyPr/>
            <a:lstStyle/>
            <a:p>
              <a:endParaRPr lang="zh-CN" altLang="en-US"/>
            </a:p>
          </p:txBody>
        </p:sp>
      </p:grpSp>
      <p:graphicFrame>
        <p:nvGraphicFramePr>
          <p:cNvPr id="39956" name="Object 31"/>
          <p:cNvGraphicFramePr>
            <a:graphicFrameLocks noChangeAspect="1"/>
          </p:cNvGraphicFramePr>
          <p:nvPr/>
        </p:nvGraphicFramePr>
        <p:xfrm>
          <a:off x="4262438" y="4079875"/>
          <a:ext cx="1622425" cy="573088"/>
        </p:xfrm>
        <a:graphic>
          <a:graphicData uri="http://schemas.openxmlformats.org/presentationml/2006/ole">
            <mc:AlternateContent xmlns:mc="http://schemas.openxmlformats.org/markup-compatibility/2006">
              <mc:Choice xmlns:v="urn:schemas-microsoft-com:vml" Requires="v">
                <p:oleObj spid="_x0000_s8335" name="Equation" r:id="rId5" imgW="647700" imgH="228600" progId="">
                  <p:embed/>
                </p:oleObj>
              </mc:Choice>
              <mc:Fallback>
                <p:oleObj name="Equation" r:id="rId5" imgW="647700" imgH="228600" progId="">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2438" y="4079875"/>
                        <a:ext cx="1622425" cy="57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9957" name="Group 21"/>
          <p:cNvGrpSpPr>
            <a:grpSpLocks/>
          </p:cNvGrpSpPr>
          <p:nvPr/>
        </p:nvGrpSpPr>
        <p:grpSpPr bwMode="auto">
          <a:xfrm>
            <a:off x="1708150" y="1857375"/>
            <a:ext cx="2133600" cy="2008188"/>
            <a:chOff x="2448" y="1458"/>
            <a:chExt cx="1344" cy="1265"/>
          </a:xfrm>
        </p:grpSpPr>
        <p:sp>
          <p:nvSpPr>
            <p:cNvPr id="8239" name="Line 22"/>
            <p:cNvSpPr>
              <a:spLocks noChangeShapeType="1"/>
            </p:cNvSpPr>
            <p:nvPr/>
          </p:nvSpPr>
          <p:spPr bwMode="auto">
            <a:xfrm>
              <a:off x="2448" y="2191"/>
              <a:ext cx="672" cy="532"/>
            </a:xfrm>
            <a:prstGeom prst="line">
              <a:avLst/>
            </a:prstGeom>
            <a:noFill/>
            <a:ln w="28575">
              <a:solidFill>
                <a:srgbClr val="FF0000"/>
              </a:solidFill>
              <a:round/>
              <a:headEnd/>
              <a:tailEnd/>
            </a:ln>
          </p:spPr>
          <p:txBody>
            <a:bodyPr/>
            <a:lstStyle/>
            <a:p>
              <a:endParaRPr lang="zh-CN" altLang="en-US"/>
            </a:p>
          </p:txBody>
        </p:sp>
        <p:grpSp>
          <p:nvGrpSpPr>
            <p:cNvPr id="8240" name="Group 23"/>
            <p:cNvGrpSpPr>
              <a:grpSpLocks/>
            </p:cNvGrpSpPr>
            <p:nvPr/>
          </p:nvGrpSpPr>
          <p:grpSpPr bwMode="auto">
            <a:xfrm>
              <a:off x="2919" y="1458"/>
              <a:ext cx="873" cy="1248"/>
              <a:chOff x="2919" y="1458"/>
              <a:chExt cx="873" cy="1248"/>
            </a:xfrm>
          </p:grpSpPr>
          <p:sp>
            <p:nvSpPr>
              <p:cNvPr id="8241" name="Line 24"/>
              <p:cNvSpPr>
                <a:spLocks noChangeShapeType="1"/>
              </p:cNvSpPr>
              <p:nvPr/>
            </p:nvSpPr>
            <p:spPr bwMode="auto">
              <a:xfrm>
                <a:off x="2919" y="1458"/>
                <a:ext cx="873" cy="702"/>
              </a:xfrm>
              <a:prstGeom prst="line">
                <a:avLst/>
              </a:prstGeom>
              <a:noFill/>
              <a:ln w="28575">
                <a:solidFill>
                  <a:srgbClr val="FF0000"/>
                </a:solidFill>
                <a:round/>
                <a:headEnd/>
                <a:tailEnd/>
              </a:ln>
            </p:spPr>
            <p:txBody>
              <a:bodyPr/>
              <a:lstStyle/>
              <a:p>
                <a:endParaRPr lang="zh-CN" altLang="en-US"/>
              </a:p>
            </p:txBody>
          </p:sp>
          <p:sp>
            <p:nvSpPr>
              <p:cNvPr id="8242" name="Line 25"/>
              <p:cNvSpPr>
                <a:spLocks noChangeShapeType="1"/>
              </p:cNvSpPr>
              <p:nvPr/>
            </p:nvSpPr>
            <p:spPr bwMode="auto">
              <a:xfrm flipV="1">
                <a:off x="3120" y="2160"/>
                <a:ext cx="672" cy="546"/>
              </a:xfrm>
              <a:prstGeom prst="line">
                <a:avLst/>
              </a:prstGeom>
              <a:noFill/>
              <a:ln w="28575">
                <a:solidFill>
                  <a:srgbClr val="FF0000"/>
                </a:solidFill>
                <a:round/>
                <a:headEnd/>
                <a:tailEnd/>
              </a:ln>
            </p:spPr>
            <p:txBody>
              <a:bodyPr/>
              <a:lstStyle/>
              <a:p>
                <a:endParaRPr lang="zh-CN" altLang="en-US"/>
              </a:p>
            </p:txBody>
          </p:sp>
        </p:grpSp>
      </p:grpSp>
      <p:graphicFrame>
        <p:nvGraphicFramePr>
          <p:cNvPr id="39962" name="Object 32"/>
          <p:cNvGraphicFramePr>
            <a:graphicFrameLocks noChangeAspect="1"/>
          </p:cNvGraphicFramePr>
          <p:nvPr/>
        </p:nvGraphicFramePr>
        <p:xfrm>
          <a:off x="1025525" y="4076700"/>
          <a:ext cx="1684338" cy="571500"/>
        </p:xfrm>
        <a:graphic>
          <a:graphicData uri="http://schemas.openxmlformats.org/presentationml/2006/ole">
            <mc:AlternateContent xmlns:mc="http://schemas.openxmlformats.org/markup-compatibility/2006">
              <mc:Choice xmlns:v="urn:schemas-microsoft-com:vml" Requires="v">
                <p:oleObj spid="_x0000_s8336" name="Equation" r:id="rId7" imgW="672808" imgH="228501" progId="">
                  <p:embed/>
                </p:oleObj>
              </mc:Choice>
              <mc:Fallback>
                <p:oleObj name="Equation" r:id="rId7" imgW="672808" imgH="228501" progId="">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525" y="4076700"/>
                        <a:ext cx="1684338"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63" name="Object 33"/>
          <p:cNvGraphicFramePr>
            <a:graphicFrameLocks noChangeAspect="1"/>
          </p:cNvGraphicFramePr>
          <p:nvPr/>
        </p:nvGraphicFramePr>
        <p:xfrm>
          <a:off x="2673350" y="4079875"/>
          <a:ext cx="1622425" cy="573088"/>
        </p:xfrm>
        <a:graphic>
          <a:graphicData uri="http://schemas.openxmlformats.org/presentationml/2006/ole">
            <mc:AlternateContent xmlns:mc="http://schemas.openxmlformats.org/markup-compatibility/2006">
              <mc:Choice xmlns:v="urn:schemas-microsoft-com:vml" Requires="v">
                <p:oleObj spid="_x0000_s8337" name="Equation" r:id="rId9" imgW="647700" imgH="228600" progId="">
                  <p:embed/>
                </p:oleObj>
              </mc:Choice>
              <mc:Fallback>
                <p:oleObj name="Equation" r:id="rId9" imgW="647700" imgH="228600" progId="">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3350" y="4079875"/>
                        <a:ext cx="1622425"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64" name="Object 34"/>
          <p:cNvGraphicFramePr>
            <a:graphicFrameLocks noChangeAspect="1"/>
          </p:cNvGraphicFramePr>
          <p:nvPr/>
        </p:nvGraphicFramePr>
        <p:xfrm>
          <a:off x="1169988" y="4651375"/>
          <a:ext cx="1620837" cy="571500"/>
        </p:xfrm>
        <a:graphic>
          <a:graphicData uri="http://schemas.openxmlformats.org/presentationml/2006/ole">
            <mc:AlternateContent xmlns:mc="http://schemas.openxmlformats.org/markup-compatibility/2006">
              <mc:Choice xmlns:v="urn:schemas-microsoft-com:vml" Requires="v">
                <p:oleObj spid="_x0000_s8338" name="Equation" r:id="rId11" imgW="647700" imgH="228600" progId="">
                  <p:embed/>
                </p:oleObj>
              </mc:Choice>
              <mc:Fallback>
                <p:oleObj name="Equation" r:id="rId11" imgW="647700" imgH="228600" progId="">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69988" y="4651375"/>
                        <a:ext cx="1620837"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65" name="Object 35"/>
          <p:cNvGraphicFramePr>
            <a:graphicFrameLocks noChangeAspect="1"/>
          </p:cNvGraphicFramePr>
          <p:nvPr/>
        </p:nvGraphicFramePr>
        <p:xfrm>
          <a:off x="2673350" y="4651375"/>
          <a:ext cx="1620838" cy="573088"/>
        </p:xfrm>
        <a:graphic>
          <a:graphicData uri="http://schemas.openxmlformats.org/presentationml/2006/ole">
            <mc:AlternateContent xmlns:mc="http://schemas.openxmlformats.org/markup-compatibility/2006">
              <mc:Choice xmlns:v="urn:schemas-microsoft-com:vml" Requires="v">
                <p:oleObj spid="_x0000_s8339" name="Equation" r:id="rId13" imgW="647700" imgH="228600" progId="">
                  <p:embed/>
                </p:oleObj>
              </mc:Choice>
              <mc:Fallback>
                <p:oleObj name="Equation" r:id="rId13" imgW="647700" imgH="228600"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73350" y="4651375"/>
                        <a:ext cx="1620838"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66" name="Object 36"/>
          <p:cNvGraphicFramePr>
            <a:graphicFrameLocks noChangeAspect="1"/>
          </p:cNvGraphicFramePr>
          <p:nvPr/>
        </p:nvGraphicFramePr>
        <p:xfrm>
          <a:off x="4278313" y="4651375"/>
          <a:ext cx="1620837" cy="571500"/>
        </p:xfrm>
        <a:graphic>
          <a:graphicData uri="http://schemas.openxmlformats.org/presentationml/2006/ole">
            <mc:AlternateContent xmlns:mc="http://schemas.openxmlformats.org/markup-compatibility/2006">
              <mc:Choice xmlns:v="urn:schemas-microsoft-com:vml" Requires="v">
                <p:oleObj spid="_x0000_s8340" name="Equation" r:id="rId15" imgW="647700" imgH="228600" progId="">
                  <p:embed/>
                </p:oleObj>
              </mc:Choice>
              <mc:Fallback>
                <p:oleObj name="Equation" r:id="rId15" imgW="647700" imgH="228600" progId="">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78313" y="4651375"/>
                        <a:ext cx="1620837"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67" name="Text Box 31"/>
          <p:cNvSpPr txBox="1">
            <a:spLocks noChangeArrowheads="1"/>
          </p:cNvSpPr>
          <p:nvPr/>
        </p:nvSpPr>
        <p:spPr bwMode="auto">
          <a:xfrm>
            <a:off x="323850" y="5465763"/>
            <a:ext cx="6619875"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楷体_GB2312"/>
                <a:ea typeface="楷体_GB2312"/>
                <a:cs typeface="楷体_GB2312"/>
              </a:rPr>
              <a:t>注意：</a:t>
            </a:r>
            <a:r>
              <a:rPr kumimoji="1" lang="zh-CN" altLang="en-US" sz="2400" b="1">
                <a:solidFill>
                  <a:srgbClr val="000000"/>
                </a:solidFill>
                <a:latin typeface="楷体_GB2312"/>
                <a:ea typeface="楷体_GB2312"/>
                <a:cs typeface="楷体_GB2312"/>
              </a:rPr>
              <a:t>对角线法则只适用于二阶与三阶行列式</a:t>
            </a:r>
            <a:r>
              <a:rPr kumimoji="1" lang="en-US" altLang="zh-CN" sz="2400" b="1">
                <a:solidFill>
                  <a:srgbClr val="000000"/>
                </a:solidFill>
                <a:latin typeface="楷体_GB2312"/>
                <a:ea typeface="楷体_GB2312"/>
                <a:cs typeface="楷体_GB2312"/>
              </a:rPr>
              <a:t>. </a:t>
            </a:r>
          </a:p>
        </p:txBody>
      </p:sp>
      <p:sp>
        <p:nvSpPr>
          <p:cNvPr id="39968" name="Text Box 32"/>
          <p:cNvSpPr txBox="1">
            <a:spLocks noChangeArrowheads="1"/>
          </p:cNvSpPr>
          <p:nvPr/>
        </p:nvSpPr>
        <p:spPr bwMode="auto">
          <a:xfrm>
            <a:off x="4211638" y="3068638"/>
            <a:ext cx="4681537" cy="865187"/>
          </a:xfrm>
          <a:prstGeom prst="rect">
            <a:avLst/>
          </a:prstGeom>
          <a:noFill/>
          <a:ln w="9525">
            <a:noFill/>
            <a:miter lim="800000"/>
            <a:headEnd/>
            <a:tailEnd/>
          </a:ln>
        </p:spPr>
        <p:txBody>
          <a:bodyPr wrap="none"/>
          <a:lstStyle/>
          <a:p>
            <a:r>
              <a:rPr lang="zh-CN" altLang="en-US" sz="2400" b="1">
                <a:solidFill>
                  <a:srgbClr val="FF0000"/>
                </a:solidFill>
                <a:latin typeface="楷体_GB2312"/>
                <a:ea typeface="楷体_GB2312"/>
                <a:cs typeface="楷体_GB2312"/>
              </a:rPr>
              <a:t>实线上的三个元素的乘积冠正号， </a:t>
            </a:r>
          </a:p>
          <a:p>
            <a:pPr>
              <a:lnSpc>
                <a:spcPct val="120000"/>
              </a:lnSpc>
            </a:pPr>
            <a:r>
              <a:rPr lang="zh-CN" altLang="en-US" sz="2400" b="1">
                <a:solidFill>
                  <a:srgbClr val="0000FF"/>
                </a:solidFill>
                <a:latin typeface="楷体_GB2312"/>
                <a:ea typeface="楷体_GB2312"/>
                <a:cs typeface="楷体_GB2312"/>
              </a:rPr>
              <a:t>虚线上的三个元素的乘积冠负号</a:t>
            </a:r>
            <a:r>
              <a:rPr lang="en-US" altLang="zh-CN" sz="2400" b="1">
                <a:solidFill>
                  <a:srgbClr val="0000FF"/>
                </a:solidFill>
                <a:latin typeface="楷体_GB2312"/>
                <a:ea typeface="楷体_GB2312"/>
                <a:cs typeface="楷体_GB231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9941"/>
                                        </p:tgtEl>
                                        <p:attrNameLst>
                                          <p:attrName>style.visibility</p:attrName>
                                        </p:attrNameLst>
                                      </p:cBhvr>
                                      <p:to>
                                        <p:strVal val="visible"/>
                                      </p:to>
                                    </p:set>
                                    <p:animEffect transition="in" filter="strips(downRight)">
                                      <p:cBhvr>
                                        <p:cTn id="7" dur="500"/>
                                        <p:tgtEl>
                                          <p:spTgt spid="399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9957"/>
                                        </p:tgtEl>
                                        <p:attrNameLst>
                                          <p:attrName>style.visibility</p:attrName>
                                        </p:attrNameLst>
                                      </p:cBhvr>
                                      <p:to>
                                        <p:strVal val="visible"/>
                                      </p:to>
                                    </p:set>
                                    <p:animEffect transition="in" filter="strips(downRight)">
                                      <p:cBhvr>
                                        <p:cTn id="12" dur="500"/>
                                        <p:tgtEl>
                                          <p:spTgt spid="399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9943"/>
                                        </p:tgtEl>
                                        <p:attrNameLst>
                                          <p:attrName>style.visibility</p:attrName>
                                        </p:attrNameLst>
                                      </p:cBhvr>
                                      <p:to>
                                        <p:strVal val="visible"/>
                                      </p:to>
                                    </p:set>
                                    <p:animEffect transition="in" filter="strips(downRight)">
                                      <p:cBhvr>
                                        <p:cTn id="17" dur="500"/>
                                        <p:tgtEl>
                                          <p:spTgt spid="399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9" fill="hold" grpId="0" nodeType="clickEffect">
                                  <p:stCondLst>
                                    <p:cond delay="0"/>
                                  </p:stCondLst>
                                  <p:childTnLst>
                                    <p:set>
                                      <p:cBhvr>
                                        <p:cTn id="21" dur="1" fill="hold">
                                          <p:stCondLst>
                                            <p:cond delay="0"/>
                                          </p:stCondLst>
                                        </p:cTn>
                                        <p:tgtEl>
                                          <p:spTgt spid="39942"/>
                                        </p:tgtEl>
                                        <p:attrNameLst>
                                          <p:attrName>style.visibility</p:attrName>
                                        </p:attrNameLst>
                                      </p:cBhvr>
                                      <p:to>
                                        <p:strVal val="visible"/>
                                      </p:to>
                                    </p:set>
                                    <p:animEffect transition="in" filter="strips(upLeft)">
                                      <p:cBhvr>
                                        <p:cTn id="22" dur="500"/>
                                        <p:tgtEl>
                                          <p:spTgt spid="399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9" fill="hold" nodeType="clickEffect">
                                  <p:stCondLst>
                                    <p:cond delay="0"/>
                                  </p:stCondLst>
                                  <p:childTnLst>
                                    <p:set>
                                      <p:cBhvr>
                                        <p:cTn id="26" dur="1" fill="hold">
                                          <p:stCondLst>
                                            <p:cond delay="0"/>
                                          </p:stCondLst>
                                        </p:cTn>
                                        <p:tgtEl>
                                          <p:spTgt spid="39952"/>
                                        </p:tgtEl>
                                        <p:attrNameLst>
                                          <p:attrName>style.visibility</p:attrName>
                                        </p:attrNameLst>
                                      </p:cBhvr>
                                      <p:to>
                                        <p:strVal val="visible"/>
                                      </p:to>
                                    </p:set>
                                    <p:animEffect transition="in" filter="strips(upLeft)">
                                      <p:cBhvr>
                                        <p:cTn id="27" dur="500"/>
                                        <p:tgtEl>
                                          <p:spTgt spid="399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9" fill="hold" nodeType="clickEffect">
                                  <p:stCondLst>
                                    <p:cond delay="0"/>
                                  </p:stCondLst>
                                  <p:childTnLst>
                                    <p:set>
                                      <p:cBhvr>
                                        <p:cTn id="31" dur="1" fill="hold">
                                          <p:stCondLst>
                                            <p:cond delay="0"/>
                                          </p:stCondLst>
                                        </p:cTn>
                                        <p:tgtEl>
                                          <p:spTgt spid="39948"/>
                                        </p:tgtEl>
                                        <p:attrNameLst>
                                          <p:attrName>style.visibility</p:attrName>
                                        </p:attrNameLst>
                                      </p:cBhvr>
                                      <p:to>
                                        <p:strVal val="visible"/>
                                      </p:to>
                                    </p:set>
                                    <p:animEffect transition="in" filter="strips(upLeft)">
                                      <p:cBhvr>
                                        <p:cTn id="32" dur="500"/>
                                        <p:tgtEl>
                                          <p:spTgt spid="399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39968"/>
                                        </p:tgtEl>
                                        <p:attrNameLst>
                                          <p:attrName>style.visibility</p:attrName>
                                        </p:attrNameLst>
                                      </p:cBhvr>
                                      <p:to>
                                        <p:strVal val="visible"/>
                                      </p:to>
                                    </p:set>
                                    <p:anim calcmode="lin" valueType="num">
                                      <p:cBhvr>
                                        <p:cTn id="37" dur="500" fill="hold"/>
                                        <p:tgtEl>
                                          <p:spTgt spid="39968"/>
                                        </p:tgtEl>
                                        <p:attrNameLst>
                                          <p:attrName>ppt_w</p:attrName>
                                        </p:attrNameLst>
                                      </p:cBhvr>
                                      <p:tavLst>
                                        <p:tav tm="0">
                                          <p:val>
                                            <p:fltVal val="0"/>
                                          </p:val>
                                        </p:tav>
                                        <p:tav tm="100000">
                                          <p:val>
                                            <p:strVal val="#ppt_w"/>
                                          </p:val>
                                        </p:tav>
                                      </p:tavLst>
                                    </p:anim>
                                    <p:anim calcmode="lin" valueType="num">
                                      <p:cBhvr>
                                        <p:cTn id="38" dur="500" fill="hold"/>
                                        <p:tgtEl>
                                          <p:spTgt spid="39968"/>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5" presetClass="emph" presetSubtype="0" repeatCount="3000" fill="hold" grpId="1" nodeType="clickEffect">
                                  <p:stCondLst>
                                    <p:cond delay="0"/>
                                  </p:stCondLst>
                                  <p:childTnLst>
                                    <p:anim calcmode="discrete" valueType="str">
                                      <p:cBhvr>
                                        <p:cTn id="42" dur="1000" fill="hold"/>
                                        <p:tgtEl>
                                          <p:spTgt spid="39941"/>
                                        </p:tgtEl>
                                        <p:attrNameLst>
                                          <p:attrName>style.visibility</p:attrName>
                                        </p:attrNameLst>
                                      </p:cBhvr>
                                      <p:tavLst>
                                        <p:tav tm="0">
                                          <p:val>
                                            <p:strVal val="hidden"/>
                                          </p:val>
                                        </p:tav>
                                        <p:tav tm="50000">
                                          <p:val>
                                            <p:strVal val="visible"/>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9962"/>
                                        </p:tgtEl>
                                        <p:attrNameLst>
                                          <p:attrName>style.visibility</p:attrName>
                                        </p:attrNameLst>
                                      </p:cBhvr>
                                      <p:to>
                                        <p:strVal val="visible"/>
                                      </p:to>
                                    </p:set>
                                    <p:animEffect transition="in" filter="wipe(left)">
                                      <p:cBhvr>
                                        <p:cTn id="47" dur="500"/>
                                        <p:tgtEl>
                                          <p:spTgt spid="3996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5" presetClass="emph" presetSubtype="0" repeatCount="3000" fill="hold" nodeType="clickEffect">
                                  <p:stCondLst>
                                    <p:cond delay="0"/>
                                  </p:stCondLst>
                                  <p:childTnLst>
                                    <p:anim calcmode="discrete" valueType="str">
                                      <p:cBhvr>
                                        <p:cTn id="51" dur="1000" fill="hold"/>
                                        <p:tgtEl>
                                          <p:spTgt spid="39957"/>
                                        </p:tgtEl>
                                        <p:attrNameLst>
                                          <p:attrName>style.visibility</p:attrName>
                                        </p:attrNameLst>
                                      </p:cBhvr>
                                      <p:tavLst>
                                        <p:tav tm="0">
                                          <p:val>
                                            <p:strVal val="hidden"/>
                                          </p:val>
                                        </p:tav>
                                        <p:tav tm="50000">
                                          <p:val>
                                            <p:strVal val="visible"/>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39963"/>
                                        </p:tgtEl>
                                        <p:attrNameLst>
                                          <p:attrName>style.visibility</p:attrName>
                                        </p:attrNameLst>
                                      </p:cBhvr>
                                      <p:to>
                                        <p:strVal val="visible"/>
                                      </p:to>
                                    </p:set>
                                    <p:animEffect transition="in" filter="wipe(left)">
                                      <p:cBhvr>
                                        <p:cTn id="56" dur="500"/>
                                        <p:tgtEl>
                                          <p:spTgt spid="3996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5" presetClass="emph" presetSubtype="0" repeatCount="3000" fill="hold" nodeType="clickEffect">
                                  <p:stCondLst>
                                    <p:cond delay="0"/>
                                  </p:stCondLst>
                                  <p:childTnLst>
                                    <p:anim calcmode="discrete" valueType="str">
                                      <p:cBhvr>
                                        <p:cTn id="60" dur="1000" fill="hold"/>
                                        <p:tgtEl>
                                          <p:spTgt spid="39943"/>
                                        </p:tgtEl>
                                        <p:attrNameLst>
                                          <p:attrName>style.visibility</p:attrName>
                                        </p:attrNameLst>
                                      </p:cBhvr>
                                      <p:tavLst>
                                        <p:tav tm="0">
                                          <p:val>
                                            <p:strVal val="hidden"/>
                                          </p:val>
                                        </p:tav>
                                        <p:tav tm="50000">
                                          <p:val>
                                            <p:strVal val="visible"/>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39956"/>
                                        </p:tgtEl>
                                        <p:attrNameLst>
                                          <p:attrName>style.visibility</p:attrName>
                                        </p:attrNameLst>
                                      </p:cBhvr>
                                      <p:to>
                                        <p:strVal val="visible"/>
                                      </p:to>
                                    </p:set>
                                    <p:animEffect transition="in" filter="wipe(left)">
                                      <p:cBhvr>
                                        <p:cTn id="65" dur="500"/>
                                        <p:tgtEl>
                                          <p:spTgt spid="3995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5" presetClass="emph" presetSubtype="0" repeatCount="3000" fill="hold" grpId="1" nodeType="clickEffect">
                                  <p:stCondLst>
                                    <p:cond delay="0"/>
                                  </p:stCondLst>
                                  <p:childTnLst>
                                    <p:anim calcmode="discrete" valueType="str">
                                      <p:cBhvr>
                                        <p:cTn id="69" dur="1000" fill="hold"/>
                                        <p:tgtEl>
                                          <p:spTgt spid="39942"/>
                                        </p:tgtEl>
                                        <p:attrNameLst>
                                          <p:attrName>style.visibility</p:attrName>
                                        </p:attrNameLst>
                                      </p:cBhvr>
                                      <p:tavLst>
                                        <p:tav tm="0">
                                          <p:val>
                                            <p:strVal val="hidden"/>
                                          </p:val>
                                        </p:tav>
                                        <p:tav tm="50000">
                                          <p:val>
                                            <p:strVal val="visible"/>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39964"/>
                                        </p:tgtEl>
                                        <p:attrNameLst>
                                          <p:attrName>style.visibility</p:attrName>
                                        </p:attrNameLst>
                                      </p:cBhvr>
                                      <p:to>
                                        <p:strVal val="visible"/>
                                      </p:to>
                                    </p:set>
                                    <p:animEffect transition="in" filter="wipe(left)">
                                      <p:cBhvr>
                                        <p:cTn id="74" dur="500"/>
                                        <p:tgtEl>
                                          <p:spTgt spid="3996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5" presetClass="emph" presetSubtype="0" repeatCount="3000" fill="hold" nodeType="clickEffect">
                                  <p:stCondLst>
                                    <p:cond delay="0"/>
                                  </p:stCondLst>
                                  <p:childTnLst>
                                    <p:anim calcmode="discrete" valueType="str">
                                      <p:cBhvr>
                                        <p:cTn id="78" dur="1000" fill="hold"/>
                                        <p:tgtEl>
                                          <p:spTgt spid="39952"/>
                                        </p:tgtEl>
                                        <p:attrNameLst>
                                          <p:attrName>style.visibility</p:attrName>
                                        </p:attrNameLst>
                                      </p:cBhvr>
                                      <p:tavLst>
                                        <p:tav tm="0">
                                          <p:val>
                                            <p:strVal val="hidden"/>
                                          </p:val>
                                        </p:tav>
                                        <p:tav tm="50000">
                                          <p:val>
                                            <p:strVal val="visible"/>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39965"/>
                                        </p:tgtEl>
                                        <p:attrNameLst>
                                          <p:attrName>style.visibility</p:attrName>
                                        </p:attrNameLst>
                                      </p:cBhvr>
                                      <p:to>
                                        <p:strVal val="visible"/>
                                      </p:to>
                                    </p:set>
                                    <p:animEffect transition="in" filter="wipe(left)">
                                      <p:cBhvr>
                                        <p:cTn id="83" dur="500"/>
                                        <p:tgtEl>
                                          <p:spTgt spid="3996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35" presetClass="emph" presetSubtype="0" repeatCount="3000" fill="hold" nodeType="clickEffect">
                                  <p:stCondLst>
                                    <p:cond delay="0"/>
                                  </p:stCondLst>
                                  <p:childTnLst>
                                    <p:anim calcmode="discrete" valueType="str">
                                      <p:cBhvr>
                                        <p:cTn id="87" dur="1000" fill="hold"/>
                                        <p:tgtEl>
                                          <p:spTgt spid="39948"/>
                                        </p:tgtEl>
                                        <p:attrNameLst>
                                          <p:attrName>style.visibility</p:attrName>
                                        </p:attrNameLst>
                                      </p:cBhvr>
                                      <p:tavLst>
                                        <p:tav tm="0">
                                          <p:val>
                                            <p:strVal val="hidden"/>
                                          </p:val>
                                        </p:tav>
                                        <p:tav tm="50000">
                                          <p:val>
                                            <p:strVal val="visible"/>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39966"/>
                                        </p:tgtEl>
                                        <p:attrNameLst>
                                          <p:attrName>style.visibility</p:attrName>
                                        </p:attrNameLst>
                                      </p:cBhvr>
                                      <p:to>
                                        <p:strVal val="visible"/>
                                      </p:to>
                                    </p:set>
                                    <p:animEffect transition="in" filter="wipe(left)">
                                      <p:cBhvr>
                                        <p:cTn id="92" dur="500"/>
                                        <p:tgtEl>
                                          <p:spTgt spid="3996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39939"/>
                                        </p:tgtEl>
                                        <p:attrNameLst>
                                          <p:attrName>style.visibility</p:attrName>
                                        </p:attrNameLst>
                                      </p:cBhvr>
                                      <p:to>
                                        <p:strVal val="visible"/>
                                      </p:to>
                                    </p:set>
                                    <p:anim calcmode="lin" valueType="num">
                                      <p:cBhvr additive="base">
                                        <p:cTn id="97" dur="500" fill="hold"/>
                                        <p:tgtEl>
                                          <p:spTgt spid="39939"/>
                                        </p:tgtEl>
                                        <p:attrNameLst>
                                          <p:attrName>ppt_x</p:attrName>
                                        </p:attrNameLst>
                                      </p:cBhvr>
                                      <p:tavLst>
                                        <p:tav tm="0">
                                          <p:val>
                                            <p:strVal val="1+#ppt_w/2"/>
                                          </p:val>
                                        </p:tav>
                                        <p:tav tm="100000">
                                          <p:val>
                                            <p:strVal val="#ppt_x"/>
                                          </p:val>
                                        </p:tav>
                                      </p:tavLst>
                                    </p:anim>
                                    <p:anim calcmode="lin" valueType="num">
                                      <p:cBhvr additive="base">
                                        <p:cTn id="98" dur="500" fill="hold"/>
                                        <p:tgtEl>
                                          <p:spTgt spid="39939"/>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5" presetClass="entr" presetSubtype="10" fill="hold" nodeType="clickEffect">
                                  <p:stCondLst>
                                    <p:cond delay="0"/>
                                  </p:stCondLst>
                                  <p:childTnLst>
                                    <p:set>
                                      <p:cBhvr>
                                        <p:cTn id="102" dur="1" fill="hold">
                                          <p:stCondLst>
                                            <p:cond delay="0"/>
                                          </p:stCondLst>
                                        </p:cTn>
                                        <p:tgtEl>
                                          <p:spTgt spid="39967"/>
                                        </p:tgtEl>
                                        <p:attrNameLst>
                                          <p:attrName>style.visibility</p:attrName>
                                        </p:attrNameLst>
                                      </p:cBhvr>
                                      <p:to>
                                        <p:strVal val="visible"/>
                                      </p:to>
                                    </p:set>
                                    <p:animEffect transition="in" filter="checkerboard(across)">
                                      <p:cBhvr>
                                        <p:cTn id="103" dur="500"/>
                                        <p:tgtEl>
                                          <p:spTgt spid="39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p:bldP spid="39941" grpId="0" animBg="1"/>
      <p:bldP spid="39941" grpId="1" animBg="1"/>
      <p:bldP spid="39942" grpId="0" animBg="1"/>
      <p:bldP spid="39942" grpId="1" animBg="1"/>
      <p:bldP spid="39968"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Object 16"/>
          <p:cNvGraphicFramePr>
            <a:graphicFrameLocks noChangeAspect="1"/>
          </p:cNvGraphicFramePr>
          <p:nvPr/>
        </p:nvGraphicFramePr>
        <p:xfrm>
          <a:off x="3505200" y="2679700"/>
          <a:ext cx="3238500" cy="1511300"/>
        </p:xfrm>
        <a:graphic>
          <a:graphicData uri="http://schemas.openxmlformats.org/presentationml/2006/ole">
            <mc:AlternateContent xmlns:mc="http://schemas.openxmlformats.org/markup-compatibility/2006">
              <mc:Choice xmlns:v="urn:schemas-microsoft-com:vml" Requires="v">
                <p:oleObj spid="_x0000_s209024" name="Equation" r:id="rId3" imgW="3238500" imgH="1511300" progId="Equation.3">
                  <p:embed/>
                </p:oleObj>
              </mc:Choice>
              <mc:Fallback>
                <p:oleObj name="Equation" r:id="rId3" imgW="3238500" imgH="1511300" progId="Equation.3">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679700"/>
                        <a:ext cx="32385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19" name="Object 17"/>
          <p:cNvGraphicFramePr>
            <a:graphicFrameLocks noChangeAspect="1"/>
          </p:cNvGraphicFramePr>
          <p:nvPr/>
        </p:nvGraphicFramePr>
        <p:xfrm>
          <a:off x="2133600" y="4419600"/>
          <a:ext cx="3403600" cy="1511300"/>
        </p:xfrm>
        <a:graphic>
          <a:graphicData uri="http://schemas.openxmlformats.org/presentationml/2006/ole">
            <mc:AlternateContent xmlns:mc="http://schemas.openxmlformats.org/markup-compatibility/2006">
              <mc:Choice xmlns:v="urn:schemas-microsoft-com:vml" Requires="v">
                <p:oleObj spid="_x0000_s209025" name="Equation" r:id="rId5" imgW="3403600" imgH="1511300" progId="Equation.3">
                  <p:embed/>
                </p:oleObj>
              </mc:Choice>
              <mc:Fallback>
                <p:oleObj name="Equation" r:id="rId5" imgW="3403600" imgH="1511300" progId="Equation.3">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4419600"/>
                        <a:ext cx="34036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7220" name="Group 4"/>
          <p:cNvGrpSpPr>
            <a:grpSpLocks/>
          </p:cNvGrpSpPr>
          <p:nvPr/>
        </p:nvGrpSpPr>
        <p:grpSpPr bwMode="auto">
          <a:xfrm>
            <a:off x="1873250" y="2770188"/>
            <a:ext cx="1409700" cy="1179512"/>
            <a:chOff x="1180" y="585"/>
            <a:chExt cx="888" cy="743"/>
          </a:xfrm>
        </p:grpSpPr>
        <p:graphicFrame>
          <p:nvGraphicFramePr>
            <p:cNvPr id="208914" name="Object 18"/>
            <p:cNvGraphicFramePr>
              <a:graphicFrameLocks noChangeAspect="1"/>
            </p:cNvGraphicFramePr>
            <p:nvPr/>
          </p:nvGraphicFramePr>
          <p:xfrm>
            <a:off x="1180" y="585"/>
            <a:ext cx="888" cy="264"/>
          </p:xfrm>
          <a:graphic>
            <a:graphicData uri="http://schemas.openxmlformats.org/presentationml/2006/ole">
              <mc:AlternateContent xmlns:mc="http://schemas.openxmlformats.org/markup-compatibility/2006">
                <mc:Choice xmlns:v="urn:schemas-microsoft-com:vml" Requires="v">
                  <p:oleObj spid="_x0000_s209026" name="Equation" r:id="rId7" imgW="1409700" imgH="419100" progId="Equation.3">
                    <p:embed/>
                  </p:oleObj>
                </mc:Choice>
                <mc:Fallback>
                  <p:oleObj name="Equation" r:id="rId7" imgW="1409700" imgH="419100" progId="Equation.3">
                    <p:embed/>
                    <p:pic>
                      <p:nvPicPr>
                        <p:cNvPr id="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0" y="585"/>
                          <a:ext cx="888"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15" name="Object 19"/>
            <p:cNvGraphicFramePr>
              <a:graphicFrameLocks noChangeAspect="1"/>
            </p:cNvGraphicFramePr>
            <p:nvPr/>
          </p:nvGraphicFramePr>
          <p:xfrm>
            <a:off x="1184" y="1056"/>
            <a:ext cx="864" cy="272"/>
          </p:xfrm>
          <a:graphic>
            <a:graphicData uri="http://schemas.openxmlformats.org/presentationml/2006/ole">
              <mc:AlternateContent xmlns:mc="http://schemas.openxmlformats.org/markup-compatibility/2006">
                <mc:Choice xmlns:v="urn:schemas-microsoft-com:vml" Requires="v">
                  <p:oleObj spid="_x0000_s209027" name="Equation" r:id="rId9" imgW="1371600" imgH="431800" progId="Equation.3">
                    <p:embed/>
                  </p:oleObj>
                </mc:Choice>
                <mc:Fallback>
                  <p:oleObj name="Equation" r:id="rId9" imgW="1371600" imgH="431800" progId="Equation.3">
                    <p:embed/>
                    <p:pic>
                      <p:nvPicPr>
                        <p:cNvPr id="0"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4" y="1056"/>
                          <a:ext cx="86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8923" name="Freeform 7"/>
            <p:cNvSpPr>
              <a:spLocks/>
            </p:cNvSpPr>
            <p:nvPr/>
          </p:nvSpPr>
          <p:spPr bwMode="auto">
            <a:xfrm rot="374069">
              <a:off x="1296" y="91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graphicFrame>
        <p:nvGraphicFramePr>
          <p:cNvPr id="208916" name="Object 20"/>
          <p:cNvGraphicFramePr>
            <a:graphicFrameLocks noChangeAspect="1"/>
          </p:cNvGraphicFramePr>
          <p:nvPr/>
        </p:nvGraphicFramePr>
        <p:xfrm>
          <a:off x="3441700" y="1003300"/>
          <a:ext cx="3644900" cy="1511300"/>
        </p:xfrm>
        <a:graphic>
          <a:graphicData uri="http://schemas.openxmlformats.org/presentationml/2006/ole">
            <mc:AlternateContent xmlns:mc="http://schemas.openxmlformats.org/markup-compatibility/2006">
              <mc:Choice xmlns:v="urn:schemas-microsoft-com:vml" Requires="v">
                <p:oleObj spid="_x0000_s209028" name="Equation" r:id="rId11" imgW="3644900" imgH="1511300" progId="Equation.3">
                  <p:embed/>
                </p:oleObj>
              </mc:Choice>
              <mc:Fallback>
                <p:oleObj name="Equation" r:id="rId11" imgW="3644900" imgH="1511300" progId="Equation.3">
                  <p:embed/>
                  <p:pic>
                    <p:nvPicPr>
                      <p:cNvPr id="0"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1700" y="1003300"/>
                        <a:ext cx="36449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8920" name="Group 9"/>
          <p:cNvGrpSpPr>
            <a:grpSpLocks/>
          </p:cNvGrpSpPr>
          <p:nvPr/>
        </p:nvGrpSpPr>
        <p:grpSpPr bwMode="auto">
          <a:xfrm>
            <a:off x="2019300" y="1125538"/>
            <a:ext cx="1054100" cy="1135062"/>
            <a:chOff x="1288" y="2909"/>
            <a:chExt cx="664" cy="715"/>
          </a:xfrm>
        </p:grpSpPr>
        <p:graphicFrame>
          <p:nvGraphicFramePr>
            <p:cNvPr id="208917" name="Object 21"/>
            <p:cNvGraphicFramePr>
              <a:graphicFrameLocks noChangeAspect="1"/>
            </p:cNvGraphicFramePr>
            <p:nvPr/>
          </p:nvGraphicFramePr>
          <p:xfrm>
            <a:off x="1312" y="2909"/>
            <a:ext cx="640" cy="272"/>
          </p:xfrm>
          <a:graphic>
            <a:graphicData uri="http://schemas.openxmlformats.org/presentationml/2006/ole">
              <mc:AlternateContent xmlns:mc="http://schemas.openxmlformats.org/markup-compatibility/2006">
                <mc:Choice xmlns:v="urn:schemas-microsoft-com:vml" Requires="v">
                  <p:oleObj spid="_x0000_s209029" name="Equation" r:id="rId13" imgW="1016000" imgH="431800" progId="Equation.3">
                    <p:embed/>
                  </p:oleObj>
                </mc:Choice>
                <mc:Fallback>
                  <p:oleObj name="Equation" r:id="rId13" imgW="1016000" imgH="431800" progId="Equation.3">
                    <p:embed/>
                    <p:pic>
                      <p:nvPicPr>
                        <p:cNvPr id="0"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2" y="2909"/>
                          <a:ext cx="64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18" name="Object 22"/>
            <p:cNvGraphicFramePr>
              <a:graphicFrameLocks noChangeAspect="1"/>
            </p:cNvGraphicFramePr>
            <p:nvPr/>
          </p:nvGraphicFramePr>
          <p:xfrm>
            <a:off x="1300" y="3352"/>
            <a:ext cx="648" cy="272"/>
          </p:xfrm>
          <a:graphic>
            <a:graphicData uri="http://schemas.openxmlformats.org/presentationml/2006/ole">
              <mc:AlternateContent xmlns:mc="http://schemas.openxmlformats.org/markup-compatibility/2006">
                <mc:Choice xmlns:v="urn:schemas-microsoft-com:vml" Requires="v">
                  <p:oleObj spid="_x0000_s209030" name="Equation" r:id="rId15" imgW="1028254" imgH="431613" progId="Equation.3">
                    <p:embed/>
                  </p:oleObj>
                </mc:Choice>
                <mc:Fallback>
                  <p:oleObj name="Equation" r:id="rId15" imgW="1028254" imgH="431613" progId="Equation.3">
                    <p:embed/>
                    <p:pic>
                      <p:nvPicPr>
                        <p:cNvPr id="0" name="Picture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00" y="3352"/>
                          <a:ext cx="648"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8922" name="Freeform 12"/>
            <p:cNvSpPr>
              <a:spLocks/>
            </p:cNvSpPr>
            <p:nvPr/>
          </p:nvSpPr>
          <p:spPr bwMode="auto">
            <a:xfrm rot="374069">
              <a:off x="1288" y="323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sp>
        <p:nvSpPr>
          <p:cNvPr id="137229" name="Rectangle 13"/>
          <p:cNvSpPr>
            <a:spLocks noChangeArrowheads="1"/>
          </p:cNvSpPr>
          <p:nvPr/>
        </p:nvSpPr>
        <p:spPr bwMode="auto">
          <a:xfrm>
            <a:off x="5029200" y="2590800"/>
            <a:ext cx="1447800" cy="1600200"/>
          </a:xfrm>
          <a:prstGeom prst="rect">
            <a:avLst/>
          </a:prstGeom>
          <a:noFill/>
          <a:ln w="12700">
            <a:solidFill>
              <a:srgbClr val="0000FF"/>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7220"/>
                                        </p:tgtEl>
                                        <p:attrNameLst>
                                          <p:attrName>style.visibility</p:attrName>
                                        </p:attrNameLst>
                                      </p:cBhvr>
                                      <p:to>
                                        <p:strVal val="visible"/>
                                      </p:to>
                                    </p:set>
                                    <p:animEffect transition="in" filter="wipe(left)">
                                      <p:cBhvr>
                                        <p:cTn id="7" dur="500"/>
                                        <p:tgtEl>
                                          <p:spTgt spid="1372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7218"/>
                                        </p:tgtEl>
                                        <p:attrNameLst>
                                          <p:attrName>style.visibility</p:attrName>
                                        </p:attrNameLst>
                                      </p:cBhvr>
                                      <p:to>
                                        <p:strVal val="visible"/>
                                      </p:to>
                                    </p:set>
                                    <p:animEffect transition="in" filter="wipe(left)">
                                      <p:cBhvr>
                                        <p:cTn id="12" dur="500"/>
                                        <p:tgtEl>
                                          <p:spTgt spid="1372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229"/>
                                        </p:tgtEl>
                                        <p:attrNameLst>
                                          <p:attrName>style.visibility</p:attrName>
                                        </p:attrNameLst>
                                      </p:cBhvr>
                                      <p:to>
                                        <p:strVal val="visible"/>
                                      </p:to>
                                    </p:set>
                                    <p:animEffect transition="in" filter="wipe(left)">
                                      <p:cBhvr>
                                        <p:cTn id="17" dur="500"/>
                                        <p:tgtEl>
                                          <p:spTgt spid="137229"/>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37219"/>
                                        </p:tgtEl>
                                        <p:attrNameLst>
                                          <p:attrName>style.visibility</p:attrName>
                                        </p:attrNameLst>
                                      </p:cBhvr>
                                      <p:to>
                                        <p:strVal val="visible"/>
                                      </p:to>
                                    </p:set>
                                    <p:animEffect transition="in" filter="wipe(left)">
                                      <p:cBhvr>
                                        <p:cTn id="21" dur="500"/>
                                        <p:tgtEl>
                                          <p:spTgt spid="137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9"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242" name="Object 18"/>
          <p:cNvGraphicFramePr>
            <a:graphicFrameLocks noChangeAspect="1"/>
          </p:cNvGraphicFramePr>
          <p:nvPr/>
        </p:nvGraphicFramePr>
        <p:xfrm>
          <a:off x="5257800" y="2209800"/>
          <a:ext cx="2603500" cy="469900"/>
        </p:xfrm>
        <a:graphic>
          <a:graphicData uri="http://schemas.openxmlformats.org/presentationml/2006/ole">
            <mc:AlternateContent xmlns:mc="http://schemas.openxmlformats.org/markup-compatibility/2006">
              <mc:Choice xmlns:v="urn:schemas-microsoft-com:vml" Requires="v">
                <p:oleObj spid="_x0000_s210066" name="Equation" r:id="rId3" imgW="2603500" imgH="469900" progId="Equation.3">
                  <p:embed/>
                </p:oleObj>
              </mc:Choice>
              <mc:Fallback>
                <p:oleObj name="Equation" r:id="rId3" imgW="2603500" imgH="469900" progId="Equation.3">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209800"/>
                        <a:ext cx="26035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43" name="Object 19"/>
          <p:cNvGraphicFramePr>
            <a:graphicFrameLocks noChangeAspect="1"/>
          </p:cNvGraphicFramePr>
          <p:nvPr/>
        </p:nvGraphicFramePr>
        <p:xfrm>
          <a:off x="1473200" y="3263900"/>
          <a:ext cx="5537200" cy="469900"/>
        </p:xfrm>
        <a:graphic>
          <a:graphicData uri="http://schemas.openxmlformats.org/presentationml/2006/ole">
            <mc:AlternateContent xmlns:mc="http://schemas.openxmlformats.org/markup-compatibility/2006">
              <mc:Choice xmlns:v="urn:schemas-microsoft-com:vml" Requires="v">
                <p:oleObj spid="_x0000_s210067" name="Equation" r:id="rId5" imgW="5537200" imgH="469900" progId="Equation.3">
                  <p:embed/>
                </p:oleObj>
              </mc:Choice>
              <mc:Fallback>
                <p:oleObj name="Equation" r:id="rId5" imgW="5537200" imgH="469900" progId="Equation.3">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200" y="3263900"/>
                        <a:ext cx="55372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40" name="Object 20"/>
          <p:cNvGraphicFramePr>
            <a:graphicFrameLocks noChangeAspect="1"/>
          </p:cNvGraphicFramePr>
          <p:nvPr/>
        </p:nvGraphicFramePr>
        <p:xfrm>
          <a:off x="215900" y="914400"/>
          <a:ext cx="8470900" cy="977900"/>
        </p:xfrm>
        <a:graphic>
          <a:graphicData uri="http://schemas.openxmlformats.org/presentationml/2006/ole">
            <mc:AlternateContent xmlns:mc="http://schemas.openxmlformats.org/markup-compatibility/2006">
              <mc:Choice xmlns:v="urn:schemas-microsoft-com:vml" Requires="v">
                <p:oleObj spid="_x0000_s210068" name="Equation" r:id="rId7" imgW="8470900" imgH="977900" progId="Equation.3">
                  <p:embed/>
                </p:oleObj>
              </mc:Choice>
              <mc:Fallback>
                <p:oleObj name="Equation" r:id="rId7" imgW="8470900" imgH="977900" progId="Equation.3">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900" y="914400"/>
                        <a:ext cx="84709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8245" name="Group 5"/>
          <p:cNvGrpSpPr>
            <a:grpSpLocks/>
          </p:cNvGrpSpPr>
          <p:nvPr/>
        </p:nvGrpSpPr>
        <p:grpSpPr bwMode="auto">
          <a:xfrm>
            <a:off x="1295400" y="1905000"/>
            <a:ext cx="3441700" cy="1003300"/>
            <a:chOff x="816" y="1200"/>
            <a:chExt cx="2168" cy="632"/>
          </a:xfrm>
        </p:grpSpPr>
        <p:graphicFrame>
          <p:nvGraphicFramePr>
            <p:cNvPr id="209941" name="Object 21"/>
            <p:cNvGraphicFramePr>
              <a:graphicFrameLocks noChangeAspect="1"/>
            </p:cNvGraphicFramePr>
            <p:nvPr/>
          </p:nvGraphicFramePr>
          <p:xfrm>
            <a:off x="816" y="1216"/>
            <a:ext cx="2168" cy="616"/>
          </p:xfrm>
          <a:graphic>
            <a:graphicData uri="http://schemas.openxmlformats.org/presentationml/2006/ole">
              <mc:AlternateContent xmlns:mc="http://schemas.openxmlformats.org/markup-compatibility/2006">
                <mc:Choice xmlns:v="urn:schemas-microsoft-com:vml" Requires="v">
                  <p:oleObj spid="_x0000_s210069" name="Equation" r:id="rId9" imgW="3441700" imgH="977900" progId="Equation.3">
                    <p:embed/>
                  </p:oleObj>
                </mc:Choice>
                <mc:Fallback>
                  <p:oleObj name="Equation" r:id="rId9" imgW="3441700" imgH="977900" progId="Equation.3">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 y="1216"/>
                          <a:ext cx="2168"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9952" name="Freeform 7"/>
            <p:cNvSpPr>
              <a:spLocks/>
            </p:cNvSpPr>
            <p:nvPr/>
          </p:nvSpPr>
          <p:spPr bwMode="auto">
            <a:xfrm rot="374069">
              <a:off x="1440" y="1504"/>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sp>
          <p:nvSpPr>
            <p:cNvPr id="209953" name="Text Box 8"/>
            <p:cNvSpPr txBox="1">
              <a:spLocks noChangeArrowheads="1"/>
            </p:cNvSpPr>
            <p:nvPr/>
          </p:nvSpPr>
          <p:spPr bwMode="auto">
            <a:xfrm>
              <a:off x="1408" y="1200"/>
              <a:ext cx="816" cy="288"/>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rPr>
                <a:t>列变换</a:t>
              </a:r>
            </a:p>
          </p:txBody>
        </p:sp>
      </p:grpSp>
      <p:sp>
        <p:nvSpPr>
          <p:cNvPr id="138249" name="Rectangle 9"/>
          <p:cNvSpPr>
            <a:spLocks noChangeArrowheads="1"/>
          </p:cNvSpPr>
          <p:nvPr/>
        </p:nvSpPr>
        <p:spPr bwMode="auto">
          <a:xfrm>
            <a:off x="3632200" y="2425700"/>
            <a:ext cx="838200" cy="457200"/>
          </a:xfrm>
          <a:prstGeom prst="rect">
            <a:avLst/>
          </a:prstGeom>
          <a:noFill/>
          <a:ln w="19050">
            <a:solidFill>
              <a:srgbClr val="0000FF"/>
            </a:solidFill>
            <a:prstDash val="sysDot"/>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pSp>
        <p:nvGrpSpPr>
          <p:cNvPr id="138250" name="Group 10"/>
          <p:cNvGrpSpPr>
            <a:grpSpLocks/>
          </p:cNvGrpSpPr>
          <p:nvPr/>
        </p:nvGrpSpPr>
        <p:grpSpPr bwMode="auto">
          <a:xfrm>
            <a:off x="2247900" y="3898900"/>
            <a:ext cx="5003800" cy="736600"/>
            <a:chOff x="1416" y="2456"/>
            <a:chExt cx="3152" cy="464"/>
          </a:xfrm>
        </p:grpSpPr>
        <p:graphicFrame>
          <p:nvGraphicFramePr>
            <p:cNvPr id="209942" name="Object 22"/>
            <p:cNvGraphicFramePr>
              <a:graphicFrameLocks noChangeAspect="1"/>
            </p:cNvGraphicFramePr>
            <p:nvPr/>
          </p:nvGraphicFramePr>
          <p:xfrm>
            <a:off x="1416" y="2624"/>
            <a:ext cx="3152" cy="296"/>
          </p:xfrm>
          <a:graphic>
            <a:graphicData uri="http://schemas.openxmlformats.org/presentationml/2006/ole">
              <mc:AlternateContent xmlns:mc="http://schemas.openxmlformats.org/markup-compatibility/2006">
                <mc:Choice xmlns:v="urn:schemas-microsoft-com:vml" Requires="v">
                  <p:oleObj spid="_x0000_s210070" name="Equation" r:id="rId11" imgW="5003800" imgH="469900" progId="Equation.3">
                    <p:embed/>
                  </p:oleObj>
                </mc:Choice>
                <mc:Fallback>
                  <p:oleObj name="Equation" r:id="rId11" imgW="5003800" imgH="469900" progId="Equation.3">
                    <p:embed/>
                    <p:pic>
                      <p:nvPicPr>
                        <p:cNvPr id="0"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16" y="2624"/>
                          <a:ext cx="3152"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9950" name="Text Box 12"/>
            <p:cNvSpPr txBox="1">
              <a:spLocks noChangeArrowheads="1"/>
            </p:cNvSpPr>
            <p:nvPr/>
          </p:nvSpPr>
          <p:spPr bwMode="auto">
            <a:xfrm>
              <a:off x="2352" y="2456"/>
              <a:ext cx="816" cy="288"/>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rPr>
                <a:t>行变换</a:t>
              </a:r>
            </a:p>
          </p:txBody>
        </p:sp>
        <p:sp>
          <p:nvSpPr>
            <p:cNvPr id="209951" name="Freeform 13"/>
            <p:cNvSpPr>
              <a:spLocks/>
            </p:cNvSpPr>
            <p:nvPr/>
          </p:nvSpPr>
          <p:spPr bwMode="auto">
            <a:xfrm rot="374069">
              <a:off x="2416" y="2752"/>
              <a:ext cx="624" cy="48"/>
            </a:xfrm>
            <a:custGeom>
              <a:avLst/>
              <a:gdLst>
                <a:gd name="T0" fmla="*/ 0 w 624"/>
                <a:gd name="T1" fmla="*/ 48 h 48"/>
                <a:gd name="T2" fmla="*/ 192 w 624"/>
                <a:gd name="T3" fmla="*/ 0 h 48"/>
                <a:gd name="T4" fmla="*/ 384 w 624"/>
                <a:gd name="T5" fmla="*/ 48 h 48"/>
                <a:gd name="T6" fmla="*/ 624 w 624"/>
                <a:gd name="T7" fmla="*/ 0 h 48"/>
                <a:gd name="T8" fmla="*/ 0 60000 65536"/>
                <a:gd name="T9" fmla="*/ 0 60000 65536"/>
                <a:gd name="T10" fmla="*/ 0 60000 65536"/>
                <a:gd name="T11" fmla="*/ 0 60000 65536"/>
                <a:gd name="T12" fmla="*/ 0 w 624"/>
                <a:gd name="T13" fmla="*/ 0 h 48"/>
                <a:gd name="T14" fmla="*/ 624 w 624"/>
                <a:gd name="T15" fmla="*/ 48 h 48"/>
              </a:gdLst>
              <a:ahLst/>
              <a:cxnLst>
                <a:cxn ang="T8">
                  <a:pos x="T0" y="T1"/>
                </a:cxn>
                <a:cxn ang="T9">
                  <a:pos x="T2" y="T3"/>
                </a:cxn>
                <a:cxn ang="T10">
                  <a:pos x="T4" y="T5"/>
                </a:cxn>
                <a:cxn ang="T11">
                  <a:pos x="T6" y="T7"/>
                </a:cxn>
              </a:cxnLst>
              <a:rect l="T12" t="T13" r="T14" b="T15"/>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solidFill>
              <a:prstDash val="solid"/>
              <a:round/>
              <a:headEnd/>
              <a:tailEnd/>
            </a:ln>
          </p:spPr>
          <p:txBody>
            <a:bodyPr wrap="none"/>
            <a:lstStyle/>
            <a:p>
              <a:endParaRPr lang="zh-CN" altLang="en-US"/>
            </a:p>
          </p:txBody>
        </p:sp>
      </p:grpSp>
      <p:sp>
        <p:nvSpPr>
          <p:cNvPr id="138254" name="Rectangle 14"/>
          <p:cNvSpPr>
            <a:spLocks noChangeArrowheads="1"/>
          </p:cNvSpPr>
          <p:nvPr/>
        </p:nvSpPr>
        <p:spPr bwMode="auto">
          <a:xfrm>
            <a:off x="5575300" y="4165600"/>
            <a:ext cx="1435100" cy="457200"/>
          </a:xfrm>
          <a:prstGeom prst="rect">
            <a:avLst/>
          </a:prstGeom>
          <a:noFill/>
          <a:ln w="19050">
            <a:solidFill>
              <a:srgbClr val="0000FF"/>
            </a:solidFill>
            <a:prstDash val="sysDot"/>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38255" name="Object 23"/>
          <p:cNvGraphicFramePr>
            <a:graphicFrameLocks noChangeAspect="1"/>
          </p:cNvGraphicFramePr>
          <p:nvPr/>
        </p:nvGraphicFramePr>
        <p:xfrm>
          <a:off x="1231900" y="4946650"/>
          <a:ext cx="3340100" cy="469900"/>
        </p:xfrm>
        <a:graphic>
          <a:graphicData uri="http://schemas.openxmlformats.org/presentationml/2006/ole">
            <mc:AlternateContent xmlns:mc="http://schemas.openxmlformats.org/markup-compatibility/2006">
              <mc:Choice xmlns:v="urn:schemas-microsoft-com:vml" Requires="v">
                <p:oleObj spid="_x0000_s210071" name="Equation" r:id="rId13" imgW="3340100" imgH="469900" progId="Equation.3">
                  <p:embed/>
                </p:oleObj>
              </mc:Choice>
              <mc:Fallback>
                <p:oleObj name="Equation" r:id="rId13" imgW="3340100" imgH="469900" progId="Equation.3">
                  <p:embed/>
                  <p:pic>
                    <p:nvPicPr>
                      <p:cNvPr id="0" name="Picture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31900" y="4946650"/>
                        <a:ext cx="33401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56" name="Object 24"/>
          <p:cNvGraphicFramePr>
            <a:graphicFrameLocks noChangeAspect="1"/>
          </p:cNvGraphicFramePr>
          <p:nvPr/>
        </p:nvGraphicFramePr>
        <p:xfrm>
          <a:off x="4572000" y="4940300"/>
          <a:ext cx="1816100" cy="469900"/>
        </p:xfrm>
        <a:graphic>
          <a:graphicData uri="http://schemas.openxmlformats.org/presentationml/2006/ole">
            <mc:AlternateContent xmlns:mc="http://schemas.openxmlformats.org/markup-compatibility/2006">
              <mc:Choice xmlns:v="urn:schemas-microsoft-com:vml" Requires="v">
                <p:oleObj spid="_x0000_s210072" name="Equation" r:id="rId15" imgW="1816100" imgH="469900" progId="Equation.3">
                  <p:embed/>
                </p:oleObj>
              </mc:Choice>
              <mc:Fallback>
                <p:oleObj name="Equation" r:id="rId15" imgW="1816100" imgH="469900" progId="Equation.3">
                  <p:embed/>
                  <p:pic>
                    <p:nvPicPr>
                      <p:cNvPr id="0" name="Picture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0" y="4940300"/>
                        <a:ext cx="18161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57" name="Object 25"/>
          <p:cNvGraphicFramePr>
            <a:graphicFrameLocks noChangeAspect="1"/>
          </p:cNvGraphicFramePr>
          <p:nvPr/>
        </p:nvGraphicFramePr>
        <p:xfrm>
          <a:off x="1905000" y="5562600"/>
          <a:ext cx="1854200" cy="431800"/>
        </p:xfrm>
        <a:graphic>
          <a:graphicData uri="http://schemas.openxmlformats.org/presentationml/2006/ole">
            <mc:AlternateContent xmlns:mc="http://schemas.openxmlformats.org/markup-compatibility/2006">
              <mc:Choice xmlns:v="urn:schemas-microsoft-com:vml" Requires="v">
                <p:oleObj spid="_x0000_s210073" name="Equation" r:id="rId17" imgW="1854200" imgH="431800" progId="Equation.3">
                  <p:embed/>
                </p:oleObj>
              </mc:Choice>
              <mc:Fallback>
                <p:oleObj name="Equation" r:id="rId17" imgW="1854200" imgH="431800" progId="Equation.3">
                  <p:embed/>
                  <p:pic>
                    <p:nvPicPr>
                      <p:cNvPr id="0" name="Picture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05000" y="5562600"/>
                        <a:ext cx="18542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8245"/>
                                        </p:tgtEl>
                                        <p:attrNameLst>
                                          <p:attrName>style.visibility</p:attrName>
                                        </p:attrNameLst>
                                      </p:cBhvr>
                                      <p:to>
                                        <p:strVal val="visible"/>
                                      </p:to>
                                    </p:set>
                                    <p:animEffect transition="in" filter="wipe(left)">
                                      <p:cBhvr>
                                        <p:cTn id="7" dur="500"/>
                                        <p:tgtEl>
                                          <p:spTgt spid="13824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249"/>
                                        </p:tgtEl>
                                        <p:attrNameLst>
                                          <p:attrName>style.visibility</p:attrName>
                                        </p:attrNameLst>
                                      </p:cBhvr>
                                      <p:to>
                                        <p:strVal val="visible"/>
                                      </p:to>
                                    </p:set>
                                    <p:animEffect transition="in" filter="wipe(left)">
                                      <p:cBhvr>
                                        <p:cTn id="11" dur="500"/>
                                        <p:tgtEl>
                                          <p:spTgt spid="13824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38242"/>
                                        </p:tgtEl>
                                        <p:attrNameLst>
                                          <p:attrName>style.visibility</p:attrName>
                                        </p:attrNameLst>
                                      </p:cBhvr>
                                      <p:to>
                                        <p:strVal val="visible"/>
                                      </p:to>
                                    </p:set>
                                    <p:animEffect transition="in" filter="wipe(left)">
                                      <p:cBhvr>
                                        <p:cTn id="16" dur="500"/>
                                        <p:tgtEl>
                                          <p:spTgt spid="1382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38243"/>
                                        </p:tgtEl>
                                        <p:attrNameLst>
                                          <p:attrName>style.visibility</p:attrName>
                                        </p:attrNameLst>
                                      </p:cBhvr>
                                      <p:to>
                                        <p:strVal val="visible"/>
                                      </p:to>
                                    </p:set>
                                    <p:animEffect transition="in" filter="wipe(left)">
                                      <p:cBhvr>
                                        <p:cTn id="21" dur="500"/>
                                        <p:tgtEl>
                                          <p:spTgt spid="13824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38250"/>
                                        </p:tgtEl>
                                        <p:attrNameLst>
                                          <p:attrName>style.visibility</p:attrName>
                                        </p:attrNameLst>
                                      </p:cBhvr>
                                      <p:to>
                                        <p:strVal val="visible"/>
                                      </p:to>
                                    </p:set>
                                    <p:animEffect transition="in" filter="wipe(left)">
                                      <p:cBhvr>
                                        <p:cTn id="26" dur="500"/>
                                        <p:tgtEl>
                                          <p:spTgt spid="138250"/>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38254"/>
                                        </p:tgtEl>
                                        <p:attrNameLst>
                                          <p:attrName>style.visibility</p:attrName>
                                        </p:attrNameLst>
                                      </p:cBhvr>
                                      <p:to>
                                        <p:strVal val="visible"/>
                                      </p:to>
                                    </p:set>
                                    <p:animEffect transition="in" filter="wipe(left)">
                                      <p:cBhvr>
                                        <p:cTn id="30" dur="500"/>
                                        <p:tgtEl>
                                          <p:spTgt spid="13825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38255"/>
                                        </p:tgtEl>
                                        <p:attrNameLst>
                                          <p:attrName>style.visibility</p:attrName>
                                        </p:attrNameLst>
                                      </p:cBhvr>
                                      <p:to>
                                        <p:strVal val="visible"/>
                                      </p:to>
                                    </p:set>
                                    <p:animEffect transition="in" filter="wipe(left)">
                                      <p:cBhvr>
                                        <p:cTn id="35" dur="500"/>
                                        <p:tgtEl>
                                          <p:spTgt spid="13825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38256"/>
                                        </p:tgtEl>
                                        <p:attrNameLst>
                                          <p:attrName>style.visibility</p:attrName>
                                        </p:attrNameLst>
                                      </p:cBhvr>
                                      <p:to>
                                        <p:strVal val="visible"/>
                                      </p:to>
                                    </p:set>
                                    <p:animEffect transition="in" filter="wipe(left)">
                                      <p:cBhvr>
                                        <p:cTn id="40" dur="500"/>
                                        <p:tgtEl>
                                          <p:spTgt spid="13825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38257"/>
                                        </p:tgtEl>
                                        <p:attrNameLst>
                                          <p:attrName>style.visibility</p:attrName>
                                        </p:attrNameLst>
                                      </p:cBhvr>
                                      <p:to>
                                        <p:strVal val="visible"/>
                                      </p:to>
                                    </p:set>
                                    <p:animEffect transition="in" filter="wipe(left)">
                                      <p:cBhvr>
                                        <p:cTn id="45" dur="500"/>
                                        <p:tgtEl>
                                          <p:spTgt spid="138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9" grpId="0" animBg="1"/>
      <p:bldP spid="138254" grpId="0" animBg="1"/>
    </p:bldLst>
  </p:timing>
</p:sld>
</file>

<file path=ppt/slides/slide252.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087490"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rPr>
              <a:t>§2  </a:t>
            </a:r>
            <a:r>
              <a:rPr kumimoji="1" lang="zh-CN" altLang="en-US" sz="3600" b="1" smtClean="0">
                <a:solidFill>
                  <a:srgbClr val="CC0099"/>
                </a:solidFill>
              </a:rPr>
              <a:t>矩阵的秩</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9" name="Rectangle 2"/>
          <p:cNvSpPr>
            <a:spLocks noGrp="1" noChangeArrowheads="1"/>
          </p:cNvSpPr>
          <p:nvPr>
            <p:ph type="title"/>
          </p:nvPr>
        </p:nvSpPr>
        <p:spPr/>
        <p:txBody>
          <a:bodyPr/>
          <a:lstStyle/>
          <a:p>
            <a:pPr eaLnBrk="1" hangingPunct="1"/>
            <a:r>
              <a:rPr lang="zh-CN" altLang="en-US" smtClean="0"/>
              <a:t>一、矩阵的秩的概念</a:t>
            </a:r>
          </a:p>
        </p:txBody>
      </p:sp>
      <p:sp>
        <p:nvSpPr>
          <p:cNvPr id="17411" name="Rectangle 3"/>
          <p:cNvSpPr>
            <a:spLocks noGrp="1" noChangeArrowheads="1"/>
          </p:cNvSpPr>
          <p:nvPr>
            <p:ph type="body" idx="1"/>
          </p:nvPr>
        </p:nvSpPr>
        <p:spPr>
          <a:xfrm>
            <a:off x="457200" y="1524000"/>
            <a:ext cx="8229600" cy="1333500"/>
          </a:xfrm>
        </p:spPr>
        <p:txBody>
          <a:bodyPr>
            <a:spAutoFit/>
          </a:bodyPr>
          <a:lstStyle/>
          <a:p>
            <a:pPr eaLnBrk="1" hangingPunct="1">
              <a:buFont typeface="Wingdings" pitchFamily="2" charset="2"/>
              <a:buNone/>
            </a:pPr>
            <a:r>
              <a:rPr lang="zh-CN" altLang="en-US" smtClean="0">
                <a:solidFill>
                  <a:srgbClr val="0000FF"/>
                </a:solidFill>
              </a:rPr>
              <a:t>定义：</a:t>
            </a:r>
            <a:r>
              <a:rPr lang="zh-CN" altLang="en-US" smtClean="0"/>
              <a:t>在 </a:t>
            </a:r>
            <a:r>
              <a:rPr lang="en-US" altLang="zh-CN" i="1" smtClean="0"/>
              <a:t>m</a:t>
            </a:r>
            <a:r>
              <a:rPr lang="en-US" altLang="zh-CN" smtClean="0"/>
              <a:t>×</a:t>
            </a:r>
            <a:r>
              <a:rPr lang="en-US" altLang="zh-CN" i="1" smtClean="0"/>
              <a:t>n</a:t>
            </a:r>
            <a:r>
              <a:rPr lang="en-US" altLang="zh-CN" smtClean="0"/>
              <a:t> </a:t>
            </a:r>
            <a:r>
              <a:rPr lang="zh-CN" altLang="en-US" smtClean="0"/>
              <a:t>矩阵 </a:t>
            </a:r>
            <a:r>
              <a:rPr lang="en-US" altLang="zh-CN" i="1" smtClean="0"/>
              <a:t>A </a:t>
            </a:r>
            <a:r>
              <a:rPr lang="zh-CN" altLang="en-US" smtClean="0"/>
              <a:t>中，任取 </a:t>
            </a:r>
            <a:r>
              <a:rPr lang="en-US" altLang="zh-CN" i="1" smtClean="0"/>
              <a:t>k</a:t>
            </a:r>
            <a:r>
              <a:rPr lang="en-US" altLang="zh-CN" smtClean="0"/>
              <a:t> </a:t>
            </a:r>
            <a:r>
              <a:rPr lang="zh-CN" altLang="en-US" smtClean="0"/>
              <a:t>行 </a:t>
            </a:r>
            <a:r>
              <a:rPr lang="en-US" altLang="zh-CN" i="1" smtClean="0"/>
              <a:t>k</a:t>
            </a:r>
            <a:r>
              <a:rPr lang="en-US" altLang="zh-CN" smtClean="0"/>
              <a:t> </a:t>
            </a:r>
            <a:r>
              <a:rPr lang="zh-CN" altLang="en-US" smtClean="0"/>
              <a:t>列</a:t>
            </a:r>
            <a:r>
              <a:rPr lang="en-US" altLang="zh-CN" smtClean="0"/>
              <a:t>(</a:t>
            </a:r>
            <a:r>
              <a:rPr lang="en-US" altLang="zh-CN" i="1" smtClean="0"/>
              <a:t> k</a:t>
            </a:r>
            <a:r>
              <a:rPr lang="en-US" altLang="zh-CN" smtClean="0"/>
              <a:t> ≤ </a:t>
            </a:r>
            <a:r>
              <a:rPr lang="en-US" altLang="zh-CN" i="1" smtClean="0"/>
              <a:t>m</a:t>
            </a:r>
            <a:r>
              <a:rPr lang="zh-CN" altLang="en-US" smtClean="0"/>
              <a:t>，</a:t>
            </a:r>
            <a:r>
              <a:rPr lang="en-US" altLang="zh-CN" i="1" smtClean="0"/>
              <a:t>k</a:t>
            </a:r>
            <a:r>
              <a:rPr lang="en-US" altLang="zh-CN" smtClean="0"/>
              <a:t>≤</a:t>
            </a:r>
            <a:r>
              <a:rPr lang="en-US" altLang="zh-CN" i="1" smtClean="0"/>
              <a:t>n</a:t>
            </a:r>
            <a:r>
              <a:rPr lang="en-US" altLang="zh-CN" smtClean="0"/>
              <a:t>)</a:t>
            </a:r>
            <a:r>
              <a:rPr lang="zh-CN" altLang="en-US" smtClean="0"/>
              <a:t>，</a:t>
            </a:r>
          </a:p>
          <a:p>
            <a:pPr eaLnBrk="1" hangingPunct="1">
              <a:buFont typeface="Wingdings" pitchFamily="2" charset="2"/>
              <a:buNone/>
            </a:pPr>
            <a:r>
              <a:rPr lang="zh-CN" altLang="en-US" smtClean="0"/>
              <a:t>位于这些行列交叉处的 </a:t>
            </a:r>
            <a:r>
              <a:rPr lang="en-US" altLang="zh-CN" i="1" smtClean="0"/>
              <a:t>k</a:t>
            </a:r>
            <a:r>
              <a:rPr lang="en-US" altLang="zh-CN" baseline="30000" smtClean="0"/>
              <a:t>2</a:t>
            </a:r>
            <a:r>
              <a:rPr lang="en-US" altLang="zh-CN" smtClean="0"/>
              <a:t> </a:t>
            </a:r>
            <a:r>
              <a:rPr lang="zh-CN" altLang="en-US" smtClean="0"/>
              <a:t>个元素，不改变它们在 </a:t>
            </a:r>
            <a:r>
              <a:rPr lang="en-US" altLang="zh-CN" i="1" smtClean="0"/>
              <a:t>A</a:t>
            </a:r>
            <a:r>
              <a:rPr lang="zh-CN" altLang="en-US" smtClean="0"/>
              <a:t>中所处</a:t>
            </a:r>
          </a:p>
          <a:p>
            <a:pPr eaLnBrk="1" hangingPunct="1">
              <a:buFont typeface="Wingdings" pitchFamily="2" charset="2"/>
              <a:buNone/>
            </a:pPr>
            <a:r>
              <a:rPr lang="zh-CN" altLang="en-US" smtClean="0"/>
              <a:t>的位置次序而得的 </a:t>
            </a:r>
            <a:r>
              <a:rPr lang="en-US" altLang="zh-CN" i="1" smtClean="0"/>
              <a:t>k</a:t>
            </a:r>
            <a:r>
              <a:rPr lang="en-US" altLang="zh-CN" smtClean="0"/>
              <a:t> </a:t>
            </a:r>
            <a:r>
              <a:rPr lang="zh-CN" altLang="en-US" smtClean="0"/>
              <a:t>阶行列式，称为矩阵 </a:t>
            </a:r>
            <a:r>
              <a:rPr lang="en-US" altLang="zh-CN" i="1" smtClean="0"/>
              <a:t>A </a:t>
            </a:r>
            <a:r>
              <a:rPr lang="zh-CN" altLang="en-US" smtClean="0"/>
              <a:t>的 </a:t>
            </a:r>
            <a:r>
              <a:rPr lang="en-US" altLang="zh-CN" i="1" smtClean="0">
                <a:solidFill>
                  <a:srgbClr val="FF0000"/>
                </a:solidFill>
              </a:rPr>
              <a:t>k </a:t>
            </a:r>
            <a:r>
              <a:rPr lang="zh-CN" altLang="en-US" smtClean="0">
                <a:solidFill>
                  <a:srgbClr val="FF0000"/>
                </a:solidFill>
              </a:rPr>
              <a:t>阶子式</a:t>
            </a:r>
            <a:r>
              <a:rPr lang="zh-CN" altLang="en-US" smtClean="0"/>
              <a:t>．</a:t>
            </a:r>
          </a:p>
        </p:txBody>
      </p:sp>
      <p:sp>
        <p:nvSpPr>
          <p:cNvPr id="17412" name="Rectangle 4"/>
          <p:cNvSpPr>
            <a:spLocks noChangeArrowheads="1"/>
          </p:cNvSpPr>
          <p:nvPr/>
        </p:nvSpPr>
        <p:spPr bwMode="auto">
          <a:xfrm>
            <a:off x="457200" y="3181350"/>
            <a:ext cx="8229600" cy="457200"/>
          </a:xfrm>
          <a:prstGeom prst="rect">
            <a:avLst/>
          </a:prstGeom>
          <a:noFill/>
          <a:ln w="9525">
            <a:noFill/>
            <a:miter lim="800000"/>
            <a:headEnd/>
            <a:tailEnd/>
          </a:ln>
        </p:spPr>
        <p:txBody>
          <a:bodyPr/>
          <a:lstStyle/>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显然，</a:t>
            </a:r>
            <a:r>
              <a:rPr kumimoji="1" lang="en-US" altLang="zh-CN" sz="2400" b="1" i="1">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 </a:t>
            </a:r>
            <a:r>
              <a:rPr kumimoji="1" lang="en-US" altLang="zh-CN" sz="2400" b="1" i="1">
                <a:solidFill>
                  <a:srgbClr val="000000"/>
                </a:solidFill>
                <a:latin typeface="Times New Roman" pitchFamily="18" charset="0"/>
                <a:ea typeface="楷体_GB2312"/>
                <a:cs typeface="楷体_GB2312"/>
              </a:rPr>
              <a:t>k</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阶子式共有            个</a:t>
            </a:r>
            <a:r>
              <a:rPr lang="zh-CN" altLang="en-US" sz="2400" b="1">
                <a:solidFill>
                  <a:srgbClr val="000000"/>
                </a:solidFill>
                <a:latin typeface="Times New Roman" pitchFamily="18" charset="0"/>
                <a:ea typeface="楷体_GB2312"/>
                <a:cs typeface="楷体_GB2312"/>
              </a:rPr>
              <a:t>．</a:t>
            </a:r>
          </a:p>
        </p:txBody>
      </p:sp>
      <p:graphicFrame>
        <p:nvGraphicFramePr>
          <p:cNvPr id="17413" name="Object 4"/>
          <p:cNvGraphicFramePr>
            <a:graphicFrameLocks noChangeAspect="1"/>
          </p:cNvGraphicFramePr>
          <p:nvPr/>
        </p:nvGraphicFramePr>
        <p:xfrm>
          <a:off x="5410200" y="3208338"/>
          <a:ext cx="812800" cy="482600"/>
        </p:xfrm>
        <a:graphic>
          <a:graphicData uri="http://schemas.openxmlformats.org/presentationml/2006/ole">
            <mc:AlternateContent xmlns:mc="http://schemas.openxmlformats.org/markup-compatibility/2006">
              <mc:Choice xmlns:v="urn:schemas-microsoft-com:vml" Requires="v">
                <p:oleObj spid="_x0000_s210964" name="Equation" r:id="rId3" imgW="406224" imgH="241195" progId="">
                  <p:embed/>
                </p:oleObj>
              </mc:Choice>
              <mc:Fallback>
                <p:oleObj name="Equation" r:id="rId3" imgW="406224" imgH="241195"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208338"/>
                        <a:ext cx="8128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4" name="Text Box 6"/>
          <p:cNvSpPr txBox="1">
            <a:spLocks noChangeArrowheads="1"/>
          </p:cNvSpPr>
          <p:nvPr/>
        </p:nvSpPr>
        <p:spPr bwMode="auto">
          <a:xfrm>
            <a:off x="457200" y="3962400"/>
            <a:ext cx="8231188" cy="457200"/>
          </a:xfrm>
          <a:prstGeom prst="rect">
            <a:avLst/>
          </a:prstGeom>
          <a:noFill/>
          <a:ln w="9525">
            <a:noFill/>
            <a:miter lim="800000"/>
            <a:headEnd/>
            <a:tailEnd/>
          </a:ln>
        </p:spPr>
        <p:txBody>
          <a:bodyPr/>
          <a:lstStyle/>
          <a:p>
            <a:r>
              <a:rPr kumimoji="1" lang="zh-CN" altLang="en-US" sz="2400" b="1">
                <a:solidFill>
                  <a:srgbClr val="0000FF"/>
                </a:solidFill>
                <a:latin typeface="楷体_GB2312"/>
                <a:ea typeface="楷体_GB2312"/>
                <a:cs typeface="楷体_GB2312"/>
              </a:rPr>
              <a:t>概念辨析：</a:t>
            </a:r>
            <a:r>
              <a:rPr kumimoji="1" lang="zh-CN" altLang="en-US" sz="2400" b="1">
                <a:solidFill>
                  <a:srgbClr val="000000"/>
                </a:solidFill>
                <a:latin typeface="楷体_GB2312"/>
                <a:ea typeface="楷体_GB2312"/>
                <a:cs typeface="楷体_GB2312"/>
              </a:rPr>
              <a:t> </a:t>
            </a:r>
            <a:r>
              <a:rPr kumimoji="1" lang="en-US" altLang="zh-CN" sz="2400" b="1" i="1">
                <a:solidFill>
                  <a:srgbClr val="000000"/>
                </a:solidFill>
                <a:latin typeface="Times New Roman" pitchFamily="18" charset="0"/>
                <a:ea typeface="楷体_GB2312"/>
                <a:cs typeface="楷体_GB2312"/>
              </a:rPr>
              <a:t>k </a:t>
            </a:r>
            <a:r>
              <a:rPr kumimoji="1" lang="zh-CN" altLang="en-US" sz="2400" b="1">
                <a:solidFill>
                  <a:srgbClr val="000000"/>
                </a:solidFill>
                <a:latin typeface="楷体_GB2312"/>
                <a:ea typeface="楷体_GB2312"/>
                <a:cs typeface="楷体_GB2312"/>
              </a:rPr>
              <a:t>阶子式、矩阵的子块、余子式、代数余子式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par>
                          <p:cTn id="7" fill="hold" nodeType="afterGroup">
                            <p:stCondLst>
                              <p:cond delay="27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17411">
                                            <p:txEl>
                                              <p:pRg st="1" end="1"/>
                                            </p:txEl>
                                          </p:spTgt>
                                        </p:tgtEl>
                                        <p:attrNameLst>
                                          <p:attrName>style.visibility</p:attrName>
                                        </p:attrNameLst>
                                      </p:cBhvr>
                                      <p:to>
                                        <p:strVal val="visible"/>
                                      </p:to>
                                    </p:set>
                                  </p:childTnLst>
                                </p:cTn>
                              </p:par>
                            </p:childTnLst>
                          </p:cTn>
                        </p:par>
                        <p:par>
                          <p:cTn id="10" fill="hold" nodeType="afterGroup">
                            <p:stCondLst>
                              <p:cond delay="5202"/>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7413"/>
                                        </p:tgtEl>
                                        <p:attrNameLst>
                                          <p:attrName>style.visibility</p:attrName>
                                        </p:attrNameLst>
                                      </p:cBhvr>
                                      <p:to>
                                        <p:strVal val="visible"/>
                                      </p:to>
                                    </p:set>
                                    <p:animEffect transition="in" filter="blinds(horizontal)">
                                      <p:cBhvr>
                                        <p:cTn id="17" dur="500"/>
                                        <p:tgtEl>
                                          <p:spTgt spid="174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7412"/>
                                        </p:tgtEl>
                                        <p:attrNameLst>
                                          <p:attrName>style.visibility</p:attrName>
                                        </p:attrNameLst>
                                      </p:cBhvr>
                                      <p:to>
                                        <p:strVal val="visible"/>
                                      </p:to>
                                    </p:set>
                                    <p:animEffect transition="in" filter="blinds(horizontal)">
                                      <p:cBhvr>
                                        <p:cTn id="20" dur="500"/>
                                        <p:tgtEl>
                                          <p:spTgt spid="174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5" fill="hold" grpId="0" nodeType="clickEffect">
                                  <p:stCondLst>
                                    <p:cond delay="0"/>
                                  </p:stCondLst>
                                  <p:childTnLst>
                                    <p:set>
                                      <p:cBhvr>
                                        <p:cTn id="24" dur="1" fill="hold">
                                          <p:stCondLst>
                                            <p:cond delay="0"/>
                                          </p:stCondLst>
                                        </p:cTn>
                                        <p:tgtEl>
                                          <p:spTgt spid="17414"/>
                                        </p:tgtEl>
                                        <p:attrNameLst>
                                          <p:attrName>style.visibility</p:attrName>
                                        </p:attrNameLst>
                                      </p:cBhvr>
                                      <p:to>
                                        <p:strVal val="visible"/>
                                      </p:to>
                                    </p:set>
                                    <p:animEffect transition="in" filter="checkerboard(down)">
                                      <p:cBhvr>
                                        <p:cTn id="25" dur="500"/>
                                        <p:tgtEl>
                                          <p:spTgt spid="17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17412" grpId="0"/>
      <p:bldP spid="17414" grpId="0" autoUpdateAnimBg="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 Box 5"/>
          <p:cNvSpPr txBox="1">
            <a:spLocks noChangeArrowheads="1"/>
          </p:cNvSpPr>
          <p:nvPr/>
        </p:nvSpPr>
        <p:spPr bwMode="auto">
          <a:xfrm>
            <a:off x="212725" y="2338388"/>
            <a:ext cx="4206875"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与元素</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12</a:t>
            </a:r>
            <a:r>
              <a:rPr kumimoji="1" lang="zh-CN" altLang="en-US" sz="2400" b="1">
                <a:solidFill>
                  <a:srgbClr val="000000"/>
                </a:solidFill>
                <a:latin typeface="Times New Roman" pitchFamily="18" charset="0"/>
                <a:ea typeface="楷体_GB2312"/>
                <a:cs typeface="楷体_GB2312"/>
              </a:rPr>
              <a:t>相对应的</a:t>
            </a:r>
            <a:r>
              <a:rPr kumimoji="1" lang="zh-CN" altLang="en-US" sz="2400" b="1">
                <a:solidFill>
                  <a:srgbClr val="FF0000"/>
                </a:solidFill>
                <a:latin typeface="Times New Roman" pitchFamily="18" charset="0"/>
                <a:ea typeface="楷体_GB2312"/>
                <a:cs typeface="楷体_GB2312"/>
              </a:rPr>
              <a:t>余子式</a:t>
            </a:r>
          </a:p>
        </p:txBody>
      </p:sp>
      <p:sp>
        <p:nvSpPr>
          <p:cNvPr id="18438" name="Line 6"/>
          <p:cNvSpPr>
            <a:spLocks noChangeShapeType="1"/>
          </p:cNvSpPr>
          <p:nvPr/>
        </p:nvSpPr>
        <p:spPr bwMode="auto">
          <a:xfrm>
            <a:off x="1412875" y="781050"/>
            <a:ext cx="1739900" cy="0"/>
          </a:xfrm>
          <a:prstGeom prst="line">
            <a:avLst/>
          </a:prstGeom>
          <a:noFill/>
          <a:ln w="28575">
            <a:solidFill>
              <a:srgbClr val="FF0000"/>
            </a:solidFill>
            <a:round/>
            <a:headEnd/>
            <a:tailEnd/>
          </a:ln>
        </p:spPr>
        <p:txBody>
          <a:bodyPr/>
          <a:lstStyle/>
          <a:p>
            <a:endParaRPr lang="zh-CN" altLang="en-US"/>
          </a:p>
        </p:txBody>
      </p:sp>
      <p:sp>
        <p:nvSpPr>
          <p:cNvPr id="18439" name="Line 7"/>
          <p:cNvSpPr>
            <a:spLocks noChangeShapeType="1"/>
          </p:cNvSpPr>
          <p:nvPr/>
        </p:nvSpPr>
        <p:spPr bwMode="auto">
          <a:xfrm>
            <a:off x="2176463" y="652463"/>
            <a:ext cx="0" cy="1219200"/>
          </a:xfrm>
          <a:prstGeom prst="line">
            <a:avLst/>
          </a:prstGeom>
          <a:noFill/>
          <a:ln w="28575">
            <a:solidFill>
              <a:srgbClr val="FF0000"/>
            </a:solidFill>
            <a:round/>
            <a:headEnd/>
            <a:tailEnd/>
          </a:ln>
        </p:spPr>
        <p:txBody>
          <a:bodyPr/>
          <a:lstStyle/>
          <a:p>
            <a:endParaRPr lang="zh-CN" altLang="en-US"/>
          </a:p>
        </p:txBody>
      </p:sp>
      <p:graphicFrame>
        <p:nvGraphicFramePr>
          <p:cNvPr id="18440" name="Object 14"/>
          <p:cNvGraphicFramePr>
            <a:graphicFrameLocks noChangeAspect="1"/>
          </p:cNvGraphicFramePr>
          <p:nvPr/>
        </p:nvGraphicFramePr>
        <p:xfrm>
          <a:off x="1271588" y="3038475"/>
          <a:ext cx="2030412" cy="965200"/>
        </p:xfrm>
        <a:graphic>
          <a:graphicData uri="http://schemas.openxmlformats.org/presentationml/2006/ole">
            <mc:AlternateContent xmlns:mc="http://schemas.openxmlformats.org/markup-compatibility/2006">
              <mc:Choice xmlns:v="urn:schemas-microsoft-com:vml" Requires="v">
                <p:oleObj spid="_x0000_s212078" name="Equation" r:id="rId3" imgW="1016000" imgH="482600" progId="">
                  <p:embed/>
                </p:oleObj>
              </mc:Choice>
              <mc:Fallback>
                <p:oleObj name="Equation" r:id="rId3" imgW="1016000" imgH="4826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588" y="3038475"/>
                        <a:ext cx="20304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1" name="Text Box 9"/>
          <p:cNvSpPr txBox="1">
            <a:spLocks noChangeArrowheads="1"/>
          </p:cNvSpPr>
          <p:nvPr/>
        </p:nvSpPr>
        <p:spPr bwMode="auto">
          <a:xfrm>
            <a:off x="212725" y="4248150"/>
            <a:ext cx="3140075"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相应的</a:t>
            </a:r>
            <a:r>
              <a:rPr kumimoji="1" lang="zh-CN" altLang="en-US" sz="2400" b="1">
                <a:solidFill>
                  <a:srgbClr val="FF0000"/>
                </a:solidFill>
                <a:latin typeface="Times New Roman" pitchFamily="18" charset="0"/>
                <a:ea typeface="楷体_GB2312"/>
                <a:cs typeface="楷体_GB2312"/>
              </a:rPr>
              <a:t>代数余子式</a:t>
            </a:r>
          </a:p>
        </p:txBody>
      </p:sp>
      <p:sp>
        <p:nvSpPr>
          <p:cNvPr id="211992" name="Line 10"/>
          <p:cNvSpPr>
            <a:spLocks noChangeShapeType="1"/>
          </p:cNvSpPr>
          <p:nvPr/>
        </p:nvSpPr>
        <p:spPr bwMode="auto">
          <a:xfrm>
            <a:off x="4572000" y="2209800"/>
            <a:ext cx="0" cy="4648200"/>
          </a:xfrm>
          <a:prstGeom prst="line">
            <a:avLst/>
          </a:prstGeom>
          <a:noFill/>
          <a:ln w="28575">
            <a:solidFill>
              <a:srgbClr val="008000"/>
            </a:solidFill>
            <a:round/>
            <a:headEnd/>
            <a:tailEnd/>
          </a:ln>
        </p:spPr>
        <p:txBody>
          <a:bodyPr/>
          <a:lstStyle/>
          <a:p>
            <a:endParaRPr lang="zh-CN" altLang="en-US"/>
          </a:p>
        </p:txBody>
      </p:sp>
      <p:sp>
        <p:nvSpPr>
          <p:cNvPr id="211993" name="Line 11"/>
          <p:cNvSpPr>
            <a:spLocks noChangeShapeType="1"/>
          </p:cNvSpPr>
          <p:nvPr/>
        </p:nvSpPr>
        <p:spPr bwMode="auto">
          <a:xfrm>
            <a:off x="0" y="2209800"/>
            <a:ext cx="9144000" cy="0"/>
          </a:xfrm>
          <a:prstGeom prst="line">
            <a:avLst/>
          </a:prstGeom>
          <a:noFill/>
          <a:ln w="28575">
            <a:solidFill>
              <a:srgbClr val="008000"/>
            </a:solidFill>
            <a:round/>
            <a:headEnd/>
            <a:tailEnd/>
          </a:ln>
        </p:spPr>
        <p:txBody>
          <a:bodyPr/>
          <a:lstStyle/>
          <a:p>
            <a:endParaRPr lang="zh-CN" altLang="en-US"/>
          </a:p>
        </p:txBody>
      </p:sp>
      <p:sp>
        <p:nvSpPr>
          <p:cNvPr id="18446" name="Line 14"/>
          <p:cNvSpPr>
            <a:spLocks noChangeShapeType="1"/>
          </p:cNvSpPr>
          <p:nvPr/>
        </p:nvSpPr>
        <p:spPr bwMode="auto">
          <a:xfrm>
            <a:off x="6157913" y="650875"/>
            <a:ext cx="0" cy="1220788"/>
          </a:xfrm>
          <a:prstGeom prst="line">
            <a:avLst/>
          </a:prstGeom>
          <a:noFill/>
          <a:ln w="28575">
            <a:solidFill>
              <a:srgbClr val="0000FF"/>
            </a:solidFill>
            <a:round/>
            <a:headEnd/>
            <a:tailEnd/>
          </a:ln>
        </p:spPr>
        <p:txBody>
          <a:bodyPr/>
          <a:lstStyle/>
          <a:p>
            <a:endParaRPr lang="zh-CN" altLang="en-US"/>
          </a:p>
        </p:txBody>
      </p:sp>
      <p:sp>
        <p:nvSpPr>
          <p:cNvPr id="18447" name="Line 15"/>
          <p:cNvSpPr>
            <a:spLocks noChangeShapeType="1"/>
          </p:cNvSpPr>
          <p:nvPr/>
        </p:nvSpPr>
        <p:spPr bwMode="auto">
          <a:xfrm>
            <a:off x="5565775" y="1524000"/>
            <a:ext cx="2555875" cy="0"/>
          </a:xfrm>
          <a:prstGeom prst="line">
            <a:avLst/>
          </a:prstGeom>
          <a:noFill/>
          <a:ln w="28575">
            <a:solidFill>
              <a:srgbClr val="0000FF"/>
            </a:solidFill>
            <a:round/>
            <a:headEnd/>
            <a:tailEnd/>
          </a:ln>
        </p:spPr>
        <p:txBody>
          <a:bodyPr/>
          <a:lstStyle/>
          <a:p>
            <a:endParaRPr lang="zh-CN" altLang="en-US"/>
          </a:p>
        </p:txBody>
      </p:sp>
      <p:sp>
        <p:nvSpPr>
          <p:cNvPr id="18448" name="Line 16"/>
          <p:cNvSpPr>
            <a:spLocks noChangeShapeType="1"/>
          </p:cNvSpPr>
          <p:nvPr/>
        </p:nvSpPr>
        <p:spPr bwMode="auto">
          <a:xfrm>
            <a:off x="7481888" y="650875"/>
            <a:ext cx="0" cy="1220788"/>
          </a:xfrm>
          <a:prstGeom prst="line">
            <a:avLst/>
          </a:prstGeom>
          <a:noFill/>
          <a:ln w="28575">
            <a:solidFill>
              <a:srgbClr val="0000FF"/>
            </a:solidFill>
            <a:round/>
            <a:headEnd/>
            <a:tailEnd/>
          </a:ln>
        </p:spPr>
        <p:txBody>
          <a:bodyPr/>
          <a:lstStyle/>
          <a:p>
            <a:endParaRPr lang="zh-CN" altLang="en-US"/>
          </a:p>
        </p:txBody>
      </p:sp>
      <p:sp>
        <p:nvSpPr>
          <p:cNvPr id="18449" name="Text Box 17"/>
          <p:cNvSpPr txBox="1">
            <a:spLocks noChangeArrowheads="1"/>
          </p:cNvSpPr>
          <p:nvPr/>
        </p:nvSpPr>
        <p:spPr bwMode="auto">
          <a:xfrm>
            <a:off x="4876800" y="4248150"/>
            <a:ext cx="36576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 </a:t>
            </a:r>
            <a:r>
              <a:rPr kumimoji="1" lang="en-US" altLang="zh-CN" sz="2400" b="1">
                <a:solidFill>
                  <a:srgbClr val="FF0000"/>
                </a:solidFill>
                <a:latin typeface="Times New Roman" pitchFamily="18" charset="0"/>
                <a:ea typeface="楷体_GB2312"/>
                <a:cs typeface="楷体_GB2312"/>
              </a:rPr>
              <a:t>2 </a:t>
            </a:r>
            <a:r>
              <a:rPr kumimoji="1" lang="zh-CN" altLang="en-US" sz="2400" b="1">
                <a:solidFill>
                  <a:srgbClr val="FF0000"/>
                </a:solidFill>
                <a:latin typeface="Times New Roman" pitchFamily="18" charset="0"/>
                <a:ea typeface="楷体_GB2312"/>
                <a:cs typeface="楷体_GB2312"/>
              </a:rPr>
              <a:t>阶子块</a:t>
            </a:r>
          </a:p>
        </p:txBody>
      </p:sp>
      <p:graphicFrame>
        <p:nvGraphicFramePr>
          <p:cNvPr id="18450" name="Object 15"/>
          <p:cNvGraphicFramePr>
            <a:graphicFrameLocks noChangeAspect="1"/>
          </p:cNvGraphicFramePr>
          <p:nvPr/>
        </p:nvGraphicFramePr>
        <p:xfrm>
          <a:off x="6134100" y="4949825"/>
          <a:ext cx="1420813" cy="965200"/>
        </p:xfrm>
        <a:graphic>
          <a:graphicData uri="http://schemas.openxmlformats.org/presentationml/2006/ole">
            <mc:AlternateContent xmlns:mc="http://schemas.openxmlformats.org/markup-compatibility/2006">
              <mc:Choice xmlns:v="urn:schemas-microsoft-com:vml" Requires="v">
                <p:oleObj spid="_x0000_s212079" name="Equation" r:id="rId5" imgW="710891" imgH="482391" progId="">
                  <p:embed/>
                </p:oleObj>
              </mc:Choice>
              <mc:Fallback>
                <p:oleObj name="Equation" r:id="rId5" imgW="710891" imgH="482391"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100" y="4949825"/>
                        <a:ext cx="1420813"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51" name="Text Box 19"/>
          <p:cNvSpPr txBox="1">
            <a:spLocks noChangeArrowheads="1"/>
          </p:cNvSpPr>
          <p:nvPr/>
        </p:nvSpPr>
        <p:spPr bwMode="auto">
          <a:xfrm>
            <a:off x="4876800" y="2338388"/>
            <a:ext cx="36576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的一个 </a:t>
            </a:r>
            <a:r>
              <a:rPr kumimoji="1" lang="en-US" altLang="zh-CN" sz="2400" b="1">
                <a:solidFill>
                  <a:srgbClr val="FF0000"/>
                </a:solidFill>
                <a:latin typeface="Times New Roman" pitchFamily="18" charset="0"/>
                <a:ea typeface="楷体_GB2312"/>
                <a:cs typeface="楷体_GB2312"/>
              </a:rPr>
              <a:t>2 </a:t>
            </a:r>
            <a:r>
              <a:rPr kumimoji="1" lang="zh-CN" altLang="en-US" sz="2400" b="1">
                <a:solidFill>
                  <a:srgbClr val="FF0000"/>
                </a:solidFill>
                <a:latin typeface="Times New Roman" pitchFamily="18" charset="0"/>
                <a:ea typeface="楷体_GB2312"/>
                <a:cs typeface="楷体_GB2312"/>
              </a:rPr>
              <a:t>阶子式</a:t>
            </a:r>
          </a:p>
        </p:txBody>
      </p:sp>
      <p:graphicFrame>
        <p:nvGraphicFramePr>
          <p:cNvPr id="18452" name="Object 16"/>
          <p:cNvGraphicFramePr>
            <a:graphicFrameLocks noChangeAspect="1"/>
          </p:cNvGraphicFramePr>
          <p:nvPr/>
        </p:nvGraphicFramePr>
        <p:xfrm>
          <a:off x="6248400" y="3038475"/>
          <a:ext cx="1193800" cy="965200"/>
        </p:xfrm>
        <a:graphic>
          <a:graphicData uri="http://schemas.openxmlformats.org/presentationml/2006/ole">
            <mc:AlternateContent xmlns:mc="http://schemas.openxmlformats.org/markup-compatibility/2006">
              <mc:Choice xmlns:v="urn:schemas-microsoft-com:vml" Requires="v">
                <p:oleObj spid="_x0000_s212080" name="Equation" r:id="rId7" imgW="596900" imgH="482600" progId="">
                  <p:embed/>
                </p:oleObj>
              </mc:Choice>
              <mc:Fallback>
                <p:oleObj name="Equation" r:id="rId7" imgW="596900" imgH="4826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3038475"/>
                        <a:ext cx="11938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54" name="Line 22"/>
          <p:cNvSpPr>
            <a:spLocks noChangeShapeType="1"/>
          </p:cNvSpPr>
          <p:nvPr/>
        </p:nvSpPr>
        <p:spPr bwMode="auto">
          <a:xfrm>
            <a:off x="6400800" y="650875"/>
            <a:ext cx="0" cy="1220788"/>
          </a:xfrm>
          <a:prstGeom prst="line">
            <a:avLst/>
          </a:prstGeom>
          <a:noFill/>
          <a:ln w="28575">
            <a:solidFill>
              <a:srgbClr val="FF0000"/>
            </a:solidFill>
            <a:round/>
            <a:headEnd/>
            <a:tailEnd/>
          </a:ln>
        </p:spPr>
        <p:txBody>
          <a:bodyPr/>
          <a:lstStyle/>
          <a:p>
            <a:endParaRPr lang="zh-CN" altLang="en-US"/>
          </a:p>
        </p:txBody>
      </p:sp>
      <p:sp>
        <p:nvSpPr>
          <p:cNvPr id="18455" name="Line 23"/>
          <p:cNvSpPr>
            <a:spLocks noChangeShapeType="1"/>
          </p:cNvSpPr>
          <p:nvPr/>
        </p:nvSpPr>
        <p:spPr bwMode="auto">
          <a:xfrm>
            <a:off x="5565775" y="779463"/>
            <a:ext cx="2555875" cy="0"/>
          </a:xfrm>
          <a:prstGeom prst="line">
            <a:avLst/>
          </a:prstGeom>
          <a:noFill/>
          <a:ln w="28575">
            <a:solidFill>
              <a:srgbClr val="FF0000"/>
            </a:solidFill>
            <a:round/>
            <a:headEnd/>
            <a:tailEnd/>
          </a:ln>
        </p:spPr>
        <p:txBody>
          <a:bodyPr/>
          <a:lstStyle/>
          <a:p>
            <a:endParaRPr lang="zh-CN" altLang="en-US"/>
          </a:p>
        </p:txBody>
      </p:sp>
      <p:sp>
        <p:nvSpPr>
          <p:cNvPr id="18456" name="Line 24"/>
          <p:cNvSpPr>
            <a:spLocks noChangeShapeType="1"/>
          </p:cNvSpPr>
          <p:nvPr/>
        </p:nvSpPr>
        <p:spPr bwMode="auto">
          <a:xfrm>
            <a:off x="7058025" y="650875"/>
            <a:ext cx="0" cy="1220788"/>
          </a:xfrm>
          <a:prstGeom prst="line">
            <a:avLst/>
          </a:prstGeom>
          <a:noFill/>
          <a:ln w="28575">
            <a:solidFill>
              <a:srgbClr val="FF0000"/>
            </a:solidFill>
            <a:round/>
            <a:headEnd/>
            <a:tailEnd/>
          </a:ln>
        </p:spPr>
        <p:txBody>
          <a:bodyPr/>
          <a:lstStyle/>
          <a:p>
            <a:endParaRPr lang="zh-CN" altLang="en-US"/>
          </a:p>
        </p:txBody>
      </p:sp>
      <p:sp>
        <p:nvSpPr>
          <p:cNvPr id="18457" name="Line 25"/>
          <p:cNvSpPr>
            <a:spLocks noChangeShapeType="1"/>
          </p:cNvSpPr>
          <p:nvPr/>
        </p:nvSpPr>
        <p:spPr bwMode="auto">
          <a:xfrm>
            <a:off x="5565775" y="1247775"/>
            <a:ext cx="2555875" cy="0"/>
          </a:xfrm>
          <a:prstGeom prst="line">
            <a:avLst/>
          </a:prstGeom>
          <a:noFill/>
          <a:ln w="28575">
            <a:solidFill>
              <a:srgbClr val="FF0000"/>
            </a:solidFill>
            <a:round/>
            <a:headEnd/>
            <a:tailEnd/>
          </a:ln>
        </p:spPr>
        <p:txBody>
          <a:bodyPr/>
          <a:lstStyle/>
          <a:p>
            <a:endParaRPr lang="zh-CN" altLang="en-US"/>
          </a:p>
        </p:txBody>
      </p:sp>
      <p:graphicFrame>
        <p:nvGraphicFramePr>
          <p:cNvPr id="18458" name="Object 17"/>
          <p:cNvGraphicFramePr>
            <a:graphicFrameLocks noChangeAspect="1"/>
          </p:cNvGraphicFramePr>
          <p:nvPr/>
        </p:nvGraphicFramePr>
        <p:xfrm>
          <a:off x="382588" y="4949825"/>
          <a:ext cx="3808412" cy="965200"/>
        </p:xfrm>
        <a:graphic>
          <a:graphicData uri="http://schemas.openxmlformats.org/presentationml/2006/ole">
            <mc:AlternateContent xmlns:mc="http://schemas.openxmlformats.org/markup-compatibility/2006">
              <mc:Choice xmlns:v="urn:schemas-microsoft-com:vml" Requires="v">
                <p:oleObj spid="_x0000_s212081" name="Equation" r:id="rId9" imgW="1905000" imgH="482600" progId="">
                  <p:embed/>
                </p:oleObj>
              </mc:Choice>
              <mc:Fallback>
                <p:oleObj name="Equation" r:id="rId9" imgW="1905000" imgH="4826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588" y="4949825"/>
                        <a:ext cx="38084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6" name="Object 18"/>
          <p:cNvGraphicFramePr>
            <a:graphicFrameLocks noChangeAspect="1"/>
          </p:cNvGraphicFramePr>
          <p:nvPr/>
        </p:nvGraphicFramePr>
        <p:xfrm>
          <a:off x="1358900" y="533400"/>
          <a:ext cx="1854200" cy="1420813"/>
        </p:xfrm>
        <a:graphic>
          <a:graphicData uri="http://schemas.openxmlformats.org/presentationml/2006/ole">
            <mc:AlternateContent xmlns:mc="http://schemas.openxmlformats.org/markup-compatibility/2006">
              <mc:Choice xmlns:v="urn:schemas-microsoft-com:vml" Requires="v">
                <p:oleObj spid="_x0000_s212082" name="Equation" r:id="rId11" imgW="927100" imgH="711200" progId="">
                  <p:embed/>
                </p:oleObj>
              </mc:Choice>
              <mc:Fallback>
                <p:oleObj name="Equation" r:id="rId11" imgW="927100" imgH="711200" progId="">
                  <p:embed/>
                  <p:pic>
                    <p:nvPicPr>
                      <p:cNvPr id="0"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58900" y="533400"/>
                        <a:ext cx="1854200" cy="1420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1987" name="Object 19"/>
          <p:cNvGraphicFramePr>
            <a:graphicFrameLocks noChangeAspect="1"/>
          </p:cNvGraphicFramePr>
          <p:nvPr/>
        </p:nvGraphicFramePr>
        <p:xfrm>
          <a:off x="5486400" y="533400"/>
          <a:ext cx="2716213" cy="1420813"/>
        </p:xfrm>
        <a:graphic>
          <a:graphicData uri="http://schemas.openxmlformats.org/presentationml/2006/ole">
            <mc:AlternateContent xmlns:mc="http://schemas.openxmlformats.org/markup-compatibility/2006">
              <mc:Choice xmlns:v="urn:schemas-microsoft-com:vml" Requires="v">
                <p:oleObj spid="_x0000_s212083" name="Equation" r:id="rId13" imgW="1358310" imgH="710891" progId="">
                  <p:embed/>
                </p:oleObj>
              </mc:Choice>
              <mc:Fallback>
                <p:oleObj name="Equation" r:id="rId13" imgW="1358310" imgH="710891" progId="">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6400" y="533400"/>
                        <a:ext cx="2716213" cy="1420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55"/>
                                        </p:tgtEl>
                                        <p:attrNameLst>
                                          <p:attrName>style.visibility</p:attrName>
                                        </p:attrNameLst>
                                      </p:cBhvr>
                                      <p:to>
                                        <p:strVal val="visible"/>
                                      </p:to>
                                    </p:set>
                                    <p:animEffect transition="in" filter="wipe(left)">
                                      <p:cBhvr>
                                        <p:cTn id="7" dur="500"/>
                                        <p:tgtEl>
                                          <p:spTgt spid="1845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457"/>
                                        </p:tgtEl>
                                        <p:attrNameLst>
                                          <p:attrName>style.visibility</p:attrName>
                                        </p:attrNameLst>
                                      </p:cBhvr>
                                      <p:to>
                                        <p:strVal val="visible"/>
                                      </p:to>
                                    </p:set>
                                    <p:animEffect transition="in" filter="wipe(left)">
                                      <p:cBhvr>
                                        <p:cTn id="10" dur="500"/>
                                        <p:tgtEl>
                                          <p:spTgt spid="18457"/>
                                        </p:tgtEl>
                                      </p:cBhvr>
                                    </p:animEffect>
                                  </p:childTnLst>
                                </p:cTn>
                              </p:par>
                            </p:childTnLst>
                          </p:cTn>
                        </p:par>
                        <p:par>
                          <p:cTn id="11" fill="hold" nodeType="afterGroup">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8454"/>
                                        </p:tgtEl>
                                        <p:attrNameLst>
                                          <p:attrName>style.visibility</p:attrName>
                                        </p:attrNameLst>
                                      </p:cBhvr>
                                      <p:to>
                                        <p:strVal val="visible"/>
                                      </p:to>
                                    </p:set>
                                    <p:animEffect transition="in" filter="wipe(up)">
                                      <p:cBhvr>
                                        <p:cTn id="14" dur="500"/>
                                        <p:tgtEl>
                                          <p:spTgt spid="18454"/>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8456"/>
                                        </p:tgtEl>
                                        <p:attrNameLst>
                                          <p:attrName>style.visibility</p:attrName>
                                        </p:attrNameLst>
                                      </p:cBhvr>
                                      <p:to>
                                        <p:strVal val="visible"/>
                                      </p:to>
                                    </p:set>
                                    <p:animEffect transition="in" filter="wipe(up)">
                                      <p:cBhvr>
                                        <p:cTn id="17" dur="500"/>
                                        <p:tgtEl>
                                          <p:spTgt spid="18456"/>
                                        </p:tgtEl>
                                      </p:cBhvr>
                                    </p:animEffect>
                                  </p:childTnLst>
                                </p:cTn>
                              </p:par>
                            </p:childTnLst>
                          </p:cTn>
                        </p:par>
                        <p:par>
                          <p:cTn id="18" fill="hold" nodeType="afterGroup">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8451"/>
                                        </p:tgtEl>
                                        <p:attrNameLst>
                                          <p:attrName>style.visibility</p:attrName>
                                        </p:attrNameLst>
                                      </p:cBhvr>
                                      <p:to>
                                        <p:strVal val="visible"/>
                                      </p:to>
                                    </p:set>
                                    <p:animEffect transition="in" filter="dissolve">
                                      <p:cBhvr>
                                        <p:cTn id="21" dur="500"/>
                                        <p:tgtEl>
                                          <p:spTgt spid="18451"/>
                                        </p:tgtEl>
                                      </p:cBhvr>
                                    </p:animEffect>
                                  </p:childTnLst>
                                </p:cTn>
                              </p:par>
                            </p:childTnLst>
                          </p:cTn>
                        </p:par>
                        <p:par>
                          <p:cTn id="22" fill="hold" nodeType="afterGroup">
                            <p:stCondLst>
                              <p:cond delay="1500"/>
                            </p:stCondLst>
                            <p:childTnLst>
                              <p:par>
                                <p:cTn id="23" presetID="12" presetClass="entr" presetSubtype="4" fill="hold" nodeType="afterEffect">
                                  <p:stCondLst>
                                    <p:cond delay="0"/>
                                  </p:stCondLst>
                                  <p:childTnLst>
                                    <p:set>
                                      <p:cBhvr>
                                        <p:cTn id="24" dur="1" fill="hold">
                                          <p:stCondLst>
                                            <p:cond delay="0"/>
                                          </p:stCondLst>
                                        </p:cTn>
                                        <p:tgtEl>
                                          <p:spTgt spid="18452"/>
                                        </p:tgtEl>
                                        <p:attrNameLst>
                                          <p:attrName>style.visibility</p:attrName>
                                        </p:attrNameLst>
                                      </p:cBhvr>
                                      <p:to>
                                        <p:strVal val="visible"/>
                                      </p:to>
                                    </p:set>
                                    <p:animEffect transition="in" filter="slide(fromBottom)">
                                      <p:cBhvr>
                                        <p:cTn id="25" dur="500"/>
                                        <p:tgtEl>
                                          <p:spTgt spid="1845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8455"/>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8457"/>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8454"/>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8456"/>
                                        </p:tgtEl>
                                        <p:attrNameLst>
                                          <p:attrName>style.visibility</p:attrName>
                                        </p:attrNameLst>
                                      </p:cBhvr>
                                      <p:to>
                                        <p:strVal val="hidden"/>
                                      </p:to>
                                    </p:set>
                                  </p:childTnLst>
                                </p:cTn>
                              </p:par>
                            </p:childTnLst>
                          </p:cTn>
                        </p:par>
                        <p:par>
                          <p:cTn id="36" fill="hold" nodeType="afterGroup">
                            <p:stCondLst>
                              <p:cond delay="0"/>
                            </p:stCondLst>
                            <p:childTnLst>
                              <p:par>
                                <p:cTn id="37" presetID="22" presetClass="entr" presetSubtype="8" fill="hold" grpId="0" nodeType="afterEffect">
                                  <p:stCondLst>
                                    <p:cond delay="0"/>
                                  </p:stCondLst>
                                  <p:childTnLst>
                                    <p:set>
                                      <p:cBhvr>
                                        <p:cTn id="38" dur="1" fill="hold">
                                          <p:stCondLst>
                                            <p:cond delay="0"/>
                                          </p:stCondLst>
                                        </p:cTn>
                                        <p:tgtEl>
                                          <p:spTgt spid="18447"/>
                                        </p:tgtEl>
                                        <p:attrNameLst>
                                          <p:attrName>style.visibility</p:attrName>
                                        </p:attrNameLst>
                                      </p:cBhvr>
                                      <p:to>
                                        <p:strVal val="visible"/>
                                      </p:to>
                                    </p:set>
                                    <p:animEffect transition="in" filter="wipe(left)">
                                      <p:cBhvr>
                                        <p:cTn id="39" dur="500"/>
                                        <p:tgtEl>
                                          <p:spTgt spid="18447"/>
                                        </p:tgtEl>
                                      </p:cBhvr>
                                    </p:animEffect>
                                  </p:childTnLst>
                                </p:cTn>
                              </p:par>
                            </p:childTnLst>
                          </p:cTn>
                        </p:par>
                        <p:par>
                          <p:cTn id="40" fill="hold" nodeType="afterGroup">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18446"/>
                                        </p:tgtEl>
                                        <p:attrNameLst>
                                          <p:attrName>style.visibility</p:attrName>
                                        </p:attrNameLst>
                                      </p:cBhvr>
                                      <p:to>
                                        <p:strVal val="visible"/>
                                      </p:to>
                                    </p:set>
                                    <p:animEffect transition="in" filter="wipe(up)">
                                      <p:cBhvr>
                                        <p:cTn id="43" dur="500"/>
                                        <p:tgtEl>
                                          <p:spTgt spid="18446"/>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8448"/>
                                        </p:tgtEl>
                                        <p:attrNameLst>
                                          <p:attrName>style.visibility</p:attrName>
                                        </p:attrNameLst>
                                      </p:cBhvr>
                                      <p:to>
                                        <p:strVal val="visible"/>
                                      </p:to>
                                    </p:set>
                                    <p:animEffect transition="in" filter="wipe(up)">
                                      <p:cBhvr>
                                        <p:cTn id="46" dur="500"/>
                                        <p:tgtEl>
                                          <p:spTgt spid="18448"/>
                                        </p:tgtEl>
                                      </p:cBhvr>
                                    </p:animEffect>
                                  </p:childTnLst>
                                </p:cTn>
                              </p:par>
                            </p:childTnLst>
                          </p:cTn>
                        </p:par>
                        <p:par>
                          <p:cTn id="47" fill="hold" nodeType="afterGroup">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8449"/>
                                        </p:tgtEl>
                                        <p:attrNameLst>
                                          <p:attrName>style.visibility</p:attrName>
                                        </p:attrNameLst>
                                      </p:cBhvr>
                                      <p:to>
                                        <p:strVal val="visible"/>
                                      </p:to>
                                    </p:set>
                                    <p:animEffect transition="in" filter="dissolve">
                                      <p:cBhvr>
                                        <p:cTn id="50" dur="500"/>
                                        <p:tgtEl>
                                          <p:spTgt spid="18449"/>
                                        </p:tgtEl>
                                      </p:cBhvr>
                                    </p:animEffect>
                                  </p:childTnLst>
                                </p:cTn>
                              </p:par>
                            </p:childTnLst>
                          </p:cTn>
                        </p:par>
                        <p:par>
                          <p:cTn id="51" fill="hold" nodeType="afterGroup">
                            <p:stCondLst>
                              <p:cond delay="1500"/>
                            </p:stCondLst>
                            <p:childTnLst>
                              <p:par>
                                <p:cTn id="52" presetID="12" presetClass="entr" presetSubtype="4" fill="hold" nodeType="afterEffect">
                                  <p:stCondLst>
                                    <p:cond delay="0"/>
                                  </p:stCondLst>
                                  <p:childTnLst>
                                    <p:set>
                                      <p:cBhvr>
                                        <p:cTn id="53" dur="1" fill="hold">
                                          <p:stCondLst>
                                            <p:cond delay="0"/>
                                          </p:stCondLst>
                                        </p:cTn>
                                        <p:tgtEl>
                                          <p:spTgt spid="18450"/>
                                        </p:tgtEl>
                                        <p:attrNameLst>
                                          <p:attrName>style.visibility</p:attrName>
                                        </p:attrNameLst>
                                      </p:cBhvr>
                                      <p:to>
                                        <p:strVal val="visible"/>
                                      </p:to>
                                    </p:set>
                                    <p:animEffect transition="in" filter="slide(fromBottom)">
                                      <p:cBhvr>
                                        <p:cTn id="54" dur="500"/>
                                        <p:tgtEl>
                                          <p:spTgt spid="1845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16" fill="hold" nodeType="clickEffect">
                                  <p:stCondLst>
                                    <p:cond delay="0"/>
                                  </p:stCondLst>
                                  <p:childTnLst>
                                    <p:set>
                                      <p:cBhvr>
                                        <p:cTn id="58" dur="1" fill="hold">
                                          <p:stCondLst>
                                            <p:cond delay="0"/>
                                          </p:stCondLst>
                                        </p:cTn>
                                        <p:tgtEl>
                                          <p:spTgt spid="18436"/>
                                        </p:tgtEl>
                                        <p:attrNameLst>
                                          <p:attrName>style.visibility</p:attrName>
                                        </p:attrNameLst>
                                      </p:cBhvr>
                                      <p:to>
                                        <p:strVal val="visible"/>
                                      </p:to>
                                    </p:set>
                                    <p:animEffect transition="in" filter="box(in)">
                                      <p:cBhvr>
                                        <p:cTn id="59" dur="500"/>
                                        <p:tgtEl>
                                          <p:spTgt spid="1843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8438"/>
                                        </p:tgtEl>
                                        <p:attrNameLst>
                                          <p:attrName>style.visibility</p:attrName>
                                        </p:attrNameLst>
                                      </p:cBhvr>
                                      <p:to>
                                        <p:strVal val="visible"/>
                                      </p:to>
                                    </p:set>
                                    <p:animEffect transition="in" filter="wipe(left)">
                                      <p:cBhvr>
                                        <p:cTn id="64" dur="500"/>
                                        <p:tgtEl>
                                          <p:spTgt spid="18438"/>
                                        </p:tgtEl>
                                      </p:cBhvr>
                                    </p:animEffect>
                                  </p:childTnLst>
                                </p:cTn>
                              </p:par>
                            </p:childTnLst>
                          </p:cTn>
                        </p:par>
                        <p:par>
                          <p:cTn id="65" fill="hold" nodeType="afterGroup">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18439"/>
                                        </p:tgtEl>
                                        <p:attrNameLst>
                                          <p:attrName>style.visibility</p:attrName>
                                        </p:attrNameLst>
                                      </p:cBhvr>
                                      <p:to>
                                        <p:strVal val="visible"/>
                                      </p:to>
                                    </p:set>
                                    <p:animEffect transition="in" filter="wipe(up)">
                                      <p:cBhvr>
                                        <p:cTn id="68" dur="500"/>
                                        <p:tgtEl>
                                          <p:spTgt spid="18439"/>
                                        </p:tgtEl>
                                      </p:cBhvr>
                                    </p:animEffect>
                                  </p:childTnLst>
                                </p:cTn>
                              </p:par>
                            </p:childTnLst>
                          </p:cTn>
                        </p:par>
                        <p:par>
                          <p:cTn id="69" fill="hold" nodeType="afterGroup">
                            <p:stCondLst>
                              <p:cond delay="1000"/>
                            </p:stCondLst>
                            <p:childTnLst>
                              <p:par>
                                <p:cTn id="70" presetID="9" presetClass="entr" presetSubtype="0" fill="hold" grpId="0" nodeType="afterEffect">
                                  <p:stCondLst>
                                    <p:cond delay="0"/>
                                  </p:stCondLst>
                                  <p:childTnLst>
                                    <p:set>
                                      <p:cBhvr>
                                        <p:cTn id="71" dur="1" fill="hold">
                                          <p:stCondLst>
                                            <p:cond delay="0"/>
                                          </p:stCondLst>
                                        </p:cTn>
                                        <p:tgtEl>
                                          <p:spTgt spid="18437"/>
                                        </p:tgtEl>
                                        <p:attrNameLst>
                                          <p:attrName>style.visibility</p:attrName>
                                        </p:attrNameLst>
                                      </p:cBhvr>
                                      <p:to>
                                        <p:strVal val="visible"/>
                                      </p:to>
                                    </p:set>
                                    <p:animEffect transition="in" filter="dissolve">
                                      <p:cBhvr>
                                        <p:cTn id="72" dur="500"/>
                                        <p:tgtEl>
                                          <p:spTgt spid="18437"/>
                                        </p:tgtEl>
                                      </p:cBhvr>
                                    </p:animEffect>
                                  </p:childTnLst>
                                </p:cTn>
                              </p:par>
                            </p:childTnLst>
                          </p:cTn>
                        </p:par>
                        <p:par>
                          <p:cTn id="73" fill="hold" nodeType="afterGroup">
                            <p:stCondLst>
                              <p:cond delay="1500"/>
                            </p:stCondLst>
                            <p:childTnLst>
                              <p:par>
                                <p:cTn id="74" presetID="12" presetClass="entr" presetSubtype="4" fill="hold" nodeType="afterEffect">
                                  <p:stCondLst>
                                    <p:cond delay="0"/>
                                  </p:stCondLst>
                                  <p:childTnLst>
                                    <p:set>
                                      <p:cBhvr>
                                        <p:cTn id="75" dur="1" fill="hold">
                                          <p:stCondLst>
                                            <p:cond delay="0"/>
                                          </p:stCondLst>
                                        </p:cTn>
                                        <p:tgtEl>
                                          <p:spTgt spid="18440"/>
                                        </p:tgtEl>
                                        <p:attrNameLst>
                                          <p:attrName>style.visibility</p:attrName>
                                        </p:attrNameLst>
                                      </p:cBhvr>
                                      <p:to>
                                        <p:strVal val="visible"/>
                                      </p:to>
                                    </p:set>
                                    <p:animEffect transition="in" filter="slide(fromBottom)">
                                      <p:cBhvr>
                                        <p:cTn id="76" dur="500"/>
                                        <p:tgtEl>
                                          <p:spTgt spid="1844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18441"/>
                                        </p:tgtEl>
                                        <p:attrNameLst>
                                          <p:attrName>style.visibility</p:attrName>
                                        </p:attrNameLst>
                                      </p:cBhvr>
                                      <p:to>
                                        <p:strVal val="visible"/>
                                      </p:to>
                                    </p:set>
                                    <p:animEffect transition="in" filter="dissolve">
                                      <p:cBhvr>
                                        <p:cTn id="81" dur="500"/>
                                        <p:tgtEl>
                                          <p:spTgt spid="18441"/>
                                        </p:tgtEl>
                                      </p:cBhvr>
                                    </p:animEffect>
                                  </p:childTnLst>
                                </p:cTn>
                              </p:par>
                            </p:childTnLst>
                          </p:cTn>
                        </p:par>
                        <p:par>
                          <p:cTn id="82" fill="hold" nodeType="afterGroup">
                            <p:stCondLst>
                              <p:cond delay="500"/>
                            </p:stCondLst>
                            <p:childTnLst>
                              <p:par>
                                <p:cTn id="83" presetID="12" presetClass="entr" presetSubtype="4" fill="hold" nodeType="afterEffect">
                                  <p:stCondLst>
                                    <p:cond delay="0"/>
                                  </p:stCondLst>
                                  <p:childTnLst>
                                    <p:set>
                                      <p:cBhvr>
                                        <p:cTn id="84" dur="1" fill="hold">
                                          <p:stCondLst>
                                            <p:cond delay="0"/>
                                          </p:stCondLst>
                                        </p:cTn>
                                        <p:tgtEl>
                                          <p:spTgt spid="18458"/>
                                        </p:tgtEl>
                                        <p:attrNameLst>
                                          <p:attrName>style.visibility</p:attrName>
                                        </p:attrNameLst>
                                      </p:cBhvr>
                                      <p:to>
                                        <p:strVal val="visible"/>
                                      </p:to>
                                    </p:set>
                                    <p:animEffect transition="in" filter="slide(fromBottom)">
                                      <p:cBhvr>
                                        <p:cTn id="85" dur="500"/>
                                        <p:tgtEl>
                                          <p:spTgt spid="18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utoUpdateAnimBg="0"/>
      <p:bldP spid="18438" grpId="0" animBg="1"/>
      <p:bldP spid="18439" grpId="0" animBg="1"/>
      <p:bldP spid="18441" grpId="0" autoUpdateAnimBg="0"/>
      <p:bldP spid="18446" grpId="0" animBg="1"/>
      <p:bldP spid="18447" grpId="0" animBg="1"/>
      <p:bldP spid="18448" grpId="0" animBg="1"/>
      <p:bldP spid="18449" grpId="0" autoUpdateAnimBg="0"/>
      <p:bldP spid="18451" grpId="0" autoUpdateAnimBg="0"/>
      <p:bldP spid="18454" grpId="0" animBg="1"/>
      <p:bldP spid="18454" grpId="1" animBg="1"/>
      <p:bldP spid="18455" grpId="0" animBg="1"/>
      <p:bldP spid="18455" grpId="1" animBg="1"/>
      <p:bldP spid="18456" grpId="0" animBg="1"/>
      <p:bldP spid="18456" grpId="1" animBg="1"/>
      <p:bldP spid="18457" grpId="0" animBg="1"/>
      <p:bldP spid="18457" grpId="1"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457200" y="533400"/>
            <a:ext cx="8229600" cy="1333500"/>
          </a:xfrm>
        </p:spPr>
        <p:txBody>
          <a:bodyPr/>
          <a:lstStyle/>
          <a:p>
            <a:pPr eaLnBrk="1" hangingPunct="1">
              <a:lnSpc>
                <a:spcPct val="80000"/>
              </a:lnSpc>
              <a:buFont typeface="Wingdings" pitchFamily="2" charset="2"/>
              <a:buNone/>
            </a:pPr>
            <a:r>
              <a:rPr lang="zh-CN" altLang="en-US" smtClean="0">
                <a:solidFill>
                  <a:srgbClr val="0000FF"/>
                </a:solidFill>
              </a:rPr>
              <a:t>定义：</a:t>
            </a:r>
            <a:r>
              <a:rPr lang="zh-CN" altLang="en-US" smtClean="0"/>
              <a:t>设矩阵 </a:t>
            </a:r>
            <a:r>
              <a:rPr lang="en-US" altLang="zh-CN" i="1" smtClean="0"/>
              <a:t>A </a:t>
            </a:r>
            <a:r>
              <a:rPr lang="zh-CN" altLang="en-US" smtClean="0"/>
              <a:t>中有一个不等于零的 </a:t>
            </a:r>
            <a:r>
              <a:rPr lang="en-US" altLang="zh-CN" i="1" smtClean="0"/>
              <a:t>r </a:t>
            </a:r>
            <a:r>
              <a:rPr lang="zh-CN" altLang="en-US" smtClean="0"/>
              <a:t>阶子式</a:t>
            </a:r>
            <a:r>
              <a:rPr lang="zh-CN" altLang="en-US" i="1" smtClean="0"/>
              <a:t> </a:t>
            </a:r>
            <a:r>
              <a:rPr lang="en-US" altLang="zh-CN" i="1" smtClean="0"/>
              <a:t>D</a:t>
            </a:r>
            <a:r>
              <a:rPr lang="zh-CN" altLang="en-US" smtClean="0"/>
              <a:t>，且所有</a:t>
            </a:r>
          </a:p>
          <a:p>
            <a:pPr eaLnBrk="1" hangingPunct="1">
              <a:buFont typeface="Wingdings" pitchFamily="2" charset="2"/>
              <a:buNone/>
            </a:pPr>
            <a:r>
              <a:rPr lang="en-US" altLang="zh-CN" i="1" smtClean="0"/>
              <a:t>r</a:t>
            </a:r>
            <a:r>
              <a:rPr lang="en-US" altLang="zh-CN" smtClean="0"/>
              <a:t> +1 </a:t>
            </a:r>
            <a:r>
              <a:rPr lang="zh-CN" altLang="en-US" smtClean="0"/>
              <a:t>阶子式（如果存在的话）全等于零，那么</a:t>
            </a:r>
            <a:r>
              <a:rPr lang="zh-CN" altLang="en-US" i="1" smtClean="0"/>
              <a:t> </a:t>
            </a:r>
            <a:r>
              <a:rPr lang="en-US" altLang="zh-CN" i="1" smtClean="0"/>
              <a:t>D </a:t>
            </a:r>
            <a:r>
              <a:rPr lang="zh-CN" altLang="en-US" smtClean="0"/>
              <a:t>称为矩阵</a:t>
            </a:r>
          </a:p>
          <a:p>
            <a:pPr eaLnBrk="1" hangingPunct="1">
              <a:buFont typeface="Wingdings" pitchFamily="2" charset="2"/>
              <a:buNone/>
            </a:pPr>
            <a:r>
              <a:rPr lang="en-US" altLang="zh-CN" i="1" smtClean="0"/>
              <a:t>A</a:t>
            </a:r>
            <a:r>
              <a:rPr lang="en-US" altLang="zh-CN" smtClean="0"/>
              <a:t> </a:t>
            </a:r>
            <a:r>
              <a:rPr lang="zh-CN" altLang="en-US" smtClean="0"/>
              <a:t>的</a:t>
            </a:r>
            <a:r>
              <a:rPr lang="zh-CN" altLang="en-US" smtClean="0">
                <a:solidFill>
                  <a:srgbClr val="FF0000"/>
                </a:solidFill>
              </a:rPr>
              <a:t>最高阶非零子式</a:t>
            </a:r>
            <a:r>
              <a:rPr lang="zh-CN" altLang="en-US" smtClean="0"/>
              <a:t>，数 </a:t>
            </a:r>
            <a:r>
              <a:rPr lang="en-US" altLang="zh-CN" i="1" smtClean="0"/>
              <a:t>r</a:t>
            </a:r>
            <a:r>
              <a:rPr lang="en-US" altLang="zh-CN" smtClean="0"/>
              <a:t> </a:t>
            </a:r>
            <a:r>
              <a:rPr lang="zh-CN" altLang="en-US" smtClean="0"/>
              <a:t>称为</a:t>
            </a:r>
            <a:r>
              <a:rPr lang="zh-CN" altLang="en-US" smtClean="0">
                <a:solidFill>
                  <a:srgbClr val="FF0000"/>
                </a:solidFill>
              </a:rPr>
              <a:t>矩阵</a:t>
            </a:r>
            <a:r>
              <a:rPr lang="zh-CN" altLang="en-US" i="1" smtClean="0">
                <a:solidFill>
                  <a:srgbClr val="FF0000"/>
                </a:solidFill>
              </a:rPr>
              <a:t> </a:t>
            </a:r>
            <a:r>
              <a:rPr lang="en-US" altLang="zh-CN" i="1" smtClean="0">
                <a:solidFill>
                  <a:srgbClr val="FF0000"/>
                </a:solidFill>
              </a:rPr>
              <a:t>A</a:t>
            </a:r>
            <a:r>
              <a:rPr lang="en-US" altLang="zh-CN" smtClean="0">
                <a:solidFill>
                  <a:srgbClr val="FF0000"/>
                </a:solidFill>
              </a:rPr>
              <a:t> </a:t>
            </a:r>
            <a:r>
              <a:rPr lang="zh-CN" altLang="en-US" smtClean="0">
                <a:solidFill>
                  <a:srgbClr val="FF0000"/>
                </a:solidFill>
              </a:rPr>
              <a:t>的秩</a:t>
            </a:r>
            <a:r>
              <a:rPr lang="zh-CN" altLang="en-US" smtClean="0"/>
              <a:t>，记作 </a:t>
            </a:r>
            <a:r>
              <a:rPr lang="en-US" altLang="zh-CN" i="1" smtClean="0"/>
              <a:t>R</a:t>
            </a:r>
            <a:r>
              <a:rPr lang="en-US" altLang="zh-CN" smtClean="0"/>
              <a:t>(</a:t>
            </a:r>
            <a:r>
              <a:rPr lang="en-US" altLang="zh-CN" i="1" smtClean="0"/>
              <a:t>A</a:t>
            </a:r>
            <a:r>
              <a:rPr lang="en-US" altLang="zh-CN" smtClean="0"/>
              <a:t>)</a:t>
            </a:r>
            <a:r>
              <a:rPr lang="zh-CN" altLang="en-US" smtClean="0"/>
              <a:t>．</a:t>
            </a:r>
          </a:p>
        </p:txBody>
      </p:sp>
      <p:sp>
        <p:nvSpPr>
          <p:cNvPr id="19464" name="Text Box 8"/>
          <p:cNvSpPr txBox="1">
            <a:spLocks noChangeArrowheads="1"/>
          </p:cNvSpPr>
          <p:nvPr/>
        </p:nvSpPr>
        <p:spPr bwMode="auto">
          <a:xfrm>
            <a:off x="457200" y="2076450"/>
            <a:ext cx="8231188" cy="457200"/>
          </a:xfrm>
          <a:prstGeom prst="rect">
            <a:avLst/>
          </a:prstGeom>
          <a:noFill/>
          <a:ln w="9525">
            <a:noFill/>
            <a:miter lim="800000"/>
            <a:headEnd/>
            <a:tailEnd/>
          </a:ln>
        </p:spPr>
        <p:txBody>
          <a:bodyPr/>
          <a:lstStyle/>
          <a:p>
            <a:r>
              <a:rPr lang="zh-CN" altLang="en-US" sz="2400" b="1">
                <a:solidFill>
                  <a:srgbClr val="0000FF"/>
                </a:solidFill>
                <a:latin typeface="楷体_GB2312"/>
                <a:ea typeface="楷体_GB2312"/>
                <a:cs typeface="楷体_GB2312"/>
              </a:rPr>
              <a:t>规定：</a:t>
            </a:r>
            <a:r>
              <a:rPr kumimoji="1" lang="zh-CN" altLang="en-US" sz="2400" b="1">
                <a:solidFill>
                  <a:srgbClr val="000000"/>
                </a:solidFill>
                <a:latin typeface="楷体_GB2312"/>
                <a:ea typeface="楷体_GB2312"/>
                <a:cs typeface="楷体_GB2312"/>
              </a:rPr>
              <a:t>零矩阵的秩等于零．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par>
                          <p:cTn id="7" fill="hold" nodeType="afterGroup">
                            <p:stCondLst>
                              <p:cond delay="24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19459">
                                            <p:txEl>
                                              <p:pRg st="1" end="1"/>
                                            </p:txEl>
                                          </p:spTgt>
                                        </p:tgtEl>
                                        <p:attrNameLst>
                                          <p:attrName>style.visibility</p:attrName>
                                        </p:attrNameLst>
                                      </p:cBhvr>
                                      <p:to>
                                        <p:strVal val="visible"/>
                                      </p:to>
                                    </p:set>
                                  </p:childTnLst>
                                </p:cTn>
                              </p:par>
                            </p:childTnLst>
                          </p:cTn>
                        </p:par>
                        <p:par>
                          <p:cTn id="10" fill="hold" nodeType="afterGroup">
                            <p:stCondLst>
                              <p:cond delay="4902"/>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464"/>
                                        </p:tgtEl>
                                        <p:attrNameLst>
                                          <p:attrName>style.visibility</p:attrName>
                                        </p:attrNameLst>
                                      </p:cBhvr>
                                      <p:to>
                                        <p:strVal val="visible"/>
                                      </p:to>
                                    </p:set>
                                    <p:animEffect transition="in" filter="slide(fromBottom)">
                                      <p:cBhvr>
                                        <p:cTn id="17" dur="500"/>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19464" grpId="0" autoUpdateAnimBg="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2" name="Rectangle 16"/>
          <p:cNvSpPr>
            <a:spLocks noChangeArrowheads="1"/>
          </p:cNvSpPr>
          <p:nvPr/>
        </p:nvSpPr>
        <p:spPr bwMode="auto">
          <a:xfrm>
            <a:off x="3519488" y="2847975"/>
            <a:ext cx="1079500" cy="838200"/>
          </a:xfrm>
          <a:prstGeom prst="rect">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
        <p:nvSpPr>
          <p:cNvPr id="50193" name="Rectangle 17"/>
          <p:cNvSpPr>
            <a:spLocks noChangeArrowheads="1"/>
          </p:cNvSpPr>
          <p:nvPr/>
        </p:nvSpPr>
        <p:spPr bwMode="auto">
          <a:xfrm>
            <a:off x="5286375" y="2847975"/>
            <a:ext cx="1079500" cy="838200"/>
          </a:xfrm>
          <a:prstGeom prst="rect">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
        <p:nvSpPr>
          <p:cNvPr id="50194" name="Rectangle 18"/>
          <p:cNvSpPr>
            <a:spLocks noChangeArrowheads="1"/>
          </p:cNvSpPr>
          <p:nvPr/>
        </p:nvSpPr>
        <p:spPr bwMode="auto">
          <a:xfrm>
            <a:off x="7072313" y="2847975"/>
            <a:ext cx="1079500" cy="838200"/>
          </a:xfrm>
          <a:prstGeom prst="rect">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graphicFrame>
        <p:nvGraphicFramePr>
          <p:cNvPr id="50200" name="Object 8"/>
          <p:cNvGraphicFramePr>
            <a:graphicFrameLocks noChangeAspect="1"/>
          </p:cNvGraphicFramePr>
          <p:nvPr/>
        </p:nvGraphicFramePr>
        <p:xfrm>
          <a:off x="2819400" y="2786063"/>
          <a:ext cx="5380038" cy="963612"/>
        </p:xfrm>
        <a:graphic>
          <a:graphicData uri="http://schemas.openxmlformats.org/presentationml/2006/ole">
            <mc:AlternateContent xmlns:mc="http://schemas.openxmlformats.org/markup-compatibility/2006">
              <mc:Choice xmlns:v="urn:schemas-microsoft-com:vml" Requires="v">
                <p:oleObj spid="_x0000_s213048" name="Equation" r:id="rId3" imgW="2692400" imgH="482600" progId="">
                  <p:embed/>
                </p:oleObj>
              </mc:Choice>
              <mc:Fallback>
                <p:oleObj name="Equation" r:id="rId3" imgW="2692400" imgH="4826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786063"/>
                        <a:ext cx="5380038" cy="96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2" name="Text Box 6"/>
          <p:cNvSpPr txBox="1">
            <a:spLocks noChangeArrowheads="1"/>
          </p:cNvSpPr>
          <p:nvPr/>
        </p:nvSpPr>
        <p:spPr bwMode="auto">
          <a:xfrm>
            <a:off x="457200" y="2011363"/>
            <a:ext cx="8231188" cy="457200"/>
          </a:xfrm>
          <a:prstGeom prst="rect">
            <a:avLst/>
          </a:prstGeom>
          <a:noFill/>
          <a:ln w="9525">
            <a:noFill/>
            <a:miter lim="800000"/>
            <a:headEnd/>
            <a:tailEnd/>
          </a:ln>
        </p:spPr>
        <p:txBody>
          <a:bodyPr/>
          <a:lstStyle/>
          <a:p>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的一个 </a:t>
            </a:r>
            <a:r>
              <a:rPr kumimoji="1" lang="en-US" altLang="zh-CN" sz="2400" b="1">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阶子式</a:t>
            </a:r>
          </a:p>
        </p:txBody>
      </p:sp>
      <p:graphicFrame>
        <p:nvGraphicFramePr>
          <p:cNvPr id="50183" name="Object 9"/>
          <p:cNvGraphicFramePr>
            <a:graphicFrameLocks noChangeAspect="1"/>
          </p:cNvGraphicFramePr>
          <p:nvPr/>
        </p:nvGraphicFramePr>
        <p:xfrm>
          <a:off x="976313" y="2557463"/>
          <a:ext cx="1852612" cy="1420812"/>
        </p:xfrm>
        <a:graphic>
          <a:graphicData uri="http://schemas.openxmlformats.org/presentationml/2006/ole">
            <mc:AlternateContent xmlns:mc="http://schemas.openxmlformats.org/markup-compatibility/2006">
              <mc:Choice xmlns:v="urn:schemas-microsoft-com:vml" Requires="v">
                <p:oleObj spid="_x0000_s213049" name="Equation" r:id="rId5" imgW="927100" imgH="711200" progId="">
                  <p:embed/>
                </p:oleObj>
              </mc:Choice>
              <mc:Fallback>
                <p:oleObj name="Equation" r:id="rId5" imgW="927100" imgH="7112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313" y="2557463"/>
                        <a:ext cx="1852612"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4" name="Line 8"/>
          <p:cNvSpPr>
            <a:spLocks noChangeShapeType="1"/>
          </p:cNvSpPr>
          <p:nvPr/>
        </p:nvSpPr>
        <p:spPr bwMode="auto">
          <a:xfrm>
            <a:off x="3733800" y="560388"/>
            <a:ext cx="0" cy="1220787"/>
          </a:xfrm>
          <a:prstGeom prst="line">
            <a:avLst/>
          </a:prstGeom>
          <a:noFill/>
          <a:ln w="28575">
            <a:solidFill>
              <a:srgbClr val="FF0000"/>
            </a:solidFill>
            <a:round/>
            <a:headEnd/>
            <a:tailEnd/>
          </a:ln>
        </p:spPr>
        <p:txBody>
          <a:bodyPr/>
          <a:lstStyle/>
          <a:p>
            <a:endParaRPr lang="zh-CN" altLang="en-US"/>
          </a:p>
        </p:txBody>
      </p:sp>
      <p:sp>
        <p:nvSpPr>
          <p:cNvPr id="50185" name="Line 9"/>
          <p:cNvSpPr>
            <a:spLocks noChangeShapeType="1"/>
          </p:cNvSpPr>
          <p:nvPr/>
        </p:nvSpPr>
        <p:spPr bwMode="auto">
          <a:xfrm>
            <a:off x="4389438" y="560388"/>
            <a:ext cx="0" cy="1220787"/>
          </a:xfrm>
          <a:prstGeom prst="line">
            <a:avLst/>
          </a:prstGeom>
          <a:noFill/>
          <a:ln w="28575">
            <a:solidFill>
              <a:srgbClr val="FF0000"/>
            </a:solidFill>
            <a:round/>
            <a:headEnd/>
            <a:tailEnd/>
          </a:ln>
        </p:spPr>
        <p:txBody>
          <a:bodyPr/>
          <a:lstStyle/>
          <a:p>
            <a:endParaRPr lang="zh-CN" altLang="en-US"/>
          </a:p>
        </p:txBody>
      </p:sp>
      <p:sp>
        <p:nvSpPr>
          <p:cNvPr id="50186" name="Line 10"/>
          <p:cNvSpPr>
            <a:spLocks noChangeShapeType="1"/>
          </p:cNvSpPr>
          <p:nvPr/>
        </p:nvSpPr>
        <p:spPr bwMode="auto">
          <a:xfrm>
            <a:off x="3552825" y="688975"/>
            <a:ext cx="2555875" cy="0"/>
          </a:xfrm>
          <a:prstGeom prst="line">
            <a:avLst/>
          </a:prstGeom>
          <a:noFill/>
          <a:ln w="28575">
            <a:solidFill>
              <a:srgbClr val="FF0000"/>
            </a:solidFill>
            <a:round/>
            <a:headEnd/>
            <a:tailEnd/>
          </a:ln>
        </p:spPr>
        <p:txBody>
          <a:bodyPr/>
          <a:lstStyle/>
          <a:p>
            <a:endParaRPr lang="zh-CN" altLang="en-US"/>
          </a:p>
        </p:txBody>
      </p:sp>
      <p:sp>
        <p:nvSpPr>
          <p:cNvPr id="50187" name="Line 11"/>
          <p:cNvSpPr>
            <a:spLocks noChangeShapeType="1"/>
          </p:cNvSpPr>
          <p:nvPr/>
        </p:nvSpPr>
        <p:spPr bwMode="auto">
          <a:xfrm>
            <a:off x="5045075" y="560388"/>
            <a:ext cx="0" cy="1220787"/>
          </a:xfrm>
          <a:prstGeom prst="line">
            <a:avLst/>
          </a:prstGeom>
          <a:noFill/>
          <a:ln w="28575">
            <a:solidFill>
              <a:srgbClr val="FF0000"/>
            </a:solidFill>
            <a:round/>
            <a:headEnd/>
            <a:tailEnd/>
          </a:ln>
        </p:spPr>
        <p:txBody>
          <a:bodyPr/>
          <a:lstStyle/>
          <a:p>
            <a:endParaRPr lang="zh-CN" altLang="en-US"/>
          </a:p>
        </p:txBody>
      </p:sp>
      <p:sp>
        <p:nvSpPr>
          <p:cNvPr id="50188" name="Line 12"/>
          <p:cNvSpPr>
            <a:spLocks noChangeShapeType="1"/>
          </p:cNvSpPr>
          <p:nvPr/>
        </p:nvSpPr>
        <p:spPr bwMode="auto">
          <a:xfrm>
            <a:off x="3552825" y="1144588"/>
            <a:ext cx="2555875" cy="0"/>
          </a:xfrm>
          <a:prstGeom prst="line">
            <a:avLst/>
          </a:prstGeom>
          <a:noFill/>
          <a:ln w="28575">
            <a:solidFill>
              <a:srgbClr val="FF0000"/>
            </a:solidFill>
            <a:round/>
            <a:headEnd/>
            <a:tailEnd/>
          </a:ln>
        </p:spPr>
        <p:txBody>
          <a:bodyPr/>
          <a:lstStyle/>
          <a:p>
            <a:endParaRPr lang="zh-CN" altLang="en-US"/>
          </a:p>
        </p:txBody>
      </p:sp>
      <p:sp>
        <p:nvSpPr>
          <p:cNvPr id="50189" name="Line 13"/>
          <p:cNvSpPr>
            <a:spLocks noChangeShapeType="1"/>
          </p:cNvSpPr>
          <p:nvPr/>
        </p:nvSpPr>
        <p:spPr bwMode="auto">
          <a:xfrm>
            <a:off x="3552825" y="1600200"/>
            <a:ext cx="2555875" cy="0"/>
          </a:xfrm>
          <a:prstGeom prst="line">
            <a:avLst/>
          </a:prstGeom>
          <a:noFill/>
          <a:ln w="28575">
            <a:solidFill>
              <a:srgbClr val="FF0000"/>
            </a:solidFill>
            <a:round/>
            <a:headEnd/>
            <a:tailEnd/>
          </a:ln>
        </p:spPr>
        <p:txBody>
          <a:bodyPr/>
          <a:lstStyle/>
          <a:p>
            <a:endParaRPr lang="zh-CN" altLang="en-US"/>
          </a:p>
        </p:txBody>
      </p:sp>
      <p:sp>
        <p:nvSpPr>
          <p:cNvPr id="50195" name="Line 19"/>
          <p:cNvSpPr>
            <a:spLocks noChangeShapeType="1"/>
          </p:cNvSpPr>
          <p:nvPr/>
        </p:nvSpPr>
        <p:spPr bwMode="auto">
          <a:xfrm flipV="1">
            <a:off x="4114800" y="1920875"/>
            <a:ext cx="2895600" cy="838200"/>
          </a:xfrm>
          <a:prstGeom prst="line">
            <a:avLst/>
          </a:prstGeom>
          <a:noFill/>
          <a:ln w="9525">
            <a:solidFill>
              <a:schemeClr val="tx1"/>
            </a:solidFill>
            <a:round/>
            <a:headEnd/>
            <a:tailEnd/>
          </a:ln>
        </p:spPr>
        <p:txBody>
          <a:bodyPr/>
          <a:lstStyle/>
          <a:p>
            <a:endParaRPr lang="zh-CN" altLang="en-US"/>
          </a:p>
        </p:txBody>
      </p:sp>
      <p:sp>
        <p:nvSpPr>
          <p:cNvPr id="50196" name="Line 20"/>
          <p:cNvSpPr>
            <a:spLocks noChangeShapeType="1"/>
          </p:cNvSpPr>
          <p:nvPr/>
        </p:nvSpPr>
        <p:spPr bwMode="auto">
          <a:xfrm flipH="1">
            <a:off x="5867400" y="1920875"/>
            <a:ext cx="1143000" cy="838200"/>
          </a:xfrm>
          <a:prstGeom prst="line">
            <a:avLst/>
          </a:prstGeom>
          <a:noFill/>
          <a:ln w="9525">
            <a:solidFill>
              <a:schemeClr val="tx1"/>
            </a:solidFill>
            <a:round/>
            <a:headEnd/>
            <a:tailEnd/>
          </a:ln>
        </p:spPr>
        <p:txBody>
          <a:bodyPr/>
          <a:lstStyle/>
          <a:p>
            <a:endParaRPr lang="zh-CN" altLang="en-US"/>
          </a:p>
        </p:txBody>
      </p:sp>
      <p:sp>
        <p:nvSpPr>
          <p:cNvPr id="50197" name="Line 21"/>
          <p:cNvSpPr>
            <a:spLocks noChangeShapeType="1"/>
          </p:cNvSpPr>
          <p:nvPr/>
        </p:nvSpPr>
        <p:spPr bwMode="auto">
          <a:xfrm>
            <a:off x="7010400" y="1920875"/>
            <a:ext cx="488950" cy="838200"/>
          </a:xfrm>
          <a:prstGeom prst="line">
            <a:avLst/>
          </a:prstGeom>
          <a:noFill/>
          <a:ln w="9525">
            <a:solidFill>
              <a:schemeClr val="tx1"/>
            </a:solidFill>
            <a:round/>
            <a:headEnd/>
            <a:tailEnd/>
          </a:ln>
        </p:spPr>
        <p:txBody>
          <a:bodyPr/>
          <a:lstStyle/>
          <a:p>
            <a:endParaRPr lang="zh-CN" altLang="en-US"/>
          </a:p>
        </p:txBody>
      </p:sp>
      <p:sp>
        <p:nvSpPr>
          <p:cNvPr id="50198" name="Text Box 22"/>
          <p:cNvSpPr txBox="1">
            <a:spLocks noChangeArrowheads="1"/>
          </p:cNvSpPr>
          <p:nvPr/>
        </p:nvSpPr>
        <p:spPr bwMode="auto">
          <a:xfrm>
            <a:off x="6248400" y="1447800"/>
            <a:ext cx="2590800" cy="396875"/>
          </a:xfrm>
          <a:prstGeom prst="rect">
            <a:avLst/>
          </a:prstGeom>
          <a:noFill/>
          <a:ln w="9525">
            <a:noFill/>
            <a:miter lim="800000"/>
            <a:headEnd/>
            <a:tailEnd/>
          </a:ln>
        </p:spPr>
        <p:txBody>
          <a:bodyPr>
            <a:spAutoFit/>
          </a:bodyPr>
          <a:lstStyle/>
          <a:p>
            <a:pPr>
              <a:spcBef>
                <a:spcPct val="50000"/>
              </a:spcBef>
            </a:pPr>
            <a:r>
              <a:rPr kumimoji="1" lang="zh-CN" altLang="en-US" sz="2000" b="1">
                <a:solidFill>
                  <a:srgbClr val="0000FF"/>
                </a:solidFill>
                <a:latin typeface="Times New Roman" pitchFamily="18" charset="0"/>
                <a:ea typeface="楷体_GB2312"/>
                <a:cs typeface="楷体_GB2312"/>
              </a:rPr>
              <a:t>矩阵 </a:t>
            </a:r>
            <a:r>
              <a:rPr kumimoji="1" lang="en-US" altLang="zh-CN" sz="2000" b="1" i="1">
                <a:solidFill>
                  <a:srgbClr val="0000FF"/>
                </a:solidFill>
                <a:latin typeface="Times New Roman" pitchFamily="18" charset="0"/>
                <a:ea typeface="楷体_GB2312"/>
                <a:cs typeface="楷体_GB2312"/>
              </a:rPr>
              <a:t>A </a:t>
            </a:r>
            <a:r>
              <a:rPr kumimoji="1" lang="zh-CN" altLang="en-US" sz="2000" b="1">
                <a:solidFill>
                  <a:srgbClr val="0000FF"/>
                </a:solidFill>
                <a:latin typeface="Times New Roman" pitchFamily="18" charset="0"/>
                <a:ea typeface="楷体_GB2312"/>
                <a:cs typeface="楷体_GB2312"/>
              </a:rPr>
              <a:t>的 </a:t>
            </a:r>
            <a:r>
              <a:rPr kumimoji="1" lang="en-US" altLang="zh-CN" sz="2000" b="1">
                <a:solidFill>
                  <a:srgbClr val="0000FF"/>
                </a:solidFill>
                <a:latin typeface="Times New Roman" pitchFamily="18" charset="0"/>
                <a:ea typeface="楷体_GB2312"/>
                <a:cs typeface="楷体_GB2312"/>
              </a:rPr>
              <a:t>2 </a:t>
            </a:r>
            <a:r>
              <a:rPr kumimoji="1" lang="zh-CN" altLang="en-US" sz="2000" b="1">
                <a:solidFill>
                  <a:srgbClr val="0000FF"/>
                </a:solidFill>
                <a:latin typeface="Times New Roman" pitchFamily="18" charset="0"/>
                <a:ea typeface="楷体_GB2312"/>
                <a:cs typeface="楷体_GB2312"/>
              </a:rPr>
              <a:t>阶子式 </a:t>
            </a:r>
          </a:p>
        </p:txBody>
      </p:sp>
      <p:sp>
        <p:nvSpPr>
          <p:cNvPr id="50199" name="Text Box 23"/>
          <p:cNvSpPr txBox="1">
            <a:spLocks noChangeArrowheads="1"/>
          </p:cNvSpPr>
          <p:nvPr/>
        </p:nvSpPr>
        <p:spPr bwMode="auto">
          <a:xfrm>
            <a:off x="457200" y="4114800"/>
            <a:ext cx="8231188" cy="822325"/>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如果矩阵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中所有 </a:t>
            </a:r>
            <a:r>
              <a:rPr kumimoji="1" lang="en-US" altLang="zh-CN" sz="2400" b="1">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阶子式都等于零，那么这个 </a:t>
            </a:r>
            <a:r>
              <a:rPr kumimoji="1" lang="en-US" altLang="zh-CN" sz="2400" b="1">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阶子式也等于零 </a:t>
            </a:r>
            <a:r>
              <a:rPr lang="zh-CN" altLang="en-US" sz="2400" b="1">
                <a:solidFill>
                  <a:srgbClr val="000000"/>
                </a:solidFill>
                <a:latin typeface="Times New Roman" pitchFamily="18" charset="0"/>
                <a:ea typeface="楷体_GB2312"/>
                <a:cs typeface="楷体_GB2312"/>
              </a:rPr>
              <a:t>．</a:t>
            </a:r>
          </a:p>
        </p:txBody>
      </p:sp>
      <p:sp>
        <p:nvSpPr>
          <p:cNvPr id="50203" name="Rectangle 27"/>
          <p:cNvSpPr>
            <a:spLocks noChangeArrowheads="1"/>
          </p:cNvSpPr>
          <p:nvPr/>
        </p:nvSpPr>
        <p:spPr bwMode="auto">
          <a:xfrm>
            <a:off x="4267200" y="990600"/>
            <a:ext cx="1079500" cy="838200"/>
          </a:xfrm>
          <a:prstGeom prst="rect">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graphicFrame>
        <p:nvGraphicFramePr>
          <p:cNvPr id="213002" name="Object 10"/>
          <p:cNvGraphicFramePr>
            <a:graphicFrameLocks noChangeAspect="1"/>
          </p:cNvGraphicFramePr>
          <p:nvPr/>
        </p:nvGraphicFramePr>
        <p:xfrm>
          <a:off x="2947988" y="442913"/>
          <a:ext cx="3248025" cy="1420812"/>
        </p:xfrm>
        <a:graphic>
          <a:graphicData uri="http://schemas.openxmlformats.org/presentationml/2006/ole">
            <mc:AlternateContent xmlns:mc="http://schemas.openxmlformats.org/markup-compatibility/2006">
              <mc:Choice xmlns:v="urn:schemas-microsoft-com:vml" Requires="v">
                <p:oleObj spid="_x0000_s213050" name="Equation" r:id="rId7" imgW="1625600" imgH="711200" progId="">
                  <p:embed/>
                </p:oleObj>
              </mc:Choice>
              <mc:Fallback>
                <p:oleObj name="Equation" r:id="rId7" imgW="1625600" imgH="7112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7988" y="442913"/>
                        <a:ext cx="3248025"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86"/>
                                        </p:tgtEl>
                                        <p:attrNameLst>
                                          <p:attrName>style.visibility</p:attrName>
                                        </p:attrNameLst>
                                      </p:cBhvr>
                                      <p:to>
                                        <p:strVal val="visible"/>
                                      </p:to>
                                    </p:set>
                                    <p:animEffect transition="in" filter="wipe(left)">
                                      <p:cBhvr>
                                        <p:cTn id="7" dur="500"/>
                                        <p:tgtEl>
                                          <p:spTgt spid="5018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188"/>
                                        </p:tgtEl>
                                        <p:attrNameLst>
                                          <p:attrName>style.visibility</p:attrName>
                                        </p:attrNameLst>
                                      </p:cBhvr>
                                      <p:to>
                                        <p:strVal val="visible"/>
                                      </p:to>
                                    </p:set>
                                    <p:animEffect transition="in" filter="wipe(left)">
                                      <p:cBhvr>
                                        <p:cTn id="10" dur="500"/>
                                        <p:tgtEl>
                                          <p:spTgt spid="5018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0189"/>
                                        </p:tgtEl>
                                        <p:attrNameLst>
                                          <p:attrName>style.visibility</p:attrName>
                                        </p:attrNameLst>
                                      </p:cBhvr>
                                      <p:to>
                                        <p:strVal val="visible"/>
                                      </p:to>
                                    </p:set>
                                    <p:animEffect transition="in" filter="wipe(left)">
                                      <p:cBhvr>
                                        <p:cTn id="13" dur="500"/>
                                        <p:tgtEl>
                                          <p:spTgt spid="50189"/>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iterate type="lt">
                                    <p:tmPct val="0"/>
                                  </p:iterate>
                                  <p:childTnLst>
                                    <p:set>
                                      <p:cBhvr>
                                        <p:cTn id="16" dur="1" fill="hold">
                                          <p:stCondLst>
                                            <p:cond delay="0"/>
                                          </p:stCondLst>
                                        </p:cTn>
                                        <p:tgtEl>
                                          <p:spTgt spid="50184"/>
                                        </p:tgtEl>
                                        <p:attrNameLst>
                                          <p:attrName>style.visibility</p:attrName>
                                        </p:attrNameLst>
                                      </p:cBhvr>
                                      <p:to>
                                        <p:strVal val="visible"/>
                                      </p:to>
                                    </p:set>
                                    <p:animEffect transition="in" filter="wipe(up)">
                                      <p:cBhvr>
                                        <p:cTn id="17" dur="500"/>
                                        <p:tgtEl>
                                          <p:spTgt spid="50184"/>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50185"/>
                                        </p:tgtEl>
                                        <p:attrNameLst>
                                          <p:attrName>style.visibility</p:attrName>
                                        </p:attrNameLst>
                                      </p:cBhvr>
                                      <p:to>
                                        <p:strVal val="visible"/>
                                      </p:to>
                                    </p:set>
                                    <p:animEffect transition="in" filter="wipe(up)">
                                      <p:cBhvr>
                                        <p:cTn id="20" dur="500"/>
                                        <p:tgtEl>
                                          <p:spTgt spid="5018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50187"/>
                                        </p:tgtEl>
                                        <p:attrNameLst>
                                          <p:attrName>style.visibility</p:attrName>
                                        </p:attrNameLst>
                                      </p:cBhvr>
                                      <p:to>
                                        <p:strVal val="visible"/>
                                      </p:to>
                                    </p:set>
                                    <p:animEffect transition="in" filter="wipe(up)">
                                      <p:cBhvr>
                                        <p:cTn id="23" dur="500"/>
                                        <p:tgtEl>
                                          <p:spTgt spid="50187"/>
                                        </p:tgtEl>
                                      </p:cBhvr>
                                    </p:animEffect>
                                  </p:childTnLst>
                                </p:cTn>
                              </p:par>
                            </p:childTnLst>
                          </p:cTn>
                        </p:par>
                        <p:par>
                          <p:cTn id="24" fill="hold" nodeType="afterGroup">
                            <p:stCondLst>
                              <p:cond delay="1000"/>
                            </p:stCondLst>
                            <p:childTnLst>
                              <p:par>
                                <p:cTn id="25" presetID="12" presetClass="entr" presetSubtype="4" fill="hold" grpId="0" nodeType="afterEffect">
                                  <p:stCondLst>
                                    <p:cond delay="0"/>
                                  </p:stCondLst>
                                  <p:childTnLst>
                                    <p:set>
                                      <p:cBhvr>
                                        <p:cTn id="26" dur="1" fill="hold">
                                          <p:stCondLst>
                                            <p:cond delay="0"/>
                                          </p:stCondLst>
                                        </p:cTn>
                                        <p:tgtEl>
                                          <p:spTgt spid="50182"/>
                                        </p:tgtEl>
                                        <p:attrNameLst>
                                          <p:attrName>style.visibility</p:attrName>
                                        </p:attrNameLst>
                                      </p:cBhvr>
                                      <p:to>
                                        <p:strVal val="visible"/>
                                      </p:to>
                                    </p:set>
                                    <p:animEffect transition="in" filter="slide(fromBottom)">
                                      <p:cBhvr>
                                        <p:cTn id="27" dur="500"/>
                                        <p:tgtEl>
                                          <p:spTgt spid="50182"/>
                                        </p:tgtEl>
                                      </p:cBhvr>
                                    </p:animEffect>
                                  </p:childTnLst>
                                </p:cTn>
                              </p:par>
                            </p:childTnLst>
                          </p:cTn>
                        </p:par>
                        <p:par>
                          <p:cTn id="28" fill="hold" nodeType="afterGroup">
                            <p:stCondLst>
                              <p:cond delay="1500"/>
                            </p:stCondLst>
                            <p:childTnLst>
                              <p:par>
                                <p:cTn id="29" presetID="4" presetClass="entr" presetSubtype="16" fill="hold" nodeType="afterEffect">
                                  <p:stCondLst>
                                    <p:cond delay="0"/>
                                  </p:stCondLst>
                                  <p:childTnLst>
                                    <p:set>
                                      <p:cBhvr>
                                        <p:cTn id="30" dur="1" fill="hold">
                                          <p:stCondLst>
                                            <p:cond delay="0"/>
                                          </p:stCondLst>
                                        </p:cTn>
                                        <p:tgtEl>
                                          <p:spTgt spid="50183"/>
                                        </p:tgtEl>
                                        <p:attrNameLst>
                                          <p:attrName>style.visibility</p:attrName>
                                        </p:attrNameLst>
                                      </p:cBhvr>
                                      <p:to>
                                        <p:strVal val="visible"/>
                                      </p:to>
                                    </p:set>
                                    <p:animEffect transition="in" filter="box(in)">
                                      <p:cBhvr>
                                        <p:cTn id="31" dur="500"/>
                                        <p:tgtEl>
                                          <p:spTgt spid="5018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0200"/>
                                        </p:tgtEl>
                                        <p:attrNameLst>
                                          <p:attrName>style.visibility</p:attrName>
                                        </p:attrNameLst>
                                      </p:cBhvr>
                                      <p:to>
                                        <p:strVal val="visible"/>
                                      </p:to>
                                    </p:set>
                                    <p:animEffect transition="in" filter="wipe(left)">
                                      <p:cBhvr>
                                        <p:cTn id="36" dur="500"/>
                                        <p:tgtEl>
                                          <p:spTgt spid="5020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018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018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50189"/>
                                        </p:tgtEl>
                                        <p:attrNameLst>
                                          <p:attrName>style.visibility</p:attrName>
                                        </p:attrNameLst>
                                      </p:cBhvr>
                                      <p:to>
                                        <p:strVal val="hidden"/>
                                      </p:to>
                                    </p:set>
                                  </p:childTnLst>
                                </p:cTn>
                              </p:par>
                              <p:par>
                                <p:cTn id="45" presetID="1" presetClass="exit" presetSubtype="0" fill="hold" grpId="1" nodeType="withEffect">
                                  <p:stCondLst>
                                    <p:cond delay="0"/>
                                  </p:stCondLst>
                                  <p:iterate type="lt">
                                    <p:tmAbs val="0"/>
                                  </p:iterate>
                                  <p:childTnLst>
                                    <p:set>
                                      <p:cBhvr>
                                        <p:cTn id="46" dur="1" fill="hold">
                                          <p:stCondLst>
                                            <p:cond delay="0"/>
                                          </p:stCondLst>
                                        </p:cTn>
                                        <p:tgtEl>
                                          <p:spTgt spid="5018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0185"/>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0187"/>
                                        </p:tgtEl>
                                        <p:attrNameLst>
                                          <p:attrName>style.visibility</p:attrName>
                                        </p:attrNameLst>
                                      </p:cBhvr>
                                      <p:to>
                                        <p:strVal val="hidden"/>
                                      </p:to>
                                    </p:set>
                                  </p:childTnLst>
                                </p:cTn>
                              </p:par>
                            </p:childTnLst>
                          </p:cTn>
                        </p:par>
                        <p:par>
                          <p:cTn id="51" fill="hold" nodeType="afterGroup">
                            <p:stCondLst>
                              <p:cond delay="0"/>
                            </p:stCondLst>
                            <p:childTnLst>
                              <p:par>
                                <p:cTn id="52" presetID="4" presetClass="entr" presetSubtype="16" fill="hold" grpId="0" nodeType="afterEffect">
                                  <p:stCondLst>
                                    <p:cond delay="0"/>
                                  </p:stCondLst>
                                  <p:childTnLst>
                                    <p:set>
                                      <p:cBhvr>
                                        <p:cTn id="53" dur="1" fill="hold">
                                          <p:stCondLst>
                                            <p:cond delay="0"/>
                                          </p:stCondLst>
                                        </p:cTn>
                                        <p:tgtEl>
                                          <p:spTgt spid="50192"/>
                                        </p:tgtEl>
                                        <p:attrNameLst>
                                          <p:attrName>style.visibility</p:attrName>
                                        </p:attrNameLst>
                                      </p:cBhvr>
                                      <p:to>
                                        <p:strVal val="visible"/>
                                      </p:to>
                                    </p:set>
                                    <p:animEffect transition="in" filter="box(in)">
                                      <p:cBhvr>
                                        <p:cTn id="54" dur="500"/>
                                        <p:tgtEl>
                                          <p:spTgt spid="50192"/>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50203"/>
                                        </p:tgtEl>
                                        <p:attrNameLst>
                                          <p:attrName>style.visibility</p:attrName>
                                        </p:attrNameLst>
                                      </p:cBhvr>
                                      <p:to>
                                        <p:strVal val="visible"/>
                                      </p:to>
                                    </p:set>
                                    <p:animEffect transition="in" filter="box(in)">
                                      <p:cBhvr>
                                        <p:cTn id="57" dur="500"/>
                                        <p:tgtEl>
                                          <p:spTgt spid="50203"/>
                                        </p:tgtEl>
                                      </p:cBhvr>
                                    </p:animEffect>
                                  </p:childTnLst>
                                  <p:subTnLst>
                                    <p:set>
                                      <p:cBhvr override="childStyle">
                                        <p:cTn dur="1" fill="hold" display="0" masterRel="nextClick" afterEffect="1"/>
                                        <p:tgtEl>
                                          <p:spTgt spid="50203"/>
                                        </p:tgtEl>
                                        <p:attrNameLst>
                                          <p:attrName>style.visibility</p:attrName>
                                        </p:attrNameLst>
                                      </p:cBhvr>
                                      <p:to>
                                        <p:strVal val="hidden"/>
                                      </p:to>
                                    </p:set>
                                  </p:sub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2" nodeType="clickEffect">
                                  <p:stCondLst>
                                    <p:cond delay="0"/>
                                  </p:stCondLst>
                                  <p:childTnLst>
                                    <p:set>
                                      <p:cBhvr>
                                        <p:cTn id="61" dur="1" fill="hold">
                                          <p:stCondLst>
                                            <p:cond delay="0"/>
                                          </p:stCondLst>
                                        </p:cTn>
                                        <p:tgtEl>
                                          <p:spTgt spid="50185"/>
                                        </p:tgtEl>
                                        <p:attrNameLst>
                                          <p:attrName>style.visibility</p:attrName>
                                        </p:attrNameLst>
                                      </p:cBhvr>
                                      <p:to>
                                        <p:strVal val="visible"/>
                                      </p:to>
                                    </p:set>
                                    <p:animEffect transition="in" filter="wipe(up)">
                                      <p:cBhvr>
                                        <p:cTn id="62" dur="500"/>
                                        <p:tgtEl>
                                          <p:spTgt spid="50185"/>
                                        </p:tgtEl>
                                      </p:cBhvr>
                                    </p:animEffect>
                                  </p:childTnLst>
                                  <p:subTnLst>
                                    <p:set>
                                      <p:cBhvr override="childStyle">
                                        <p:cTn dur="1" fill="hold" display="0" masterRel="nextClick" afterEffect="1"/>
                                        <p:tgtEl>
                                          <p:spTgt spid="50185"/>
                                        </p:tgtEl>
                                        <p:attrNameLst>
                                          <p:attrName>style.visibility</p:attrName>
                                        </p:attrNameLst>
                                      </p:cBhvr>
                                      <p:to>
                                        <p:strVal val="hidden"/>
                                      </p:to>
                                    </p:set>
                                  </p:subTnLst>
                                </p:cTn>
                              </p:par>
                              <p:par>
                                <p:cTn id="63" presetID="22" presetClass="entr" presetSubtype="1" fill="hold" grpId="2" nodeType="withEffect">
                                  <p:stCondLst>
                                    <p:cond delay="0"/>
                                  </p:stCondLst>
                                  <p:childTnLst>
                                    <p:set>
                                      <p:cBhvr>
                                        <p:cTn id="64" dur="1" fill="hold">
                                          <p:stCondLst>
                                            <p:cond delay="0"/>
                                          </p:stCondLst>
                                        </p:cTn>
                                        <p:tgtEl>
                                          <p:spTgt spid="50187"/>
                                        </p:tgtEl>
                                        <p:attrNameLst>
                                          <p:attrName>style.visibility</p:attrName>
                                        </p:attrNameLst>
                                      </p:cBhvr>
                                      <p:to>
                                        <p:strVal val="visible"/>
                                      </p:to>
                                    </p:set>
                                    <p:animEffect transition="in" filter="wipe(up)">
                                      <p:cBhvr>
                                        <p:cTn id="65" dur="500"/>
                                        <p:tgtEl>
                                          <p:spTgt spid="50187"/>
                                        </p:tgtEl>
                                      </p:cBhvr>
                                    </p:animEffect>
                                  </p:childTnLst>
                                  <p:subTnLst>
                                    <p:set>
                                      <p:cBhvr override="childStyle">
                                        <p:cTn dur="1" fill="hold" display="0" masterRel="nextClick" afterEffect="1"/>
                                        <p:tgtEl>
                                          <p:spTgt spid="50187"/>
                                        </p:tgtEl>
                                        <p:attrNameLst>
                                          <p:attrName>style.visibility</p:attrName>
                                        </p:attrNameLst>
                                      </p:cBhvr>
                                      <p:to>
                                        <p:strVal val="hidden"/>
                                      </p:to>
                                    </p:set>
                                  </p:subTnLst>
                                </p:cTn>
                              </p:par>
                              <p:par>
                                <p:cTn id="66" presetID="22" presetClass="entr" presetSubtype="8" fill="hold" grpId="2" nodeType="withEffect">
                                  <p:stCondLst>
                                    <p:cond delay="0"/>
                                  </p:stCondLst>
                                  <p:childTnLst>
                                    <p:set>
                                      <p:cBhvr>
                                        <p:cTn id="67" dur="1" fill="hold">
                                          <p:stCondLst>
                                            <p:cond delay="0"/>
                                          </p:stCondLst>
                                        </p:cTn>
                                        <p:tgtEl>
                                          <p:spTgt spid="50188"/>
                                        </p:tgtEl>
                                        <p:attrNameLst>
                                          <p:attrName>style.visibility</p:attrName>
                                        </p:attrNameLst>
                                      </p:cBhvr>
                                      <p:to>
                                        <p:strVal val="visible"/>
                                      </p:to>
                                    </p:set>
                                    <p:animEffect transition="in" filter="wipe(left)">
                                      <p:cBhvr>
                                        <p:cTn id="68" dur="500"/>
                                        <p:tgtEl>
                                          <p:spTgt spid="50188"/>
                                        </p:tgtEl>
                                      </p:cBhvr>
                                    </p:animEffect>
                                  </p:childTnLst>
                                  <p:subTnLst>
                                    <p:set>
                                      <p:cBhvr override="childStyle">
                                        <p:cTn dur="1" fill="hold" display="0" masterRel="nextClick" afterEffect="1"/>
                                        <p:tgtEl>
                                          <p:spTgt spid="50188"/>
                                        </p:tgtEl>
                                        <p:attrNameLst>
                                          <p:attrName>style.visibility</p:attrName>
                                        </p:attrNameLst>
                                      </p:cBhvr>
                                      <p:to>
                                        <p:strVal val="hidden"/>
                                      </p:to>
                                    </p:set>
                                  </p:subTnLst>
                                </p:cTn>
                              </p:par>
                              <p:par>
                                <p:cTn id="69" presetID="22" presetClass="entr" presetSubtype="8" fill="hold" grpId="2" nodeType="withEffect">
                                  <p:stCondLst>
                                    <p:cond delay="0"/>
                                  </p:stCondLst>
                                  <p:childTnLst>
                                    <p:set>
                                      <p:cBhvr>
                                        <p:cTn id="70" dur="1" fill="hold">
                                          <p:stCondLst>
                                            <p:cond delay="0"/>
                                          </p:stCondLst>
                                        </p:cTn>
                                        <p:tgtEl>
                                          <p:spTgt spid="50189"/>
                                        </p:tgtEl>
                                        <p:attrNameLst>
                                          <p:attrName>style.visibility</p:attrName>
                                        </p:attrNameLst>
                                      </p:cBhvr>
                                      <p:to>
                                        <p:strVal val="visible"/>
                                      </p:to>
                                    </p:set>
                                    <p:animEffect transition="in" filter="wipe(left)">
                                      <p:cBhvr>
                                        <p:cTn id="71" dur="500"/>
                                        <p:tgtEl>
                                          <p:spTgt spid="50189"/>
                                        </p:tgtEl>
                                      </p:cBhvr>
                                    </p:animEffect>
                                  </p:childTnLst>
                                  <p:subTnLst>
                                    <p:set>
                                      <p:cBhvr override="childStyle">
                                        <p:cTn dur="1" fill="hold" display="0" masterRel="nextClick" afterEffect="1"/>
                                        <p:tgtEl>
                                          <p:spTgt spid="50189"/>
                                        </p:tgtEl>
                                        <p:attrNameLst>
                                          <p:attrName>style.visibility</p:attrName>
                                        </p:attrNameLst>
                                      </p:cBhvr>
                                      <p:to>
                                        <p:strVal val="hidden"/>
                                      </p:to>
                                    </p:set>
                                  </p:subTnLst>
                                </p:cTn>
                              </p:par>
                            </p:childTnLst>
                          </p:cTn>
                        </p:par>
                      </p:childTnLst>
                    </p:cTn>
                  </p:par>
                  <p:par>
                    <p:cTn id="72" fill="hold" nodeType="clickPar">
                      <p:stCondLst>
                        <p:cond delay="indefinite"/>
                      </p:stCondLst>
                      <p:childTnLst>
                        <p:par>
                          <p:cTn id="73" fill="hold" nodeType="withGroup">
                            <p:stCondLst>
                              <p:cond delay="0"/>
                            </p:stCondLst>
                            <p:childTnLst>
                              <p:par>
                                <p:cTn id="74" presetID="4" presetClass="entr" presetSubtype="16" fill="hold" grpId="0" nodeType="clickEffect">
                                  <p:stCondLst>
                                    <p:cond delay="0"/>
                                  </p:stCondLst>
                                  <p:childTnLst>
                                    <p:set>
                                      <p:cBhvr>
                                        <p:cTn id="75" dur="1" fill="hold">
                                          <p:stCondLst>
                                            <p:cond delay="0"/>
                                          </p:stCondLst>
                                        </p:cTn>
                                        <p:tgtEl>
                                          <p:spTgt spid="50193"/>
                                        </p:tgtEl>
                                        <p:attrNameLst>
                                          <p:attrName>style.visibility</p:attrName>
                                        </p:attrNameLst>
                                      </p:cBhvr>
                                      <p:to>
                                        <p:strVal val="visible"/>
                                      </p:to>
                                    </p:set>
                                    <p:animEffect transition="in" filter="box(in)">
                                      <p:cBhvr>
                                        <p:cTn id="76" dur="500"/>
                                        <p:tgtEl>
                                          <p:spTgt spid="5019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1" fill="hold" grpId="2" nodeType="clickEffect">
                                  <p:stCondLst>
                                    <p:cond delay="0"/>
                                  </p:stCondLst>
                                  <p:iterate type="lt">
                                    <p:tmPct val="0"/>
                                  </p:iterate>
                                  <p:childTnLst>
                                    <p:set>
                                      <p:cBhvr>
                                        <p:cTn id="80" dur="1" fill="hold">
                                          <p:stCondLst>
                                            <p:cond delay="0"/>
                                          </p:stCondLst>
                                        </p:cTn>
                                        <p:tgtEl>
                                          <p:spTgt spid="50184"/>
                                        </p:tgtEl>
                                        <p:attrNameLst>
                                          <p:attrName>style.visibility</p:attrName>
                                        </p:attrNameLst>
                                      </p:cBhvr>
                                      <p:to>
                                        <p:strVal val="visible"/>
                                      </p:to>
                                    </p:set>
                                    <p:animEffect transition="in" filter="wipe(up)">
                                      <p:cBhvr>
                                        <p:cTn id="81" dur="500"/>
                                        <p:tgtEl>
                                          <p:spTgt spid="50184"/>
                                        </p:tgtEl>
                                      </p:cBhvr>
                                    </p:animEffect>
                                  </p:childTnLst>
                                  <p:subTnLst>
                                    <p:set>
                                      <p:cBhvr override="childStyle">
                                        <p:cTn dur="1" fill="hold" display="0" masterRel="nextClick" afterEffect="1"/>
                                        <p:tgtEl>
                                          <p:spTgt spid="50184"/>
                                        </p:tgtEl>
                                        <p:attrNameLst>
                                          <p:attrName>style.visibility</p:attrName>
                                        </p:attrNameLst>
                                      </p:cBhvr>
                                      <p:to>
                                        <p:strVal val="hidden"/>
                                      </p:to>
                                    </p:set>
                                  </p:subTnLst>
                                </p:cTn>
                              </p:par>
                              <p:par>
                                <p:cTn id="82" presetID="22" presetClass="entr" presetSubtype="1" fill="hold" grpId="3" nodeType="withEffect">
                                  <p:stCondLst>
                                    <p:cond delay="0"/>
                                  </p:stCondLst>
                                  <p:childTnLst>
                                    <p:set>
                                      <p:cBhvr>
                                        <p:cTn id="83" dur="1" fill="hold">
                                          <p:stCondLst>
                                            <p:cond delay="0"/>
                                          </p:stCondLst>
                                        </p:cTn>
                                        <p:tgtEl>
                                          <p:spTgt spid="50187"/>
                                        </p:tgtEl>
                                        <p:attrNameLst>
                                          <p:attrName>style.visibility</p:attrName>
                                        </p:attrNameLst>
                                      </p:cBhvr>
                                      <p:to>
                                        <p:strVal val="visible"/>
                                      </p:to>
                                    </p:set>
                                    <p:animEffect transition="in" filter="wipe(up)">
                                      <p:cBhvr>
                                        <p:cTn id="84" dur="500"/>
                                        <p:tgtEl>
                                          <p:spTgt spid="50187"/>
                                        </p:tgtEl>
                                      </p:cBhvr>
                                    </p:animEffect>
                                  </p:childTnLst>
                                  <p:subTnLst>
                                    <p:set>
                                      <p:cBhvr override="childStyle">
                                        <p:cTn dur="1" fill="hold" display="0" masterRel="nextClick" afterEffect="1"/>
                                        <p:tgtEl>
                                          <p:spTgt spid="50187"/>
                                        </p:tgtEl>
                                        <p:attrNameLst>
                                          <p:attrName>style.visibility</p:attrName>
                                        </p:attrNameLst>
                                      </p:cBhvr>
                                      <p:to>
                                        <p:strVal val="hidden"/>
                                      </p:to>
                                    </p:set>
                                  </p:subTnLst>
                                </p:cTn>
                              </p:par>
                              <p:par>
                                <p:cTn id="85" presetID="22" presetClass="entr" presetSubtype="8" fill="hold" grpId="3" nodeType="withEffect">
                                  <p:stCondLst>
                                    <p:cond delay="0"/>
                                  </p:stCondLst>
                                  <p:childTnLst>
                                    <p:set>
                                      <p:cBhvr>
                                        <p:cTn id="86" dur="1" fill="hold">
                                          <p:stCondLst>
                                            <p:cond delay="0"/>
                                          </p:stCondLst>
                                        </p:cTn>
                                        <p:tgtEl>
                                          <p:spTgt spid="50188"/>
                                        </p:tgtEl>
                                        <p:attrNameLst>
                                          <p:attrName>style.visibility</p:attrName>
                                        </p:attrNameLst>
                                      </p:cBhvr>
                                      <p:to>
                                        <p:strVal val="visible"/>
                                      </p:to>
                                    </p:set>
                                    <p:animEffect transition="in" filter="wipe(left)">
                                      <p:cBhvr>
                                        <p:cTn id="87" dur="500"/>
                                        <p:tgtEl>
                                          <p:spTgt spid="50188"/>
                                        </p:tgtEl>
                                      </p:cBhvr>
                                    </p:animEffect>
                                  </p:childTnLst>
                                  <p:subTnLst>
                                    <p:set>
                                      <p:cBhvr override="childStyle">
                                        <p:cTn dur="1" fill="hold" display="0" masterRel="nextClick" afterEffect="1"/>
                                        <p:tgtEl>
                                          <p:spTgt spid="50188"/>
                                        </p:tgtEl>
                                        <p:attrNameLst>
                                          <p:attrName>style.visibility</p:attrName>
                                        </p:attrNameLst>
                                      </p:cBhvr>
                                      <p:to>
                                        <p:strVal val="hidden"/>
                                      </p:to>
                                    </p:set>
                                  </p:subTnLst>
                                </p:cTn>
                              </p:par>
                              <p:par>
                                <p:cTn id="88" presetID="22" presetClass="entr" presetSubtype="8" fill="hold" grpId="3" nodeType="withEffect">
                                  <p:stCondLst>
                                    <p:cond delay="0"/>
                                  </p:stCondLst>
                                  <p:childTnLst>
                                    <p:set>
                                      <p:cBhvr>
                                        <p:cTn id="89" dur="1" fill="hold">
                                          <p:stCondLst>
                                            <p:cond delay="0"/>
                                          </p:stCondLst>
                                        </p:cTn>
                                        <p:tgtEl>
                                          <p:spTgt spid="50189"/>
                                        </p:tgtEl>
                                        <p:attrNameLst>
                                          <p:attrName>style.visibility</p:attrName>
                                        </p:attrNameLst>
                                      </p:cBhvr>
                                      <p:to>
                                        <p:strVal val="visible"/>
                                      </p:to>
                                    </p:set>
                                    <p:animEffect transition="in" filter="wipe(left)">
                                      <p:cBhvr>
                                        <p:cTn id="90" dur="500"/>
                                        <p:tgtEl>
                                          <p:spTgt spid="50189"/>
                                        </p:tgtEl>
                                      </p:cBhvr>
                                    </p:animEffect>
                                  </p:childTnLst>
                                  <p:subTnLst>
                                    <p:set>
                                      <p:cBhvr override="childStyle">
                                        <p:cTn dur="1" fill="hold" display="0" masterRel="nextClick" afterEffect="1"/>
                                        <p:tgtEl>
                                          <p:spTgt spid="50189"/>
                                        </p:tgtEl>
                                        <p:attrNameLst>
                                          <p:attrName>style.visibility</p:attrName>
                                        </p:attrNameLst>
                                      </p:cBhvr>
                                      <p:to>
                                        <p:strVal val="hidden"/>
                                      </p:to>
                                    </p:set>
                                  </p:subTnLst>
                                </p:cTn>
                              </p:par>
                            </p:childTnLst>
                          </p:cTn>
                        </p:par>
                      </p:childTnLst>
                    </p:cTn>
                  </p:par>
                  <p:par>
                    <p:cTn id="91" fill="hold" nodeType="clickPar">
                      <p:stCondLst>
                        <p:cond delay="indefinite"/>
                      </p:stCondLst>
                      <p:childTnLst>
                        <p:par>
                          <p:cTn id="92" fill="hold" nodeType="withGroup">
                            <p:stCondLst>
                              <p:cond delay="0"/>
                            </p:stCondLst>
                            <p:childTnLst>
                              <p:par>
                                <p:cTn id="93" presetID="4" presetClass="entr" presetSubtype="16" fill="hold" grpId="0" nodeType="clickEffect">
                                  <p:stCondLst>
                                    <p:cond delay="0"/>
                                  </p:stCondLst>
                                  <p:childTnLst>
                                    <p:set>
                                      <p:cBhvr>
                                        <p:cTn id="94" dur="1" fill="hold">
                                          <p:stCondLst>
                                            <p:cond delay="0"/>
                                          </p:stCondLst>
                                        </p:cTn>
                                        <p:tgtEl>
                                          <p:spTgt spid="50194"/>
                                        </p:tgtEl>
                                        <p:attrNameLst>
                                          <p:attrName>style.visibility</p:attrName>
                                        </p:attrNameLst>
                                      </p:cBhvr>
                                      <p:to>
                                        <p:strVal val="visible"/>
                                      </p:to>
                                    </p:set>
                                    <p:animEffect transition="in" filter="box(in)">
                                      <p:cBhvr>
                                        <p:cTn id="95" dur="500"/>
                                        <p:tgtEl>
                                          <p:spTgt spid="50194"/>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grpId="3" nodeType="clickEffect">
                                  <p:stCondLst>
                                    <p:cond delay="0"/>
                                  </p:stCondLst>
                                  <p:iterate type="lt">
                                    <p:tmPct val="0"/>
                                  </p:iterate>
                                  <p:childTnLst>
                                    <p:set>
                                      <p:cBhvr>
                                        <p:cTn id="99" dur="1" fill="hold">
                                          <p:stCondLst>
                                            <p:cond delay="0"/>
                                          </p:stCondLst>
                                        </p:cTn>
                                        <p:tgtEl>
                                          <p:spTgt spid="50184"/>
                                        </p:tgtEl>
                                        <p:attrNameLst>
                                          <p:attrName>style.visibility</p:attrName>
                                        </p:attrNameLst>
                                      </p:cBhvr>
                                      <p:to>
                                        <p:strVal val="visible"/>
                                      </p:to>
                                    </p:set>
                                    <p:animEffect transition="in" filter="wipe(up)">
                                      <p:cBhvr>
                                        <p:cTn id="100" dur="500"/>
                                        <p:tgtEl>
                                          <p:spTgt spid="50184"/>
                                        </p:tgtEl>
                                      </p:cBhvr>
                                    </p:animEffect>
                                  </p:childTnLst>
                                  <p:subTnLst>
                                    <p:set>
                                      <p:cBhvr override="childStyle">
                                        <p:cTn dur="1" fill="hold" display="0" masterRel="nextClick" afterEffect="1"/>
                                        <p:tgtEl>
                                          <p:spTgt spid="50184"/>
                                        </p:tgtEl>
                                        <p:attrNameLst>
                                          <p:attrName>style.visibility</p:attrName>
                                        </p:attrNameLst>
                                      </p:cBhvr>
                                      <p:to>
                                        <p:strVal val="hidden"/>
                                      </p:to>
                                    </p:set>
                                  </p:subTnLst>
                                </p:cTn>
                              </p:par>
                              <p:par>
                                <p:cTn id="101" presetID="22" presetClass="entr" presetSubtype="1" fill="hold" grpId="3" nodeType="withEffect">
                                  <p:stCondLst>
                                    <p:cond delay="0"/>
                                  </p:stCondLst>
                                  <p:childTnLst>
                                    <p:set>
                                      <p:cBhvr>
                                        <p:cTn id="102" dur="1" fill="hold">
                                          <p:stCondLst>
                                            <p:cond delay="0"/>
                                          </p:stCondLst>
                                        </p:cTn>
                                        <p:tgtEl>
                                          <p:spTgt spid="50185"/>
                                        </p:tgtEl>
                                        <p:attrNameLst>
                                          <p:attrName>style.visibility</p:attrName>
                                        </p:attrNameLst>
                                      </p:cBhvr>
                                      <p:to>
                                        <p:strVal val="visible"/>
                                      </p:to>
                                    </p:set>
                                    <p:animEffect transition="in" filter="wipe(up)">
                                      <p:cBhvr>
                                        <p:cTn id="103" dur="500"/>
                                        <p:tgtEl>
                                          <p:spTgt spid="50185"/>
                                        </p:tgtEl>
                                      </p:cBhvr>
                                    </p:animEffect>
                                  </p:childTnLst>
                                  <p:subTnLst>
                                    <p:set>
                                      <p:cBhvr override="childStyle">
                                        <p:cTn dur="1" fill="hold" display="0" masterRel="nextClick" afterEffect="1"/>
                                        <p:tgtEl>
                                          <p:spTgt spid="50185"/>
                                        </p:tgtEl>
                                        <p:attrNameLst>
                                          <p:attrName>style.visibility</p:attrName>
                                        </p:attrNameLst>
                                      </p:cBhvr>
                                      <p:to>
                                        <p:strVal val="hidden"/>
                                      </p:to>
                                    </p:set>
                                  </p:subTnLst>
                                </p:cTn>
                              </p:par>
                              <p:par>
                                <p:cTn id="104" presetID="22" presetClass="entr" presetSubtype="8" fill="hold" grpId="4" nodeType="withEffect">
                                  <p:stCondLst>
                                    <p:cond delay="0"/>
                                  </p:stCondLst>
                                  <p:childTnLst>
                                    <p:set>
                                      <p:cBhvr>
                                        <p:cTn id="105" dur="1" fill="hold">
                                          <p:stCondLst>
                                            <p:cond delay="0"/>
                                          </p:stCondLst>
                                        </p:cTn>
                                        <p:tgtEl>
                                          <p:spTgt spid="50188"/>
                                        </p:tgtEl>
                                        <p:attrNameLst>
                                          <p:attrName>style.visibility</p:attrName>
                                        </p:attrNameLst>
                                      </p:cBhvr>
                                      <p:to>
                                        <p:strVal val="visible"/>
                                      </p:to>
                                    </p:set>
                                    <p:animEffect transition="in" filter="wipe(left)">
                                      <p:cBhvr>
                                        <p:cTn id="106" dur="500"/>
                                        <p:tgtEl>
                                          <p:spTgt spid="50188"/>
                                        </p:tgtEl>
                                      </p:cBhvr>
                                    </p:animEffect>
                                  </p:childTnLst>
                                  <p:subTnLst>
                                    <p:set>
                                      <p:cBhvr override="childStyle">
                                        <p:cTn dur="1" fill="hold" display="0" masterRel="nextClick" afterEffect="1"/>
                                        <p:tgtEl>
                                          <p:spTgt spid="50188"/>
                                        </p:tgtEl>
                                        <p:attrNameLst>
                                          <p:attrName>style.visibility</p:attrName>
                                        </p:attrNameLst>
                                      </p:cBhvr>
                                      <p:to>
                                        <p:strVal val="hidden"/>
                                      </p:to>
                                    </p:set>
                                  </p:subTnLst>
                                </p:cTn>
                              </p:par>
                              <p:par>
                                <p:cTn id="107" presetID="22" presetClass="entr" presetSubtype="8" fill="hold" grpId="4" nodeType="withEffect">
                                  <p:stCondLst>
                                    <p:cond delay="0"/>
                                  </p:stCondLst>
                                  <p:childTnLst>
                                    <p:set>
                                      <p:cBhvr>
                                        <p:cTn id="108" dur="1" fill="hold">
                                          <p:stCondLst>
                                            <p:cond delay="0"/>
                                          </p:stCondLst>
                                        </p:cTn>
                                        <p:tgtEl>
                                          <p:spTgt spid="50189"/>
                                        </p:tgtEl>
                                        <p:attrNameLst>
                                          <p:attrName>style.visibility</p:attrName>
                                        </p:attrNameLst>
                                      </p:cBhvr>
                                      <p:to>
                                        <p:strVal val="visible"/>
                                      </p:to>
                                    </p:set>
                                    <p:animEffect transition="in" filter="wipe(left)">
                                      <p:cBhvr>
                                        <p:cTn id="109" dur="500"/>
                                        <p:tgtEl>
                                          <p:spTgt spid="50189"/>
                                        </p:tgtEl>
                                      </p:cBhvr>
                                    </p:animEffect>
                                  </p:childTnLst>
                                  <p:subTnLst>
                                    <p:set>
                                      <p:cBhvr override="childStyle">
                                        <p:cTn dur="1" fill="hold" display="0" masterRel="nextClick" afterEffect="1"/>
                                        <p:tgtEl>
                                          <p:spTgt spid="50189"/>
                                        </p:tgtEl>
                                        <p:attrNameLst>
                                          <p:attrName>style.visibility</p:attrName>
                                        </p:attrNameLst>
                                      </p:cBhvr>
                                      <p:to>
                                        <p:strVal val="hidden"/>
                                      </p:to>
                                    </p:set>
                                  </p:sub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0195"/>
                                        </p:tgtEl>
                                        <p:attrNameLst>
                                          <p:attrName>style.visibility</p:attrName>
                                        </p:attrNameLst>
                                      </p:cBhvr>
                                      <p:to>
                                        <p:strVal val="visible"/>
                                      </p:to>
                                    </p:set>
                                    <p:animEffect transition="in" filter="wipe(down)">
                                      <p:cBhvr>
                                        <p:cTn id="114" dur="500"/>
                                        <p:tgtEl>
                                          <p:spTgt spid="50195"/>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50196"/>
                                        </p:tgtEl>
                                        <p:attrNameLst>
                                          <p:attrName>style.visibility</p:attrName>
                                        </p:attrNameLst>
                                      </p:cBhvr>
                                      <p:to>
                                        <p:strVal val="visible"/>
                                      </p:to>
                                    </p:set>
                                    <p:animEffect transition="in" filter="wipe(down)">
                                      <p:cBhvr>
                                        <p:cTn id="117" dur="500"/>
                                        <p:tgtEl>
                                          <p:spTgt spid="50196"/>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0197"/>
                                        </p:tgtEl>
                                        <p:attrNameLst>
                                          <p:attrName>style.visibility</p:attrName>
                                        </p:attrNameLst>
                                      </p:cBhvr>
                                      <p:to>
                                        <p:strVal val="visible"/>
                                      </p:to>
                                    </p:set>
                                    <p:animEffect transition="in" filter="wipe(down)">
                                      <p:cBhvr>
                                        <p:cTn id="120" dur="500"/>
                                        <p:tgtEl>
                                          <p:spTgt spid="50197"/>
                                        </p:tgtEl>
                                      </p:cBhvr>
                                    </p:animEffect>
                                  </p:childTnLst>
                                </p:cTn>
                              </p:par>
                            </p:childTnLst>
                          </p:cTn>
                        </p:par>
                        <p:par>
                          <p:cTn id="121" fill="hold" nodeType="afterGroup">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50198"/>
                                        </p:tgtEl>
                                        <p:attrNameLst>
                                          <p:attrName>style.visibility</p:attrName>
                                        </p:attrNameLst>
                                      </p:cBhvr>
                                      <p:to>
                                        <p:strVal val="visible"/>
                                      </p:to>
                                    </p:set>
                                    <p:animEffect transition="in" filter="dissolve">
                                      <p:cBhvr>
                                        <p:cTn id="124" dur="500"/>
                                        <p:tgtEl>
                                          <p:spTgt spid="50198"/>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iterate type="lt">
                                    <p:tmAbs val="100"/>
                                  </p:iterate>
                                  <p:childTnLst>
                                    <p:set>
                                      <p:cBhvr>
                                        <p:cTn id="128" dur="1" fill="hold">
                                          <p:stCondLst>
                                            <p:cond delay="0"/>
                                          </p:stCondLst>
                                        </p:cTn>
                                        <p:tgtEl>
                                          <p:spTgt spid="50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92" grpId="0" animBg="1"/>
      <p:bldP spid="50193" grpId="0" animBg="1"/>
      <p:bldP spid="50194" grpId="0" animBg="1"/>
      <p:bldP spid="50182" grpId="0" autoUpdateAnimBg="0"/>
      <p:bldP spid="50184" grpId="0" animBg="1"/>
      <p:bldP spid="50184" grpId="1" animBg="1"/>
      <p:bldP spid="50184" grpId="2" animBg="1"/>
      <p:bldP spid="50184" grpId="3" animBg="1"/>
      <p:bldP spid="50185" grpId="0" animBg="1"/>
      <p:bldP spid="50185" grpId="1" animBg="1"/>
      <p:bldP spid="50185" grpId="2" animBg="1"/>
      <p:bldP spid="50185" grpId="3" animBg="1"/>
      <p:bldP spid="50186" grpId="0" animBg="1"/>
      <p:bldP spid="50186" grpId="1" animBg="1"/>
      <p:bldP spid="50187" grpId="0" animBg="1"/>
      <p:bldP spid="50187" grpId="1" animBg="1"/>
      <p:bldP spid="50187" grpId="2" animBg="1"/>
      <p:bldP spid="50187" grpId="3" animBg="1"/>
      <p:bldP spid="50188" grpId="0" animBg="1"/>
      <p:bldP spid="50188" grpId="1" animBg="1"/>
      <p:bldP spid="50188" grpId="2" animBg="1"/>
      <p:bldP spid="50188" grpId="3" animBg="1"/>
      <p:bldP spid="50188" grpId="4" animBg="1"/>
      <p:bldP spid="50189" grpId="0" animBg="1"/>
      <p:bldP spid="50189" grpId="1" animBg="1"/>
      <p:bldP spid="50189" grpId="2" animBg="1"/>
      <p:bldP spid="50189" grpId="3" animBg="1"/>
      <p:bldP spid="50189" grpId="4" animBg="1"/>
      <p:bldP spid="50195" grpId="0" animBg="1"/>
      <p:bldP spid="50196" grpId="0" animBg="1"/>
      <p:bldP spid="50197" grpId="0" animBg="1"/>
      <p:bldP spid="50198" grpId="0" autoUpdateAnimBg="0"/>
      <p:bldP spid="50199" grpId="0" autoUpdateAnimBg="0"/>
      <p:bldP spid="50203"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1" name="Rectangle 2"/>
          <p:cNvSpPr>
            <a:spLocks noGrp="1" noChangeArrowheads="1"/>
          </p:cNvSpPr>
          <p:nvPr>
            <p:ph type="body" idx="1"/>
          </p:nvPr>
        </p:nvSpPr>
        <p:spPr>
          <a:xfrm>
            <a:off x="457200" y="533400"/>
            <a:ext cx="8229600" cy="1333500"/>
          </a:xfrm>
        </p:spPr>
        <p:txBody>
          <a:bodyPr/>
          <a:lstStyle/>
          <a:p>
            <a:pPr eaLnBrk="1" hangingPunct="1">
              <a:lnSpc>
                <a:spcPct val="80000"/>
              </a:lnSpc>
              <a:buFont typeface="Wingdings" pitchFamily="2" charset="2"/>
              <a:buNone/>
            </a:pPr>
            <a:r>
              <a:rPr lang="zh-CN" altLang="en-US" smtClean="0">
                <a:solidFill>
                  <a:srgbClr val="0000FF"/>
                </a:solidFill>
              </a:rPr>
              <a:t>定义：</a:t>
            </a:r>
            <a:r>
              <a:rPr lang="zh-CN" altLang="en-US" smtClean="0"/>
              <a:t>设矩阵 </a:t>
            </a:r>
            <a:r>
              <a:rPr lang="en-US" altLang="zh-CN" i="1" smtClean="0"/>
              <a:t>A </a:t>
            </a:r>
            <a:r>
              <a:rPr lang="zh-CN" altLang="en-US" smtClean="0"/>
              <a:t>中有一个不等于零的 </a:t>
            </a:r>
            <a:r>
              <a:rPr lang="en-US" altLang="zh-CN" i="1" smtClean="0"/>
              <a:t>r </a:t>
            </a:r>
            <a:r>
              <a:rPr lang="zh-CN" altLang="en-US" smtClean="0"/>
              <a:t>阶子式</a:t>
            </a:r>
            <a:r>
              <a:rPr lang="zh-CN" altLang="en-US" i="1" smtClean="0"/>
              <a:t> </a:t>
            </a:r>
            <a:r>
              <a:rPr lang="en-US" altLang="zh-CN" i="1" smtClean="0"/>
              <a:t>D</a:t>
            </a:r>
            <a:r>
              <a:rPr lang="zh-CN" altLang="en-US" smtClean="0"/>
              <a:t>，且所有</a:t>
            </a:r>
          </a:p>
          <a:p>
            <a:pPr eaLnBrk="1" hangingPunct="1">
              <a:buFont typeface="Wingdings" pitchFamily="2" charset="2"/>
              <a:buNone/>
            </a:pPr>
            <a:r>
              <a:rPr lang="en-US" altLang="zh-CN" i="1" smtClean="0"/>
              <a:t>r</a:t>
            </a:r>
            <a:r>
              <a:rPr lang="en-US" altLang="zh-CN" smtClean="0"/>
              <a:t> +1 </a:t>
            </a:r>
            <a:r>
              <a:rPr lang="zh-CN" altLang="en-US" smtClean="0"/>
              <a:t>阶子式（如果存在的话）全等于零，那么</a:t>
            </a:r>
            <a:r>
              <a:rPr lang="zh-CN" altLang="en-US" i="1" smtClean="0"/>
              <a:t> </a:t>
            </a:r>
            <a:r>
              <a:rPr lang="en-US" altLang="zh-CN" i="1" smtClean="0"/>
              <a:t>D </a:t>
            </a:r>
            <a:r>
              <a:rPr lang="zh-CN" altLang="en-US" smtClean="0"/>
              <a:t>称为矩阵</a:t>
            </a:r>
          </a:p>
          <a:p>
            <a:pPr eaLnBrk="1" hangingPunct="1">
              <a:buFont typeface="Wingdings" pitchFamily="2" charset="2"/>
              <a:buNone/>
            </a:pPr>
            <a:r>
              <a:rPr lang="en-US" altLang="zh-CN" i="1" smtClean="0"/>
              <a:t>A</a:t>
            </a:r>
            <a:r>
              <a:rPr lang="en-US" altLang="zh-CN" smtClean="0"/>
              <a:t> </a:t>
            </a:r>
            <a:r>
              <a:rPr lang="zh-CN" altLang="en-US" smtClean="0"/>
              <a:t>的</a:t>
            </a:r>
            <a:r>
              <a:rPr lang="zh-CN" altLang="en-US" smtClean="0">
                <a:solidFill>
                  <a:srgbClr val="FF0000"/>
                </a:solidFill>
              </a:rPr>
              <a:t>最高阶非零子式</a:t>
            </a:r>
            <a:r>
              <a:rPr lang="zh-CN" altLang="en-US" smtClean="0"/>
              <a:t>，数 </a:t>
            </a:r>
            <a:r>
              <a:rPr lang="en-US" altLang="zh-CN" i="1" smtClean="0"/>
              <a:t>r</a:t>
            </a:r>
            <a:r>
              <a:rPr lang="en-US" altLang="zh-CN" smtClean="0"/>
              <a:t> </a:t>
            </a:r>
            <a:r>
              <a:rPr lang="zh-CN" altLang="en-US" smtClean="0"/>
              <a:t>称为</a:t>
            </a:r>
            <a:r>
              <a:rPr lang="zh-CN" altLang="en-US" smtClean="0">
                <a:solidFill>
                  <a:srgbClr val="FF0000"/>
                </a:solidFill>
              </a:rPr>
              <a:t>矩阵</a:t>
            </a:r>
            <a:r>
              <a:rPr lang="zh-CN" altLang="en-US" i="1" smtClean="0">
                <a:solidFill>
                  <a:srgbClr val="FF0000"/>
                </a:solidFill>
              </a:rPr>
              <a:t> </a:t>
            </a:r>
            <a:r>
              <a:rPr lang="en-US" altLang="zh-CN" i="1" smtClean="0">
                <a:solidFill>
                  <a:srgbClr val="FF0000"/>
                </a:solidFill>
              </a:rPr>
              <a:t>A</a:t>
            </a:r>
            <a:r>
              <a:rPr lang="en-US" altLang="zh-CN" smtClean="0">
                <a:solidFill>
                  <a:srgbClr val="FF0000"/>
                </a:solidFill>
              </a:rPr>
              <a:t> </a:t>
            </a:r>
            <a:r>
              <a:rPr lang="zh-CN" altLang="en-US" smtClean="0">
                <a:solidFill>
                  <a:srgbClr val="FF0000"/>
                </a:solidFill>
              </a:rPr>
              <a:t>的秩</a:t>
            </a:r>
            <a:r>
              <a:rPr lang="zh-CN" altLang="en-US" smtClean="0"/>
              <a:t>，记作 </a:t>
            </a:r>
            <a:r>
              <a:rPr lang="en-US" altLang="zh-CN" i="1" smtClean="0"/>
              <a:t>R</a:t>
            </a:r>
            <a:r>
              <a:rPr lang="en-US" altLang="zh-CN" smtClean="0"/>
              <a:t>(</a:t>
            </a:r>
            <a:r>
              <a:rPr lang="en-US" altLang="zh-CN" i="1" smtClean="0"/>
              <a:t>A</a:t>
            </a:r>
            <a:r>
              <a:rPr lang="en-US" altLang="zh-CN" smtClean="0"/>
              <a:t>)</a:t>
            </a:r>
            <a:r>
              <a:rPr lang="zh-CN" altLang="en-US" smtClean="0"/>
              <a:t>．</a:t>
            </a:r>
          </a:p>
        </p:txBody>
      </p:sp>
      <p:sp>
        <p:nvSpPr>
          <p:cNvPr id="51203" name="AutoShape 3"/>
          <p:cNvSpPr>
            <a:spLocks noChangeArrowheads="1"/>
          </p:cNvSpPr>
          <p:nvPr/>
        </p:nvSpPr>
        <p:spPr bwMode="auto">
          <a:xfrm>
            <a:off x="268288" y="2667000"/>
            <a:ext cx="8604250" cy="3924300"/>
          </a:xfrm>
          <a:prstGeom prst="roundRect">
            <a:avLst>
              <a:gd name="adj" fmla="val 16667"/>
            </a:avLst>
          </a:prstGeom>
          <a:noFill/>
          <a:ln w="28575">
            <a:solidFill>
              <a:schemeClr val="hlink"/>
            </a:solidFill>
            <a:round/>
            <a:headEnd/>
            <a:tailEnd/>
          </a:ln>
        </p:spPr>
        <p:txBody>
          <a:bodyPr>
            <a:spAutoFit/>
          </a:bodyPr>
          <a:lstStyle/>
          <a:p>
            <a:pPr marL="342900" indent="-342900">
              <a:lnSpc>
                <a:spcPct val="110000"/>
              </a:lnSpc>
              <a:spcBef>
                <a:spcPct val="20000"/>
              </a:spcBef>
              <a:buClr>
                <a:srgbClr val="0000FF"/>
              </a:buClr>
              <a:buSzPct val="50000"/>
              <a:buFont typeface="Wingdings" pitchFamily="2" charset="2"/>
              <a:buChar char="l"/>
            </a:pPr>
            <a:r>
              <a:rPr kumimoji="1" lang="zh-CN" altLang="en-US" sz="2400" b="1">
                <a:solidFill>
                  <a:srgbClr val="000000"/>
                </a:solidFill>
                <a:latin typeface="Times New Roman" pitchFamily="18" charset="0"/>
                <a:ea typeface="楷体_GB2312"/>
                <a:cs typeface="楷体_GB2312"/>
              </a:rPr>
              <a:t>根据行列式按行（列）展开法则可知，矩阵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中任何一个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+2 </a:t>
            </a:r>
            <a:r>
              <a:rPr kumimoji="1" lang="zh-CN" altLang="en-US" sz="2400" b="1">
                <a:solidFill>
                  <a:srgbClr val="000000"/>
                </a:solidFill>
                <a:latin typeface="Times New Roman" pitchFamily="18" charset="0"/>
                <a:ea typeface="楷体_GB2312"/>
                <a:cs typeface="楷体_GB2312"/>
              </a:rPr>
              <a:t>阶子式（如果存在的话）都可以用 </a:t>
            </a:r>
            <a:r>
              <a:rPr lang="en-US" altLang="zh-CN" sz="2400" b="1" i="1">
                <a:solidFill>
                  <a:srgbClr val="000000"/>
                </a:solidFill>
                <a:latin typeface="Times New Roman" pitchFamily="18" charset="0"/>
                <a:ea typeface="楷体_GB2312"/>
                <a:cs typeface="楷体_GB2312"/>
              </a:rPr>
              <a:t>r </a:t>
            </a:r>
            <a:r>
              <a:rPr kumimoji="1" lang="en-US" altLang="zh-CN" sz="2400" b="1">
                <a:solidFill>
                  <a:srgbClr val="000000"/>
                </a:solidFill>
                <a:latin typeface="Times New Roman" pitchFamily="18" charset="0"/>
                <a:ea typeface="楷体_GB2312"/>
                <a:cs typeface="楷体_GB2312"/>
              </a:rPr>
              <a:t>+1 </a:t>
            </a:r>
            <a:r>
              <a:rPr lang="zh-CN" altLang="en-US" sz="2400" b="1">
                <a:solidFill>
                  <a:srgbClr val="000000"/>
                </a:solidFill>
                <a:latin typeface="Times New Roman" pitchFamily="18" charset="0"/>
                <a:ea typeface="楷体_GB2312"/>
                <a:cs typeface="楷体_GB2312"/>
              </a:rPr>
              <a:t>阶子式来表示．</a:t>
            </a:r>
          </a:p>
          <a:p>
            <a:pPr marL="342900" indent="-342900">
              <a:lnSpc>
                <a:spcPct val="110000"/>
              </a:lnSpc>
              <a:spcBef>
                <a:spcPct val="20000"/>
              </a:spcBef>
              <a:buClr>
                <a:srgbClr val="0000FF"/>
              </a:buClr>
              <a:buSzPct val="50000"/>
              <a:buFont typeface="Wingdings" pitchFamily="2" charset="2"/>
              <a:buChar char="l"/>
            </a:pPr>
            <a:r>
              <a:rPr kumimoji="1" lang="zh-CN" altLang="en-US" sz="2400" b="1">
                <a:solidFill>
                  <a:srgbClr val="000000"/>
                </a:solidFill>
                <a:latin typeface="Times New Roman" pitchFamily="18" charset="0"/>
                <a:ea typeface="楷体_GB2312"/>
                <a:cs typeface="楷体_GB2312"/>
              </a:rPr>
              <a:t>如果矩阵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中所有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+1 </a:t>
            </a:r>
            <a:r>
              <a:rPr kumimoji="1" lang="zh-CN" altLang="en-US" sz="2400" b="1">
                <a:solidFill>
                  <a:srgbClr val="000000"/>
                </a:solidFill>
                <a:latin typeface="Times New Roman" pitchFamily="18" charset="0"/>
                <a:ea typeface="楷体_GB2312"/>
                <a:cs typeface="楷体_GB2312"/>
              </a:rPr>
              <a:t>阶子式都等于零，那么所有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+2</a:t>
            </a:r>
            <a:r>
              <a:rPr kumimoji="1" lang="zh-CN" altLang="en-US" sz="2400" b="1">
                <a:solidFill>
                  <a:srgbClr val="000000"/>
                </a:solidFill>
                <a:latin typeface="Times New Roman" pitchFamily="18" charset="0"/>
                <a:ea typeface="楷体_GB2312"/>
                <a:cs typeface="楷体_GB2312"/>
              </a:rPr>
              <a:t>阶子式也都等于零 </a:t>
            </a:r>
            <a:r>
              <a:rPr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buSzPct val="50000"/>
              <a:buFont typeface="Wingdings" pitchFamily="2" charset="2"/>
              <a:buChar char="l"/>
            </a:pPr>
            <a:r>
              <a:rPr lang="zh-CN" altLang="en-US" sz="2400" b="1">
                <a:solidFill>
                  <a:srgbClr val="000000"/>
                </a:solidFill>
                <a:latin typeface="Times New Roman" pitchFamily="18" charset="0"/>
                <a:ea typeface="楷体_GB2312"/>
                <a:cs typeface="楷体_GB2312"/>
              </a:rPr>
              <a:t>事实上，所有高于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 +1 </a:t>
            </a:r>
            <a:r>
              <a:rPr lang="zh-CN" altLang="en-US" sz="2400" b="1">
                <a:solidFill>
                  <a:srgbClr val="000000"/>
                </a:solidFill>
                <a:latin typeface="Times New Roman" pitchFamily="18" charset="0"/>
                <a:ea typeface="楷体_GB2312"/>
                <a:cs typeface="楷体_GB2312"/>
              </a:rPr>
              <a:t>阶的子式（如果存在的话）也都等于零 ．</a:t>
            </a:r>
          </a:p>
          <a:p>
            <a:pPr marL="342900" indent="-342900">
              <a:lnSpc>
                <a:spcPct val="110000"/>
              </a:lnSpc>
              <a:spcBef>
                <a:spcPct val="20000"/>
              </a:spcBef>
              <a:buClr>
                <a:srgbClr val="0000FF"/>
              </a:buClr>
              <a:buSzPct val="50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因此矩阵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的秩就是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中非零子式的最高阶数</a:t>
            </a:r>
            <a:r>
              <a:rPr lang="zh-CN" altLang="en-US" sz="2400" b="1">
                <a:solidFill>
                  <a:srgbClr val="FF0000"/>
                </a:solidFill>
                <a:latin typeface="Times New Roman" pitchFamily="18" charset="0"/>
                <a:ea typeface="楷体_GB2312"/>
                <a:cs typeface="楷体_GB2312"/>
              </a:rPr>
              <a:t>．</a:t>
            </a:r>
          </a:p>
        </p:txBody>
      </p:sp>
      <p:sp>
        <p:nvSpPr>
          <p:cNvPr id="1095683" name="Text Box 4"/>
          <p:cNvSpPr txBox="1">
            <a:spLocks noChangeArrowheads="1"/>
          </p:cNvSpPr>
          <p:nvPr/>
        </p:nvSpPr>
        <p:spPr bwMode="auto">
          <a:xfrm>
            <a:off x="457200" y="2038350"/>
            <a:ext cx="8231188" cy="457200"/>
          </a:xfrm>
          <a:prstGeom prst="rect">
            <a:avLst/>
          </a:prstGeom>
          <a:noFill/>
          <a:ln w="9525">
            <a:noFill/>
            <a:miter lim="800000"/>
            <a:headEnd/>
            <a:tailEnd/>
          </a:ln>
        </p:spPr>
        <p:txBody>
          <a:bodyPr/>
          <a:lstStyle/>
          <a:p>
            <a:r>
              <a:rPr lang="zh-CN" altLang="en-US" sz="2400" b="1">
                <a:solidFill>
                  <a:srgbClr val="0000FF"/>
                </a:solidFill>
                <a:latin typeface="楷体_GB2312"/>
                <a:ea typeface="楷体_GB2312"/>
                <a:cs typeface="楷体_GB2312"/>
              </a:rPr>
              <a:t>规定：</a:t>
            </a:r>
            <a:r>
              <a:rPr kumimoji="1" lang="zh-CN" altLang="en-US" sz="2400" b="1">
                <a:solidFill>
                  <a:srgbClr val="000000"/>
                </a:solidFill>
                <a:latin typeface="楷体_GB2312"/>
                <a:ea typeface="楷体_GB2312"/>
                <a:cs typeface="楷体_GB2312"/>
              </a:rPr>
              <a:t>零矩阵的秩等于零．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51203">
                                            <p:bg/>
                                          </p:spTgt>
                                        </p:tgtEl>
                                        <p:attrNameLst>
                                          <p:attrName>style.visibility</p:attrName>
                                        </p:attrNameLst>
                                      </p:cBhvr>
                                      <p:to>
                                        <p:strVal val="visible"/>
                                      </p:to>
                                    </p:set>
                                    <p:animEffect transition="in" filter="wedge">
                                      <p:cBhvr>
                                        <p:cTn id="7" dur="1000"/>
                                        <p:tgtEl>
                                          <p:spTgt spid="51203">
                                            <p:bg/>
                                          </p:spTgt>
                                        </p:tgtEl>
                                      </p:cBhvr>
                                    </p:animEffect>
                                  </p:childTnLst>
                                </p:cTn>
                              </p:par>
                            </p:childTnLst>
                          </p:cTn>
                        </p:par>
                        <p:par>
                          <p:cTn id="8" fill="hold" nodeType="afterGroup">
                            <p:stCondLst>
                              <p:cond delay="1000"/>
                            </p:stCondLst>
                            <p:childTnLst>
                              <p:par>
                                <p:cTn id="9" presetID="1" presetClass="entr" presetSubtype="0" fill="hold" grpId="0" nodeType="afterEffect">
                                  <p:stCondLst>
                                    <p:cond delay="0"/>
                                  </p:stCondLst>
                                  <p:iterate type="lt">
                                    <p:tmAbs val="100"/>
                                  </p:iterate>
                                  <p:childTnLst>
                                    <p:set>
                                      <p:cBhvr>
                                        <p:cTn id="10"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51203">
                                            <p:txEl>
                                              <p:pRg st="3" end="3"/>
                                            </p:txEl>
                                          </p:spTgt>
                                        </p:tgtEl>
                                        <p:attrNameLst>
                                          <p:attrName>style.visibility</p:attrName>
                                        </p:attrNameLst>
                                      </p:cBhvr>
                                      <p:to>
                                        <p:strVal val="visible"/>
                                      </p:to>
                                    </p:set>
                                    <p:animEffect transition="in" filter="slide(fromBottom)">
                                      <p:cBhvr>
                                        <p:cTn id="23" dur="500"/>
                                        <p:tgtEl>
                                          <p:spTgt spid="512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animBg="1" autoUpdateAnimBg="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5" name="Rectangle 6"/>
          <p:cNvSpPr>
            <a:spLocks noChangeArrowheads="1"/>
          </p:cNvSpPr>
          <p:nvPr/>
        </p:nvSpPr>
        <p:spPr bwMode="auto">
          <a:xfrm>
            <a:off x="457200" y="533400"/>
            <a:ext cx="6408738" cy="457200"/>
          </a:xfrm>
          <a:prstGeom prst="rect">
            <a:avLst/>
          </a:prstGeom>
          <a:noFill/>
          <a:ln w="9525">
            <a:noFill/>
            <a:miter lim="800000"/>
            <a:headEnd/>
            <a:tailEnd/>
          </a:ln>
        </p:spPr>
        <p:txBody>
          <a:bodyPr/>
          <a:lstStyle/>
          <a:p>
            <a:pPr marL="342900" indent="-342900"/>
            <a:r>
              <a:rPr kumimoji="1" lang="zh-CN" altLang="en-US" sz="2400" b="1">
                <a:solidFill>
                  <a:srgbClr val="FF0000"/>
                </a:solidFill>
                <a:latin typeface="Times New Roman" pitchFamily="18" charset="0"/>
                <a:ea typeface="楷体_GB2312"/>
                <a:cs typeface="楷体_GB2312"/>
              </a:rPr>
              <a:t>矩阵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的秩就是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中非零子式的最高阶数</a:t>
            </a:r>
            <a:r>
              <a:rPr lang="zh-CN" altLang="en-US" sz="2400" b="1">
                <a:solidFill>
                  <a:srgbClr val="FF0000"/>
                </a:solidFill>
                <a:latin typeface="Times New Roman" pitchFamily="18" charset="0"/>
                <a:ea typeface="楷体_GB2312"/>
                <a:cs typeface="楷体_GB2312"/>
              </a:rPr>
              <a:t>．    </a:t>
            </a:r>
          </a:p>
        </p:txBody>
      </p:sp>
      <p:sp>
        <p:nvSpPr>
          <p:cNvPr id="22535" name="Rectangle 7"/>
          <p:cNvSpPr>
            <a:spLocks noChangeArrowheads="1"/>
          </p:cNvSpPr>
          <p:nvPr/>
        </p:nvSpPr>
        <p:spPr bwMode="auto">
          <a:xfrm>
            <a:off x="457200" y="1143000"/>
            <a:ext cx="8229600" cy="5057775"/>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显然，</a:t>
            </a:r>
          </a:p>
          <a:p>
            <a:pPr marL="342900" indent="-342900">
              <a:lnSpc>
                <a:spcPct val="120000"/>
              </a:lnSpc>
              <a:spcBef>
                <a:spcPct val="20000"/>
              </a:spcBef>
              <a:buClr>
                <a:srgbClr val="00007D"/>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若矩阵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中有某个 </a:t>
            </a:r>
            <a:r>
              <a:rPr lang="en-US" altLang="zh-CN" sz="2400" b="1" i="1">
                <a:solidFill>
                  <a:srgbClr val="000000"/>
                </a:solidFill>
                <a:latin typeface="Times New Roman" pitchFamily="18" charset="0"/>
                <a:ea typeface="楷体_GB2312"/>
                <a:cs typeface="楷体_GB2312"/>
              </a:rPr>
              <a:t>s</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阶子式不等于零，则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s </a:t>
            </a:r>
            <a:r>
              <a:rPr lang="zh-CN" altLang="en-US" sz="2400" b="1">
                <a:solidFill>
                  <a:srgbClr val="000000"/>
                </a:solidFill>
                <a:latin typeface="Times New Roman" pitchFamily="18" charset="0"/>
                <a:ea typeface="楷体_GB2312"/>
                <a:cs typeface="楷体_GB2312"/>
              </a:rPr>
              <a:t>；</a:t>
            </a:r>
          </a:p>
          <a:p>
            <a:pPr marL="342900" indent="-342900">
              <a:lnSpc>
                <a:spcPct val="12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若矩阵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中所有 </a:t>
            </a:r>
            <a:r>
              <a:rPr lang="en-US" altLang="zh-CN" sz="2400" b="1" i="1">
                <a:solidFill>
                  <a:srgbClr val="000000"/>
                </a:solidFill>
                <a:latin typeface="Times New Roman" pitchFamily="18" charset="0"/>
                <a:ea typeface="楷体_GB2312"/>
                <a:cs typeface="楷体_GB2312"/>
              </a:rPr>
              <a:t>t</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阶子式等于零，则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&lt; </a:t>
            </a:r>
            <a:r>
              <a:rPr lang="en-US" altLang="zh-CN" sz="2400" b="1" i="1">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342900" indent="-342900">
              <a:lnSpc>
                <a:spcPct val="120000"/>
              </a:lnSpc>
              <a:spcBef>
                <a:spcPct val="20000"/>
              </a:spcBef>
              <a:buClr>
                <a:srgbClr val="00007D"/>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若</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为 </a:t>
            </a:r>
            <a:r>
              <a:rPr lang="en-US" altLang="zh-CN" sz="2400" b="1" i="1">
                <a:solidFill>
                  <a:srgbClr val="000000"/>
                </a:solidFill>
                <a:latin typeface="Times New Roman" pitchFamily="18" charset="0"/>
                <a:ea typeface="楷体_GB2312"/>
                <a:cs typeface="楷体_GB2312"/>
              </a:rPr>
              <a:t>n </a:t>
            </a:r>
            <a:r>
              <a:rPr lang="zh-CN" altLang="en-US" sz="2400" b="1">
                <a:solidFill>
                  <a:srgbClr val="000000"/>
                </a:solidFill>
                <a:latin typeface="Times New Roman" pitchFamily="18" charset="0"/>
                <a:ea typeface="楷体_GB2312"/>
                <a:cs typeface="楷体_GB2312"/>
              </a:rPr>
              <a:t>阶矩阵，则 </a:t>
            </a:r>
            <a:r>
              <a:rPr lang="en-US" altLang="zh-CN" sz="2400" b="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的 </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阶子式只有一个，即</a:t>
            </a:r>
            <a:r>
              <a:rPr lang="en-US" altLang="zh-CN" sz="2400" b="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a:t>
            </a:r>
          </a:p>
          <a:p>
            <a:pPr marL="342900" indent="-3429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当</a:t>
            </a:r>
            <a:r>
              <a:rPr lang="en-US" altLang="zh-CN" sz="2400" b="1">
                <a:solidFill>
                  <a:srgbClr val="000000"/>
                </a:solidFill>
                <a:latin typeface="Times New Roman" pitchFamily="18" charset="0"/>
                <a:ea typeface="楷体_GB2312"/>
                <a:cs typeface="楷体_GB2312"/>
              </a:rPr>
              <a:t>|A|</a:t>
            </a:r>
            <a:r>
              <a:rPr lang="en-US"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0 </a:t>
            </a:r>
            <a:r>
              <a:rPr lang="zh-CN" altLang="en-US" sz="2400" b="1">
                <a:solidFill>
                  <a:srgbClr val="000000"/>
                </a:solidFill>
                <a:latin typeface="Times New Roman" pitchFamily="18" charset="0"/>
                <a:ea typeface="楷体_GB2312"/>
                <a:cs typeface="楷体_GB2312"/>
              </a:rPr>
              <a:t>时，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n </a:t>
            </a:r>
            <a:r>
              <a:rPr lang="en-US" altLang="zh-CN" sz="2400" b="1">
                <a:solidFill>
                  <a:srgbClr val="000000"/>
                </a:solidFill>
                <a:latin typeface="Times New Roman" pitchFamily="18" charset="0"/>
                <a:ea typeface="楷体_GB2312"/>
                <a:cs typeface="楷体_GB2312"/>
              </a:rPr>
              <a:t>;</a:t>
            </a:r>
          </a:p>
          <a:p>
            <a:pPr marL="342900" indent="-342900">
              <a:lnSpc>
                <a:spcPct val="120000"/>
              </a:lnSpc>
              <a:spcBef>
                <a:spcPct val="20000"/>
              </a:spcBef>
              <a:buClr>
                <a:srgbClr val="00007D"/>
              </a:buClr>
              <a:buSzPct val="75000"/>
              <a:buFont typeface="Wingdings" pitchFamily="2" charset="2"/>
              <a:buNone/>
            </a:pP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可逆矩阵（非奇异矩阵）又称为</a:t>
            </a:r>
            <a:r>
              <a:rPr lang="zh-CN" altLang="en-US" sz="2400" b="1">
                <a:solidFill>
                  <a:srgbClr val="FF0000"/>
                </a:solidFill>
                <a:latin typeface="Times New Roman" pitchFamily="18" charset="0"/>
                <a:ea typeface="楷体_GB2312"/>
                <a:cs typeface="楷体_GB2312"/>
              </a:rPr>
              <a:t>满秩矩阵</a:t>
            </a:r>
            <a:r>
              <a:rPr kumimoji="1" lang="zh-CN" altLang="en-US" sz="2400" b="1">
                <a:solidFill>
                  <a:srgbClr val="000000"/>
                </a:solidFill>
                <a:latin typeface="Times New Roman" pitchFamily="18" charset="0"/>
                <a:ea typeface="楷体_GB2312"/>
                <a:cs typeface="楷体_GB2312"/>
              </a:rPr>
              <a:t>．</a:t>
            </a:r>
            <a:endParaRPr lang="zh-CN" altLang="en-US" sz="2400" b="1">
              <a:solidFill>
                <a:srgbClr val="000000"/>
              </a:solidFill>
              <a:latin typeface="Times New Roman" pitchFamily="18" charset="0"/>
              <a:ea typeface="楷体_GB2312"/>
              <a:cs typeface="楷体_GB2312"/>
            </a:endParaRPr>
          </a:p>
          <a:p>
            <a:pPr marL="342900" indent="-342900">
              <a:lnSpc>
                <a:spcPct val="12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当</a:t>
            </a:r>
            <a:r>
              <a:rPr lang="en-US" altLang="zh-CN" sz="2400" b="1">
                <a:solidFill>
                  <a:srgbClr val="000000"/>
                </a:solidFill>
                <a:latin typeface="Times New Roman" pitchFamily="18" charset="0"/>
                <a:ea typeface="楷体_GB2312"/>
                <a:cs typeface="楷体_GB2312"/>
              </a:rPr>
              <a:t>|A| = 0 </a:t>
            </a:r>
            <a:r>
              <a:rPr lang="zh-CN" altLang="en-US" sz="2400" b="1">
                <a:solidFill>
                  <a:srgbClr val="000000"/>
                </a:solidFill>
                <a:latin typeface="Times New Roman" pitchFamily="18" charset="0"/>
                <a:ea typeface="楷体_GB2312"/>
                <a:cs typeface="楷体_GB2312"/>
              </a:rPr>
              <a:t>时，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&lt; </a:t>
            </a:r>
            <a:r>
              <a:rPr lang="en-US" altLang="zh-CN" sz="2400" b="1" i="1">
                <a:solidFill>
                  <a:srgbClr val="000000"/>
                </a:solidFill>
                <a:latin typeface="Times New Roman" pitchFamily="18" charset="0"/>
                <a:ea typeface="楷体_GB2312"/>
                <a:cs typeface="楷体_GB2312"/>
              </a:rPr>
              <a:t>n </a:t>
            </a:r>
            <a:r>
              <a:rPr lang="en-US" altLang="zh-CN" sz="2400" b="1">
                <a:solidFill>
                  <a:srgbClr val="000000"/>
                </a:solidFill>
                <a:latin typeface="Times New Roman" pitchFamily="18" charset="0"/>
                <a:ea typeface="楷体_GB2312"/>
                <a:cs typeface="楷体_GB2312"/>
              </a:rPr>
              <a:t>;</a:t>
            </a:r>
          </a:p>
          <a:p>
            <a:pPr marL="342900" indent="-342900">
              <a:lnSpc>
                <a:spcPct val="120000"/>
              </a:lnSpc>
              <a:spcBef>
                <a:spcPct val="20000"/>
              </a:spcBef>
              <a:buClr>
                <a:srgbClr val="00007D"/>
              </a:buClr>
              <a:buSzPct val="75000"/>
              <a:buFont typeface="Wingdings" pitchFamily="2" charset="2"/>
              <a:buNone/>
            </a:pP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不可逆矩阵（奇异矩阵）又称为</a:t>
            </a:r>
            <a:r>
              <a:rPr kumimoji="1" lang="zh-CN" altLang="en-US" sz="2400" b="1">
                <a:solidFill>
                  <a:srgbClr val="FF0000"/>
                </a:solidFill>
                <a:latin typeface="Times New Roman" pitchFamily="18" charset="0"/>
                <a:ea typeface="楷体_GB2312"/>
                <a:cs typeface="楷体_GB2312"/>
              </a:rPr>
              <a:t>降秩矩阵</a:t>
            </a:r>
            <a:r>
              <a:rPr kumimoji="1" lang="zh-CN" altLang="en-US" sz="2400" b="1">
                <a:solidFill>
                  <a:srgbClr val="000000"/>
                </a:solidFill>
                <a:latin typeface="Times New Roman" pitchFamily="18" charset="0"/>
                <a:ea typeface="楷体_GB2312"/>
                <a:cs typeface="楷体_GB2312"/>
              </a:rPr>
              <a:t>．</a:t>
            </a:r>
          </a:p>
          <a:p>
            <a:pPr marL="342900" indent="-342900">
              <a:lnSpc>
                <a:spcPct val="120000"/>
              </a:lnSpc>
              <a:spcBef>
                <a:spcPct val="20000"/>
              </a:spcBef>
              <a:buClr>
                <a:srgbClr val="00007D"/>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若</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为 </a:t>
            </a:r>
            <a:r>
              <a:rPr lang="en-US" altLang="zh-CN" sz="2400" b="1" i="1">
                <a:solidFill>
                  <a:srgbClr val="000000"/>
                </a:solidFill>
                <a:latin typeface="Times New Roman" pitchFamily="18" charset="0"/>
                <a:ea typeface="楷体_GB2312"/>
                <a:cs typeface="楷体_GB2312"/>
              </a:rPr>
              <a:t>m</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矩阵，则 </a:t>
            </a:r>
            <a:r>
              <a:rPr kumimoji="1" lang="en-US" altLang="zh-CN" sz="2400" b="1">
                <a:solidFill>
                  <a:srgbClr val="000000"/>
                </a:solidFill>
                <a:latin typeface="Times New Roman" pitchFamily="18" charset="0"/>
                <a:ea typeface="楷体_GB2312"/>
                <a:cs typeface="楷体_GB2312"/>
              </a:rPr>
              <a:t>0≤</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)≤min(</a:t>
            </a:r>
            <a:r>
              <a:rPr kumimoji="1" lang="en-US" altLang="zh-CN" sz="2400" b="1" i="1">
                <a:solidFill>
                  <a:srgbClr val="000000"/>
                </a:solidFill>
                <a:latin typeface="Times New Roman" pitchFamily="18" charset="0"/>
                <a:ea typeface="楷体_GB2312"/>
                <a:cs typeface="楷体_GB2312"/>
              </a:rPr>
              <a:t>m, 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342900" indent="-342900">
              <a:lnSpc>
                <a:spcPct val="120000"/>
              </a:lnSpc>
              <a:spcBef>
                <a:spcPct val="20000"/>
              </a:spcBef>
              <a:buClr>
                <a:srgbClr val="00007D"/>
              </a:buClr>
              <a:buSzPct val="75000"/>
              <a:buFont typeface="Wingdings" pitchFamily="2" charset="2"/>
              <a:buChar char="n"/>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535">
                                            <p:txEl>
                                              <p:pRg st="0" end="0"/>
                                            </p:txEl>
                                          </p:spTgt>
                                        </p:tgtEl>
                                        <p:attrNameLst>
                                          <p:attrName>style.visibility</p:attrName>
                                        </p:attrNameLst>
                                      </p:cBhvr>
                                      <p:to>
                                        <p:strVal val="visible"/>
                                      </p:to>
                                    </p:set>
                                    <p:animEffect transition="in" filter="slide(fromBottom)">
                                      <p:cBhvr>
                                        <p:cTn id="7" dur="500"/>
                                        <p:tgtEl>
                                          <p:spTgt spid="225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2535">
                                            <p:txEl>
                                              <p:pRg st="1" end="1"/>
                                            </p:txEl>
                                          </p:spTgt>
                                        </p:tgtEl>
                                        <p:attrNameLst>
                                          <p:attrName>style.visibility</p:attrName>
                                        </p:attrNameLst>
                                      </p:cBhvr>
                                      <p:to>
                                        <p:strVal val="visible"/>
                                      </p:to>
                                    </p:set>
                                    <p:animEffect transition="in" filter="slide(fromBottom)">
                                      <p:cBhvr>
                                        <p:cTn id="12" dur="500"/>
                                        <p:tgtEl>
                                          <p:spTgt spid="225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2535">
                                            <p:txEl>
                                              <p:pRg st="2" end="2"/>
                                            </p:txEl>
                                          </p:spTgt>
                                        </p:tgtEl>
                                        <p:attrNameLst>
                                          <p:attrName>style.visibility</p:attrName>
                                        </p:attrNameLst>
                                      </p:cBhvr>
                                      <p:to>
                                        <p:strVal val="visible"/>
                                      </p:to>
                                    </p:set>
                                    <p:animEffect transition="in" filter="slide(fromBottom)">
                                      <p:cBhvr>
                                        <p:cTn id="17" dur="500"/>
                                        <p:tgtEl>
                                          <p:spTgt spid="225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2535">
                                            <p:txEl>
                                              <p:pRg st="3" end="3"/>
                                            </p:txEl>
                                          </p:spTgt>
                                        </p:tgtEl>
                                        <p:attrNameLst>
                                          <p:attrName>style.visibility</p:attrName>
                                        </p:attrNameLst>
                                      </p:cBhvr>
                                      <p:to>
                                        <p:strVal val="visible"/>
                                      </p:to>
                                    </p:set>
                                    <p:animEffect transition="in" filter="slide(fromBottom)">
                                      <p:cBhvr>
                                        <p:cTn id="22" dur="500"/>
                                        <p:tgtEl>
                                          <p:spTgt spid="225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2535">
                                            <p:txEl>
                                              <p:pRg st="4" end="4"/>
                                            </p:txEl>
                                          </p:spTgt>
                                        </p:tgtEl>
                                        <p:attrNameLst>
                                          <p:attrName>style.visibility</p:attrName>
                                        </p:attrNameLst>
                                      </p:cBhvr>
                                      <p:to>
                                        <p:strVal val="visible"/>
                                      </p:to>
                                    </p:set>
                                    <p:animEffect transition="in" filter="slide(fromBottom)">
                                      <p:cBhvr>
                                        <p:cTn id="27" dur="500"/>
                                        <p:tgtEl>
                                          <p:spTgt spid="2253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2535">
                                            <p:txEl>
                                              <p:pRg st="5" end="5"/>
                                            </p:txEl>
                                          </p:spTgt>
                                        </p:tgtEl>
                                        <p:attrNameLst>
                                          <p:attrName>style.visibility</p:attrName>
                                        </p:attrNameLst>
                                      </p:cBhvr>
                                      <p:to>
                                        <p:strVal val="visible"/>
                                      </p:to>
                                    </p:set>
                                    <p:animEffect transition="in" filter="slide(fromBottom)">
                                      <p:cBhvr>
                                        <p:cTn id="32" dur="500"/>
                                        <p:tgtEl>
                                          <p:spTgt spid="2253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2535">
                                            <p:txEl>
                                              <p:pRg st="6" end="6"/>
                                            </p:txEl>
                                          </p:spTgt>
                                        </p:tgtEl>
                                        <p:attrNameLst>
                                          <p:attrName>style.visibility</p:attrName>
                                        </p:attrNameLst>
                                      </p:cBhvr>
                                      <p:to>
                                        <p:strVal val="visible"/>
                                      </p:to>
                                    </p:set>
                                    <p:animEffect transition="in" filter="slide(fromBottom)">
                                      <p:cBhvr>
                                        <p:cTn id="37" dur="500"/>
                                        <p:tgtEl>
                                          <p:spTgt spid="2253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2535">
                                            <p:txEl>
                                              <p:pRg st="7" end="7"/>
                                            </p:txEl>
                                          </p:spTgt>
                                        </p:tgtEl>
                                        <p:attrNameLst>
                                          <p:attrName>style.visibility</p:attrName>
                                        </p:attrNameLst>
                                      </p:cBhvr>
                                      <p:to>
                                        <p:strVal val="visible"/>
                                      </p:to>
                                    </p:set>
                                    <p:animEffect transition="in" filter="slide(fromBottom)">
                                      <p:cBhvr>
                                        <p:cTn id="42" dur="500"/>
                                        <p:tgtEl>
                                          <p:spTgt spid="2253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22535">
                                            <p:txEl>
                                              <p:pRg st="8" end="8"/>
                                            </p:txEl>
                                          </p:spTgt>
                                        </p:tgtEl>
                                        <p:attrNameLst>
                                          <p:attrName>style.visibility</p:attrName>
                                        </p:attrNameLst>
                                      </p:cBhvr>
                                      <p:to>
                                        <p:strVal val="visible"/>
                                      </p:to>
                                    </p:set>
                                    <p:animEffect transition="in" filter="slide(fromBottom)">
                                      <p:cBhvr>
                                        <p:cTn id="47" dur="500"/>
                                        <p:tgtEl>
                                          <p:spTgt spid="2253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22535">
                                            <p:txEl>
                                              <p:pRg st="9" end="9"/>
                                            </p:txEl>
                                          </p:spTgt>
                                        </p:tgtEl>
                                        <p:attrNameLst>
                                          <p:attrName>style.visibility</p:attrName>
                                        </p:attrNameLst>
                                      </p:cBhvr>
                                      <p:to>
                                        <p:strVal val="visible"/>
                                      </p:to>
                                    </p:set>
                                    <p:animEffect transition="in" filter="slide(fromBottom)">
                                      <p:cBhvr>
                                        <p:cTn id="52" dur="500"/>
                                        <p:tgtEl>
                                          <p:spTgt spid="225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3" name="Text Box 9"/>
          <p:cNvSpPr txBox="1">
            <a:spLocks noChangeArrowheads="1"/>
          </p:cNvSpPr>
          <p:nvPr/>
        </p:nvSpPr>
        <p:spPr bwMode="auto">
          <a:xfrm>
            <a:off x="457200" y="2947988"/>
            <a:ext cx="36576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的一个 </a:t>
            </a:r>
            <a:r>
              <a:rPr kumimoji="1" lang="en-US" altLang="zh-CN" sz="2400" b="1">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阶子式</a:t>
            </a:r>
          </a:p>
        </p:txBody>
      </p:sp>
      <p:sp>
        <p:nvSpPr>
          <p:cNvPr id="52235" name="Line 11"/>
          <p:cNvSpPr>
            <a:spLocks noChangeShapeType="1"/>
          </p:cNvSpPr>
          <p:nvPr/>
        </p:nvSpPr>
        <p:spPr bwMode="auto">
          <a:xfrm>
            <a:off x="1981200" y="1260475"/>
            <a:ext cx="0" cy="1220788"/>
          </a:xfrm>
          <a:prstGeom prst="line">
            <a:avLst/>
          </a:prstGeom>
          <a:noFill/>
          <a:ln w="28575">
            <a:solidFill>
              <a:srgbClr val="0000FF"/>
            </a:solidFill>
            <a:round/>
            <a:headEnd/>
            <a:tailEnd/>
          </a:ln>
        </p:spPr>
        <p:txBody>
          <a:bodyPr/>
          <a:lstStyle/>
          <a:p>
            <a:endParaRPr lang="zh-CN" altLang="en-US"/>
          </a:p>
        </p:txBody>
      </p:sp>
      <p:sp>
        <p:nvSpPr>
          <p:cNvPr id="52236" name="Line 12"/>
          <p:cNvSpPr>
            <a:spLocks noChangeShapeType="1"/>
          </p:cNvSpPr>
          <p:nvPr/>
        </p:nvSpPr>
        <p:spPr bwMode="auto">
          <a:xfrm>
            <a:off x="1146175" y="1389063"/>
            <a:ext cx="2555875" cy="0"/>
          </a:xfrm>
          <a:prstGeom prst="line">
            <a:avLst/>
          </a:prstGeom>
          <a:noFill/>
          <a:ln w="28575">
            <a:solidFill>
              <a:srgbClr val="0000FF"/>
            </a:solidFill>
            <a:round/>
            <a:headEnd/>
            <a:tailEnd/>
          </a:ln>
        </p:spPr>
        <p:txBody>
          <a:bodyPr/>
          <a:lstStyle/>
          <a:p>
            <a:endParaRPr lang="zh-CN" altLang="en-US"/>
          </a:p>
        </p:txBody>
      </p:sp>
      <p:sp>
        <p:nvSpPr>
          <p:cNvPr id="52237" name="Line 13"/>
          <p:cNvSpPr>
            <a:spLocks noChangeShapeType="1"/>
          </p:cNvSpPr>
          <p:nvPr/>
        </p:nvSpPr>
        <p:spPr bwMode="auto">
          <a:xfrm>
            <a:off x="2638425" y="1260475"/>
            <a:ext cx="0" cy="1220788"/>
          </a:xfrm>
          <a:prstGeom prst="line">
            <a:avLst/>
          </a:prstGeom>
          <a:noFill/>
          <a:ln w="28575">
            <a:solidFill>
              <a:srgbClr val="0000FF"/>
            </a:solidFill>
            <a:round/>
            <a:headEnd/>
            <a:tailEnd/>
          </a:ln>
        </p:spPr>
        <p:txBody>
          <a:bodyPr/>
          <a:lstStyle/>
          <a:p>
            <a:endParaRPr lang="zh-CN" altLang="en-US"/>
          </a:p>
        </p:txBody>
      </p:sp>
      <p:sp>
        <p:nvSpPr>
          <p:cNvPr id="52238" name="Line 14"/>
          <p:cNvSpPr>
            <a:spLocks noChangeShapeType="1"/>
          </p:cNvSpPr>
          <p:nvPr/>
        </p:nvSpPr>
        <p:spPr bwMode="auto">
          <a:xfrm>
            <a:off x="1146175" y="1857375"/>
            <a:ext cx="2555875" cy="0"/>
          </a:xfrm>
          <a:prstGeom prst="line">
            <a:avLst/>
          </a:prstGeom>
          <a:noFill/>
          <a:ln w="28575">
            <a:solidFill>
              <a:srgbClr val="0000FF"/>
            </a:solidFill>
            <a:round/>
            <a:headEnd/>
            <a:tailEnd/>
          </a:ln>
        </p:spPr>
        <p:txBody>
          <a:bodyPr/>
          <a:lstStyle/>
          <a:p>
            <a:endParaRPr lang="zh-CN" altLang="en-US"/>
          </a:p>
        </p:txBody>
      </p:sp>
      <p:graphicFrame>
        <p:nvGraphicFramePr>
          <p:cNvPr id="52246" name="Object 14"/>
          <p:cNvGraphicFramePr>
            <a:graphicFrameLocks noChangeAspect="1"/>
          </p:cNvGraphicFramePr>
          <p:nvPr/>
        </p:nvGraphicFramePr>
        <p:xfrm>
          <a:off x="5408613" y="3940175"/>
          <a:ext cx="735012" cy="381000"/>
        </p:xfrm>
        <a:graphic>
          <a:graphicData uri="http://schemas.openxmlformats.org/presentationml/2006/ole">
            <mc:AlternateContent xmlns:mc="http://schemas.openxmlformats.org/markup-compatibility/2006">
              <mc:Choice xmlns:v="urn:schemas-microsoft-com:vml" Requires="v">
                <p:oleObj spid="_x0000_s214126" name="Equation" r:id="rId3" imgW="368300" imgH="190500" progId="">
                  <p:embed/>
                </p:oleObj>
              </mc:Choice>
              <mc:Fallback>
                <p:oleObj name="Equation" r:id="rId3" imgW="368300" imgH="1905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613" y="3940175"/>
                        <a:ext cx="735012"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47" name="Text Box 23"/>
          <p:cNvSpPr txBox="1">
            <a:spLocks noChangeArrowheads="1"/>
          </p:cNvSpPr>
          <p:nvPr/>
        </p:nvSpPr>
        <p:spPr bwMode="auto">
          <a:xfrm>
            <a:off x="5029200" y="2947988"/>
            <a:ext cx="36576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 </a:t>
            </a:r>
            <a:r>
              <a:rPr kumimoji="1" lang="en-US" altLang="zh-CN" sz="2400" b="1">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阶子式</a:t>
            </a:r>
          </a:p>
        </p:txBody>
      </p:sp>
      <p:sp>
        <p:nvSpPr>
          <p:cNvPr id="52249" name="Line 25"/>
          <p:cNvSpPr>
            <a:spLocks noChangeShapeType="1"/>
          </p:cNvSpPr>
          <p:nvPr/>
        </p:nvSpPr>
        <p:spPr bwMode="auto">
          <a:xfrm rot="16200000" flipH="1">
            <a:off x="7004051" y="674687"/>
            <a:ext cx="0" cy="1908175"/>
          </a:xfrm>
          <a:prstGeom prst="line">
            <a:avLst/>
          </a:prstGeom>
          <a:noFill/>
          <a:ln w="28575">
            <a:solidFill>
              <a:srgbClr val="0000FF"/>
            </a:solidFill>
            <a:round/>
            <a:headEnd/>
            <a:tailEnd/>
          </a:ln>
        </p:spPr>
        <p:txBody>
          <a:bodyPr/>
          <a:lstStyle/>
          <a:p>
            <a:endParaRPr lang="zh-CN" altLang="en-US"/>
          </a:p>
        </p:txBody>
      </p:sp>
      <p:sp>
        <p:nvSpPr>
          <p:cNvPr id="52250" name="Line 26"/>
          <p:cNvSpPr>
            <a:spLocks noChangeShapeType="1"/>
          </p:cNvSpPr>
          <p:nvPr/>
        </p:nvSpPr>
        <p:spPr bwMode="auto">
          <a:xfrm rot="16200000" flipH="1">
            <a:off x="5366543" y="1872457"/>
            <a:ext cx="1763713" cy="0"/>
          </a:xfrm>
          <a:prstGeom prst="line">
            <a:avLst/>
          </a:prstGeom>
          <a:noFill/>
          <a:ln w="28575">
            <a:solidFill>
              <a:srgbClr val="0000FF"/>
            </a:solidFill>
            <a:round/>
            <a:headEnd/>
            <a:tailEnd/>
          </a:ln>
        </p:spPr>
        <p:txBody>
          <a:bodyPr/>
          <a:lstStyle/>
          <a:p>
            <a:endParaRPr lang="zh-CN" altLang="en-US"/>
          </a:p>
        </p:txBody>
      </p:sp>
      <p:sp>
        <p:nvSpPr>
          <p:cNvPr id="52251" name="Line 27"/>
          <p:cNvSpPr>
            <a:spLocks noChangeShapeType="1"/>
          </p:cNvSpPr>
          <p:nvPr/>
        </p:nvSpPr>
        <p:spPr bwMode="auto">
          <a:xfrm rot="16200000" flipH="1">
            <a:off x="7004051" y="1103312"/>
            <a:ext cx="0" cy="1908175"/>
          </a:xfrm>
          <a:prstGeom prst="line">
            <a:avLst/>
          </a:prstGeom>
          <a:noFill/>
          <a:ln w="28575">
            <a:solidFill>
              <a:srgbClr val="0000FF"/>
            </a:solidFill>
            <a:round/>
            <a:headEnd/>
            <a:tailEnd/>
          </a:ln>
        </p:spPr>
        <p:txBody>
          <a:bodyPr/>
          <a:lstStyle/>
          <a:p>
            <a:endParaRPr lang="zh-CN" altLang="en-US"/>
          </a:p>
        </p:txBody>
      </p:sp>
      <p:sp>
        <p:nvSpPr>
          <p:cNvPr id="52252" name="Line 28"/>
          <p:cNvSpPr>
            <a:spLocks noChangeShapeType="1"/>
          </p:cNvSpPr>
          <p:nvPr/>
        </p:nvSpPr>
        <p:spPr bwMode="auto">
          <a:xfrm rot="16200000" flipH="1">
            <a:off x="6004718" y="1872457"/>
            <a:ext cx="1763713" cy="0"/>
          </a:xfrm>
          <a:prstGeom prst="line">
            <a:avLst/>
          </a:prstGeom>
          <a:noFill/>
          <a:ln w="28575">
            <a:solidFill>
              <a:srgbClr val="0000FF"/>
            </a:solidFill>
            <a:round/>
            <a:headEnd/>
            <a:tailEnd/>
          </a:ln>
        </p:spPr>
        <p:txBody>
          <a:bodyPr/>
          <a:lstStyle/>
          <a:p>
            <a:endParaRPr lang="zh-CN" altLang="en-US"/>
          </a:p>
        </p:txBody>
      </p:sp>
      <p:graphicFrame>
        <p:nvGraphicFramePr>
          <p:cNvPr id="214031" name="Object 15"/>
          <p:cNvGraphicFramePr>
            <a:graphicFrameLocks noChangeAspect="1"/>
          </p:cNvGraphicFramePr>
          <p:nvPr/>
        </p:nvGraphicFramePr>
        <p:xfrm>
          <a:off x="531813" y="1143000"/>
          <a:ext cx="3249612" cy="1420813"/>
        </p:xfrm>
        <a:graphic>
          <a:graphicData uri="http://schemas.openxmlformats.org/presentationml/2006/ole">
            <mc:AlternateContent xmlns:mc="http://schemas.openxmlformats.org/markup-compatibility/2006">
              <mc:Choice xmlns:v="urn:schemas-microsoft-com:vml" Requires="v">
                <p:oleObj spid="_x0000_s214127" name="Equation" r:id="rId5" imgW="1625600" imgH="711200" progId="">
                  <p:embed/>
                </p:oleObj>
              </mc:Choice>
              <mc:Fallback>
                <p:oleObj name="Equation" r:id="rId5" imgW="1625600" imgH="7112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813" y="1143000"/>
                        <a:ext cx="3249612" cy="1420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5" name="Object 16"/>
          <p:cNvGraphicFramePr>
            <a:graphicFrameLocks noChangeAspect="1"/>
          </p:cNvGraphicFramePr>
          <p:nvPr/>
        </p:nvGraphicFramePr>
        <p:xfrm>
          <a:off x="1824038" y="1147763"/>
          <a:ext cx="1193800" cy="965200"/>
        </p:xfrm>
        <a:graphic>
          <a:graphicData uri="http://schemas.openxmlformats.org/presentationml/2006/ole">
            <mc:AlternateContent xmlns:mc="http://schemas.openxmlformats.org/markup-compatibility/2006">
              <mc:Choice xmlns:v="urn:schemas-microsoft-com:vml" Requires="v">
                <p:oleObj spid="_x0000_s214128" name="Equation" r:id="rId7" imgW="596900" imgH="482600" progId="">
                  <p:embed/>
                </p:oleObj>
              </mc:Choice>
              <mc:Fallback>
                <p:oleObj name="Equation" r:id="rId7" imgW="596900" imgH="4826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038" y="1147763"/>
                        <a:ext cx="11938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60" name="Object 17"/>
          <p:cNvGraphicFramePr>
            <a:graphicFrameLocks noChangeAspect="1"/>
          </p:cNvGraphicFramePr>
          <p:nvPr/>
        </p:nvGraphicFramePr>
        <p:xfrm>
          <a:off x="1295400" y="3965575"/>
          <a:ext cx="584200" cy="330200"/>
        </p:xfrm>
        <a:graphic>
          <a:graphicData uri="http://schemas.openxmlformats.org/presentationml/2006/ole">
            <mc:AlternateContent xmlns:mc="http://schemas.openxmlformats.org/markup-compatibility/2006">
              <mc:Choice xmlns:v="urn:schemas-microsoft-com:vml" Requires="v">
                <p:oleObj spid="_x0000_s214129" name="Equation" r:id="rId9" imgW="291847" imgH="164957" progId="">
                  <p:embed/>
                </p:oleObj>
              </mc:Choice>
              <mc:Fallback>
                <p:oleObj name="Equation" r:id="rId9" imgW="291847" imgH="164957"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3965575"/>
                        <a:ext cx="584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9"/>
          <p:cNvGrpSpPr>
            <a:grpSpLocks/>
          </p:cNvGrpSpPr>
          <p:nvPr/>
        </p:nvGrpSpPr>
        <p:grpSpPr bwMode="auto">
          <a:xfrm>
            <a:off x="3852863" y="4060825"/>
            <a:ext cx="719137" cy="138113"/>
            <a:chOff x="1056" y="2601"/>
            <a:chExt cx="453" cy="87"/>
          </a:xfrm>
        </p:grpSpPr>
        <p:sp>
          <p:nvSpPr>
            <p:cNvPr id="214048" name="Line 37"/>
            <p:cNvSpPr>
              <a:spLocks noChangeShapeType="1"/>
            </p:cNvSpPr>
            <p:nvPr/>
          </p:nvSpPr>
          <p:spPr bwMode="auto">
            <a:xfrm>
              <a:off x="1056" y="2601"/>
              <a:ext cx="453" cy="0"/>
            </a:xfrm>
            <a:prstGeom prst="line">
              <a:avLst/>
            </a:prstGeom>
            <a:noFill/>
            <a:ln w="28575">
              <a:solidFill>
                <a:srgbClr val="FF0000"/>
              </a:solidFill>
              <a:round/>
              <a:headEnd/>
              <a:tailEnd/>
            </a:ln>
          </p:spPr>
          <p:txBody>
            <a:bodyPr/>
            <a:lstStyle/>
            <a:p>
              <a:endParaRPr lang="zh-CN" altLang="en-US"/>
            </a:p>
          </p:txBody>
        </p:sp>
        <p:sp>
          <p:nvSpPr>
            <p:cNvPr id="214049" name="Line 38"/>
            <p:cNvSpPr>
              <a:spLocks noChangeShapeType="1"/>
            </p:cNvSpPr>
            <p:nvPr/>
          </p:nvSpPr>
          <p:spPr bwMode="auto">
            <a:xfrm>
              <a:off x="1056" y="2688"/>
              <a:ext cx="453" cy="0"/>
            </a:xfrm>
            <a:prstGeom prst="line">
              <a:avLst/>
            </a:prstGeom>
            <a:noFill/>
            <a:ln w="28575">
              <a:solidFill>
                <a:srgbClr val="FF0000"/>
              </a:solidFill>
              <a:round/>
              <a:headEnd/>
              <a:tailEnd/>
            </a:ln>
          </p:spPr>
          <p:txBody>
            <a:bodyPr/>
            <a:lstStyle/>
            <a:p>
              <a:endParaRPr lang="zh-CN" altLang="en-US"/>
            </a:p>
          </p:txBody>
        </p:sp>
      </p:grpSp>
      <p:sp>
        <p:nvSpPr>
          <p:cNvPr id="52264" name="Text Box 40"/>
          <p:cNvSpPr txBox="1">
            <a:spLocks noChangeArrowheads="1"/>
          </p:cNvSpPr>
          <p:nvPr/>
        </p:nvSpPr>
        <p:spPr bwMode="auto">
          <a:xfrm>
            <a:off x="457200" y="4800600"/>
            <a:ext cx="8231188" cy="457200"/>
          </a:xfrm>
          <a:prstGeom prst="rect">
            <a:avLst/>
          </a:prstGeom>
          <a:noFill/>
          <a:ln w="9525">
            <a:noFill/>
            <a:miter lim="800000"/>
            <a:headEnd/>
            <a:tailEnd/>
          </a:ln>
        </p:spPr>
        <p:txBody>
          <a:bodyPr/>
          <a:lstStyle/>
          <a:p>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的子式与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的子式对应相等，从而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graphicFrame>
        <p:nvGraphicFramePr>
          <p:cNvPr id="214034" name="Object 18"/>
          <p:cNvGraphicFramePr>
            <a:graphicFrameLocks noChangeAspect="1"/>
          </p:cNvGraphicFramePr>
          <p:nvPr/>
        </p:nvGraphicFramePr>
        <p:xfrm>
          <a:off x="5268913" y="914400"/>
          <a:ext cx="2765425" cy="1878013"/>
        </p:xfrm>
        <a:graphic>
          <a:graphicData uri="http://schemas.openxmlformats.org/presentationml/2006/ole">
            <mc:AlternateContent xmlns:mc="http://schemas.openxmlformats.org/markup-compatibility/2006">
              <mc:Choice xmlns:v="urn:schemas-microsoft-com:vml" Requires="v">
                <p:oleObj spid="_x0000_s214130" name="Equation" r:id="rId11" imgW="1384300" imgH="939800" progId="">
                  <p:embed/>
                </p:oleObj>
              </mc:Choice>
              <mc:Fallback>
                <p:oleObj name="Equation" r:id="rId11" imgW="1384300" imgH="939800" progId="">
                  <p:embed/>
                  <p:pic>
                    <p:nvPicPr>
                      <p:cNvPr id="0"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68913" y="914400"/>
                        <a:ext cx="2765425" cy="187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9" name="Object 19"/>
          <p:cNvGraphicFramePr>
            <a:graphicFrameLocks noChangeAspect="1"/>
          </p:cNvGraphicFramePr>
          <p:nvPr/>
        </p:nvGraphicFramePr>
        <p:xfrm>
          <a:off x="6081713" y="1363663"/>
          <a:ext cx="1193800" cy="965200"/>
        </p:xfrm>
        <a:graphic>
          <a:graphicData uri="http://schemas.openxmlformats.org/presentationml/2006/ole">
            <mc:AlternateContent xmlns:mc="http://schemas.openxmlformats.org/markup-compatibility/2006">
              <mc:Choice xmlns:v="urn:schemas-microsoft-com:vml" Requires="v">
                <p:oleObj spid="_x0000_s214131" name="Equation" r:id="rId13" imgW="596900" imgH="482600" progId="">
                  <p:embed/>
                </p:oleObj>
              </mc:Choice>
              <mc:Fallback>
                <p:oleObj name="Equation" r:id="rId13" imgW="596900" imgH="482600" progId="">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81713" y="1363663"/>
                        <a:ext cx="11938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36"/>
                                        </p:tgtEl>
                                        <p:attrNameLst>
                                          <p:attrName>style.visibility</p:attrName>
                                        </p:attrNameLst>
                                      </p:cBhvr>
                                      <p:to>
                                        <p:strVal val="visible"/>
                                      </p:to>
                                    </p:set>
                                    <p:animEffect transition="in" filter="wipe(left)">
                                      <p:cBhvr>
                                        <p:cTn id="7" dur="500"/>
                                        <p:tgtEl>
                                          <p:spTgt spid="522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238"/>
                                        </p:tgtEl>
                                        <p:attrNameLst>
                                          <p:attrName>style.visibility</p:attrName>
                                        </p:attrNameLst>
                                      </p:cBhvr>
                                      <p:to>
                                        <p:strVal val="visible"/>
                                      </p:to>
                                    </p:set>
                                    <p:animEffect transition="in" filter="wipe(left)">
                                      <p:cBhvr>
                                        <p:cTn id="10" dur="500"/>
                                        <p:tgtEl>
                                          <p:spTgt spid="52238"/>
                                        </p:tgtEl>
                                      </p:cBhvr>
                                    </p:animEffect>
                                  </p:childTnLst>
                                </p:cTn>
                              </p:par>
                            </p:childTnLst>
                          </p:cTn>
                        </p:par>
                        <p:par>
                          <p:cTn id="11" fill="hold" nodeType="afterGroup">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2235"/>
                                        </p:tgtEl>
                                        <p:attrNameLst>
                                          <p:attrName>style.visibility</p:attrName>
                                        </p:attrNameLst>
                                      </p:cBhvr>
                                      <p:to>
                                        <p:strVal val="visible"/>
                                      </p:to>
                                    </p:set>
                                    <p:animEffect transition="in" filter="wipe(up)">
                                      <p:cBhvr>
                                        <p:cTn id="14" dur="500"/>
                                        <p:tgtEl>
                                          <p:spTgt spid="52235"/>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2237"/>
                                        </p:tgtEl>
                                        <p:attrNameLst>
                                          <p:attrName>style.visibility</p:attrName>
                                        </p:attrNameLst>
                                      </p:cBhvr>
                                      <p:to>
                                        <p:strVal val="visible"/>
                                      </p:to>
                                    </p:set>
                                    <p:animEffect transition="in" filter="wipe(up)">
                                      <p:cBhvr>
                                        <p:cTn id="17" dur="500"/>
                                        <p:tgtEl>
                                          <p:spTgt spid="522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2233"/>
                                        </p:tgtEl>
                                        <p:attrNameLst>
                                          <p:attrName>style.visibility</p:attrName>
                                        </p:attrNameLst>
                                      </p:cBhvr>
                                      <p:to>
                                        <p:strVal val="visible"/>
                                      </p:to>
                                    </p:set>
                                    <p:animEffect transition="in" filter="slide(fromBottom)">
                                      <p:cBhvr>
                                        <p:cTn id="22" dur="500"/>
                                        <p:tgtEl>
                                          <p:spTgt spid="52233"/>
                                        </p:tgtEl>
                                      </p:cBhvr>
                                    </p:animEffect>
                                  </p:childTnLst>
                                </p:cTn>
                              </p:par>
                            </p:childTnLst>
                          </p:cTn>
                        </p:par>
                        <p:par>
                          <p:cTn id="23" fill="hold" nodeType="afterGroup">
                            <p:stCondLst>
                              <p:cond delay="500"/>
                            </p:stCondLst>
                            <p:childTnLst>
                              <p:par>
                                <p:cTn id="24" presetID="4" presetClass="entr" presetSubtype="32" fill="hold" nodeType="afterEffect">
                                  <p:stCondLst>
                                    <p:cond delay="0"/>
                                  </p:stCondLst>
                                  <p:childTnLst>
                                    <p:set>
                                      <p:cBhvr>
                                        <p:cTn id="25" dur="1" fill="hold">
                                          <p:stCondLst>
                                            <p:cond delay="0"/>
                                          </p:stCondLst>
                                        </p:cTn>
                                        <p:tgtEl>
                                          <p:spTgt spid="52255"/>
                                        </p:tgtEl>
                                        <p:attrNameLst>
                                          <p:attrName>style.visibility</p:attrName>
                                        </p:attrNameLst>
                                      </p:cBhvr>
                                      <p:to>
                                        <p:strVal val="visible"/>
                                      </p:to>
                                    </p:set>
                                    <p:animEffect transition="in" filter="box(out)">
                                      <p:cBhvr>
                                        <p:cTn id="26" dur="500"/>
                                        <p:tgtEl>
                                          <p:spTgt spid="52255"/>
                                        </p:tgtEl>
                                      </p:cBhvr>
                                    </p:animEffect>
                                  </p:childTnLst>
                                </p:cTn>
                              </p:par>
                            </p:childTnLst>
                          </p:cTn>
                        </p:par>
                        <p:par>
                          <p:cTn id="27" fill="hold" nodeType="afterGroup">
                            <p:stCondLst>
                              <p:cond delay="1000"/>
                            </p:stCondLst>
                            <p:childTnLst>
                              <p:par>
                                <p:cTn id="28" presetID="42" presetClass="path" presetSubtype="0" accel="50000" decel="50000" fill="hold" nodeType="afterEffect">
                                  <p:stCondLst>
                                    <p:cond delay="0"/>
                                  </p:stCondLst>
                                  <p:childTnLst>
                                    <p:animMotion origin="layout" path="M 3.05556E-6 0.03167 L 3.05556E-6 0.36462 " pathEditMode="relative" rAng="0" ptsTypes="AA">
                                      <p:cBhvr>
                                        <p:cTn id="29" dur="2000" fill="hold"/>
                                        <p:tgtEl>
                                          <p:spTgt spid="52255"/>
                                        </p:tgtEl>
                                        <p:attrNameLst>
                                          <p:attrName>ppt_x</p:attrName>
                                          <p:attrName>ppt_y</p:attrName>
                                        </p:attrNameLst>
                                      </p:cBhvr>
                                      <p:rCtr x="0" y="16647"/>
                                    </p:animMotion>
                                  </p:childTnLst>
                                </p:cTn>
                              </p:par>
                            </p:childTnLst>
                          </p:cTn>
                        </p:par>
                        <p:par>
                          <p:cTn id="30" fill="hold" nodeType="afterGroup">
                            <p:stCondLst>
                              <p:cond delay="3000"/>
                            </p:stCondLst>
                            <p:childTnLst>
                              <p:par>
                                <p:cTn id="31" presetID="22" presetClass="entr" presetSubtype="8" fill="hold" nodeType="afterEffect">
                                  <p:stCondLst>
                                    <p:cond delay="0"/>
                                  </p:stCondLst>
                                  <p:childTnLst>
                                    <p:set>
                                      <p:cBhvr>
                                        <p:cTn id="32" dur="1" fill="hold">
                                          <p:stCondLst>
                                            <p:cond delay="0"/>
                                          </p:stCondLst>
                                        </p:cTn>
                                        <p:tgtEl>
                                          <p:spTgt spid="52260"/>
                                        </p:tgtEl>
                                        <p:attrNameLst>
                                          <p:attrName>style.visibility</p:attrName>
                                        </p:attrNameLst>
                                      </p:cBhvr>
                                      <p:to>
                                        <p:strVal val="visible"/>
                                      </p:to>
                                    </p:set>
                                    <p:animEffect transition="in" filter="wipe(left)">
                                      <p:cBhvr>
                                        <p:cTn id="33" dur="500"/>
                                        <p:tgtEl>
                                          <p:spTgt spid="5226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52252"/>
                                        </p:tgtEl>
                                        <p:attrNameLst>
                                          <p:attrName>style.visibility</p:attrName>
                                        </p:attrNameLst>
                                      </p:cBhvr>
                                      <p:to>
                                        <p:strVal val="visible"/>
                                      </p:to>
                                    </p:set>
                                    <p:animEffect transition="in" filter="wipe(up)">
                                      <p:cBhvr>
                                        <p:cTn id="38" dur="500"/>
                                        <p:tgtEl>
                                          <p:spTgt spid="5225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250"/>
                                        </p:tgtEl>
                                        <p:attrNameLst>
                                          <p:attrName>style.visibility</p:attrName>
                                        </p:attrNameLst>
                                      </p:cBhvr>
                                      <p:to>
                                        <p:strVal val="visible"/>
                                      </p:to>
                                    </p:set>
                                    <p:animEffect transition="in" filter="wipe(up)">
                                      <p:cBhvr>
                                        <p:cTn id="41" dur="500"/>
                                        <p:tgtEl>
                                          <p:spTgt spid="5225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2249"/>
                                        </p:tgtEl>
                                        <p:attrNameLst>
                                          <p:attrName>style.visibility</p:attrName>
                                        </p:attrNameLst>
                                      </p:cBhvr>
                                      <p:to>
                                        <p:strVal val="visible"/>
                                      </p:to>
                                    </p:set>
                                    <p:animEffect transition="in" filter="wipe(left)">
                                      <p:cBhvr>
                                        <p:cTn id="46" dur="500"/>
                                        <p:tgtEl>
                                          <p:spTgt spid="52249"/>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2251"/>
                                        </p:tgtEl>
                                        <p:attrNameLst>
                                          <p:attrName>style.visibility</p:attrName>
                                        </p:attrNameLst>
                                      </p:cBhvr>
                                      <p:to>
                                        <p:strVal val="visible"/>
                                      </p:to>
                                    </p:set>
                                    <p:animEffect transition="in" filter="wipe(left)">
                                      <p:cBhvr>
                                        <p:cTn id="49" dur="500"/>
                                        <p:tgtEl>
                                          <p:spTgt spid="5225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52247"/>
                                        </p:tgtEl>
                                        <p:attrNameLst>
                                          <p:attrName>style.visibility</p:attrName>
                                        </p:attrNameLst>
                                      </p:cBhvr>
                                      <p:to>
                                        <p:strVal val="visible"/>
                                      </p:to>
                                    </p:set>
                                    <p:animEffect transition="in" filter="slide(fromBottom)">
                                      <p:cBhvr>
                                        <p:cTn id="54" dur="500"/>
                                        <p:tgtEl>
                                          <p:spTgt spid="52247"/>
                                        </p:tgtEl>
                                      </p:cBhvr>
                                    </p:animEffect>
                                  </p:childTnLst>
                                </p:cTn>
                              </p:par>
                            </p:childTnLst>
                          </p:cTn>
                        </p:par>
                        <p:par>
                          <p:cTn id="55" fill="hold" nodeType="afterGroup">
                            <p:stCondLst>
                              <p:cond delay="500"/>
                            </p:stCondLst>
                            <p:childTnLst>
                              <p:par>
                                <p:cTn id="56" presetID="4" presetClass="entr" presetSubtype="32" fill="hold" nodeType="afterEffect">
                                  <p:stCondLst>
                                    <p:cond delay="0"/>
                                  </p:stCondLst>
                                  <p:childTnLst>
                                    <p:set>
                                      <p:cBhvr>
                                        <p:cTn id="57" dur="1" fill="hold">
                                          <p:stCondLst>
                                            <p:cond delay="0"/>
                                          </p:stCondLst>
                                        </p:cTn>
                                        <p:tgtEl>
                                          <p:spTgt spid="52259"/>
                                        </p:tgtEl>
                                        <p:attrNameLst>
                                          <p:attrName>style.visibility</p:attrName>
                                        </p:attrNameLst>
                                      </p:cBhvr>
                                      <p:to>
                                        <p:strVal val="visible"/>
                                      </p:to>
                                    </p:set>
                                    <p:animEffect transition="in" filter="box(out)">
                                      <p:cBhvr>
                                        <p:cTn id="58" dur="500"/>
                                        <p:tgtEl>
                                          <p:spTgt spid="52259"/>
                                        </p:tgtEl>
                                      </p:cBhvr>
                                    </p:animEffect>
                                  </p:childTnLst>
                                </p:cTn>
                              </p:par>
                            </p:childTnLst>
                          </p:cTn>
                        </p:par>
                        <p:par>
                          <p:cTn id="59" fill="hold" nodeType="afterGroup">
                            <p:stCondLst>
                              <p:cond delay="1000"/>
                            </p:stCondLst>
                            <p:childTnLst>
                              <p:par>
                                <p:cTn id="60" presetID="42" presetClass="path" presetSubtype="0" accel="50000" decel="50000" fill="hold" nodeType="afterEffect">
                                  <p:stCondLst>
                                    <p:cond delay="0"/>
                                  </p:stCondLst>
                                  <p:childTnLst>
                                    <p:animMotion origin="layout" path="M 0 0  L 0 0.33295  E" pathEditMode="relative" ptsTypes="">
                                      <p:cBhvr>
                                        <p:cTn id="61" dur="2000" fill="hold"/>
                                        <p:tgtEl>
                                          <p:spTgt spid="52259"/>
                                        </p:tgtEl>
                                        <p:attrNameLst>
                                          <p:attrName>ppt_x</p:attrName>
                                          <p:attrName>ppt_y</p:attrName>
                                        </p:attrNameLst>
                                      </p:cBhvr>
                                    </p:animMotion>
                                  </p:childTnLst>
                                </p:cTn>
                              </p:par>
                            </p:childTnLst>
                          </p:cTn>
                        </p:par>
                        <p:par>
                          <p:cTn id="62" fill="hold" nodeType="afterGroup">
                            <p:stCondLst>
                              <p:cond delay="3000"/>
                            </p:stCondLst>
                            <p:childTnLst>
                              <p:par>
                                <p:cTn id="63" presetID="22" presetClass="entr" presetSubtype="8" fill="hold" nodeType="afterEffect">
                                  <p:stCondLst>
                                    <p:cond delay="0"/>
                                  </p:stCondLst>
                                  <p:childTnLst>
                                    <p:set>
                                      <p:cBhvr>
                                        <p:cTn id="64" dur="1" fill="hold">
                                          <p:stCondLst>
                                            <p:cond delay="0"/>
                                          </p:stCondLst>
                                        </p:cTn>
                                        <p:tgtEl>
                                          <p:spTgt spid="52246"/>
                                        </p:tgtEl>
                                        <p:attrNameLst>
                                          <p:attrName>style.visibility</p:attrName>
                                        </p:attrNameLst>
                                      </p:cBhvr>
                                      <p:to>
                                        <p:strVal val="visible"/>
                                      </p:to>
                                    </p:set>
                                    <p:animEffect transition="in" filter="wipe(left)">
                                      <p:cBhvr>
                                        <p:cTn id="65" dur="500"/>
                                        <p:tgtEl>
                                          <p:spTgt spid="5224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4" presetClass="entr" presetSubtype="0" fill="hold" nodeType="clickEffect">
                                  <p:stCondLst>
                                    <p:cond delay="0"/>
                                  </p:stCondLst>
                                  <p:childTnLst>
                                    <p:set>
                                      <p:cBhvr>
                                        <p:cTn id="69" dur="1" fill="hold">
                                          <p:stCondLst>
                                            <p:cond delay="0"/>
                                          </p:stCondLst>
                                        </p:cTn>
                                        <p:tgtEl>
                                          <p:spTgt spid="2"/>
                                        </p:tgtEl>
                                        <p:attrNameLst>
                                          <p:attrName>style.visibility</p:attrName>
                                        </p:attrNameLst>
                                      </p:cBhvr>
                                      <p:to>
                                        <p:strVal val="visible"/>
                                      </p:to>
                                    </p:set>
                                    <p:anim from="(-#ppt_w/2)" to="(#ppt_x)" calcmode="lin" valueType="num">
                                      <p:cBhvr>
                                        <p:cTn id="70" dur="600" fill="hold">
                                          <p:stCondLst>
                                            <p:cond delay="0"/>
                                          </p:stCondLst>
                                        </p:cTn>
                                        <p:tgtEl>
                                          <p:spTgt spid="2"/>
                                        </p:tgtEl>
                                        <p:attrNameLst>
                                          <p:attrName>ppt_x</p:attrName>
                                        </p:attrNameLst>
                                      </p:cBhvr>
                                    </p:anim>
                                    <p:anim from="0" to="-1.0" calcmode="lin" valueType="num">
                                      <p:cBhvr>
                                        <p:cTn id="71" dur="200" decel="50000" autoRev="1" fill="hold">
                                          <p:stCondLst>
                                            <p:cond delay="600"/>
                                          </p:stCondLst>
                                        </p:cTn>
                                        <p:tgtEl>
                                          <p:spTgt spid="2"/>
                                        </p:tgtEl>
                                        <p:attrNameLst>
                                          <p:attrName>xshear</p:attrName>
                                        </p:attrNameLst>
                                      </p:cBhvr>
                                    </p:anim>
                                    <p:animScale>
                                      <p:cBhvr>
                                        <p:cTn id="72" dur="200" decel="100000" autoRev="1" fill="hold">
                                          <p:stCondLst>
                                            <p:cond delay="600"/>
                                          </p:stCondLst>
                                        </p:cTn>
                                        <p:tgtEl>
                                          <p:spTgt spid="2"/>
                                        </p:tgtEl>
                                      </p:cBhvr>
                                      <p:from x="100000" y="100000"/>
                                      <p:to x="80000" y="100000"/>
                                    </p:animScale>
                                    <p:anim by="(#ppt_h/3+#ppt_w*0.1)" calcmode="lin" valueType="num">
                                      <p:cBhvr additive="sum">
                                        <p:cTn id="73" dur="200" decel="100000" autoRev="1" fill="hold">
                                          <p:stCondLst>
                                            <p:cond delay="600"/>
                                          </p:stCondLst>
                                        </p:cTn>
                                        <p:tgtEl>
                                          <p:spTgt spid="2"/>
                                        </p:tgtEl>
                                        <p:attrNameLst>
                                          <p:attrName>ppt_x</p:attrName>
                                        </p:attrNameLst>
                                      </p:cBhvr>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2" presetClass="entr" presetSubtype="4" fill="hold" grpId="0" nodeType="clickEffect">
                                  <p:stCondLst>
                                    <p:cond delay="0"/>
                                  </p:stCondLst>
                                  <p:childTnLst>
                                    <p:set>
                                      <p:cBhvr>
                                        <p:cTn id="77" dur="1" fill="hold">
                                          <p:stCondLst>
                                            <p:cond delay="0"/>
                                          </p:stCondLst>
                                        </p:cTn>
                                        <p:tgtEl>
                                          <p:spTgt spid="52264"/>
                                        </p:tgtEl>
                                        <p:attrNameLst>
                                          <p:attrName>style.visibility</p:attrName>
                                        </p:attrNameLst>
                                      </p:cBhvr>
                                      <p:to>
                                        <p:strVal val="visible"/>
                                      </p:to>
                                    </p:set>
                                    <p:animEffect transition="in" filter="slide(fromBottom)">
                                      <p:cBhvr>
                                        <p:cTn id="78" dur="500"/>
                                        <p:tgtEl>
                                          <p:spTgt spid="52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3" grpId="0"/>
      <p:bldP spid="52235" grpId="0" animBg="1"/>
      <p:bldP spid="52236" grpId="0" animBg="1"/>
      <p:bldP spid="52237" grpId="0" animBg="1"/>
      <p:bldP spid="52238" grpId="0" animBg="1"/>
      <p:bldP spid="52247" grpId="0"/>
      <p:bldP spid="52249" grpId="0" animBg="1"/>
      <p:bldP spid="52250" grpId="0" animBg="1"/>
      <p:bldP spid="52251" grpId="0" animBg="1"/>
      <p:bldP spid="52252" grpId="0" animBg="1"/>
      <p:bldP spid="5226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42" name="Object 26"/>
          <p:cNvGraphicFramePr>
            <a:graphicFrameLocks noChangeAspect="1"/>
          </p:cNvGraphicFramePr>
          <p:nvPr/>
        </p:nvGraphicFramePr>
        <p:xfrm>
          <a:off x="3759200" y="879475"/>
          <a:ext cx="2181225" cy="1538288"/>
        </p:xfrm>
        <a:graphic>
          <a:graphicData uri="http://schemas.openxmlformats.org/presentationml/2006/ole">
            <mc:AlternateContent xmlns:mc="http://schemas.openxmlformats.org/markup-compatibility/2006">
              <mc:Choice xmlns:v="urn:schemas-microsoft-com:vml" Requires="v">
                <p:oleObj spid="_x0000_s9338" name="Equation" r:id="rId3" imgW="990600" imgH="698500" progId="">
                  <p:embed/>
                </p:oleObj>
              </mc:Choice>
              <mc:Fallback>
                <p:oleObj name="Equation" r:id="rId3" imgW="990600" imgH="698500"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9200" y="879475"/>
                        <a:ext cx="2181225" cy="153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48" name="Text Box 3"/>
          <p:cNvSpPr txBox="1">
            <a:spLocks noChangeArrowheads="1"/>
          </p:cNvSpPr>
          <p:nvPr/>
        </p:nvSpPr>
        <p:spPr bwMode="auto">
          <a:xfrm>
            <a:off x="914400" y="1352550"/>
            <a:ext cx="3009900" cy="519113"/>
          </a:xfrm>
          <a:prstGeom prst="rect">
            <a:avLst/>
          </a:prstGeom>
          <a:noFill/>
          <a:ln w="9525">
            <a:noFill/>
            <a:miter lim="800000"/>
            <a:headEnd/>
            <a:tailEnd/>
          </a:ln>
        </p:spPr>
        <p:txBody>
          <a:bodyPr wrap="none"/>
          <a:lstStyle/>
          <a:p>
            <a:pPr>
              <a:spcBef>
                <a:spcPct val="50000"/>
              </a:spcBef>
            </a:pPr>
            <a:r>
              <a:rPr kumimoji="1" lang="zh-CN" altLang="en-US" sz="2800" b="1">
                <a:solidFill>
                  <a:srgbClr val="3333FF"/>
                </a:solidFill>
                <a:latin typeface="楷体_GB2312"/>
                <a:ea typeface="楷体_GB2312"/>
                <a:cs typeface="楷体_GB2312"/>
              </a:rPr>
              <a:t>例</a:t>
            </a:r>
            <a:r>
              <a:rPr kumimoji="1" lang="en-US" altLang="zh-CN" sz="2800" b="1">
                <a:solidFill>
                  <a:srgbClr val="3333FF"/>
                </a:solidFill>
                <a:latin typeface="Times New Roman" pitchFamily="18" charset="0"/>
                <a:ea typeface="楷体_GB2312"/>
                <a:cs typeface="楷体_GB2312"/>
              </a:rPr>
              <a:t>2</a:t>
            </a:r>
            <a:r>
              <a:rPr kumimoji="1" lang="en-US" altLang="zh-CN" sz="2800" b="1">
                <a:solidFill>
                  <a:srgbClr val="000000"/>
                </a:solidFill>
                <a:latin typeface="楷体_GB2312"/>
                <a:ea typeface="楷体_GB2312"/>
                <a:cs typeface="楷体_GB2312"/>
              </a:rPr>
              <a:t> </a:t>
            </a:r>
            <a:r>
              <a:rPr kumimoji="1" lang="zh-CN" altLang="en-US" sz="2800" b="1">
                <a:solidFill>
                  <a:srgbClr val="000000"/>
                </a:solidFill>
                <a:latin typeface="楷体_GB2312"/>
                <a:ea typeface="楷体_GB2312"/>
                <a:cs typeface="楷体_GB2312"/>
              </a:rPr>
              <a:t>计算行列式  </a:t>
            </a:r>
          </a:p>
        </p:txBody>
      </p:sp>
      <p:sp>
        <p:nvSpPr>
          <p:cNvPr id="40964" name="Text Box 4"/>
          <p:cNvSpPr txBox="1">
            <a:spLocks noChangeArrowheads="1"/>
          </p:cNvSpPr>
          <p:nvPr/>
        </p:nvSpPr>
        <p:spPr bwMode="auto">
          <a:xfrm>
            <a:off x="838200" y="2590800"/>
            <a:ext cx="838200" cy="519113"/>
          </a:xfrm>
          <a:prstGeom prst="rect">
            <a:avLst/>
          </a:prstGeom>
          <a:noFill/>
          <a:ln w="9525">
            <a:noFill/>
            <a:miter lim="800000"/>
            <a:headEnd/>
            <a:tailEnd/>
          </a:ln>
        </p:spPr>
        <p:txBody>
          <a:bodyPr>
            <a:spAutoFit/>
          </a:bodyPr>
          <a:lstStyle/>
          <a:p>
            <a:pPr>
              <a:spcBef>
                <a:spcPct val="50000"/>
              </a:spcBef>
            </a:pPr>
            <a:r>
              <a:rPr kumimoji="1" lang="zh-CN" altLang="en-US" sz="2800" b="1">
                <a:solidFill>
                  <a:srgbClr val="3333FF"/>
                </a:solidFill>
                <a:latin typeface="楷体_GB2312"/>
                <a:ea typeface="楷体_GB2312"/>
                <a:cs typeface="楷体_GB2312"/>
              </a:rPr>
              <a:t>解</a:t>
            </a:r>
          </a:p>
        </p:txBody>
      </p:sp>
      <p:sp>
        <p:nvSpPr>
          <p:cNvPr id="40965" name="Text Box 5"/>
          <p:cNvSpPr txBox="1">
            <a:spLocks noChangeArrowheads="1"/>
          </p:cNvSpPr>
          <p:nvPr/>
        </p:nvSpPr>
        <p:spPr bwMode="auto">
          <a:xfrm>
            <a:off x="1676400" y="2590800"/>
            <a:ext cx="3276600" cy="519113"/>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00"/>
                </a:solidFill>
                <a:latin typeface="楷体_GB2312"/>
                <a:ea typeface="楷体_GB2312"/>
                <a:cs typeface="楷体_GB2312"/>
              </a:rPr>
              <a:t>按对角线法则，有</a:t>
            </a:r>
          </a:p>
        </p:txBody>
      </p:sp>
      <p:graphicFrame>
        <p:nvGraphicFramePr>
          <p:cNvPr id="40966" name="Object 27"/>
          <p:cNvGraphicFramePr>
            <a:graphicFrameLocks noChangeAspect="1"/>
          </p:cNvGraphicFramePr>
          <p:nvPr/>
        </p:nvGraphicFramePr>
        <p:xfrm>
          <a:off x="1447800" y="3492500"/>
          <a:ext cx="609600" cy="292100"/>
        </p:xfrm>
        <a:graphic>
          <a:graphicData uri="http://schemas.openxmlformats.org/presentationml/2006/ole">
            <mc:AlternateContent xmlns:mc="http://schemas.openxmlformats.org/markup-compatibility/2006">
              <mc:Choice xmlns:v="urn:schemas-microsoft-com:vml" Requires="v">
                <p:oleObj spid="_x0000_s9339" name="Equation" r:id="rId5" imgW="609336" imgH="291973" progId="Equation.3">
                  <p:embed/>
                </p:oleObj>
              </mc:Choice>
              <mc:Fallback>
                <p:oleObj name="Equation" r:id="rId5" imgW="609336" imgH="291973" progId="Equation.3">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492500"/>
                        <a:ext cx="6096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7" name="Object 28"/>
          <p:cNvGraphicFramePr>
            <a:graphicFrameLocks noChangeAspect="1"/>
          </p:cNvGraphicFramePr>
          <p:nvPr/>
        </p:nvGraphicFramePr>
        <p:xfrm>
          <a:off x="2133600" y="3492500"/>
          <a:ext cx="5829300" cy="393700"/>
        </p:xfrm>
        <a:graphic>
          <a:graphicData uri="http://schemas.openxmlformats.org/presentationml/2006/ole">
            <mc:AlternateContent xmlns:mc="http://schemas.openxmlformats.org/markup-compatibility/2006">
              <mc:Choice xmlns:v="urn:schemas-microsoft-com:vml" Requires="v">
                <p:oleObj spid="_x0000_s9340" name="Equation" r:id="rId7" imgW="5829300" imgH="393700" progId="">
                  <p:embed/>
                </p:oleObj>
              </mc:Choice>
              <mc:Fallback>
                <p:oleObj name="Equation" r:id="rId7" imgW="5829300" imgH="393700" progId="">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3492500"/>
                        <a:ext cx="58293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8" name="Object 29"/>
          <p:cNvGraphicFramePr>
            <a:graphicFrameLocks noChangeAspect="1"/>
          </p:cNvGraphicFramePr>
          <p:nvPr/>
        </p:nvGraphicFramePr>
        <p:xfrm>
          <a:off x="2209800" y="4178300"/>
          <a:ext cx="6096000" cy="393700"/>
        </p:xfrm>
        <a:graphic>
          <a:graphicData uri="http://schemas.openxmlformats.org/presentationml/2006/ole">
            <mc:AlternateContent xmlns:mc="http://schemas.openxmlformats.org/markup-compatibility/2006">
              <mc:Choice xmlns:v="urn:schemas-microsoft-com:vml" Requires="v">
                <p:oleObj spid="_x0000_s9341" name="Equation" r:id="rId9" imgW="6096000" imgH="393700" progId="Equation.3">
                  <p:embed/>
                </p:oleObj>
              </mc:Choice>
              <mc:Fallback>
                <p:oleObj name="Equation" r:id="rId9" imgW="6096000" imgH="393700" progId="Equation.3">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4178300"/>
                        <a:ext cx="60960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9" name="Object 30"/>
          <p:cNvGraphicFramePr>
            <a:graphicFrameLocks noChangeAspect="1"/>
          </p:cNvGraphicFramePr>
          <p:nvPr/>
        </p:nvGraphicFramePr>
        <p:xfrm>
          <a:off x="1828800" y="4864100"/>
          <a:ext cx="3632200" cy="317500"/>
        </p:xfrm>
        <a:graphic>
          <a:graphicData uri="http://schemas.openxmlformats.org/presentationml/2006/ole">
            <mc:AlternateContent xmlns:mc="http://schemas.openxmlformats.org/markup-compatibility/2006">
              <mc:Choice xmlns:v="urn:schemas-microsoft-com:vml" Requires="v">
                <p:oleObj spid="_x0000_s9342" name="Equation" r:id="rId11" imgW="3632200" imgH="317500" progId="Equation.3">
                  <p:embed/>
                </p:oleObj>
              </mc:Choice>
              <mc:Fallback>
                <p:oleObj name="Equation" r:id="rId11" imgW="3632200" imgH="317500" progId="Equation.3">
                  <p:embed/>
                  <p:pic>
                    <p:nvPicPr>
                      <p:cNvPr id="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4864100"/>
                        <a:ext cx="36322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0" name="Object 31"/>
          <p:cNvGraphicFramePr>
            <a:graphicFrameLocks noChangeAspect="1"/>
          </p:cNvGraphicFramePr>
          <p:nvPr/>
        </p:nvGraphicFramePr>
        <p:xfrm>
          <a:off x="1828800" y="5562600"/>
          <a:ext cx="965200" cy="317500"/>
        </p:xfrm>
        <a:graphic>
          <a:graphicData uri="http://schemas.openxmlformats.org/presentationml/2006/ole">
            <mc:AlternateContent xmlns:mc="http://schemas.openxmlformats.org/markup-compatibility/2006">
              <mc:Choice xmlns:v="urn:schemas-microsoft-com:vml" Requires="v">
                <p:oleObj spid="_x0000_s9343" name="Equation" r:id="rId13" imgW="964781" imgH="317362" progId="Equation.3">
                  <p:embed/>
                </p:oleObj>
              </mc:Choice>
              <mc:Fallback>
                <p:oleObj name="Equation" r:id="rId13" imgW="964781" imgH="317362" progId="Equation.3">
                  <p:embed/>
                  <p:pic>
                    <p:nvPicPr>
                      <p:cNvPr id="0" name="Picture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8800" y="5562600"/>
                        <a:ext cx="9652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left)">
                                      <p:cBhvr>
                                        <p:cTn id="7" dur="500"/>
                                        <p:tgtEl>
                                          <p:spTgt spid="409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5"/>
                                        </p:tgtEl>
                                        <p:attrNameLst>
                                          <p:attrName>style.visibility</p:attrName>
                                        </p:attrNameLst>
                                      </p:cBhvr>
                                      <p:to>
                                        <p:strVal val="visible"/>
                                      </p:to>
                                    </p:set>
                                    <p:animEffect transition="in" filter="wipe(left)">
                                      <p:cBhvr>
                                        <p:cTn id="12" dur="500"/>
                                        <p:tgtEl>
                                          <p:spTgt spid="409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0966"/>
                                        </p:tgtEl>
                                        <p:attrNameLst>
                                          <p:attrName>style.visibility</p:attrName>
                                        </p:attrNameLst>
                                      </p:cBhvr>
                                      <p:to>
                                        <p:strVal val="visible"/>
                                      </p:to>
                                    </p:set>
                                    <p:animEffect transition="in" filter="wipe(left)">
                                      <p:cBhvr>
                                        <p:cTn id="17" dur="500"/>
                                        <p:tgtEl>
                                          <p:spTgt spid="409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0967"/>
                                        </p:tgtEl>
                                        <p:attrNameLst>
                                          <p:attrName>style.visibility</p:attrName>
                                        </p:attrNameLst>
                                      </p:cBhvr>
                                      <p:to>
                                        <p:strVal val="visible"/>
                                      </p:to>
                                    </p:set>
                                    <p:animEffect transition="in" filter="wipe(left)">
                                      <p:cBhvr>
                                        <p:cTn id="22" dur="500"/>
                                        <p:tgtEl>
                                          <p:spTgt spid="409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0968"/>
                                        </p:tgtEl>
                                        <p:attrNameLst>
                                          <p:attrName>style.visibility</p:attrName>
                                        </p:attrNameLst>
                                      </p:cBhvr>
                                      <p:to>
                                        <p:strVal val="visible"/>
                                      </p:to>
                                    </p:set>
                                    <p:animEffect transition="in" filter="wipe(left)">
                                      <p:cBhvr>
                                        <p:cTn id="27" dur="500"/>
                                        <p:tgtEl>
                                          <p:spTgt spid="409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0969"/>
                                        </p:tgtEl>
                                        <p:attrNameLst>
                                          <p:attrName>style.visibility</p:attrName>
                                        </p:attrNameLst>
                                      </p:cBhvr>
                                      <p:to>
                                        <p:strVal val="visible"/>
                                      </p:to>
                                    </p:set>
                                    <p:animEffect transition="in" filter="wipe(left)">
                                      <p:cBhvr>
                                        <p:cTn id="32" dur="500"/>
                                        <p:tgtEl>
                                          <p:spTgt spid="409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0970"/>
                                        </p:tgtEl>
                                        <p:attrNameLst>
                                          <p:attrName>style.visibility</p:attrName>
                                        </p:attrNameLst>
                                      </p:cBhvr>
                                      <p:to>
                                        <p:strVal val="visible"/>
                                      </p:to>
                                    </p:set>
                                    <p:animEffect transition="in" filter="wipe(left)">
                                      <p:cBhvr>
                                        <p:cTn id="37" dur="500"/>
                                        <p:tgtEl>
                                          <p:spTgt spid="40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5" grpId="0" autoUpdateAnimBg="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1" name="Rectangle 3"/>
          <p:cNvSpPr>
            <a:spLocks noChangeArrowheads="1"/>
          </p:cNvSpPr>
          <p:nvPr/>
        </p:nvSpPr>
        <p:spPr bwMode="auto">
          <a:xfrm>
            <a:off x="457200" y="519113"/>
            <a:ext cx="8229600"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求矩阵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和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的秩，其中</a:t>
            </a:r>
          </a:p>
        </p:txBody>
      </p:sp>
      <p:graphicFrame>
        <p:nvGraphicFramePr>
          <p:cNvPr id="215048" name="Object 8"/>
          <p:cNvGraphicFramePr>
            <a:graphicFrameLocks noChangeAspect="1"/>
          </p:cNvGraphicFramePr>
          <p:nvPr/>
        </p:nvGraphicFramePr>
        <p:xfrm>
          <a:off x="1066800" y="1498600"/>
          <a:ext cx="2138363" cy="1401763"/>
        </p:xfrm>
        <a:graphic>
          <a:graphicData uri="http://schemas.openxmlformats.org/presentationml/2006/ole">
            <mc:AlternateContent xmlns:mc="http://schemas.openxmlformats.org/markup-compatibility/2006">
              <mc:Choice xmlns:v="urn:schemas-microsoft-com:vml" Requires="v">
                <p:oleObj spid="_x0000_s215096" name="Equation" r:id="rId3" imgW="1066800" imgH="698500" progId="">
                  <p:embed/>
                </p:oleObj>
              </mc:Choice>
              <mc:Fallback>
                <p:oleObj name="Equation" r:id="rId3" imgW="1066800" imgH="6985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98600"/>
                        <a:ext cx="2138363" cy="1401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9" name="Object 9"/>
          <p:cNvGraphicFramePr>
            <a:graphicFrameLocks noChangeAspect="1"/>
          </p:cNvGraphicFramePr>
          <p:nvPr/>
        </p:nvGraphicFramePr>
        <p:xfrm>
          <a:off x="3667125" y="1274763"/>
          <a:ext cx="3343275" cy="1849437"/>
        </p:xfrm>
        <a:graphic>
          <a:graphicData uri="http://schemas.openxmlformats.org/presentationml/2006/ole">
            <mc:AlternateContent xmlns:mc="http://schemas.openxmlformats.org/markup-compatibility/2006">
              <mc:Choice xmlns:v="urn:schemas-microsoft-com:vml" Requires="v">
                <p:oleObj spid="_x0000_s215097" name="Equation" r:id="rId5" imgW="1676400" imgH="927100" progId="">
                  <p:embed/>
                </p:oleObj>
              </mc:Choice>
              <mc:Fallback>
                <p:oleObj name="Equation" r:id="rId5" imgW="1676400" imgH="9271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7125" y="1274763"/>
                        <a:ext cx="3343275" cy="184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9" name="Text Box 7"/>
          <p:cNvSpPr txBox="1">
            <a:spLocks noChangeArrowheads="1"/>
          </p:cNvSpPr>
          <p:nvPr/>
        </p:nvSpPr>
        <p:spPr bwMode="auto">
          <a:xfrm>
            <a:off x="457200" y="3630613"/>
            <a:ext cx="5049838" cy="457200"/>
          </a:xfrm>
          <a:prstGeom prst="rect">
            <a:avLst/>
          </a:prstGeom>
          <a:noFill/>
          <a:ln w="9525">
            <a:noFill/>
            <a:miter lim="800000"/>
            <a:headEnd/>
            <a:tailEnd/>
          </a:ln>
        </p:spPr>
        <p:txBody>
          <a:bodyPr/>
          <a:lstStyle/>
          <a:p>
            <a:r>
              <a:rPr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在</a:t>
            </a:r>
            <a:r>
              <a:rPr lang="zh-CN" altLang="en-US" sz="2400" b="1" i="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中，</a:t>
            </a:r>
            <a:r>
              <a:rPr lang="en-US" altLang="zh-CN" sz="2400" b="1">
                <a:solidFill>
                  <a:srgbClr val="000000"/>
                </a:solidFill>
                <a:latin typeface="Times New Roman" pitchFamily="18" charset="0"/>
                <a:ea typeface="楷体_GB2312"/>
                <a:cs typeface="楷体_GB2312"/>
              </a:rPr>
              <a:t>2 </a:t>
            </a:r>
            <a:r>
              <a:rPr lang="zh-CN" altLang="en-US" sz="2400" b="1">
                <a:solidFill>
                  <a:srgbClr val="000000"/>
                </a:solidFill>
                <a:latin typeface="Times New Roman" pitchFamily="18" charset="0"/>
                <a:ea typeface="楷体_GB2312"/>
                <a:cs typeface="楷体_GB2312"/>
              </a:rPr>
              <a:t>阶子式                 </a:t>
            </a:r>
            <a:r>
              <a:rPr kumimoji="1" lang="zh-CN" altLang="en-US" sz="2400" b="1">
                <a:solidFill>
                  <a:srgbClr val="000000"/>
                </a:solidFill>
                <a:latin typeface="Times New Roman" pitchFamily="18" charset="0"/>
                <a:ea typeface="楷体_GB2312"/>
                <a:cs typeface="楷体_GB2312"/>
              </a:rPr>
              <a:t>．   </a:t>
            </a:r>
          </a:p>
        </p:txBody>
      </p:sp>
      <p:graphicFrame>
        <p:nvGraphicFramePr>
          <p:cNvPr id="23560" name="Object 10"/>
          <p:cNvGraphicFramePr>
            <a:graphicFrameLocks noChangeAspect="1"/>
          </p:cNvGraphicFramePr>
          <p:nvPr/>
        </p:nvGraphicFramePr>
        <p:xfrm>
          <a:off x="3632200" y="3389313"/>
          <a:ext cx="1244600" cy="939800"/>
        </p:xfrm>
        <a:graphic>
          <a:graphicData uri="http://schemas.openxmlformats.org/presentationml/2006/ole">
            <mc:AlternateContent xmlns:mc="http://schemas.openxmlformats.org/markup-compatibility/2006">
              <mc:Choice xmlns:v="urn:schemas-microsoft-com:vml" Requires="v">
                <p:oleObj spid="_x0000_s215098" name="Equation" r:id="rId7" imgW="622030" imgH="469696" progId="">
                  <p:embed/>
                </p:oleObj>
              </mc:Choice>
              <mc:Fallback>
                <p:oleObj name="Equation" r:id="rId7" imgW="622030" imgH="469696"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3389313"/>
                        <a:ext cx="12446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1" name="Text Box 9"/>
          <p:cNvSpPr txBox="1">
            <a:spLocks noChangeArrowheads="1"/>
          </p:cNvSpPr>
          <p:nvPr/>
        </p:nvSpPr>
        <p:spPr bwMode="auto">
          <a:xfrm>
            <a:off x="457200" y="4495800"/>
            <a:ext cx="8507413" cy="457200"/>
          </a:xfrm>
          <a:prstGeom prst="rect">
            <a:avLst/>
          </a:prstGeom>
          <a:noFill/>
          <a:ln w="9525">
            <a:noFill/>
            <a:miter lim="800000"/>
            <a:headEnd/>
            <a:tailEnd/>
          </a:ln>
        </p:spPr>
        <p:txBody>
          <a:bodyPr>
            <a:spAutoFit/>
          </a:bodyPr>
          <a:lstStyle/>
          <a:p>
            <a:pPr eaLnBrk="0" hangingPunct="0"/>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的 </a:t>
            </a:r>
            <a:r>
              <a:rPr lang="en-US" altLang="zh-CN" sz="2400" b="1">
                <a:solidFill>
                  <a:srgbClr val="000000"/>
                </a:solidFill>
                <a:latin typeface="Times New Roman" pitchFamily="18" charset="0"/>
                <a:ea typeface="楷体_GB2312"/>
                <a:cs typeface="楷体_GB2312"/>
              </a:rPr>
              <a:t>3 </a:t>
            </a:r>
            <a:r>
              <a:rPr lang="zh-CN" altLang="en-US" sz="2400" b="1">
                <a:solidFill>
                  <a:srgbClr val="000000"/>
                </a:solidFill>
                <a:latin typeface="Times New Roman" pitchFamily="18" charset="0"/>
                <a:ea typeface="楷体_GB2312"/>
                <a:cs typeface="楷体_GB2312"/>
              </a:rPr>
              <a:t>阶子式只有一个，即</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，而且</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0</a:t>
            </a:r>
            <a:r>
              <a:rPr lang="zh-CN" altLang="en-US" sz="2400" b="1">
                <a:solidFill>
                  <a:srgbClr val="000000"/>
                </a:solidFill>
                <a:latin typeface="Times New Roman" pitchFamily="18" charset="0"/>
                <a:ea typeface="楷体_GB2312"/>
                <a:cs typeface="楷体_GB2312"/>
              </a:rPr>
              <a:t>，因此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2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blinds(horizontal)">
                                      <p:cBhvr>
                                        <p:cTn id="7" dur="500"/>
                                        <p:tgtEl>
                                          <p:spTgt spid="23559"/>
                                        </p:tgtEl>
                                      </p:cBhvr>
                                    </p:animEffect>
                                  </p:childTnLst>
                                </p:cTn>
                              </p:par>
                              <p:par>
                                <p:cTn id="8" presetID="3" presetClass="entr" presetSubtype="10" fill="hold" nodeType="withEffect">
                                  <p:stCondLst>
                                    <p:cond delay="0"/>
                                  </p:stCondLst>
                                  <p:childTnLst>
                                    <p:set>
                                      <p:cBhvr>
                                        <p:cTn id="9" dur="1" fill="hold">
                                          <p:stCondLst>
                                            <p:cond delay="0"/>
                                          </p:stCondLst>
                                        </p:cTn>
                                        <p:tgtEl>
                                          <p:spTgt spid="23560"/>
                                        </p:tgtEl>
                                        <p:attrNameLst>
                                          <p:attrName>style.visibility</p:attrName>
                                        </p:attrNameLst>
                                      </p:cBhvr>
                                      <p:to>
                                        <p:strVal val="visible"/>
                                      </p:to>
                                    </p:set>
                                    <p:animEffect transition="in" filter="blinds(horizontal)">
                                      <p:cBhvr>
                                        <p:cTn id="10" dur="500"/>
                                        <p:tgtEl>
                                          <p:spTgt spid="2356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3561"/>
                                        </p:tgtEl>
                                        <p:attrNameLst>
                                          <p:attrName>style.visibility</p:attrName>
                                        </p:attrNameLst>
                                      </p:cBhvr>
                                      <p:to>
                                        <p:strVal val="visible"/>
                                      </p:to>
                                    </p:set>
                                    <p:animEffect transition="in" filter="blinds(horizontal)">
                                      <p:cBhvr>
                                        <p:cTn id="15" dur="5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p:bldP spid="23561" grpId="0" autoUpdateAnimBg="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2" name="Rectangle 16"/>
          <p:cNvSpPr>
            <a:spLocks noChangeArrowheads="1"/>
          </p:cNvSpPr>
          <p:nvPr/>
        </p:nvSpPr>
        <p:spPr bwMode="auto">
          <a:xfrm>
            <a:off x="4343400" y="1343025"/>
            <a:ext cx="304800" cy="304800"/>
          </a:xfrm>
          <a:prstGeom prst="rect">
            <a:avLst/>
          </a:prstGeom>
          <a:solidFill>
            <a:srgbClr val="FFFF66"/>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
        <p:nvSpPr>
          <p:cNvPr id="24593" name="Rectangle 17"/>
          <p:cNvSpPr>
            <a:spLocks noChangeArrowheads="1"/>
          </p:cNvSpPr>
          <p:nvPr/>
        </p:nvSpPr>
        <p:spPr bwMode="auto">
          <a:xfrm>
            <a:off x="4862513" y="1800225"/>
            <a:ext cx="304800" cy="304800"/>
          </a:xfrm>
          <a:prstGeom prst="rect">
            <a:avLst/>
          </a:prstGeom>
          <a:solidFill>
            <a:srgbClr val="FFFF66"/>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
        <p:nvSpPr>
          <p:cNvPr id="24594" name="Rectangle 18"/>
          <p:cNvSpPr>
            <a:spLocks noChangeArrowheads="1"/>
          </p:cNvSpPr>
          <p:nvPr/>
        </p:nvSpPr>
        <p:spPr bwMode="auto">
          <a:xfrm>
            <a:off x="5895975" y="2271713"/>
            <a:ext cx="304800" cy="304800"/>
          </a:xfrm>
          <a:prstGeom prst="rect">
            <a:avLst/>
          </a:prstGeom>
          <a:solidFill>
            <a:srgbClr val="FFFF66"/>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
        <p:nvSpPr>
          <p:cNvPr id="216078" name="Rectangle 2"/>
          <p:cNvSpPr>
            <a:spLocks noChangeArrowheads="1"/>
          </p:cNvSpPr>
          <p:nvPr/>
        </p:nvSpPr>
        <p:spPr bwMode="auto">
          <a:xfrm>
            <a:off x="457200" y="519113"/>
            <a:ext cx="8229600" cy="457200"/>
          </a:xfrm>
          <a:prstGeom prst="rect">
            <a:avLst/>
          </a:prstGeom>
          <a:noFill/>
          <a:ln w="9525">
            <a:noFill/>
            <a:miter lim="800000"/>
            <a:headEnd/>
            <a:tailEnd/>
          </a:ln>
        </p:spPr>
        <p:txBody>
          <a:bodyPr/>
          <a:lstStyle/>
          <a:p>
            <a:pPr marL="342900" indent="-342900">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求矩阵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和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的秩，其中</a:t>
            </a:r>
          </a:p>
        </p:txBody>
      </p:sp>
      <p:graphicFrame>
        <p:nvGraphicFramePr>
          <p:cNvPr id="216072" name="Object 8"/>
          <p:cNvGraphicFramePr>
            <a:graphicFrameLocks noChangeAspect="1"/>
          </p:cNvGraphicFramePr>
          <p:nvPr/>
        </p:nvGraphicFramePr>
        <p:xfrm>
          <a:off x="1066800" y="1498600"/>
          <a:ext cx="2138363" cy="1401763"/>
        </p:xfrm>
        <a:graphic>
          <a:graphicData uri="http://schemas.openxmlformats.org/presentationml/2006/ole">
            <mc:AlternateContent xmlns:mc="http://schemas.openxmlformats.org/markup-compatibility/2006">
              <mc:Choice xmlns:v="urn:schemas-microsoft-com:vml" Requires="v">
                <p:oleObj spid="_x0000_s216120" name="Equation" r:id="rId3" imgW="1066800" imgH="698500" progId="">
                  <p:embed/>
                </p:oleObj>
              </mc:Choice>
              <mc:Fallback>
                <p:oleObj name="Equation" r:id="rId3" imgW="1066800" imgH="6985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98600"/>
                        <a:ext cx="2138363" cy="1401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1" name="Text Box 5"/>
          <p:cNvSpPr txBox="1">
            <a:spLocks noChangeArrowheads="1"/>
          </p:cNvSpPr>
          <p:nvPr/>
        </p:nvSpPr>
        <p:spPr bwMode="auto">
          <a:xfrm>
            <a:off x="457200" y="3276600"/>
            <a:ext cx="8231188" cy="968375"/>
          </a:xfrm>
          <a:prstGeom prst="rect">
            <a:avLst/>
          </a:prstGeom>
          <a:noFill/>
          <a:ln w="9525">
            <a:noFill/>
            <a:miter lim="800000"/>
            <a:headEnd/>
            <a:tailEnd/>
          </a:ln>
        </p:spPr>
        <p:txBody>
          <a:bodyPr>
            <a:spAutoFit/>
          </a:bodyPr>
          <a:lstStyle/>
          <a:p>
            <a:pPr>
              <a:lnSpc>
                <a:spcPct val="120000"/>
              </a:lnSpc>
            </a:pPr>
            <a:r>
              <a:rPr lang="zh-CN" altLang="en-US" sz="2400" b="1">
                <a:solidFill>
                  <a:srgbClr val="0000FF"/>
                </a:solidFill>
                <a:latin typeface="Times New Roman" pitchFamily="18" charset="0"/>
                <a:ea typeface="楷体_GB2312"/>
                <a:cs typeface="楷体_GB2312"/>
              </a:rPr>
              <a:t>解（续）：</a:t>
            </a:r>
            <a:r>
              <a:rPr lang="zh-CN" altLang="zh-CN" sz="2400" b="1" i="1">
                <a:solidFill>
                  <a:srgbClr val="000000"/>
                </a:solidFill>
                <a:latin typeface="Times New Roman" pitchFamily="18" charset="0"/>
                <a:ea typeface="楷体_GB2312"/>
                <a:cs typeface="楷体_GB2312"/>
              </a:rPr>
              <a:t>B</a:t>
            </a:r>
            <a:r>
              <a:rPr lang="zh-CN" altLang="zh-CN" sz="2400" b="1">
                <a:solidFill>
                  <a:srgbClr val="000000"/>
                </a:solidFill>
                <a:latin typeface="Times New Roman" pitchFamily="18" charset="0"/>
                <a:ea typeface="楷体_GB2312"/>
                <a:cs typeface="楷体_GB2312"/>
              </a:rPr>
              <a:t> 是一个行阶梯形矩阵，其非零行有 3 行，因此其 4 阶子式全为零</a:t>
            </a:r>
            <a:r>
              <a:rPr kumimoji="1" lang="zh-CN" altLang="en-US" sz="2400" b="1">
                <a:solidFill>
                  <a:srgbClr val="000000"/>
                </a:solidFill>
                <a:latin typeface="Times New Roman" pitchFamily="18" charset="0"/>
                <a:ea typeface="楷体_GB2312"/>
                <a:cs typeface="楷体_GB2312"/>
              </a:rPr>
              <a:t>．</a:t>
            </a:r>
          </a:p>
        </p:txBody>
      </p:sp>
      <p:sp>
        <p:nvSpPr>
          <p:cNvPr id="24583" name="Text Box 7"/>
          <p:cNvSpPr txBox="1">
            <a:spLocks noChangeArrowheads="1"/>
          </p:cNvSpPr>
          <p:nvPr/>
        </p:nvSpPr>
        <p:spPr bwMode="auto">
          <a:xfrm>
            <a:off x="457200" y="4294188"/>
            <a:ext cx="8507413" cy="457200"/>
          </a:xfrm>
          <a:prstGeom prst="rect">
            <a:avLst/>
          </a:prstGeom>
          <a:noFill/>
          <a:ln w="9525">
            <a:noFill/>
            <a:miter lim="800000"/>
            <a:headEnd/>
            <a:tailEnd/>
          </a:ln>
        </p:spPr>
        <p:txBody>
          <a:bodyPr>
            <a:spAutoFit/>
          </a:bodyPr>
          <a:lstStyle/>
          <a:p>
            <a:pPr eaLnBrk="0" hangingPunct="0"/>
            <a:r>
              <a:rPr kumimoji="1" lang="zh-CN" altLang="en-US" sz="2400" b="1">
                <a:solidFill>
                  <a:srgbClr val="000000"/>
                </a:solidFill>
                <a:latin typeface="Times New Roman" pitchFamily="18" charset="0"/>
                <a:ea typeface="楷体_GB2312"/>
                <a:cs typeface="楷体_GB2312"/>
              </a:rPr>
              <a:t>以非零行的第一个非零元为对角元的 </a:t>
            </a:r>
            <a:r>
              <a:rPr kumimoji="1" lang="en-US" altLang="zh-CN" sz="2400" b="1">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阶子式 </a:t>
            </a:r>
          </a:p>
        </p:txBody>
      </p:sp>
      <p:grpSp>
        <p:nvGrpSpPr>
          <p:cNvPr id="2" name="Group 21"/>
          <p:cNvGrpSpPr>
            <a:grpSpLocks/>
          </p:cNvGrpSpPr>
          <p:nvPr/>
        </p:nvGrpSpPr>
        <p:grpSpPr bwMode="auto">
          <a:xfrm>
            <a:off x="4267200" y="1665288"/>
            <a:ext cx="2663825" cy="944562"/>
            <a:chOff x="2688" y="1049"/>
            <a:chExt cx="1678" cy="595"/>
          </a:xfrm>
        </p:grpSpPr>
        <p:sp>
          <p:nvSpPr>
            <p:cNvPr id="216090" name="Line 9"/>
            <p:cNvSpPr>
              <a:spLocks noChangeShapeType="1"/>
            </p:cNvSpPr>
            <p:nvPr/>
          </p:nvSpPr>
          <p:spPr bwMode="auto">
            <a:xfrm>
              <a:off x="2688" y="1056"/>
              <a:ext cx="295" cy="0"/>
            </a:xfrm>
            <a:prstGeom prst="line">
              <a:avLst/>
            </a:prstGeom>
            <a:noFill/>
            <a:ln w="28575">
              <a:solidFill>
                <a:srgbClr val="0000FF"/>
              </a:solidFill>
              <a:round/>
              <a:headEnd/>
              <a:tailEnd/>
            </a:ln>
          </p:spPr>
          <p:txBody>
            <a:bodyPr/>
            <a:lstStyle/>
            <a:p>
              <a:endParaRPr lang="zh-CN" altLang="en-US"/>
            </a:p>
          </p:txBody>
        </p:sp>
        <p:sp>
          <p:nvSpPr>
            <p:cNvPr id="216091" name="Line 10"/>
            <p:cNvSpPr>
              <a:spLocks noChangeShapeType="1"/>
            </p:cNvSpPr>
            <p:nvPr/>
          </p:nvSpPr>
          <p:spPr bwMode="auto">
            <a:xfrm>
              <a:off x="2983" y="1049"/>
              <a:ext cx="0" cy="295"/>
            </a:xfrm>
            <a:prstGeom prst="line">
              <a:avLst/>
            </a:prstGeom>
            <a:noFill/>
            <a:ln w="28575">
              <a:solidFill>
                <a:srgbClr val="0000FF"/>
              </a:solidFill>
              <a:round/>
              <a:headEnd/>
              <a:tailEnd/>
            </a:ln>
          </p:spPr>
          <p:txBody>
            <a:bodyPr/>
            <a:lstStyle/>
            <a:p>
              <a:endParaRPr lang="zh-CN" altLang="en-US"/>
            </a:p>
          </p:txBody>
        </p:sp>
        <p:sp>
          <p:nvSpPr>
            <p:cNvPr id="216092" name="Line 11"/>
            <p:cNvSpPr>
              <a:spLocks noChangeShapeType="1"/>
            </p:cNvSpPr>
            <p:nvPr/>
          </p:nvSpPr>
          <p:spPr bwMode="auto">
            <a:xfrm>
              <a:off x="2983" y="1344"/>
              <a:ext cx="635" cy="0"/>
            </a:xfrm>
            <a:prstGeom prst="line">
              <a:avLst/>
            </a:prstGeom>
            <a:noFill/>
            <a:ln w="28575">
              <a:solidFill>
                <a:srgbClr val="0000FF"/>
              </a:solidFill>
              <a:round/>
              <a:headEnd/>
              <a:tailEnd/>
            </a:ln>
          </p:spPr>
          <p:txBody>
            <a:bodyPr/>
            <a:lstStyle/>
            <a:p>
              <a:endParaRPr lang="zh-CN" altLang="en-US"/>
            </a:p>
          </p:txBody>
        </p:sp>
        <p:sp>
          <p:nvSpPr>
            <p:cNvPr id="216093" name="Line 12"/>
            <p:cNvSpPr>
              <a:spLocks noChangeShapeType="1"/>
            </p:cNvSpPr>
            <p:nvPr/>
          </p:nvSpPr>
          <p:spPr bwMode="auto">
            <a:xfrm>
              <a:off x="3618" y="1349"/>
              <a:ext cx="0" cy="295"/>
            </a:xfrm>
            <a:prstGeom prst="line">
              <a:avLst/>
            </a:prstGeom>
            <a:noFill/>
            <a:ln w="28575">
              <a:solidFill>
                <a:srgbClr val="0000FF"/>
              </a:solidFill>
              <a:round/>
              <a:headEnd/>
              <a:tailEnd/>
            </a:ln>
          </p:spPr>
          <p:txBody>
            <a:bodyPr/>
            <a:lstStyle/>
            <a:p>
              <a:endParaRPr lang="zh-CN" altLang="en-US"/>
            </a:p>
          </p:txBody>
        </p:sp>
        <p:sp>
          <p:nvSpPr>
            <p:cNvPr id="216094" name="Line 13"/>
            <p:cNvSpPr>
              <a:spLocks noChangeShapeType="1"/>
            </p:cNvSpPr>
            <p:nvPr/>
          </p:nvSpPr>
          <p:spPr bwMode="auto">
            <a:xfrm>
              <a:off x="3618" y="1644"/>
              <a:ext cx="748" cy="0"/>
            </a:xfrm>
            <a:prstGeom prst="line">
              <a:avLst/>
            </a:prstGeom>
            <a:noFill/>
            <a:ln w="28575">
              <a:solidFill>
                <a:srgbClr val="0000FF"/>
              </a:solidFill>
              <a:round/>
              <a:headEnd/>
              <a:tailEnd/>
            </a:ln>
          </p:spPr>
          <p:txBody>
            <a:bodyPr/>
            <a:lstStyle/>
            <a:p>
              <a:endParaRPr lang="zh-CN" altLang="en-US"/>
            </a:p>
          </p:txBody>
        </p:sp>
      </p:grpSp>
      <p:graphicFrame>
        <p:nvGraphicFramePr>
          <p:cNvPr id="24600" name="Object 9"/>
          <p:cNvGraphicFramePr>
            <a:graphicFrameLocks noChangeAspect="1"/>
          </p:cNvGraphicFramePr>
          <p:nvPr/>
        </p:nvGraphicFramePr>
        <p:xfrm>
          <a:off x="457200" y="4959350"/>
          <a:ext cx="2633663" cy="1392238"/>
        </p:xfrm>
        <a:graphic>
          <a:graphicData uri="http://schemas.openxmlformats.org/presentationml/2006/ole">
            <mc:AlternateContent xmlns:mc="http://schemas.openxmlformats.org/markup-compatibility/2006">
              <mc:Choice xmlns:v="urn:schemas-microsoft-com:vml" Requires="v">
                <p:oleObj spid="_x0000_s216121" name="Equation" r:id="rId5" imgW="1320800" imgH="698500" progId="">
                  <p:embed/>
                </p:oleObj>
              </mc:Choice>
              <mc:Fallback>
                <p:oleObj name="Equation" r:id="rId5" imgW="1320800" imgH="6985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959350"/>
                        <a:ext cx="2633663" cy="1392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01" name="Text Box 25"/>
          <p:cNvSpPr txBox="1">
            <a:spLocks noChangeArrowheads="1"/>
          </p:cNvSpPr>
          <p:nvPr/>
        </p:nvSpPr>
        <p:spPr bwMode="auto">
          <a:xfrm>
            <a:off x="2971800" y="5426075"/>
            <a:ext cx="2778125" cy="457200"/>
          </a:xfrm>
          <a:prstGeom prst="rect">
            <a:avLst/>
          </a:prstGeom>
          <a:noFill/>
          <a:ln w="9525">
            <a:noFill/>
            <a:miter lim="800000"/>
            <a:headEnd/>
            <a:tailEnd/>
          </a:ln>
        </p:spPr>
        <p:txBody>
          <a:bodyPr>
            <a:spAutoFit/>
          </a:bodyPr>
          <a:lstStyle/>
          <a:p>
            <a:pPr eaLnBrk="0" hangingPunct="0"/>
            <a:r>
              <a:rPr lang="zh-CN" altLang="en-US" sz="2400" b="1">
                <a:solidFill>
                  <a:srgbClr val="000000"/>
                </a:solidFill>
                <a:latin typeface="Times New Roman" pitchFamily="18" charset="0"/>
                <a:ea typeface="楷体_GB2312"/>
                <a:cs typeface="楷体_GB2312"/>
              </a:rPr>
              <a:t>，因此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 = 3 </a:t>
            </a:r>
            <a:r>
              <a:rPr kumimoji="1" lang="zh-CN" altLang="en-US" b="1">
                <a:solidFill>
                  <a:srgbClr val="000000"/>
                </a:solidFill>
                <a:ea typeface="楷体_GB2312"/>
                <a:cs typeface="楷体_GB2312"/>
              </a:rPr>
              <a:t>．</a:t>
            </a:r>
          </a:p>
        </p:txBody>
      </p:sp>
      <p:sp>
        <p:nvSpPr>
          <p:cNvPr id="24602" name="Line 26"/>
          <p:cNvSpPr>
            <a:spLocks noChangeShapeType="1"/>
          </p:cNvSpPr>
          <p:nvPr/>
        </p:nvSpPr>
        <p:spPr bwMode="auto">
          <a:xfrm>
            <a:off x="4267200" y="1524000"/>
            <a:ext cx="2667000" cy="0"/>
          </a:xfrm>
          <a:prstGeom prst="line">
            <a:avLst/>
          </a:prstGeom>
          <a:noFill/>
          <a:ln w="28575">
            <a:solidFill>
              <a:srgbClr val="FF0000"/>
            </a:solidFill>
            <a:round/>
            <a:headEnd/>
            <a:tailEnd/>
          </a:ln>
        </p:spPr>
        <p:txBody>
          <a:bodyPr/>
          <a:lstStyle/>
          <a:p>
            <a:endParaRPr lang="zh-CN" altLang="en-US"/>
          </a:p>
        </p:txBody>
      </p:sp>
      <p:sp>
        <p:nvSpPr>
          <p:cNvPr id="24603" name="Line 27"/>
          <p:cNvSpPr>
            <a:spLocks noChangeShapeType="1"/>
          </p:cNvSpPr>
          <p:nvPr/>
        </p:nvSpPr>
        <p:spPr bwMode="auto">
          <a:xfrm>
            <a:off x="4267200" y="1981200"/>
            <a:ext cx="2667000" cy="0"/>
          </a:xfrm>
          <a:prstGeom prst="line">
            <a:avLst/>
          </a:prstGeom>
          <a:noFill/>
          <a:ln w="28575">
            <a:solidFill>
              <a:srgbClr val="FF0000"/>
            </a:solidFill>
            <a:round/>
            <a:headEnd/>
            <a:tailEnd/>
          </a:ln>
        </p:spPr>
        <p:txBody>
          <a:bodyPr/>
          <a:lstStyle/>
          <a:p>
            <a:endParaRPr lang="zh-CN" altLang="en-US"/>
          </a:p>
        </p:txBody>
      </p:sp>
      <p:sp>
        <p:nvSpPr>
          <p:cNvPr id="24604" name="Line 28"/>
          <p:cNvSpPr>
            <a:spLocks noChangeShapeType="1"/>
          </p:cNvSpPr>
          <p:nvPr/>
        </p:nvSpPr>
        <p:spPr bwMode="auto">
          <a:xfrm>
            <a:off x="4267200" y="2438400"/>
            <a:ext cx="2667000" cy="0"/>
          </a:xfrm>
          <a:prstGeom prst="line">
            <a:avLst/>
          </a:prstGeom>
          <a:noFill/>
          <a:ln w="28575">
            <a:solidFill>
              <a:srgbClr val="FF0000"/>
            </a:solidFill>
            <a:round/>
            <a:headEnd/>
            <a:tailEnd/>
          </a:ln>
        </p:spPr>
        <p:txBody>
          <a:bodyPr/>
          <a:lstStyle/>
          <a:p>
            <a:endParaRPr lang="zh-CN" altLang="en-US"/>
          </a:p>
        </p:txBody>
      </p:sp>
      <p:sp>
        <p:nvSpPr>
          <p:cNvPr id="24605" name="Line 29"/>
          <p:cNvSpPr>
            <a:spLocks noChangeShapeType="1"/>
          </p:cNvSpPr>
          <p:nvPr/>
        </p:nvSpPr>
        <p:spPr bwMode="auto">
          <a:xfrm>
            <a:off x="4495800" y="1371600"/>
            <a:ext cx="0" cy="1676400"/>
          </a:xfrm>
          <a:prstGeom prst="line">
            <a:avLst/>
          </a:prstGeom>
          <a:noFill/>
          <a:ln w="28575">
            <a:solidFill>
              <a:srgbClr val="FF0000"/>
            </a:solidFill>
            <a:round/>
            <a:headEnd/>
            <a:tailEnd/>
          </a:ln>
        </p:spPr>
        <p:txBody>
          <a:bodyPr/>
          <a:lstStyle/>
          <a:p>
            <a:endParaRPr lang="zh-CN" altLang="en-US"/>
          </a:p>
        </p:txBody>
      </p:sp>
      <p:sp>
        <p:nvSpPr>
          <p:cNvPr id="24606" name="Line 30"/>
          <p:cNvSpPr>
            <a:spLocks noChangeShapeType="1"/>
          </p:cNvSpPr>
          <p:nvPr/>
        </p:nvSpPr>
        <p:spPr bwMode="auto">
          <a:xfrm>
            <a:off x="4995863" y="1371600"/>
            <a:ext cx="0" cy="1676400"/>
          </a:xfrm>
          <a:prstGeom prst="line">
            <a:avLst/>
          </a:prstGeom>
          <a:noFill/>
          <a:ln w="28575">
            <a:solidFill>
              <a:srgbClr val="FF0000"/>
            </a:solidFill>
            <a:round/>
            <a:headEnd/>
            <a:tailEnd/>
          </a:ln>
        </p:spPr>
        <p:txBody>
          <a:bodyPr/>
          <a:lstStyle/>
          <a:p>
            <a:endParaRPr lang="zh-CN" altLang="en-US"/>
          </a:p>
        </p:txBody>
      </p:sp>
      <p:sp>
        <p:nvSpPr>
          <p:cNvPr id="24607" name="Line 31"/>
          <p:cNvSpPr>
            <a:spLocks noChangeShapeType="1"/>
          </p:cNvSpPr>
          <p:nvPr/>
        </p:nvSpPr>
        <p:spPr bwMode="auto">
          <a:xfrm>
            <a:off x="6019800" y="1371600"/>
            <a:ext cx="0" cy="1676400"/>
          </a:xfrm>
          <a:prstGeom prst="line">
            <a:avLst/>
          </a:prstGeom>
          <a:noFill/>
          <a:ln w="28575">
            <a:solidFill>
              <a:srgbClr val="FF0000"/>
            </a:solidFill>
            <a:round/>
            <a:headEnd/>
            <a:tailEnd/>
          </a:ln>
        </p:spPr>
        <p:txBody>
          <a:bodyPr/>
          <a:lstStyle/>
          <a:p>
            <a:endParaRPr lang="zh-CN" altLang="en-US"/>
          </a:p>
        </p:txBody>
      </p:sp>
      <p:sp>
        <p:nvSpPr>
          <p:cNvPr id="24608" name="AutoShape 32"/>
          <p:cNvSpPr>
            <a:spLocks noChangeArrowheads="1"/>
          </p:cNvSpPr>
          <p:nvPr/>
        </p:nvSpPr>
        <p:spPr bwMode="auto">
          <a:xfrm>
            <a:off x="6443663" y="4868863"/>
            <a:ext cx="2555875" cy="1800225"/>
          </a:xfrm>
          <a:prstGeom prst="cloudCallout">
            <a:avLst>
              <a:gd name="adj1" fmla="val -71306"/>
              <a:gd name="adj2" fmla="val 43472"/>
            </a:avLst>
          </a:prstGeom>
          <a:solidFill>
            <a:schemeClr val="accent1"/>
          </a:solidFill>
          <a:ln w="9525">
            <a:solidFill>
              <a:schemeClr val="tx1"/>
            </a:solidFill>
            <a:round/>
            <a:headEnd/>
            <a:tailEnd/>
          </a:ln>
        </p:spPr>
        <p:txBody>
          <a:bodyPr/>
          <a:lstStyle/>
          <a:p>
            <a:pPr algn="ctr"/>
            <a:r>
              <a:rPr kumimoji="1" lang="zh-CN" altLang="en-US" sz="2400" b="1">
                <a:solidFill>
                  <a:srgbClr val="000000"/>
                </a:solidFill>
                <a:latin typeface="楷体_GB2312"/>
                <a:ea typeface="楷体_GB2312"/>
                <a:cs typeface="楷体_GB2312"/>
              </a:rPr>
              <a:t>还存在其它</a:t>
            </a:r>
            <a:r>
              <a:rPr kumimoji="1" lang="en-US" altLang="zh-CN" sz="2400" b="1">
                <a:solidFill>
                  <a:srgbClr val="000000"/>
                </a:solidFill>
                <a:latin typeface="Times New Roman" pitchFamily="18" charset="0"/>
                <a:ea typeface="楷体_GB2312"/>
                <a:cs typeface="楷体_GB2312"/>
              </a:rPr>
              <a:t>3 </a:t>
            </a:r>
            <a:r>
              <a:rPr kumimoji="1" lang="zh-CN" altLang="en-US" sz="2400" b="1">
                <a:solidFill>
                  <a:srgbClr val="000000"/>
                </a:solidFill>
                <a:latin typeface="楷体_GB2312"/>
                <a:ea typeface="楷体_GB2312"/>
                <a:cs typeface="楷体_GB2312"/>
              </a:rPr>
              <a:t>阶非零子式吗？</a:t>
            </a:r>
          </a:p>
        </p:txBody>
      </p:sp>
      <p:graphicFrame>
        <p:nvGraphicFramePr>
          <p:cNvPr id="216074" name="Object 10"/>
          <p:cNvGraphicFramePr>
            <a:graphicFrameLocks noChangeAspect="1"/>
          </p:cNvGraphicFramePr>
          <p:nvPr/>
        </p:nvGraphicFramePr>
        <p:xfrm>
          <a:off x="3667125" y="1274763"/>
          <a:ext cx="3343275" cy="1849437"/>
        </p:xfrm>
        <a:graphic>
          <a:graphicData uri="http://schemas.openxmlformats.org/presentationml/2006/ole">
            <mc:AlternateContent xmlns:mc="http://schemas.openxmlformats.org/markup-compatibility/2006">
              <mc:Choice xmlns:v="urn:schemas-microsoft-com:vml" Requires="v">
                <p:oleObj spid="_x0000_s216122" name="Equation" r:id="rId7" imgW="1676400" imgH="927100" progId="">
                  <p:embed/>
                </p:oleObj>
              </mc:Choice>
              <mc:Fallback>
                <p:oleObj name="Equation" r:id="rId7" imgW="1676400" imgH="9271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7125" y="1274763"/>
                        <a:ext cx="3343275" cy="184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81"/>
                                        </p:tgtEl>
                                        <p:attrNameLst>
                                          <p:attrName>style.visibility</p:attrName>
                                        </p:attrNameLst>
                                      </p:cBhvr>
                                      <p:to>
                                        <p:strVal val="visible"/>
                                      </p:to>
                                    </p:set>
                                    <p:animEffect transition="in" filter="blinds(horizontal)">
                                      <p:cBhvr>
                                        <p:cTn id="12" dur="500"/>
                                        <p:tgtEl>
                                          <p:spTgt spid="245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24592"/>
                                        </p:tgtEl>
                                        <p:attrNameLst>
                                          <p:attrName>style.visibility</p:attrName>
                                        </p:attrNameLst>
                                      </p:cBhvr>
                                      <p:to>
                                        <p:strVal val="visible"/>
                                      </p:to>
                                    </p:set>
                                    <p:animEffect transition="in" filter="wedge">
                                      <p:cBhvr>
                                        <p:cTn id="17" dur="500"/>
                                        <p:tgtEl>
                                          <p:spTgt spid="24592"/>
                                        </p:tgtEl>
                                      </p:cBhvr>
                                    </p:animEffect>
                                  </p:childTnLst>
                                </p:cTn>
                              </p:par>
                              <p:par>
                                <p:cTn id="18" presetID="20" presetClass="entr" presetSubtype="0" fill="hold" grpId="0" nodeType="withEffect">
                                  <p:stCondLst>
                                    <p:cond delay="0"/>
                                  </p:stCondLst>
                                  <p:childTnLst>
                                    <p:set>
                                      <p:cBhvr>
                                        <p:cTn id="19" dur="1" fill="hold">
                                          <p:stCondLst>
                                            <p:cond delay="0"/>
                                          </p:stCondLst>
                                        </p:cTn>
                                        <p:tgtEl>
                                          <p:spTgt spid="24593"/>
                                        </p:tgtEl>
                                        <p:attrNameLst>
                                          <p:attrName>style.visibility</p:attrName>
                                        </p:attrNameLst>
                                      </p:cBhvr>
                                      <p:to>
                                        <p:strVal val="visible"/>
                                      </p:to>
                                    </p:set>
                                    <p:animEffect transition="in" filter="wedge">
                                      <p:cBhvr>
                                        <p:cTn id="20" dur="500"/>
                                        <p:tgtEl>
                                          <p:spTgt spid="24593"/>
                                        </p:tgtEl>
                                      </p:cBhvr>
                                    </p:animEffect>
                                  </p:childTnLst>
                                </p:cTn>
                              </p:par>
                              <p:par>
                                <p:cTn id="21" presetID="20" presetClass="entr" presetSubtype="0" fill="hold" grpId="0" nodeType="withEffect">
                                  <p:stCondLst>
                                    <p:cond delay="0"/>
                                  </p:stCondLst>
                                  <p:childTnLst>
                                    <p:set>
                                      <p:cBhvr>
                                        <p:cTn id="22" dur="1" fill="hold">
                                          <p:stCondLst>
                                            <p:cond delay="0"/>
                                          </p:stCondLst>
                                        </p:cTn>
                                        <p:tgtEl>
                                          <p:spTgt spid="24594"/>
                                        </p:tgtEl>
                                        <p:attrNameLst>
                                          <p:attrName>style.visibility</p:attrName>
                                        </p:attrNameLst>
                                      </p:cBhvr>
                                      <p:to>
                                        <p:strVal val="visible"/>
                                      </p:to>
                                    </p:set>
                                    <p:animEffect transition="in" filter="wedge">
                                      <p:cBhvr>
                                        <p:cTn id="23" dur="500"/>
                                        <p:tgtEl>
                                          <p:spTgt spid="2459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nodeType="clickEffect">
                                  <p:stCondLst>
                                    <p:cond delay="0"/>
                                  </p:stCondLst>
                                  <p:childTnLst>
                                    <p:set>
                                      <p:cBhvr>
                                        <p:cTn id="27" dur="1" fill="hold">
                                          <p:stCondLst>
                                            <p:cond delay="0"/>
                                          </p:stCondLst>
                                        </p:cTn>
                                        <p:tgtEl>
                                          <p:spTgt spid="2"/>
                                        </p:tgtEl>
                                        <p:attrNameLst>
                                          <p:attrName>style.visibility</p:attrName>
                                        </p:attrNameLst>
                                      </p:cBhvr>
                                      <p:to>
                                        <p:strVal val="hidden"/>
                                      </p:to>
                                    </p:set>
                                  </p:childTnLst>
                                </p:cTn>
                              </p:par>
                            </p:childTnLst>
                          </p:cTn>
                        </p:par>
                        <p:par>
                          <p:cTn id="28" fill="hold" nodeType="afterGroup">
                            <p:stCondLst>
                              <p:cond delay="0"/>
                            </p:stCondLst>
                            <p:childTnLst>
                              <p:par>
                                <p:cTn id="29" presetID="22" presetClass="entr" presetSubtype="8" fill="hold" grpId="0" nodeType="afterEffect">
                                  <p:stCondLst>
                                    <p:cond delay="0"/>
                                  </p:stCondLst>
                                  <p:childTnLst>
                                    <p:set>
                                      <p:cBhvr>
                                        <p:cTn id="30" dur="1" fill="hold">
                                          <p:stCondLst>
                                            <p:cond delay="0"/>
                                          </p:stCondLst>
                                        </p:cTn>
                                        <p:tgtEl>
                                          <p:spTgt spid="24602"/>
                                        </p:tgtEl>
                                        <p:attrNameLst>
                                          <p:attrName>style.visibility</p:attrName>
                                        </p:attrNameLst>
                                      </p:cBhvr>
                                      <p:to>
                                        <p:strVal val="visible"/>
                                      </p:to>
                                    </p:set>
                                    <p:animEffect transition="in" filter="wipe(left)">
                                      <p:cBhvr>
                                        <p:cTn id="31" dur="500"/>
                                        <p:tgtEl>
                                          <p:spTgt spid="2460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4603"/>
                                        </p:tgtEl>
                                        <p:attrNameLst>
                                          <p:attrName>style.visibility</p:attrName>
                                        </p:attrNameLst>
                                      </p:cBhvr>
                                      <p:to>
                                        <p:strVal val="visible"/>
                                      </p:to>
                                    </p:set>
                                    <p:animEffect transition="in" filter="wipe(left)">
                                      <p:cBhvr>
                                        <p:cTn id="34" dur="500"/>
                                        <p:tgtEl>
                                          <p:spTgt spid="2460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4604"/>
                                        </p:tgtEl>
                                        <p:attrNameLst>
                                          <p:attrName>style.visibility</p:attrName>
                                        </p:attrNameLst>
                                      </p:cBhvr>
                                      <p:to>
                                        <p:strVal val="visible"/>
                                      </p:to>
                                    </p:set>
                                    <p:animEffect transition="in" filter="wipe(left)">
                                      <p:cBhvr>
                                        <p:cTn id="37" dur="500"/>
                                        <p:tgtEl>
                                          <p:spTgt spid="2460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4605"/>
                                        </p:tgtEl>
                                        <p:attrNameLst>
                                          <p:attrName>style.visibility</p:attrName>
                                        </p:attrNameLst>
                                      </p:cBhvr>
                                      <p:to>
                                        <p:strVal val="visible"/>
                                      </p:to>
                                    </p:set>
                                    <p:animEffect transition="in" filter="wipe(up)">
                                      <p:cBhvr>
                                        <p:cTn id="42" dur="500"/>
                                        <p:tgtEl>
                                          <p:spTgt spid="24605"/>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4606"/>
                                        </p:tgtEl>
                                        <p:attrNameLst>
                                          <p:attrName>style.visibility</p:attrName>
                                        </p:attrNameLst>
                                      </p:cBhvr>
                                      <p:to>
                                        <p:strVal val="visible"/>
                                      </p:to>
                                    </p:set>
                                    <p:animEffect transition="in" filter="wipe(up)">
                                      <p:cBhvr>
                                        <p:cTn id="45" dur="500"/>
                                        <p:tgtEl>
                                          <p:spTgt spid="2460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4607"/>
                                        </p:tgtEl>
                                        <p:attrNameLst>
                                          <p:attrName>style.visibility</p:attrName>
                                        </p:attrNameLst>
                                      </p:cBhvr>
                                      <p:to>
                                        <p:strVal val="visible"/>
                                      </p:to>
                                    </p:set>
                                    <p:animEffect transition="in" filter="wipe(up)">
                                      <p:cBhvr>
                                        <p:cTn id="48" dur="500"/>
                                        <p:tgtEl>
                                          <p:spTgt spid="2460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4583"/>
                                        </p:tgtEl>
                                        <p:attrNameLst>
                                          <p:attrName>style.visibility</p:attrName>
                                        </p:attrNameLst>
                                      </p:cBhvr>
                                      <p:to>
                                        <p:strVal val="visible"/>
                                      </p:to>
                                    </p:set>
                                    <p:animEffect transition="in" filter="blinds(horizontal)">
                                      <p:cBhvr>
                                        <p:cTn id="53" dur="500"/>
                                        <p:tgtEl>
                                          <p:spTgt spid="2458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2" presetClass="entr" presetSubtype="4" fill="hold" nodeType="clickEffect">
                                  <p:stCondLst>
                                    <p:cond delay="0"/>
                                  </p:stCondLst>
                                  <p:childTnLst>
                                    <p:set>
                                      <p:cBhvr>
                                        <p:cTn id="57" dur="1" fill="hold">
                                          <p:stCondLst>
                                            <p:cond delay="0"/>
                                          </p:stCondLst>
                                        </p:cTn>
                                        <p:tgtEl>
                                          <p:spTgt spid="24600"/>
                                        </p:tgtEl>
                                        <p:attrNameLst>
                                          <p:attrName>style.visibility</p:attrName>
                                        </p:attrNameLst>
                                      </p:cBhvr>
                                      <p:to>
                                        <p:strVal val="visible"/>
                                      </p:to>
                                    </p:set>
                                    <p:animEffect transition="in" filter="slide(fromBottom)">
                                      <p:cBhvr>
                                        <p:cTn id="58" dur="500"/>
                                        <p:tgtEl>
                                          <p:spTgt spid="2460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6" presetClass="entr" presetSubtype="42" fill="hold" grpId="0" nodeType="clickEffect">
                                  <p:stCondLst>
                                    <p:cond delay="0"/>
                                  </p:stCondLst>
                                  <p:childTnLst>
                                    <p:set>
                                      <p:cBhvr>
                                        <p:cTn id="62" dur="1" fill="hold">
                                          <p:stCondLst>
                                            <p:cond delay="0"/>
                                          </p:stCondLst>
                                        </p:cTn>
                                        <p:tgtEl>
                                          <p:spTgt spid="24601"/>
                                        </p:tgtEl>
                                        <p:attrNameLst>
                                          <p:attrName>style.visibility</p:attrName>
                                        </p:attrNameLst>
                                      </p:cBhvr>
                                      <p:to>
                                        <p:strVal val="visible"/>
                                      </p:to>
                                    </p:set>
                                    <p:animEffect transition="in" filter="barn(outHorizontal)">
                                      <p:cBhvr>
                                        <p:cTn id="63" dur="500"/>
                                        <p:tgtEl>
                                          <p:spTgt spid="2460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5" presetClass="entr" presetSubtype="0" fill="hold" grpId="0" nodeType="clickEffect">
                                  <p:stCondLst>
                                    <p:cond delay="0"/>
                                  </p:stCondLst>
                                  <p:childTnLst>
                                    <p:set>
                                      <p:cBhvr>
                                        <p:cTn id="67" dur="1" fill="hold">
                                          <p:stCondLst>
                                            <p:cond delay="0"/>
                                          </p:stCondLst>
                                        </p:cTn>
                                        <p:tgtEl>
                                          <p:spTgt spid="24608"/>
                                        </p:tgtEl>
                                        <p:attrNameLst>
                                          <p:attrName>style.visibility</p:attrName>
                                        </p:attrNameLst>
                                      </p:cBhvr>
                                      <p:to>
                                        <p:strVal val="visible"/>
                                      </p:to>
                                    </p:set>
                                    <p:anim calcmode="lin" valueType="num">
                                      <p:cBhvr>
                                        <p:cTn id="68" dur="1000" fill="hold"/>
                                        <p:tgtEl>
                                          <p:spTgt spid="24608"/>
                                        </p:tgtEl>
                                        <p:attrNameLst>
                                          <p:attrName>ppt_w</p:attrName>
                                        </p:attrNameLst>
                                      </p:cBhvr>
                                      <p:tavLst>
                                        <p:tav tm="0">
                                          <p:val>
                                            <p:fltVal val="0"/>
                                          </p:val>
                                        </p:tav>
                                        <p:tav tm="100000">
                                          <p:val>
                                            <p:strVal val="#ppt_w"/>
                                          </p:val>
                                        </p:tav>
                                      </p:tavLst>
                                    </p:anim>
                                    <p:anim calcmode="lin" valueType="num">
                                      <p:cBhvr>
                                        <p:cTn id="69" dur="1000" fill="hold"/>
                                        <p:tgtEl>
                                          <p:spTgt spid="24608"/>
                                        </p:tgtEl>
                                        <p:attrNameLst>
                                          <p:attrName>ppt_h</p:attrName>
                                        </p:attrNameLst>
                                      </p:cBhvr>
                                      <p:tavLst>
                                        <p:tav tm="0">
                                          <p:val>
                                            <p:fltVal val="0"/>
                                          </p:val>
                                        </p:tav>
                                        <p:tav tm="100000">
                                          <p:val>
                                            <p:strVal val="#ppt_h"/>
                                          </p:val>
                                        </p:tav>
                                      </p:tavLst>
                                    </p:anim>
                                    <p:anim calcmode="lin" valueType="num">
                                      <p:cBhvr>
                                        <p:cTn id="70" dur="1000" fill="hold"/>
                                        <p:tgtEl>
                                          <p:spTgt spid="24608"/>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2460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2" grpId="0" animBg="1"/>
      <p:bldP spid="24593" grpId="0" animBg="1"/>
      <p:bldP spid="24594" grpId="0" animBg="1"/>
      <p:bldP spid="24581" grpId="0"/>
      <p:bldP spid="24583" grpId="0" autoUpdateAnimBg="0"/>
      <p:bldP spid="24601" grpId="0" autoUpdateAnimBg="0"/>
      <p:bldP spid="24602" grpId="0" animBg="1"/>
      <p:bldP spid="24603" grpId="0" animBg="1"/>
      <p:bldP spid="24604" grpId="0" animBg="1"/>
      <p:bldP spid="24605" grpId="0" animBg="1"/>
      <p:bldP spid="24606" grpId="0" animBg="1"/>
      <p:bldP spid="24607" grpId="0" animBg="1"/>
      <p:bldP spid="24608" grpId="0" animBg="1" autoUpdateAnimBg="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105" name="Rectangle 2"/>
          <p:cNvSpPr>
            <a:spLocks noChangeArrowheads="1"/>
          </p:cNvSpPr>
          <p:nvPr/>
        </p:nvSpPr>
        <p:spPr bwMode="auto">
          <a:xfrm>
            <a:off x="457200" y="519113"/>
            <a:ext cx="8229600" cy="457200"/>
          </a:xfrm>
          <a:prstGeom prst="rect">
            <a:avLst/>
          </a:prstGeom>
          <a:noFill/>
          <a:ln w="9525">
            <a:noFill/>
            <a:miter lim="800000"/>
            <a:headEnd/>
            <a:tailEnd/>
          </a:ln>
        </p:spPr>
        <p:txBody>
          <a:bodyPr/>
          <a:lstStyle/>
          <a:p>
            <a:pPr marL="342900" indent="-342900">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求矩阵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和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的秩，其中</a:t>
            </a:r>
          </a:p>
        </p:txBody>
      </p:sp>
      <p:graphicFrame>
        <p:nvGraphicFramePr>
          <p:cNvPr id="217100" name="Object 12"/>
          <p:cNvGraphicFramePr>
            <a:graphicFrameLocks noChangeAspect="1"/>
          </p:cNvGraphicFramePr>
          <p:nvPr/>
        </p:nvGraphicFramePr>
        <p:xfrm>
          <a:off x="1066800" y="1498600"/>
          <a:ext cx="2138363" cy="1401763"/>
        </p:xfrm>
        <a:graphic>
          <a:graphicData uri="http://schemas.openxmlformats.org/presentationml/2006/ole">
            <mc:AlternateContent xmlns:mc="http://schemas.openxmlformats.org/markup-compatibility/2006">
              <mc:Choice xmlns:v="urn:schemas-microsoft-com:vml" Requires="v">
                <p:oleObj spid="_x0000_s217180" name="Equation" r:id="rId4" imgW="1066800" imgH="698500" progId="">
                  <p:embed/>
                </p:oleObj>
              </mc:Choice>
              <mc:Fallback>
                <p:oleObj name="Equation" r:id="rId4" imgW="1066800" imgH="69850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498600"/>
                        <a:ext cx="2138363" cy="1401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28" name="Text Box 4"/>
          <p:cNvSpPr txBox="1">
            <a:spLocks noChangeArrowheads="1"/>
          </p:cNvSpPr>
          <p:nvPr/>
        </p:nvSpPr>
        <p:spPr bwMode="auto">
          <a:xfrm>
            <a:off x="457200" y="3276600"/>
            <a:ext cx="8231188" cy="530225"/>
          </a:xfrm>
          <a:prstGeom prst="rect">
            <a:avLst/>
          </a:prstGeom>
          <a:noFill/>
          <a:ln w="9525">
            <a:noFill/>
            <a:miter lim="800000"/>
            <a:headEnd/>
            <a:tailEnd/>
          </a:ln>
        </p:spPr>
        <p:txBody>
          <a:bodyPr>
            <a:spAutoFit/>
          </a:bodyPr>
          <a:lstStyle/>
          <a:p>
            <a:pPr>
              <a:lnSpc>
                <a:spcPct val="120000"/>
              </a:lnSpc>
            </a:pPr>
            <a:r>
              <a:rPr lang="zh-CN" altLang="en-US" sz="2400" b="1">
                <a:solidFill>
                  <a:srgbClr val="0000FF"/>
                </a:solidFill>
                <a:latin typeface="Times New Roman" pitchFamily="18" charset="0"/>
                <a:ea typeface="楷体_GB2312"/>
                <a:cs typeface="楷体_GB2312"/>
              </a:rPr>
              <a:t>解（续）：</a:t>
            </a:r>
            <a:r>
              <a:rPr lang="zh-CN" altLang="zh-CN" sz="2400" b="1" i="1">
                <a:solidFill>
                  <a:srgbClr val="000000"/>
                </a:solidFill>
                <a:latin typeface="Times New Roman" pitchFamily="18" charset="0"/>
                <a:ea typeface="楷体_GB2312"/>
                <a:cs typeface="楷体_GB2312"/>
              </a:rPr>
              <a:t>B</a:t>
            </a:r>
            <a:r>
              <a:rPr lang="en-US" altLang="zh-CN" sz="2400" b="1" i="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还有其它</a:t>
            </a:r>
            <a:r>
              <a:rPr kumimoji="1" lang="zh-CN" altLang="en-US" sz="2400" b="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阶非零子式，例如</a:t>
            </a:r>
            <a:endParaRPr kumimoji="1" lang="zh-CN" altLang="en-US" sz="2400" b="1">
              <a:solidFill>
                <a:srgbClr val="000000"/>
              </a:solidFill>
              <a:latin typeface="Times New Roman" pitchFamily="18" charset="0"/>
              <a:ea typeface="楷体_GB2312"/>
              <a:cs typeface="楷体_GB2312"/>
            </a:endParaRPr>
          </a:p>
        </p:txBody>
      </p:sp>
      <p:graphicFrame>
        <p:nvGraphicFramePr>
          <p:cNvPr id="26640" name="Object 13"/>
          <p:cNvGraphicFramePr>
            <a:graphicFrameLocks noChangeAspect="1"/>
          </p:cNvGraphicFramePr>
          <p:nvPr/>
        </p:nvGraphicFramePr>
        <p:xfrm>
          <a:off x="457200" y="3967163"/>
          <a:ext cx="1849438" cy="1392237"/>
        </p:xfrm>
        <a:graphic>
          <a:graphicData uri="http://schemas.openxmlformats.org/presentationml/2006/ole">
            <mc:AlternateContent xmlns:mc="http://schemas.openxmlformats.org/markup-compatibility/2006">
              <mc:Choice xmlns:v="urn:schemas-microsoft-com:vml" Requires="v">
                <p:oleObj spid="_x0000_s217181" name="Equation" r:id="rId6" imgW="927100" imgH="698500" progId="">
                  <p:embed/>
                </p:oleObj>
              </mc:Choice>
              <mc:Fallback>
                <p:oleObj name="Equation" r:id="rId6" imgW="927100" imgH="698500" progId="">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967163"/>
                        <a:ext cx="1849438" cy="1392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49" name="Object 14"/>
          <p:cNvGraphicFramePr>
            <a:graphicFrameLocks noChangeAspect="1"/>
          </p:cNvGraphicFramePr>
          <p:nvPr/>
        </p:nvGraphicFramePr>
        <p:xfrm>
          <a:off x="3319463" y="3967163"/>
          <a:ext cx="2330450" cy="1392237"/>
        </p:xfrm>
        <a:graphic>
          <a:graphicData uri="http://schemas.openxmlformats.org/presentationml/2006/ole">
            <mc:AlternateContent xmlns:mc="http://schemas.openxmlformats.org/markup-compatibility/2006">
              <mc:Choice xmlns:v="urn:schemas-microsoft-com:vml" Requires="v">
                <p:oleObj spid="_x0000_s217182" name="Equation" r:id="rId8" imgW="1168400" imgH="698500" progId="">
                  <p:embed/>
                </p:oleObj>
              </mc:Choice>
              <mc:Fallback>
                <p:oleObj name="Equation" r:id="rId8" imgW="1168400" imgH="698500" progId="">
                  <p:embed/>
                  <p:pic>
                    <p:nvPicPr>
                      <p:cNvPr id="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9463" y="3967163"/>
                        <a:ext cx="2330450" cy="1392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50" name="Object 15"/>
          <p:cNvGraphicFramePr>
            <a:graphicFrameLocks noChangeAspect="1"/>
          </p:cNvGraphicFramePr>
          <p:nvPr/>
        </p:nvGraphicFramePr>
        <p:xfrm>
          <a:off x="6662738" y="3967163"/>
          <a:ext cx="2025650" cy="1393825"/>
        </p:xfrm>
        <a:graphic>
          <a:graphicData uri="http://schemas.openxmlformats.org/presentationml/2006/ole">
            <mc:AlternateContent xmlns:mc="http://schemas.openxmlformats.org/markup-compatibility/2006">
              <mc:Choice xmlns:v="urn:schemas-microsoft-com:vml" Requires="v">
                <p:oleObj spid="_x0000_s217183" name="Equation" r:id="rId10" imgW="1016000" imgH="698500" progId="">
                  <p:embed/>
                </p:oleObj>
              </mc:Choice>
              <mc:Fallback>
                <p:oleObj name="Equation" r:id="rId10" imgW="1016000" imgH="698500" progId="">
                  <p:embed/>
                  <p:pic>
                    <p:nvPicPr>
                      <p:cNvPr id="0"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2738" y="3967163"/>
                        <a:ext cx="2025650"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51" name="AutoShape 27"/>
          <p:cNvSpPr>
            <a:spLocks noChangeArrowheads="1"/>
          </p:cNvSpPr>
          <p:nvPr/>
        </p:nvSpPr>
        <p:spPr bwMode="auto">
          <a:xfrm>
            <a:off x="436563" y="5694363"/>
            <a:ext cx="8269287" cy="525462"/>
          </a:xfrm>
          <a:prstGeom prst="roundRect">
            <a:avLst>
              <a:gd name="adj" fmla="val 16667"/>
            </a:avLst>
          </a:prstGeom>
          <a:noFill/>
          <a:ln w="28575">
            <a:solidFill>
              <a:schemeClr val="hlink"/>
            </a:solidFill>
            <a:round/>
            <a:headEnd/>
            <a:tailEnd/>
          </a:ln>
        </p:spPr>
        <p:txBody>
          <a:bodyPr>
            <a:spAutoFit/>
          </a:bodyPr>
          <a:lstStyle/>
          <a:p>
            <a:pPr marL="457200" indent="-457200" eaLnBrk="0" hangingPunct="0"/>
            <a:r>
              <a:rPr lang="zh-CN" altLang="en-US" sz="2400" b="1">
                <a:solidFill>
                  <a:srgbClr val="FF0000"/>
                </a:solidFill>
                <a:latin typeface="Times New Roman" pitchFamily="18" charset="0"/>
                <a:ea typeface="楷体_GB2312"/>
                <a:cs typeface="楷体_GB2312"/>
              </a:rPr>
              <a:t>结论：行阶梯形矩阵的秩就等于非零行的行数</a:t>
            </a:r>
            <a:r>
              <a:rPr kumimoji="1" lang="zh-CN" altLang="en-US" sz="2400" b="1">
                <a:solidFill>
                  <a:srgbClr val="FF0000"/>
                </a:solidFill>
                <a:latin typeface="Times New Roman" pitchFamily="18" charset="0"/>
                <a:ea typeface="楷体_GB2312"/>
                <a:cs typeface="楷体_GB2312"/>
              </a:rPr>
              <a:t>．</a:t>
            </a:r>
          </a:p>
        </p:txBody>
      </p:sp>
      <p:sp>
        <p:nvSpPr>
          <p:cNvPr id="26654" name="Line 30"/>
          <p:cNvSpPr>
            <a:spLocks noChangeShapeType="1"/>
          </p:cNvSpPr>
          <p:nvPr/>
        </p:nvSpPr>
        <p:spPr bwMode="auto">
          <a:xfrm>
            <a:off x="4267200" y="1524000"/>
            <a:ext cx="2667000" cy="0"/>
          </a:xfrm>
          <a:prstGeom prst="line">
            <a:avLst/>
          </a:prstGeom>
          <a:noFill/>
          <a:ln w="28575">
            <a:solidFill>
              <a:srgbClr val="FF0000"/>
            </a:solidFill>
            <a:round/>
            <a:headEnd/>
            <a:tailEnd/>
          </a:ln>
        </p:spPr>
        <p:txBody>
          <a:bodyPr/>
          <a:lstStyle/>
          <a:p>
            <a:endParaRPr lang="zh-CN" altLang="en-US"/>
          </a:p>
        </p:txBody>
      </p:sp>
      <p:sp>
        <p:nvSpPr>
          <p:cNvPr id="26655" name="Line 31"/>
          <p:cNvSpPr>
            <a:spLocks noChangeShapeType="1"/>
          </p:cNvSpPr>
          <p:nvPr/>
        </p:nvSpPr>
        <p:spPr bwMode="auto">
          <a:xfrm>
            <a:off x="4267200" y="1981200"/>
            <a:ext cx="2667000" cy="0"/>
          </a:xfrm>
          <a:prstGeom prst="line">
            <a:avLst/>
          </a:prstGeom>
          <a:noFill/>
          <a:ln w="28575">
            <a:solidFill>
              <a:srgbClr val="FF0000"/>
            </a:solidFill>
            <a:round/>
            <a:headEnd/>
            <a:tailEnd/>
          </a:ln>
        </p:spPr>
        <p:txBody>
          <a:bodyPr/>
          <a:lstStyle/>
          <a:p>
            <a:endParaRPr lang="zh-CN" altLang="en-US"/>
          </a:p>
        </p:txBody>
      </p:sp>
      <p:sp>
        <p:nvSpPr>
          <p:cNvPr id="26656" name="Line 32"/>
          <p:cNvSpPr>
            <a:spLocks noChangeShapeType="1"/>
          </p:cNvSpPr>
          <p:nvPr/>
        </p:nvSpPr>
        <p:spPr bwMode="auto">
          <a:xfrm>
            <a:off x="4267200" y="2438400"/>
            <a:ext cx="2667000" cy="0"/>
          </a:xfrm>
          <a:prstGeom prst="line">
            <a:avLst/>
          </a:prstGeom>
          <a:noFill/>
          <a:ln w="28575">
            <a:solidFill>
              <a:srgbClr val="FF0000"/>
            </a:solidFill>
            <a:round/>
            <a:headEnd/>
            <a:tailEnd/>
          </a:ln>
        </p:spPr>
        <p:txBody>
          <a:bodyPr/>
          <a:lstStyle/>
          <a:p>
            <a:endParaRPr lang="zh-CN" altLang="en-US"/>
          </a:p>
        </p:txBody>
      </p:sp>
      <p:sp>
        <p:nvSpPr>
          <p:cNvPr id="26657" name="Line 33"/>
          <p:cNvSpPr>
            <a:spLocks noChangeShapeType="1"/>
          </p:cNvSpPr>
          <p:nvPr/>
        </p:nvSpPr>
        <p:spPr bwMode="auto">
          <a:xfrm>
            <a:off x="4495800" y="1371600"/>
            <a:ext cx="0" cy="1676400"/>
          </a:xfrm>
          <a:prstGeom prst="line">
            <a:avLst/>
          </a:prstGeom>
          <a:noFill/>
          <a:ln w="28575">
            <a:solidFill>
              <a:srgbClr val="FF0000"/>
            </a:solidFill>
            <a:round/>
            <a:headEnd/>
            <a:tailEnd/>
          </a:ln>
        </p:spPr>
        <p:txBody>
          <a:bodyPr/>
          <a:lstStyle/>
          <a:p>
            <a:endParaRPr lang="zh-CN" altLang="en-US"/>
          </a:p>
        </p:txBody>
      </p:sp>
      <p:sp>
        <p:nvSpPr>
          <p:cNvPr id="26658" name="Line 34"/>
          <p:cNvSpPr>
            <a:spLocks noChangeShapeType="1"/>
          </p:cNvSpPr>
          <p:nvPr/>
        </p:nvSpPr>
        <p:spPr bwMode="auto">
          <a:xfrm>
            <a:off x="4995863" y="1371600"/>
            <a:ext cx="0" cy="1676400"/>
          </a:xfrm>
          <a:prstGeom prst="line">
            <a:avLst/>
          </a:prstGeom>
          <a:noFill/>
          <a:ln w="28575">
            <a:solidFill>
              <a:srgbClr val="FF0000"/>
            </a:solidFill>
            <a:round/>
            <a:headEnd/>
            <a:tailEnd/>
          </a:ln>
        </p:spPr>
        <p:txBody>
          <a:bodyPr/>
          <a:lstStyle/>
          <a:p>
            <a:endParaRPr lang="zh-CN" altLang="en-US"/>
          </a:p>
        </p:txBody>
      </p:sp>
      <p:sp>
        <p:nvSpPr>
          <p:cNvPr id="26659" name="Line 35"/>
          <p:cNvSpPr>
            <a:spLocks noChangeShapeType="1"/>
          </p:cNvSpPr>
          <p:nvPr/>
        </p:nvSpPr>
        <p:spPr bwMode="auto">
          <a:xfrm>
            <a:off x="6019800" y="1371600"/>
            <a:ext cx="0" cy="1676400"/>
          </a:xfrm>
          <a:prstGeom prst="line">
            <a:avLst/>
          </a:prstGeom>
          <a:noFill/>
          <a:ln w="28575">
            <a:solidFill>
              <a:srgbClr val="FF0000"/>
            </a:solidFill>
            <a:round/>
            <a:headEnd/>
            <a:tailEnd/>
          </a:ln>
        </p:spPr>
        <p:txBody>
          <a:bodyPr/>
          <a:lstStyle/>
          <a:p>
            <a:endParaRPr lang="zh-CN" altLang="en-US"/>
          </a:p>
        </p:txBody>
      </p:sp>
      <p:sp>
        <p:nvSpPr>
          <p:cNvPr id="26660" name="Line 36"/>
          <p:cNvSpPr>
            <a:spLocks noChangeShapeType="1"/>
          </p:cNvSpPr>
          <p:nvPr/>
        </p:nvSpPr>
        <p:spPr bwMode="auto">
          <a:xfrm>
            <a:off x="5534025" y="1371600"/>
            <a:ext cx="0" cy="1676400"/>
          </a:xfrm>
          <a:prstGeom prst="line">
            <a:avLst/>
          </a:prstGeom>
          <a:noFill/>
          <a:ln w="28575">
            <a:solidFill>
              <a:srgbClr val="FF0000"/>
            </a:solidFill>
            <a:round/>
            <a:headEnd/>
            <a:tailEnd/>
          </a:ln>
        </p:spPr>
        <p:txBody>
          <a:bodyPr/>
          <a:lstStyle/>
          <a:p>
            <a:endParaRPr lang="zh-CN" altLang="en-US"/>
          </a:p>
        </p:txBody>
      </p:sp>
      <p:sp>
        <p:nvSpPr>
          <p:cNvPr id="26661" name="Line 37"/>
          <p:cNvSpPr>
            <a:spLocks noChangeShapeType="1"/>
          </p:cNvSpPr>
          <p:nvPr/>
        </p:nvSpPr>
        <p:spPr bwMode="auto">
          <a:xfrm>
            <a:off x="6629400" y="1371600"/>
            <a:ext cx="0" cy="1676400"/>
          </a:xfrm>
          <a:prstGeom prst="line">
            <a:avLst/>
          </a:prstGeom>
          <a:noFill/>
          <a:ln w="28575">
            <a:solidFill>
              <a:srgbClr val="FF0000"/>
            </a:solidFill>
            <a:round/>
            <a:headEnd/>
            <a:tailEnd/>
          </a:ln>
        </p:spPr>
        <p:txBody>
          <a:bodyPr/>
          <a:lstStyle/>
          <a:p>
            <a:endParaRPr lang="zh-CN" altLang="en-US"/>
          </a:p>
        </p:txBody>
      </p:sp>
      <p:graphicFrame>
        <p:nvGraphicFramePr>
          <p:cNvPr id="217104" name="Object 16"/>
          <p:cNvGraphicFramePr>
            <a:graphicFrameLocks noChangeAspect="1"/>
          </p:cNvGraphicFramePr>
          <p:nvPr/>
        </p:nvGraphicFramePr>
        <p:xfrm>
          <a:off x="3667125" y="1274763"/>
          <a:ext cx="3343275" cy="1849437"/>
        </p:xfrm>
        <a:graphic>
          <a:graphicData uri="http://schemas.openxmlformats.org/presentationml/2006/ole">
            <mc:AlternateContent xmlns:mc="http://schemas.openxmlformats.org/markup-compatibility/2006">
              <mc:Choice xmlns:v="urn:schemas-microsoft-com:vml" Requires="v">
                <p:oleObj spid="_x0000_s217184" name="Equation" r:id="rId12" imgW="1676400" imgH="927100" progId="">
                  <p:embed/>
                </p:oleObj>
              </mc:Choice>
              <mc:Fallback>
                <p:oleObj name="Equation" r:id="rId12" imgW="1676400" imgH="927100" progId="">
                  <p:embed/>
                  <p:pic>
                    <p:nvPicPr>
                      <p:cNvPr id="0"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67125" y="1274763"/>
                        <a:ext cx="3343275" cy="184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slide(fromBottom)">
                                      <p:cBhvr>
                                        <p:cTn id="7" dur="500"/>
                                        <p:tgtEl>
                                          <p:spTgt spid="26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54"/>
                                        </p:tgtEl>
                                        <p:attrNameLst>
                                          <p:attrName>style.visibility</p:attrName>
                                        </p:attrNameLst>
                                      </p:cBhvr>
                                      <p:to>
                                        <p:strVal val="visible"/>
                                      </p:to>
                                    </p:set>
                                    <p:animEffect transition="in" filter="wipe(left)">
                                      <p:cBhvr>
                                        <p:cTn id="12" dur="500"/>
                                        <p:tgtEl>
                                          <p:spTgt spid="2665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6655"/>
                                        </p:tgtEl>
                                        <p:attrNameLst>
                                          <p:attrName>style.visibility</p:attrName>
                                        </p:attrNameLst>
                                      </p:cBhvr>
                                      <p:to>
                                        <p:strVal val="visible"/>
                                      </p:to>
                                    </p:set>
                                    <p:animEffect transition="in" filter="wipe(left)">
                                      <p:cBhvr>
                                        <p:cTn id="15" dur="500"/>
                                        <p:tgtEl>
                                          <p:spTgt spid="2665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656"/>
                                        </p:tgtEl>
                                        <p:attrNameLst>
                                          <p:attrName>style.visibility</p:attrName>
                                        </p:attrNameLst>
                                      </p:cBhvr>
                                      <p:to>
                                        <p:strVal val="visible"/>
                                      </p:to>
                                    </p:set>
                                    <p:animEffect transition="in" filter="wipe(left)">
                                      <p:cBhvr>
                                        <p:cTn id="18" dur="500"/>
                                        <p:tgtEl>
                                          <p:spTgt spid="2665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6657"/>
                                        </p:tgtEl>
                                        <p:attrNameLst>
                                          <p:attrName>style.visibility</p:attrName>
                                        </p:attrNameLst>
                                      </p:cBhvr>
                                      <p:to>
                                        <p:strVal val="visible"/>
                                      </p:to>
                                    </p:set>
                                    <p:animEffect transition="in" filter="wipe(up)">
                                      <p:cBhvr>
                                        <p:cTn id="23" dur="500"/>
                                        <p:tgtEl>
                                          <p:spTgt spid="2665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6660"/>
                                        </p:tgtEl>
                                        <p:attrNameLst>
                                          <p:attrName>style.visibility</p:attrName>
                                        </p:attrNameLst>
                                      </p:cBhvr>
                                      <p:to>
                                        <p:strVal val="visible"/>
                                      </p:to>
                                    </p:set>
                                    <p:animEffect transition="in" filter="wipe(up)">
                                      <p:cBhvr>
                                        <p:cTn id="26" dur="500"/>
                                        <p:tgtEl>
                                          <p:spTgt spid="26660"/>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6659"/>
                                        </p:tgtEl>
                                        <p:attrNameLst>
                                          <p:attrName>style.visibility</p:attrName>
                                        </p:attrNameLst>
                                      </p:cBhvr>
                                      <p:to>
                                        <p:strVal val="visible"/>
                                      </p:to>
                                    </p:set>
                                    <p:animEffect transition="in" filter="wipe(up)">
                                      <p:cBhvr>
                                        <p:cTn id="29" dur="500"/>
                                        <p:tgtEl>
                                          <p:spTgt spid="2665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nodeType="clickEffect">
                                  <p:stCondLst>
                                    <p:cond delay="0"/>
                                  </p:stCondLst>
                                  <p:childTnLst>
                                    <p:set>
                                      <p:cBhvr>
                                        <p:cTn id="33" dur="1" fill="hold">
                                          <p:stCondLst>
                                            <p:cond delay="0"/>
                                          </p:stCondLst>
                                        </p:cTn>
                                        <p:tgtEl>
                                          <p:spTgt spid="26640"/>
                                        </p:tgtEl>
                                        <p:attrNameLst>
                                          <p:attrName>style.visibility</p:attrName>
                                        </p:attrNameLst>
                                      </p:cBhvr>
                                      <p:to>
                                        <p:strVal val="visible"/>
                                      </p:to>
                                    </p:set>
                                    <p:animEffect transition="in" filter="box(in)">
                                      <p:cBhvr>
                                        <p:cTn id="34" dur="500"/>
                                        <p:tgtEl>
                                          <p:spTgt spid="2664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665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666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6659"/>
                                        </p:tgtEl>
                                        <p:attrNameLst>
                                          <p:attrName>style.visibility</p:attrName>
                                        </p:attrNameLst>
                                      </p:cBhvr>
                                      <p:to>
                                        <p:strVal val="hidden"/>
                                      </p:to>
                                    </p:set>
                                  </p:childTnLst>
                                </p:cTn>
                              </p:par>
                            </p:childTnLst>
                          </p:cTn>
                        </p:par>
                        <p:par>
                          <p:cTn id="43" fill="hold" nodeType="afterGroup">
                            <p:stCondLst>
                              <p:cond delay="0"/>
                            </p:stCondLst>
                            <p:childTnLst>
                              <p:par>
                                <p:cTn id="44" presetID="22" presetClass="entr" presetSubtype="1" fill="hold" grpId="2" nodeType="afterEffect">
                                  <p:stCondLst>
                                    <p:cond delay="0"/>
                                  </p:stCondLst>
                                  <p:childTnLst>
                                    <p:set>
                                      <p:cBhvr>
                                        <p:cTn id="45" dur="1" fill="hold">
                                          <p:stCondLst>
                                            <p:cond delay="0"/>
                                          </p:stCondLst>
                                        </p:cTn>
                                        <p:tgtEl>
                                          <p:spTgt spid="26657"/>
                                        </p:tgtEl>
                                        <p:attrNameLst>
                                          <p:attrName>style.visibility</p:attrName>
                                        </p:attrNameLst>
                                      </p:cBhvr>
                                      <p:to>
                                        <p:strVal val="visible"/>
                                      </p:to>
                                    </p:set>
                                    <p:animEffect transition="in" filter="wipe(up)">
                                      <p:cBhvr>
                                        <p:cTn id="46" dur="500"/>
                                        <p:tgtEl>
                                          <p:spTgt spid="26657"/>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6658"/>
                                        </p:tgtEl>
                                        <p:attrNameLst>
                                          <p:attrName>style.visibility</p:attrName>
                                        </p:attrNameLst>
                                      </p:cBhvr>
                                      <p:to>
                                        <p:strVal val="visible"/>
                                      </p:to>
                                    </p:set>
                                    <p:animEffect transition="in" filter="wipe(up)">
                                      <p:cBhvr>
                                        <p:cTn id="49" dur="500"/>
                                        <p:tgtEl>
                                          <p:spTgt spid="26658"/>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6661"/>
                                        </p:tgtEl>
                                        <p:attrNameLst>
                                          <p:attrName>style.visibility</p:attrName>
                                        </p:attrNameLst>
                                      </p:cBhvr>
                                      <p:to>
                                        <p:strVal val="visible"/>
                                      </p:to>
                                    </p:set>
                                    <p:animEffect transition="in" filter="wipe(up)">
                                      <p:cBhvr>
                                        <p:cTn id="52" dur="500"/>
                                        <p:tgtEl>
                                          <p:spTgt spid="2666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8" fill="hold" nodeType="clickEffect">
                                  <p:stCondLst>
                                    <p:cond delay="0"/>
                                  </p:stCondLst>
                                  <p:childTnLst>
                                    <p:set>
                                      <p:cBhvr>
                                        <p:cTn id="56" dur="1" fill="hold">
                                          <p:stCondLst>
                                            <p:cond delay="0"/>
                                          </p:stCondLst>
                                        </p:cTn>
                                        <p:tgtEl>
                                          <p:spTgt spid="26649"/>
                                        </p:tgtEl>
                                        <p:attrNameLst>
                                          <p:attrName>style.visibility</p:attrName>
                                        </p:attrNameLst>
                                      </p:cBhvr>
                                      <p:to>
                                        <p:strVal val="visible"/>
                                      </p:to>
                                    </p:set>
                                    <p:animEffect transition="in" filter="slide(fromLeft)">
                                      <p:cBhvr>
                                        <p:cTn id="57" dur="500"/>
                                        <p:tgtEl>
                                          <p:spTgt spid="2664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xit" presetSubtype="0" fill="hold" grpId="3" nodeType="clickEffect">
                                  <p:stCondLst>
                                    <p:cond delay="0"/>
                                  </p:stCondLst>
                                  <p:childTnLst>
                                    <p:set>
                                      <p:cBhvr>
                                        <p:cTn id="61" dur="1" fill="hold">
                                          <p:stCondLst>
                                            <p:cond delay="0"/>
                                          </p:stCondLst>
                                        </p:cTn>
                                        <p:tgtEl>
                                          <p:spTgt spid="2665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665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6661"/>
                                        </p:tgtEl>
                                        <p:attrNameLst>
                                          <p:attrName>style.visibility</p:attrName>
                                        </p:attrNameLst>
                                      </p:cBhvr>
                                      <p:to>
                                        <p:strVal val="hidden"/>
                                      </p:to>
                                    </p:set>
                                  </p:childTnLst>
                                </p:cTn>
                              </p:par>
                            </p:childTnLst>
                          </p:cTn>
                        </p:par>
                        <p:par>
                          <p:cTn id="66" fill="hold" nodeType="afterGroup">
                            <p:stCondLst>
                              <p:cond delay="0"/>
                            </p:stCondLst>
                            <p:childTnLst>
                              <p:par>
                                <p:cTn id="67" presetID="22" presetClass="entr" presetSubtype="1" fill="hold" grpId="4" nodeType="afterEffect">
                                  <p:stCondLst>
                                    <p:cond delay="0"/>
                                  </p:stCondLst>
                                  <p:childTnLst>
                                    <p:set>
                                      <p:cBhvr>
                                        <p:cTn id="68" dur="1" fill="hold">
                                          <p:stCondLst>
                                            <p:cond delay="0"/>
                                          </p:stCondLst>
                                        </p:cTn>
                                        <p:tgtEl>
                                          <p:spTgt spid="26657"/>
                                        </p:tgtEl>
                                        <p:attrNameLst>
                                          <p:attrName>style.visibility</p:attrName>
                                        </p:attrNameLst>
                                      </p:cBhvr>
                                      <p:to>
                                        <p:strVal val="visible"/>
                                      </p:to>
                                    </p:set>
                                    <p:animEffect transition="in" filter="wipe(up)">
                                      <p:cBhvr>
                                        <p:cTn id="69" dur="500"/>
                                        <p:tgtEl>
                                          <p:spTgt spid="26657"/>
                                        </p:tgtEl>
                                      </p:cBhvr>
                                    </p:animEffect>
                                  </p:childTnLst>
                                </p:cTn>
                              </p:par>
                              <p:par>
                                <p:cTn id="70" presetID="22" presetClass="entr" presetSubtype="1" fill="hold" grpId="2" nodeType="withEffect">
                                  <p:stCondLst>
                                    <p:cond delay="0"/>
                                  </p:stCondLst>
                                  <p:childTnLst>
                                    <p:set>
                                      <p:cBhvr>
                                        <p:cTn id="71" dur="1" fill="hold">
                                          <p:stCondLst>
                                            <p:cond delay="0"/>
                                          </p:stCondLst>
                                        </p:cTn>
                                        <p:tgtEl>
                                          <p:spTgt spid="26660"/>
                                        </p:tgtEl>
                                        <p:attrNameLst>
                                          <p:attrName>style.visibility</p:attrName>
                                        </p:attrNameLst>
                                      </p:cBhvr>
                                      <p:to>
                                        <p:strVal val="visible"/>
                                      </p:to>
                                    </p:set>
                                    <p:animEffect transition="in" filter="wipe(up)">
                                      <p:cBhvr>
                                        <p:cTn id="72" dur="500"/>
                                        <p:tgtEl>
                                          <p:spTgt spid="26660"/>
                                        </p:tgtEl>
                                      </p:cBhvr>
                                    </p:animEffect>
                                  </p:childTnLst>
                                </p:cTn>
                              </p:par>
                              <p:par>
                                <p:cTn id="73" presetID="22" presetClass="entr" presetSubtype="1" fill="hold" grpId="2" nodeType="withEffect">
                                  <p:stCondLst>
                                    <p:cond delay="0"/>
                                  </p:stCondLst>
                                  <p:childTnLst>
                                    <p:set>
                                      <p:cBhvr>
                                        <p:cTn id="74" dur="1" fill="hold">
                                          <p:stCondLst>
                                            <p:cond delay="0"/>
                                          </p:stCondLst>
                                        </p:cTn>
                                        <p:tgtEl>
                                          <p:spTgt spid="26661"/>
                                        </p:tgtEl>
                                        <p:attrNameLst>
                                          <p:attrName>style.visibility</p:attrName>
                                        </p:attrNameLst>
                                      </p:cBhvr>
                                      <p:to>
                                        <p:strVal val="visible"/>
                                      </p:to>
                                    </p:set>
                                    <p:animEffect transition="in" filter="wipe(up)">
                                      <p:cBhvr>
                                        <p:cTn id="75" dur="500"/>
                                        <p:tgtEl>
                                          <p:spTgt spid="2666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2" presetClass="entr" presetSubtype="8" fill="hold" nodeType="clickEffect">
                                  <p:stCondLst>
                                    <p:cond delay="0"/>
                                  </p:stCondLst>
                                  <p:childTnLst>
                                    <p:set>
                                      <p:cBhvr>
                                        <p:cTn id="79" dur="1" fill="hold">
                                          <p:stCondLst>
                                            <p:cond delay="0"/>
                                          </p:stCondLst>
                                        </p:cTn>
                                        <p:tgtEl>
                                          <p:spTgt spid="26650"/>
                                        </p:tgtEl>
                                        <p:attrNameLst>
                                          <p:attrName>style.visibility</p:attrName>
                                        </p:attrNameLst>
                                      </p:cBhvr>
                                      <p:to>
                                        <p:strVal val="visible"/>
                                      </p:to>
                                    </p:set>
                                    <p:animEffect transition="in" filter="slide(fromLeft)">
                                      <p:cBhvr>
                                        <p:cTn id="80" dur="500"/>
                                        <p:tgtEl>
                                          <p:spTgt spid="26650"/>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3" presetClass="entr" presetSubtype="16" fill="hold" grpId="0" nodeType="clickEffect">
                                  <p:stCondLst>
                                    <p:cond delay="0"/>
                                  </p:stCondLst>
                                  <p:childTnLst>
                                    <p:set>
                                      <p:cBhvr>
                                        <p:cTn id="84" dur="1" fill="hold">
                                          <p:stCondLst>
                                            <p:cond delay="0"/>
                                          </p:stCondLst>
                                        </p:cTn>
                                        <p:tgtEl>
                                          <p:spTgt spid="26651"/>
                                        </p:tgtEl>
                                        <p:attrNameLst>
                                          <p:attrName>style.visibility</p:attrName>
                                        </p:attrNameLst>
                                      </p:cBhvr>
                                      <p:to>
                                        <p:strVal val="visible"/>
                                      </p:to>
                                    </p:set>
                                    <p:anim calcmode="lin" valueType="num">
                                      <p:cBhvr>
                                        <p:cTn id="85" dur="500" fill="hold"/>
                                        <p:tgtEl>
                                          <p:spTgt spid="26651"/>
                                        </p:tgtEl>
                                        <p:attrNameLst>
                                          <p:attrName>ppt_w</p:attrName>
                                        </p:attrNameLst>
                                      </p:cBhvr>
                                      <p:tavLst>
                                        <p:tav tm="0">
                                          <p:val>
                                            <p:fltVal val="0"/>
                                          </p:val>
                                        </p:tav>
                                        <p:tav tm="100000">
                                          <p:val>
                                            <p:strVal val="#ppt_w"/>
                                          </p:val>
                                        </p:tav>
                                      </p:tavLst>
                                    </p:anim>
                                    <p:anim calcmode="lin" valueType="num">
                                      <p:cBhvr>
                                        <p:cTn id="86" dur="500" fill="hold"/>
                                        <p:tgtEl>
                                          <p:spTgt spid="26651"/>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83"/>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P spid="26651" grpId="0" animBg="1" autoUpdateAnimBg="0"/>
      <p:bldP spid="26654" grpId="0" animBg="1"/>
      <p:bldP spid="26655" grpId="0" animBg="1"/>
      <p:bldP spid="26656" grpId="0" animBg="1"/>
      <p:bldP spid="26657" grpId="0" animBg="1"/>
      <p:bldP spid="26657" grpId="1" animBg="1"/>
      <p:bldP spid="26657" grpId="2" animBg="1"/>
      <p:bldP spid="26657" grpId="3" animBg="1"/>
      <p:bldP spid="26657" grpId="4" animBg="1"/>
      <p:bldP spid="26658" grpId="0" animBg="1"/>
      <p:bldP spid="26658" grpId="1" animBg="1"/>
      <p:bldP spid="26659" grpId="0" animBg="1"/>
      <p:bldP spid="26659" grpId="1" animBg="1"/>
      <p:bldP spid="26660" grpId="0" animBg="1"/>
      <p:bldP spid="26660" grpId="1" animBg="1"/>
      <p:bldP spid="26660" grpId="2" animBg="1"/>
      <p:bldP spid="26661" grpId="0" animBg="1"/>
      <p:bldP spid="26661" grpId="1" animBg="1"/>
      <p:bldP spid="26661" grpId="2"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23" name="Rectangle 9"/>
          <p:cNvSpPr>
            <a:spLocks noGrp="1" noChangeArrowheads="1"/>
          </p:cNvSpPr>
          <p:nvPr>
            <p:ph type="title"/>
          </p:nvPr>
        </p:nvSpPr>
        <p:spPr/>
        <p:txBody>
          <a:bodyPr/>
          <a:lstStyle/>
          <a:p>
            <a:pPr eaLnBrk="1" hangingPunct="1"/>
            <a:r>
              <a:rPr lang="zh-CN" altLang="en-US" smtClean="0"/>
              <a:t>二、矩阵的秩的计算</a:t>
            </a:r>
          </a:p>
        </p:txBody>
      </p:sp>
      <p:sp>
        <p:nvSpPr>
          <p:cNvPr id="218124" name="Rectangle 10"/>
          <p:cNvSpPr>
            <a:spLocks noChangeArrowheads="1"/>
          </p:cNvSpPr>
          <p:nvPr/>
        </p:nvSpPr>
        <p:spPr bwMode="auto">
          <a:xfrm>
            <a:off x="457200" y="1817688"/>
            <a:ext cx="8229600"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求</a:t>
            </a: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的秩，其中                                               ．</a:t>
            </a:r>
          </a:p>
        </p:txBody>
      </p:sp>
      <p:graphicFrame>
        <p:nvGraphicFramePr>
          <p:cNvPr id="218120" name="Object 8"/>
          <p:cNvGraphicFramePr>
            <a:graphicFrameLocks noChangeAspect="1"/>
          </p:cNvGraphicFramePr>
          <p:nvPr/>
        </p:nvGraphicFramePr>
        <p:xfrm>
          <a:off x="3948113" y="1143000"/>
          <a:ext cx="3533775" cy="1855788"/>
        </p:xfrm>
        <a:graphic>
          <a:graphicData uri="http://schemas.openxmlformats.org/presentationml/2006/ole">
            <mc:AlternateContent xmlns:mc="http://schemas.openxmlformats.org/markup-compatibility/2006">
              <mc:Choice xmlns:v="urn:schemas-microsoft-com:vml" Requires="v">
                <p:oleObj spid="_x0000_s218168" name="Equation" r:id="rId3" imgW="1765300" imgH="927100" progId="">
                  <p:embed/>
                </p:oleObj>
              </mc:Choice>
              <mc:Fallback>
                <p:oleObj name="Equation" r:id="rId3" imgW="1765300" imgH="9271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113" y="1143000"/>
                        <a:ext cx="3533775" cy="185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3" name="Text Box 13"/>
          <p:cNvSpPr txBox="1">
            <a:spLocks noChangeArrowheads="1"/>
          </p:cNvSpPr>
          <p:nvPr/>
        </p:nvSpPr>
        <p:spPr bwMode="auto">
          <a:xfrm>
            <a:off x="457200" y="3790950"/>
            <a:ext cx="6042025" cy="457200"/>
          </a:xfrm>
          <a:prstGeom prst="rect">
            <a:avLst/>
          </a:prstGeom>
          <a:noFill/>
          <a:ln w="9525">
            <a:noFill/>
            <a:miter lim="800000"/>
            <a:headEnd/>
            <a:tailEnd/>
          </a:ln>
        </p:spPr>
        <p:txBody>
          <a:bodyPr/>
          <a:lstStyle/>
          <a:p>
            <a:r>
              <a:rPr lang="zh-CN" altLang="en-US" sz="2400" b="1">
                <a:solidFill>
                  <a:srgbClr val="0000FF"/>
                </a:solidFill>
                <a:latin typeface="Times New Roman" pitchFamily="18" charset="0"/>
                <a:ea typeface="楷体_GB2312"/>
                <a:cs typeface="楷体_GB2312"/>
              </a:rPr>
              <a:t>分析：</a:t>
            </a:r>
            <a:r>
              <a:rPr lang="zh-CN" altLang="en-US" sz="2400" b="1">
                <a:solidFill>
                  <a:srgbClr val="000000"/>
                </a:solidFill>
                <a:latin typeface="Times New Roman" pitchFamily="18" charset="0"/>
                <a:ea typeface="楷体_GB2312"/>
                <a:cs typeface="楷体_GB2312"/>
              </a:rPr>
              <a:t>在</a:t>
            </a:r>
            <a:r>
              <a:rPr lang="zh-CN" altLang="en-US" sz="2400" b="1" i="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中，</a:t>
            </a:r>
            <a:r>
              <a:rPr lang="en-US" altLang="zh-CN" sz="2400" b="1">
                <a:solidFill>
                  <a:srgbClr val="000000"/>
                </a:solidFill>
                <a:latin typeface="Times New Roman" pitchFamily="18" charset="0"/>
                <a:ea typeface="楷体_GB2312"/>
                <a:cs typeface="楷体_GB2312"/>
              </a:rPr>
              <a:t>2 </a:t>
            </a:r>
            <a:r>
              <a:rPr lang="zh-CN" altLang="en-US" sz="2400" b="1">
                <a:solidFill>
                  <a:srgbClr val="000000"/>
                </a:solidFill>
                <a:latin typeface="Times New Roman" pitchFamily="18" charset="0"/>
                <a:ea typeface="楷体_GB2312"/>
                <a:cs typeface="楷体_GB2312"/>
              </a:rPr>
              <a:t>阶子式                          </a:t>
            </a:r>
            <a:r>
              <a:rPr kumimoji="1" lang="zh-CN" altLang="en-US" sz="2400" b="1">
                <a:solidFill>
                  <a:srgbClr val="000000"/>
                </a:solidFill>
                <a:latin typeface="Times New Roman" pitchFamily="18" charset="0"/>
                <a:ea typeface="楷体_GB2312"/>
                <a:cs typeface="楷体_GB2312"/>
              </a:rPr>
              <a:t>．   </a:t>
            </a:r>
          </a:p>
        </p:txBody>
      </p:sp>
      <p:graphicFrame>
        <p:nvGraphicFramePr>
          <p:cNvPr id="25614" name="Object 9"/>
          <p:cNvGraphicFramePr>
            <a:graphicFrameLocks noChangeAspect="1"/>
          </p:cNvGraphicFramePr>
          <p:nvPr/>
        </p:nvGraphicFramePr>
        <p:xfrm>
          <a:off x="3962400" y="3549650"/>
          <a:ext cx="1828800" cy="939800"/>
        </p:xfrm>
        <a:graphic>
          <a:graphicData uri="http://schemas.openxmlformats.org/presentationml/2006/ole">
            <mc:AlternateContent xmlns:mc="http://schemas.openxmlformats.org/markup-compatibility/2006">
              <mc:Choice xmlns:v="urn:schemas-microsoft-com:vml" Requires="v">
                <p:oleObj spid="_x0000_s218169" name="Equation" r:id="rId5" imgW="914400" imgH="469900" progId="">
                  <p:embed/>
                </p:oleObj>
              </mc:Choice>
              <mc:Fallback>
                <p:oleObj name="Equation" r:id="rId5" imgW="914400" imgH="4699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3549650"/>
                        <a:ext cx="18288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6" name="Text Box 16"/>
          <p:cNvSpPr txBox="1">
            <a:spLocks noChangeArrowheads="1"/>
          </p:cNvSpPr>
          <p:nvPr/>
        </p:nvSpPr>
        <p:spPr bwMode="auto">
          <a:xfrm>
            <a:off x="457200" y="4648200"/>
            <a:ext cx="8382000" cy="968375"/>
          </a:xfrm>
          <a:prstGeom prst="rect">
            <a:avLst/>
          </a:prstGeom>
          <a:noFill/>
          <a:ln w="9525">
            <a:noFill/>
            <a:miter lim="800000"/>
            <a:headEnd/>
            <a:tailEnd/>
          </a:ln>
        </p:spPr>
        <p:txBody>
          <a:bodyPr>
            <a:spAutoFit/>
          </a:bodyPr>
          <a:lstStyle/>
          <a:p>
            <a:pPr eaLnBrk="0" hangingPunct="0"/>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的 </a:t>
            </a:r>
            <a:r>
              <a:rPr lang="en-US" altLang="zh-CN" sz="2400" b="1">
                <a:solidFill>
                  <a:srgbClr val="000000"/>
                </a:solidFill>
                <a:latin typeface="Times New Roman" pitchFamily="18" charset="0"/>
                <a:ea typeface="楷体_GB2312"/>
                <a:cs typeface="楷体_GB2312"/>
              </a:rPr>
              <a:t>3 </a:t>
            </a:r>
            <a:r>
              <a:rPr lang="zh-CN" altLang="en-US" sz="2400" b="1">
                <a:solidFill>
                  <a:srgbClr val="000000"/>
                </a:solidFill>
                <a:latin typeface="Times New Roman" pitchFamily="18" charset="0"/>
                <a:ea typeface="楷体_GB2312"/>
                <a:cs typeface="楷体_GB2312"/>
              </a:rPr>
              <a:t>阶子式共有                    </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个</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a:t>
            </a:r>
          </a:p>
          <a:p>
            <a:pPr eaLnBrk="0" hangingPunct="0">
              <a:lnSpc>
                <a:spcPct val="140000"/>
              </a:lnSpc>
            </a:pPr>
            <a:r>
              <a:rPr lang="zh-CN" altLang="en-US" sz="2400" b="1">
                <a:solidFill>
                  <a:srgbClr val="000000"/>
                </a:solidFill>
                <a:latin typeface="Times New Roman" pitchFamily="18" charset="0"/>
                <a:ea typeface="楷体_GB2312"/>
                <a:cs typeface="楷体_GB2312"/>
              </a:rPr>
              <a:t>要从</a:t>
            </a:r>
            <a:r>
              <a:rPr lang="en-US" altLang="zh-CN" sz="2400" b="1">
                <a:solidFill>
                  <a:srgbClr val="000000"/>
                </a:solidFill>
                <a:latin typeface="Times New Roman" pitchFamily="18" charset="0"/>
                <a:ea typeface="楷体_GB2312"/>
                <a:cs typeface="楷体_GB2312"/>
              </a:rPr>
              <a:t>40</a:t>
            </a:r>
            <a:r>
              <a:rPr lang="zh-CN" altLang="en-US" sz="2400" b="1">
                <a:solidFill>
                  <a:srgbClr val="000000"/>
                </a:solidFill>
                <a:latin typeface="Times New Roman" pitchFamily="18" charset="0"/>
                <a:ea typeface="楷体_GB2312"/>
                <a:cs typeface="楷体_GB2312"/>
              </a:rPr>
              <a:t>个子式中找出一个非零子式是比较麻烦的．</a:t>
            </a:r>
            <a:endParaRPr kumimoji="1" lang="zh-CN" altLang="en-US" b="1">
              <a:solidFill>
                <a:srgbClr val="000000"/>
              </a:solidFill>
              <a:ea typeface="楷体_GB2312"/>
              <a:cs typeface="楷体_GB2312"/>
            </a:endParaRPr>
          </a:p>
        </p:txBody>
      </p:sp>
      <p:graphicFrame>
        <p:nvGraphicFramePr>
          <p:cNvPr id="25617" name="Object 10"/>
          <p:cNvGraphicFramePr>
            <a:graphicFrameLocks noChangeAspect="1"/>
          </p:cNvGraphicFramePr>
          <p:nvPr/>
        </p:nvGraphicFramePr>
        <p:xfrm>
          <a:off x="3008313" y="4679950"/>
          <a:ext cx="1397000" cy="482600"/>
        </p:xfrm>
        <a:graphic>
          <a:graphicData uri="http://schemas.openxmlformats.org/presentationml/2006/ole">
            <mc:AlternateContent xmlns:mc="http://schemas.openxmlformats.org/markup-compatibility/2006">
              <mc:Choice xmlns:v="urn:schemas-microsoft-com:vml" Requires="v">
                <p:oleObj spid="_x0000_s218170" name="Equation" r:id="rId7" imgW="698500" imgH="241300" progId="">
                  <p:embed/>
                </p:oleObj>
              </mc:Choice>
              <mc:Fallback>
                <p:oleObj name="Equation" r:id="rId7" imgW="698500" imgH="2413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8313" y="4679950"/>
                        <a:ext cx="13970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14"/>
                                        </p:tgtEl>
                                        <p:attrNameLst>
                                          <p:attrName>style.visibility</p:attrName>
                                        </p:attrNameLst>
                                      </p:cBhvr>
                                      <p:to>
                                        <p:strVal val="visible"/>
                                      </p:to>
                                    </p:set>
                                    <p:animEffect transition="in" filter="blinds(horizontal)">
                                      <p:cBhvr>
                                        <p:cTn id="7" dur="500"/>
                                        <p:tgtEl>
                                          <p:spTgt spid="256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613"/>
                                        </p:tgtEl>
                                        <p:attrNameLst>
                                          <p:attrName>style.visibility</p:attrName>
                                        </p:attrNameLst>
                                      </p:cBhvr>
                                      <p:to>
                                        <p:strVal val="visible"/>
                                      </p:to>
                                    </p:set>
                                    <p:animEffect transition="in" filter="blinds(horizontal)">
                                      <p:cBhvr>
                                        <p:cTn id="10" dur="500"/>
                                        <p:tgtEl>
                                          <p:spTgt spid="256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5616">
                                            <p:txEl>
                                              <p:pRg st="0" end="0"/>
                                            </p:txEl>
                                          </p:spTgt>
                                        </p:tgtEl>
                                        <p:attrNameLst>
                                          <p:attrName>style.visibility</p:attrName>
                                        </p:attrNameLst>
                                      </p:cBhvr>
                                      <p:to>
                                        <p:strVal val="visible"/>
                                      </p:to>
                                    </p:set>
                                    <p:animEffect transition="in" filter="blinds(horizontal)">
                                      <p:cBhvr>
                                        <p:cTn id="15" dur="500"/>
                                        <p:tgtEl>
                                          <p:spTgt spid="25616">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5617"/>
                                        </p:tgtEl>
                                        <p:attrNameLst>
                                          <p:attrName>style.visibility</p:attrName>
                                        </p:attrNameLst>
                                      </p:cBhvr>
                                      <p:to>
                                        <p:strVal val="visible"/>
                                      </p:to>
                                    </p:set>
                                    <p:animEffect transition="in" filter="blinds(horizontal)">
                                      <p:cBhvr>
                                        <p:cTn id="18" dur="500"/>
                                        <p:tgtEl>
                                          <p:spTgt spid="25617"/>
                                        </p:tgtEl>
                                      </p:cBhvr>
                                    </p:animEffect>
                                  </p:childTnLst>
                                </p:cTn>
                              </p:par>
                            </p:childTnLst>
                          </p:cTn>
                        </p:par>
                        <p:par>
                          <p:cTn id="19" fill="hold" nodeType="afterGroup">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25616">
                                            <p:txEl>
                                              <p:pRg st="1" end="1"/>
                                            </p:txEl>
                                          </p:spTgt>
                                        </p:tgtEl>
                                        <p:attrNameLst>
                                          <p:attrName>style.visibility</p:attrName>
                                        </p:attrNameLst>
                                      </p:cBhvr>
                                      <p:to>
                                        <p:strVal val="visible"/>
                                      </p:to>
                                    </p:set>
                                    <p:animEffect transition="in" filter="blinds(horizontal)">
                                      <p:cBhvr>
                                        <p:cTn id="22" dur="500"/>
                                        <p:tgtEl>
                                          <p:spTgt spid="256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3" grpId="0"/>
      <p:bldP spid="25616" grpId="0"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69" name="Text Box 4"/>
          <p:cNvSpPr txBox="1">
            <a:spLocks noChangeArrowheads="1"/>
          </p:cNvSpPr>
          <p:nvPr/>
        </p:nvSpPr>
        <p:spPr bwMode="auto">
          <a:xfrm>
            <a:off x="517525" y="960438"/>
            <a:ext cx="8397875" cy="457200"/>
          </a:xfrm>
          <a:prstGeom prst="rect">
            <a:avLst/>
          </a:prstGeom>
          <a:noFill/>
          <a:ln w="9525">
            <a:noFill/>
            <a:miter lim="800000"/>
            <a:headEnd/>
            <a:tailEnd/>
          </a:ln>
        </p:spPr>
        <p:txBody>
          <a:bodyPr wrap="none"/>
          <a:lstStyle/>
          <a:p>
            <a:pPr eaLnBrk="0" hangingPunct="0"/>
            <a:r>
              <a:rPr lang="zh-CN" altLang="en-US" sz="2400" b="1">
                <a:solidFill>
                  <a:srgbClr val="000000"/>
                </a:solidFill>
                <a:latin typeface="Times New Roman" pitchFamily="18" charset="0"/>
                <a:ea typeface="楷体_GB2312"/>
                <a:cs typeface="楷体_GB2312"/>
              </a:rPr>
              <a:t>一般的矩阵，当行数和列数较高时，按定义求秩是很麻烦的 </a:t>
            </a:r>
            <a:r>
              <a:rPr lang="en-US" altLang="zh-CN" sz="2400" b="1">
                <a:solidFill>
                  <a:srgbClr val="000000"/>
                </a:solidFill>
                <a:latin typeface="楷体_GB2312"/>
                <a:ea typeface="楷体_GB2312"/>
                <a:cs typeface="楷体_GB2312"/>
              </a:rPr>
              <a:t>.</a:t>
            </a:r>
          </a:p>
        </p:txBody>
      </p:sp>
      <p:sp>
        <p:nvSpPr>
          <p:cNvPr id="28677" name="Rectangle 5"/>
          <p:cNvSpPr>
            <a:spLocks noChangeArrowheads="1"/>
          </p:cNvSpPr>
          <p:nvPr/>
        </p:nvSpPr>
        <p:spPr bwMode="auto">
          <a:xfrm>
            <a:off x="1143000" y="2189163"/>
            <a:ext cx="7416800" cy="457200"/>
          </a:xfrm>
          <a:prstGeom prst="rect">
            <a:avLst/>
          </a:prstGeom>
          <a:noFill/>
          <a:ln w="9525">
            <a:noFill/>
            <a:miter lim="800000"/>
            <a:headEnd/>
            <a:tailEnd/>
          </a:ln>
        </p:spPr>
        <p:txBody>
          <a:bodyPr anchor="ctr"/>
          <a:lstStyle/>
          <a:p>
            <a:r>
              <a:rPr kumimoji="1" lang="zh-CN" altLang="en-US" sz="2400" b="1">
                <a:solidFill>
                  <a:srgbClr val="FF0000"/>
                </a:solidFill>
                <a:latin typeface="楷体_GB2312"/>
                <a:ea typeface="楷体_GB2312"/>
                <a:cs typeface="楷体_GB2312"/>
              </a:rPr>
              <a:t>行阶梯形矩阵的秩就等于非零行的行数</a:t>
            </a:r>
            <a:r>
              <a:rPr kumimoji="1" lang="en-US" altLang="zh-CN" sz="2400" b="1">
                <a:solidFill>
                  <a:srgbClr val="FF0000"/>
                </a:solidFill>
                <a:latin typeface="楷体_GB2312"/>
                <a:ea typeface="楷体_GB2312"/>
                <a:cs typeface="楷体_GB2312"/>
              </a:rPr>
              <a:t>.</a:t>
            </a:r>
            <a:endParaRPr kumimoji="1" lang="en-US" altLang="zh-CN" sz="2400">
              <a:solidFill>
                <a:srgbClr val="FF0000"/>
              </a:solidFill>
              <a:latin typeface="楷体_GB2312"/>
              <a:ea typeface="楷体_GB2312"/>
              <a:cs typeface="楷体_GB2312"/>
            </a:endParaRPr>
          </a:p>
        </p:txBody>
      </p:sp>
      <p:sp>
        <p:nvSpPr>
          <p:cNvPr id="28678" name="AutoShape 6"/>
          <p:cNvSpPr>
            <a:spLocks noChangeArrowheads="1"/>
          </p:cNvSpPr>
          <p:nvPr/>
        </p:nvSpPr>
        <p:spPr bwMode="auto">
          <a:xfrm>
            <a:off x="304800" y="1600200"/>
            <a:ext cx="790575" cy="1081088"/>
          </a:xfrm>
          <a:prstGeom prst="curvedRightArrow">
            <a:avLst>
              <a:gd name="adj1" fmla="val 27349"/>
              <a:gd name="adj2" fmla="val 54699"/>
              <a:gd name="adj3" fmla="val 33333"/>
            </a:avLst>
          </a:prstGeom>
          <a:solidFill>
            <a:srgbClr val="33CCCC"/>
          </a:solidFill>
          <a:ln w="9525">
            <a:solidFill>
              <a:schemeClr val="tx1"/>
            </a:solidFill>
            <a:miter lim="800000"/>
            <a:headEnd/>
            <a:tailEnd/>
          </a:ln>
        </p:spPr>
        <p:txBody>
          <a:bodyPr wrap="none" anchor="ctr"/>
          <a:lstStyle/>
          <a:p>
            <a:endParaRPr lang="zh-CN" altLang="en-US" b="1">
              <a:solidFill>
                <a:srgbClr val="000000"/>
              </a:solidFill>
              <a:ea typeface="楷体_GB2312"/>
              <a:cs typeface="楷体_GB2312"/>
            </a:endParaRPr>
          </a:p>
        </p:txBody>
      </p:sp>
      <p:sp>
        <p:nvSpPr>
          <p:cNvPr id="28679" name="Text Box 7"/>
          <p:cNvSpPr txBox="1">
            <a:spLocks noChangeArrowheads="1"/>
          </p:cNvSpPr>
          <p:nvPr/>
        </p:nvSpPr>
        <p:spPr bwMode="auto">
          <a:xfrm>
            <a:off x="1851025" y="3417888"/>
            <a:ext cx="6708775" cy="822325"/>
          </a:xfrm>
          <a:prstGeom prst="rect">
            <a:avLst/>
          </a:prstGeom>
          <a:noFill/>
          <a:ln w="9525">
            <a:noFill/>
            <a:miter lim="800000"/>
            <a:headEnd/>
            <a:tailEnd/>
          </a:ln>
        </p:spPr>
        <p:txBody>
          <a:bodyPr>
            <a:spAutoFit/>
          </a:bodyPr>
          <a:lstStyle/>
          <a:p>
            <a:pPr eaLnBrk="0" hangingPunct="0"/>
            <a:r>
              <a:rPr lang="zh-CN" altLang="en-US" sz="2400" b="1">
                <a:solidFill>
                  <a:srgbClr val="000000"/>
                </a:solidFill>
                <a:latin typeface="Times New Roman" pitchFamily="18" charset="0"/>
                <a:ea typeface="楷体_GB2312"/>
                <a:cs typeface="楷体_GB2312"/>
              </a:rPr>
              <a:t>一个自然的想法是用初等变换将一般的矩阵化为行阶梯形矩阵</a:t>
            </a:r>
            <a:r>
              <a:rPr kumimoji="1" lang="en-US" altLang="zh-CN" sz="2400" b="1">
                <a:solidFill>
                  <a:srgbClr val="000000"/>
                </a:solidFill>
                <a:latin typeface="楷体_GB2312"/>
                <a:ea typeface="楷体_GB2312"/>
                <a:cs typeface="楷体_GB2312"/>
              </a:rPr>
              <a:t>.</a:t>
            </a:r>
          </a:p>
        </p:txBody>
      </p:sp>
      <p:sp>
        <p:nvSpPr>
          <p:cNvPr id="28680" name="AutoShape 8"/>
          <p:cNvSpPr>
            <a:spLocks noChangeArrowheads="1"/>
          </p:cNvSpPr>
          <p:nvPr/>
        </p:nvSpPr>
        <p:spPr bwMode="auto">
          <a:xfrm>
            <a:off x="1062038" y="2895600"/>
            <a:ext cx="790575" cy="1081088"/>
          </a:xfrm>
          <a:prstGeom prst="curvedRightArrow">
            <a:avLst>
              <a:gd name="adj1" fmla="val 27349"/>
              <a:gd name="adj2" fmla="val 54699"/>
              <a:gd name="adj3" fmla="val 33333"/>
            </a:avLst>
          </a:prstGeom>
          <a:solidFill>
            <a:srgbClr val="33CCCC"/>
          </a:solidFill>
          <a:ln w="9525">
            <a:solidFill>
              <a:schemeClr val="tx1"/>
            </a:solidFill>
            <a:miter lim="800000"/>
            <a:headEnd/>
            <a:tailEnd/>
          </a:ln>
        </p:spPr>
        <p:txBody>
          <a:bodyPr wrap="none" anchor="ctr"/>
          <a:lstStyle/>
          <a:p>
            <a:endParaRPr lang="zh-CN" altLang="en-US" b="1">
              <a:solidFill>
                <a:srgbClr val="000000"/>
              </a:solidFill>
              <a:ea typeface="楷体_GB2312"/>
              <a:cs typeface="楷体_GB2312"/>
            </a:endParaRPr>
          </a:p>
        </p:txBody>
      </p:sp>
      <p:sp>
        <p:nvSpPr>
          <p:cNvPr id="28681" name="Text Box 9"/>
          <p:cNvSpPr txBox="1">
            <a:spLocks noChangeArrowheads="1"/>
          </p:cNvSpPr>
          <p:nvPr/>
        </p:nvSpPr>
        <p:spPr bwMode="auto">
          <a:xfrm>
            <a:off x="2571750" y="5013325"/>
            <a:ext cx="5988050" cy="457200"/>
          </a:xfrm>
          <a:prstGeom prst="rect">
            <a:avLst/>
          </a:prstGeom>
          <a:noFill/>
          <a:ln w="9525">
            <a:noFill/>
            <a:miter lim="800000"/>
            <a:headEnd/>
            <a:tailEnd/>
          </a:ln>
        </p:spPr>
        <p:txBody>
          <a:bodyPr>
            <a:spAutoFit/>
          </a:bodyPr>
          <a:lstStyle/>
          <a:p>
            <a:pPr eaLnBrk="0" hangingPunct="0"/>
            <a:r>
              <a:rPr lang="zh-CN" altLang="en-US" sz="2400" b="1">
                <a:solidFill>
                  <a:srgbClr val="FF0000"/>
                </a:solidFill>
                <a:latin typeface="Times New Roman" pitchFamily="18" charset="0"/>
                <a:ea typeface="楷体_GB2312"/>
                <a:cs typeface="楷体_GB2312"/>
              </a:rPr>
              <a:t>两个等价的矩阵的秩是否相等？</a:t>
            </a:r>
          </a:p>
        </p:txBody>
      </p:sp>
      <p:sp>
        <p:nvSpPr>
          <p:cNvPr id="28682" name="AutoShape 10"/>
          <p:cNvSpPr>
            <a:spLocks noChangeArrowheads="1"/>
          </p:cNvSpPr>
          <p:nvPr/>
        </p:nvSpPr>
        <p:spPr bwMode="auto">
          <a:xfrm>
            <a:off x="1817688" y="4357688"/>
            <a:ext cx="790575" cy="1081087"/>
          </a:xfrm>
          <a:prstGeom prst="curvedRightArrow">
            <a:avLst>
              <a:gd name="adj1" fmla="val 27349"/>
              <a:gd name="adj2" fmla="val 54699"/>
              <a:gd name="adj3" fmla="val 33333"/>
            </a:avLst>
          </a:prstGeom>
          <a:solidFill>
            <a:srgbClr val="33CCCC"/>
          </a:solidFill>
          <a:ln w="9525">
            <a:solidFill>
              <a:schemeClr val="tx1"/>
            </a:solidFill>
            <a:miter lim="800000"/>
            <a:headEnd/>
            <a:tailEnd/>
          </a:ln>
        </p:spPr>
        <p:txBody>
          <a:bodyPr wrap="none" anchor="ctr"/>
          <a:lstStyle/>
          <a:p>
            <a:endParaRPr lang="zh-CN" altLang="en-US" b="1">
              <a:solidFill>
                <a:srgbClr val="000000"/>
              </a:solidFill>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wipe(up)">
                                      <p:cBhvr>
                                        <p:cTn id="7" dur="500"/>
                                        <p:tgtEl>
                                          <p:spTgt spid="2867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677"/>
                                        </p:tgtEl>
                                        <p:attrNameLst>
                                          <p:attrName>style.visibility</p:attrName>
                                        </p:attrNameLst>
                                      </p:cBhvr>
                                      <p:to>
                                        <p:strVal val="visible"/>
                                      </p:to>
                                    </p:set>
                                    <p:animEffect transition="in" filter="wipe(left)">
                                      <p:cBhvr>
                                        <p:cTn id="11" dur="500"/>
                                        <p:tgtEl>
                                          <p:spTgt spid="286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8680"/>
                                        </p:tgtEl>
                                        <p:attrNameLst>
                                          <p:attrName>style.visibility</p:attrName>
                                        </p:attrNameLst>
                                      </p:cBhvr>
                                      <p:to>
                                        <p:strVal val="visible"/>
                                      </p:to>
                                    </p:set>
                                    <p:animEffect transition="in" filter="wipe(up)">
                                      <p:cBhvr>
                                        <p:cTn id="16" dur="500"/>
                                        <p:tgtEl>
                                          <p:spTgt spid="28680"/>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8679"/>
                                        </p:tgtEl>
                                        <p:attrNameLst>
                                          <p:attrName>style.visibility</p:attrName>
                                        </p:attrNameLst>
                                      </p:cBhvr>
                                      <p:to>
                                        <p:strVal val="visible"/>
                                      </p:to>
                                    </p:set>
                                    <p:animEffect transition="in" filter="wipe(left)">
                                      <p:cBhvr>
                                        <p:cTn id="20" dur="500"/>
                                        <p:tgtEl>
                                          <p:spTgt spid="2867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8682"/>
                                        </p:tgtEl>
                                        <p:attrNameLst>
                                          <p:attrName>style.visibility</p:attrName>
                                        </p:attrNameLst>
                                      </p:cBhvr>
                                      <p:to>
                                        <p:strVal val="visible"/>
                                      </p:to>
                                    </p:set>
                                    <p:animEffect transition="in" filter="wipe(up)">
                                      <p:cBhvr>
                                        <p:cTn id="25" dur="500"/>
                                        <p:tgtEl>
                                          <p:spTgt spid="28682"/>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8681"/>
                                        </p:tgtEl>
                                        <p:attrNameLst>
                                          <p:attrName>style.visibility</p:attrName>
                                        </p:attrNameLst>
                                      </p:cBhvr>
                                      <p:to>
                                        <p:strVal val="visible"/>
                                      </p:to>
                                    </p:set>
                                    <p:animEffect transition="in" filter="wipe(left)">
                                      <p:cBhvr>
                                        <p:cTn id="29"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p:bldP spid="28678" grpId="0" animBg="1"/>
      <p:bldP spid="28679" grpId="0"/>
      <p:bldP spid="28680" grpId="0" animBg="1"/>
      <p:bldP spid="28681" grpId="0"/>
      <p:bldP spid="28682"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3" name="Rectangle 4"/>
          <p:cNvSpPr>
            <a:spLocks noChangeArrowheads="1"/>
          </p:cNvSpPr>
          <p:nvPr/>
        </p:nvSpPr>
        <p:spPr bwMode="auto">
          <a:xfrm>
            <a:off x="457200" y="533400"/>
            <a:ext cx="8231188" cy="457200"/>
          </a:xfrm>
          <a:prstGeom prst="rect">
            <a:avLst/>
          </a:prstGeom>
          <a:noFill/>
          <a:ln w="9525">
            <a:noFill/>
            <a:miter lim="800000"/>
            <a:headEnd/>
            <a:tailEnd/>
          </a:ln>
        </p:spPr>
        <p:txBody>
          <a:bodyPr/>
          <a:lstStyle/>
          <a:p>
            <a:pPr marL="342900" indent="-342900"/>
            <a:r>
              <a:rPr kumimoji="1" lang="zh-CN" altLang="en-US" sz="2400" b="1">
                <a:solidFill>
                  <a:srgbClr val="0000FF"/>
                </a:solidFill>
                <a:latin typeface="Times New Roman" pitchFamily="18" charset="0"/>
                <a:ea typeface="楷体_GB2312"/>
                <a:cs typeface="楷体_GB2312"/>
              </a:rPr>
              <a:t>定理：</a:t>
            </a: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p>
        </p:txBody>
      </p:sp>
      <p:sp>
        <p:nvSpPr>
          <p:cNvPr id="45061" name="Rectangle 5"/>
          <p:cNvSpPr>
            <a:spLocks noChangeArrowheads="1"/>
          </p:cNvSpPr>
          <p:nvPr/>
        </p:nvSpPr>
        <p:spPr bwMode="auto">
          <a:xfrm>
            <a:off x="457200" y="1295400"/>
            <a:ext cx="8229600" cy="4400550"/>
          </a:xfrm>
          <a:prstGeom prst="rect">
            <a:avLst/>
          </a:prstGeom>
          <a:noFill/>
          <a:ln w="9525">
            <a:noFill/>
            <a:miter lim="800000"/>
            <a:headEnd/>
            <a:tailEnd/>
          </a:ln>
        </p:spPr>
        <p:txBody>
          <a:bodyPr>
            <a:spAutoFit/>
          </a:bodyPr>
          <a:lstStyle/>
          <a:p>
            <a:pPr marL="457200" indent="-457200">
              <a:lnSpc>
                <a:spcPct val="12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证明思路：</a:t>
            </a:r>
          </a:p>
          <a:p>
            <a:pPr marL="457200" indent="-457200">
              <a:lnSpc>
                <a:spcPct val="120000"/>
              </a:lnSpc>
              <a:spcBef>
                <a:spcPct val="20000"/>
              </a:spcBef>
              <a:buClr>
                <a:srgbClr val="00007D"/>
              </a:buClr>
              <a:buFont typeface="Wingdings" pitchFamily="2" charset="2"/>
              <a:buAutoNum type="arabicPeriod"/>
            </a:pPr>
            <a:r>
              <a:rPr lang="zh-CN" altLang="en-US" sz="2400" b="1">
                <a:solidFill>
                  <a:srgbClr val="000000"/>
                </a:solidFill>
                <a:latin typeface="Times New Roman" pitchFamily="18" charset="0"/>
                <a:ea typeface="楷体_GB2312"/>
                <a:cs typeface="楷体_GB2312"/>
              </a:rPr>
              <a:t>证明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经过一次初等行变换变为 </a:t>
            </a:r>
            <a:r>
              <a:rPr lang="en-US" altLang="zh-CN" sz="2400" b="1" i="1">
                <a:solidFill>
                  <a:srgbClr val="000000"/>
                </a:solidFill>
                <a:latin typeface="Times New Roman" pitchFamily="18" charset="0"/>
                <a:ea typeface="楷体_GB2312"/>
                <a:cs typeface="楷体_GB2312"/>
              </a:rPr>
              <a:t>B</a:t>
            </a:r>
            <a:r>
              <a:rPr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20000"/>
              </a:lnSpc>
              <a:spcBef>
                <a:spcPct val="20000"/>
              </a:spcBef>
              <a:buClr>
                <a:srgbClr val="00007D"/>
              </a:buClr>
              <a:buFont typeface="Wingdings" pitchFamily="2" charset="2"/>
              <a:buAutoNum type="arabicPeriod"/>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也可经由一次初等行变换变为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，于是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p>
          <a:p>
            <a:pPr marL="457200" indent="-457200">
              <a:lnSpc>
                <a:spcPct val="120000"/>
              </a:lnSpc>
              <a:spcBef>
                <a:spcPct val="20000"/>
              </a:spcBef>
              <a:buClr>
                <a:srgbClr val="00007D"/>
              </a:buClr>
              <a:buFont typeface="Wingdings" pitchFamily="2" charset="2"/>
              <a:buAutoNum type="arabicPeriod"/>
            </a:pPr>
            <a:r>
              <a:rPr kumimoji="1" lang="zh-CN" altLang="en-US" sz="2400" b="1">
                <a:solidFill>
                  <a:srgbClr val="000000"/>
                </a:solidFill>
                <a:latin typeface="Times New Roman" pitchFamily="18" charset="0"/>
                <a:ea typeface="楷体_GB2312"/>
                <a:cs typeface="楷体_GB2312"/>
              </a:rPr>
              <a:t>经过一次初等行变换的矩阵的秩不变，经过有限次初等行变换的矩阵的秩仍然不变．</a:t>
            </a:r>
          </a:p>
          <a:p>
            <a:pPr marL="457200" indent="-457200">
              <a:lnSpc>
                <a:spcPct val="120000"/>
              </a:lnSpc>
              <a:spcBef>
                <a:spcPct val="20000"/>
              </a:spcBef>
              <a:buClr>
                <a:srgbClr val="00007D"/>
              </a:buClr>
              <a:buFont typeface="Wingdings" pitchFamily="2" charset="2"/>
              <a:buAutoNum type="arabicPeriod"/>
            </a:pPr>
            <a:r>
              <a:rPr kumimoji="1" lang="zh-CN" altLang="en-US" sz="2400" b="1">
                <a:solidFill>
                  <a:srgbClr val="000000"/>
                </a:solidFill>
                <a:latin typeface="Times New Roman" pitchFamily="18" charset="0"/>
                <a:ea typeface="楷体_GB2312"/>
                <a:cs typeface="楷体_GB2312"/>
              </a:rPr>
              <a:t>设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经过</a:t>
            </a:r>
            <a:r>
              <a:rPr lang="zh-CN" altLang="en-US" sz="2400" b="1">
                <a:solidFill>
                  <a:srgbClr val="FF0000"/>
                </a:solidFill>
                <a:latin typeface="Times New Roman" pitchFamily="18" charset="0"/>
                <a:ea typeface="楷体_GB2312"/>
                <a:cs typeface="楷体_GB2312"/>
              </a:rPr>
              <a:t>初等列变换</a:t>
            </a:r>
            <a:r>
              <a:rPr lang="zh-CN" altLang="en-US" sz="2400" b="1">
                <a:solidFill>
                  <a:srgbClr val="000000"/>
                </a:solidFill>
                <a:latin typeface="Times New Roman" pitchFamily="18" charset="0"/>
                <a:ea typeface="楷体_GB2312"/>
                <a:cs typeface="楷体_GB2312"/>
              </a:rPr>
              <a:t>变为 </a:t>
            </a:r>
            <a:r>
              <a:rPr lang="en-US" altLang="zh-CN" sz="2400" b="1" i="1">
                <a:solidFill>
                  <a:srgbClr val="000000"/>
                </a:solidFill>
                <a:latin typeface="Times New Roman" pitchFamily="18" charset="0"/>
                <a:ea typeface="楷体_GB2312"/>
                <a:cs typeface="楷体_GB2312"/>
              </a:rPr>
              <a:t>B</a:t>
            </a:r>
            <a:r>
              <a:rPr lang="zh-CN" altLang="en-US" sz="2400" b="1" i="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则 </a:t>
            </a:r>
            <a:r>
              <a:rPr lang="en-US" altLang="zh-CN" sz="2400" b="1" i="1">
                <a:solidFill>
                  <a:srgbClr val="000000"/>
                </a:solidFill>
                <a:latin typeface="Times New Roman" pitchFamily="18" charset="0"/>
                <a:ea typeface="楷体_GB2312"/>
                <a:cs typeface="楷体_GB2312"/>
              </a:rPr>
              <a:t>A</a:t>
            </a:r>
            <a:r>
              <a:rPr lang="en-US" altLang="zh-CN" sz="2400" b="1" baseline="30000">
                <a:solidFill>
                  <a:srgbClr val="000000"/>
                </a:solidFill>
                <a:latin typeface="Times New Roman" pitchFamily="18" charset="0"/>
                <a:ea typeface="楷体_GB2312"/>
                <a:cs typeface="楷体_GB2312"/>
              </a:rPr>
              <a:t>T</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经过</a:t>
            </a:r>
            <a:r>
              <a:rPr lang="zh-CN" altLang="en-US" sz="2400" b="1">
                <a:solidFill>
                  <a:srgbClr val="FF0000"/>
                </a:solidFill>
                <a:latin typeface="Times New Roman" pitchFamily="18" charset="0"/>
                <a:ea typeface="楷体_GB2312"/>
                <a:cs typeface="楷体_GB2312"/>
              </a:rPr>
              <a:t>初等行变换</a:t>
            </a:r>
            <a:r>
              <a:rPr lang="zh-CN" altLang="en-US" sz="2400" b="1">
                <a:solidFill>
                  <a:srgbClr val="000000"/>
                </a:solidFill>
                <a:latin typeface="Times New Roman" pitchFamily="18" charset="0"/>
                <a:ea typeface="楷体_GB2312"/>
                <a:cs typeface="楷体_GB2312"/>
              </a:rPr>
              <a:t>变为 </a:t>
            </a:r>
            <a:r>
              <a:rPr lang="en-US" altLang="zh-CN" sz="2400" b="1" i="1">
                <a:solidFill>
                  <a:srgbClr val="000000"/>
                </a:solidFill>
                <a:latin typeface="Times New Roman" pitchFamily="18" charset="0"/>
                <a:ea typeface="楷体_GB2312"/>
                <a:cs typeface="楷体_GB2312"/>
              </a:rPr>
              <a:t>B</a:t>
            </a:r>
            <a:r>
              <a:rPr lang="en-US" altLang="zh-CN" sz="2400" b="1" baseline="30000">
                <a:solidFill>
                  <a:srgbClr val="000000"/>
                </a:solidFill>
                <a:latin typeface="Times New Roman" pitchFamily="18" charset="0"/>
                <a:ea typeface="楷体_GB2312"/>
                <a:cs typeface="楷体_GB2312"/>
              </a:rPr>
              <a:t>T</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，从而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20000"/>
              </a:lnSpc>
              <a:spcBef>
                <a:spcPct val="20000"/>
              </a:spcBef>
              <a:buClr>
                <a:srgbClr val="00007D"/>
              </a:buClr>
              <a:buFont typeface="Wingdings" pitchFamily="2" charset="2"/>
              <a:buNone/>
            </a:pPr>
            <a:r>
              <a:rPr kumimoji="1" lang="zh-CN" altLang="en-US" sz="2400" b="1">
                <a:solidFill>
                  <a:srgbClr val="000000"/>
                </a:solidFill>
                <a:latin typeface="Times New Roman" pitchFamily="18" charset="0"/>
                <a:ea typeface="楷体_GB2312"/>
                <a:cs typeface="楷体_GB2312"/>
              </a:rPr>
              <a:t>	又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，因此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506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4506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4506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4506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iterate type="lt">
                                    <p:tmAbs val="100"/>
                                  </p:iterate>
                                  <p:childTnLst>
                                    <p:set>
                                      <p:cBhvr>
                                        <p:cTn id="22" dur="1" fill="hold">
                                          <p:stCondLst>
                                            <p:cond delay="0"/>
                                          </p:stCondLst>
                                        </p:cTn>
                                        <p:tgtEl>
                                          <p:spTgt spid="4506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68" name="Rectangle 2"/>
          <p:cNvSpPr>
            <a:spLocks noChangeArrowheads="1"/>
          </p:cNvSpPr>
          <p:nvPr/>
        </p:nvSpPr>
        <p:spPr bwMode="auto">
          <a:xfrm>
            <a:off x="457200" y="533400"/>
            <a:ext cx="8231188" cy="457200"/>
          </a:xfrm>
          <a:prstGeom prst="rect">
            <a:avLst/>
          </a:prstGeom>
          <a:noFill/>
          <a:ln w="9525">
            <a:noFill/>
            <a:miter lim="800000"/>
            <a:headEnd/>
            <a:tailEnd/>
          </a:ln>
        </p:spPr>
        <p:txBody>
          <a:bodyPr/>
          <a:lstStyle/>
          <a:p>
            <a:pPr marL="342900" indent="-342900"/>
            <a:r>
              <a:rPr lang="zh-CN" altLang="en-US" sz="2400" b="1">
                <a:solidFill>
                  <a:srgbClr val="0000FF"/>
                </a:solidFill>
                <a:latin typeface="Times New Roman" pitchFamily="18" charset="0"/>
                <a:ea typeface="楷体_GB2312"/>
                <a:cs typeface="楷体_GB2312"/>
              </a:rPr>
              <a:t>第 </a:t>
            </a:r>
            <a:r>
              <a:rPr lang="en-US" altLang="zh-CN" sz="2400" b="1">
                <a:solidFill>
                  <a:srgbClr val="0000FF"/>
                </a:solidFill>
                <a:latin typeface="Times New Roman" pitchFamily="18" charset="0"/>
                <a:ea typeface="楷体_GB2312"/>
                <a:cs typeface="楷体_GB2312"/>
              </a:rPr>
              <a:t>1 </a:t>
            </a:r>
            <a:r>
              <a:rPr lang="zh-CN" altLang="en-US" sz="2400" b="1">
                <a:solidFill>
                  <a:srgbClr val="0000FF"/>
                </a:solidFill>
                <a:latin typeface="Times New Roman" pitchFamily="18" charset="0"/>
                <a:ea typeface="楷体_GB2312"/>
                <a:cs typeface="楷体_GB2312"/>
              </a:rPr>
              <a:t>步：</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经过一次初等行变换变为 </a:t>
            </a:r>
            <a:r>
              <a:rPr lang="en-US" altLang="zh-CN" sz="2400" b="1" i="1">
                <a:solidFill>
                  <a:srgbClr val="000000"/>
                </a:solidFill>
                <a:latin typeface="Times New Roman" pitchFamily="18" charset="0"/>
                <a:ea typeface="楷体_GB2312"/>
                <a:cs typeface="楷体_GB2312"/>
              </a:rPr>
              <a:t>B</a:t>
            </a:r>
            <a:r>
              <a:rPr lang="zh-CN" altLang="en-US" sz="2400" b="1">
                <a:solidFill>
                  <a:srgbClr val="000000"/>
                </a:solidFill>
                <a:latin typeface="Times New Roman" pitchFamily="18" charset="0"/>
                <a:ea typeface="楷体_GB2312"/>
                <a:cs typeface="楷体_GB2312"/>
              </a:rPr>
              <a:t>，则</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p>
        </p:txBody>
      </p:sp>
      <p:sp>
        <p:nvSpPr>
          <p:cNvPr id="47107" name="Rectangle 3"/>
          <p:cNvSpPr>
            <a:spLocks noChangeArrowheads="1"/>
          </p:cNvSpPr>
          <p:nvPr/>
        </p:nvSpPr>
        <p:spPr bwMode="auto">
          <a:xfrm>
            <a:off x="457200" y="1295400"/>
            <a:ext cx="8229600" cy="3962400"/>
          </a:xfrm>
          <a:prstGeom prst="rect">
            <a:avLst/>
          </a:prstGeom>
          <a:noFill/>
          <a:ln w="9525">
            <a:noFill/>
            <a:miter lim="800000"/>
            <a:headEnd/>
            <a:tailEnd/>
          </a:ln>
        </p:spPr>
        <p:txBody>
          <a:bodyPr>
            <a:spAutoFit/>
          </a:bodyPr>
          <a:lstStyle/>
          <a:p>
            <a:pPr marL="457200" indent="-4572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证明：</a:t>
            </a:r>
          </a:p>
          <a:p>
            <a:pPr marL="457200" indent="-4572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设</a:t>
            </a:r>
            <a:r>
              <a:rPr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，且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的某个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阶子式 </a:t>
            </a:r>
            <a:r>
              <a:rPr kumimoji="1" lang="en-US" altLang="zh-CN" sz="2400" b="1" i="1">
                <a:solidFill>
                  <a:srgbClr val="000000"/>
                </a:solidFill>
                <a:latin typeface="Times New Roman" pitchFamily="18" charset="0"/>
                <a:ea typeface="楷体_GB2312"/>
                <a:cs typeface="楷体_GB2312"/>
              </a:rPr>
              <a:t>D</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a:t>
            </a:r>
          </a:p>
          <a:p>
            <a:pPr marL="457200" indent="-4572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20000"/>
              </a:spcBef>
              <a:buClr>
                <a:srgbClr val="00007D"/>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当               或              时，</a:t>
            </a:r>
          </a:p>
          <a:p>
            <a:pPr marL="457200" indent="-4572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在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中总能找到与 </a:t>
            </a:r>
            <a:r>
              <a:rPr kumimoji="1" lang="en-US" altLang="zh-CN" sz="2400" b="1" i="1">
                <a:solidFill>
                  <a:srgbClr val="000000"/>
                </a:solidFill>
                <a:latin typeface="Times New Roman" pitchFamily="18" charset="0"/>
                <a:ea typeface="楷体_GB2312"/>
                <a:cs typeface="楷体_GB2312"/>
              </a:rPr>
              <a:t>D</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相对应的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阶子式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a:t>
            </a:r>
          </a:p>
          <a:p>
            <a:pPr marL="457200" indent="-4572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由于</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D </a:t>
            </a:r>
            <a:r>
              <a:rPr kumimoji="1" lang="zh-CN" altLang="en-US" sz="2400" b="1">
                <a:solidFill>
                  <a:srgbClr val="000000"/>
                </a:solidFill>
                <a:latin typeface="Times New Roman" pitchFamily="18" charset="0"/>
                <a:ea typeface="楷体_GB2312"/>
                <a:cs typeface="楷体_GB2312"/>
              </a:rPr>
              <a:t>或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en-US" b="1">
                <a:solidFill>
                  <a:srgbClr val="000000"/>
                </a:solidFill>
                <a:ea typeface="楷体_GB2312"/>
                <a:cs typeface="楷体_GB2312"/>
              </a:rPr>
              <a:t>－</a:t>
            </a:r>
            <a:r>
              <a:rPr kumimoji="1" lang="en-US" altLang="zh-CN" sz="2400" b="1" i="1">
                <a:solidFill>
                  <a:srgbClr val="000000"/>
                </a:solidFill>
                <a:latin typeface="Times New Roman" pitchFamily="18" charset="0"/>
                <a:ea typeface="楷体_GB2312"/>
                <a:cs typeface="楷体_GB2312"/>
              </a:rPr>
              <a:t>D </a:t>
            </a:r>
            <a:r>
              <a:rPr kumimoji="1" lang="zh-CN" altLang="en-US" sz="2400" b="1">
                <a:solidFill>
                  <a:srgbClr val="000000"/>
                </a:solidFill>
                <a:latin typeface="Times New Roman" pitchFamily="18" charset="0"/>
                <a:ea typeface="楷体_GB2312"/>
                <a:cs typeface="楷体_GB2312"/>
              </a:rPr>
              <a:t>或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kD</a:t>
            </a:r>
            <a:r>
              <a:rPr kumimoji="1" lang="zh-CN" altLang="en-US" sz="2400" b="1">
                <a:solidFill>
                  <a:srgbClr val="000000"/>
                </a:solidFill>
                <a:latin typeface="Times New Roman" pitchFamily="18" charset="0"/>
                <a:ea typeface="楷体_GB2312"/>
                <a:cs typeface="楷体_GB2312"/>
              </a:rPr>
              <a:t>，因此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，从而</a:t>
            </a:r>
          </a:p>
          <a:p>
            <a:pPr marL="457200" indent="-4572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a:t>
            </a:r>
          </a:p>
          <a:p>
            <a:pPr marL="457200" indent="-4572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20000"/>
              </a:spcBef>
              <a:buClr>
                <a:srgbClr val="00007D"/>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当               时，只需考虑               这一特殊情形．</a:t>
            </a:r>
          </a:p>
        </p:txBody>
      </p:sp>
      <p:graphicFrame>
        <p:nvGraphicFramePr>
          <p:cNvPr id="47108" name="Object 22"/>
          <p:cNvGraphicFramePr>
            <a:graphicFrameLocks noChangeAspect="1"/>
          </p:cNvGraphicFramePr>
          <p:nvPr/>
        </p:nvGraphicFramePr>
        <p:xfrm>
          <a:off x="1347788" y="2409825"/>
          <a:ext cx="1090612" cy="584200"/>
        </p:xfrm>
        <a:graphic>
          <a:graphicData uri="http://schemas.openxmlformats.org/presentationml/2006/ole">
            <mc:AlternateContent xmlns:mc="http://schemas.openxmlformats.org/markup-compatibility/2006">
              <mc:Choice xmlns:v="urn:schemas-microsoft-com:vml" Requires="v">
                <p:oleObj spid="_x0000_s219318" name="Equation" r:id="rId4" imgW="545863" imgH="291973" progId="">
                  <p:embed/>
                </p:oleObj>
              </mc:Choice>
              <mc:Fallback>
                <p:oleObj name="Equation" r:id="rId4" imgW="545863" imgH="291973" progId="">
                  <p:embed/>
                  <p:pic>
                    <p:nvPicPr>
                      <p:cNvPr id="0"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788" y="2409825"/>
                        <a:ext cx="1090612"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9" name="Object 23"/>
          <p:cNvGraphicFramePr>
            <a:graphicFrameLocks noChangeAspect="1"/>
          </p:cNvGraphicFramePr>
          <p:nvPr/>
        </p:nvGraphicFramePr>
        <p:xfrm>
          <a:off x="2857500" y="2409825"/>
          <a:ext cx="938213" cy="558800"/>
        </p:xfrm>
        <a:graphic>
          <a:graphicData uri="http://schemas.openxmlformats.org/presentationml/2006/ole">
            <mc:AlternateContent xmlns:mc="http://schemas.openxmlformats.org/markup-compatibility/2006">
              <mc:Choice xmlns:v="urn:schemas-microsoft-com:vml" Requires="v">
                <p:oleObj spid="_x0000_s219319" name="Equation" r:id="rId6" imgW="469900" imgH="279400" progId="">
                  <p:embed/>
                </p:oleObj>
              </mc:Choice>
              <mc:Fallback>
                <p:oleObj name="Equation" r:id="rId6" imgW="469900" imgH="279400" progId="">
                  <p:embed/>
                  <p:pic>
                    <p:nvPicPr>
                      <p:cNvPr id="0"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00" y="2409825"/>
                        <a:ext cx="938213"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54" name="AutoShape 50">
            <a:hlinkClick r:id="rId8" action="ppaction://hlinksldjump" highlightClick="1"/>
          </p:cNvPr>
          <p:cNvSpPr>
            <a:spLocks noChangeArrowheads="1"/>
          </p:cNvSpPr>
          <p:nvPr/>
        </p:nvSpPr>
        <p:spPr bwMode="auto">
          <a:xfrm>
            <a:off x="8382000" y="6172200"/>
            <a:ext cx="509588" cy="509588"/>
          </a:xfrm>
          <a:prstGeom prst="actionButtonInformation">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graphicFrame>
        <p:nvGraphicFramePr>
          <p:cNvPr id="47155" name="Object 24"/>
          <p:cNvGraphicFramePr>
            <a:graphicFrameLocks noChangeAspect="1"/>
          </p:cNvGraphicFramePr>
          <p:nvPr/>
        </p:nvGraphicFramePr>
        <p:xfrm>
          <a:off x="1349375" y="4597400"/>
          <a:ext cx="1090613" cy="584200"/>
        </p:xfrm>
        <a:graphic>
          <a:graphicData uri="http://schemas.openxmlformats.org/presentationml/2006/ole">
            <mc:AlternateContent xmlns:mc="http://schemas.openxmlformats.org/markup-compatibility/2006">
              <mc:Choice xmlns:v="urn:schemas-microsoft-com:vml" Requires="v">
                <p:oleObj spid="_x0000_s219320" name="Equation" r:id="rId9" imgW="545863" imgH="291973" progId="">
                  <p:embed/>
                </p:oleObj>
              </mc:Choice>
              <mc:Fallback>
                <p:oleObj name="Equation" r:id="rId9" imgW="545863" imgH="291973" progId="">
                  <p:embed/>
                  <p:pic>
                    <p:nvPicPr>
                      <p:cNvPr id="0" name="Picture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9375" y="4597400"/>
                        <a:ext cx="1090613"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56" name="Object 25"/>
          <p:cNvGraphicFramePr>
            <a:graphicFrameLocks noChangeAspect="1"/>
          </p:cNvGraphicFramePr>
          <p:nvPr/>
        </p:nvGraphicFramePr>
        <p:xfrm>
          <a:off x="4343400" y="4597400"/>
          <a:ext cx="1116013" cy="558800"/>
        </p:xfrm>
        <a:graphic>
          <a:graphicData uri="http://schemas.openxmlformats.org/presentationml/2006/ole">
            <mc:AlternateContent xmlns:mc="http://schemas.openxmlformats.org/markup-compatibility/2006">
              <mc:Choice xmlns:v="urn:schemas-microsoft-com:vml" Requires="v">
                <p:oleObj spid="_x0000_s219321" name="Equation" r:id="rId11" imgW="558800" imgH="279400" progId="">
                  <p:embed/>
                </p:oleObj>
              </mc:Choice>
              <mc:Fallback>
                <p:oleObj name="Equation" r:id="rId11" imgW="558800" imgH="279400" progId="">
                  <p:embed/>
                  <p:pic>
                    <p:nvPicPr>
                      <p:cNvPr id="0" name="Picture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4597400"/>
                        <a:ext cx="1116013"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57" name="Object 26"/>
          <p:cNvGraphicFramePr>
            <a:graphicFrameLocks noChangeAspect="1"/>
          </p:cNvGraphicFramePr>
          <p:nvPr/>
        </p:nvGraphicFramePr>
        <p:xfrm>
          <a:off x="2551113" y="5499100"/>
          <a:ext cx="914400" cy="457200"/>
        </p:xfrm>
        <a:graphic>
          <a:graphicData uri="http://schemas.openxmlformats.org/presentationml/2006/ole">
            <mc:AlternateContent xmlns:mc="http://schemas.openxmlformats.org/markup-compatibility/2006">
              <mc:Choice xmlns:v="urn:schemas-microsoft-com:vml" Requires="v">
                <p:oleObj spid="_x0000_s219322" name="Equation" r:id="rId13" imgW="457200" imgH="228600" progId="">
                  <p:embed/>
                </p:oleObj>
              </mc:Choice>
              <mc:Fallback>
                <p:oleObj name="Equation" r:id="rId13" imgW="457200" imgH="228600" progId="">
                  <p:embed/>
                  <p:pic>
                    <p:nvPicPr>
                      <p:cNvPr id="0" name="Picture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1113" y="54991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58" name="Object 27"/>
          <p:cNvGraphicFramePr>
            <a:graphicFrameLocks noChangeAspect="1"/>
          </p:cNvGraphicFramePr>
          <p:nvPr/>
        </p:nvGraphicFramePr>
        <p:xfrm>
          <a:off x="3522663" y="5486400"/>
          <a:ext cx="1143000" cy="482600"/>
        </p:xfrm>
        <a:graphic>
          <a:graphicData uri="http://schemas.openxmlformats.org/presentationml/2006/ole">
            <mc:AlternateContent xmlns:mc="http://schemas.openxmlformats.org/markup-compatibility/2006">
              <mc:Choice xmlns:v="urn:schemas-microsoft-com:vml" Requires="v">
                <p:oleObj spid="_x0000_s219323" name="Equation" r:id="rId15" imgW="571252" imgH="241195" progId="">
                  <p:embed/>
                </p:oleObj>
              </mc:Choice>
              <mc:Fallback>
                <p:oleObj name="Equation" r:id="rId15" imgW="571252" imgH="241195" progId="">
                  <p:embed/>
                  <p:pic>
                    <p:nvPicPr>
                      <p:cNvPr id="0" name="Picture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22663" y="5486400"/>
                        <a:ext cx="11430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59" name="Object 28"/>
          <p:cNvGraphicFramePr>
            <a:graphicFrameLocks noChangeAspect="1"/>
          </p:cNvGraphicFramePr>
          <p:nvPr/>
        </p:nvGraphicFramePr>
        <p:xfrm>
          <a:off x="4722813" y="5499100"/>
          <a:ext cx="1117600" cy="457200"/>
        </p:xfrm>
        <a:graphic>
          <a:graphicData uri="http://schemas.openxmlformats.org/presentationml/2006/ole">
            <mc:AlternateContent xmlns:mc="http://schemas.openxmlformats.org/markup-compatibility/2006">
              <mc:Choice xmlns:v="urn:schemas-microsoft-com:vml" Requires="v">
                <p:oleObj spid="_x0000_s219324" name="Equation" r:id="rId17" imgW="558800" imgH="228600" progId="">
                  <p:embed/>
                </p:oleObj>
              </mc:Choice>
              <mc:Fallback>
                <p:oleObj name="Equation" r:id="rId17" imgW="558800" imgH="228600" progId="">
                  <p:embed/>
                  <p:pic>
                    <p:nvPicPr>
                      <p:cNvPr id="0" name="Picture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22813" y="5499100"/>
                        <a:ext cx="111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60" name="Object 29"/>
          <p:cNvGraphicFramePr>
            <a:graphicFrameLocks noChangeAspect="1"/>
          </p:cNvGraphicFramePr>
          <p:nvPr/>
        </p:nvGraphicFramePr>
        <p:xfrm>
          <a:off x="1066800" y="5486400"/>
          <a:ext cx="914400" cy="482600"/>
        </p:xfrm>
        <a:graphic>
          <a:graphicData uri="http://schemas.openxmlformats.org/presentationml/2006/ole">
            <mc:AlternateContent xmlns:mc="http://schemas.openxmlformats.org/markup-compatibility/2006">
              <mc:Choice xmlns:v="urn:schemas-microsoft-com:vml" Requires="v">
                <p:oleObj spid="_x0000_s219325" name="Equation" r:id="rId19" imgW="457200" imgH="241300" progId="">
                  <p:embed/>
                </p:oleObj>
              </mc:Choice>
              <mc:Fallback>
                <p:oleObj name="Equation" r:id="rId19" imgW="457200" imgH="241300" progId="">
                  <p:embed/>
                  <p:pic>
                    <p:nvPicPr>
                      <p:cNvPr id="0" name="Picture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6800" y="5486400"/>
                        <a:ext cx="9144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61" name="AutoShape 57"/>
          <p:cNvSpPr>
            <a:spLocks noChangeArrowheads="1"/>
          </p:cNvSpPr>
          <p:nvPr/>
        </p:nvSpPr>
        <p:spPr bwMode="auto">
          <a:xfrm>
            <a:off x="2036763" y="5575300"/>
            <a:ext cx="457200" cy="304800"/>
          </a:xfrm>
          <a:prstGeom prst="leftRightArrow">
            <a:avLst>
              <a:gd name="adj1" fmla="val 50000"/>
              <a:gd name="adj2" fmla="val 30000"/>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ea typeface="楷体_GB2312"/>
              <a:cs typeface="楷体_GB2312"/>
            </a:endParaRPr>
          </a:p>
        </p:txBody>
      </p:sp>
      <p:graphicFrame>
        <p:nvGraphicFramePr>
          <p:cNvPr id="47162" name="Object 30"/>
          <p:cNvGraphicFramePr>
            <a:graphicFrameLocks noChangeAspect="1"/>
          </p:cNvGraphicFramePr>
          <p:nvPr/>
        </p:nvGraphicFramePr>
        <p:xfrm>
          <a:off x="5897563" y="5499100"/>
          <a:ext cx="1041400" cy="457200"/>
        </p:xfrm>
        <a:graphic>
          <a:graphicData uri="http://schemas.openxmlformats.org/presentationml/2006/ole">
            <mc:AlternateContent xmlns:mc="http://schemas.openxmlformats.org/markup-compatibility/2006">
              <mc:Choice xmlns:v="urn:schemas-microsoft-com:vml" Requires="v">
                <p:oleObj spid="_x0000_s219326" name="Equation" r:id="rId21" imgW="520700" imgH="228600" progId="">
                  <p:embed/>
                </p:oleObj>
              </mc:Choice>
              <mc:Fallback>
                <p:oleObj name="Equation" r:id="rId21" imgW="520700" imgH="228600" progId="">
                  <p:embed/>
                  <p:pic>
                    <p:nvPicPr>
                      <p:cNvPr id="0" name="Picture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97563" y="5499100"/>
                        <a:ext cx="104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63" name="Object 31"/>
          <p:cNvGraphicFramePr>
            <a:graphicFrameLocks noChangeAspect="1"/>
          </p:cNvGraphicFramePr>
          <p:nvPr/>
        </p:nvGraphicFramePr>
        <p:xfrm>
          <a:off x="6996113" y="5486400"/>
          <a:ext cx="1143000" cy="482600"/>
        </p:xfrm>
        <a:graphic>
          <a:graphicData uri="http://schemas.openxmlformats.org/presentationml/2006/ole">
            <mc:AlternateContent xmlns:mc="http://schemas.openxmlformats.org/markup-compatibility/2006">
              <mc:Choice xmlns:v="urn:schemas-microsoft-com:vml" Requires="v">
                <p:oleObj spid="_x0000_s219327" name="Equation" r:id="rId23" imgW="571252" imgH="241195" progId="">
                  <p:embed/>
                </p:oleObj>
              </mc:Choice>
              <mc:Fallback>
                <p:oleObj name="Equation" r:id="rId23" imgW="571252" imgH="241195" progId="">
                  <p:embed/>
                  <p:pic>
                    <p:nvPicPr>
                      <p:cNvPr id="0" name="Picture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996113" y="5486400"/>
                        <a:ext cx="11430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blinds(horizontal)">
                                      <p:cBhvr>
                                        <p:cTn id="7" dur="500"/>
                                        <p:tgtEl>
                                          <p:spTgt spid="47107">
                                            <p:txEl>
                                              <p:pRg st="0" end="0"/>
                                            </p:txEl>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animEffect transition="in" filter="blinds(horizontal)">
                                      <p:cBhvr>
                                        <p:cTn id="11" dur="500"/>
                                        <p:tgtEl>
                                          <p:spTgt spid="47107">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7107">
                                            <p:txEl>
                                              <p:pRg st="3" end="3"/>
                                            </p:txEl>
                                          </p:spTgt>
                                        </p:tgtEl>
                                        <p:attrNameLst>
                                          <p:attrName>style.visibility</p:attrName>
                                        </p:attrNameLst>
                                      </p:cBhvr>
                                      <p:to>
                                        <p:strVal val="visible"/>
                                      </p:to>
                                    </p:set>
                                    <p:animEffect transition="in" filter="blinds(horizontal)">
                                      <p:cBhvr>
                                        <p:cTn id="16" dur="500"/>
                                        <p:tgtEl>
                                          <p:spTgt spid="47107">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7108"/>
                                        </p:tgtEl>
                                        <p:attrNameLst>
                                          <p:attrName>style.visibility</p:attrName>
                                        </p:attrNameLst>
                                      </p:cBhvr>
                                      <p:to>
                                        <p:strVal val="visible"/>
                                      </p:to>
                                    </p:set>
                                    <p:animEffect transition="in" filter="blinds(horizontal)">
                                      <p:cBhvr>
                                        <p:cTn id="19" dur="500"/>
                                        <p:tgtEl>
                                          <p:spTgt spid="47108"/>
                                        </p:tgtEl>
                                      </p:cBhvr>
                                    </p:animEffect>
                                  </p:childTnLst>
                                </p:cTn>
                              </p:par>
                              <p:par>
                                <p:cTn id="20" presetID="3" presetClass="entr" presetSubtype="10" fill="hold" nodeType="withEffect">
                                  <p:stCondLst>
                                    <p:cond delay="0"/>
                                  </p:stCondLst>
                                  <p:childTnLst>
                                    <p:set>
                                      <p:cBhvr>
                                        <p:cTn id="21" dur="1" fill="hold">
                                          <p:stCondLst>
                                            <p:cond delay="0"/>
                                          </p:stCondLst>
                                        </p:cTn>
                                        <p:tgtEl>
                                          <p:spTgt spid="47109"/>
                                        </p:tgtEl>
                                        <p:attrNameLst>
                                          <p:attrName>style.visibility</p:attrName>
                                        </p:attrNameLst>
                                      </p:cBhvr>
                                      <p:to>
                                        <p:strVal val="visible"/>
                                      </p:to>
                                    </p:set>
                                    <p:animEffect transition="in" filter="blinds(horizontal)">
                                      <p:cBhvr>
                                        <p:cTn id="22" dur="500"/>
                                        <p:tgtEl>
                                          <p:spTgt spid="471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107">
                                            <p:txEl>
                                              <p:pRg st="4" end="4"/>
                                            </p:txEl>
                                          </p:spTgt>
                                        </p:tgtEl>
                                        <p:attrNameLst>
                                          <p:attrName>style.visibility</p:attrName>
                                        </p:attrNameLst>
                                      </p:cBhvr>
                                      <p:to>
                                        <p:strVal val="visible"/>
                                      </p:to>
                                    </p:set>
                                    <p:animEffect transition="in" filter="blinds(horizontal)">
                                      <p:cBhvr>
                                        <p:cTn id="27" dur="500"/>
                                        <p:tgtEl>
                                          <p:spTgt spid="47107">
                                            <p:txEl>
                                              <p:pRg st="4" end="4"/>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47154"/>
                                        </p:tgtEl>
                                        <p:attrNameLst>
                                          <p:attrName>style.visibility</p:attrName>
                                        </p:attrNameLst>
                                      </p:cBhvr>
                                      <p:to>
                                        <p:strVal val="visible"/>
                                      </p:to>
                                    </p:set>
                                    <p:animEffect transition="in" filter="box(in)">
                                      <p:cBhvr>
                                        <p:cTn id="30" dur="500"/>
                                        <p:tgtEl>
                                          <p:spTgt spid="47154"/>
                                        </p:tgtEl>
                                      </p:cBhvr>
                                    </p:animEffect>
                                  </p:childTnLst>
                                  <p:subTnLst>
                                    <p:audio>
                                      <p:cMediaNode>
                                        <p:cTn display="0" masterRel="sameClick">
                                          <p:stCondLst>
                                            <p:cond evt="begin" delay="0">
                                              <p:tn val="28"/>
                                            </p:cond>
                                          </p:stCondLst>
                                          <p:endCondLst>
                                            <p:cond evt="onStopAudio" delay="0">
                                              <p:tgtEl>
                                                <p:sldTgt/>
                                              </p:tgtEl>
                                            </p:cond>
                                          </p:endCondLst>
                                        </p:cTn>
                                        <p:tgtEl>
                                          <p:sndTgt r:embed="rId3" name="cashreg.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7107">
                                            <p:txEl>
                                              <p:pRg st="5" end="5"/>
                                            </p:txEl>
                                          </p:spTgt>
                                        </p:tgtEl>
                                        <p:attrNameLst>
                                          <p:attrName>style.visibility</p:attrName>
                                        </p:attrNameLst>
                                      </p:cBhvr>
                                      <p:to>
                                        <p:strVal val="visible"/>
                                      </p:to>
                                    </p:set>
                                    <p:animEffect transition="in" filter="blinds(horizontal)">
                                      <p:cBhvr>
                                        <p:cTn id="35" dur="500"/>
                                        <p:tgtEl>
                                          <p:spTgt spid="47107">
                                            <p:txEl>
                                              <p:pRg st="5" end="5"/>
                                            </p:txEl>
                                          </p:spTgt>
                                        </p:tgtEl>
                                      </p:cBhvr>
                                    </p:animEffect>
                                  </p:childTnLst>
                                </p:cTn>
                              </p:par>
                            </p:childTnLst>
                          </p:cTn>
                        </p:par>
                        <p:par>
                          <p:cTn id="36" fill="hold" nodeType="afterGroup">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47107">
                                            <p:txEl>
                                              <p:pRg st="6" end="6"/>
                                            </p:txEl>
                                          </p:spTgt>
                                        </p:tgtEl>
                                        <p:attrNameLst>
                                          <p:attrName>style.visibility</p:attrName>
                                        </p:attrNameLst>
                                      </p:cBhvr>
                                      <p:to>
                                        <p:strVal val="visible"/>
                                      </p:to>
                                    </p:set>
                                    <p:animEffect transition="in" filter="blinds(horizontal)">
                                      <p:cBhvr>
                                        <p:cTn id="39" dur="500"/>
                                        <p:tgtEl>
                                          <p:spTgt spid="47107">
                                            <p:txEl>
                                              <p:pRg st="6" end="6"/>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7107">
                                            <p:txEl>
                                              <p:pRg st="8" end="8"/>
                                            </p:txEl>
                                          </p:spTgt>
                                        </p:tgtEl>
                                        <p:attrNameLst>
                                          <p:attrName>style.visibility</p:attrName>
                                        </p:attrNameLst>
                                      </p:cBhvr>
                                      <p:to>
                                        <p:strVal val="visible"/>
                                      </p:to>
                                    </p:set>
                                    <p:animEffect transition="in" filter="blinds(horizontal)">
                                      <p:cBhvr>
                                        <p:cTn id="44" dur="500"/>
                                        <p:tgtEl>
                                          <p:spTgt spid="47107">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47155"/>
                                        </p:tgtEl>
                                        <p:attrNameLst>
                                          <p:attrName>style.visibility</p:attrName>
                                        </p:attrNameLst>
                                      </p:cBhvr>
                                      <p:to>
                                        <p:strVal val="visible"/>
                                      </p:to>
                                    </p:set>
                                    <p:animEffect transition="in" filter="blinds(horizontal)">
                                      <p:cBhvr>
                                        <p:cTn id="47" dur="500"/>
                                        <p:tgtEl>
                                          <p:spTgt spid="47155"/>
                                        </p:tgtEl>
                                      </p:cBhvr>
                                    </p:animEffect>
                                  </p:childTnLst>
                                </p:cTn>
                              </p:par>
                              <p:par>
                                <p:cTn id="48" presetID="3" presetClass="entr" presetSubtype="10" fill="hold" nodeType="withEffect">
                                  <p:stCondLst>
                                    <p:cond delay="0"/>
                                  </p:stCondLst>
                                  <p:childTnLst>
                                    <p:set>
                                      <p:cBhvr>
                                        <p:cTn id="49" dur="1" fill="hold">
                                          <p:stCondLst>
                                            <p:cond delay="0"/>
                                          </p:stCondLst>
                                        </p:cTn>
                                        <p:tgtEl>
                                          <p:spTgt spid="47156"/>
                                        </p:tgtEl>
                                        <p:attrNameLst>
                                          <p:attrName>style.visibility</p:attrName>
                                        </p:attrNameLst>
                                      </p:cBhvr>
                                      <p:to>
                                        <p:strVal val="visible"/>
                                      </p:to>
                                    </p:set>
                                    <p:animEffect transition="in" filter="blinds(horizontal)">
                                      <p:cBhvr>
                                        <p:cTn id="50" dur="500"/>
                                        <p:tgtEl>
                                          <p:spTgt spid="4715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47160"/>
                                        </p:tgtEl>
                                        <p:attrNameLst>
                                          <p:attrName>style.visibility</p:attrName>
                                        </p:attrNameLst>
                                      </p:cBhvr>
                                      <p:to>
                                        <p:strVal val="visible"/>
                                      </p:to>
                                    </p:set>
                                    <p:anim calcmode="lin" valueType="num">
                                      <p:cBhvr additive="base">
                                        <p:cTn id="55" dur="500" fill="hold"/>
                                        <p:tgtEl>
                                          <p:spTgt spid="47160"/>
                                        </p:tgtEl>
                                        <p:attrNameLst>
                                          <p:attrName>ppt_x</p:attrName>
                                        </p:attrNameLst>
                                      </p:cBhvr>
                                      <p:tavLst>
                                        <p:tav tm="0">
                                          <p:val>
                                            <p:strVal val="0-#ppt_w/2"/>
                                          </p:val>
                                        </p:tav>
                                        <p:tav tm="100000">
                                          <p:val>
                                            <p:strVal val="#ppt_x"/>
                                          </p:val>
                                        </p:tav>
                                      </p:tavLst>
                                    </p:anim>
                                    <p:anim calcmode="lin" valueType="num">
                                      <p:cBhvr additive="base">
                                        <p:cTn id="56" dur="500" fill="hold"/>
                                        <p:tgtEl>
                                          <p:spTgt spid="4716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32" fill="hold" grpId="0" nodeType="clickEffect">
                                  <p:stCondLst>
                                    <p:cond delay="0"/>
                                  </p:stCondLst>
                                  <p:childTnLst>
                                    <p:set>
                                      <p:cBhvr>
                                        <p:cTn id="60" dur="1" fill="hold">
                                          <p:stCondLst>
                                            <p:cond delay="0"/>
                                          </p:stCondLst>
                                        </p:cTn>
                                        <p:tgtEl>
                                          <p:spTgt spid="47161"/>
                                        </p:tgtEl>
                                        <p:attrNameLst>
                                          <p:attrName>style.visibility</p:attrName>
                                        </p:attrNameLst>
                                      </p:cBhvr>
                                      <p:to>
                                        <p:strVal val="visible"/>
                                      </p:to>
                                    </p:set>
                                    <p:animEffect transition="in" filter="box(out)">
                                      <p:cBhvr>
                                        <p:cTn id="61" dur="500"/>
                                        <p:tgtEl>
                                          <p:spTgt spid="4716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nodeType="clickEffect">
                                  <p:stCondLst>
                                    <p:cond delay="0"/>
                                  </p:stCondLst>
                                  <p:childTnLst>
                                    <p:set>
                                      <p:cBhvr>
                                        <p:cTn id="65" dur="1" fill="hold">
                                          <p:stCondLst>
                                            <p:cond delay="0"/>
                                          </p:stCondLst>
                                        </p:cTn>
                                        <p:tgtEl>
                                          <p:spTgt spid="47157"/>
                                        </p:tgtEl>
                                        <p:attrNameLst>
                                          <p:attrName>style.visibility</p:attrName>
                                        </p:attrNameLst>
                                      </p:cBhvr>
                                      <p:to>
                                        <p:strVal val="visible"/>
                                      </p:to>
                                    </p:set>
                                    <p:anim calcmode="lin" valueType="num">
                                      <p:cBhvr additive="base">
                                        <p:cTn id="66" dur="500" fill="hold"/>
                                        <p:tgtEl>
                                          <p:spTgt spid="47157"/>
                                        </p:tgtEl>
                                        <p:attrNameLst>
                                          <p:attrName>ppt_x</p:attrName>
                                        </p:attrNameLst>
                                      </p:cBhvr>
                                      <p:tavLst>
                                        <p:tav tm="0">
                                          <p:val>
                                            <p:strVal val="1+#ppt_w/2"/>
                                          </p:val>
                                        </p:tav>
                                        <p:tav tm="100000">
                                          <p:val>
                                            <p:strVal val="#ppt_x"/>
                                          </p:val>
                                        </p:tav>
                                      </p:tavLst>
                                    </p:anim>
                                    <p:anim calcmode="lin" valueType="num">
                                      <p:cBhvr additive="base">
                                        <p:cTn id="67" dur="500" fill="hold"/>
                                        <p:tgtEl>
                                          <p:spTgt spid="47157"/>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2" fill="hold" nodeType="clickEffect">
                                  <p:stCondLst>
                                    <p:cond delay="0"/>
                                  </p:stCondLst>
                                  <p:childTnLst>
                                    <p:set>
                                      <p:cBhvr>
                                        <p:cTn id="71" dur="1" fill="hold">
                                          <p:stCondLst>
                                            <p:cond delay="0"/>
                                          </p:stCondLst>
                                        </p:cTn>
                                        <p:tgtEl>
                                          <p:spTgt spid="47158"/>
                                        </p:tgtEl>
                                        <p:attrNameLst>
                                          <p:attrName>style.visibility</p:attrName>
                                        </p:attrNameLst>
                                      </p:cBhvr>
                                      <p:to>
                                        <p:strVal val="visible"/>
                                      </p:to>
                                    </p:set>
                                    <p:anim calcmode="lin" valueType="num">
                                      <p:cBhvr additive="base">
                                        <p:cTn id="72" dur="500" fill="hold"/>
                                        <p:tgtEl>
                                          <p:spTgt spid="47158"/>
                                        </p:tgtEl>
                                        <p:attrNameLst>
                                          <p:attrName>ppt_x</p:attrName>
                                        </p:attrNameLst>
                                      </p:cBhvr>
                                      <p:tavLst>
                                        <p:tav tm="0">
                                          <p:val>
                                            <p:strVal val="1+#ppt_w/2"/>
                                          </p:val>
                                        </p:tav>
                                        <p:tav tm="100000">
                                          <p:val>
                                            <p:strVal val="#ppt_x"/>
                                          </p:val>
                                        </p:tav>
                                      </p:tavLst>
                                    </p:anim>
                                    <p:anim calcmode="lin" valueType="num">
                                      <p:cBhvr additive="base">
                                        <p:cTn id="73" dur="500" fill="hold"/>
                                        <p:tgtEl>
                                          <p:spTgt spid="47158"/>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2" fill="hold" nodeType="clickEffect">
                                  <p:stCondLst>
                                    <p:cond delay="0"/>
                                  </p:stCondLst>
                                  <p:childTnLst>
                                    <p:set>
                                      <p:cBhvr>
                                        <p:cTn id="77" dur="1" fill="hold">
                                          <p:stCondLst>
                                            <p:cond delay="0"/>
                                          </p:stCondLst>
                                        </p:cTn>
                                        <p:tgtEl>
                                          <p:spTgt spid="47159"/>
                                        </p:tgtEl>
                                        <p:attrNameLst>
                                          <p:attrName>style.visibility</p:attrName>
                                        </p:attrNameLst>
                                      </p:cBhvr>
                                      <p:to>
                                        <p:strVal val="visible"/>
                                      </p:to>
                                    </p:set>
                                    <p:anim calcmode="lin" valueType="num">
                                      <p:cBhvr additive="base">
                                        <p:cTn id="78" dur="500" fill="hold"/>
                                        <p:tgtEl>
                                          <p:spTgt spid="47159"/>
                                        </p:tgtEl>
                                        <p:attrNameLst>
                                          <p:attrName>ppt_x</p:attrName>
                                        </p:attrNameLst>
                                      </p:cBhvr>
                                      <p:tavLst>
                                        <p:tav tm="0">
                                          <p:val>
                                            <p:strVal val="1+#ppt_w/2"/>
                                          </p:val>
                                        </p:tav>
                                        <p:tav tm="100000">
                                          <p:val>
                                            <p:strVal val="#ppt_x"/>
                                          </p:val>
                                        </p:tav>
                                      </p:tavLst>
                                    </p:anim>
                                    <p:anim calcmode="lin" valueType="num">
                                      <p:cBhvr additive="base">
                                        <p:cTn id="79" dur="500" fill="hold"/>
                                        <p:tgtEl>
                                          <p:spTgt spid="47159"/>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2" fill="hold" nodeType="clickEffect">
                                  <p:stCondLst>
                                    <p:cond delay="0"/>
                                  </p:stCondLst>
                                  <p:childTnLst>
                                    <p:set>
                                      <p:cBhvr>
                                        <p:cTn id="83" dur="1" fill="hold">
                                          <p:stCondLst>
                                            <p:cond delay="0"/>
                                          </p:stCondLst>
                                        </p:cTn>
                                        <p:tgtEl>
                                          <p:spTgt spid="47162"/>
                                        </p:tgtEl>
                                        <p:attrNameLst>
                                          <p:attrName>style.visibility</p:attrName>
                                        </p:attrNameLst>
                                      </p:cBhvr>
                                      <p:to>
                                        <p:strVal val="visible"/>
                                      </p:to>
                                    </p:set>
                                    <p:anim calcmode="lin" valueType="num">
                                      <p:cBhvr additive="base">
                                        <p:cTn id="84" dur="500" fill="hold"/>
                                        <p:tgtEl>
                                          <p:spTgt spid="47162"/>
                                        </p:tgtEl>
                                        <p:attrNameLst>
                                          <p:attrName>ppt_x</p:attrName>
                                        </p:attrNameLst>
                                      </p:cBhvr>
                                      <p:tavLst>
                                        <p:tav tm="0">
                                          <p:val>
                                            <p:strVal val="1+#ppt_w/2"/>
                                          </p:val>
                                        </p:tav>
                                        <p:tav tm="100000">
                                          <p:val>
                                            <p:strVal val="#ppt_x"/>
                                          </p:val>
                                        </p:tav>
                                      </p:tavLst>
                                    </p:anim>
                                    <p:anim calcmode="lin" valueType="num">
                                      <p:cBhvr additive="base">
                                        <p:cTn id="85" dur="500" fill="hold"/>
                                        <p:tgtEl>
                                          <p:spTgt spid="47162"/>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2" fill="hold" nodeType="clickEffect">
                                  <p:stCondLst>
                                    <p:cond delay="0"/>
                                  </p:stCondLst>
                                  <p:childTnLst>
                                    <p:set>
                                      <p:cBhvr>
                                        <p:cTn id="89" dur="1" fill="hold">
                                          <p:stCondLst>
                                            <p:cond delay="0"/>
                                          </p:stCondLst>
                                        </p:cTn>
                                        <p:tgtEl>
                                          <p:spTgt spid="47163"/>
                                        </p:tgtEl>
                                        <p:attrNameLst>
                                          <p:attrName>style.visibility</p:attrName>
                                        </p:attrNameLst>
                                      </p:cBhvr>
                                      <p:to>
                                        <p:strVal val="visible"/>
                                      </p:to>
                                    </p:set>
                                    <p:anim calcmode="lin" valueType="num">
                                      <p:cBhvr additive="base">
                                        <p:cTn id="90" dur="500" fill="hold"/>
                                        <p:tgtEl>
                                          <p:spTgt spid="47163"/>
                                        </p:tgtEl>
                                        <p:attrNameLst>
                                          <p:attrName>ppt_x</p:attrName>
                                        </p:attrNameLst>
                                      </p:cBhvr>
                                      <p:tavLst>
                                        <p:tav tm="0">
                                          <p:val>
                                            <p:strVal val="1+#ppt_w/2"/>
                                          </p:val>
                                        </p:tav>
                                        <p:tav tm="100000">
                                          <p:val>
                                            <p:strVal val="#ppt_x"/>
                                          </p:val>
                                        </p:tav>
                                      </p:tavLst>
                                    </p:anim>
                                    <p:anim calcmode="lin" valueType="num">
                                      <p:cBhvr additive="base">
                                        <p:cTn id="91" dur="500" fill="hold"/>
                                        <p:tgtEl>
                                          <p:spTgt spid="47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P spid="47154" grpId="0" animBg="1"/>
      <p:bldP spid="47161" grpId="0" animBg="1"/>
    </p:bldLst>
  </p:timing>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4191000" y="3611563"/>
            <a:ext cx="719138" cy="138112"/>
            <a:chOff x="1056" y="2601"/>
            <a:chExt cx="453" cy="87"/>
          </a:xfrm>
        </p:grpSpPr>
        <p:sp>
          <p:nvSpPr>
            <p:cNvPr id="220203" name="Line 21"/>
            <p:cNvSpPr>
              <a:spLocks noChangeShapeType="1"/>
            </p:cNvSpPr>
            <p:nvPr/>
          </p:nvSpPr>
          <p:spPr bwMode="auto">
            <a:xfrm>
              <a:off x="1056" y="2601"/>
              <a:ext cx="453" cy="0"/>
            </a:xfrm>
            <a:prstGeom prst="line">
              <a:avLst/>
            </a:prstGeom>
            <a:noFill/>
            <a:ln w="28575">
              <a:solidFill>
                <a:srgbClr val="FF0000"/>
              </a:solidFill>
              <a:round/>
              <a:headEnd/>
              <a:tailEnd/>
            </a:ln>
          </p:spPr>
          <p:txBody>
            <a:bodyPr/>
            <a:lstStyle/>
            <a:p>
              <a:endParaRPr lang="zh-CN" altLang="en-US"/>
            </a:p>
          </p:txBody>
        </p:sp>
        <p:sp>
          <p:nvSpPr>
            <p:cNvPr id="220204" name="Line 22"/>
            <p:cNvSpPr>
              <a:spLocks noChangeShapeType="1"/>
            </p:cNvSpPr>
            <p:nvPr/>
          </p:nvSpPr>
          <p:spPr bwMode="auto">
            <a:xfrm>
              <a:off x="1056" y="2688"/>
              <a:ext cx="453" cy="0"/>
            </a:xfrm>
            <a:prstGeom prst="line">
              <a:avLst/>
            </a:prstGeom>
            <a:noFill/>
            <a:ln w="28575">
              <a:solidFill>
                <a:srgbClr val="FF0000"/>
              </a:solidFill>
              <a:round/>
              <a:headEnd/>
              <a:tailEnd/>
            </a:ln>
          </p:spPr>
          <p:txBody>
            <a:bodyPr/>
            <a:lstStyle/>
            <a:p>
              <a:endParaRPr lang="zh-CN" altLang="en-US"/>
            </a:p>
          </p:txBody>
        </p:sp>
      </p:grpSp>
      <p:grpSp>
        <p:nvGrpSpPr>
          <p:cNvPr id="3" name="Group 34"/>
          <p:cNvGrpSpPr>
            <a:grpSpLocks/>
          </p:cNvGrpSpPr>
          <p:nvPr/>
        </p:nvGrpSpPr>
        <p:grpSpPr bwMode="auto">
          <a:xfrm>
            <a:off x="4211638" y="3582988"/>
            <a:ext cx="741362" cy="203200"/>
            <a:chOff x="2653" y="3229"/>
            <a:chExt cx="467" cy="128"/>
          </a:xfrm>
        </p:grpSpPr>
        <p:grpSp>
          <p:nvGrpSpPr>
            <p:cNvPr id="220200" name="Group 33"/>
            <p:cNvGrpSpPr>
              <a:grpSpLocks/>
            </p:cNvGrpSpPr>
            <p:nvPr/>
          </p:nvGrpSpPr>
          <p:grpSpPr bwMode="auto">
            <a:xfrm>
              <a:off x="2653" y="3249"/>
              <a:ext cx="272" cy="87"/>
              <a:chOff x="2653" y="3168"/>
              <a:chExt cx="272" cy="87"/>
            </a:xfrm>
          </p:grpSpPr>
          <p:sp>
            <p:nvSpPr>
              <p:cNvPr id="220201" name="Line 30"/>
              <p:cNvSpPr>
                <a:spLocks noChangeShapeType="1"/>
              </p:cNvSpPr>
              <p:nvPr/>
            </p:nvSpPr>
            <p:spPr bwMode="auto">
              <a:xfrm>
                <a:off x="2653" y="3168"/>
                <a:ext cx="272" cy="0"/>
              </a:xfrm>
              <a:prstGeom prst="line">
                <a:avLst/>
              </a:prstGeom>
              <a:noFill/>
              <a:ln w="28575">
                <a:solidFill>
                  <a:srgbClr val="FF0000"/>
                </a:solidFill>
                <a:round/>
                <a:headEnd/>
                <a:tailEnd/>
              </a:ln>
            </p:spPr>
            <p:txBody>
              <a:bodyPr/>
              <a:lstStyle/>
              <a:p>
                <a:endParaRPr lang="zh-CN" altLang="en-US"/>
              </a:p>
            </p:txBody>
          </p:sp>
          <p:sp>
            <p:nvSpPr>
              <p:cNvPr id="220202" name="Line 31"/>
              <p:cNvSpPr>
                <a:spLocks noChangeShapeType="1"/>
              </p:cNvSpPr>
              <p:nvPr/>
            </p:nvSpPr>
            <p:spPr bwMode="auto">
              <a:xfrm>
                <a:off x="2653" y="3255"/>
                <a:ext cx="272" cy="0"/>
              </a:xfrm>
              <a:prstGeom prst="line">
                <a:avLst/>
              </a:prstGeom>
              <a:noFill/>
              <a:ln w="28575">
                <a:solidFill>
                  <a:srgbClr val="FF0000"/>
                </a:solidFill>
                <a:round/>
                <a:headEnd/>
                <a:tailEnd/>
              </a:ln>
            </p:spPr>
            <p:txBody>
              <a:bodyPr/>
              <a:lstStyle/>
              <a:p>
                <a:endParaRPr lang="zh-CN" altLang="en-US"/>
              </a:p>
            </p:txBody>
          </p:sp>
        </p:grpSp>
        <p:graphicFrame>
          <p:nvGraphicFramePr>
            <p:cNvPr id="220178" name="Object 18"/>
            <p:cNvGraphicFramePr>
              <a:graphicFrameLocks noChangeAspect="1"/>
            </p:cNvGraphicFramePr>
            <p:nvPr/>
          </p:nvGraphicFramePr>
          <p:xfrm>
            <a:off x="2944" y="3229"/>
            <a:ext cx="176" cy="128"/>
          </p:xfrm>
          <a:graphic>
            <a:graphicData uri="http://schemas.openxmlformats.org/presentationml/2006/ole">
              <mc:AlternateContent xmlns:mc="http://schemas.openxmlformats.org/markup-compatibility/2006">
                <mc:Choice xmlns:v="urn:schemas-microsoft-com:vml" Requires="v">
                  <p:oleObj spid="_x0000_s220306" name="Equation" r:id="rId3" imgW="139639" imgH="101556" progId="">
                    <p:embed/>
                  </p:oleObj>
                </mc:Choice>
                <mc:Fallback>
                  <p:oleObj name="Equation" r:id="rId3" imgW="139639" imgH="101556"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4" y="3229"/>
                          <a:ext cx="176" cy="128"/>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pSp>
      <p:sp>
        <p:nvSpPr>
          <p:cNvPr id="54278" name="Line 6"/>
          <p:cNvSpPr>
            <a:spLocks noChangeShapeType="1"/>
          </p:cNvSpPr>
          <p:nvPr/>
        </p:nvSpPr>
        <p:spPr bwMode="auto">
          <a:xfrm>
            <a:off x="2286000" y="1004888"/>
            <a:ext cx="1981200" cy="0"/>
          </a:xfrm>
          <a:prstGeom prst="line">
            <a:avLst/>
          </a:prstGeom>
          <a:noFill/>
          <a:ln w="28575">
            <a:solidFill>
              <a:srgbClr val="00CC00"/>
            </a:solidFill>
            <a:round/>
            <a:headEnd/>
            <a:tailEnd/>
          </a:ln>
        </p:spPr>
        <p:txBody>
          <a:bodyPr/>
          <a:lstStyle/>
          <a:p>
            <a:endParaRPr lang="zh-CN" altLang="en-US"/>
          </a:p>
        </p:txBody>
      </p:sp>
      <p:sp>
        <p:nvSpPr>
          <p:cNvPr id="54279" name="Line 7"/>
          <p:cNvSpPr>
            <a:spLocks noChangeShapeType="1"/>
          </p:cNvSpPr>
          <p:nvPr/>
        </p:nvSpPr>
        <p:spPr bwMode="auto">
          <a:xfrm>
            <a:off x="2286000" y="1468438"/>
            <a:ext cx="1981200" cy="0"/>
          </a:xfrm>
          <a:prstGeom prst="line">
            <a:avLst/>
          </a:prstGeom>
          <a:noFill/>
          <a:ln w="28575">
            <a:solidFill>
              <a:srgbClr val="00CC00"/>
            </a:solidFill>
            <a:round/>
            <a:headEnd/>
            <a:tailEnd/>
          </a:ln>
        </p:spPr>
        <p:txBody>
          <a:bodyPr/>
          <a:lstStyle/>
          <a:p>
            <a:endParaRPr lang="zh-CN" altLang="en-US"/>
          </a:p>
        </p:txBody>
      </p:sp>
      <p:sp>
        <p:nvSpPr>
          <p:cNvPr id="54280" name="Line 8"/>
          <p:cNvSpPr>
            <a:spLocks noChangeShapeType="1"/>
          </p:cNvSpPr>
          <p:nvPr/>
        </p:nvSpPr>
        <p:spPr bwMode="auto">
          <a:xfrm>
            <a:off x="3152775" y="852488"/>
            <a:ext cx="0" cy="1676400"/>
          </a:xfrm>
          <a:prstGeom prst="line">
            <a:avLst/>
          </a:prstGeom>
          <a:noFill/>
          <a:ln w="28575">
            <a:solidFill>
              <a:srgbClr val="00CC00"/>
            </a:solidFill>
            <a:round/>
            <a:headEnd/>
            <a:tailEnd/>
          </a:ln>
        </p:spPr>
        <p:txBody>
          <a:bodyPr/>
          <a:lstStyle/>
          <a:p>
            <a:endParaRPr lang="zh-CN" altLang="en-US"/>
          </a:p>
        </p:txBody>
      </p:sp>
      <p:sp>
        <p:nvSpPr>
          <p:cNvPr id="54281" name="Line 9"/>
          <p:cNvSpPr>
            <a:spLocks noChangeShapeType="1"/>
          </p:cNvSpPr>
          <p:nvPr/>
        </p:nvSpPr>
        <p:spPr bwMode="auto">
          <a:xfrm>
            <a:off x="3810000" y="852488"/>
            <a:ext cx="0" cy="1676400"/>
          </a:xfrm>
          <a:prstGeom prst="line">
            <a:avLst/>
          </a:prstGeom>
          <a:noFill/>
          <a:ln w="28575">
            <a:solidFill>
              <a:srgbClr val="00CC00"/>
            </a:solidFill>
            <a:round/>
            <a:headEnd/>
            <a:tailEnd/>
          </a:ln>
        </p:spPr>
        <p:txBody>
          <a:bodyPr/>
          <a:lstStyle/>
          <a:p>
            <a:endParaRPr lang="zh-CN" altLang="en-US"/>
          </a:p>
        </p:txBody>
      </p:sp>
      <p:graphicFrame>
        <p:nvGraphicFramePr>
          <p:cNvPr id="54285" name="Object 19"/>
          <p:cNvGraphicFramePr>
            <a:graphicFrameLocks noChangeAspect="1"/>
          </p:cNvGraphicFramePr>
          <p:nvPr/>
        </p:nvGraphicFramePr>
        <p:xfrm>
          <a:off x="2424113" y="3541713"/>
          <a:ext cx="584200" cy="330200"/>
        </p:xfrm>
        <a:graphic>
          <a:graphicData uri="http://schemas.openxmlformats.org/presentationml/2006/ole">
            <mc:AlternateContent xmlns:mc="http://schemas.openxmlformats.org/markup-compatibility/2006">
              <mc:Choice xmlns:v="urn:schemas-microsoft-com:vml" Requires="v">
                <p:oleObj spid="_x0000_s220307" name="Equation" r:id="rId5" imgW="291847" imgH="164957" progId="">
                  <p:embed/>
                </p:oleObj>
              </mc:Choice>
              <mc:Fallback>
                <p:oleObj name="Equation" r:id="rId5" imgW="291847" imgH="164957"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4113" y="3541713"/>
                        <a:ext cx="584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86" name="Line 14"/>
          <p:cNvSpPr>
            <a:spLocks noChangeShapeType="1"/>
          </p:cNvSpPr>
          <p:nvPr/>
        </p:nvSpPr>
        <p:spPr bwMode="auto">
          <a:xfrm>
            <a:off x="4833938" y="1004888"/>
            <a:ext cx="1981200" cy="0"/>
          </a:xfrm>
          <a:prstGeom prst="line">
            <a:avLst/>
          </a:prstGeom>
          <a:noFill/>
          <a:ln w="28575">
            <a:solidFill>
              <a:srgbClr val="00CC00"/>
            </a:solidFill>
            <a:round/>
            <a:headEnd/>
            <a:tailEnd/>
          </a:ln>
        </p:spPr>
        <p:txBody>
          <a:bodyPr/>
          <a:lstStyle/>
          <a:p>
            <a:endParaRPr lang="zh-CN" altLang="en-US"/>
          </a:p>
        </p:txBody>
      </p:sp>
      <p:sp>
        <p:nvSpPr>
          <p:cNvPr id="54287" name="Line 15"/>
          <p:cNvSpPr>
            <a:spLocks noChangeShapeType="1"/>
          </p:cNvSpPr>
          <p:nvPr/>
        </p:nvSpPr>
        <p:spPr bwMode="auto">
          <a:xfrm>
            <a:off x="4833938" y="1468438"/>
            <a:ext cx="1981200" cy="0"/>
          </a:xfrm>
          <a:prstGeom prst="line">
            <a:avLst/>
          </a:prstGeom>
          <a:noFill/>
          <a:ln w="28575">
            <a:solidFill>
              <a:srgbClr val="00CC00"/>
            </a:solidFill>
            <a:round/>
            <a:headEnd/>
            <a:tailEnd/>
          </a:ln>
        </p:spPr>
        <p:txBody>
          <a:bodyPr/>
          <a:lstStyle/>
          <a:p>
            <a:endParaRPr lang="zh-CN" altLang="en-US"/>
          </a:p>
        </p:txBody>
      </p:sp>
      <p:sp>
        <p:nvSpPr>
          <p:cNvPr id="54288" name="Line 16"/>
          <p:cNvSpPr>
            <a:spLocks noChangeShapeType="1"/>
          </p:cNvSpPr>
          <p:nvPr/>
        </p:nvSpPr>
        <p:spPr bwMode="auto">
          <a:xfrm>
            <a:off x="5700713" y="852488"/>
            <a:ext cx="0" cy="1676400"/>
          </a:xfrm>
          <a:prstGeom prst="line">
            <a:avLst/>
          </a:prstGeom>
          <a:noFill/>
          <a:ln w="28575">
            <a:solidFill>
              <a:srgbClr val="00CC00"/>
            </a:solidFill>
            <a:round/>
            <a:headEnd/>
            <a:tailEnd/>
          </a:ln>
        </p:spPr>
        <p:txBody>
          <a:bodyPr/>
          <a:lstStyle/>
          <a:p>
            <a:endParaRPr lang="zh-CN" altLang="en-US"/>
          </a:p>
        </p:txBody>
      </p:sp>
      <p:sp>
        <p:nvSpPr>
          <p:cNvPr id="54289" name="Line 17"/>
          <p:cNvSpPr>
            <a:spLocks noChangeShapeType="1"/>
          </p:cNvSpPr>
          <p:nvPr/>
        </p:nvSpPr>
        <p:spPr bwMode="auto">
          <a:xfrm>
            <a:off x="6357938" y="852488"/>
            <a:ext cx="0" cy="1676400"/>
          </a:xfrm>
          <a:prstGeom prst="line">
            <a:avLst/>
          </a:prstGeom>
          <a:noFill/>
          <a:ln w="28575">
            <a:solidFill>
              <a:srgbClr val="00CC00"/>
            </a:solidFill>
            <a:round/>
            <a:headEnd/>
            <a:tailEnd/>
          </a:ln>
        </p:spPr>
        <p:txBody>
          <a:bodyPr/>
          <a:lstStyle/>
          <a:p>
            <a:endParaRPr lang="zh-CN" altLang="en-US"/>
          </a:p>
        </p:txBody>
      </p:sp>
      <p:graphicFrame>
        <p:nvGraphicFramePr>
          <p:cNvPr id="54291" name="Object 20"/>
          <p:cNvGraphicFramePr>
            <a:graphicFrameLocks noChangeAspect="1"/>
          </p:cNvGraphicFramePr>
          <p:nvPr/>
        </p:nvGraphicFramePr>
        <p:xfrm>
          <a:off x="4924425" y="3479800"/>
          <a:ext cx="684213" cy="457200"/>
        </p:xfrm>
        <a:graphic>
          <a:graphicData uri="http://schemas.openxmlformats.org/presentationml/2006/ole">
            <mc:AlternateContent xmlns:mc="http://schemas.openxmlformats.org/markup-compatibility/2006">
              <mc:Choice xmlns:v="urn:schemas-microsoft-com:vml" Requires="v">
                <p:oleObj spid="_x0000_s220308" name="Equation" r:id="rId7" imgW="342751" imgH="228501" progId="">
                  <p:embed/>
                </p:oleObj>
              </mc:Choice>
              <mc:Fallback>
                <p:oleObj name="Equation" r:id="rId7" imgW="342751" imgH="228501" progId="">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4425" y="3479800"/>
                        <a:ext cx="6842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95" name="Line 23"/>
          <p:cNvSpPr>
            <a:spLocks noChangeShapeType="1"/>
          </p:cNvSpPr>
          <p:nvPr/>
        </p:nvSpPr>
        <p:spPr bwMode="auto">
          <a:xfrm>
            <a:off x="2286000" y="1931988"/>
            <a:ext cx="1981200" cy="0"/>
          </a:xfrm>
          <a:prstGeom prst="line">
            <a:avLst/>
          </a:prstGeom>
          <a:noFill/>
          <a:ln w="28575">
            <a:solidFill>
              <a:srgbClr val="00CC00"/>
            </a:solidFill>
            <a:round/>
            <a:headEnd/>
            <a:tailEnd/>
          </a:ln>
        </p:spPr>
        <p:txBody>
          <a:bodyPr/>
          <a:lstStyle/>
          <a:p>
            <a:endParaRPr lang="zh-CN" altLang="en-US"/>
          </a:p>
        </p:txBody>
      </p:sp>
      <p:sp>
        <p:nvSpPr>
          <p:cNvPr id="54296" name="Line 24"/>
          <p:cNvSpPr>
            <a:spLocks noChangeShapeType="1"/>
          </p:cNvSpPr>
          <p:nvPr/>
        </p:nvSpPr>
        <p:spPr bwMode="auto">
          <a:xfrm>
            <a:off x="2286000" y="2395538"/>
            <a:ext cx="1981200" cy="0"/>
          </a:xfrm>
          <a:prstGeom prst="line">
            <a:avLst/>
          </a:prstGeom>
          <a:noFill/>
          <a:ln w="28575">
            <a:solidFill>
              <a:srgbClr val="00CC00"/>
            </a:solidFill>
            <a:round/>
            <a:headEnd/>
            <a:tailEnd/>
          </a:ln>
        </p:spPr>
        <p:txBody>
          <a:bodyPr/>
          <a:lstStyle/>
          <a:p>
            <a:endParaRPr lang="zh-CN" altLang="en-US"/>
          </a:p>
        </p:txBody>
      </p:sp>
      <p:sp>
        <p:nvSpPr>
          <p:cNvPr id="54297" name="Line 25"/>
          <p:cNvSpPr>
            <a:spLocks noChangeShapeType="1"/>
          </p:cNvSpPr>
          <p:nvPr/>
        </p:nvSpPr>
        <p:spPr bwMode="auto">
          <a:xfrm>
            <a:off x="4833938" y="1931988"/>
            <a:ext cx="1981200" cy="0"/>
          </a:xfrm>
          <a:prstGeom prst="line">
            <a:avLst/>
          </a:prstGeom>
          <a:noFill/>
          <a:ln w="28575">
            <a:solidFill>
              <a:srgbClr val="00CC00"/>
            </a:solidFill>
            <a:round/>
            <a:headEnd/>
            <a:tailEnd/>
          </a:ln>
        </p:spPr>
        <p:txBody>
          <a:bodyPr/>
          <a:lstStyle/>
          <a:p>
            <a:endParaRPr lang="zh-CN" altLang="en-US"/>
          </a:p>
        </p:txBody>
      </p:sp>
      <p:sp>
        <p:nvSpPr>
          <p:cNvPr id="54298" name="Line 26"/>
          <p:cNvSpPr>
            <a:spLocks noChangeShapeType="1"/>
          </p:cNvSpPr>
          <p:nvPr/>
        </p:nvSpPr>
        <p:spPr bwMode="auto">
          <a:xfrm>
            <a:off x="4833938" y="2395538"/>
            <a:ext cx="1981200" cy="0"/>
          </a:xfrm>
          <a:prstGeom prst="line">
            <a:avLst/>
          </a:prstGeom>
          <a:noFill/>
          <a:ln w="28575">
            <a:solidFill>
              <a:srgbClr val="00CC00"/>
            </a:solidFill>
            <a:round/>
            <a:headEnd/>
            <a:tailEnd/>
          </a:ln>
        </p:spPr>
        <p:txBody>
          <a:bodyPr/>
          <a:lstStyle/>
          <a:p>
            <a:endParaRPr lang="zh-CN" altLang="en-US"/>
          </a:p>
        </p:txBody>
      </p:sp>
      <p:graphicFrame>
        <p:nvGraphicFramePr>
          <p:cNvPr id="220181" name="Object 21"/>
          <p:cNvGraphicFramePr>
            <a:graphicFrameLocks noChangeAspect="1"/>
          </p:cNvGraphicFramePr>
          <p:nvPr/>
        </p:nvGraphicFramePr>
        <p:xfrm>
          <a:off x="1703388" y="762000"/>
          <a:ext cx="5688012" cy="1878013"/>
        </p:xfrm>
        <a:graphic>
          <a:graphicData uri="http://schemas.openxmlformats.org/presentationml/2006/ole">
            <mc:AlternateContent xmlns:mc="http://schemas.openxmlformats.org/markup-compatibility/2006">
              <mc:Choice xmlns:v="urn:schemas-microsoft-com:vml" Requires="v">
                <p:oleObj spid="_x0000_s220309" name="Equation" r:id="rId9" imgW="2844800" imgH="939800" progId="">
                  <p:embed/>
                </p:oleObj>
              </mc:Choice>
              <mc:Fallback>
                <p:oleObj name="Equation" r:id="rId9" imgW="2844800" imgH="939800" progId="">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3388" y="762000"/>
                        <a:ext cx="5688012" cy="187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84" name="Object 22"/>
          <p:cNvGraphicFramePr>
            <a:graphicFrameLocks noChangeAspect="1"/>
          </p:cNvGraphicFramePr>
          <p:nvPr/>
        </p:nvGraphicFramePr>
        <p:xfrm>
          <a:off x="2981325" y="762000"/>
          <a:ext cx="1193800" cy="965200"/>
        </p:xfrm>
        <a:graphic>
          <a:graphicData uri="http://schemas.openxmlformats.org/presentationml/2006/ole">
            <mc:AlternateContent xmlns:mc="http://schemas.openxmlformats.org/markup-compatibility/2006">
              <mc:Choice xmlns:v="urn:schemas-microsoft-com:vml" Requires="v">
                <p:oleObj spid="_x0000_s220310" name="Equation" r:id="rId11" imgW="596900" imgH="482600" progId="">
                  <p:embed/>
                </p:oleObj>
              </mc:Choice>
              <mc:Fallback>
                <p:oleObj name="Equation" r:id="rId11" imgW="596900" imgH="482600" progId="">
                  <p:embed/>
                  <p:pic>
                    <p:nvPicPr>
                      <p:cNvPr id="0"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1325" y="762000"/>
                        <a:ext cx="11938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90" name="Object 23"/>
          <p:cNvGraphicFramePr>
            <a:graphicFrameLocks noChangeAspect="1"/>
          </p:cNvGraphicFramePr>
          <p:nvPr/>
        </p:nvGraphicFramePr>
        <p:xfrm>
          <a:off x="5529263" y="762000"/>
          <a:ext cx="1193800" cy="965200"/>
        </p:xfrm>
        <a:graphic>
          <a:graphicData uri="http://schemas.openxmlformats.org/presentationml/2006/ole">
            <mc:AlternateContent xmlns:mc="http://schemas.openxmlformats.org/markup-compatibility/2006">
              <mc:Choice xmlns:v="urn:schemas-microsoft-com:vml" Requires="v">
                <p:oleObj spid="_x0000_s220311" name="Equation" r:id="rId13" imgW="596900" imgH="482600" progId="">
                  <p:embed/>
                </p:oleObj>
              </mc:Choice>
              <mc:Fallback>
                <p:oleObj name="Equation" r:id="rId13" imgW="596900" imgH="482600" progId="">
                  <p:embed/>
                  <p:pic>
                    <p:nvPicPr>
                      <p:cNvPr id="0"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29263" y="762000"/>
                        <a:ext cx="11938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99" name="Object 24"/>
          <p:cNvGraphicFramePr>
            <a:graphicFrameLocks noChangeAspect="1"/>
          </p:cNvGraphicFramePr>
          <p:nvPr/>
        </p:nvGraphicFramePr>
        <p:xfrm>
          <a:off x="4922838" y="3228975"/>
          <a:ext cx="1854200" cy="963613"/>
        </p:xfrm>
        <a:graphic>
          <a:graphicData uri="http://schemas.openxmlformats.org/presentationml/2006/ole">
            <mc:AlternateContent xmlns:mc="http://schemas.openxmlformats.org/markup-compatibility/2006">
              <mc:Choice xmlns:v="urn:schemas-microsoft-com:vml" Requires="v">
                <p:oleObj spid="_x0000_s220312" name="Equation" r:id="rId14" imgW="927100" imgH="482600" progId="">
                  <p:embed/>
                </p:oleObj>
              </mc:Choice>
              <mc:Fallback>
                <p:oleObj name="Equation" r:id="rId14" imgW="927100" imgH="482600" progId="">
                  <p:embed/>
                  <p:pic>
                    <p:nvPicPr>
                      <p:cNvPr id="0" name="Picture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22838" y="3228975"/>
                        <a:ext cx="1854200" cy="963613"/>
                      </a:xfrm>
                      <a:prstGeom prst="rect">
                        <a:avLst/>
                      </a:prstGeom>
                      <a:solidFill>
                        <a:schemeClr val="folHlink"/>
                      </a:solidFill>
                    </p:spPr>
                  </p:pic>
                </p:oleObj>
              </mc:Fallback>
            </mc:AlternateContent>
          </a:graphicData>
        </a:graphic>
      </p:graphicFrame>
      <p:graphicFrame>
        <p:nvGraphicFramePr>
          <p:cNvPr id="54300" name="Object 25"/>
          <p:cNvGraphicFramePr>
            <a:graphicFrameLocks noChangeAspect="1"/>
          </p:cNvGraphicFramePr>
          <p:nvPr/>
        </p:nvGraphicFramePr>
        <p:xfrm>
          <a:off x="2420938" y="3257550"/>
          <a:ext cx="1752600" cy="963613"/>
        </p:xfrm>
        <a:graphic>
          <a:graphicData uri="http://schemas.openxmlformats.org/presentationml/2006/ole">
            <mc:AlternateContent xmlns:mc="http://schemas.openxmlformats.org/markup-compatibility/2006">
              <mc:Choice xmlns:v="urn:schemas-microsoft-com:vml" Requires="v">
                <p:oleObj spid="_x0000_s220313" name="Equation" r:id="rId16" imgW="876300" imgH="482600" progId="">
                  <p:embed/>
                </p:oleObj>
              </mc:Choice>
              <mc:Fallback>
                <p:oleObj name="Equation" r:id="rId16" imgW="876300" imgH="482600" progId="">
                  <p:embed/>
                  <p:pic>
                    <p:nvPicPr>
                      <p:cNvPr id="0" name="Picture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20938" y="3257550"/>
                        <a:ext cx="1752600" cy="963613"/>
                      </a:xfrm>
                      <a:prstGeom prst="rect">
                        <a:avLst/>
                      </a:prstGeom>
                      <a:solidFill>
                        <a:schemeClr val="folHlink"/>
                      </a:solidFill>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78"/>
                                        </p:tgtEl>
                                        <p:attrNameLst>
                                          <p:attrName>style.visibility</p:attrName>
                                        </p:attrNameLst>
                                      </p:cBhvr>
                                      <p:to>
                                        <p:strVal val="visible"/>
                                      </p:to>
                                    </p:set>
                                    <p:animEffect transition="in" filter="wipe(left)">
                                      <p:cBhvr>
                                        <p:cTn id="7" dur="500"/>
                                        <p:tgtEl>
                                          <p:spTgt spid="5427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4279"/>
                                        </p:tgtEl>
                                        <p:attrNameLst>
                                          <p:attrName>style.visibility</p:attrName>
                                        </p:attrNameLst>
                                      </p:cBhvr>
                                      <p:to>
                                        <p:strVal val="visible"/>
                                      </p:to>
                                    </p:set>
                                    <p:animEffect transition="in" filter="wipe(left)">
                                      <p:cBhvr>
                                        <p:cTn id="10" dur="500"/>
                                        <p:tgtEl>
                                          <p:spTgt spid="54279"/>
                                        </p:tgtEl>
                                      </p:cBhvr>
                                    </p:animEffect>
                                  </p:childTnLst>
                                </p:cTn>
                              </p:par>
                            </p:childTnLst>
                          </p:cTn>
                        </p:par>
                        <p:par>
                          <p:cTn id="11" fill="hold" nodeType="afterGroup">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4280"/>
                                        </p:tgtEl>
                                        <p:attrNameLst>
                                          <p:attrName>style.visibility</p:attrName>
                                        </p:attrNameLst>
                                      </p:cBhvr>
                                      <p:to>
                                        <p:strVal val="visible"/>
                                      </p:to>
                                    </p:set>
                                    <p:animEffect transition="in" filter="wipe(up)">
                                      <p:cBhvr>
                                        <p:cTn id="14" dur="500"/>
                                        <p:tgtEl>
                                          <p:spTgt spid="5428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4281"/>
                                        </p:tgtEl>
                                        <p:attrNameLst>
                                          <p:attrName>style.visibility</p:attrName>
                                        </p:attrNameLst>
                                      </p:cBhvr>
                                      <p:to>
                                        <p:strVal val="visible"/>
                                      </p:to>
                                    </p:set>
                                    <p:animEffect transition="in" filter="wipe(up)">
                                      <p:cBhvr>
                                        <p:cTn id="17" dur="500"/>
                                        <p:tgtEl>
                                          <p:spTgt spid="54281"/>
                                        </p:tgtEl>
                                      </p:cBhvr>
                                    </p:animEffect>
                                  </p:childTnLst>
                                </p:cTn>
                              </p:par>
                            </p:childTnLst>
                          </p:cTn>
                        </p:par>
                        <p:par>
                          <p:cTn id="18" fill="hold" nodeType="afterGroup">
                            <p:stCondLst>
                              <p:cond delay="1000"/>
                            </p:stCondLst>
                            <p:childTnLst>
                              <p:par>
                                <p:cTn id="19" presetID="4" presetClass="entr" presetSubtype="32" fill="hold" nodeType="afterEffect">
                                  <p:stCondLst>
                                    <p:cond delay="0"/>
                                  </p:stCondLst>
                                  <p:childTnLst>
                                    <p:set>
                                      <p:cBhvr>
                                        <p:cTn id="20" dur="1" fill="hold">
                                          <p:stCondLst>
                                            <p:cond delay="0"/>
                                          </p:stCondLst>
                                        </p:cTn>
                                        <p:tgtEl>
                                          <p:spTgt spid="54284"/>
                                        </p:tgtEl>
                                        <p:attrNameLst>
                                          <p:attrName>style.visibility</p:attrName>
                                        </p:attrNameLst>
                                      </p:cBhvr>
                                      <p:to>
                                        <p:strVal val="visible"/>
                                      </p:to>
                                    </p:set>
                                    <p:animEffect transition="in" filter="box(out)">
                                      <p:cBhvr>
                                        <p:cTn id="21" dur="500"/>
                                        <p:tgtEl>
                                          <p:spTgt spid="54284"/>
                                        </p:tgtEl>
                                      </p:cBhvr>
                                    </p:animEffect>
                                  </p:childTnLst>
                                </p:cTn>
                              </p:par>
                            </p:childTnLst>
                          </p:cTn>
                        </p:par>
                        <p:par>
                          <p:cTn id="22" fill="hold" nodeType="afterGroup">
                            <p:stCondLst>
                              <p:cond delay="1500"/>
                            </p:stCondLst>
                            <p:childTnLst>
                              <p:par>
                                <p:cTn id="23" presetID="42" presetClass="path" presetSubtype="0" accel="50000" decel="50000" fill="hold" nodeType="afterEffect">
                                  <p:stCondLst>
                                    <p:cond delay="0"/>
                                  </p:stCondLst>
                                  <p:childTnLst>
                                    <p:animMotion origin="layout" path="M 3.05556E-6 0.03167 L 3.05556E-6 0.36462 " pathEditMode="relative" rAng="0" ptsTypes="AA">
                                      <p:cBhvr>
                                        <p:cTn id="24" dur="1000" fill="hold"/>
                                        <p:tgtEl>
                                          <p:spTgt spid="54284"/>
                                        </p:tgtEl>
                                        <p:attrNameLst>
                                          <p:attrName>ppt_x</p:attrName>
                                          <p:attrName>ppt_y</p:attrName>
                                        </p:attrNameLst>
                                      </p:cBhvr>
                                      <p:rCtr x="0" y="16647"/>
                                    </p:animMotion>
                                  </p:childTnLst>
                                </p:cTn>
                              </p:par>
                            </p:childTnLst>
                          </p:cTn>
                        </p:par>
                        <p:par>
                          <p:cTn id="25" fill="hold" nodeType="afterGroup">
                            <p:stCondLst>
                              <p:cond delay="2500"/>
                            </p:stCondLst>
                            <p:childTnLst>
                              <p:par>
                                <p:cTn id="26" presetID="22" presetClass="entr" presetSubtype="8" fill="hold" nodeType="afterEffect">
                                  <p:stCondLst>
                                    <p:cond delay="0"/>
                                  </p:stCondLst>
                                  <p:childTnLst>
                                    <p:set>
                                      <p:cBhvr>
                                        <p:cTn id="27" dur="1" fill="hold">
                                          <p:stCondLst>
                                            <p:cond delay="0"/>
                                          </p:stCondLst>
                                        </p:cTn>
                                        <p:tgtEl>
                                          <p:spTgt spid="54285"/>
                                        </p:tgtEl>
                                        <p:attrNameLst>
                                          <p:attrName>style.visibility</p:attrName>
                                        </p:attrNameLst>
                                      </p:cBhvr>
                                      <p:to>
                                        <p:strVal val="visible"/>
                                      </p:to>
                                    </p:set>
                                    <p:animEffect transition="in" filter="wipe(left)">
                                      <p:cBhvr>
                                        <p:cTn id="28" dur="500"/>
                                        <p:tgtEl>
                                          <p:spTgt spid="5428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4286"/>
                                        </p:tgtEl>
                                        <p:attrNameLst>
                                          <p:attrName>style.visibility</p:attrName>
                                        </p:attrNameLst>
                                      </p:cBhvr>
                                      <p:to>
                                        <p:strVal val="visible"/>
                                      </p:to>
                                    </p:set>
                                    <p:animEffect transition="in" filter="wipe(left)">
                                      <p:cBhvr>
                                        <p:cTn id="33" dur="500"/>
                                        <p:tgtEl>
                                          <p:spTgt spid="5428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4287"/>
                                        </p:tgtEl>
                                        <p:attrNameLst>
                                          <p:attrName>style.visibility</p:attrName>
                                        </p:attrNameLst>
                                      </p:cBhvr>
                                      <p:to>
                                        <p:strVal val="visible"/>
                                      </p:to>
                                    </p:set>
                                    <p:animEffect transition="in" filter="wipe(left)">
                                      <p:cBhvr>
                                        <p:cTn id="36" dur="500"/>
                                        <p:tgtEl>
                                          <p:spTgt spid="54287"/>
                                        </p:tgtEl>
                                      </p:cBhvr>
                                    </p:animEffect>
                                  </p:childTnLst>
                                </p:cTn>
                              </p:par>
                            </p:childTnLst>
                          </p:cTn>
                        </p:par>
                        <p:par>
                          <p:cTn id="37" fill="hold" nodeType="afterGroup">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54288"/>
                                        </p:tgtEl>
                                        <p:attrNameLst>
                                          <p:attrName>style.visibility</p:attrName>
                                        </p:attrNameLst>
                                      </p:cBhvr>
                                      <p:to>
                                        <p:strVal val="visible"/>
                                      </p:to>
                                    </p:set>
                                    <p:animEffect transition="in" filter="wipe(up)">
                                      <p:cBhvr>
                                        <p:cTn id="40" dur="500"/>
                                        <p:tgtEl>
                                          <p:spTgt spid="5428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54289"/>
                                        </p:tgtEl>
                                        <p:attrNameLst>
                                          <p:attrName>style.visibility</p:attrName>
                                        </p:attrNameLst>
                                      </p:cBhvr>
                                      <p:to>
                                        <p:strVal val="visible"/>
                                      </p:to>
                                    </p:set>
                                    <p:animEffect transition="in" filter="wipe(up)">
                                      <p:cBhvr>
                                        <p:cTn id="43" dur="500"/>
                                        <p:tgtEl>
                                          <p:spTgt spid="54289"/>
                                        </p:tgtEl>
                                      </p:cBhvr>
                                    </p:animEffect>
                                  </p:childTnLst>
                                </p:cTn>
                              </p:par>
                            </p:childTnLst>
                          </p:cTn>
                        </p:par>
                        <p:par>
                          <p:cTn id="44" fill="hold" nodeType="afterGroup">
                            <p:stCondLst>
                              <p:cond delay="1000"/>
                            </p:stCondLst>
                            <p:childTnLst>
                              <p:par>
                                <p:cTn id="45" presetID="4" presetClass="entr" presetSubtype="32" fill="hold" nodeType="afterEffect">
                                  <p:stCondLst>
                                    <p:cond delay="0"/>
                                  </p:stCondLst>
                                  <p:childTnLst>
                                    <p:set>
                                      <p:cBhvr>
                                        <p:cTn id="46" dur="1" fill="hold">
                                          <p:stCondLst>
                                            <p:cond delay="0"/>
                                          </p:stCondLst>
                                        </p:cTn>
                                        <p:tgtEl>
                                          <p:spTgt spid="54290"/>
                                        </p:tgtEl>
                                        <p:attrNameLst>
                                          <p:attrName>style.visibility</p:attrName>
                                        </p:attrNameLst>
                                      </p:cBhvr>
                                      <p:to>
                                        <p:strVal val="visible"/>
                                      </p:to>
                                    </p:set>
                                    <p:animEffect transition="in" filter="box(out)">
                                      <p:cBhvr>
                                        <p:cTn id="47" dur="500"/>
                                        <p:tgtEl>
                                          <p:spTgt spid="54290"/>
                                        </p:tgtEl>
                                      </p:cBhvr>
                                    </p:animEffect>
                                  </p:childTnLst>
                                </p:cTn>
                              </p:par>
                            </p:childTnLst>
                          </p:cTn>
                        </p:par>
                        <p:par>
                          <p:cTn id="48" fill="hold" nodeType="afterGroup">
                            <p:stCondLst>
                              <p:cond delay="1500"/>
                            </p:stCondLst>
                            <p:childTnLst>
                              <p:par>
                                <p:cTn id="49" presetID="42" presetClass="path" presetSubtype="0" accel="50000" decel="50000" fill="hold" nodeType="afterEffect">
                                  <p:stCondLst>
                                    <p:cond delay="0"/>
                                  </p:stCondLst>
                                  <p:childTnLst>
                                    <p:animMotion origin="layout" path="M 3.05556E-6 0.03167 L 3.05556E-6 0.36462 " pathEditMode="relative" rAng="0" ptsTypes="AA">
                                      <p:cBhvr>
                                        <p:cTn id="50" dur="1000" fill="hold"/>
                                        <p:tgtEl>
                                          <p:spTgt spid="54290"/>
                                        </p:tgtEl>
                                        <p:attrNameLst>
                                          <p:attrName>ppt_x</p:attrName>
                                          <p:attrName>ppt_y</p:attrName>
                                        </p:attrNameLst>
                                      </p:cBhvr>
                                      <p:rCtr x="0" y="16647"/>
                                    </p:animMotion>
                                  </p:childTnLst>
                                </p:cTn>
                              </p:par>
                            </p:childTnLst>
                          </p:cTn>
                        </p:par>
                        <p:par>
                          <p:cTn id="51" fill="hold" nodeType="afterGroup">
                            <p:stCondLst>
                              <p:cond delay="2500"/>
                            </p:stCondLst>
                            <p:childTnLst>
                              <p:par>
                                <p:cTn id="52" presetID="22" presetClass="entr" presetSubtype="8" fill="hold" nodeType="afterEffect">
                                  <p:stCondLst>
                                    <p:cond delay="0"/>
                                  </p:stCondLst>
                                  <p:childTnLst>
                                    <p:set>
                                      <p:cBhvr>
                                        <p:cTn id="53" dur="1" fill="hold">
                                          <p:stCondLst>
                                            <p:cond delay="0"/>
                                          </p:stCondLst>
                                        </p:cTn>
                                        <p:tgtEl>
                                          <p:spTgt spid="54291"/>
                                        </p:tgtEl>
                                        <p:attrNameLst>
                                          <p:attrName>style.visibility</p:attrName>
                                        </p:attrNameLst>
                                      </p:cBhvr>
                                      <p:to>
                                        <p:strVal val="visible"/>
                                      </p:to>
                                    </p:set>
                                    <p:animEffect transition="in" filter="wipe(left)">
                                      <p:cBhvr>
                                        <p:cTn id="54" dur="500"/>
                                        <p:tgtEl>
                                          <p:spTgt spid="5429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4"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 from="(-#ppt_w/2)" to="(#ppt_x)" calcmode="lin" valueType="num">
                                      <p:cBhvr>
                                        <p:cTn id="59" dur="600" fill="hold">
                                          <p:stCondLst>
                                            <p:cond delay="0"/>
                                          </p:stCondLst>
                                        </p:cTn>
                                        <p:tgtEl>
                                          <p:spTgt spid="2"/>
                                        </p:tgtEl>
                                        <p:attrNameLst>
                                          <p:attrName>ppt_x</p:attrName>
                                        </p:attrNameLst>
                                      </p:cBhvr>
                                    </p:anim>
                                    <p:anim from="0" to="-1.0" calcmode="lin" valueType="num">
                                      <p:cBhvr>
                                        <p:cTn id="60" dur="200" decel="50000" autoRev="1" fill="hold">
                                          <p:stCondLst>
                                            <p:cond delay="600"/>
                                          </p:stCondLst>
                                        </p:cTn>
                                        <p:tgtEl>
                                          <p:spTgt spid="2"/>
                                        </p:tgtEl>
                                        <p:attrNameLst>
                                          <p:attrName>xshear</p:attrName>
                                        </p:attrNameLst>
                                      </p:cBhvr>
                                    </p:anim>
                                    <p:animScale>
                                      <p:cBhvr>
                                        <p:cTn id="61" dur="200" decel="100000" autoRev="1" fill="hold">
                                          <p:stCondLst>
                                            <p:cond delay="600"/>
                                          </p:stCondLst>
                                        </p:cTn>
                                        <p:tgtEl>
                                          <p:spTgt spid="2"/>
                                        </p:tgtEl>
                                      </p:cBhvr>
                                      <p:from x="100000" y="100000"/>
                                      <p:to x="80000" y="100000"/>
                                    </p:animScale>
                                    <p:anim by="(#ppt_h/3+#ppt_w*0.1)" calcmode="lin" valueType="num">
                                      <p:cBhvr additive="sum">
                                        <p:cTn id="62" dur="200" decel="100000" autoRev="1" fill="hold">
                                          <p:stCondLst>
                                            <p:cond delay="600"/>
                                          </p:stCondLst>
                                        </p:cTn>
                                        <p:tgtEl>
                                          <p:spTgt spid="2"/>
                                        </p:tgtEl>
                                        <p:attrNameLst>
                                          <p:attrName>ppt_x</p:attrName>
                                        </p:attrNameLst>
                                      </p:cBhvr>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427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427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428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4287"/>
                                        </p:tgtEl>
                                        <p:attrNameLst>
                                          <p:attrName>style.visibility</p:attrName>
                                        </p:attrNameLst>
                                      </p:cBhvr>
                                      <p:to>
                                        <p:strVal val="hidden"/>
                                      </p:to>
                                    </p:set>
                                  </p:childTnLst>
                                </p:cTn>
                              </p:par>
                              <p:par>
                                <p:cTn id="73" presetID="4" presetClass="exit" presetSubtype="16" fill="hold" nodeType="withEffect">
                                  <p:stCondLst>
                                    <p:cond delay="0"/>
                                  </p:stCondLst>
                                  <p:childTnLst>
                                    <p:animEffect transition="out" filter="box(in)">
                                      <p:cBhvr>
                                        <p:cTn id="74" dur="500"/>
                                        <p:tgtEl>
                                          <p:spTgt spid="2"/>
                                        </p:tgtEl>
                                      </p:cBhvr>
                                    </p:animEffect>
                                    <p:set>
                                      <p:cBhvr>
                                        <p:cTn id="75" dur="1" fill="hold">
                                          <p:stCondLst>
                                            <p:cond delay="499"/>
                                          </p:stCondLst>
                                        </p:cTn>
                                        <p:tgtEl>
                                          <p:spTgt spid="2"/>
                                        </p:tgtEl>
                                        <p:attrNameLst>
                                          <p:attrName>style.visibility</p:attrName>
                                        </p:attrNameLst>
                                      </p:cBhvr>
                                      <p:to>
                                        <p:strVal val="hidden"/>
                                      </p:to>
                                    </p:set>
                                  </p:childTnLst>
                                </p:cTn>
                              </p:par>
                            </p:childTnLst>
                          </p:cTn>
                        </p:par>
                        <p:par>
                          <p:cTn id="76" fill="hold" nodeType="afterGroup">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54295"/>
                                        </p:tgtEl>
                                        <p:attrNameLst>
                                          <p:attrName>style.visibility</p:attrName>
                                        </p:attrNameLst>
                                      </p:cBhvr>
                                      <p:to>
                                        <p:strVal val="visible"/>
                                      </p:to>
                                    </p:set>
                                    <p:animEffect transition="in" filter="wipe(left)">
                                      <p:cBhvr>
                                        <p:cTn id="79" dur="500"/>
                                        <p:tgtEl>
                                          <p:spTgt spid="5429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4296"/>
                                        </p:tgtEl>
                                        <p:attrNameLst>
                                          <p:attrName>style.visibility</p:attrName>
                                        </p:attrNameLst>
                                      </p:cBhvr>
                                      <p:to>
                                        <p:strVal val="visible"/>
                                      </p:to>
                                    </p:set>
                                    <p:animEffect transition="in" filter="wipe(left)">
                                      <p:cBhvr>
                                        <p:cTn id="82" dur="500"/>
                                        <p:tgtEl>
                                          <p:spTgt spid="54296"/>
                                        </p:tgtEl>
                                      </p:cBhvr>
                                    </p:animEffect>
                                  </p:childTnLst>
                                </p:cTn>
                              </p:par>
                            </p:childTnLst>
                          </p:cTn>
                        </p:par>
                        <p:par>
                          <p:cTn id="83" fill="hold" nodeType="afterGroup">
                            <p:stCondLst>
                              <p:cond delay="1000"/>
                            </p:stCondLst>
                            <p:childTnLst>
                              <p:par>
                                <p:cTn id="84" presetID="4" presetClass="entr" presetSubtype="16" fill="hold" nodeType="afterEffect">
                                  <p:stCondLst>
                                    <p:cond delay="0"/>
                                  </p:stCondLst>
                                  <p:childTnLst>
                                    <p:set>
                                      <p:cBhvr>
                                        <p:cTn id="85" dur="1" fill="hold">
                                          <p:stCondLst>
                                            <p:cond delay="0"/>
                                          </p:stCondLst>
                                        </p:cTn>
                                        <p:tgtEl>
                                          <p:spTgt spid="54300"/>
                                        </p:tgtEl>
                                        <p:attrNameLst>
                                          <p:attrName>style.visibility</p:attrName>
                                        </p:attrNameLst>
                                      </p:cBhvr>
                                      <p:to>
                                        <p:strVal val="visible"/>
                                      </p:to>
                                    </p:set>
                                    <p:animEffect transition="in" filter="box(in)">
                                      <p:cBhvr>
                                        <p:cTn id="86" dur="500"/>
                                        <p:tgtEl>
                                          <p:spTgt spid="54300"/>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4297"/>
                                        </p:tgtEl>
                                        <p:attrNameLst>
                                          <p:attrName>style.visibility</p:attrName>
                                        </p:attrNameLst>
                                      </p:cBhvr>
                                      <p:to>
                                        <p:strVal val="visible"/>
                                      </p:to>
                                    </p:set>
                                    <p:animEffect transition="in" filter="wipe(left)">
                                      <p:cBhvr>
                                        <p:cTn id="91" dur="500"/>
                                        <p:tgtEl>
                                          <p:spTgt spid="54297"/>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54298"/>
                                        </p:tgtEl>
                                        <p:attrNameLst>
                                          <p:attrName>style.visibility</p:attrName>
                                        </p:attrNameLst>
                                      </p:cBhvr>
                                      <p:to>
                                        <p:strVal val="visible"/>
                                      </p:to>
                                    </p:set>
                                    <p:animEffect transition="in" filter="wipe(left)">
                                      <p:cBhvr>
                                        <p:cTn id="94" dur="500"/>
                                        <p:tgtEl>
                                          <p:spTgt spid="54298"/>
                                        </p:tgtEl>
                                      </p:cBhvr>
                                    </p:animEffect>
                                  </p:childTnLst>
                                </p:cTn>
                              </p:par>
                            </p:childTnLst>
                          </p:cTn>
                        </p:par>
                        <p:par>
                          <p:cTn id="95" fill="hold" nodeType="afterGroup">
                            <p:stCondLst>
                              <p:cond delay="500"/>
                            </p:stCondLst>
                            <p:childTnLst>
                              <p:par>
                                <p:cTn id="96" presetID="4" presetClass="entr" presetSubtype="16" fill="hold" nodeType="afterEffect">
                                  <p:stCondLst>
                                    <p:cond delay="0"/>
                                  </p:stCondLst>
                                  <p:childTnLst>
                                    <p:set>
                                      <p:cBhvr>
                                        <p:cTn id="97" dur="1" fill="hold">
                                          <p:stCondLst>
                                            <p:cond delay="0"/>
                                          </p:stCondLst>
                                        </p:cTn>
                                        <p:tgtEl>
                                          <p:spTgt spid="54299"/>
                                        </p:tgtEl>
                                        <p:attrNameLst>
                                          <p:attrName>style.visibility</p:attrName>
                                        </p:attrNameLst>
                                      </p:cBhvr>
                                      <p:to>
                                        <p:strVal val="visible"/>
                                      </p:to>
                                    </p:set>
                                    <p:animEffect transition="in" filter="box(in)">
                                      <p:cBhvr>
                                        <p:cTn id="98" dur="500"/>
                                        <p:tgtEl>
                                          <p:spTgt spid="5429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additive="base">
                                        <p:cTn id="103" dur="500" fill="hold"/>
                                        <p:tgtEl>
                                          <p:spTgt spid="3"/>
                                        </p:tgtEl>
                                        <p:attrNameLst>
                                          <p:attrName>ppt_x</p:attrName>
                                        </p:attrNameLst>
                                      </p:cBhvr>
                                      <p:tavLst>
                                        <p:tav tm="0">
                                          <p:val>
                                            <p:strVal val="#ppt_x"/>
                                          </p:val>
                                        </p:tav>
                                        <p:tav tm="100000">
                                          <p:val>
                                            <p:strVal val="#ppt_x"/>
                                          </p:val>
                                        </p:tav>
                                      </p:tavLst>
                                    </p:anim>
                                    <p:anim calcmode="lin" valueType="num">
                                      <p:cBhvr additive="base">
                                        <p:cTn id="10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8" grpId="0" animBg="1"/>
      <p:bldP spid="54278" grpId="1" animBg="1"/>
      <p:bldP spid="54279" grpId="0" animBg="1"/>
      <p:bldP spid="54279" grpId="1" animBg="1"/>
      <p:bldP spid="54280" grpId="0" animBg="1"/>
      <p:bldP spid="54281" grpId="0" animBg="1"/>
      <p:bldP spid="54286" grpId="0" animBg="1"/>
      <p:bldP spid="54286" grpId="1" animBg="1"/>
      <p:bldP spid="54287" grpId="0" animBg="1"/>
      <p:bldP spid="54287" grpId="1" animBg="1"/>
      <p:bldP spid="54288" grpId="0" animBg="1"/>
      <p:bldP spid="54289" grpId="0" animBg="1"/>
      <p:bldP spid="54295" grpId="0" animBg="1"/>
      <p:bldP spid="54296" grpId="0" animBg="1"/>
      <p:bldP spid="54297" grpId="0" animBg="1"/>
      <p:bldP spid="54298" grpId="0" animBg="1"/>
    </p:bldLst>
  </p:timing>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7389" name="Object 18"/>
          <p:cNvGraphicFramePr>
            <a:graphicFrameLocks noChangeAspect="1"/>
          </p:cNvGraphicFramePr>
          <p:nvPr/>
        </p:nvGraphicFramePr>
        <p:xfrm>
          <a:off x="4737100" y="3228975"/>
          <a:ext cx="1854200" cy="963613"/>
        </p:xfrm>
        <a:graphic>
          <a:graphicData uri="http://schemas.openxmlformats.org/presentationml/2006/ole">
            <mc:AlternateContent xmlns:mc="http://schemas.openxmlformats.org/markup-compatibility/2006">
              <mc:Choice xmlns:v="urn:schemas-microsoft-com:vml" Requires="v">
                <p:oleObj spid="_x0000_s221330" name="Equation" r:id="rId4" imgW="927100" imgH="482600" progId="">
                  <p:embed/>
                </p:oleObj>
              </mc:Choice>
              <mc:Fallback>
                <p:oleObj name="Equation" r:id="rId4" imgW="927100" imgH="482600" progId="">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100" y="3228975"/>
                        <a:ext cx="1854200" cy="963613"/>
                      </a:xfrm>
                      <a:prstGeom prst="rect">
                        <a:avLst/>
                      </a:prstGeom>
                      <a:solidFill>
                        <a:schemeClr val="folHlink"/>
                      </a:solidFill>
                    </p:spPr>
                  </p:pic>
                </p:oleObj>
              </mc:Fallback>
            </mc:AlternateContent>
          </a:graphicData>
        </a:graphic>
      </p:graphicFrame>
      <p:graphicFrame>
        <p:nvGraphicFramePr>
          <p:cNvPr id="57390" name="Object 19"/>
          <p:cNvGraphicFramePr>
            <a:graphicFrameLocks noChangeAspect="1"/>
          </p:cNvGraphicFramePr>
          <p:nvPr/>
        </p:nvGraphicFramePr>
        <p:xfrm>
          <a:off x="2300288" y="3257550"/>
          <a:ext cx="1752600" cy="963613"/>
        </p:xfrm>
        <a:graphic>
          <a:graphicData uri="http://schemas.openxmlformats.org/presentationml/2006/ole">
            <mc:AlternateContent xmlns:mc="http://schemas.openxmlformats.org/markup-compatibility/2006">
              <mc:Choice xmlns:v="urn:schemas-microsoft-com:vml" Requires="v">
                <p:oleObj spid="_x0000_s221331" name="Equation" r:id="rId6" imgW="876300" imgH="482600" progId="">
                  <p:embed/>
                </p:oleObj>
              </mc:Choice>
              <mc:Fallback>
                <p:oleObj name="Equation" r:id="rId6" imgW="876300" imgH="482600" progId="">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0288" y="3257550"/>
                        <a:ext cx="1752600" cy="963613"/>
                      </a:xfrm>
                      <a:prstGeom prst="rect">
                        <a:avLst/>
                      </a:prstGeom>
                      <a:solidFill>
                        <a:schemeClr val="folHlink"/>
                      </a:solidFill>
                    </p:spPr>
                  </p:pic>
                </p:oleObj>
              </mc:Fallback>
            </mc:AlternateContent>
          </a:graphicData>
        </a:graphic>
      </p:graphicFrame>
      <p:sp>
        <p:nvSpPr>
          <p:cNvPr id="57350" name="Line 6"/>
          <p:cNvSpPr>
            <a:spLocks noChangeShapeType="1"/>
          </p:cNvSpPr>
          <p:nvPr/>
        </p:nvSpPr>
        <p:spPr bwMode="auto">
          <a:xfrm>
            <a:off x="2133600" y="1004888"/>
            <a:ext cx="1981200" cy="0"/>
          </a:xfrm>
          <a:prstGeom prst="line">
            <a:avLst/>
          </a:prstGeom>
          <a:noFill/>
          <a:ln w="28575">
            <a:solidFill>
              <a:srgbClr val="00CC00"/>
            </a:solidFill>
            <a:round/>
            <a:headEnd/>
            <a:tailEnd/>
          </a:ln>
        </p:spPr>
        <p:txBody>
          <a:bodyPr/>
          <a:lstStyle/>
          <a:p>
            <a:endParaRPr lang="zh-CN" altLang="en-US"/>
          </a:p>
        </p:txBody>
      </p:sp>
      <p:sp>
        <p:nvSpPr>
          <p:cNvPr id="57351" name="Line 7"/>
          <p:cNvSpPr>
            <a:spLocks noChangeShapeType="1"/>
          </p:cNvSpPr>
          <p:nvPr/>
        </p:nvSpPr>
        <p:spPr bwMode="auto">
          <a:xfrm>
            <a:off x="2133600" y="1468438"/>
            <a:ext cx="1981200" cy="0"/>
          </a:xfrm>
          <a:prstGeom prst="line">
            <a:avLst/>
          </a:prstGeom>
          <a:noFill/>
          <a:ln w="28575">
            <a:solidFill>
              <a:srgbClr val="00CC00"/>
            </a:solidFill>
            <a:round/>
            <a:headEnd/>
            <a:tailEnd/>
          </a:ln>
        </p:spPr>
        <p:txBody>
          <a:bodyPr/>
          <a:lstStyle/>
          <a:p>
            <a:endParaRPr lang="zh-CN" altLang="en-US"/>
          </a:p>
        </p:txBody>
      </p:sp>
      <p:sp>
        <p:nvSpPr>
          <p:cNvPr id="57352" name="Line 8"/>
          <p:cNvSpPr>
            <a:spLocks noChangeShapeType="1"/>
          </p:cNvSpPr>
          <p:nvPr/>
        </p:nvSpPr>
        <p:spPr bwMode="auto">
          <a:xfrm>
            <a:off x="3033713" y="852488"/>
            <a:ext cx="0" cy="1676400"/>
          </a:xfrm>
          <a:prstGeom prst="line">
            <a:avLst/>
          </a:prstGeom>
          <a:noFill/>
          <a:ln w="28575">
            <a:solidFill>
              <a:srgbClr val="00CC00"/>
            </a:solidFill>
            <a:round/>
            <a:headEnd/>
            <a:tailEnd/>
          </a:ln>
        </p:spPr>
        <p:txBody>
          <a:bodyPr/>
          <a:lstStyle/>
          <a:p>
            <a:endParaRPr lang="zh-CN" altLang="en-US"/>
          </a:p>
        </p:txBody>
      </p:sp>
      <p:sp>
        <p:nvSpPr>
          <p:cNvPr id="57353" name="Line 9"/>
          <p:cNvSpPr>
            <a:spLocks noChangeShapeType="1"/>
          </p:cNvSpPr>
          <p:nvPr/>
        </p:nvSpPr>
        <p:spPr bwMode="auto">
          <a:xfrm>
            <a:off x="3681413" y="852488"/>
            <a:ext cx="0" cy="1676400"/>
          </a:xfrm>
          <a:prstGeom prst="line">
            <a:avLst/>
          </a:prstGeom>
          <a:noFill/>
          <a:ln w="28575">
            <a:solidFill>
              <a:srgbClr val="00CC00"/>
            </a:solidFill>
            <a:round/>
            <a:headEnd/>
            <a:tailEnd/>
          </a:ln>
        </p:spPr>
        <p:txBody>
          <a:bodyPr/>
          <a:lstStyle/>
          <a:p>
            <a:endParaRPr lang="zh-CN" altLang="en-US"/>
          </a:p>
        </p:txBody>
      </p:sp>
      <p:sp>
        <p:nvSpPr>
          <p:cNvPr id="57354" name="Line 10"/>
          <p:cNvSpPr>
            <a:spLocks noChangeShapeType="1"/>
          </p:cNvSpPr>
          <p:nvPr/>
        </p:nvSpPr>
        <p:spPr bwMode="auto">
          <a:xfrm>
            <a:off x="4572000" y="1004888"/>
            <a:ext cx="2339975" cy="0"/>
          </a:xfrm>
          <a:prstGeom prst="line">
            <a:avLst/>
          </a:prstGeom>
          <a:noFill/>
          <a:ln w="28575">
            <a:solidFill>
              <a:srgbClr val="00CC00"/>
            </a:solidFill>
            <a:round/>
            <a:headEnd/>
            <a:tailEnd/>
          </a:ln>
        </p:spPr>
        <p:txBody>
          <a:bodyPr/>
          <a:lstStyle/>
          <a:p>
            <a:endParaRPr lang="zh-CN" altLang="en-US"/>
          </a:p>
        </p:txBody>
      </p:sp>
      <p:sp>
        <p:nvSpPr>
          <p:cNvPr id="57355" name="Line 11"/>
          <p:cNvSpPr>
            <a:spLocks noChangeShapeType="1"/>
          </p:cNvSpPr>
          <p:nvPr/>
        </p:nvSpPr>
        <p:spPr bwMode="auto">
          <a:xfrm>
            <a:off x="4572000" y="1468438"/>
            <a:ext cx="2339975" cy="0"/>
          </a:xfrm>
          <a:prstGeom prst="line">
            <a:avLst/>
          </a:prstGeom>
          <a:noFill/>
          <a:ln w="28575">
            <a:solidFill>
              <a:srgbClr val="00CC00"/>
            </a:solidFill>
            <a:round/>
            <a:headEnd/>
            <a:tailEnd/>
          </a:ln>
        </p:spPr>
        <p:txBody>
          <a:bodyPr/>
          <a:lstStyle/>
          <a:p>
            <a:endParaRPr lang="zh-CN" altLang="en-US"/>
          </a:p>
        </p:txBody>
      </p:sp>
      <p:sp>
        <p:nvSpPr>
          <p:cNvPr id="57356" name="Line 12"/>
          <p:cNvSpPr>
            <a:spLocks noChangeShapeType="1"/>
          </p:cNvSpPr>
          <p:nvPr/>
        </p:nvSpPr>
        <p:spPr bwMode="auto">
          <a:xfrm>
            <a:off x="5634038" y="852488"/>
            <a:ext cx="0" cy="1676400"/>
          </a:xfrm>
          <a:prstGeom prst="line">
            <a:avLst/>
          </a:prstGeom>
          <a:noFill/>
          <a:ln w="28575">
            <a:solidFill>
              <a:srgbClr val="00CC00"/>
            </a:solidFill>
            <a:round/>
            <a:headEnd/>
            <a:tailEnd/>
          </a:ln>
        </p:spPr>
        <p:txBody>
          <a:bodyPr/>
          <a:lstStyle/>
          <a:p>
            <a:endParaRPr lang="zh-CN" altLang="en-US"/>
          </a:p>
        </p:txBody>
      </p:sp>
      <p:sp>
        <p:nvSpPr>
          <p:cNvPr id="57357" name="Line 13"/>
          <p:cNvSpPr>
            <a:spLocks noChangeShapeType="1"/>
          </p:cNvSpPr>
          <p:nvPr/>
        </p:nvSpPr>
        <p:spPr bwMode="auto">
          <a:xfrm>
            <a:off x="6434138" y="852488"/>
            <a:ext cx="0" cy="1676400"/>
          </a:xfrm>
          <a:prstGeom prst="line">
            <a:avLst/>
          </a:prstGeom>
          <a:noFill/>
          <a:ln w="28575">
            <a:solidFill>
              <a:srgbClr val="00CC00"/>
            </a:solidFill>
            <a:round/>
            <a:headEnd/>
            <a:tailEnd/>
          </a:ln>
        </p:spPr>
        <p:txBody>
          <a:bodyPr/>
          <a:lstStyle/>
          <a:p>
            <a:endParaRPr lang="zh-CN" altLang="en-US"/>
          </a:p>
        </p:txBody>
      </p:sp>
      <p:graphicFrame>
        <p:nvGraphicFramePr>
          <p:cNvPr id="57359" name="Object 20"/>
          <p:cNvGraphicFramePr>
            <a:graphicFrameLocks noChangeAspect="1"/>
          </p:cNvGraphicFramePr>
          <p:nvPr/>
        </p:nvGraphicFramePr>
        <p:xfrm>
          <a:off x="2286000" y="3543300"/>
          <a:ext cx="584200" cy="330200"/>
        </p:xfrm>
        <a:graphic>
          <a:graphicData uri="http://schemas.openxmlformats.org/presentationml/2006/ole">
            <mc:AlternateContent xmlns:mc="http://schemas.openxmlformats.org/markup-compatibility/2006">
              <mc:Choice xmlns:v="urn:schemas-microsoft-com:vml" Requires="v">
                <p:oleObj spid="_x0000_s221332" name="Equation" r:id="rId8" imgW="291847" imgH="164957" progId="">
                  <p:embed/>
                </p:oleObj>
              </mc:Choice>
              <mc:Fallback>
                <p:oleObj name="Equation" r:id="rId8" imgW="291847" imgH="164957" progId="">
                  <p:embed/>
                  <p:pic>
                    <p:nvPicPr>
                      <p:cNvPr id="0"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3543300"/>
                        <a:ext cx="584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60" name="Object 21"/>
          <p:cNvGraphicFramePr>
            <a:graphicFrameLocks noChangeAspect="1"/>
          </p:cNvGraphicFramePr>
          <p:nvPr/>
        </p:nvGraphicFramePr>
        <p:xfrm>
          <a:off x="4724400" y="3479800"/>
          <a:ext cx="684213" cy="457200"/>
        </p:xfrm>
        <a:graphic>
          <a:graphicData uri="http://schemas.openxmlformats.org/presentationml/2006/ole">
            <mc:AlternateContent xmlns:mc="http://schemas.openxmlformats.org/markup-compatibility/2006">
              <mc:Choice xmlns:v="urn:schemas-microsoft-com:vml" Requires="v">
                <p:oleObj spid="_x0000_s221333" name="Equation" r:id="rId10" imgW="342751" imgH="228501" progId="">
                  <p:embed/>
                </p:oleObj>
              </mc:Choice>
              <mc:Fallback>
                <p:oleObj name="Equation" r:id="rId10" imgW="342751" imgH="228501" progId="">
                  <p:embed/>
                  <p:pic>
                    <p:nvPicPr>
                      <p:cNvPr id="0"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400" y="3479800"/>
                        <a:ext cx="6842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75" name="Object 22"/>
          <p:cNvGraphicFramePr>
            <a:graphicFrameLocks noChangeAspect="1"/>
          </p:cNvGraphicFramePr>
          <p:nvPr/>
        </p:nvGraphicFramePr>
        <p:xfrm>
          <a:off x="2119313" y="3544888"/>
          <a:ext cx="279400" cy="355600"/>
        </p:xfrm>
        <a:graphic>
          <a:graphicData uri="http://schemas.openxmlformats.org/presentationml/2006/ole">
            <mc:AlternateContent xmlns:mc="http://schemas.openxmlformats.org/markup-compatibility/2006">
              <mc:Choice xmlns:v="urn:schemas-microsoft-com:vml" Requires="v">
                <p:oleObj spid="_x0000_s221334" name="Equation" r:id="rId12" imgW="99122" imgH="129568" progId="">
                  <p:embed/>
                </p:oleObj>
              </mc:Choice>
              <mc:Fallback>
                <p:oleObj name="Equation" r:id="rId12" imgW="99122" imgH="129568" progId="">
                  <p:embed/>
                  <p:pic>
                    <p:nvPicPr>
                      <p:cNvPr id="0" name="Picture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9313" y="3544888"/>
                        <a:ext cx="2794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7"/>
          <p:cNvGrpSpPr>
            <a:grpSpLocks/>
          </p:cNvGrpSpPr>
          <p:nvPr/>
        </p:nvGrpSpPr>
        <p:grpSpPr bwMode="auto">
          <a:xfrm>
            <a:off x="4021138" y="3638550"/>
            <a:ext cx="719137" cy="138113"/>
            <a:chOff x="1056" y="2601"/>
            <a:chExt cx="453" cy="87"/>
          </a:xfrm>
        </p:grpSpPr>
        <p:sp>
          <p:nvSpPr>
            <p:cNvPr id="221224" name="Line 38"/>
            <p:cNvSpPr>
              <a:spLocks noChangeShapeType="1"/>
            </p:cNvSpPr>
            <p:nvPr/>
          </p:nvSpPr>
          <p:spPr bwMode="auto">
            <a:xfrm>
              <a:off x="1056" y="2601"/>
              <a:ext cx="453" cy="0"/>
            </a:xfrm>
            <a:prstGeom prst="line">
              <a:avLst/>
            </a:prstGeom>
            <a:noFill/>
            <a:ln w="28575">
              <a:solidFill>
                <a:srgbClr val="FF0000"/>
              </a:solidFill>
              <a:round/>
              <a:headEnd/>
              <a:tailEnd/>
            </a:ln>
          </p:spPr>
          <p:txBody>
            <a:bodyPr/>
            <a:lstStyle/>
            <a:p>
              <a:endParaRPr lang="zh-CN" altLang="en-US"/>
            </a:p>
          </p:txBody>
        </p:sp>
        <p:sp>
          <p:nvSpPr>
            <p:cNvPr id="221225" name="Line 39"/>
            <p:cNvSpPr>
              <a:spLocks noChangeShapeType="1"/>
            </p:cNvSpPr>
            <p:nvPr/>
          </p:nvSpPr>
          <p:spPr bwMode="auto">
            <a:xfrm>
              <a:off x="1056" y="2688"/>
              <a:ext cx="453" cy="0"/>
            </a:xfrm>
            <a:prstGeom prst="line">
              <a:avLst/>
            </a:prstGeom>
            <a:noFill/>
            <a:ln w="28575">
              <a:solidFill>
                <a:srgbClr val="FF0000"/>
              </a:solidFill>
              <a:round/>
              <a:headEnd/>
              <a:tailEnd/>
            </a:ln>
          </p:spPr>
          <p:txBody>
            <a:bodyPr/>
            <a:lstStyle/>
            <a:p>
              <a:endParaRPr lang="zh-CN" altLang="en-US"/>
            </a:p>
          </p:txBody>
        </p:sp>
      </p:grpSp>
      <p:sp>
        <p:nvSpPr>
          <p:cNvPr id="57384" name="AutoShape 40">
            <a:hlinkClick r:id="rId14" action="ppaction://hlinksldjump" highlightClick="1"/>
          </p:cNvPr>
          <p:cNvSpPr>
            <a:spLocks noChangeArrowheads="1"/>
          </p:cNvSpPr>
          <p:nvPr/>
        </p:nvSpPr>
        <p:spPr bwMode="auto">
          <a:xfrm>
            <a:off x="8262938" y="6223000"/>
            <a:ext cx="747712" cy="406400"/>
          </a:xfrm>
          <a:prstGeom prst="actionButtonBlank">
            <a:avLst/>
          </a:prstGeom>
          <a:solidFill>
            <a:schemeClr val="folHlink"/>
          </a:solidFill>
          <a:ln w="9525">
            <a:noFill/>
            <a:miter lim="800000"/>
            <a:headEnd/>
            <a:tailEnd/>
          </a:ln>
        </p:spPr>
        <p:txBody>
          <a:bodyPr wrap="none" anchor="ctr">
            <a:spAutoFit/>
          </a:bodyPr>
          <a:lstStyle/>
          <a:p>
            <a:pPr algn="ctr"/>
            <a:r>
              <a:rPr lang="zh-CN" altLang="en-US" b="1">
                <a:solidFill>
                  <a:srgbClr val="000000"/>
                </a:solidFill>
                <a:ea typeface="楷体_GB2312"/>
                <a:cs typeface="楷体_GB2312"/>
              </a:rPr>
              <a:t>返回 </a:t>
            </a:r>
          </a:p>
        </p:txBody>
      </p:sp>
      <p:sp>
        <p:nvSpPr>
          <p:cNvPr id="57385" name="Line 41"/>
          <p:cNvSpPr>
            <a:spLocks noChangeShapeType="1"/>
          </p:cNvSpPr>
          <p:nvPr/>
        </p:nvSpPr>
        <p:spPr bwMode="auto">
          <a:xfrm>
            <a:off x="2133600" y="1931988"/>
            <a:ext cx="1981200" cy="0"/>
          </a:xfrm>
          <a:prstGeom prst="line">
            <a:avLst/>
          </a:prstGeom>
          <a:noFill/>
          <a:ln w="28575">
            <a:solidFill>
              <a:srgbClr val="00CC00"/>
            </a:solidFill>
            <a:round/>
            <a:headEnd/>
            <a:tailEnd/>
          </a:ln>
        </p:spPr>
        <p:txBody>
          <a:bodyPr/>
          <a:lstStyle/>
          <a:p>
            <a:endParaRPr lang="zh-CN" altLang="en-US"/>
          </a:p>
        </p:txBody>
      </p:sp>
      <p:sp>
        <p:nvSpPr>
          <p:cNvPr id="57386" name="Line 42"/>
          <p:cNvSpPr>
            <a:spLocks noChangeShapeType="1"/>
          </p:cNvSpPr>
          <p:nvPr/>
        </p:nvSpPr>
        <p:spPr bwMode="auto">
          <a:xfrm>
            <a:off x="4572000" y="1931988"/>
            <a:ext cx="2339975" cy="0"/>
          </a:xfrm>
          <a:prstGeom prst="line">
            <a:avLst/>
          </a:prstGeom>
          <a:noFill/>
          <a:ln w="28575">
            <a:solidFill>
              <a:srgbClr val="00CC00"/>
            </a:solidFill>
            <a:round/>
            <a:headEnd/>
            <a:tailEnd/>
          </a:ln>
        </p:spPr>
        <p:txBody>
          <a:bodyPr/>
          <a:lstStyle/>
          <a:p>
            <a:endParaRPr lang="zh-CN" altLang="en-US"/>
          </a:p>
        </p:txBody>
      </p:sp>
      <p:sp>
        <p:nvSpPr>
          <p:cNvPr id="57387" name="Line 43"/>
          <p:cNvSpPr>
            <a:spLocks noChangeShapeType="1"/>
          </p:cNvSpPr>
          <p:nvPr/>
        </p:nvSpPr>
        <p:spPr bwMode="auto">
          <a:xfrm>
            <a:off x="2133600" y="2395538"/>
            <a:ext cx="1981200" cy="0"/>
          </a:xfrm>
          <a:prstGeom prst="line">
            <a:avLst/>
          </a:prstGeom>
          <a:noFill/>
          <a:ln w="28575">
            <a:solidFill>
              <a:srgbClr val="00CC00"/>
            </a:solidFill>
            <a:round/>
            <a:headEnd/>
            <a:tailEnd/>
          </a:ln>
        </p:spPr>
        <p:txBody>
          <a:bodyPr/>
          <a:lstStyle/>
          <a:p>
            <a:endParaRPr lang="zh-CN" altLang="en-US"/>
          </a:p>
        </p:txBody>
      </p:sp>
      <p:sp>
        <p:nvSpPr>
          <p:cNvPr id="57388" name="Line 44"/>
          <p:cNvSpPr>
            <a:spLocks noChangeShapeType="1"/>
          </p:cNvSpPr>
          <p:nvPr/>
        </p:nvSpPr>
        <p:spPr bwMode="auto">
          <a:xfrm>
            <a:off x="4572000" y="2395538"/>
            <a:ext cx="2339975" cy="0"/>
          </a:xfrm>
          <a:prstGeom prst="line">
            <a:avLst/>
          </a:prstGeom>
          <a:noFill/>
          <a:ln w="28575">
            <a:solidFill>
              <a:srgbClr val="00CC00"/>
            </a:solidFill>
            <a:round/>
            <a:headEnd/>
            <a:tailEnd/>
          </a:ln>
        </p:spPr>
        <p:txBody>
          <a:bodyPr/>
          <a:lstStyle/>
          <a:p>
            <a:endParaRPr lang="zh-CN" altLang="en-US"/>
          </a:p>
        </p:txBody>
      </p:sp>
      <p:graphicFrame>
        <p:nvGraphicFramePr>
          <p:cNvPr id="221207" name="Object 23"/>
          <p:cNvGraphicFramePr>
            <a:graphicFrameLocks noChangeAspect="1"/>
          </p:cNvGraphicFramePr>
          <p:nvPr/>
        </p:nvGraphicFramePr>
        <p:xfrm>
          <a:off x="1563688" y="762000"/>
          <a:ext cx="5967412" cy="1878013"/>
        </p:xfrm>
        <a:graphic>
          <a:graphicData uri="http://schemas.openxmlformats.org/presentationml/2006/ole">
            <mc:AlternateContent xmlns:mc="http://schemas.openxmlformats.org/markup-compatibility/2006">
              <mc:Choice xmlns:v="urn:schemas-microsoft-com:vml" Requires="v">
                <p:oleObj spid="_x0000_s221335" name="Equation" r:id="rId15" imgW="2984500" imgH="939800" progId="">
                  <p:embed/>
                </p:oleObj>
              </mc:Choice>
              <mc:Fallback>
                <p:oleObj name="Equation" r:id="rId15" imgW="2984500" imgH="939800" progId="">
                  <p:embed/>
                  <p:pic>
                    <p:nvPicPr>
                      <p:cNvPr id="0"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63688" y="762000"/>
                        <a:ext cx="5967412" cy="187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9" name="Object 24"/>
          <p:cNvGraphicFramePr>
            <a:graphicFrameLocks noChangeAspect="1"/>
          </p:cNvGraphicFramePr>
          <p:nvPr/>
        </p:nvGraphicFramePr>
        <p:xfrm>
          <a:off x="2852738" y="762000"/>
          <a:ext cx="1193800" cy="965200"/>
        </p:xfrm>
        <a:graphic>
          <a:graphicData uri="http://schemas.openxmlformats.org/presentationml/2006/ole">
            <mc:AlternateContent xmlns:mc="http://schemas.openxmlformats.org/markup-compatibility/2006">
              <mc:Choice xmlns:v="urn:schemas-microsoft-com:vml" Requires="v">
                <p:oleObj spid="_x0000_s221336" name="Equation" r:id="rId17" imgW="596900" imgH="482600" progId="">
                  <p:embed/>
                </p:oleObj>
              </mc:Choice>
              <mc:Fallback>
                <p:oleObj name="Equation" r:id="rId17" imgW="596900" imgH="482600" progId="">
                  <p:embed/>
                  <p:pic>
                    <p:nvPicPr>
                      <p:cNvPr id="0" name="Picture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2738" y="762000"/>
                        <a:ext cx="11938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8" name="Object 25"/>
          <p:cNvGraphicFramePr>
            <a:graphicFrameLocks noChangeAspect="1"/>
          </p:cNvGraphicFramePr>
          <p:nvPr/>
        </p:nvGraphicFramePr>
        <p:xfrm>
          <a:off x="5381625" y="762000"/>
          <a:ext cx="1498600" cy="965200"/>
        </p:xfrm>
        <a:graphic>
          <a:graphicData uri="http://schemas.openxmlformats.org/presentationml/2006/ole">
            <mc:AlternateContent xmlns:mc="http://schemas.openxmlformats.org/markup-compatibility/2006">
              <mc:Choice xmlns:v="urn:schemas-microsoft-com:vml" Requires="v">
                <p:oleObj spid="_x0000_s221337" name="Equation" r:id="rId19" imgW="748975" imgH="482391" progId="">
                  <p:embed/>
                </p:oleObj>
              </mc:Choice>
              <mc:Fallback>
                <p:oleObj name="Equation" r:id="rId19" imgW="748975" imgH="482391" progId="">
                  <p:embed/>
                  <p:pic>
                    <p:nvPicPr>
                      <p:cNvPr id="0" name="Picture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1625" y="762000"/>
                        <a:ext cx="14986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50"/>
                                        </p:tgtEl>
                                        <p:attrNameLst>
                                          <p:attrName>style.visibility</p:attrName>
                                        </p:attrNameLst>
                                      </p:cBhvr>
                                      <p:to>
                                        <p:strVal val="visible"/>
                                      </p:to>
                                    </p:set>
                                    <p:animEffect transition="in" filter="wipe(left)">
                                      <p:cBhvr>
                                        <p:cTn id="7" dur="500"/>
                                        <p:tgtEl>
                                          <p:spTgt spid="573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351"/>
                                        </p:tgtEl>
                                        <p:attrNameLst>
                                          <p:attrName>style.visibility</p:attrName>
                                        </p:attrNameLst>
                                      </p:cBhvr>
                                      <p:to>
                                        <p:strVal val="visible"/>
                                      </p:to>
                                    </p:set>
                                    <p:animEffect transition="in" filter="wipe(left)">
                                      <p:cBhvr>
                                        <p:cTn id="10" dur="500"/>
                                        <p:tgtEl>
                                          <p:spTgt spid="57351"/>
                                        </p:tgtEl>
                                      </p:cBhvr>
                                    </p:animEffect>
                                  </p:childTnLst>
                                </p:cTn>
                              </p:par>
                            </p:childTnLst>
                          </p:cTn>
                        </p:par>
                        <p:par>
                          <p:cTn id="11" fill="hold" nodeType="afterGroup">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7352"/>
                                        </p:tgtEl>
                                        <p:attrNameLst>
                                          <p:attrName>style.visibility</p:attrName>
                                        </p:attrNameLst>
                                      </p:cBhvr>
                                      <p:to>
                                        <p:strVal val="visible"/>
                                      </p:to>
                                    </p:set>
                                    <p:animEffect transition="in" filter="wipe(up)">
                                      <p:cBhvr>
                                        <p:cTn id="14" dur="500"/>
                                        <p:tgtEl>
                                          <p:spTgt spid="5735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7353"/>
                                        </p:tgtEl>
                                        <p:attrNameLst>
                                          <p:attrName>style.visibility</p:attrName>
                                        </p:attrNameLst>
                                      </p:cBhvr>
                                      <p:to>
                                        <p:strVal val="visible"/>
                                      </p:to>
                                    </p:set>
                                    <p:animEffect transition="in" filter="wipe(up)">
                                      <p:cBhvr>
                                        <p:cTn id="17" dur="500"/>
                                        <p:tgtEl>
                                          <p:spTgt spid="57353"/>
                                        </p:tgtEl>
                                      </p:cBhvr>
                                    </p:animEffect>
                                  </p:childTnLst>
                                </p:cTn>
                              </p:par>
                            </p:childTnLst>
                          </p:cTn>
                        </p:par>
                        <p:par>
                          <p:cTn id="18" fill="hold" nodeType="afterGroup">
                            <p:stCondLst>
                              <p:cond delay="1000"/>
                            </p:stCondLst>
                            <p:childTnLst>
                              <p:par>
                                <p:cTn id="19" presetID="4" presetClass="entr" presetSubtype="32" fill="hold" nodeType="afterEffect">
                                  <p:stCondLst>
                                    <p:cond delay="0"/>
                                  </p:stCondLst>
                                  <p:childTnLst>
                                    <p:set>
                                      <p:cBhvr>
                                        <p:cTn id="20" dur="1" fill="hold">
                                          <p:stCondLst>
                                            <p:cond delay="0"/>
                                          </p:stCondLst>
                                        </p:cTn>
                                        <p:tgtEl>
                                          <p:spTgt spid="57349"/>
                                        </p:tgtEl>
                                        <p:attrNameLst>
                                          <p:attrName>style.visibility</p:attrName>
                                        </p:attrNameLst>
                                      </p:cBhvr>
                                      <p:to>
                                        <p:strVal val="visible"/>
                                      </p:to>
                                    </p:set>
                                    <p:animEffect transition="in" filter="box(out)">
                                      <p:cBhvr>
                                        <p:cTn id="21" dur="500"/>
                                        <p:tgtEl>
                                          <p:spTgt spid="57349"/>
                                        </p:tgtEl>
                                      </p:cBhvr>
                                    </p:animEffect>
                                  </p:childTnLst>
                                </p:cTn>
                              </p:par>
                            </p:childTnLst>
                          </p:cTn>
                        </p:par>
                        <p:par>
                          <p:cTn id="22" fill="hold" nodeType="afterGroup">
                            <p:stCondLst>
                              <p:cond delay="1500"/>
                            </p:stCondLst>
                            <p:childTnLst>
                              <p:par>
                                <p:cTn id="23" presetID="42" presetClass="path" presetSubtype="0" accel="50000" decel="50000" fill="hold" nodeType="afterEffect">
                                  <p:stCondLst>
                                    <p:cond delay="0"/>
                                  </p:stCondLst>
                                  <p:childTnLst>
                                    <p:animMotion origin="layout" path="M 3.05556E-6 0.03167 L 3.05556E-6 0.36462 " pathEditMode="relative" rAng="0" ptsTypes="AA">
                                      <p:cBhvr>
                                        <p:cTn id="24" dur="1000" fill="hold"/>
                                        <p:tgtEl>
                                          <p:spTgt spid="57349"/>
                                        </p:tgtEl>
                                        <p:attrNameLst>
                                          <p:attrName>ppt_x</p:attrName>
                                          <p:attrName>ppt_y</p:attrName>
                                        </p:attrNameLst>
                                      </p:cBhvr>
                                      <p:rCtr x="0" y="16647"/>
                                    </p:animMotion>
                                  </p:childTnLst>
                                </p:cTn>
                              </p:par>
                            </p:childTnLst>
                          </p:cTn>
                        </p:par>
                        <p:par>
                          <p:cTn id="25" fill="hold" nodeType="afterGroup">
                            <p:stCondLst>
                              <p:cond delay="2500"/>
                            </p:stCondLst>
                            <p:childTnLst>
                              <p:par>
                                <p:cTn id="26" presetID="22" presetClass="entr" presetSubtype="8" fill="hold" nodeType="afterEffect">
                                  <p:stCondLst>
                                    <p:cond delay="0"/>
                                  </p:stCondLst>
                                  <p:childTnLst>
                                    <p:set>
                                      <p:cBhvr>
                                        <p:cTn id="27" dur="1" fill="hold">
                                          <p:stCondLst>
                                            <p:cond delay="0"/>
                                          </p:stCondLst>
                                        </p:cTn>
                                        <p:tgtEl>
                                          <p:spTgt spid="57359"/>
                                        </p:tgtEl>
                                        <p:attrNameLst>
                                          <p:attrName>style.visibility</p:attrName>
                                        </p:attrNameLst>
                                      </p:cBhvr>
                                      <p:to>
                                        <p:strVal val="visible"/>
                                      </p:to>
                                    </p:set>
                                    <p:animEffect transition="in" filter="wipe(left)">
                                      <p:cBhvr>
                                        <p:cTn id="28" dur="500"/>
                                        <p:tgtEl>
                                          <p:spTgt spid="5735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7354"/>
                                        </p:tgtEl>
                                        <p:attrNameLst>
                                          <p:attrName>style.visibility</p:attrName>
                                        </p:attrNameLst>
                                      </p:cBhvr>
                                      <p:to>
                                        <p:strVal val="visible"/>
                                      </p:to>
                                    </p:set>
                                    <p:animEffect transition="in" filter="wipe(left)">
                                      <p:cBhvr>
                                        <p:cTn id="33" dur="500"/>
                                        <p:tgtEl>
                                          <p:spTgt spid="5735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7355"/>
                                        </p:tgtEl>
                                        <p:attrNameLst>
                                          <p:attrName>style.visibility</p:attrName>
                                        </p:attrNameLst>
                                      </p:cBhvr>
                                      <p:to>
                                        <p:strVal val="visible"/>
                                      </p:to>
                                    </p:set>
                                    <p:animEffect transition="in" filter="wipe(left)">
                                      <p:cBhvr>
                                        <p:cTn id="36" dur="500"/>
                                        <p:tgtEl>
                                          <p:spTgt spid="57355"/>
                                        </p:tgtEl>
                                      </p:cBhvr>
                                    </p:animEffect>
                                  </p:childTnLst>
                                </p:cTn>
                              </p:par>
                            </p:childTnLst>
                          </p:cTn>
                        </p:par>
                        <p:par>
                          <p:cTn id="37" fill="hold" nodeType="afterGroup">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57356"/>
                                        </p:tgtEl>
                                        <p:attrNameLst>
                                          <p:attrName>style.visibility</p:attrName>
                                        </p:attrNameLst>
                                      </p:cBhvr>
                                      <p:to>
                                        <p:strVal val="visible"/>
                                      </p:to>
                                    </p:set>
                                    <p:animEffect transition="in" filter="wipe(up)">
                                      <p:cBhvr>
                                        <p:cTn id="40" dur="500"/>
                                        <p:tgtEl>
                                          <p:spTgt spid="57356"/>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57357"/>
                                        </p:tgtEl>
                                        <p:attrNameLst>
                                          <p:attrName>style.visibility</p:attrName>
                                        </p:attrNameLst>
                                      </p:cBhvr>
                                      <p:to>
                                        <p:strVal val="visible"/>
                                      </p:to>
                                    </p:set>
                                    <p:animEffect transition="in" filter="wipe(up)">
                                      <p:cBhvr>
                                        <p:cTn id="43" dur="500"/>
                                        <p:tgtEl>
                                          <p:spTgt spid="57357"/>
                                        </p:tgtEl>
                                      </p:cBhvr>
                                    </p:animEffect>
                                  </p:childTnLst>
                                </p:cTn>
                              </p:par>
                            </p:childTnLst>
                          </p:cTn>
                        </p:par>
                        <p:par>
                          <p:cTn id="44" fill="hold" nodeType="afterGroup">
                            <p:stCondLst>
                              <p:cond delay="1000"/>
                            </p:stCondLst>
                            <p:childTnLst>
                              <p:par>
                                <p:cTn id="45" presetID="4" presetClass="entr" presetSubtype="32" fill="hold" nodeType="afterEffect">
                                  <p:stCondLst>
                                    <p:cond delay="0"/>
                                  </p:stCondLst>
                                  <p:childTnLst>
                                    <p:set>
                                      <p:cBhvr>
                                        <p:cTn id="46" dur="1" fill="hold">
                                          <p:stCondLst>
                                            <p:cond delay="0"/>
                                          </p:stCondLst>
                                        </p:cTn>
                                        <p:tgtEl>
                                          <p:spTgt spid="57358"/>
                                        </p:tgtEl>
                                        <p:attrNameLst>
                                          <p:attrName>style.visibility</p:attrName>
                                        </p:attrNameLst>
                                      </p:cBhvr>
                                      <p:to>
                                        <p:strVal val="visible"/>
                                      </p:to>
                                    </p:set>
                                    <p:animEffect transition="in" filter="box(out)">
                                      <p:cBhvr>
                                        <p:cTn id="47" dur="500"/>
                                        <p:tgtEl>
                                          <p:spTgt spid="57358"/>
                                        </p:tgtEl>
                                      </p:cBhvr>
                                    </p:animEffect>
                                  </p:childTnLst>
                                </p:cTn>
                              </p:par>
                            </p:childTnLst>
                          </p:cTn>
                        </p:par>
                        <p:par>
                          <p:cTn id="48" fill="hold" nodeType="afterGroup">
                            <p:stCondLst>
                              <p:cond delay="1500"/>
                            </p:stCondLst>
                            <p:childTnLst>
                              <p:par>
                                <p:cTn id="49" presetID="42" presetClass="path" presetSubtype="0" accel="50000" decel="50000" fill="hold" nodeType="afterEffect">
                                  <p:stCondLst>
                                    <p:cond delay="0"/>
                                  </p:stCondLst>
                                  <p:childTnLst>
                                    <p:animMotion origin="layout" path="M 3.05556E-6 0.03167 L 3.05556E-6 0.36462 " pathEditMode="relative" rAng="0" ptsTypes="AA">
                                      <p:cBhvr>
                                        <p:cTn id="50" dur="1000" fill="hold"/>
                                        <p:tgtEl>
                                          <p:spTgt spid="57358"/>
                                        </p:tgtEl>
                                        <p:attrNameLst>
                                          <p:attrName>ppt_x</p:attrName>
                                          <p:attrName>ppt_y</p:attrName>
                                        </p:attrNameLst>
                                      </p:cBhvr>
                                      <p:rCtr x="0" y="16647"/>
                                    </p:animMotion>
                                  </p:childTnLst>
                                </p:cTn>
                              </p:par>
                            </p:childTnLst>
                          </p:cTn>
                        </p:par>
                        <p:par>
                          <p:cTn id="51" fill="hold" nodeType="afterGroup">
                            <p:stCondLst>
                              <p:cond delay="2500"/>
                            </p:stCondLst>
                            <p:childTnLst>
                              <p:par>
                                <p:cTn id="52" presetID="22" presetClass="entr" presetSubtype="8" fill="hold" nodeType="afterEffect">
                                  <p:stCondLst>
                                    <p:cond delay="0"/>
                                  </p:stCondLst>
                                  <p:childTnLst>
                                    <p:set>
                                      <p:cBhvr>
                                        <p:cTn id="53" dur="1" fill="hold">
                                          <p:stCondLst>
                                            <p:cond delay="0"/>
                                          </p:stCondLst>
                                        </p:cTn>
                                        <p:tgtEl>
                                          <p:spTgt spid="57360"/>
                                        </p:tgtEl>
                                        <p:attrNameLst>
                                          <p:attrName>style.visibility</p:attrName>
                                        </p:attrNameLst>
                                      </p:cBhvr>
                                      <p:to>
                                        <p:strVal val="visible"/>
                                      </p:to>
                                    </p:set>
                                    <p:animEffect transition="in" filter="wipe(left)">
                                      <p:cBhvr>
                                        <p:cTn id="54" dur="500"/>
                                        <p:tgtEl>
                                          <p:spTgt spid="5736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57375"/>
                                        </p:tgtEl>
                                        <p:attrNameLst>
                                          <p:attrName>style.visibility</p:attrName>
                                        </p:attrNameLst>
                                      </p:cBhvr>
                                      <p:to>
                                        <p:strVal val="visible"/>
                                      </p:to>
                                    </p:set>
                                    <p:anim calcmode="lin" valueType="num">
                                      <p:cBhvr additive="base">
                                        <p:cTn id="59" dur="500" fill="hold"/>
                                        <p:tgtEl>
                                          <p:spTgt spid="57375"/>
                                        </p:tgtEl>
                                        <p:attrNameLst>
                                          <p:attrName>ppt_x</p:attrName>
                                        </p:attrNameLst>
                                      </p:cBhvr>
                                      <p:tavLst>
                                        <p:tav tm="0">
                                          <p:val>
                                            <p:strVal val="#ppt_x"/>
                                          </p:val>
                                        </p:tav>
                                        <p:tav tm="100000">
                                          <p:val>
                                            <p:strVal val="#ppt_x"/>
                                          </p:val>
                                        </p:tav>
                                      </p:tavLst>
                                    </p:anim>
                                    <p:anim calcmode="lin" valueType="num">
                                      <p:cBhvr additive="base">
                                        <p:cTn id="60" dur="500" fill="hold"/>
                                        <p:tgtEl>
                                          <p:spTgt spid="57375"/>
                                        </p:tgtEl>
                                        <p:attrNameLst>
                                          <p:attrName>ppt_y</p:attrName>
                                        </p:attrNameLst>
                                      </p:cBhvr>
                                      <p:tavLst>
                                        <p:tav tm="0">
                                          <p:val>
                                            <p:strVal val="1+#ppt_h/2"/>
                                          </p:val>
                                        </p:tav>
                                        <p:tav tm="100000">
                                          <p:val>
                                            <p:strVal val="#ppt_y"/>
                                          </p:val>
                                        </p:tav>
                                      </p:tavLst>
                                    </p:anim>
                                  </p:childTnLst>
                                </p:cTn>
                              </p:par>
                              <p:par>
                                <p:cTn id="61" presetID="34"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anim from="(-#ppt_w/2)" to="(#ppt_x)" calcmode="lin" valueType="num">
                                      <p:cBhvr>
                                        <p:cTn id="63" dur="600" fill="hold">
                                          <p:stCondLst>
                                            <p:cond delay="0"/>
                                          </p:stCondLst>
                                        </p:cTn>
                                        <p:tgtEl>
                                          <p:spTgt spid="2"/>
                                        </p:tgtEl>
                                        <p:attrNameLst>
                                          <p:attrName>ppt_x</p:attrName>
                                        </p:attrNameLst>
                                      </p:cBhvr>
                                    </p:anim>
                                    <p:anim from="0" to="-1.0" calcmode="lin" valueType="num">
                                      <p:cBhvr>
                                        <p:cTn id="64" dur="200" decel="50000" autoRev="1" fill="hold">
                                          <p:stCondLst>
                                            <p:cond delay="600"/>
                                          </p:stCondLst>
                                        </p:cTn>
                                        <p:tgtEl>
                                          <p:spTgt spid="2"/>
                                        </p:tgtEl>
                                        <p:attrNameLst>
                                          <p:attrName>xshear</p:attrName>
                                        </p:attrNameLst>
                                      </p:cBhvr>
                                    </p:anim>
                                    <p:animScale>
                                      <p:cBhvr>
                                        <p:cTn id="65" dur="200" decel="100000" autoRev="1" fill="hold">
                                          <p:stCondLst>
                                            <p:cond delay="600"/>
                                          </p:stCondLst>
                                        </p:cTn>
                                        <p:tgtEl>
                                          <p:spTgt spid="2"/>
                                        </p:tgtEl>
                                      </p:cBhvr>
                                      <p:from x="100000" y="100000"/>
                                      <p:to x="80000" y="100000"/>
                                    </p:animScale>
                                    <p:anim by="(#ppt_h/3+#ppt_w*0.1)" calcmode="lin" valueType="num">
                                      <p:cBhvr additive="sum">
                                        <p:cTn id="66" dur="200" decel="100000" autoRev="1" fill="hold">
                                          <p:stCondLst>
                                            <p:cond delay="600"/>
                                          </p:stCondLst>
                                        </p:cTn>
                                        <p:tgtEl>
                                          <p:spTgt spid="2"/>
                                        </p:tgtEl>
                                        <p:attrNameLst>
                                          <p:attrName>ppt_x</p:attrName>
                                        </p:attrNameLst>
                                      </p:cBhvr>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50" presetClass="exit" presetSubtype="0" accel="100000" fill="hold" grpId="1" nodeType="clickEffect">
                                  <p:stCondLst>
                                    <p:cond delay="0"/>
                                  </p:stCondLst>
                                  <p:childTnLst>
                                    <p:anim calcmode="lin" valueType="num">
                                      <p:cBhvr>
                                        <p:cTn id="70" dur="1000"/>
                                        <p:tgtEl>
                                          <p:spTgt spid="57350"/>
                                        </p:tgtEl>
                                        <p:attrNameLst>
                                          <p:attrName>ppt_w</p:attrName>
                                        </p:attrNameLst>
                                      </p:cBhvr>
                                      <p:tavLst>
                                        <p:tav tm="0">
                                          <p:val>
                                            <p:strVal val="ppt_w"/>
                                          </p:val>
                                        </p:tav>
                                        <p:tav tm="100000">
                                          <p:val>
                                            <p:strVal val="ppt_w+.3"/>
                                          </p:val>
                                        </p:tav>
                                      </p:tavLst>
                                    </p:anim>
                                    <p:anim calcmode="lin" valueType="num">
                                      <p:cBhvr>
                                        <p:cTn id="71" dur="1000"/>
                                        <p:tgtEl>
                                          <p:spTgt spid="57350"/>
                                        </p:tgtEl>
                                        <p:attrNameLst>
                                          <p:attrName>ppt_h</p:attrName>
                                        </p:attrNameLst>
                                      </p:cBhvr>
                                      <p:tavLst>
                                        <p:tav tm="0">
                                          <p:val>
                                            <p:strVal val="ppt_h"/>
                                          </p:val>
                                        </p:tav>
                                        <p:tav tm="100000">
                                          <p:val>
                                            <p:strVal val="ppt_h"/>
                                          </p:val>
                                        </p:tav>
                                      </p:tavLst>
                                    </p:anim>
                                    <p:animEffect transition="out" filter="fade">
                                      <p:cBhvr>
                                        <p:cTn id="72" dur="1000"/>
                                        <p:tgtEl>
                                          <p:spTgt spid="57350"/>
                                        </p:tgtEl>
                                      </p:cBhvr>
                                    </p:animEffect>
                                    <p:set>
                                      <p:cBhvr>
                                        <p:cTn id="73" dur="1" fill="hold">
                                          <p:stCondLst>
                                            <p:cond delay="999"/>
                                          </p:stCondLst>
                                        </p:cTn>
                                        <p:tgtEl>
                                          <p:spTgt spid="57350"/>
                                        </p:tgtEl>
                                        <p:attrNameLst>
                                          <p:attrName>style.visibility</p:attrName>
                                        </p:attrNameLst>
                                      </p:cBhvr>
                                      <p:to>
                                        <p:strVal val="hidden"/>
                                      </p:to>
                                    </p:set>
                                  </p:childTnLst>
                                </p:cTn>
                              </p:par>
                              <p:par>
                                <p:cTn id="74" presetID="50" presetClass="exit" presetSubtype="0" accel="100000" fill="hold" grpId="1" nodeType="withEffect">
                                  <p:stCondLst>
                                    <p:cond delay="0"/>
                                  </p:stCondLst>
                                  <p:childTnLst>
                                    <p:anim calcmode="lin" valueType="num">
                                      <p:cBhvr>
                                        <p:cTn id="75" dur="1000"/>
                                        <p:tgtEl>
                                          <p:spTgt spid="57351"/>
                                        </p:tgtEl>
                                        <p:attrNameLst>
                                          <p:attrName>ppt_w</p:attrName>
                                        </p:attrNameLst>
                                      </p:cBhvr>
                                      <p:tavLst>
                                        <p:tav tm="0">
                                          <p:val>
                                            <p:strVal val="ppt_w"/>
                                          </p:val>
                                        </p:tav>
                                        <p:tav tm="100000">
                                          <p:val>
                                            <p:strVal val="ppt_w+.3"/>
                                          </p:val>
                                        </p:tav>
                                      </p:tavLst>
                                    </p:anim>
                                    <p:anim calcmode="lin" valueType="num">
                                      <p:cBhvr>
                                        <p:cTn id="76" dur="1000"/>
                                        <p:tgtEl>
                                          <p:spTgt spid="57351"/>
                                        </p:tgtEl>
                                        <p:attrNameLst>
                                          <p:attrName>ppt_h</p:attrName>
                                        </p:attrNameLst>
                                      </p:cBhvr>
                                      <p:tavLst>
                                        <p:tav tm="0">
                                          <p:val>
                                            <p:strVal val="ppt_h"/>
                                          </p:val>
                                        </p:tav>
                                        <p:tav tm="100000">
                                          <p:val>
                                            <p:strVal val="ppt_h"/>
                                          </p:val>
                                        </p:tav>
                                      </p:tavLst>
                                    </p:anim>
                                    <p:animEffect transition="out" filter="fade">
                                      <p:cBhvr>
                                        <p:cTn id="77" dur="1000"/>
                                        <p:tgtEl>
                                          <p:spTgt spid="57351"/>
                                        </p:tgtEl>
                                      </p:cBhvr>
                                    </p:animEffect>
                                    <p:set>
                                      <p:cBhvr>
                                        <p:cTn id="78" dur="1" fill="hold">
                                          <p:stCondLst>
                                            <p:cond delay="999"/>
                                          </p:stCondLst>
                                        </p:cTn>
                                        <p:tgtEl>
                                          <p:spTgt spid="57351"/>
                                        </p:tgtEl>
                                        <p:attrNameLst>
                                          <p:attrName>style.visibility</p:attrName>
                                        </p:attrNameLst>
                                      </p:cBhvr>
                                      <p:to>
                                        <p:strVal val="hidden"/>
                                      </p:to>
                                    </p:set>
                                  </p:childTnLst>
                                </p:cTn>
                              </p:par>
                              <p:par>
                                <p:cTn id="79" presetID="50" presetClass="exit" presetSubtype="0" accel="100000" fill="hold" grpId="1" nodeType="withEffect">
                                  <p:stCondLst>
                                    <p:cond delay="0"/>
                                  </p:stCondLst>
                                  <p:childTnLst>
                                    <p:anim calcmode="lin" valueType="num">
                                      <p:cBhvr>
                                        <p:cTn id="80" dur="1000"/>
                                        <p:tgtEl>
                                          <p:spTgt spid="57354"/>
                                        </p:tgtEl>
                                        <p:attrNameLst>
                                          <p:attrName>ppt_w</p:attrName>
                                        </p:attrNameLst>
                                      </p:cBhvr>
                                      <p:tavLst>
                                        <p:tav tm="0">
                                          <p:val>
                                            <p:strVal val="ppt_w"/>
                                          </p:val>
                                        </p:tav>
                                        <p:tav tm="100000">
                                          <p:val>
                                            <p:strVal val="ppt_w+.3"/>
                                          </p:val>
                                        </p:tav>
                                      </p:tavLst>
                                    </p:anim>
                                    <p:anim calcmode="lin" valueType="num">
                                      <p:cBhvr>
                                        <p:cTn id="81" dur="1000"/>
                                        <p:tgtEl>
                                          <p:spTgt spid="57354"/>
                                        </p:tgtEl>
                                        <p:attrNameLst>
                                          <p:attrName>ppt_h</p:attrName>
                                        </p:attrNameLst>
                                      </p:cBhvr>
                                      <p:tavLst>
                                        <p:tav tm="0">
                                          <p:val>
                                            <p:strVal val="ppt_h"/>
                                          </p:val>
                                        </p:tav>
                                        <p:tav tm="100000">
                                          <p:val>
                                            <p:strVal val="ppt_h"/>
                                          </p:val>
                                        </p:tav>
                                      </p:tavLst>
                                    </p:anim>
                                    <p:animEffect transition="out" filter="fade">
                                      <p:cBhvr>
                                        <p:cTn id="82" dur="1000"/>
                                        <p:tgtEl>
                                          <p:spTgt spid="57354"/>
                                        </p:tgtEl>
                                      </p:cBhvr>
                                    </p:animEffect>
                                    <p:set>
                                      <p:cBhvr>
                                        <p:cTn id="83" dur="1" fill="hold">
                                          <p:stCondLst>
                                            <p:cond delay="999"/>
                                          </p:stCondLst>
                                        </p:cTn>
                                        <p:tgtEl>
                                          <p:spTgt spid="57354"/>
                                        </p:tgtEl>
                                        <p:attrNameLst>
                                          <p:attrName>style.visibility</p:attrName>
                                        </p:attrNameLst>
                                      </p:cBhvr>
                                      <p:to>
                                        <p:strVal val="hidden"/>
                                      </p:to>
                                    </p:set>
                                  </p:childTnLst>
                                </p:cTn>
                              </p:par>
                              <p:par>
                                <p:cTn id="84" presetID="50" presetClass="exit" presetSubtype="0" accel="100000" fill="hold" grpId="1" nodeType="withEffect">
                                  <p:stCondLst>
                                    <p:cond delay="0"/>
                                  </p:stCondLst>
                                  <p:childTnLst>
                                    <p:anim calcmode="lin" valueType="num">
                                      <p:cBhvr>
                                        <p:cTn id="85" dur="1000"/>
                                        <p:tgtEl>
                                          <p:spTgt spid="57355"/>
                                        </p:tgtEl>
                                        <p:attrNameLst>
                                          <p:attrName>ppt_w</p:attrName>
                                        </p:attrNameLst>
                                      </p:cBhvr>
                                      <p:tavLst>
                                        <p:tav tm="0">
                                          <p:val>
                                            <p:strVal val="ppt_w"/>
                                          </p:val>
                                        </p:tav>
                                        <p:tav tm="100000">
                                          <p:val>
                                            <p:strVal val="ppt_w+.3"/>
                                          </p:val>
                                        </p:tav>
                                      </p:tavLst>
                                    </p:anim>
                                    <p:anim calcmode="lin" valueType="num">
                                      <p:cBhvr>
                                        <p:cTn id="86" dur="1000"/>
                                        <p:tgtEl>
                                          <p:spTgt spid="57355"/>
                                        </p:tgtEl>
                                        <p:attrNameLst>
                                          <p:attrName>ppt_h</p:attrName>
                                        </p:attrNameLst>
                                      </p:cBhvr>
                                      <p:tavLst>
                                        <p:tav tm="0">
                                          <p:val>
                                            <p:strVal val="ppt_h"/>
                                          </p:val>
                                        </p:tav>
                                        <p:tav tm="100000">
                                          <p:val>
                                            <p:strVal val="ppt_h"/>
                                          </p:val>
                                        </p:tav>
                                      </p:tavLst>
                                    </p:anim>
                                    <p:animEffect transition="out" filter="fade">
                                      <p:cBhvr>
                                        <p:cTn id="87" dur="1000"/>
                                        <p:tgtEl>
                                          <p:spTgt spid="57355"/>
                                        </p:tgtEl>
                                      </p:cBhvr>
                                    </p:animEffect>
                                    <p:set>
                                      <p:cBhvr>
                                        <p:cTn id="88" dur="1" fill="hold">
                                          <p:stCondLst>
                                            <p:cond delay="999"/>
                                          </p:stCondLst>
                                        </p:cTn>
                                        <p:tgtEl>
                                          <p:spTgt spid="5735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7375"/>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57349"/>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7358"/>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57359"/>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7360"/>
                                        </p:tgtEl>
                                        <p:attrNameLst>
                                          <p:attrName>style.visibility</p:attrName>
                                        </p:attrNameLst>
                                      </p:cBhvr>
                                      <p:to>
                                        <p:strVal val="hidden"/>
                                      </p:to>
                                    </p:set>
                                  </p:childTnLst>
                                </p:cTn>
                              </p:par>
                              <p:par>
                                <p:cTn id="99" presetID="50" presetClass="exit" presetSubtype="0" accel="100000" fill="hold" nodeType="withEffect">
                                  <p:stCondLst>
                                    <p:cond delay="0"/>
                                  </p:stCondLst>
                                  <p:childTnLst>
                                    <p:anim calcmode="lin" valueType="num">
                                      <p:cBhvr>
                                        <p:cTn id="100" dur="1000"/>
                                        <p:tgtEl>
                                          <p:spTgt spid="2"/>
                                        </p:tgtEl>
                                        <p:attrNameLst>
                                          <p:attrName>ppt_w</p:attrName>
                                        </p:attrNameLst>
                                      </p:cBhvr>
                                      <p:tavLst>
                                        <p:tav tm="0">
                                          <p:val>
                                            <p:strVal val="ppt_w"/>
                                          </p:val>
                                        </p:tav>
                                        <p:tav tm="100000">
                                          <p:val>
                                            <p:strVal val="ppt_w+.3"/>
                                          </p:val>
                                        </p:tav>
                                      </p:tavLst>
                                    </p:anim>
                                    <p:anim calcmode="lin" valueType="num">
                                      <p:cBhvr>
                                        <p:cTn id="101" dur="1000"/>
                                        <p:tgtEl>
                                          <p:spTgt spid="2"/>
                                        </p:tgtEl>
                                        <p:attrNameLst>
                                          <p:attrName>ppt_h</p:attrName>
                                        </p:attrNameLst>
                                      </p:cBhvr>
                                      <p:tavLst>
                                        <p:tav tm="0">
                                          <p:val>
                                            <p:strVal val="ppt_h"/>
                                          </p:val>
                                        </p:tav>
                                        <p:tav tm="100000">
                                          <p:val>
                                            <p:strVal val="ppt_h"/>
                                          </p:val>
                                        </p:tav>
                                      </p:tavLst>
                                    </p:anim>
                                    <p:animEffect transition="out" filter="fade">
                                      <p:cBhvr>
                                        <p:cTn id="102" dur="1000"/>
                                        <p:tgtEl>
                                          <p:spTgt spid="2"/>
                                        </p:tgtEl>
                                      </p:cBhvr>
                                    </p:animEffect>
                                    <p:set>
                                      <p:cBhvr>
                                        <p:cTn id="103" dur="1" fill="hold">
                                          <p:stCondLst>
                                            <p:cond delay="999"/>
                                          </p:stCondLst>
                                        </p:cTn>
                                        <p:tgtEl>
                                          <p:spTgt spid="2"/>
                                        </p:tgtEl>
                                        <p:attrNameLst>
                                          <p:attrName>style.visibility</p:attrName>
                                        </p:attrNameLst>
                                      </p:cBhvr>
                                      <p:to>
                                        <p:strVal val="hidden"/>
                                      </p:to>
                                    </p:set>
                                  </p:childTnLst>
                                </p:cTn>
                              </p:par>
                            </p:childTnLst>
                          </p:cTn>
                        </p:par>
                        <p:par>
                          <p:cTn id="104" fill="hold" nodeType="afterGroup">
                            <p:stCondLst>
                              <p:cond delay="1000"/>
                            </p:stCondLst>
                            <p:childTnLst>
                              <p:par>
                                <p:cTn id="105" presetID="22" presetClass="entr" presetSubtype="8" fill="hold" grpId="0" nodeType="afterEffect">
                                  <p:stCondLst>
                                    <p:cond delay="0"/>
                                  </p:stCondLst>
                                  <p:childTnLst>
                                    <p:set>
                                      <p:cBhvr>
                                        <p:cTn id="106" dur="1" fill="hold">
                                          <p:stCondLst>
                                            <p:cond delay="0"/>
                                          </p:stCondLst>
                                        </p:cTn>
                                        <p:tgtEl>
                                          <p:spTgt spid="57385"/>
                                        </p:tgtEl>
                                        <p:attrNameLst>
                                          <p:attrName>style.visibility</p:attrName>
                                        </p:attrNameLst>
                                      </p:cBhvr>
                                      <p:to>
                                        <p:strVal val="visible"/>
                                      </p:to>
                                    </p:set>
                                    <p:animEffect transition="in" filter="wipe(left)">
                                      <p:cBhvr>
                                        <p:cTn id="107" dur="500"/>
                                        <p:tgtEl>
                                          <p:spTgt spid="57385"/>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57387"/>
                                        </p:tgtEl>
                                        <p:attrNameLst>
                                          <p:attrName>style.visibility</p:attrName>
                                        </p:attrNameLst>
                                      </p:cBhvr>
                                      <p:to>
                                        <p:strVal val="visible"/>
                                      </p:to>
                                    </p:set>
                                    <p:animEffect transition="in" filter="wipe(left)">
                                      <p:cBhvr>
                                        <p:cTn id="110" dur="500"/>
                                        <p:tgtEl>
                                          <p:spTgt spid="57387"/>
                                        </p:tgtEl>
                                      </p:cBhvr>
                                    </p:animEffect>
                                  </p:childTnLst>
                                </p:cTn>
                              </p:par>
                            </p:childTnLst>
                          </p:cTn>
                        </p:par>
                        <p:par>
                          <p:cTn id="111" fill="hold" nodeType="afterGroup">
                            <p:stCondLst>
                              <p:cond delay="1500"/>
                            </p:stCondLst>
                            <p:childTnLst>
                              <p:par>
                                <p:cTn id="112" presetID="4" presetClass="entr" presetSubtype="16" fill="hold" nodeType="afterEffect">
                                  <p:stCondLst>
                                    <p:cond delay="0"/>
                                  </p:stCondLst>
                                  <p:childTnLst>
                                    <p:set>
                                      <p:cBhvr>
                                        <p:cTn id="113" dur="1" fill="hold">
                                          <p:stCondLst>
                                            <p:cond delay="0"/>
                                          </p:stCondLst>
                                        </p:cTn>
                                        <p:tgtEl>
                                          <p:spTgt spid="57390"/>
                                        </p:tgtEl>
                                        <p:attrNameLst>
                                          <p:attrName>style.visibility</p:attrName>
                                        </p:attrNameLst>
                                      </p:cBhvr>
                                      <p:to>
                                        <p:strVal val="visible"/>
                                      </p:to>
                                    </p:set>
                                    <p:animEffect transition="in" filter="box(in)">
                                      <p:cBhvr>
                                        <p:cTn id="114" dur="500"/>
                                        <p:tgtEl>
                                          <p:spTgt spid="57390"/>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7386"/>
                                        </p:tgtEl>
                                        <p:attrNameLst>
                                          <p:attrName>style.visibility</p:attrName>
                                        </p:attrNameLst>
                                      </p:cBhvr>
                                      <p:to>
                                        <p:strVal val="visible"/>
                                      </p:to>
                                    </p:set>
                                    <p:animEffect transition="in" filter="wipe(left)">
                                      <p:cBhvr>
                                        <p:cTn id="119" dur="500"/>
                                        <p:tgtEl>
                                          <p:spTgt spid="57386"/>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57388"/>
                                        </p:tgtEl>
                                        <p:attrNameLst>
                                          <p:attrName>style.visibility</p:attrName>
                                        </p:attrNameLst>
                                      </p:cBhvr>
                                      <p:to>
                                        <p:strVal val="visible"/>
                                      </p:to>
                                    </p:set>
                                    <p:animEffect transition="in" filter="wipe(left)">
                                      <p:cBhvr>
                                        <p:cTn id="122" dur="500"/>
                                        <p:tgtEl>
                                          <p:spTgt spid="57388"/>
                                        </p:tgtEl>
                                      </p:cBhvr>
                                    </p:animEffect>
                                  </p:childTnLst>
                                </p:cTn>
                              </p:par>
                            </p:childTnLst>
                          </p:cTn>
                        </p:par>
                        <p:par>
                          <p:cTn id="123" fill="hold" nodeType="afterGroup">
                            <p:stCondLst>
                              <p:cond delay="500"/>
                            </p:stCondLst>
                            <p:childTnLst>
                              <p:par>
                                <p:cTn id="124" presetID="4" presetClass="entr" presetSubtype="16" fill="hold" nodeType="afterEffect">
                                  <p:stCondLst>
                                    <p:cond delay="0"/>
                                  </p:stCondLst>
                                  <p:childTnLst>
                                    <p:set>
                                      <p:cBhvr>
                                        <p:cTn id="125" dur="1" fill="hold">
                                          <p:stCondLst>
                                            <p:cond delay="0"/>
                                          </p:stCondLst>
                                        </p:cTn>
                                        <p:tgtEl>
                                          <p:spTgt spid="57389"/>
                                        </p:tgtEl>
                                        <p:attrNameLst>
                                          <p:attrName>style.visibility</p:attrName>
                                        </p:attrNameLst>
                                      </p:cBhvr>
                                      <p:to>
                                        <p:strVal val="visible"/>
                                      </p:to>
                                    </p:set>
                                    <p:animEffect transition="in" filter="box(in)">
                                      <p:cBhvr>
                                        <p:cTn id="126" dur="500"/>
                                        <p:tgtEl>
                                          <p:spTgt spid="57389"/>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9" presetClass="entr" presetSubtype="10" fill="hold" nodeType="clickEffect">
                                  <p:stCondLst>
                                    <p:cond delay="0"/>
                                  </p:stCondLst>
                                  <p:childTnLst>
                                    <p:set>
                                      <p:cBhvr>
                                        <p:cTn id="130" dur="1" fill="hold">
                                          <p:stCondLst>
                                            <p:cond delay="0"/>
                                          </p:stCondLst>
                                        </p:cTn>
                                        <p:tgtEl>
                                          <p:spTgt spid="2"/>
                                        </p:tgtEl>
                                        <p:attrNameLst>
                                          <p:attrName>style.visibility</p:attrName>
                                        </p:attrNameLst>
                                      </p:cBhvr>
                                      <p:to>
                                        <p:strVal val="visible"/>
                                      </p:to>
                                    </p:set>
                                    <p:anim calcmode="lin" valueType="num">
                                      <p:cBhvr>
                                        <p:cTn id="131" dur="5000" fill="hold"/>
                                        <p:tgtEl>
                                          <p:spTgt spid="2"/>
                                        </p:tgtEl>
                                        <p:attrNameLst>
                                          <p:attrName>ppt_w</p:attrName>
                                        </p:attrNameLst>
                                      </p:cBhvr>
                                      <p:tavLst>
                                        <p:tav tm="0" fmla="#ppt_w*sin(2.5*pi*$)">
                                          <p:val>
                                            <p:fltVal val="0"/>
                                          </p:val>
                                        </p:tav>
                                        <p:tav tm="100000">
                                          <p:val>
                                            <p:fltVal val="1"/>
                                          </p:val>
                                        </p:tav>
                                      </p:tavLst>
                                    </p:anim>
                                    <p:anim calcmode="lin" valueType="num">
                                      <p:cBhvr>
                                        <p:cTn id="132" dur="5000" fill="hold"/>
                                        <p:tgtEl>
                                          <p:spTgt spid="2"/>
                                        </p:tgtEl>
                                        <p:attrNameLst>
                                          <p:attrName>ppt_h</p:attrName>
                                        </p:attrNameLst>
                                      </p:cBhvr>
                                      <p:tavLst>
                                        <p:tav tm="0">
                                          <p:val>
                                            <p:strVal val="#ppt_h"/>
                                          </p:val>
                                        </p:tav>
                                        <p:tav tm="100000">
                                          <p:val>
                                            <p:strVal val="#ppt_h"/>
                                          </p:val>
                                        </p:tav>
                                      </p:tavLst>
                                    </p:anim>
                                  </p:childTnLst>
                                </p:cTn>
                              </p:par>
                              <p:par>
                                <p:cTn id="133" presetID="1" presetClass="entr" presetSubtype="0" fill="hold" grpId="0" nodeType="withEffect">
                                  <p:stCondLst>
                                    <p:cond delay="0"/>
                                  </p:stCondLst>
                                  <p:childTnLst>
                                    <p:set>
                                      <p:cBhvr>
                                        <p:cTn id="134" dur="1" fill="hold">
                                          <p:stCondLst>
                                            <p:cond delay="0"/>
                                          </p:stCondLst>
                                        </p:cTn>
                                        <p:tgtEl>
                                          <p:spTgt spid="57384"/>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3"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animBg="1"/>
      <p:bldP spid="57350" grpId="1" animBg="1"/>
      <p:bldP spid="57351" grpId="0" animBg="1"/>
      <p:bldP spid="57351" grpId="1" animBg="1"/>
      <p:bldP spid="57352" grpId="0" animBg="1"/>
      <p:bldP spid="57353" grpId="0" animBg="1"/>
      <p:bldP spid="57354" grpId="0" animBg="1"/>
      <p:bldP spid="57354" grpId="1" animBg="1"/>
      <p:bldP spid="57355" grpId="0" animBg="1"/>
      <p:bldP spid="57355" grpId="1" animBg="1"/>
      <p:bldP spid="57356" grpId="0" animBg="1"/>
      <p:bldP spid="57357" grpId="0" animBg="1"/>
      <p:bldP spid="57384" grpId="0" animBg="1"/>
      <p:bldP spid="57385" grpId="0" animBg="1"/>
      <p:bldP spid="57386" grpId="0" animBg="1"/>
      <p:bldP spid="57387" grpId="0" animBg="1"/>
      <p:bldP spid="57388"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45" name="Object 8"/>
          <p:cNvGraphicFramePr>
            <a:graphicFrameLocks noChangeAspect="1"/>
          </p:cNvGraphicFramePr>
          <p:nvPr/>
        </p:nvGraphicFramePr>
        <p:xfrm>
          <a:off x="3962400" y="3810000"/>
          <a:ext cx="1522413" cy="1955800"/>
        </p:xfrm>
        <a:graphic>
          <a:graphicData uri="http://schemas.openxmlformats.org/presentationml/2006/ole">
            <mc:AlternateContent xmlns:mc="http://schemas.openxmlformats.org/markup-compatibility/2006">
              <mc:Choice xmlns:v="urn:schemas-microsoft-com:vml" Requires="v">
                <p:oleObj spid="_x0000_s222264" name="Equation" r:id="rId3" imgW="761669" imgH="977476" progId="">
                  <p:embed/>
                </p:oleObj>
              </mc:Choice>
              <mc:Fallback>
                <p:oleObj name="Equation" r:id="rId3" imgW="761669" imgH="977476"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810000"/>
                        <a:ext cx="1522413" cy="195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19" name="Rectangle 2"/>
          <p:cNvSpPr>
            <a:spLocks noChangeArrowheads="1"/>
          </p:cNvSpPr>
          <p:nvPr/>
        </p:nvSpPr>
        <p:spPr bwMode="auto">
          <a:xfrm>
            <a:off x="457200" y="533400"/>
            <a:ext cx="8231188" cy="457200"/>
          </a:xfrm>
          <a:prstGeom prst="rect">
            <a:avLst/>
          </a:prstGeom>
          <a:noFill/>
          <a:ln w="9525">
            <a:noFill/>
            <a:miter lim="800000"/>
            <a:headEnd/>
            <a:tailEnd/>
          </a:ln>
        </p:spPr>
        <p:txBody>
          <a:bodyPr/>
          <a:lstStyle/>
          <a:p>
            <a:pPr marL="342900" indent="-342900"/>
            <a:r>
              <a:rPr lang="zh-CN" altLang="en-US" sz="2400" b="1">
                <a:solidFill>
                  <a:srgbClr val="0000FF"/>
                </a:solidFill>
                <a:latin typeface="Times New Roman" pitchFamily="18" charset="0"/>
                <a:ea typeface="楷体_GB2312"/>
                <a:cs typeface="楷体_GB2312"/>
              </a:rPr>
              <a:t>第 </a:t>
            </a:r>
            <a:r>
              <a:rPr lang="en-US" altLang="zh-CN" sz="2400" b="1">
                <a:solidFill>
                  <a:srgbClr val="0000FF"/>
                </a:solidFill>
                <a:latin typeface="Times New Roman" pitchFamily="18" charset="0"/>
                <a:ea typeface="楷体_GB2312"/>
                <a:cs typeface="楷体_GB2312"/>
              </a:rPr>
              <a:t>1 </a:t>
            </a:r>
            <a:r>
              <a:rPr lang="zh-CN" altLang="en-US" sz="2400" b="1">
                <a:solidFill>
                  <a:srgbClr val="0000FF"/>
                </a:solidFill>
                <a:latin typeface="Times New Roman" pitchFamily="18" charset="0"/>
                <a:ea typeface="楷体_GB2312"/>
                <a:cs typeface="楷体_GB2312"/>
              </a:rPr>
              <a:t>步：</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经过一次初等行变换变为 </a:t>
            </a:r>
            <a:r>
              <a:rPr lang="en-US" altLang="zh-CN" sz="2400" b="1" i="1">
                <a:solidFill>
                  <a:srgbClr val="000000"/>
                </a:solidFill>
                <a:latin typeface="Times New Roman" pitchFamily="18" charset="0"/>
                <a:ea typeface="楷体_GB2312"/>
                <a:cs typeface="楷体_GB2312"/>
              </a:rPr>
              <a:t>B</a:t>
            </a:r>
            <a:r>
              <a:rPr lang="zh-CN" altLang="en-US" sz="2400" b="1">
                <a:solidFill>
                  <a:srgbClr val="000000"/>
                </a:solidFill>
                <a:latin typeface="Times New Roman" pitchFamily="18" charset="0"/>
                <a:ea typeface="楷体_GB2312"/>
                <a:cs typeface="楷体_GB2312"/>
              </a:rPr>
              <a:t>，则</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p>
        </p:txBody>
      </p:sp>
      <p:sp>
        <p:nvSpPr>
          <p:cNvPr id="48131" name="Rectangle 3"/>
          <p:cNvSpPr>
            <a:spLocks noChangeArrowheads="1"/>
          </p:cNvSpPr>
          <p:nvPr/>
        </p:nvSpPr>
        <p:spPr bwMode="auto">
          <a:xfrm>
            <a:off x="457200" y="1295400"/>
            <a:ext cx="8229600" cy="2392363"/>
          </a:xfrm>
          <a:prstGeom prst="rect">
            <a:avLst/>
          </a:prstGeom>
          <a:noFill/>
          <a:ln w="9525">
            <a:noFill/>
            <a:miter lim="800000"/>
            <a:headEnd/>
            <a:tailEnd/>
          </a:ln>
        </p:spPr>
        <p:txBody>
          <a:bodyPr>
            <a:spAutoFit/>
          </a:bodyPr>
          <a:lstStyle/>
          <a:p>
            <a:pPr marL="457200" indent="-457200">
              <a:lnSpc>
                <a:spcPct val="11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证明（续）：</a:t>
            </a:r>
            <a:r>
              <a:rPr kumimoji="1" lang="zh-CN" altLang="en-US" sz="2400" b="1">
                <a:solidFill>
                  <a:srgbClr val="000000"/>
                </a:solidFill>
                <a:latin typeface="Times New Roman" pitchFamily="18" charset="0"/>
                <a:ea typeface="楷体_GB2312"/>
                <a:cs typeface="楷体_GB2312"/>
              </a:rPr>
              <a:t>分两种情形讨论：</a:t>
            </a:r>
          </a:p>
          <a:p>
            <a:pPr marL="457200" indent="-457200">
              <a:lnSpc>
                <a:spcPct val="110000"/>
              </a:lnSpc>
              <a:spcBef>
                <a:spcPct val="20000"/>
              </a:spcBef>
              <a:buClr>
                <a:srgbClr val="FF0000"/>
              </a:buClr>
              <a:buFont typeface="Wingdings" pitchFamily="2" charset="2"/>
              <a:buNone/>
            </a:pPr>
            <a:r>
              <a:rPr kumimoji="1" lang="en-US" altLang="zh-CN" sz="2400" b="1">
                <a:solidFill>
                  <a:srgbClr val="000000"/>
                </a:solidFill>
                <a:latin typeface="Times New Roman" pitchFamily="18" charset="0"/>
                <a:ea typeface="楷体_GB2312"/>
                <a:cs typeface="楷体_GB2312"/>
              </a:rPr>
              <a:t>(1) </a:t>
            </a:r>
            <a:r>
              <a:rPr kumimoji="1" lang="en-US" altLang="zh-CN" sz="2400" b="1" i="1">
                <a:solidFill>
                  <a:srgbClr val="000000"/>
                </a:solidFill>
                <a:latin typeface="Times New Roman" pitchFamily="18" charset="0"/>
                <a:ea typeface="楷体_GB2312"/>
                <a:cs typeface="楷体_GB2312"/>
              </a:rPr>
              <a:t> D</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中不包含 </a:t>
            </a:r>
            <a:r>
              <a:rPr kumimoji="1" lang="en-US" altLang="zh-CN" sz="2400" b="1" i="1">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中的元素 </a:t>
            </a:r>
          </a:p>
          <a:p>
            <a:pPr marL="457200" indent="-457200">
              <a:lnSpc>
                <a:spcPct val="110000"/>
              </a:lnSpc>
              <a:spcBef>
                <a:spcPct val="20000"/>
              </a:spcBef>
              <a:buClr>
                <a:srgbClr val="FF0000"/>
              </a:buClr>
              <a:buFont typeface="Wingdings" pitchFamily="2" charset="2"/>
              <a:buNone/>
            </a:pPr>
            <a:r>
              <a:rPr kumimoji="1" lang="zh-CN" altLang="en-US" sz="2400" b="1">
                <a:solidFill>
                  <a:srgbClr val="000000"/>
                </a:solidFill>
                <a:latin typeface="Times New Roman" pitchFamily="18" charset="0"/>
                <a:ea typeface="楷体_GB2312"/>
                <a:cs typeface="楷体_GB2312"/>
              </a:rPr>
              <a:t>	这时 </a:t>
            </a:r>
            <a:r>
              <a:rPr kumimoji="1" lang="en-US" altLang="zh-CN" sz="2400" b="1" i="1">
                <a:solidFill>
                  <a:srgbClr val="000000"/>
                </a:solidFill>
                <a:latin typeface="Times New Roman" pitchFamily="18" charset="0"/>
                <a:ea typeface="楷体_GB2312"/>
                <a:cs typeface="楷体_GB2312"/>
              </a:rPr>
              <a:t>D</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也是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阶非零子式，故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en-US"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10000"/>
              </a:lnSpc>
              <a:spcBef>
                <a:spcPct val="20000"/>
              </a:spcBef>
              <a:buClr>
                <a:srgbClr val="FF0000"/>
              </a:buClr>
              <a:buFont typeface="Wingdings" pitchFamily="2" charset="2"/>
              <a:buNone/>
            </a:pPr>
            <a:r>
              <a:rPr kumimoji="1" lang="en-US" altLang="zh-CN" sz="2400" b="1">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D</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中包含 </a:t>
            </a:r>
            <a:r>
              <a:rPr kumimoji="1" lang="en-US" altLang="zh-CN" sz="2400" b="1" i="1">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中的元素</a:t>
            </a:r>
          </a:p>
          <a:p>
            <a:pPr marL="457200" indent="-457200">
              <a:lnSpc>
                <a:spcPct val="110000"/>
              </a:lnSpc>
              <a:spcBef>
                <a:spcPct val="20000"/>
              </a:spcBef>
              <a:buClr>
                <a:srgbClr val="FF0000"/>
              </a:buClr>
              <a:buFont typeface="Wingdings" pitchFamily="2" charset="2"/>
              <a:buNone/>
            </a:pPr>
            <a:r>
              <a:rPr kumimoji="1" lang="zh-CN" altLang="en-US" sz="2400" b="1">
                <a:solidFill>
                  <a:srgbClr val="000000"/>
                </a:solidFill>
                <a:latin typeface="Times New Roman" pitchFamily="18" charset="0"/>
                <a:ea typeface="楷体_GB2312"/>
                <a:cs typeface="楷体_GB2312"/>
              </a:rPr>
              <a:t>	这时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中与 </a:t>
            </a:r>
            <a:r>
              <a:rPr kumimoji="1" lang="en-US" altLang="zh-CN" sz="2400" b="1" i="1">
                <a:solidFill>
                  <a:srgbClr val="000000"/>
                </a:solidFill>
                <a:latin typeface="Times New Roman" pitchFamily="18" charset="0"/>
                <a:ea typeface="楷体_GB2312"/>
                <a:cs typeface="楷体_GB2312"/>
              </a:rPr>
              <a:t>D</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相对应的 </a:t>
            </a:r>
            <a:r>
              <a:rPr kumimoji="1" lang="en-US" altLang="zh-CN" sz="2400" b="1" i="1">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阶子式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为</a:t>
            </a:r>
          </a:p>
        </p:txBody>
      </p:sp>
      <p:graphicFrame>
        <p:nvGraphicFramePr>
          <p:cNvPr id="48144" name="Object 9"/>
          <p:cNvGraphicFramePr>
            <a:graphicFrameLocks noChangeAspect="1"/>
          </p:cNvGraphicFramePr>
          <p:nvPr/>
        </p:nvGraphicFramePr>
        <p:xfrm>
          <a:off x="2286000" y="3810000"/>
          <a:ext cx="1700213" cy="1955800"/>
        </p:xfrm>
        <a:graphic>
          <a:graphicData uri="http://schemas.openxmlformats.org/presentationml/2006/ole">
            <mc:AlternateContent xmlns:mc="http://schemas.openxmlformats.org/markup-compatibility/2006">
              <mc:Choice xmlns:v="urn:schemas-microsoft-com:vml" Requires="v">
                <p:oleObj spid="_x0000_s222265" name="Equation" r:id="rId5" imgW="850900" imgH="977900" progId="">
                  <p:embed/>
                </p:oleObj>
              </mc:Choice>
              <mc:Fallback>
                <p:oleObj name="Equation" r:id="rId5" imgW="850900" imgH="9779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810000"/>
                        <a:ext cx="1700213" cy="195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7" name="Object 10"/>
          <p:cNvGraphicFramePr>
            <a:graphicFrameLocks noChangeAspect="1"/>
          </p:cNvGraphicFramePr>
          <p:nvPr/>
        </p:nvGraphicFramePr>
        <p:xfrm>
          <a:off x="5438775" y="4587875"/>
          <a:ext cx="1319213" cy="457200"/>
        </p:xfrm>
        <a:graphic>
          <a:graphicData uri="http://schemas.openxmlformats.org/presentationml/2006/ole">
            <mc:AlternateContent xmlns:mc="http://schemas.openxmlformats.org/markup-compatibility/2006">
              <mc:Choice xmlns:v="urn:schemas-microsoft-com:vml" Requires="v">
                <p:oleObj spid="_x0000_s222266" name="Equation" r:id="rId7" imgW="660400" imgH="228600" progId="">
                  <p:embed/>
                </p:oleObj>
              </mc:Choice>
              <mc:Fallback>
                <p:oleObj name="Equation" r:id="rId7" imgW="660400" imgH="2286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8775" y="4587875"/>
                        <a:ext cx="13192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animEffect transition="in" filter="slide(fromBottom)">
                                      <p:cBhvr>
                                        <p:cTn id="7" dur="500"/>
                                        <p:tgtEl>
                                          <p:spTgt spid="481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8131">
                                            <p:txEl>
                                              <p:pRg st="2" end="2"/>
                                            </p:txEl>
                                          </p:spTgt>
                                        </p:tgtEl>
                                        <p:attrNameLst>
                                          <p:attrName>style.visibility</p:attrName>
                                        </p:attrNameLst>
                                      </p:cBhvr>
                                      <p:to>
                                        <p:strVal val="visible"/>
                                      </p:to>
                                    </p:set>
                                    <p:animEffect transition="in" filter="slide(fromBottom)">
                                      <p:cBhvr>
                                        <p:cTn id="12" dur="500"/>
                                        <p:tgtEl>
                                          <p:spTgt spid="481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8131">
                                            <p:txEl>
                                              <p:pRg st="3" end="3"/>
                                            </p:txEl>
                                          </p:spTgt>
                                        </p:tgtEl>
                                        <p:attrNameLst>
                                          <p:attrName>style.visibility</p:attrName>
                                        </p:attrNameLst>
                                      </p:cBhvr>
                                      <p:to>
                                        <p:strVal val="visible"/>
                                      </p:to>
                                    </p:set>
                                    <p:animEffect transition="in" filter="slide(fromBottom)">
                                      <p:cBhvr>
                                        <p:cTn id="17" dur="500"/>
                                        <p:tgtEl>
                                          <p:spTgt spid="4813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8131">
                                            <p:txEl>
                                              <p:pRg st="4" end="4"/>
                                            </p:txEl>
                                          </p:spTgt>
                                        </p:tgtEl>
                                        <p:attrNameLst>
                                          <p:attrName>style.visibility</p:attrName>
                                        </p:attrNameLst>
                                      </p:cBhvr>
                                      <p:to>
                                        <p:strVal val="visible"/>
                                      </p:to>
                                    </p:set>
                                    <p:animEffect transition="in" filter="slide(fromBottom)">
                                      <p:cBhvr>
                                        <p:cTn id="22" dur="500"/>
                                        <p:tgtEl>
                                          <p:spTgt spid="4813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8144"/>
                                        </p:tgtEl>
                                        <p:attrNameLst>
                                          <p:attrName>style.visibility</p:attrName>
                                        </p:attrNameLst>
                                      </p:cBhvr>
                                      <p:to>
                                        <p:strVal val="visible"/>
                                      </p:to>
                                    </p:set>
                                    <p:animEffect transition="in" filter="box(in)">
                                      <p:cBhvr>
                                        <p:cTn id="27" dur="500"/>
                                        <p:tgtEl>
                                          <p:spTgt spid="4814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8145"/>
                                        </p:tgtEl>
                                        <p:attrNameLst>
                                          <p:attrName>style.visibility</p:attrName>
                                        </p:attrNameLst>
                                      </p:cBhvr>
                                      <p:to>
                                        <p:strVal val="visible"/>
                                      </p:to>
                                    </p:set>
                                    <p:animEffect transition="in" filter="box(in)">
                                      <p:cBhvr>
                                        <p:cTn id="32" dur="500"/>
                                        <p:tgtEl>
                                          <p:spTgt spid="4814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48147"/>
                                        </p:tgtEl>
                                        <p:attrNameLst>
                                          <p:attrName>style.visibility</p:attrName>
                                        </p:attrNameLst>
                                      </p:cBhvr>
                                      <p:to>
                                        <p:strVal val="visible"/>
                                      </p:to>
                                    </p:set>
                                    <p:animEffect transition="in" filter="box(in)">
                                      <p:cBhvr>
                                        <p:cTn id="37" dur="500"/>
                                        <p:tgtEl>
                                          <p:spTgt spid="48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892300" y="2806700"/>
            <a:ext cx="3276600" cy="519113"/>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00"/>
                </a:solidFill>
                <a:latin typeface="Times New Roman" pitchFamily="18" charset="0"/>
                <a:ea typeface="楷体_GB2312"/>
                <a:cs typeface="楷体_GB2312"/>
              </a:rPr>
              <a:t>方程左端</a:t>
            </a:r>
          </a:p>
        </p:txBody>
      </p:sp>
      <p:sp>
        <p:nvSpPr>
          <p:cNvPr id="41987" name="Text Box 3"/>
          <p:cNvSpPr txBox="1">
            <a:spLocks noChangeArrowheads="1"/>
          </p:cNvSpPr>
          <p:nvPr/>
        </p:nvSpPr>
        <p:spPr bwMode="auto">
          <a:xfrm>
            <a:off x="1054100" y="2806700"/>
            <a:ext cx="838200" cy="519113"/>
          </a:xfrm>
          <a:prstGeom prst="rect">
            <a:avLst/>
          </a:prstGeom>
          <a:noFill/>
          <a:ln w="9525">
            <a:noFill/>
            <a:miter lim="800000"/>
            <a:headEnd/>
            <a:tailEnd/>
          </a:ln>
        </p:spPr>
        <p:txBody>
          <a:bodyPr>
            <a:spAutoFit/>
          </a:bodyPr>
          <a:lstStyle/>
          <a:p>
            <a:pPr>
              <a:spcBef>
                <a:spcPct val="50000"/>
              </a:spcBef>
            </a:pPr>
            <a:r>
              <a:rPr kumimoji="1" lang="zh-CN" altLang="en-US" sz="2800" b="1">
                <a:solidFill>
                  <a:srgbClr val="3333FF"/>
                </a:solidFill>
                <a:latin typeface="Times New Roman" pitchFamily="18" charset="0"/>
                <a:ea typeface="楷体_GB2312"/>
                <a:cs typeface="楷体_GB2312"/>
              </a:rPr>
              <a:t>解</a:t>
            </a:r>
          </a:p>
        </p:txBody>
      </p:sp>
      <p:sp>
        <p:nvSpPr>
          <p:cNvPr id="41988" name="Text Box 4"/>
          <p:cNvSpPr txBox="1">
            <a:spLocks noChangeArrowheads="1"/>
          </p:cNvSpPr>
          <p:nvPr/>
        </p:nvSpPr>
        <p:spPr bwMode="auto">
          <a:xfrm>
            <a:off x="1892300" y="4581525"/>
            <a:ext cx="3276600" cy="519113"/>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00"/>
                </a:solidFill>
                <a:latin typeface="Times New Roman" pitchFamily="18" charset="0"/>
                <a:ea typeface="楷体_GB2312"/>
                <a:cs typeface="楷体_GB2312"/>
              </a:rPr>
              <a:t>由                         得</a:t>
            </a:r>
          </a:p>
        </p:txBody>
      </p:sp>
      <p:graphicFrame>
        <p:nvGraphicFramePr>
          <p:cNvPr id="10262" name="Object 22"/>
          <p:cNvGraphicFramePr>
            <a:graphicFrameLocks noChangeAspect="1"/>
          </p:cNvGraphicFramePr>
          <p:nvPr/>
        </p:nvGraphicFramePr>
        <p:xfrm>
          <a:off x="3556000" y="1320800"/>
          <a:ext cx="2124075" cy="1536700"/>
        </p:xfrm>
        <a:graphic>
          <a:graphicData uri="http://schemas.openxmlformats.org/presentationml/2006/ole">
            <mc:AlternateContent xmlns:mc="http://schemas.openxmlformats.org/markup-compatibility/2006">
              <mc:Choice xmlns:v="urn:schemas-microsoft-com:vml" Requires="v">
                <p:oleObj spid="_x0000_s10342" name="Equation" r:id="rId3" imgW="965200" imgH="698500" progId="">
                  <p:embed/>
                </p:oleObj>
              </mc:Choice>
              <mc:Fallback>
                <p:oleObj name="Equation" r:id="rId3" imgW="965200" imgH="698500"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0" y="1320800"/>
                        <a:ext cx="2124075" cy="153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70" name="Text Box 6"/>
          <p:cNvSpPr txBox="1">
            <a:spLocks noChangeArrowheads="1"/>
          </p:cNvSpPr>
          <p:nvPr/>
        </p:nvSpPr>
        <p:spPr bwMode="auto">
          <a:xfrm>
            <a:off x="914400" y="1352550"/>
            <a:ext cx="2505075" cy="519113"/>
          </a:xfrm>
          <a:prstGeom prst="rect">
            <a:avLst/>
          </a:prstGeom>
          <a:noFill/>
          <a:ln w="9525">
            <a:noFill/>
            <a:miter lim="800000"/>
            <a:headEnd/>
            <a:tailEnd/>
          </a:ln>
        </p:spPr>
        <p:txBody>
          <a:bodyPr wrap="none"/>
          <a:lstStyle/>
          <a:p>
            <a:pPr>
              <a:spcBef>
                <a:spcPct val="50000"/>
              </a:spcBef>
            </a:pPr>
            <a:r>
              <a:rPr kumimoji="1" lang="zh-CN" altLang="en-US" sz="2800" b="1">
                <a:solidFill>
                  <a:srgbClr val="3333FF"/>
                </a:solidFill>
                <a:latin typeface="楷体_GB2312"/>
                <a:ea typeface="楷体_GB2312"/>
                <a:cs typeface="楷体_GB2312"/>
              </a:rPr>
              <a:t>例</a:t>
            </a:r>
            <a:r>
              <a:rPr kumimoji="1" lang="en-US" altLang="zh-CN" sz="2800" b="1">
                <a:solidFill>
                  <a:srgbClr val="3333FF"/>
                </a:solidFill>
                <a:latin typeface="Times New Roman" pitchFamily="18" charset="0"/>
                <a:ea typeface="楷体_GB2312"/>
                <a:cs typeface="楷体_GB2312"/>
              </a:rPr>
              <a:t>3</a:t>
            </a:r>
            <a:r>
              <a:rPr kumimoji="1" lang="en-US" altLang="zh-CN" sz="2800" b="1">
                <a:solidFill>
                  <a:srgbClr val="000000"/>
                </a:solidFill>
                <a:latin typeface="楷体_GB2312"/>
                <a:ea typeface="楷体_GB2312"/>
                <a:cs typeface="楷体_GB2312"/>
              </a:rPr>
              <a:t>  </a:t>
            </a:r>
            <a:r>
              <a:rPr kumimoji="1" lang="zh-CN" altLang="en-US" sz="2800" b="1">
                <a:solidFill>
                  <a:srgbClr val="000000"/>
                </a:solidFill>
                <a:latin typeface="楷体_GB2312"/>
                <a:ea typeface="楷体_GB2312"/>
                <a:cs typeface="楷体_GB2312"/>
              </a:rPr>
              <a:t>求解方程 </a:t>
            </a:r>
          </a:p>
        </p:txBody>
      </p:sp>
      <p:graphicFrame>
        <p:nvGraphicFramePr>
          <p:cNvPr id="41991" name="Object 23"/>
          <p:cNvGraphicFramePr>
            <a:graphicFrameLocks noChangeAspect="1"/>
          </p:cNvGraphicFramePr>
          <p:nvPr/>
        </p:nvGraphicFramePr>
        <p:xfrm>
          <a:off x="1651000" y="3429000"/>
          <a:ext cx="4978400" cy="393700"/>
        </p:xfrm>
        <a:graphic>
          <a:graphicData uri="http://schemas.openxmlformats.org/presentationml/2006/ole">
            <mc:AlternateContent xmlns:mc="http://schemas.openxmlformats.org/markup-compatibility/2006">
              <mc:Choice xmlns:v="urn:schemas-microsoft-com:vml" Requires="v">
                <p:oleObj spid="_x0000_s10343" name="Equation" r:id="rId5" imgW="4978400" imgH="393700" progId="Equation.3">
                  <p:embed/>
                </p:oleObj>
              </mc:Choice>
              <mc:Fallback>
                <p:oleObj name="Equation" r:id="rId5" imgW="4978400" imgH="393700" progId="Equation.3">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1000" y="3429000"/>
                        <a:ext cx="49784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2" name="Object 24"/>
          <p:cNvGraphicFramePr>
            <a:graphicFrameLocks noChangeAspect="1"/>
          </p:cNvGraphicFramePr>
          <p:nvPr/>
        </p:nvGraphicFramePr>
        <p:xfrm>
          <a:off x="2038350" y="3994150"/>
          <a:ext cx="2044700" cy="444500"/>
        </p:xfrm>
        <a:graphic>
          <a:graphicData uri="http://schemas.openxmlformats.org/presentationml/2006/ole">
            <mc:AlternateContent xmlns:mc="http://schemas.openxmlformats.org/markup-compatibility/2006">
              <mc:Choice xmlns:v="urn:schemas-microsoft-com:vml" Requires="v">
                <p:oleObj spid="_x0000_s10344" name="Equation" r:id="rId7" imgW="2044700" imgH="444500" progId="Equation.3">
                  <p:embed/>
                </p:oleObj>
              </mc:Choice>
              <mc:Fallback>
                <p:oleObj name="Equation" r:id="rId7" imgW="2044700" imgH="444500" progId="Equation.3">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350" y="3994150"/>
                        <a:ext cx="20447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3" name="Object 25"/>
          <p:cNvGraphicFramePr>
            <a:graphicFrameLocks noChangeAspect="1"/>
          </p:cNvGraphicFramePr>
          <p:nvPr/>
        </p:nvGraphicFramePr>
        <p:xfrm>
          <a:off x="2373313" y="4597400"/>
          <a:ext cx="2127250" cy="449263"/>
        </p:xfrm>
        <a:graphic>
          <a:graphicData uri="http://schemas.openxmlformats.org/presentationml/2006/ole">
            <mc:AlternateContent xmlns:mc="http://schemas.openxmlformats.org/markup-compatibility/2006">
              <mc:Choice xmlns:v="urn:schemas-microsoft-com:vml" Requires="v">
                <p:oleObj spid="_x0000_s10345" name="Equation" r:id="rId9" imgW="965200" imgH="203200" progId="">
                  <p:embed/>
                </p:oleObj>
              </mc:Choice>
              <mc:Fallback>
                <p:oleObj name="Equation" r:id="rId9" imgW="965200" imgH="203200" progId="">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3313" y="4597400"/>
                        <a:ext cx="2127250"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4" name="Object 26"/>
          <p:cNvGraphicFramePr>
            <a:graphicFrameLocks noChangeAspect="1"/>
          </p:cNvGraphicFramePr>
          <p:nvPr/>
        </p:nvGraphicFramePr>
        <p:xfrm>
          <a:off x="2235200" y="5307013"/>
          <a:ext cx="2184400" cy="431800"/>
        </p:xfrm>
        <a:graphic>
          <a:graphicData uri="http://schemas.openxmlformats.org/presentationml/2006/ole">
            <mc:AlternateContent xmlns:mc="http://schemas.openxmlformats.org/markup-compatibility/2006">
              <mc:Choice xmlns:v="urn:schemas-microsoft-com:vml" Requires="v">
                <p:oleObj spid="_x0000_s10346" name="Equation" r:id="rId11" imgW="2184400" imgH="431800" progId="Equation.3">
                  <p:embed/>
                </p:oleObj>
              </mc:Choice>
              <mc:Fallback>
                <p:oleObj name="Equation" r:id="rId11" imgW="2184400" imgH="431800" progId="Equation.3">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35200" y="5307013"/>
                        <a:ext cx="21844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986"/>
                                        </p:tgtEl>
                                        <p:attrNameLst>
                                          <p:attrName>style.visibility</p:attrName>
                                        </p:attrNameLst>
                                      </p:cBhvr>
                                      <p:to>
                                        <p:strVal val="visible"/>
                                      </p:to>
                                    </p:set>
                                    <p:animEffect transition="in" filter="wipe(left)">
                                      <p:cBhvr>
                                        <p:cTn id="12" dur="500"/>
                                        <p:tgtEl>
                                          <p:spTgt spid="419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1991"/>
                                        </p:tgtEl>
                                        <p:attrNameLst>
                                          <p:attrName>style.visibility</p:attrName>
                                        </p:attrNameLst>
                                      </p:cBhvr>
                                      <p:to>
                                        <p:strVal val="visible"/>
                                      </p:to>
                                    </p:set>
                                    <p:animEffect transition="in" filter="wipe(left)">
                                      <p:cBhvr>
                                        <p:cTn id="17" dur="2000"/>
                                        <p:tgtEl>
                                          <p:spTgt spid="419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1992"/>
                                        </p:tgtEl>
                                        <p:attrNameLst>
                                          <p:attrName>style.visibility</p:attrName>
                                        </p:attrNameLst>
                                      </p:cBhvr>
                                      <p:to>
                                        <p:strVal val="visible"/>
                                      </p:to>
                                    </p:set>
                                    <p:animEffect transition="in" filter="wipe(left)">
                                      <p:cBhvr>
                                        <p:cTn id="22" dur="500"/>
                                        <p:tgtEl>
                                          <p:spTgt spid="419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988"/>
                                        </p:tgtEl>
                                        <p:attrNameLst>
                                          <p:attrName>style.visibility</p:attrName>
                                        </p:attrNameLst>
                                      </p:cBhvr>
                                      <p:to>
                                        <p:strVal val="visible"/>
                                      </p:to>
                                    </p:set>
                                    <p:animEffect transition="in" filter="wipe(left)">
                                      <p:cBhvr>
                                        <p:cTn id="27" dur="500"/>
                                        <p:tgtEl>
                                          <p:spTgt spid="41988"/>
                                        </p:tgtEl>
                                      </p:cBhvr>
                                    </p:animEffect>
                                  </p:childTnLst>
                                </p:cTn>
                              </p:par>
                              <p:par>
                                <p:cTn id="28" presetID="22" presetClass="entr" presetSubtype="8" fill="hold" nodeType="withEffect">
                                  <p:stCondLst>
                                    <p:cond delay="0"/>
                                  </p:stCondLst>
                                  <p:childTnLst>
                                    <p:set>
                                      <p:cBhvr>
                                        <p:cTn id="29" dur="1" fill="hold">
                                          <p:stCondLst>
                                            <p:cond delay="0"/>
                                          </p:stCondLst>
                                        </p:cTn>
                                        <p:tgtEl>
                                          <p:spTgt spid="41993"/>
                                        </p:tgtEl>
                                        <p:attrNameLst>
                                          <p:attrName>style.visibility</p:attrName>
                                        </p:attrNameLst>
                                      </p:cBhvr>
                                      <p:to>
                                        <p:strVal val="visible"/>
                                      </p:to>
                                    </p:set>
                                    <p:animEffect transition="in" filter="wipe(left)">
                                      <p:cBhvr>
                                        <p:cTn id="30" dur="500"/>
                                        <p:tgtEl>
                                          <p:spTgt spid="4199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41994"/>
                                        </p:tgtEl>
                                        <p:attrNameLst>
                                          <p:attrName>style.visibility</p:attrName>
                                        </p:attrNameLst>
                                      </p:cBhvr>
                                      <p:to>
                                        <p:strVal val="visible"/>
                                      </p:to>
                                    </p:set>
                                    <p:animEffect transition="in" filter="wipe(left)">
                                      <p:cBhvr>
                                        <p:cTn id="35" dur="500"/>
                                        <p:tgtEl>
                                          <p:spTgt spid="41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utoUpdateAnimBg="0"/>
      <p:bldP spid="41988" grpId="0" autoUpdateAnimBg="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3236" name="Object 4"/>
          <p:cNvGraphicFramePr>
            <a:graphicFrameLocks noChangeAspect="1"/>
          </p:cNvGraphicFramePr>
          <p:nvPr/>
        </p:nvGraphicFramePr>
        <p:xfrm>
          <a:off x="2286000" y="457200"/>
          <a:ext cx="4492625" cy="1955800"/>
        </p:xfrm>
        <a:graphic>
          <a:graphicData uri="http://schemas.openxmlformats.org/presentationml/2006/ole">
            <mc:AlternateContent xmlns:mc="http://schemas.openxmlformats.org/markup-compatibility/2006">
              <mc:Choice xmlns:v="urn:schemas-microsoft-com:vml" Requires="v">
                <p:oleObj spid="_x0000_s223252" name="Equation" r:id="rId3" imgW="2247900" imgH="977900" progId="">
                  <p:embed/>
                </p:oleObj>
              </mc:Choice>
              <mc:Fallback>
                <p:oleObj name="Equation" r:id="rId3" imgW="2247900" imgH="9779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57200"/>
                        <a:ext cx="4492625" cy="195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7" name="Rectangle 5"/>
          <p:cNvSpPr>
            <a:spLocks noChangeArrowheads="1"/>
          </p:cNvSpPr>
          <p:nvPr/>
        </p:nvSpPr>
        <p:spPr bwMode="auto">
          <a:xfrm>
            <a:off x="457200" y="2590800"/>
            <a:ext cx="8382000" cy="3195638"/>
          </a:xfrm>
          <a:prstGeom prst="rect">
            <a:avLst/>
          </a:prstGeom>
          <a:noFill/>
          <a:ln w="9525">
            <a:noFill/>
            <a:miter lim="800000"/>
            <a:headEnd/>
            <a:tailEnd/>
          </a:ln>
        </p:spPr>
        <p:txBody>
          <a:bodyPr>
            <a:spAutoFit/>
          </a:bodyPr>
          <a:lstStyle/>
          <a:p>
            <a:pPr marL="457200" indent="-457200">
              <a:spcBef>
                <a:spcPct val="20000"/>
              </a:spcBef>
              <a:buClr>
                <a:srgbClr val="00007D"/>
              </a:buClr>
              <a:buSzPct val="75000"/>
              <a:buFont typeface="Wingdings" pitchFamily="2" charset="2"/>
              <a:buChar char="ü"/>
            </a:pPr>
            <a:r>
              <a:rPr kumimoji="1" lang="zh-CN" altLang="en-US" sz="2400" b="1">
                <a:solidFill>
                  <a:srgbClr val="000000"/>
                </a:solidFill>
                <a:latin typeface="Times New Roman" pitchFamily="18" charset="0"/>
                <a:ea typeface="楷体_GB2312"/>
                <a:cs typeface="楷体_GB2312"/>
              </a:rPr>
              <a:t>若</a:t>
            </a:r>
            <a:r>
              <a:rPr kumimoji="1" lang="en-US" altLang="zh-CN" sz="2400" b="1" i="1">
                <a:solidFill>
                  <a:srgbClr val="000000"/>
                </a:solidFill>
                <a:latin typeface="Times New Roman" pitchFamily="18" charset="0"/>
                <a:ea typeface="楷体_GB2312"/>
                <a:cs typeface="楷体_GB2312"/>
              </a:rPr>
              <a:t>p</a:t>
            </a:r>
            <a:r>
              <a:rPr kumimoji="1" lang="en-US" altLang="zh-CN" sz="2400" b="1">
                <a:solidFill>
                  <a:srgbClr val="000000"/>
                </a:solidFill>
                <a:latin typeface="Times New Roman" pitchFamily="18" charset="0"/>
                <a:ea typeface="楷体_GB2312"/>
                <a:cs typeface="楷体_GB2312"/>
              </a:rPr>
              <a:t> = 2</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0</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D</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，从而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en-US"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a:t>
            </a:r>
          </a:p>
          <a:p>
            <a:pPr marL="457200" indent="-457200">
              <a:lnSpc>
                <a:spcPct val="130000"/>
              </a:lnSpc>
              <a:spcBef>
                <a:spcPct val="20000"/>
              </a:spcBef>
              <a:buClr>
                <a:srgbClr val="00007D"/>
              </a:buClr>
              <a:buSzPct val="75000"/>
              <a:buFont typeface="Wingdings" pitchFamily="2" charset="2"/>
              <a:buChar char="ü"/>
            </a:pPr>
            <a:r>
              <a:rPr kumimoji="1" lang="zh-CN" altLang="en-US" sz="2400" b="1">
                <a:solidFill>
                  <a:srgbClr val="000000"/>
                </a:solidFill>
                <a:latin typeface="Times New Roman" pitchFamily="18" charset="0"/>
                <a:ea typeface="楷体_GB2312"/>
                <a:cs typeface="楷体_GB2312"/>
              </a:rPr>
              <a:t>若</a:t>
            </a:r>
            <a:r>
              <a:rPr kumimoji="1" lang="en-US" altLang="zh-CN" sz="2400" b="1" i="1">
                <a:solidFill>
                  <a:srgbClr val="000000"/>
                </a:solidFill>
                <a:latin typeface="Times New Roman" pitchFamily="18" charset="0"/>
                <a:ea typeface="楷体_GB2312"/>
                <a:cs typeface="楷体_GB2312"/>
              </a:rPr>
              <a:t>p</a:t>
            </a:r>
            <a:r>
              <a:rPr kumimoji="1" lang="en-US" altLang="zh-CN" sz="2400" b="1">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1</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kD</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a:t>
            </a:r>
          </a:p>
          <a:p>
            <a:pPr marL="457200" indent="-4572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因为这个等式对任意非零常数 </a:t>
            </a:r>
            <a:r>
              <a:rPr kumimoji="1" lang="en-US" altLang="zh-CN" sz="2400" b="1" i="1">
                <a:solidFill>
                  <a:srgbClr val="000000"/>
                </a:solidFill>
                <a:latin typeface="Times New Roman" pitchFamily="18" charset="0"/>
                <a:ea typeface="楷体_GB2312"/>
                <a:cs typeface="楷体_GB2312"/>
              </a:rPr>
              <a:t>k</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都成立，</a:t>
            </a:r>
          </a:p>
          <a:p>
            <a:pPr marL="457200" indent="-4572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所以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不同时等于零，</a:t>
            </a:r>
          </a:p>
          <a:p>
            <a:pPr marL="457200" indent="-4572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于是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中存在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阶非零子式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或 </a:t>
            </a:r>
            <a:r>
              <a:rPr kumimoji="1" lang="en-US" altLang="zh-CN" sz="2400" b="1" i="1">
                <a:solidFill>
                  <a:srgbClr val="000000"/>
                </a:solidFill>
                <a:latin typeface="Times New Roman" pitchFamily="18" charset="0"/>
                <a:ea typeface="楷体_GB2312"/>
                <a:cs typeface="楷体_GB2312"/>
              </a:rPr>
              <a:t>D</a:t>
            </a:r>
            <a:r>
              <a:rPr kumimoji="1" lang="en-US" altLang="zh-CN" sz="2400" b="1" baseline="-25000">
                <a:solidFill>
                  <a:srgbClr val="000000"/>
                </a:solidFill>
                <a:latin typeface="Times New Roman" pitchFamily="18" charset="0"/>
                <a:ea typeface="楷体_GB2312"/>
                <a:cs typeface="楷体_GB2312"/>
              </a:rPr>
              <a:t>2</a:t>
            </a:r>
            <a:r>
              <a:rPr kumimoji="1" lang="zh-CN" altLang="en-US" sz="2400" b="1" baseline="-25000">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从而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en-US"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a:t>
            </a:r>
          </a:p>
          <a:p>
            <a:pPr marL="457200" indent="-4572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即</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157">
                                            <p:txEl>
                                              <p:pRg st="0" end="0"/>
                                            </p:txEl>
                                          </p:spTgt>
                                        </p:tgtEl>
                                        <p:attrNameLst>
                                          <p:attrName>style.visibility</p:attrName>
                                        </p:attrNameLst>
                                      </p:cBhvr>
                                      <p:to>
                                        <p:strVal val="visible"/>
                                      </p:to>
                                    </p:set>
                                    <p:animEffect transition="in" filter="slide(fromBottom)">
                                      <p:cBhvr>
                                        <p:cTn id="7" dur="500"/>
                                        <p:tgtEl>
                                          <p:spTgt spid="4915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157">
                                            <p:txEl>
                                              <p:pRg st="1" end="1"/>
                                            </p:txEl>
                                          </p:spTgt>
                                        </p:tgtEl>
                                        <p:attrNameLst>
                                          <p:attrName>style.visibility</p:attrName>
                                        </p:attrNameLst>
                                      </p:cBhvr>
                                      <p:to>
                                        <p:strVal val="visible"/>
                                      </p:to>
                                    </p:set>
                                    <p:animEffect transition="in" filter="slide(fromBottom)">
                                      <p:cBhvr>
                                        <p:cTn id="12" dur="500"/>
                                        <p:tgtEl>
                                          <p:spTgt spid="4915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9157">
                                            <p:txEl>
                                              <p:pRg st="2" end="2"/>
                                            </p:txEl>
                                          </p:spTgt>
                                        </p:tgtEl>
                                        <p:attrNameLst>
                                          <p:attrName>style.visibility</p:attrName>
                                        </p:attrNameLst>
                                      </p:cBhvr>
                                      <p:to>
                                        <p:strVal val="visible"/>
                                      </p:to>
                                    </p:set>
                                    <p:animEffect transition="in" filter="slide(fromBottom)">
                                      <p:cBhvr>
                                        <p:cTn id="17" dur="500"/>
                                        <p:tgtEl>
                                          <p:spTgt spid="4915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9157">
                                            <p:txEl>
                                              <p:pRg st="3" end="3"/>
                                            </p:txEl>
                                          </p:spTgt>
                                        </p:tgtEl>
                                        <p:attrNameLst>
                                          <p:attrName>style.visibility</p:attrName>
                                        </p:attrNameLst>
                                      </p:cBhvr>
                                      <p:to>
                                        <p:strVal val="visible"/>
                                      </p:to>
                                    </p:set>
                                    <p:animEffect transition="in" filter="slide(fromBottom)">
                                      <p:cBhvr>
                                        <p:cTn id="22" dur="500"/>
                                        <p:tgtEl>
                                          <p:spTgt spid="4915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9157">
                                            <p:txEl>
                                              <p:pRg st="4" end="4"/>
                                            </p:txEl>
                                          </p:spTgt>
                                        </p:tgtEl>
                                        <p:attrNameLst>
                                          <p:attrName>style.visibility</p:attrName>
                                        </p:attrNameLst>
                                      </p:cBhvr>
                                      <p:to>
                                        <p:strVal val="visible"/>
                                      </p:to>
                                    </p:set>
                                    <p:animEffect transition="in" filter="slide(fromBottom)">
                                      <p:cBhvr>
                                        <p:cTn id="27" dur="500"/>
                                        <p:tgtEl>
                                          <p:spTgt spid="4915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9157">
                                            <p:txEl>
                                              <p:pRg st="5" end="5"/>
                                            </p:txEl>
                                          </p:spTgt>
                                        </p:tgtEl>
                                        <p:attrNameLst>
                                          <p:attrName>style.visibility</p:attrName>
                                        </p:attrNameLst>
                                      </p:cBhvr>
                                      <p:to>
                                        <p:strVal val="visible"/>
                                      </p:to>
                                    </p:set>
                                    <p:animEffect transition="in" filter="slide(fromBottom)">
                                      <p:cBhvr>
                                        <p:cTn id="32" dur="500"/>
                                        <p:tgtEl>
                                          <p:spTgt spid="4915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build="p"/>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1" name="Rectangle 2"/>
          <p:cNvSpPr>
            <a:spLocks noChangeArrowheads="1"/>
          </p:cNvSpPr>
          <p:nvPr/>
        </p:nvSpPr>
        <p:spPr bwMode="auto">
          <a:xfrm>
            <a:off x="457200" y="533400"/>
            <a:ext cx="8231188" cy="457200"/>
          </a:xfrm>
          <a:prstGeom prst="rect">
            <a:avLst/>
          </a:prstGeom>
          <a:noFill/>
          <a:ln w="9525">
            <a:noFill/>
            <a:miter lim="800000"/>
            <a:headEnd/>
            <a:tailEnd/>
          </a:ln>
        </p:spPr>
        <p:txBody>
          <a:bodyPr/>
          <a:lstStyle/>
          <a:p>
            <a:pPr marL="342900" indent="-342900"/>
            <a:r>
              <a:rPr kumimoji="1" lang="zh-CN" altLang="en-US" sz="2400" b="1">
                <a:solidFill>
                  <a:srgbClr val="0000FF"/>
                </a:solidFill>
                <a:latin typeface="Times New Roman" pitchFamily="18" charset="0"/>
                <a:ea typeface="楷体_GB2312"/>
                <a:cs typeface="楷体_GB2312"/>
              </a:rPr>
              <a:t>定理：</a:t>
            </a: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p>
        </p:txBody>
      </p:sp>
      <p:sp>
        <p:nvSpPr>
          <p:cNvPr id="33795" name="Rectangle 3"/>
          <p:cNvSpPr>
            <a:spLocks noChangeArrowheads="1"/>
          </p:cNvSpPr>
          <p:nvPr/>
        </p:nvSpPr>
        <p:spPr bwMode="auto">
          <a:xfrm>
            <a:off x="457200" y="1295400"/>
            <a:ext cx="8229600" cy="13335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应用：</a:t>
            </a:r>
            <a:r>
              <a:rPr lang="zh-CN" altLang="en-US" sz="2400" b="1">
                <a:solidFill>
                  <a:srgbClr val="000000"/>
                </a:solidFill>
                <a:latin typeface="Times New Roman" pitchFamily="18" charset="0"/>
                <a:ea typeface="楷体_GB2312"/>
                <a:cs typeface="楷体_GB2312"/>
              </a:rPr>
              <a:t>根据这一定理，为求矩阵的秩，只要用初等行变换把</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矩阵化成行阶梯形矩阵，行阶梯形矩阵中非零行的行数就是</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该矩阵的秩</a:t>
            </a:r>
            <a:r>
              <a:rPr kumimoji="1" lang="zh-CN" altLang="en-US" sz="2400" b="1">
                <a:solidFill>
                  <a:srgbClr val="000000"/>
                </a:solidFill>
                <a:latin typeface="Times New Roman" pitchFamily="18" charset="0"/>
                <a:ea typeface="楷体_GB2312"/>
                <a:cs typeface="楷体_GB2312"/>
              </a:rPr>
              <a:t>．</a:t>
            </a:r>
          </a:p>
        </p:txBody>
      </p:sp>
      <p:sp>
        <p:nvSpPr>
          <p:cNvPr id="33796" name="Rectangle 4"/>
          <p:cNvSpPr>
            <a:spLocks noChangeArrowheads="1"/>
          </p:cNvSpPr>
          <p:nvPr/>
        </p:nvSpPr>
        <p:spPr bwMode="auto">
          <a:xfrm>
            <a:off x="457200" y="3562350"/>
            <a:ext cx="8229600" cy="17716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求</a:t>
            </a:r>
            <a:r>
              <a:rPr kumimoji="1" lang="zh-CN" altLang="en-US" sz="2400" b="1">
                <a:solidFill>
                  <a:srgbClr val="000000"/>
                </a:solidFill>
                <a:latin typeface="Times New Roman" pitchFamily="18" charset="0"/>
                <a:ea typeface="楷体_GB2312"/>
                <a:cs typeface="楷体_GB2312"/>
              </a:rPr>
              <a:t>矩阵                                                的秩，并求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最高阶非零子式．</a:t>
            </a:r>
          </a:p>
        </p:txBody>
      </p:sp>
      <p:graphicFrame>
        <p:nvGraphicFramePr>
          <p:cNvPr id="33799" name="Object 4"/>
          <p:cNvGraphicFramePr>
            <a:graphicFrameLocks noChangeAspect="1"/>
          </p:cNvGraphicFramePr>
          <p:nvPr/>
        </p:nvGraphicFramePr>
        <p:xfrm>
          <a:off x="2105025" y="2887663"/>
          <a:ext cx="3533775" cy="1855787"/>
        </p:xfrm>
        <a:graphic>
          <a:graphicData uri="http://schemas.openxmlformats.org/presentationml/2006/ole">
            <mc:AlternateContent xmlns:mc="http://schemas.openxmlformats.org/markup-compatibility/2006">
              <mc:Choice xmlns:v="urn:schemas-microsoft-com:vml" Requires="v">
                <p:oleObj spid="_x0000_s224276" name="Equation" r:id="rId3" imgW="1765300" imgH="927100" progId="">
                  <p:embed/>
                </p:oleObj>
              </mc:Choice>
              <mc:Fallback>
                <p:oleObj name="Equation" r:id="rId3" imgW="1765300" imgH="9271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2887663"/>
                        <a:ext cx="3533775" cy="185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nodeType="clickEffect">
                                  <p:stCondLst>
                                    <p:cond delay="0"/>
                                  </p:stCondLst>
                                  <p:childTnLst>
                                    <p:set>
                                      <p:cBhvr>
                                        <p:cTn id="10" dur="1" fill="hold">
                                          <p:stCondLst>
                                            <p:cond delay="0"/>
                                          </p:stCondLst>
                                        </p:cTn>
                                        <p:tgtEl>
                                          <p:spTgt spid="33799"/>
                                        </p:tgtEl>
                                        <p:attrNameLst>
                                          <p:attrName>style.visibility</p:attrName>
                                        </p:attrNameLst>
                                      </p:cBhvr>
                                      <p:to>
                                        <p:strVal val="visible"/>
                                      </p:to>
                                    </p:set>
                                    <p:animEffect transition="in" filter="box(in)">
                                      <p:cBhvr>
                                        <p:cTn id="11" dur="500"/>
                                        <p:tgtEl>
                                          <p:spTgt spid="33799"/>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33796"/>
                                        </p:tgtEl>
                                        <p:attrNameLst>
                                          <p:attrName>style.visibility</p:attrName>
                                        </p:attrNameLst>
                                      </p:cBhvr>
                                      <p:to>
                                        <p:strVal val="visible"/>
                                      </p:to>
                                    </p:set>
                                    <p:animEffect transition="in" filter="box(in)">
                                      <p:cBhvr>
                                        <p:cTn id="14"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p:bldP spid="33796"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64" name="Rectangle 28"/>
          <p:cNvSpPr>
            <a:spLocks noChangeArrowheads="1"/>
          </p:cNvSpPr>
          <p:nvPr/>
        </p:nvSpPr>
        <p:spPr bwMode="auto">
          <a:xfrm>
            <a:off x="1800225" y="1143000"/>
            <a:ext cx="457200" cy="1828800"/>
          </a:xfrm>
          <a:prstGeom prst="rect">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
        <p:nvSpPr>
          <p:cNvPr id="39965" name="Rectangle 29"/>
          <p:cNvSpPr>
            <a:spLocks noChangeArrowheads="1"/>
          </p:cNvSpPr>
          <p:nvPr/>
        </p:nvSpPr>
        <p:spPr bwMode="auto">
          <a:xfrm>
            <a:off x="2266950" y="1143000"/>
            <a:ext cx="457200" cy="1828800"/>
          </a:xfrm>
          <a:prstGeom prst="rect">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
        <p:nvSpPr>
          <p:cNvPr id="39966" name="Rectangle 30"/>
          <p:cNvSpPr>
            <a:spLocks noChangeArrowheads="1"/>
          </p:cNvSpPr>
          <p:nvPr/>
        </p:nvSpPr>
        <p:spPr bwMode="auto">
          <a:xfrm>
            <a:off x="3429000" y="1143000"/>
            <a:ext cx="457200" cy="1828800"/>
          </a:xfrm>
          <a:prstGeom prst="rect">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
        <p:nvSpPr>
          <p:cNvPr id="39967" name="Rectangle 31"/>
          <p:cNvSpPr>
            <a:spLocks noChangeArrowheads="1"/>
          </p:cNvSpPr>
          <p:nvPr/>
        </p:nvSpPr>
        <p:spPr bwMode="auto">
          <a:xfrm>
            <a:off x="4953000" y="1143000"/>
            <a:ext cx="457200" cy="1828800"/>
          </a:xfrm>
          <a:prstGeom prst="rect">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
        <p:nvSpPr>
          <p:cNvPr id="39968" name="Rectangle 32"/>
          <p:cNvSpPr>
            <a:spLocks noChangeArrowheads="1"/>
          </p:cNvSpPr>
          <p:nvPr/>
        </p:nvSpPr>
        <p:spPr bwMode="auto">
          <a:xfrm>
            <a:off x="5410200" y="1143000"/>
            <a:ext cx="457200" cy="1828800"/>
          </a:xfrm>
          <a:prstGeom prst="rect">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
        <p:nvSpPr>
          <p:cNvPr id="39969" name="Rectangle 33"/>
          <p:cNvSpPr>
            <a:spLocks noChangeArrowheads="1"/>
          </p:cNvSpPr>
          <p:nvPr/>
        </p:nvSpPr>
        <p:spPr bwMode="auto">
          <a:xfrm>
            <a:off x="6643688" y="1143000"/>
            <a:ext cx="457200" cy="1828800"/>
          </a:xfrm>
          <a:prstGeom prst="rect">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
        <p:nvSpPr>
          <p:cNvPr id="225297" name="Rectangle 2"/>
          <p:cNvSpPr>
            <a:spLocks noChangeArrowheads="1"/>
          </p:cNvSpPr>
          <p:nvPr/>
        </p:nvSpPr>
        <p:spPr bwMode="auto">
          <a:xfrm>
            <a:off x="457200" y="533400"/>
            <a:ext cx="8229600" cy="457200"/>
          </a:xfrm>
          <a:prstGeom prst="rect">
            <a:avLst/>
          </a:prstGeom>
          <a:noFill/>
          <a:ln w="9525">
            <a:noFill/>
            <a:miter lim="800000"/>
            <a:headEnd/>
            <a:tailEnd/>
          </a:ln>
        </p:spPr>
        <p:txBody>
          <a:bodyPr>
            <a:spAutoFit/>
          </a:bodyPr>
          <a:lstStyle/>
          <a:p>
            <a:pPr marL="342900" indent="-342900"/>
            <a:r>
              <a:rPr kumimoji="1"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第一步先用初等行变换把矩阵化成行阶梯形矩阵</a:t>
            </a:r>
            <a:r>
              <a:rPr kumimoji="1" lang="zh-CN" altLang="en-US" sz="2400" b="1">
                <a:solidFill>
                  <a:srgbClr val="000000"/>
                </a:solidFill>
                <a:latin typeface="Times New Roman" pitchFamily="18" charset="0"/>
                <a:ea typeface="楷体_GB2312"/>
                <a:cs typeface="楷体_GB2312"/>
              </a:rPr>
              <a:t>．</a:t>
            </a:r>
          </a:p>
        </p:txBody>
      </p:sp>
      <p:sp>
        <p:nvSpPr>
          <p:cNvPr id="39940" name="Rectangle 4"/>
          <p:cNvSpPr>
            <a:spLocks noChangeArrowheads="1"/>
          </p:cNvSpPr>
          <p:nvPr/>
        </p:nvSpPr>
        <p:spPr bwMode="auto">
          <a:xfrm>
            <a:off x="457200" y="3133725"/>
            <a:ext cx="8229600" cy="457200"/>
          </a:xfrm>
          <a:prstGeom prst="rect">
            <a:avLst/>
          </a:prstGeom>
          <a:noFill/>
          <a:ln w="9525">
            <a:noFill/>
            <a:miter lim="800000"/>
            <a:headEnd/>
            <a:tailEnd/>
          </a:ln>
        </p:spPr>
        <p:txBody>
          <a:bodyPr>
            <a:spAutoFit/>
          </a:bodyPr>
          <a:lstStyle/>
          <a:p>
            <a:pPr marL="342900" indent="-342900"/>
            <a:r>
              <a:rPr lang="zh-CN" altLang="en-US" sz="2400" b="1">
                <a:solidFill>
                  <a:srgbClr val="000000"/>
                </a:solidFill>
                <a:latin typeface="Times New Roman" pitchFamily="18" charset="0"/>
                <a:ea typeface="楷体_GB2312"/>
                <a:cs typeface="楷体_GB2312"/>
              </a:rPr>
              <a:t>行阶梯形矩阵有 </a:t>
            </a:r>
            <a:r>
              <a:rPr lang="en-US" altLang="zh-CN" sz="2400" b="1">
                <a:solidFill>
                  <a:srgbClr val="000000"/>
                </a:solidFill>
                <a:latin typeface="Times New Roman" pitchFamily="18" charset="0"/>
                <a:ea typeface="楷体_GB2312"/>
                <a:cs typeface="楷体_GB2312"/>
              </a:rPr>
              <a:t>3 </a:t>
            </a:r>
            <a:r>
              <a:rPr lang="zh-CN" altLang="en-US" sz="2400" b="1">
                <a:solidFill>
                  <a:srgbClr val="000000"/>
                </a:solidFill>
                <a:latin typeface="Times New Roman" pitchFamily="18" charset="0"/>
                <a:ea typeface="楷体_GB2312"/>
                <a:cs typeface="楷体_GB2312"/>
              </a:rPr>
              <a:t>个非零行，故</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
        <p:nvSpPr>
          <p:cNvPr id="39950" name="Rectangle 14"/>
          <p:cNvSpPr>
            <a:spLocks noChangeArrowheads="1"/>
          </p:cNvSpPr>
          <p:nvPr/>
        </p:nvSpPr>
        <p:spPr bwMode="auto">
          <a:xfrm>
            <a:off x="457200" y="3735388"/>
            <a:ext cx="8229600" cy="8953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第二步求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的最高阶非零子式</a:t>
            </a:r>
            <a:r>
              <a:rPr kumimoji="1" lang="zh-CN" altLang="en-US"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选取行阶梯形矩阵中非零行</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的第一个非零元所在的列</a:t>
            </a:r>
          </a:p>
        </p:txBody>
      </p:sp>
      <p:graphicFrame>
        <p:nvGraphicFramePr>
          <p:cNvPr id="39954" name="Object 8"/>
          <p:cNvGraphicFramePr>
            <a:graphicFrameLocks noChangeAspect="1"/>
          </p:cNvGraphicFramePr>
          <p:nvPr/>
        </p:nvGraphicFramePr>
        <p:xfrm>
          <a:off x="4572000" y="4775200"/>
          <a:ext cx="2387600" cy="1854200"/>
        </p:xfrm>
        <a:graphic>
          <a:graphicData uri="http://schemas.openxmlformats.org/presentationml/2006/ole">
            <mc:AlternateContent xmlns:mc="http://schemas.openxmlformats.org/markup-compatibility/2006">
              <mc:Choice xmlns:v="urn:schemas-microsoft-com:vml" Requires="v">
                <p:oleObj spid="_x0000_s225336" name="Equation" r:id="rId3" imgW="1193800" imgH="927100" progId="">
                  <p:embed/>
                </p:oleObj>
              </mc:Choice>
              <mc:Fallback>
                <p:oleObj name="Equation" r:id="rId3" imgW="1193800" imgH="9271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775200"/>
                        <a:ext cx="2387600"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55" name="Object 9"/>
          <p:cNvGraphicFramePr>
            <a:graphicFrameLocks noChangeAspect="1"/>
          </p:cNvGraphicFramePr>
          <p:nvPr/>
        </p:nvGraphicFramePr>
        <p:xfrm>
          <a:off x="1919288" y="4775200"/>
          <a:ext cx="2640012" cy="1854200"/>
        </p:xfrm>
        <a:graphic>
          <a:graphicData uri="http://schemas.openxmlformats.org/presentationml/2006/ole">
            <mc:AlternateContent xmlns:mc="http://schemas.openxmlformats.org/markup-compatibility/2006">
              <mc:Choice xmlns:v="urn:schemas-microsoft-com:vml" Requires="v">
                <p:oleObj spid="_x0000_s225337" name="Equation" r:id="rId5" imgW="1320800" imgH="927100" progId="">
                  <p:embed/>
                </p:oleObj>
              </mc:Choice>
              <mc:Fallback>
                <p:oleObj name="Equation" r:id="rId5" imgW="1320800" imgH="9271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8" y="4775200"/>
                        <a:ext cx="2640012"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4"/>
          <p:cNvGrpSpPr>
            <a:grpSpLocks/>
          </p:cNvGrpSpPr>
          <p:nvPr/>
        </p:nvGrpSpPr>
        <p:grpSpPr bwMode="auto">
          <a:xfrm>
            <a:off x="4953000" y="1614488"/>
            <a:ext cx="2827338" cy="863600"/>
            <a:chOff x="3120" y="1017"/>
            <a:chExt cx="1781" cy="544"/>
          </a:xfrm>
        </p:grpSpPr>
        <p:sp>
          <p:nvSpPr>
            <p:cNvPr id="225302" name="Line 23"/>
            <p:cNvSpPr>
              <a:spLocks noChangeShapeType="1"/>
            </p:cNvSpPr>
            <p:nvPr/>
          </p:nvSpPr>
          <p:spPr bwMode="auto">
            <a:xfrm>
              <a:off x="3120" y="1017"/>
              <a:ext cx="317" cy="0"/>
            </a:xfrm>
            <a:prstGeom prst="line">
              <a:avLst/>
            </a:prstGeom>
            <a:noFill/>
            <a:ln w="28575">
              <a:solidFill>
                <a:srgbClr val="0000FF"/>
              </a:solidFill>
              <a:round/>
              <a:headEnd/>
              <a:tailEnd/>
            </a:ln>
          </p:spPr>
          <p:txBody>
            <a:bodyPr/>
            <a:lstStyle/>
            <a:p>
              <a:endParaRPr lang="zh-CN" altLang="en-US"/>
            </a:p>
          </p:txBody>
        </p:sp>
        <p:sp>
          <p:nvSpPr>
            <p:cNvPr id="225303" name="Line 24"/>
            <p:cNvSpPr>
              <a:spLocks noChangeShapeType="1"/>
            </p:cNvSpPr>
            <p:nvPr/>
          </p:nvSpPr>
          <p:spPr bwMode="auto">
            <a:xfrm>
              <a:off x="3428" y="1017"/>
              <a:ext cx="0" cy="272"/>
            </a:xfrm>
            <a:prstGeom prst="line">
              <a:avLst/>
            </a:prstGeom>
            <a:noFill/>
            <a:ln w="28575">
              <a:solidFill>
                <a:srgbClr val="0000FF"/>
              </a:solidFill>
              <a:round/>
              <a:headEnd/>
              <a:tailEnd/>
            </a:ln>
          </p:spPr>
          <p:txBody>
            <a:bodyPr/>
            <a:lstStyle/>
            <a:p>
              <a:endParaRPr lang="zh-CN" altLang="en-US"/>
            </a:p>
          </p:txBody>
        </p:sp>
        <p:sp>
          <p:nvSpPr>
            <p:cNvPr id="225304" name="Line 25"/>
            <p:cNvSpPr>
              <a:spLocks noChangeShapeType="1"/>
            </p:cNvSpPr>
            <p:nvPr/>
          </p:nvSpPr>
          <p:spPr bwMode="auto">
            <a:xfrm>
              <a:off x="3437" y="1289"/>
              <a:ext cx="748" cy="0"/>
            </a:xfrm>
            <a:prstGeom prst="line">
              <a:avLst/>
            </a:prstGeom>
            <a:noFill/>
            <a:ln w="28575">
              <a:solidFill>
                <a:srgbClr val="0000FF"/>
              </a:solidFill>
              <a:round/>
              <a:headEnd/>
              <a:tailEnd/>
            </a:ln>
          </p:spPr>
          <p:txBody>
            <a:bodyPr/>
            <a:lstStyle/>
            <a:p>
              <a:endParaRPr lang="zh-CN" altLang="en-US"/>
            </a:p>
          </p:txBody>
        </p:sp>
        <p:sp>
          <p:nvSpPr>
            <p:cNvPr id="225305" name="Line 26"/>
            <p:cNvSpPr>
              <a:spLocks noChangeShapeType="1"/>
            </p:cNvSpPr>
            <p:nvPr/>
          </p:nvSpPr>
          <p:spPr bwMode="auto">
            <a:xfrm>
              <a:off x="4176" y="1289"/>
              <a:ext cx="0" cy="272"/>
            </a:xfrm>
            <a:prstGeom prst="line">
              <a:avLst/>
            </a:prstGeom>
            <a:noFill/>
            <a:ln w="28575">
              <a:solidFill>
                <a:srgbClr val="0000FF"/>
              </a:solidFill>
              <a:round/>
              <a:headEnd/>
              <a:tailEnd/>
            </a:ln>
          </p:spPr>
          <p:txBody>
            <a:bodyPr/>
            <a:lstStyle/>
            <a:p>
              <a:endParaRPr lang="zh-CN" altLang="en-US"/>
            </a:p>
          </p:txBody>
        </p:sp>
        <p:sp>
          <p:nvSpPr>
            <p:cNvPr id="225306" name="Line 27"/>
            <p:cNvSpPr>
              <a:spLocks noChangeShapeType="1"/>
            </p:cNvSpPr>
            <p:nvPr/>
          </p:nvSpPr>
          <p:spPr bwMode="auto">
            <a:xfrm>
              <a:off x="4176" y="1561"/>
              <a:ext cx="725" cy="0"/>
            </a:xfrm>
            <a:prstGeom prst="line">
              <a:avLst/>
            </a:prstGeom>
            <a:noFill/>
            <a:ln w="28575">
              <a:solidFill>
                <a:srgbClr val="0000FF"/>
              </a:solidFill>
              <a:round/>
              <a:headEnd/>
              <a:tailEnd/>
            </a:ln>
          </p:spPr>
          <p:txBody>
            <a:bodyPr/>
            <a:lstStyle/>
            <a:p>
              <a:endParaRPr lang="zh-CN" altLang="en-US"/>
            </a:p>
          </p:txBody>
        </p:sp>
      </p:grpSp>
      <p:sp>
        <p:nvSpPr>
          <p:cNvPr id="39970" name="Text Box 34"/>
          <p:cNvSpPr txBox="1">
            <a:spLocks noChangeArrowheads="1"/>
          </p:cNvSpPr>
          <p:nvPr/>
        </p:nvSpPr>
        <p:spPr bwMode="auto">
          <a:xfrm>
            <a:off x="457200" y="4173538"/>
            <a:ext cx="8686800" cy="931862"/>
          </a:xfrm>
          <a:prstGeom prst="rect">
            <a:avLst/>
          </a:prstGeom>
          <a:noFill/>
          <a:ln w="9525">
            <a:noFill/>
            <a:miter lim="800000"/>
            <a:headEnd/>
            <a:tailEnd/>
          </a:ln>
        </p:spPr>
        <p:txBody>
          <a:bodyPr>
            <a:spAutoFit/>
          </a:bodyPr>
          <a:lstStyle/>
          <a:p>
            <a:pPr marL="457200" indent="-457200" eaLnBrk="0" hangingPunct="0"/>
            <a:r>
              <a:rPr lang="en-US" altLang="zh-CN" sz="2400" b="1">
                <a:solidFill>
                  <a:srgbClr val="000000"/>
                </a:solidFill>
                <a:latin typeface="楷体_GB2312"/>
                <a:ea typeface="楷体_GB2312"/>
                <a:cs typeface="楷体_GB2312"/>
              </a:rPr>
              <a:t>                      </a:t>
            </a:r>
            <a:r>
              <a:rPr lang="zh-CN" altLang="en-US" sz="2400" b="1">
                <a:solidFill>
                  <a:srgbClr val="000000"/>
                </a:solidFill>
                <a:latin typeface="Times New Roman" pitchFamily="18" charset="0"/>
                <a:ea typeface="楷体_GB2312"/>
                <a:cs typeface="楷体_GB2312"/>
              </a:rPr>
              <a:t>，与之对应的是选取矩阵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的第一、</a:t>
            </a:r>
          </a:p>
          <a:p>
            <a:pPr marL="457200" indent="-457200" eaLnBrk="0" hangingPunct="0">
              <a:lnSpc>
                <a:spcPct val="130000"/>
              </a:lnSpc>
            </a:pPr>
            <a:r>
              <a:rPr lang="zh-CN" altLang="en-US" sz="2400" b="1">
                <a:solidFill>
                  <a:srgbClr val="000000"/>
                </a:solidFill>
                <a:latin typeface="Times New Roman" pitchFamily="18" charset="0"/>
                <a:ea typeface="楷体_GB2312"/>
                <a:cs typeface="楷体_GB2312"/>
              </a:rPr>
              <a:t>二、四列</a:t>
            </a:r>
            <a:r>
              <a:rPr kumimoji="1" lang="zh-CN" altLang="en-US" sz="2400" b="1">
                <a:solidFill>
                  <a:srgbClr val="000000"/>
                </a:solidFill>
                <a:latin typeface="Times New Roman" pitchFamily="18" charset="0"/>
                <a:ea typeface="楷体_GB2312"/>
                <a:cs typeface="楷体_GB2312"/>
              </a:rPr>
              <a:t>．</a:t>
            </a:r>
          </a:p>
        </p:txBody>
      </p:sp>
      <p:graphicFrame>
        <p:nvGraphicFramePr>
          <p:cNvPr id="39979" name="Object 10"/>
          <p:cNvGraphicFramePr>
            <a:graphicFrameLocks noChangeAspect="1"/>
          </p:cNvGraphicFramePr>
          <p:nvPr/>
        </p:nvGraphicFramePr>
        <p:xfrm>
          <a:off x="1168400" y="1135063"/>
          <a:ext cx="6678613" cy="1854200"/>
        </p:xfrm>
        <a:graphic>
          <a:graphicData uri="http://schemas.openxmlformats.org/presentationml/2006/ole">
            <mc:AlternateContent xmlns:mc="http://schemas.openxmlformats.org/markup-compatibility/2006">
              <mc:Choice xmlns:v="urn:schemas-microsoft-com:vml" Requires="v">
                <p:oleObj spid="_x0000_s225338" name="Equation" r:id="rId7" imgW="3340100" imgH="927100" progId="">
                  <p:embed/>
                </p:oleObj>
              </mc:Choice>
              <mc:Fallback>
                <p:oleObj name="Equation" r:id="rId7" imgW="3340100" imgH="9271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8400" y="1135063"/>
                        <a:ext cx="6678613"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9979"/>
                                        </p:tgtEl>
                                        <p:attrNameLst>
                                          <p:attrName>style.visibility</p:attrName>
                                        </p:attrNameLst>
                                      </p:cBhvr>
                                      <p:to>
                                        <p:strVal val="visible"/>
                                      </p:to>
                                    </p:set>
                                    <p:animEffect transition="in" filter="box(in)">
                                      <p:cBhvr>
                                        <p:cTn id="7" dur="500"/>
                                        <p:tgtEl>
                                          <p:spTgt spid="39979"/>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9940"/>
                                        </p:tgtEl>
                                        <p:attrNameLst>
                                          <p:attrName>style.visibility</p:attrName>
                                        </p:attrNameLst>
                                      </p:cBhvr>
                                      <p:to>
                                        <p:strVal val="visible"/>
                                      </p:to>
                                    </p:set>
                                    <p:animEffect transition="in" filter="slide(fromBottom)">
                                      <p:cBhvr>
                                        <p:cTn id="11" dur="500"/>
                                        <p:tgtEl>
                                          <p:spTgt spid="3994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0"/>
                                          </p:stCondLst>
                                        </p:cTn>
                                        <p:tgtEl>
                                          <p:spTgt spid="39950"/>
                                        </p:tgtEl>
                                        <p:attrNameLst>
                                          <p:attrName>style.visibility</p:attrName>
                                        </p:attrNameLst>
                                      </p:cBhvr>
                                      <p:to>
                                        <p:strVal val="visible"/>
                                      </p:to>
                                    </p:set>
                                  </p:childTnLst>
                                </p:cTn>
                              </p:par>
                            </p:childTnLst>
                          </p:cTn>
                        </p:par>
                        <p:par>
                          <p:cTn id="21" fill="hold" nodeType="afterGroup">
                            <p:stCondLst>
                              <p:cond delay="3601"/>
                            </p:stCondLst>
                            <p:childTnLst>
                              <p:par>
                                <p:cTn id="22" presetID="22" presetClass="entr" presetSubtype="1" fill="hold" grpId="0" nodeType="afterEffect">
                                  <p:stCondLst>
                                    <p:cond delay="0"/>
                                  </p:stCondLst>
                                  <p:childTnLst>
                                    <p:set>
                                      <p:cBhvr>
                                        <p:cTn id="23" dur="1" fill="hold">
                                          <p:stCondLst>
                                            <p:cond delay="0"/>
                                          </p:stCondLst>
                                        </p:cTn>
                                        <p:tgtEl>
                                          <p:spTgt spid="39967"/>
                                        </p:tgtEl>
                                        <p:attrNameLst>
                                          <p:attrName>style.visibility</p:attrName>
                                        </p:attrNameLst>
                                      </p:cBhvr>
                                      <p:to>
                                        <p:strVal val="visible"/>
                                      </p:to>
                                    </p:set>
                                    <p:animEffect transition="in" filter="wipe(up)">
                                      <p:cBhvr>
                                        <p:cTn id="24" dur="500"/>
                                        <p:tgtEl>
                                          <p:spTgt spid="39967"/>
                                        </p:tgtEl>
                                      </p:cBhvr>
                                    </p:animEffect>
                                  </p:childTnLst>
                                </p:cTn>
                              </p:par>
                            </p:childTnLst>
                          </p:cTn>
                        </p:par>
                        <p:par>
                          <p:cTn id="25" fill="hold" nodeType="afterGroup">
                            <p:stCondLst>
                              <p:cond delay="4101"/>
                            </p:stCondLst>
                            <p:childTnLst>
                              <p:par>
                                <p:cTn id="26" presetID="22" presetClass="entr" presetSubtype="1" fill="hold" grpId="0" nodeType="afterEffect">
                                  <p:stCondLst>
                                    <p:cond delay="0"/>
                                  </p:stCondLst>
                                  <p:childTnLst>
                                    <p:set>
                                      <p:cBhvr>
                                        <p:cTn id="27" dur="1" fill="hold">
                                          <p:stCondLst>
                                            <p:cond delay="0"/>
                                          </p:stCondLst>
                                        </p:cTn>
                                        <p:tgtEl>
                                          <p:spTgt spid="39968"/>
                                        </p:tgtEl>
                                        <p:attrNameLst>
                                          <p:attrName>style.visibility</p:attrName>
                                        </p:attrNameLst>
                                      </p:cBhvr>
                                      <p:to>
                                        <p:strVal val="visible"/>
                                      </p:to>
                                    </p:set>
                                    <p:animEffect transition="in" filter="wipe(up)">
                                      <p:cBhvr>
                                        <p:cTn id="28" dur="500"/>
                                        <p:tgtEl>
                                          <p:spTgt spid="39968"/>
                                        </p:tgtEl>
                                      </p:cBhvr>
                                    </p:animEffect>
                                  </p:childTnLst>
                                </p:cTn>
                              </p:par>
                            </p:childTnLst>
                          </p:cTn>
                        </p:par>
                        <p:par>
                          <p:cTn id="29" fill="hold" nodeType="afterGroup">
                            <p:stCondLst>
                              <p:cond delay="4601"/>
                            </p:stCondLst>
                            <p:childTnLst>
                              <p:par>
                                <p:cTn id="30" presetID="22" presetClass="entr" presetSubtype="1" fill="hold" grpId="0" nodeType="afterEffect">
                                  <p:stCondLst>
                                    <p:cond delay="0"/>
                                  </p:stCondLst>
                                  <p:childTnLst>
                                    <p:set>
                                      <p:cBhvr>
                                        <p:cTn id="31" dur="1" fill="hold">
                                          <p:stCondLst>
                                            <p:cond delay="0"/>
                                          </p:stCondLst>
                                        </p:cTn>
                                        <p:tgtEl>
                                          <p:spTgt spid="39969"/>
                                        </p:tgtEl>
                                        <p:attrNameLst>
                                          <p:attrName>style.visibility</p:attrName>
                                        </p:attrNameLst>
                                      </p:cBhvr>
                                      <p:to>
                                        <p:strVal val="visible"/>
                                      </p:to>
                                    </p:set>
                                    <p:animEffect transition="in" filter="wipe(up)">
                                      <p:cBhvr>
                                        <p:cTn id="32" dur="500"/>
                                        <p:tgtEl>
                                          <p:spTgt spid="39969"/>
                                        </p:tgtEl>
                                      </p:cBhvr>
                                    </p:animEffect>
                                  </p:childTnLst>
                                </p:cTn>
                              </p:par>
                            </p:childTnLst>
                          </p:cTn>
                        </p:par>
                        <p:par>
                          <p:cTn id="33" fill="hold" nodeType="afterGroup">
                            <p:stCondLst>
                              <p:cond delay="5101"/>
                            </p:stCondLst>
                            <p:childTnLst>
                              <p:par>
                                <p:cTn id="34" presetID="4" presetClass="entr" presetSubtype="16" fill="hold" nodeType="afterEffect">
                                  <p:stCondLst>
                                    <p:cond delay="0"/>
                                  </p:stCondLst>
                                  <p:childTnLst>
                                    <p:set>
                                      <p:cBhvr>
                                        <p:cTn id="35" dur="1" fill="hold">
                                          <p:stCondLst>
                                            <p:cond delay="0"/>
                                          </p:stCondLst>
                                        </p:cTn>
                                        <p:tgtEl>
                                          <p:spTgt spid="39954"/>
                                        </p:tgtEl>
                                        <p:attrNameLst>
                                          <p:attrName>style.visibility</p:attrName>
                                        </p:attrNameLst>
                                      </p:cBhvr>
                                      <p:to>
                                        <p:strVal val="visible"/>
                                      </p:to>
                                    </p:set>
                                    <p:animEffect transition="in" filter="box(in)">
                                      <p:cBhvr>
                                        <p:cTn id="36" dur="500"/>
                                        <p:tgtEl>
                                          <p:spTgt spid="3995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iterate type="lt">
                                    <p:tmAbs val="100"/>
                                  </p:iterate>
                                  <p:childTnLst>
                                    <p:set>
                                      <p:cBhvr>
                                        <p:cTn id="40" dur="1" fill="hold">
                                          <p:stCondLst>
                                            <p:cond delay="0"/>
                                          </p:stCondLst>
                                        </p:cTn>
                                        <p:tgtEl>
                                          <p:spTgt spid="39970"/>
                                        </p:tgtEl>
                                        <p:attrNameLst>
                                          <p:attrName>style.visibility</p:attrName>
                                        </p:attrNameLst>
                                      </p:cBhvr>
                                      <p:to>
                                        <p:strVal val="visible"/>
                                      </p:to>
                                    </p:set>
                                  </p:childTnLst>
                                </p:cTn>
                              </p:par>
                            </p:childTnLst>
                          </p:cTn>
                        </p:par>
                        <p:par>
                          <p:cTn id="41" fill="hold" nodeType="afterGroup">
                            <p:stCondLst>
                              <p:cond delay="2001"/>
                            </p:stCondLst>
                            <p:childTnLst>
                              <p:par>
                                <p:cTn id="42" presetID="22" presetClass="entr" presetSubtype="4" fill="hold" grpId="0" nodeType="afterEffect">
                                  <p:stCondLst>
                                    <p:cond delay="0"/>
                                  </p:stCondLst>
                                  <p:childTnLst>
                                    <p:set>
                                      <p:cBhvr>
                                        <p:cTn id="43" dur="1" fill="hold">
                                          <p:stCondLst>
                                            <p:cond delay="0"/>
                                          </p:stCondLst>
                                        </p:cTn>
                                        <p:tgtEl>
                                          <p:spTgt spid="39964"/>
                                        </p:tgtEl>
                                        <p:attrNameLst>
                                          <p:attrName>style.visibility</p:attrName>
                                        </p:attrNameLst>
                                      </p:cBhvr>
                                      <p:to>
                                        <p:strVal val="visible"/>
                                      </p:to>
                                    </p:set>
                                    <p:animEffect transition="in" filter="wipe(down)">
                                      <p:cBhvr>
                                        <p:cTn id="44" dur="500"/>
                                        <p:tgtEl>
                                          <p:spTgt spid="3996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9965"/>
                                        </p:tgtEl>
                                        <p:attrNameLst>
                                          <p:attrName>style.visibility</p:attrName>
                                        </p:attrNameLst>
                                      </p:cBhvr>
                                      <p:to>
                                        <p:strVal val="visible"/>
                                      </p:to>
                                    </p:set>
                                    <p:animEffect transition="in" filter="wipe(down)">
                                      <p:cBhvr>
                                        <p:cTn id="47" dur="500"/>
                                        <p:tgtEl>
                                          <p:spTgt spid="3996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9966"/>
                                        </p:tgtEl>
                                        <p:attrNameLst>
                                          <p:attrName>style.visibility</p:attrName>
                                        </p:attrNameLst>
                                      </p:cBhvr>
                                      <p:to>
                                        <p:strVal val="visible"/>
                                      </p:to>
                                    </p:set>
                                    <p:animEffect transition="in" filter="wipe(down)">
                                      <p:cBhvr>
                                        <p:cTn id="50" dur="500"/>
                                        <p:tgtEl>
                                          <p:spTgt spid="39966"/>
                                        </p:tgtEl>
                                      </p:cBhvr>
                                    </p:animEffect>
                                  </p:childTnLst>
                                </p:cTn>
                              </p:par>
                            </p:childTnLst>
                          </p:cTn>
                        </p:par>
                        <p:par>
                          <p:cTn id="51" fill="hold" nodeType="afterGroup">
                            <p:stCondLst>
                              <p:cond delay="2501"/>
                            </p:stCondLst>
                            <p:childTnLst>
                              <p:par>
                                <p:cTn id="52" presetID="4" presetClass="entr" presetSubtype="16" fill="hold" nodeType="afterEffect">
                                  <p:stCondLst>
                                    <p:cond delay="0"/>
                                  </p:stCondLst>
                                  <p:childTnLst>
                                    <p:set>
                                      <p:cBhvr>
                                        <p:cTn id="53" dur="1" fill="hold">
                                          <p:stCondLst>
                                            <p:cond delay="0"/>
                                          </p:stCondLst>
                                        </p:cTn>
                                        <p:tgtEl>
                                          <p:spTgt spid="39955"/>
                                        </p:tgtEl>
                                        <p:attrNameLst>
                                          <p:attrName>style.visibility</p:attrName>
                                        </p:attrNameLst>
                                      </p:cBhvr>
                                      <p:to>
                                        <p:strVal val="visible"/>
                                      </p:to>
                                    </p:set>
                                    <p:animEffect transition="in" filter="box(in)">
                                      <p:cBhvr>
                                        <p:cTn id="54" dur="500"/>
                                        <p:tgtEl>
                                          <p:spTgt spid="39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64" grpId="0" animBg="1"/>
      <p:bldP spid="39965" grpId="0" animBg="1"/>
      <p:bldP spid="39966" grpId="0" animBg="1"/>
      <p:bldP spid="39967" grpId="0" animBg="1"/>
      <p:bldP spid="39968" grpId="0" animBg="1"/>
      <p:bldP spid="39969" grpId="0" animBg="1"/>
      <p:bldP spid="39940" grpId="0"/>
      <p:bldP spid="39950" grpId="0"/>
      <p:bldP spid="39970"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6310" name="Object 6"/>
          <p:cNvGraphicFramePr>
            <a:graphicFrameLocks noChangeAspect="1"/>
          </p:cNvGraphicFramePr>
          <p:nvPr/>
        </p:nvGraphicFramePr>
        <p:xfrm>
          <a:off x="2008188" y="609600"/>
          <a:ext cx="4951412" cy="1854200"/>
        </p:xfrm>
        <a:graphic>
          <a:graphicData uri="http://schemas.openxmlformats.org/presentationml/2006/ole">
            <mc:AlternateContent xmlns:mc="http://schemas.openxmlformats.org/markup-compatibility/2006">
              <mc:Choice xmlns:v="urn:schemas-microsoft-com:vml" Requires="v">
                <p:oleObj spid="_x0000_s226342" name="Equation" r:id="rId3" imgW="2476500" imgH="927100" progId="">
                  <p:embed/>
                </p:oleObj>
              </mc:Choice>
              <mc:Fallback>
                <p:oleObj name="Equation" r:id="rId3" imgW="2476500" imgH="9271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188" y="609600"/>
                        <a:ext cx="4951412"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18" name="Text Box 2"/>
          <p:cNvSpPr txBox="1">
            <a:spLocks noChangeArrowheads="1"/>
          </p:cNvSpPr>
          <p:nvPr/>
        </p:nvSpPr>
        <p:spPr bwMode="auto">
          <a:xfrm>
            <a:off x="455613" y="2674938"/>
            <a:ext cx="8148637" cy="457200"/>
          </a:xfrm>
          <a:prstGeom prst="rect">
            <a:avLst/>
          </a:prstGeom>
          <a:noFill/>
          <a:ln w="9525">
            <a:noFill/>
            <a:miter lim="800000"/>
            <a:headEnd/>
            <a:tailEnd/>
          </a:ln>
        </p:spPr>
        <p:txBody>
          <a:bodyPr>
            <a:spAutoFit/>
          </a:bodyPr>
          <a:lstStyle/>
          <a:p>
            <a:pPr marL="457200" indent="-457200" eaLnBrk="0" hangingPunct="0"/>
            <a:r>
              <a:rPr lang="zh-CN" altLang="zh-CN" sz="2400" b="1" i="1">
                <a:solidFill>
                  <a:srgbClr val="000000"/>
                </a:solidFill>
                <a:latin typeface="Times New Roman" pitchFamily="18" charset="0"/>
                <a:ea typeface="楷体_GB2312"/>
                <a:cs typeface="楷体_GB2312"/>
              </a:rPr>
              <a:t>R</a:t>
            </a:r>
            <a:r>
              <a:rPr lang="zh-CN" altLang="zh-CN" sz="2400" b="1">
                <a:solidFill>
                  <a:srgbClr val="000000"/>
                </a:solidFill>
                <a:latin typeface="Times New Roman" pitchFamily="18" charset="0"/>
                <a:ea typeface="楷体_GB2312"/>
                <a:cs typeface="楷体_GB2312"/>
              </a:rPr>
              <a:t>(</a:t>
            </a:r>
            <a:r>
              <a:rPr lang="zh-CN" altLang="zh-CN" sz="2400" b="1" i="1">
                <a:solidFill>
                  <a:srgbClr val="000000"/>
                </a:solidFill>
                <a:latin typeface="Times New Roman" pitchFamily="18" charset="0"/>
                <a:ea typeface="楷体_GB2312"/>
                <a:cs typeface="楷体_GB2312"/>
              </a:rPr>
              <a:t>A</a:t>
            </a:r>
            <a:r>
              <a:rPr lang="zh-CN" altLang="zh-CN" sz="2400" b="1" baseline="-25000">
                <a:solidFill>
                  <a:srgbClr val="000000"/>
                </a:solidFill>
                <a:latin typeface="Times New Roman" pitchFamily="18" charset="0"/>
                <a:ea typeface="楷体_GB2312"/>
                <a:cs typeface="楷体_GB2312"/>
              </a:rPr>
              <a:t>0</a:t>
            </a:r>
            <a:r>
              <a:rPr lang="zh-CN" altLang="zh-CN" sz="2400" b="1">
                <a:solidFill>
                  <a:srgbClr val="000000"/>
                </a:solidFill>
                <a:latin typeface="Times New Roman" pitchFamily="18" charset="0"/>
                <a:ea typeface="楷体_GB2312"/>
                <a:cs typeface="楷体_GB2312"/>
              </a:rPr>
              <a:t>) = 3，计算</a:t>
            </a:r>
            <a:r>
              <a:rPr lang="zh-CN" altLang="en-US" sz="2400" b="1">
                <a:solidFill>
                  <a:srgbClr val="000000"/>
                </a:solidFill>
                <a:latin typeface="Times New Roman" pitchFamily="18" charset="0"/>
                <a:ea typeface="楷体_GB2312"/>
                <a:cs typeface="楷体_GB2312"/>
              </a:rPr>
              <a:t> </a:t>
            </a:r>
            <a:r>
              <a:rPr lang="zh-CN" altLang="zh-CN" sz="2400" b="1" i="1">
                <a:solidFill>
                  <a:srgbClr val="000000"/>
                </a:solidFill>
                <a:latin typeface="Times New Roman" pitchFamily="18" charset="0"/>
                <a:ea typeface="楷体_GB2312"/>
                <a:cs typeface="楷体_GB2312"/>
              </a:rPr>
              <a:t>A</a:t>
            </a:r>
            <a:r>
              <a:rPr lang="zh-CN" altLang="zh-CN" sz="2400" b="1" baseline="-25000">
                <a:solidFill>
                  <a:srgbClr val="000000"/>
                </a:solidFill>
                <a:latin typeface="Times New Roman" pitchFamily="18" charset="0"/>
                <a:ea typeface="楷体_GB2312"/>
                <a:cs typeface="楷体_GB2312"/>
              </a:rPr>
              <a:t>0</a:t>
            </a:r>
            <a:r>
              <a:rPr lang="zh-CN" altLang="zh-CN" sz="2400" b="1">
                <a:solidFill>
                  <a:srgbClr val="000000"/>
                </a:solidFill>
                <a:latin typeface="Times New Roman" pitchFamily="18" charset="0"/>
                <a:ea typeface="楷体_GB2312"/>
                <a:cs typeface="楷体_GB2312"/>
              </a:rPr>
              <a:t>的前</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3 </a:t>
            </a:r>
            <a:r>
              <a:rPr lang="zh-CN" altLang="zh-CN" sz="2400" b="1">
                <a:solidFill>
                  <a:srgbClr val="000000"/>
                </a:solidFill>
                <a:latin typeface="Times New Roman" pitchFamily="18" charset="0"/>
                <a:ea typeface="楷体_GB2312"/>
                <a:cs typeface="楷体_GB2312"/>
              </a:rPr>
              <a:t>行构成的子式</a:t>
            </a:r>
            <a:endParaRPr lang="zh-CN" altLang="en-US" sz="2400" b="1">
              <a:solidFill>
                <a:srgbClr val="000000"/>
              </a:solidFill>
              <a:latin typeface="Times New Roman" pitchFamily="18" charset="0"/>
              <a:ea typeface="楷体_GB2312"/>
              <a:cs typeface="楷体_GB2312"/>
            </a:endParaRPr>
          </a:p>
        </p:txBody>
      </p:sp>
      <p:grpSp>
        <p:nvGrpSpPr>
          <p:cNvPr id="2" name="Group 29"/>
          <p:cNvGrpSpPr>
            <a:grpSpLocks/>
          </p:cNvGrpSpPr>
          <p:nvPr/>
        </p:nvGrpSpPr>
        <p:grpSpPr bwMode="auto">
          <a:xfrm>
            <a:off x="4640263" y="1092200"/>
            <a:ext cx="1595437" cy="863600"/>
            <a:chOff x="2923" y="3312"/>
            <a:chExt cx="1005" cy="544"/>
          </a:xfrm>
        </p:grpSpPr>
        <p:sp>
          <p:nvSpPr>
            <p:cNvPr id="226315" name="Line 30"/>
            <p:cNvSpPr>
              <a:spLocks noChangeShapeType="1"/>
            </p:cNvSpPr>
            <p:nvPr/>
          </p:nvSpPr>
          <p:spPr bwMode="auto">
            <a:xfrm>
              <a:off x="2923" y="3312"/>
              <a:ext cx="317" cy="0"/>
            </a:xfrm>
            <a:prstGeom prst="line">
              <a:avLst/>
            </a:prstGeom>
            <a:noFill/>
            <a:ln w="28575">
              <a:solidFill>
                <a:srgbClr val="0000FF"/>
              </a:solidFill>
              <a:round/>
              <a:headEnd/>
              <a:tailEnd/>
            </a:ln>
          </p:spPr>
          <p:txBody>
            <a:bodyPr/>
            <a:lstStyle/>
            <a:p>
              <a:endParaRPr lang="zh-CN" altLang="en-US"/>
            </a:p>
          </p:txBody>
        </p:sp>
        <p:sp>
          <p:nvSpPr>
            <p:cNvPr id="226316" name="Line 31"/>
            <p:cNvSpPr>
              <a:spLocks noChangeShapeType="1"/>
            </p:cNvSpPr>
            <p:nvPr/>
          </p:nvSpPr>
          <p:spPr bwMode="auto">
            <a:xfrm>
              <a:off x="3231" y="3312"/>
              <a:ext cx="0" cy="272"/>
            </a:xfrm>
            <a:prstGeom prst="line">
              <a:avLst/>
            </a:prstGeom>
            <a:noFill/>
            <a:ln w="28575">
              <a:solidFill>
                <a:srgbClr val="0000FF"/>
              </a:solidFill>
              <a:round/>
              <a:headEnd/>
              <a:tailEnd/>
            </a:ln>
          </p:spPr>
          <p:txBody>
            <a:bodyPr/>
            <a:lstStyle/>
            <a:p>
              <a:endParaRPr lang="zh-CN" altLang="en-US"/>
            </a:p>
          </p:txBody>
        </p:sp>
        <p:sp>
          <p:nvSpPr>
            <p:cNvPr id="226317" name="Line 32"/>
            <p:cNvSpPr>
              <a:spLocks noChangeShapeType="1"/>
            </p:cNvSpPr>
            <p:nvPr/>
          </p:nvSpPr>
          <p:spPr bwMode="auto">
            <a:xfrm>
              <a:off x="3231" y="3584"/>
              <a:ext cx="317" cy="0"/>
            </a:xfrm>
            <a:prstGeom prst="line">
              <a:avLst/>
            </a:prstGeom>
            <a:noFill/>
            <a:ln w="28575">
              <a:solidFill>
                <a:srgbClr val="0000FF"/>
              </a:solidFill>
              <a:round/>
              <a:headEnd/>
              <a:tailEnd/>
            </a:ln>
          </p:spPr>
          <p:txBody>
            <a:bodyPr/>
            <a:lstStyle/>
            <a:p>
              <a:endParaRPr lang="zh-CN" altLang="en-US"/>
            </a:p>
          </p:txBody>
        </p:sp>
        <p:sp>
          <p:nvSpPr>
            <p:cNvPr id="226318" name="Line 33"/>
            <p:cNvSpPr>
              <a:spLocks noChangeShapeType="1"/>
            </p:cNvSpPr>
            <p:nvPr/>
          </p:nvSpPr>
          <p:spPr bwMode="auto">
            <a:xfrm>
              <a:off x="3543" y="3584"/>
              <a:ext cx="0" cy="272"/>
            </a:xfrm>
            <a:prstGeom prst="line">
              <a:avLst/>
            </a:prstGeom>
            <a:noFill/>
            <a:ln w="28575">
              <a:solidFill>
                <a:srgbClr val="0000FF"/>
              </a:solidFill>
              <a:round/>
              <a:headEnd/>
              <a:tailEnd/>
            </a:ln>
          </p:spPr>
          <p:txBody>
            <a:bodyPr/>
            <a:lstStyle/>
            <a:p>
              <a:endParaRPr lang="zh-CN" altLang="en-US"/>
            </a:p>
          </p:txBody>
        </p:sp>
        <p:sp>
          <p:nvSpPr>
            <p:cNvPr id="226319" name="Line 34"/>
            <p:cNvSpPr>
              <a:spLocks noChangeShapeType="1"/>
            </p:cNvSpPr>
            <p:nvPr/>
          </p:nvSpPr>
          <p:spPr bwMode="auto">
            <a:xfrm>
              <a:off x="3543" y="3856"/>
              <a:ext cx="385" cy="0"/>
            </a:xfrm>
            <a:prstGeom prst="line">
              <a:avLst/>
            </a:prstGeom>
            <a:noFill/>
            <a:ln w="28575">
              <a:solidFill>
                <a:srgbClr val="0000FF"/>
              </a:solidFill>
              <a:round/>
              <a:headEnd/>
              <a:tailEnd/>
            </a:ln>
          </p:spPr>
          <p:txBody>
            <a:bodyPr/>
            <a:lstStyle/>
            <a:p>
              <a:endParaRPr lang="zh-CN" altLang="en-US"/>
            </a:p>
          </p:txBody>
        </p:sp>
      </p:grpSp>
      <p:graphicFrame>
        <p:nvGraphicFramePr>
          <p:cNvPr id="34851" name="Object 7"/>
          <p:cNvGraphicFramePr>
            <a:graphicFrameLocks noChangeAspect="1"/>
          </p:cNvGraphicFramePr>
          <p:nvPr/>
        </p:nvGraphicFramePr>
        <p:xfrm>
          <a:off x="1690688" y="3343275"/>
          <a:ext cx="5688012" cy="1397000"/>
        </p:xfrm>
        <a:graphic>
          <a:graphicData uri="http://schemas.openxmlformats.org/presentationml/2006/ole">
            <mc:AlternateContent xmlns:mc="http://schemas.openxmlformats.org/markup-compatibility/2006">
              <mc:Choice xmlns:v="urn:schemas-microsoft-com:vml" Requires="v">
                <p:oleObj spid="_x0000_s226343" name="Equation" r:id="rId5" imgW="2844800" imgH="698500" progId="">
                  <p:embed/>
                </p:oleObj>
              </mc:Choice>
              <mc:Fallback>
                <p:oleObj name="Equation" r:id="rId5" imgW="2844800" imgH="6985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0688" y="3343275"/>
                        <a:ext cx="5688012"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52" name="Text Box 36"/>
          <p:cNvSpPr txBox="1">
            <a:spLocks noChangeArrowheads="1"/>
          </p:cNvSpPr>
          <p:nvPr/>
        </p:nvSpPr>
        <p:spPr bwMode="auto">
          <a:xfrm>
            <a:off x="455613" y="4953000"/>
            <a:ext cx="8148637" cy="457200"/>
          </a:xfrm>
          <a:prstGeom prst="rect">
            <a:avLst/>
          </a:prstGeom>
          <a:noFill/>
          <a:ln w="9525">
            <a:noFill/>
            <a:miter lim="800000"/>
            <a:headEnd/>
            <a:tailEnd/>
          </a:ln>
        </p:spPr>
        <p:txBody>
          <a:bodyPr>
            <a:spAutoFit/>
          </a:bodyPr>
          <a:lstStyle/>
          <a:p>
            <a:pPr marL="457200" indent="-457200" eaLnBrk="0" hangingPunct="0"/>
            <a:r>
              <a:rPr lang="zh-CN" altLang="en-US" sz="2400" b="1">
                <a:solidFill>
                  <a:srgbClr val="000000"/>
                </a:solidFill>
                <a:latin typeface="Times New Roman" pitchFamily="18" charset="0"/>
                <a:ea typeface="楷体_GB2312"/>
                <a:cs typeface="楷体_GB2312"/>
              </a:rPr>
              <a:t>因此这就是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的一个最高阶非零子式</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4818"/>
                                        </p:tgtEl>
                                        <p:attrNameLst>
                                          <p:attrName>style.visibility</p:attrName>
                                        </p:attrNameLst>
                                      </p:cBhvr>
                                      <p:to>
                                        <p:strVal val="visible"/>
                                      </p:to>
                                    </p:set>
                                    <p:animEffect transition="in" filter="slide(fromBottom)">
                                      <p:cBhvr>
                                        <p:cTn id="11" dur="500"/>
                                        <p:tgtEl>
                                          <p:spTgt spid="348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34851"/>
                                        </p:tgtEl>
                                        <p:attrNameLst>
                                          <p:attrName>style.visibility</p:attrName>
                                        </p:attrNameLst>
                                      </p:cBhvr>
                                      <p:to>
                                        <p:strVal val="visible"/>
                                      </p:to>
                                    </p:set>
                                    <p:animEffect transition="in" filter="box(in)">
                                      <p:cBhvr>
                                        <p:cTn id="16" dur="500"/>
                                        <p:tgtEl>
                                          <p:spTgt spid="348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4852"/>
                                        </p:tgtEl>
                                        <p:attrNameLst>
                                          <p:attrName>style.visibility</p:attrName>
                                        </p:attrNameLst>
                                      </p:cBhvr>
                                      <p:to>
                                        <p:strVal val="visible"/>
                                      </p:to>
                                    </p:set>
                                    <p:animEffect transition="in" filter="slide(fromBottom)">
                                      <p:cBhvr>
                                        <p:cTn id="21" dur="500"/>
                                        <p:tgtEl>
                                          <p:spTgt spid="34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52"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457200" y="3124200"/>
            <a:ext cx="8267700" cy="1406525"/>
          </a:xfrm>
          <a:prstGeom prst="rect">
            <a:avLst/>
          </a:prstGeom>
          <a:noFill/>
          <a:ln w="9525">
            <a:noFill/>
            <a:miter lim="800000"/>
            <a:headEnd/>
            <a:tailEnd/>
          </a:ln>
        </p:spPr>
        <p:txBody>
          <a:bodyPr/>
          <a:lstStyle/>
          <a:p>
            <a:pPr marL="342900" indent="-342900"/>
            <a:r>
              <a:rPr kumimoji="1" lang="zh-CN" altLang="en-US" sz="2400" b="1">
                <a:solidFill>
                  <a:srgbClr val="0000FF"/>
                </a:solidFill>
                <a:latin typeface="Times New Roman" pitchFamily="18" charset="0"/>
                <a:ea typeface="楷体_GB2312"/>
                <a:cs typeface="楷体_GB2312"/>
              </a:rPr>
              <a:t>分析：</a:t>
            </a:r>
            <a:r>
              <a:rPr kumimoji="1" lang="zh-CN" altLang="en-US" sz="2400" b="1">
                <a:solidFill>
                  <a:srgbClr val="000000"/>
                </a:solidFill>
                <a:latin typeface="Times New Roman" pitchFamily="18" charset="0"/>
                <a:ea typeface="楷体_GB2312"/>
                <a:cs typeface="楷体_GB2312"/>
              </a:rPr>
              <a:t>对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作初等行变换变为行阶梯形矩阵，设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的行阶梯</a:t>
            </a:r>
          </a:p>
          <a:p>
            <a:pPr marL="342900" indent="-342900">
              <a:lnSpc>
                <a:spcPct val="130000"/>
              </a:lnSpc>
            </a:pPr>
            <a:r>
              <a:rPr kumimoji="1" lang="zh-CN" altLang="en-US" sz="2400" b="1">
                <a:solidFill>
                  <a:srgbClr val="000000"/>
                </a:solidFill>
                <a:latin typeface="Times New Roman" pitchFamily="18" charset="0"/>
                <a:ea typeface="楷体_GB2312"/>
                <a:cs typeface="楷体_GB2312"/>
              </a:rPr>
              <a:t>形矩阵为                 ，则    就是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的行阶梯形矩阵，因此可从</a:t>
            </a:r>
          </a:p>
          <a:p>
            <a:pPr marL="342900" indent="-342900">
              <a:lnSpc>
                <a:spcPct val="130000"/>
              </a:lnSpc>
            </a:pPr>
            <a:r>
              <a:rPr kumimoji="1" lang="zh-CN" altLang="en-US" sz="2400" b="1">
                <a:solidFill>
                  <a:srgbClr val="000000"/>
                </a:solidFill>
                <a:latin typeface="Times New Roman" pitchFamily="18" charset="0"/>
                <a:ea typeface="楷体_GB2312"/>
                <a:cs typeface="楷体_GB2312"/>
              </a:rPr>
              <a:t>中同时看出</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及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
        <p:nvSpPr>
          <p:cNvPr id="227343" name="Rectangle 4"/>
          <p:cNvSpPr>
            <a:spLocks noChangeArrowheads="1"/>
          </p:cNvSpPr>
          <p:nvPr/>
        </p:nvSpPr>
        <p:spPr bwMode="auto">
          <a:xfrm>
            <a:off x="457200" y="1131888"/>
            <a:ext cx="8229600" cy="17716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设</a:t>
            </a:r>
            <a:r>
              <a:rPr kumimoji="1" lang="zh-CN" altLang="en-US" sz="2400" b="1">
                <a:solidFill>
                  <a:srgbClr val="000000"/>
                </a:solidFill>
                <a:latin typeface="Times New Roman" pitchFamily="18" charset="0"/>
                <a:ea typeface="楷体_GB2312"/>
                <a:cs typeface="楷体_GB2312"/>
              </a:rPr>
              <a:t>                                                         ，求矩阵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及矩阵</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的秩．</a:t>
            </a:r>
          </a:p>
        </p:txBody>
      </p:sp>
      <p:graphicFrame>
        <p:nvGraphicFramePr>
          <p:cNvPr id="227338" name="Object 10"/>
          <p:cNvGraphicFramePr>
            <a:graphicFrameLocks noChangeAspect="1"/>
          </p:cNvGraphicFramePr>
          <p:nvPr/>
        </p:nvGraphicFramePr>
        <p:xfrm>
          <a:off x="1524000" y="457200"/>
          <a:ext cx="4270375" cy="1855788"/>
        </p:xfrm>
        <a:graphic>
          <a:graphicData uri="http://schemas.openxmlformats.org/presentationml/2006/ole">
            <mc:AlternateContent xmlns:mc="http://schemas.openxmlformats.org/markup-compatibility/2006">
              <mc:Choice xmlns:v="urn:schemas-microsoft-com:vml" Requires="v">
                <p:oleObj spid="_x0000_s227402" name="Equation" r:id="rId3" imgW="2133600" imgH="927100" progId="">
                  <p:embed/>
                </p:oleObj>
              </mc:Choice>
              <mc:Fallback>
                <p:oleObj name="Equation" r:id="rId3" imgW="2133600" imgH="9271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57200"/>
                        <a:ext cx="4270375" cy="185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0" name="Object 11"/>
          <p:cNvGraphicFramePr>
            <a:graphicFrameLocks noChangeAspect="1"/>
          </p:cNvGraphicFramePr>
          <p:nvPr/>
        </p:nvGraphicFramePr>
        <p:xfrm>
          <a:off x="1733550" y="3570288"/>
          <a:ext cx="1347788" cy="482600"/>
        </p:xfrm>
        <a:graphic>
          <a:graphicData uri="http://schemas.openxmlformats.org/presentationml/2006/ole">
            <mc:AlternateContent xmlns:mc="http://schemas.openxmlformats.org/markup-compatibility/2006">
              <mc:Choice xmlns:v="urn:schemas-microsoft-com:vml" Requires="v">
                <p:oleObj spid="_x0000_s227403" name="Equation" r:id="rId5" imgW="672808" imgH="241195" progId="">
                  <p:embed/>
                </p:oleObj>
              </mc:Choice>
              <mc:Fallback>
                <p:oleObj name="Equation" r:id="rId5" imgW="672808" imgH="241195"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3550" y="3570288"/>
                        <a:ext cx="134778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1" name="Object 12"/>
          <p:cNvGraphicFramePr>
            <a:graphicFrameLocks noChangeAspect="1"/>
          </p:cNvGraphicFramePr>
          <p:nvPr/>
        </p:nvGraphicFramePr>
        <p:xfrm>
          <a:off x="3657600" y="3570288"/>
          <a:ext cx="330200" cy="406400"/>
        </p:xfrm>
        <a:graphic>
          <a:graphicData uri="http://schemas.openxmlformats.org/presentationml/2006/ole">
            <mc:AlternateContent xmlns:mc="http://schemas.openxmlformats.org/markup-compatibility/2006">
              <mc:Choice xmlns:v="urn:schemas-microsoft-com:vml" Requires="v">
                <p:oleObj spid="_x0000_s227404" name="Equation" r:id="rId7" imgW="164957" imgH="203024" progId="">
                  <p:embed/>
                </p:oleObj>
              </mc:Choice>
              <mc:Fallback>
                <p:oleObj name="Equation" r:id="rId7" imgW="164957" imgH="203024"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3570288"/>
                        <a:ext cx="330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5" name="Text Box 11"/>
          <p:cNvSpPr txBox="1">
            <a:spLocks noChangeArrowheads="1"/>
          </p:cNvSpPr>
          <p:nvPr/>
        </p:nvSpPr>
        <p:spPr bwMode="auto">
          <a:xfrm>
            <a:off x="455613" y="5472113"/>
            <a:ext cx="8148637" cy="457200"/>
          </a:xfrm>
          <a:prstGeom prst="rect">
            <a:avLst/>
          </a:prstGeom>
          <a:noFill/>
          <a:ln w="9525">
            <a:noFill/>
            <a:miter lim="800000"/>
            <a:headEnd/>
            <a:tailEnd/>
          </a:ln>
        </p:spPr>
        <p:txBody>
          <a:bodyPr>
            <a:spAutoFit/>
          </a:bodyPr>
          <a:lstStyle/>
          <a:p>
            <a:pPr marL="457200" indent="-457200" eaLnBrk="0" hangingPunct="0"/>
            <a:r>
              <a:rPr lang="zh-CN" altLang="en-US" sz="2400" b="1">
                <a:solidFill>
                  <a:srgbClr val="0000FF"/>
                </a:solidFill>
                <a:latin typeface="Times New Roman" pitchFamily="18" charset="0"/>
                <a:ea typeface="楷体_GB2312"/>
                <a:cs typeface="楷体_GB2312"/>
              </a:rPr>
              <a:t>解：</a:t>
            </a:r>
            <a:endParaRPr kumimoji="1" lang="zh-CN" altLang="en-US" sz="2400" b="1">
              <a:solidFill>
                <a:srgbClr val="0000FF"/>
              </a:solidFill>
              <a:latin typeface="Times New Roman" pitchFamily="18" charset="0"/>
              <a:ea typeface="楷体_GB2312"/>
              <a:cs typeface="楷体_GB2312"/>
            </a:endParaRPr>
          </a:p>
        </p:txBody>
      </p:sp>
      <p:graphicFrame>
        <p:nvGraphicFramePr>
          <p:cNvPr id="41996" name="Object 13"/>
          <p:cNvGraphicFramePr>
            <a:graphicFrameLocks noChangeAspect="1"/>
          </p:cNvGraphicFramePr>
          <p:nvPr/>
        </p:nvGraphicFramePr>
        <p:xfrm>
          <a:off x="1085850" y="4821238"/>
          <a:ext cx="6329363" cy="1855787"/>
        </p:xfrm>
        <a:graphic>
          <a:graphicData uri="http://schemas.openxmlformats.org/presentationml/2006/ole">
            <mc:AlternateContent xmlns:mc="http://schemas.openxmlformats.org/markup-compatibility/2006">
              <mc:Choice xmlns:v="urn:schemas-microsoft-com:vml" Requires="v">
                <p:oleObj spid="_x0000_s227405" name="Equation" r:id="rId9" imgW="3162300" imgH="927100" progId="">
                  <p:embed/>
                </p:oleObj>
              </mc:Choice>
              <mc:Fallback>
                <p:oleObj name="Equation" r:id="rId9" imgW="3162300" imgH="92710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5850" y="4821238"/>
                        <a:ext cx="6329363" cy="185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1"/>
          <p:cNvGrpSpPr>
            <a:grpSpLocks/>
          </p:cNvGrpSpPr>
          <p:nvPr/>
        </p:nvGrpSpPr>
        <p:grpSpPr bwMode="auto">
          <a:xfrm>
            <a:off x="4876800" y="5229225"/>
            <a:ext cx="2484438" cy="989013"/>
            <a:chOff x="3072" y="3294"/>
            <a:chExt cx="1565" cy="623"/>
          </a:xfrm>
        </p:grpSpPr>
        <p:sp>
          <p:nvSpPr>
            <p:cNvPr id="227347" name="Line 14"/>
            <p:cNvSpPr>
              <a:spLocks noChangeShapeType="1"/>
            </p:cNvSpPr>
            <p:nvPr/>
          </p:nvSpPr>
          <p:spPr bwMode="auto">
            <a:xfrm>
              <a:off x="3072" y="3294"/>
              <a:ext cx="635" cy="0"/>
            </a:xfrm>
            <a:prstGeom prst="line">
              <a:avLst/>
            </a:prstGeom>
            <a:noFill/>
            <a:ln w="28575">
              <a:solidFill>
                <a:srgbClr val="0000FF"/>
              </a:solidFill>
              <a:round/>
              <a:headEnd/>
              <a:tailEnd/>
            </a:ln>
          </p:spPr>
          <p:txBody>
            <a:bodyPr/>
            <a:lstStyle/>
            <a:p>
              <a:endParaRPr lang="zh-CN" altLang="en-US"/>
            </a:p>
          </p:txBody>
        </p:sp>
        <p:sp>
          <p:nvSpPr>
            <p:cNvPr id="227348" name="Line 15"/>
            <p:cNvSpPr>
              <a:spLocks noChangeShapeType="1"/>
            </p:cNvSpPr>
            <p:nvPr/>
          </p:nvSpPr>
          <p:spPr bwMode="auto">
            <a:xfrm>
              <a:off x="3696" y="3294"/>
              <a:ext cx="0" cy="317"/>
            </a:xfrm>
            <a:prstGeom prst="line">
              <a:avLst/>
            </a:prstGeom>
            <a:noFill/>
            <a:ln w="28575">
              <a:solidFill>
                <a:srgbClr val="0000FF"/>
              </a:solidFill>
              <a:round/>
              <a:headEnd/>
              <a:tailEnd/>
            </a:ln>
          </p:spPr>
          <p:txBody>
            <a:bodyPr/>
            <a:lstStyle/>
            <a:p>
              <a:endParaRPr lang="zh-CN" altLang="en-US"/>
            </a:p>
          </p:txBody>
        </p:sp>
        <p:sp>
          <p:nvSpPr>
            <p:cNvPr id="227349" name="Line 16"/>
            <p:cNvSpPr>
              <a:spLocks noChangeShapeType="1"/>
            </p:cNvSpPr>
            <p:nvPr/>
          </p:nvSpPr>
          <p:spPr bwMode="auto">
            <a:xfrm>
              <a:off x="3687" y="3607"/>
              <a:ext cx="635" cy="0"/>
            </a:xfrm>
            <a:prstGeom prst="line">
              <a:avLst/>
            </a:prstGeom>
            <a:noFill/>
            <a:ln w="28575">
              <a:solidFill>
                <a:srgbClr val="0000FF"/>
              </a:solidFill>
              <a:round/>
              <a:headEnd/>
              <a:tailEnd/>
            </a:ln>
          </p:spPr>
          <p:txBody>
            <a:bodyPr/>
            <a:lstStyle/>
            <a:p>
              <a:endParaRPr lang="zh-CN" altLang="en-US"/>
            </a:p>
          </p:txBody>
        </p:sp>
        <p:sp>
          <p:nvSpPr>
            <p:cNvPr id="227350" name="Line 17"/>
            <p:cNvSpPr>
              <a:spLocks noChangeShapeType="1"/>
            </p:cNvSpPr>
            <p:nvPr/>
          </p:nvSpPr>
          <p:spPr bwMode="auto">
            <a:xfrm>
              <a:off x="4329" y="3600"/>
              <a:ext cx="0" cy="317"/>
            </a:xfrm>
            <a:prstGeom prst="line">
              <a:avLst/>
            </a:prstGeom>
            <a:noFill/>
            <a:ln w="28575">
              <a:solidFill>
                <a:srgbClr val="0000FF"/>
              </a:solidFill>
              <a:round/>
              <a:headEnd/>
              <a:tailEnd/>
            </a:ln>
          </p:spPr>
          <p:txBody>
            <a:bodyPr/>
            <a:lstStyle/>
            <a:p>
              <a:endParaRPr lang="zh-CN" altLang="en-US"/>
            </a:p>
          </p:txBody>
        </p:sp>
        <p:sp>
          <p:nvSpPr>
            <p:cNvPr id="227351" name="Line 18"/>
            <p:cNvSpPr>
              <a:spLocks noChangeShapeType="1"/>
            </p:cNvSpPr>
            <p:nvPr/>
          </p:nvSpPr>
          <p:spPr bwMode="auto">
            <a:xfrm>
              <a:off x="4320" y="3913"/>
              <a:ext cx="317" cy="0"/>
            </a:xfrm>
            <a:prstGeom prst="line">
              <a:avLst/>
            </a:prstGeom>
            <a:noFill/>
            <a:ln w="28575">
              <a:solidFill>
                <a:srgbClr val="0000FF"/>
              </a:solidFill>
              <a:round/>
              <a:headEnd/>
              <a:tailEnd/>
            </a:ln>
          </p:spPr>
          <p:txBody>
            <a:bodyPr/>
            <a:lstStyle/>
            <a:p>
              <a:endParaRPr lang="zh-CN" altLang="en-US"/>
            </a:p>
          </p:txBody>
        </p:sp>
      </p:grpSp>
      <p:sp>
        <p:nvSpPr>
          <p:cNvPr id="42003" name="Rectangle 19"/>
          <p:cNvSpPr>
            <a:spLocks noChangeArrowheads="1"/>
          </p:cNvSpPr>
          <p:nvPr/>
        </p:nvSpPr>
        <p:spPr bwMode="auto">
          <a:xfrm>
            <a:off x="7620000" y="5289550"/>
            <a:ext cx="1271588" cy="822325"/>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2</a:t>
            </a:r>
          </a:p>
          <a:p>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box(in)">
                                      <p:cBhvr>
                                        <p:cTn id="7" dur="500"/>
                                        <p:tgtEl>
                                          <p:spTgt spid="41990"/>
                                        </p:tgtEl>
                                      </p:cBhvr>
                                    </p:animEffect>
                                  </p:childTnLst>
                                </p:cTn>
                              </p:par>
                              <p:par>
                                <p:cTn id="8" presetID="4" presetClass="entr" presetSubtype="16" fill="hold" nodeType="withEffect">
                                  <p:stCondLst>
                                    <p:cond delay="0"/>
                                  </p:stCondLst>
                                  <p:childTnLst>
                                    <p:set>
                                      <p:cBhvr>
                                        <p:cTn id="9" dur="1" fill="hold">
                                          <p:stCondLst>
                                            <p:cond delay="0"/>
                                          </p:stCondLst>
                                        </p:cTn>
                                        <p:tgtEl>
                                          <p:spTgt spid="41991"/>
                                        </p:tgtEl>
                                        <p:attrNameLst>
                                          <p:attrName>style.visibility</p:attrName>
                                        </p:attrNameLst>
                                      </p:cBhvr>
                                      <p:to>
                                        <p:strVal val="visible"/>
                                      </p:to>
                                    </p:set>
                                    <p:animEffect transition="in" filter="box(in)">
                                      <p:cBhvr>
                                        <p:cTn id="10" dur="500"/>
                                        <p:tgtEl>
                                          <p:spTgt spid="41991"/>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41986"/>
                                        </p:tgtEl>
                                        <p:attrNameLst>
                                          <p:attrName>style.visibility</p:attrName>
                                        </p:attrNameLst>
                                      </p:cBhvr>
                                      <p:to>
                                        <p:strVal val="visible"/>
                                      </p:to>
                                    </p:set>
                                    <p:animEffect transition="in" filter="box(in)">
                                      <p:cBhvr>
                                        <p:cTn id="13" dur="500"/>
                                        <p:tgtEl>
                                          <p:spTgt spid="4198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1995"/>
                                        </p:tgtEl>
                                        <p:attrNameLst>
                                          <p:attrName>style.visibility</p:attrName>
                                        </p:attrNameLst>
                                      </p:cBhvr>
                                      <p:to>
                                        <p:strVal val="visible"/>
                                      </p:to>
                                    </p:set>
                                    <p:animEffect transition="in" filter="slide(fromBottom)">
                                      <p:cBhvr>
                                        <p:cTn id="18" dur="500"/>
                                        <p:tgtEl>
                                          <p:spTgt spid="41995"/>
                                        </p:tgtEl>
                                      </p:cBhvr>
                                    </p:animEffect>
                                  </p:childTnLst>
                                </p:cTn>
                              </p:par>
                            </p:childTnLst>
                          </p:cTn>
                        </p:par>
                        <p:par>
                          <p:cTn id="19" fill="hold" nodeType="afterGroup">
                            <p:stCondLst>
                              <p:cond delay="500"/>
                            </p:stCondLst>
                            <p:childTnLst>
                              <p:par>
                                <p:cTn id="20" presetID="4" presetClass="entr" presetSubtype="16" fill="hold" nodeType="afterEffect">
                                  <p:stCondLst>
                                    <p:cond delay="0"/>
                                  </p:stCondLst>
                                  <p:childTnLst>
                                    <p:set>
                                      <p:cBhvr>
                                        <p:cTn id="21" dur="1" fill="hold">
                                          <p:stCondLst>
                                            <p:cond delay="0"/>
                                          </p:stCondLst>
                                        </p:cTn>
                                        <p:tgtEl>
                                          <p:spTgt spid="41996"/>
                                        </p:tgtEl>
                                        <p:attrNameLst>
                                          <p:attrName>style.visibility</p:attrName>
                                        </p:attrNameLst>
                                      </p:cBhvr>
                                      <p:to>
                                        <p:strVal val="visible"/>
                                      </p:to>
                                    </p:set>
                                    <p:animEffect transition="in" filter="box(in)">
                                      <p:cBhvr>
                                        <p:cTn id="22" dur="500"/>
                                        <p:tgtEl>
                                          <p:spTgt spid="419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strips(downRigh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42003">
                                            <p:txEl>
                                              <p:pRg st="0" end="0"/>
                                            </p:txEl>
                                          </p:spTgt>
                                        </p:tgtEl>
                                        <p:attrNameLst>
                                          <p:attrName>style.visibility</p:attrName>
                                        </p:attrNameLst>
                                      </p:cBhvr>
                                      <p:to>
                                        <p:strVal val="visible"/>
                                      </p:to>
                                    </p:set>
                                    <p:anim calcmode="lin" valueType="num">
                                      <p:cBhvr additive="base">
                                        <p:cTn id="32" dur="500" fill="hold"/>
                                        <p:tgtEl>
                                          <p:spTgt spid="42003">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420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42003">
                                            <p:txEl>
                                              <p:pRg st="1" end="1"/>
                                            </p:txEl>
                                          </p:spTgt>
                                        </p:tgtEl>
                                        <p:attrNameLst>
                                          <p:attrName>style.visibility</p:attrName>
                                        </p:attrNameLst>
                                      </p:cBhvr>
                                      <p:to>
                                        <p:strVal val="visible"/>
                                      </p:to>
                                    </p:set>
                                    <p:anim calcmode="lin" valueType="num">
                                      <p:cBhvr additive="base">
                                        <p:cTn id="38" dur="500" fill="hold"/>
                                        <p:tgtEl>
                                          <p:spTgt spid="42003">
                                            <p:txEl>
                                              <p:pRg st="1" end="1"/>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4200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P spid="41995" grpId="0"/>
      <p:bldP spid="42003" grpId="0" build="p"/>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49" name="Rectangle 19"/>
          <p:cNvSpPr>
            <a:spLocks noChangeArrowheads="1"/>
          </p:cNvSpPr>
          <p:nvPr/>
        </p:nvSpPr>
        <p:spPr bwMode="auto">
          <a:xfrm>
            <a:off x="457200" y="533400"/>
            <a:ext cx="8231188" cy="457200"/>
          </a:xfrm>
          <a:prstGeom prst="rect">
            <a:avLst/>
          </a:prstGeom>
          <a:noFill/>
          <a:ln w="9525">
            <a:noFill/>
            <a:miter lim="800000"/>
            <a:headEnd/>
            <a:tailEnd/>
          </a:ln>
        </p:spPr>
        <p:txBody>
          <a:bodyPr/>
          <a:lstStyle/>
          <a:p>
            <a:pPr marL="342900" indent="-342900"/>
            <a:r>
              <a:rPr kumimoji="1" lang="zh-CN" altLang="en-US" sz="2400" b="1">
                <a:solidFill>
                  <a:srgbClr val="0000FF"/>
                </a:solidFill>
                <a:latin typeface="Times New Roman" pitchFamily="18" charset="0"/>
                <a:ea typeface="楷体_GB2312"/>
                <a:cs typeface="楷体_GB2312"/>
              </a:rPr>
              <a:t>矩阵的秩的性质</a:t>
            </a:r>
            <a:endParaRPr kumimoji="1" lang="zh-CN" altLang="en-US" sz="2400" b="1">
              <a:solidFill>
                <a:srgbClr val="000000"/>
              </a:solidFill>
              <a:latin typeface="Times New Roman" pitchFamily="18" charset="0"/>
              <a:ea typeface="楷体_GB2312"/>
              <a:cs typeface="楷体_GB2312"/>
            </a:endParaRPr>
          </a:p>
        </p:txBody>
      </p:sp>
      <p:sp>
        <p:nvSpPr>
          <p:cNvPr id="43028" name="AutoShape 20"/>
          <p:cNvSpPr>
            <a:spLocks noChangeArrowheads="1"/>
          </p:cNvSpPr>
          <p:nvPr/>
        </p:nvSpPr>
        <p:spPr bwMode="auto">
          <a:xfrm>
            <a:off x="265113" y="1117600"/>
            <a:ext cx="8610600" cy="5611813"/>
          </a:xfrm>
          <a:prstGeom prst="roundRect">
            <a:avLst>
              <a:gd name="adj" fmla="val 16667"/>
            </a:avLst>
          </a:prstGeom>
          <a:noFill/>
          <a:ln w="28575">
            <a:solidFill>
              <a:schemeClr val="hlink"/>
            </a:solidFill>
            <a:round/>
            <a:headEnd/>
            <a:tailEnd/>
          </a:ln>
        </p:spPr>
        <p:txBody>
          <a:bodyPr lIns="0" tIns="0" rIns="0" bIns="0">
            <a:spAutoFit/>
          </a:bodyPr>
          <a:lstStyle/>
          <a:p>
            <a:pPr marL="457200" indent="-457200">
              <a:lnSpc>
                <a:spcPct val="120000"/>
              </a:lnSpc>
              <a:spcBef>
                <a:spcPct val="20000"/>
              </a:spcBef>
              <a:buClr>
                <a:srgbClr val="00007D"/>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若</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为 </a:t>
            </a:r>
            <a:r>
              <a:rPr lang="en-US" altLang="zh-CN" sz="2400" b="1" i="1">
                <a:solidFill>
                  <a:srgbClr val="000000"/>
                </a:solidFill>
                <a:latin typeface="Times New Roman" pitchFamily="18" charset="0"/>
                <a:ea typeface="楷体_GB2312"/>
                <a:cs typeface="楷体_GB2312"/>
              </a:rPr>
              <a:t>m</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矩阵，则 </a:t>
            </a:r>
            <a:r>
              <a:rPr kumimoji="1" lang="en-US" altLang="zh-CN" sz="2400" b="1">
                <a:solidFill>
                  <a:srgbClr val="000000"/>
                </a:solidFill>
                <a:latin typeface="Times New Roman" pitchFamily="18" charset="0"/>
                <a:ea typeface="楷体_GB2312"/>
                <a:cs typeface="楷体_GB2312"/>
              </a:rPr>
              <a:t>0≤</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)≤min(</a:t>
            </a:r>
            <a:r>
              <a:rPr kumimoji="1" lang="en-US" altLang="zh-CN" sz="2400" b="1" i="1">
                <a:solidFill>
                  <a:srgbClr val="000000"/>
                </a:solidFill>
                <a:latin typeface="Times New Roman" pitchFamily="18" charset="0"/>
                <a:ea typeface="楷体_GB2312"/>
                <a:cs typeface="楷体_GB2312"/>
              </a:rPr>
              <a:t>m, 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20000"/>
              </a:lnSpc>
              <a:spcBef>
                <a:spcPct val="20000"/>
              </a:spcBef>
              <a:buClr>
                <a:srgbClr val="00007D"/>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20000"/>
              </a:lnSpc>
              <a:spcBef>
                <a:spcPct val="20000"/>
              </a:spcBef>
              <a:buClr>
                <a:srgbClr val="00007D"/>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20000"/>
              </a:lnSpc>
              <a:spcBef>
                <a:spcPct val="20000"/>
              </a:spcBef>
              <a:buClr>
                <a:srgbClr val="00007D"/>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P</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Q</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可逆，则 </a:t>
            </a:r>
            <a:r>
              <a:rPr kumimoji="1" lang="en-US" altLang="zh-CN" sz="2400" b="1" i="1">
                <a:solidFill>
                  <a:srgbClr val="000000"/>
                </a:solidFill>
                <a:latin typeface="Times New Roman" pitchFamily="18" charset="0"/>
                <a:ea typeface="楷体_GB2312"/>
                <a:cs typeface="楷体_GB2312"/>
              </a:rPr>
              <a:t>R(PAQ</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20000"/>
              </a:lnSpc>
              <a:spcBef>
                <a:spcPct val="20000"/>
              </a:spcBef>
              <a:buClr>
                <a:srgbClr val="00007D"/>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max{</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20000"/>
              </a:lnSpc>
              <a:spcBef>
                <a:spcPct val="20000"/>
              </a:spcBef>
              <a:buClr>
                <a:srgbClr val="00007D"/>
              </a:buClr>
              <a:buFont typeface="Wingdings" pitchFamily="2" charset="2"/>
              <a:buNone/>
            </a:pPr>
            <a:r>
              <a:rPr kumimoji="1" lang="zh-CN" altLang="en-US" sz="2400" b="1">
                <a:solidFill>
                  <a:srgbClr val="000000"/>
                </a:solidFill>
                <a:latin typeface="Times New Roman" pitchFamily="18" charset="0"/>
                <a:ea typeface="楷体_GB2312"/>
                <a:cs typeface="楷体_GB2312"/>
              </a:rPr>
              <a:t>	特别地，当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为非零列向量时，有</a:t>
            </a:r>
          </a:p>
          <a:p>
            <a:pPr marL="457200" indent="-457200" algn="ctr">
              <a:lnSpc>
                <a:spcPct val="120000"/>
              </a:lnSpc>
              <a:spcBef>
                <a:spcPct val="20000"/>
              </a:spcBef>
              <a:buClr>
                <a:srgbClr val="00007D"/>
              </a:buClr>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1</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20000"/>
              </a:lnSpc>
              <a:spcBef>
                <a:spcPct val="20000"/>
              </a:spcBef>
              <a:buClr>
                <a:srgbClr val="00007D"/>
              </a:buClr>
              <a:buFont typeface="Wingdings" pitchFamily="2" charset="2"/>
              <a:buAutoNum type="circleNumDbPlain" startAt="6"/>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20000"/>
              </a:lnSpc>
              <a:spcBef>
                <a:spcPct val="20000"/>
              </a:spcBef>
              <a:buClr>
                <a:srgbClr val="00007D"/>
              </a:buClr>
              <a:buFont typeface="Wingdings" pitchFamily="2" charset="2"/>
              <a:buAutoNum type="circleNumDbPlain" startAt="6"/>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AB</a:t>
            </a:r>
            <a:r>
              <a:rPr kumimoji="1" lang="en-US" altLang="zh-CN" sz="2400" b="1">
                <a:solidFill>
                  <a:srgbClr val="000000"/>
                </a:solidFill>
                <a:latin typeface="Times New Roman" pitchFamily="18" charset="0"/>
                <a:ea typeface="楷体_GB2312"/>
                <a:cs typeface="楷体_GB2312"/>
              </a:rPr>
              <a:t>)≤min{</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20000"/>
              </a:lnSpc>
              <a:spcBef>
                <a:spcPct val="20000"/>
              </a:spcBef>
              <a:buClr>
                <a:srgbClr val="00007D"/>
              </a:buClr>
              <a:buFont typeface="Wingdings" pitchFamily="2" charset="2"/>
              <a:buAutoNum type="circleNumDbPlain" startAt="6"/>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a:t>
            </a:r>
            <a:r>
              <a:rPr lang="en-US" altLang="zh-CN" sz="2400" b="1" i="1" baseline="-25000">
                <a:solidFill>
                  <a:srgbClr val="000000"/>
                </a:solidFill>
                <a:latin typeface="Times New Roman" pitchFamily="18" charset="0"/>
                <a:ea typeface="楷体_GB2312"/>
                <a:cs typeface="楷体_GB2312"/>
              </a:rPr>
              <a:t>m</a:t>
            </a:r>
            <a:r>
              <a:rPr lang="en-US" altLang="zh-CN" sz="2400" b="1" baseline="-25000">
                <a:solidFill>
                  <a:srgbClr val="000000"/>
                </a:solidFill>
                <a:latin typeface="Times New Roman" pitchFamily="18" charset="0"/>
                <a:ea typeface="楷体_GB2312"/>
                <a:cs typeface="楷体_GB2312"/>
              </a:rPr>
              <a:t>×</a:t>
            </a:r>
            <a:r>
              <a:rPr lang="en-US" altLang="zh-CN" sz="2400" b="1" i="1" baseline="-25000">
                <a:solidFill>
                  <a:srgbClr val="000000"/>
                </a:solidFill>
                <a:latin typeface="Times New Roman" pitchFamily="18" charset="0"/>
                <a:ea typeface="楷体_GB2312"/>
                <a:cs typeface="楷体_GB2312"/>
              </a:rPr>
              <a:t>n</a:t>
            </a:r>
            <a:r>
              <a:rPr kumimoji="1" lang="en-US" altLang="zh-CN" sz="2400" b="1" i="1">
                <a:solidFill>
                  <a:srgbClr val="000000"/>
                </a:solidFill>
                <a:latin typeface="Times New Roman" pitchFamily="18" charset="0"/>
                <a:ea typeface="楷体_GB2312"/>
                <a:cs typeface="楷体_GB2312"/>
              </a:rPr>
              <a:t> B</a:t>
            </a:r>
            <a:r>
              <a:rPr lang="en-US" altLang="zh-CN" sz="2400" b="1" i="1" baseline="-25000">
                <a:solidFill>
                  <a:srgbClr val="000000"/>
                </a:solidFill>
                <a:latin typeface="Times New Roman" pitchFamily="18" charset="0"/>
                <a:ea typeface="楷体_GB2312"/>
                <a:cs typeface="楷体_GB2312"/>
              </a:rPr>
              <a:t>n</a:t>
            </a:r>
            <a:r>
              <a:rPr lang="en-US" altLang="zh-CN" sz="2400" b="1" baseline="-25000">
                <a:solidFill>
                  <a:srgbClr val="000000"/>
                </a:solidFill>
                <a:latin typeface="Times New Roman" pitchFamily="18" charset="0"/>
                <a:ea typeface="楷体_GB2312"/>
                <a:cs typeface="楷体_GB2312"/>
              </a:rPr>
              <a:t>×</a:t>
            </a:r>
            <a:r>
              <a:rPr lang="en-US" altLang="zh-CN" sz="2400" b="1" i="1" baseline="-25000">
                <a:solidFill>
                  <a:srgbClr val="000000"/>
                </a:solidFill>
                <a:latin typeface="Times New Roman" pitchFamily="18" charset="0"/>
                <a:ea typeface="楷体_GB2312"/>
                <a:cs typeface="楷体_GB2312"/>
              </a:rPr>
              <a:t>l</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O</a:t>
            </a:r>
            <a:r>
              <a:rPr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p>
        </p:txBody>
      </p:sp>
      <p:pic>
        <p:nvPicPr>
          <p:cNvPr id="1128451" name="墨迹 2"/>
          <p:cNvPicPr>
            <a:picLocks noChangeAspect="1" noChangeArrowheads="1"/>
          </p:cNvPicPr>
          <p:nvPr/>
        </p:nvPicPr>
        <p:blipFill>
          <a:blip r:embed="rId2"/>
          <a:srcRect/>
          <a:stretch>
            <a:fillRect/>
          </a:stretch>
        </p:blipFill>
        <p:spPr bwMode="auto">
          <a:xfrm>
            <a:off x="993775" y="6134100"/>
            <a:ext cx="4826000" cy="127000"/>
          </a:xfrm>
          <a:prstGeom prst="rect">
            <a:avLst/>
          </a:prstGeom>
          <a:noFill/>
          <a:ln w="9525">
            <a:noFill/>
            <a:miter lim="800000"/>
            <a:headEnd/>
            <a:tailEnd/>
          </a:ln>
        </p:spPr>
      </p:pic>
      <p:pic>
        <p:nvPicPr>
          <p:cNvPr id="1128452" name="墨迹 3"/>
          <p:cNvPicPr>
            <a:picLocks noChangeAspect="1" noChangeArrowheads="1"/>
          </p:cNvPicPr>
          <p:nvPr/>
        </p:nvPicPr>
        <p:blipFill>
          <a:blip r:embed="rId3"/>
          <a:srcRect/>
          <a:stretch>
            <a:fillRect/>
          </a:stretch>
        </p:blipFill>
        <p:spPr bwMode="auto">
          <a:xfrm>
            <a:off x="976313" y="6188075"/>
            <a:ext cx="4852987" cy="250825"/>
          </a:xfrm>
          <a:prstGeom prst="rect">
            <a:avLst/>
          </a:prstGeom>
          <a:noFill/>
          <a:ln w="9525">
            <a:noFill/>
            <a:miter lim="800000"/>
            <a:headEnd/>
            <a:tailEnd/>
          </a:ln>
        </p:spPr>
      </p:pic>
      <p:pic>
        <p:nvPicPr>
          <p:cNvPr id="1128453" name="墨迹 4"/>
          <p:cNvPicPr>
            <a:picLocks noChangeAspect="1" noChangeArrowheads="1"/>
          </p:cNvPicPr>
          <p:nvPr/>
        </p:nvPicPr>
        <p:blipFill>
          <a:blip r:embed="rId4"/>
          <a:srcRect/>
          <a:stretch>
            <a:fillRect/>
          </a:stretch>
        </p:blipFill>
        <p:spPr bwMode="auto">
          <a:xfrm>
            <a:off x="2216150" y="6151563"/>
            <a:ext cx="2247900" cy="153987"/>
          </a:xfrm>
          <a:prstGeom prst="rect">
            <a:avLst/>
          </a:prstGeom>
          <a:noFill/>
          <a:ln w="9525">
            <a:noFill/>
            <a:miter lim="800000"/>
            <a:headEnd/>
            <a:tailEnd/>
          </a:ln>
        </p:spPr>
      </p:pic>
      <p:pic>
        <p:nvPicPr>
          <p:cNvPr id="1128454" name="墨迹 5"/>
          <p:cNvPicPr>
            <a:picLocks noChangeAspect="1" noChangeArrowheads="1"/>
          </p:cNvPicPr>
          <p:nvPr/>
        </p:nvPicPr>
        <p:blipFill>
          <a:blip r:embed="rId5"/>
          <a:srcRect/>
          <a:stretch>
            <a:fillRect/>
          </a:stretch>
        </p:blipFill>
        <p:spPr bwMode="auto">
          <a:xfrm>
            <a:off x="1020763" y="5946775"/>
            <a:ext cx="4968875" cy="484188"/>
          </a:xfrm>
          <a:prstGeom prst="rect">
            <a:avLst/>
          </a:prstGeom>
          <a:noFill/>
          <a:ln w="9525">
            <a:noFill/>
            <a:miter lim="800000"/>
            <a:headEnd/>
            <a:tailEnd/>
          </a:ln>
        </p:spPr>
      </p:pic>
      <p:pic>
        <p:nvPicPr>
          <p:cNvPr id="1128455" name="墨迹 6"/>
          <p:cNvPicPr>
            <a:picLocks noChangeAspect="1" noChangeArrowheads="1"/>
          </p:cNvPicPr>
          <p:nvPr/>
        </p:nvPicPr>
        <p:blipFill>
          <a:blip r:embed="rId6"/>
          <a:srcRect/>
          <a:stretch>
            <a:fillRect/>
          </a:stretch>
        </p:blipFill>
        <p:spPr bwMode="auto">
          <a:xfrm>
            <a:off x="6456363" y="5875338"/>
            <a:ext cx="474662" cy="688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3028">
                                            <p:bg/>
                                          </p:spTgt>
                                        </p:tgtEl>
                                        <p:attrNameLst>
                                          <p:attrName>style.visibility</p:attrName>
                                        </p:attrNameLst>
                                      </p:cBhvr>
                                      <p:to>
                                        <p:strVal val="visible"/>
                                      </p:to>
                                    </p:set>
                                    <p:animEffect transition="in" filter="wedge">
                                      <p:cBhvr>
                                        <p:cTn id="7" dur="500"/>
                                        <p:tgtEl>
                                          <p:spTgt spid="43028">
                                            <p:bg/>
                                          </p:spTgt>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43028">
                                            <p:txEl>
                                              <p:pRg st="0" end="0"/>
                                            </p:txEl>
                                          </p:spTgt>
                                        </p:tgtEl>
                                        <p:attrNameLst>
                                          <p:attrName>style.visibility</p:attrName>
                                        </p:attrNameLst>
                                      </p:cBhvr>
                                      <p:to>
                                        <p:strVal val="visible"/>
                                      </p:to>
                                    </p:set>
                                    <p:animEffect transition="in" filter="slide(fromBottom)">
                                      <p:cBhvr>
                                        <p:cTn id="11" dur="500"/>
                                        <p:tgtEl>
                                          <p:spTgt spid="43028">
                                            <p:txEl>
                                              <p:pRg st="0" end="0"/>
                                            </p:txEl>
                                          </p:spTgt>
                                        </p:tgtEl>
                                      </p:cBhvr>
                                    </p:animEffect>
                                  </p:childTnLst>
                                </p:cTn>
                              </p:par>
                            </p:childTnLst>
                          </p:cTn>
                        </p:par>
                        <p:par>
                          <p:cTn id="12" fill="hold" nodeType="afterGroup">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43028">
                                            <p:txEl>
                                              <p:pRg st="1" end="1"/>
                                            </p:txEl>
                                          </p:spTgt>
                                        </p:tgtEl>
                                        <p:attrNameLst>
                                          <p:attrName>style.visibility</p:attrName>
                                        </p:attrNameLst>
                                      </p:cBhvr>
                                      <p:to>
                                        <p:strVal val="visible"/>
                                      </p:to>
                                    </p:set>
                                    <p:animEffect transition="in" filter="slide(fromBottom)">
                                      <p:cBhvr>
                                        <p:cTn id="15" dur="500"/>
                                        <p:tgtEl>
                                          <p:spTgt spid="43028">
                                            <p:txEl>
                                              <p:pRg st="1" end="1"/>
                                            </p:txEl>
                                          </p:spTgt>
                                        </p:tgtEl>
                                      </p:cBhvr>
                                    </p:animEffect>
                                  </p:childTnLst>
                                </p:cTn>
                              </p:par>
                            </p:childTnLst>
                          </p:cTn>
                        </p:par>
                        <p:par>
                          <p:cTn id="16" fill="hold" nodeType="afterGroup">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43028">
                                            <p:txEl>
                                              <p:pRg st="2" end="2"/>
                                            </p:txEl>
                                          </p:spTgt>
                                        </p:tgtEl>
                                        <p:attrNameLst>
                                          <p:attrName>style.visibility</p:attrName>
                                        </p:attrNameLst>
                                      </p:cBhvr>
                                      <p:to>
                                        <p:strVal val="visible"/>
                                      </p:to>
                                    </p:set>
                                    <p:animEffect transition="in" filter="slide(fromBottom)">
                                      <p:cBhvr>
                                        <p:cTn id="19" dur="500"/>
                                        <p:tgtEl>
                                          <p:spTgt spid="43028">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43028">
                                            <p:txEl>
                                              <p:pRg st="3" end="3"/>
                                            </p:txEl>
                                          </p:spTgt>
                                        </p:tgtEl>
                                        <p:attrNameLst>
                                          <p:attrName>style.visibility</p:attrName>
                                        </p:attrNameLst>
                                      </p:cBhvr>
                                      <p:to>
                                        <p:strVal val="visible"/>
                                      </p:to>
                                    </p:set>
                                    <p:animEffect transition="in" filter="slide(fromBottom)">
                                      <p:cBhvr>
                                        <p:cTn id="24" dur="500"/>
                                        <p:tgtEl>
                                          <p:spTgt spid="43028">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43028">
                                            <p:txEl>
                                              <p:pRg st="4" end="4"/>
                                            </p:txEl>
                                          </p:spTgt>
                                        </p:tgtEl>
                                        <p:attrNameLst>
                                          <p:attrName>style.visibility</p:attrName>
                                        </p:attrNameLst>
                                      </p:cBhvr>
                                      <p:to>
                                        <p:strVal val="visible"/>
                                      </p:to>
                                    </p:set>
                                    <p:animEffect transition="in" filter="slide(fromBottom)">
                                      <p:cBhvr>
                                        <p:cTn id="29" dur="500"/>
                                        <p:tgtEl>
                                          <p:spTgt spid="43028">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43028">
                                            <p:txEl>
                                              <p:pRg st="5" end="5"/>
                                            </p:txEl>
                                          </p:spTgt>
                                        </p:tgtEl>
                                        <p:attrNameLst>
                                          <p:attrName>style.visibility</p:attrName>
                                        </p:attrNameLst>
                                      </p:cBhvr>
                                      <p:to>
                                        <p:strVal val="visible"/>
                                      </p:to>
                                    </p:set>
                                    <p:animEffect transition="in" filter="slide(fromBottom)">
                                      <p:cBhvr>
                                        <p:cTn id="34" dur="500"/>
                                        <p:tgtEl>
                                          <p:spTgt spid="43028">
                                            <p:txEl>
                                              <p:pRg st="5" end="5"/>
                                            </p:tx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43028">
                                            <p:txEl>
                                              <p:pRg st="6" end="6"/>
                                            </p:txEl>
                                          </p:spTgt>
                                        </p:tgtEl>
                                        <p:attrNameLst>
                                          <p:attrName>style.visibility</p:attrName>
                                        </p:attrNameLst>
                                      </p:cBhvr>
                                      <p:to>
                                        <p:strVal val="visible"/>
                                      </p:to>
                                    </p:set>
                                    <p:animEffect transition="in" filter="slide(fromBottom)">
                                      <p:cBhvr>
                                        <p:cTn id="37" dur="500"/>
                                        <p:tgtEl>
                                          <p:spTgt spid="4302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43028">
                                            <p:txEl>
                                              <p:pRg st="7" end="7"/>
                                            </p:txEl>
                                          </p:spTgt>
                                        </p:tgtEl>
                                        <p:attrNameLst>
                                          <p:attrName>style.visibility</p:attrName>
                                        </p:attrNameLst>
                                      </p:cBhvr>
                                      <p:to>
                                        <p:strVal val="visible"/>
                                      </p:to>
                                    </p:set>
                                    <p:animEffect transition="in" filter="slide(fromBottom)">
                                      <p:cBhvr>
                                        <p:cTn id="42" dur="500"/>
                                        <p:tgtEl>
                                          <p:spTgt spid="4302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43028">
                                            <p:txEl>
                                              <p:pRg st="8" end="8"/>
                                            </p:txEl>
                                          </p:spTgt>
                                        </p:tgtEl>
                                        <p:attrNameLst>
                                          <p:attrName>style.visibility</p:attrName>
                                        </p:attrNameLst>
                                      </p:cBhvr>
                                      <p:to>
                                        <p:strVal val="visible"/>
                                      </p:to>
                                    </p:set>
                                    <p:animEffect transition="in" filter="slide(fromBottom)">
                                      <p:cBhvr>
                                        <p:cTn id="47" dur="500"/>
                                        <p:tgtEl>
                                          <p:spTgt spid="43028">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43028">
                                            <p:txEl>
                                              <p:pRg st="9" end="9"/>
                                            </p:txEl>
                                          </p:spTgt>
                                        </p:tgtEl>
                                        <p:attrNameLst>
                                          <p:attrName>style.visibility</p:attrName>
                                        </p:attrNameLst>
                                      </p:cBhvr>
                                      <p:to>
                                        <p:strVal val="visible"/>
                                      </p:to>
                                    </p:set>
                                    <p:animEffect transition="in" filter="slide(fromBottom)">
                                      <p:cBhvr>
                                        <p:cTn id="52" dur="500"/>
                                        <p:tgtEl>
                                          <p:spTgt spid="4302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8" grpId="0" build="p" animBg="1"/>
    </p:bldLst>
  </p:timing>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9473" name="Rectangle 2"/>
          <p:cNvSpPr>
            <a:spLocks noChangeArrowheads="1"/>
          </p:cNvSpPr>
          <p:nvPr/>
        </p:nvSpPr>
        <p:spPr bwMode="auto">
          <a:xfrm>
            <a:off x="457200" y="533400"/>
            <a:ext cx="8231188" cy="457200"/>
          </a:xfrm>
          <a:prstGeom prst="rect">
            <a:avLst/>
          </a:prstGeom>
          <a:noFill/>
          <a:ln w="9525">
            <a:noFill/>
            <a:miter lim="800000"/>
            <a:headEnd/>
            <a:tailEnd/>
          </a:ln>
        </p:spPr>
        <p:txBody>
          <a:bodyPr/>
          <a:lstStyle/>
          <a:p>
            <a:pPr marL="342900" indent="-342900"/>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为</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阶矩阵， 证明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p>
        </p:txBody>
      </p:sp>
      <p:sp>
        <p:nvSpPr>
          <p:cNvPr id="60419" name="Rectangle 3"/>
          <p:cNvSpPr>
            <a:spLocks noChangeArrowheads="1"/>
          </p:cNvSpPr>
          <p:nvPr/>
        </p:nvSpPr>
        <p:spPr bwMode="auto">
          <a:xfrm>
            <a:off x="457200" y="1943100"/>
            <a:ext cx="8229600"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a:t>
            </a:r>
            <a:r>
              <a:rPr lang="en-US" altLang="zh-CN" sz="2400" b="1" i="1" baseline="-25000">
                <a:solidFill>
                  <a:srgbClr val="000000"/>
                </a:solidFill>
                <a:latin typeface="Times New Roman" pitchFamily="18" charset="0"/>
                <a:ea typeface="楷体_GB2312"/>
                <a:cs typeface="楷体_GB2312"/>
              </a:rPr>
              <a:t>m</a:t>
            </a:r>
            <a:r>
              <a:rPr lang="en-US" altLang="zh-CN" sz="2400" b="1" baseline="-25000">
                <a:solidFill>
                  <a:srgbClr val="000000"/>
                </a:solidFill>
                <a:latin typeface="Times New Roman" pitchFamily="18" charset="0"/>
                <a:ea typeface="楷体_GB2312"/>
                <a:cs typeface="楷体_GB2312"/>
              </a:rPr>
              <a:t>×</a:t>
            </a:r>
            <a:r>
              <a:rPr lang="en-US" altLang="zh-CN" sz="2400" b="1" i="1" baseline="-25000">
                <a:solidFill>
                  <a:srgbClr val="000000"/>
                </a:solidFill>
                <a:latin typeface="Times New Roman" pitchFamily="18" charset="0"/>
                <a:ea typeface="楷体_GB2312"/>
                <a:cs typeface="楷体_GB2312"/>
              </a:rPr>
              <a:t>n</a:t>
            </a:r>
            <a:r>
              <a:rPr kumimoji="1" lang="en-US" altLang="zh-CN" sz="2400" b="1" i="1">
                <a:solidFill>
                  <a:srgbClr val="000000"/>
                </a:solidFill>
                <a:latin typeface="Times New Roman" pitchFamily="18" charset="0"/>
                <a:ea typeface="楷体_GB2312"/>
                <a:cs typeface="楷体_GB2312"/>
              </a:rPr>
              <a:t> B</a:t>
            </a:r>
            <a:r>
              <a:rPr lang="en-US" altLang="zh-CN" sz="2400" b="1" i="1" baseline="-25000">
                <a:solidFill>
                  <a:srgbClr val="000000"/>
                </a:solidFill>
                <a:latin typeface="Times New Roman" pitchFamily="18" charset="0"/>
                <a:ea typeface="楷体_GB2312"/>
                <a:cs typeface="楷体_GB2312"/>
              </a:rPr>
              <a:t>n</a:t>
            </a:r>
            <a:r>
              <a:rPr lang="en-US" altLang="zh-CN" sz="2400" b="1" baseline="-25000">
                <a:solidFill>
                  <a:srgbClr val="000000"/>
                </a:solidFill>
                <a:latin typeface="Times New Roman" pitchFamily="18" charset="0"/>
                <a:ea typeface="楷体_GB2312"/>
                <a:cs typeface="楷体_GB2312"/>
              </a:rPr>
              <a:t>×</a:t>
            </a:r>
            <a:r>
              <a:rPr lang="en-US" altLang="zh-CN" sz="2400" b="1" i="1" baseline="-25000">
                <a:solidFill>
                  <a:srgbClr val="000000"/>
                </a:solidFill>
                <a:latin typeface="Times New Roman" pitchFamily="18" charset="0"/>
                <a:ea typeface="楷体_GB2312"/>
                <a:cs typeface="楷体_GB2312"/>
              </a:rPr>
              <a:t>l</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C</a:t>
            </a:r>
            <a:r>
              <a:rPr lang="zh-CN" altLang="en-US" sz="2400" b="1">
                <a:solidFill>
                  <a:srgbClr val="000000"/>
                </a:solidFill>
                <a:latin typeface="Times New Roman" pitchFamily="18" charset="0"/>
                <a:ea typeface="楷体_GB2312"/>
                <a:cs typeface="楷体_GB2312"/>
              </a:rPr>
              <a:t>，且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，则</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
        <p:nvSpPr>
          <p:cNvPr id="60420" name="Rectangle 4"/>
          <p:cNvSpPr>
            <a:spLocks noChangeArrowheads="1"/>
          </p:cNvSpPr>
          <p:nvPr/>
        </p:nvSpPr>
        <p:spPr bwMode="auto">
          <a:xfrm>
            <a:off x="457200" y="2743200"/>
            <a:ext cx="8229600" cy="29400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附注：</a:t>
            </a:r>
          </a:p>
          <a:p>
            <a:pPr marL="342900" indent="-342900">
              <a:spcBef>
                <a:spcPct val="20000"/>
              </a:spcBef>
              <a:buClr>
                <a:srgbClr val="00007D"/>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当一个矩阵的秩等于它的列数时，这样的矩阵称为</a:t>
            </a:r>
            <a:r>
              <a:rPr lang="zh-CN" altLang="en-US" sz="2400" b="1">
                <a:solidFill>
                  <a:srgbClr val="FF0000"/>
                </a:solidFill>
                <a:latin typeface="Times New Roman" pitchFamily="18" charset="0"/>
                <a:ea typeface="楷体_GB2312"/>
                <a:cs typeface="楷体_GB2312"/>
              </a:rPr>
              <a:t>列满秩矩阵</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特别地，当一个矩阵为方阵时，列满秩矩阵就成为满秩矩阵，也就是可逆矩阵</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本题中，当</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C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O</a:t>
            </a:r>
            <a:r>
              <a:rPr lang="zh-CN" altLang="en-US" sz="2400" b="1">
                <a:solidFill>
                  <a:srgbClr val="000000"/>
                </a:solidFill>
                <a:latin typeface="Times New Roman" pitchFamily="18" charset="0"/>
                <a:ea typeface="楷体_GB2312"/>
                <a:cs typeface="楷体_GB2312"/>
              </a:rPr>
              <a:t>，这时结论为：</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设 </a:t>
            </a:r>
            <a:r>
              <a:rPr lang="en-US" altLang="zh-CN" sz="2400" b="1" i="1">
                <a:solidFill>
                  <a:srgbClr val="000000"/>
                </a:solidFill>
                <a:latin typeface="Times New Roman" pitchFamily="18" charset="0"/>
                <a:ea typeface="楷体_GB2312"/>
                <a:cs typeface="楷体_GB2312"/>
              </a:rPr>
              <a:t>AB</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O</a:t>
            </a:r>
            <a:r>
              <a:rPr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为列满秩矩阵，则</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O</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slide(fromBottom)">
                                      <p:cBhvr>
                                        <p:cTn id="7" dur="500"/>
                                        <p:tgtEl>
                                          <p:spTgt spid="60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0420">
                                            <p:txEl>
                                              <p:pRg st="0" end="0"/>
                                            </p:txEl>
                                          </p:spTgt>
                                        </p:tgtEl>
                                        <p:attrNameLst>
                                          <p:attrName>style.visibility</p:attrName>
                                        </p:attrNameLst>
                                      </p:cBhvr>
                                      <p:to>
                                        <p:strVal val="visible"/>
                                      </p:to>
                                    </p:set>
                                    <p:animEffect transition="in" filter="slide(fromBottom)">
                                      <p:cBhvr>
                                        <p:cTn id="12" dur="500"/>
                                        <p:tgtEl>
                                          <p:spTgt spid="6042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0420">
                                            <p:txEl>
                                              <p:pRg st="1" end="1"/>
                                            </p:txEl>
                                          </p:spTgt>
                                        </p:tgtEl>
                                        <p:attrNameLst>
                                          <p:attrName>style.visibility</p:attrName>
                                        </p:attrNameLst>
                                      </p:cBhvr>
                                      <p:to>
                                        <p:strVal val="visible"/>
                                      </p:to>
                                    </p:set>
                                    <p:animEffect transition="in" filter="slide(fromBottom)">
                                      <p:cBhvr>
                                        <p:cTn id="17" dur="500"/>
                                        <p:tgtEl>
                                          <p:spTgt spid="6042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0420">
                                            <p:txEl>
                                              <p:pRg st="2" end="2"/>
                                            </p:txEl>
                                          </p:spTgt>
                                        </p:tgtEl>
                                        <p:attrNameLst>
                                          <p:attrName>style.visibility</p:attrName>
                                        </p:attrNameLst>
                                      </p:cBhvr>
                                      <p:to>
                                        <p:strVal val="visible"/>
                                      </p:to>
                                    </p:set>
                                    <p:animEffect transition="in" filter="slide(fromBottom)">
                                      <p:cBhvr>
                                        <p:cTn id="22" dur="500"/>
                                        <p:tgtEl>
                                          <p:spTgt spid="6042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60420">
                                            <p:txEl>
                                              <p:pRg st="3" end="3"/>
                                            </p:txEl>
                                          </p:spTgt>
                                        </p:tgtEl>
                                        <p:attrNameLst>
                                          <p:attrName>style.visibility</p:attrName>
                                        </p:attrNameLst>
                                      </p:cBhvr>
                                      <p:to>
                                        <p:strVal val="visible"/>
                                      </p:to>
                                    </p:set>
                                    <p:animEffect transition="in" filter="slide(fromBottom)">
                                      <p:cBhvr>
                                        <p:cTn id="27" dur="500"/>
                                        <p:tgtEl>
                                          <p:spTgt spid="60420">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60420">
                                            <p:txEl>
                                              <p:pRg st="4" end="4"/>
                                            </p:txEl>
                                          </p:spTgt>
                                        </p:tgtEl>
                                        <p:attrNameLst>
                                          <p:attrName>style.visibility</p:attrName>
                                        </p:attrNameLst>
                                      </p:cBhvr>
                                      <p:to>
                                        <p:strVal val="visible"/>
                                      </p:to>
                                    </p:set>
                                    <p:animEffect transition="in" filter="slide(fromBottom)">
                                      <p:cBhvr>
                                        <p:cTn id="32" dur="500"/>
                                        <p:tgtEl>
                                          <p:spTgt spid="604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P spid="60420"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7" name="Rectangle 2"/>
          <p:cNvSpPr>
            <a:spLocks noChangeArrowheads="1"/>
          </p:cNvSpPr>
          <p:nvPr/>
        </p:nvSpPr>
        <p:spPr bwMode="auto">
          <a:xfrm>
            <a:off x="457200" y="533400"/>
            <a:ext cx="8231188" cy="457200"/>
          </a:xfrm>
          <a:prstGeom prst="rect">
            <a:avLst/>
          </a:prstGeom>
          <a:noFill/>
          <a:ln w="9525">
            <a:noFill/>
            <a:miter lim="800000"/>
            <a:headEnd/>
            <a:tailEnd/>
          </a:ln>
        </p:spPr>
        <p:txBody>
          <a:bodyPr/>
          <a:lstStyle/>
          <a:p>
            <a:pPr marL="342900" indent="-342900"/>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为</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阶矩阵， 证明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p>
        </p:txBody>
      </p:sp>
      <p:sp>
        <p:nvSpPr>
          <p:cNvPr id="44035" name="Rectangle 3"/>
          <p:cNvSpPr>
            <a:spLocks noChangeArrowheads="1"/>
          </p:cNvSpPr>
          <p:nvPr/>
        </p:nvSpPr>
        <p:spPr bwMode="auto">
          <a:xfrm>
            <a:off x="457200" y="1295400"/>
            <a:ext cx="8229600" cy="22098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证明：</a:t>
            </a:r>
            <a:r>
              <a:rPr lang="zh-CN" altLang="en-US" sz="2400" b="1">
                <a:solidFill>
                  <a:srgbClr val="000000"/>
                </a:solidFill>
                <a:latin typeface="Times New Roman" pitchFamily="18" charset="0"/>
                <a:ea typeface="楷体_GB2312"/>
                <a:cs typeface="楷体_GB2312"/>
              </a:rPr>
              <a:t>因为</a:t>
            </a:r>
            <a:r>
              <a:rPr kumimoji="1" lang="zh-CN" altLang="en-US"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zh-CN" altLang="en-US"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2</a:t>
            </a:r>
            <a:r>
              <a:rPr kumimoji="1" lang="en-US" altLang="zh-CN" sz="2400" b="1" i="1">
                <a:solidFill>
                  <a:srgbClr val="000000"/>
                </a:solidFill>
                <a:latin typeface="Times New Roman" pitchFamily="18" charset="0"/>
                <a:ea typeface="楷体_GB2312"/>
                <a:cs typeface="楷体_GB2312"/>
              </a:rPr>
              <a:t>E</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由性质“</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a:t>
            </a:r>
          </a:p>
          <a:p>
            <a:pPr marL="342900" indent="-342900" algn="ctr">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n</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又因为</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，所以</a:t>
            </a:r>
          </a:p>
          <a:p>
            <a:pPr marL="342900" indent="-342900" algn="ctr">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slide(fromBottom)">
                                      <p:cBhvr>
                                        <p:cTn id="7" dur="500"/>
                                        <p:tgtEl>
                                          <p:spTgt spid="440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4035">
                                            <p:txEl>
                                              <p:pRg st="1" end="1"/>
                                            </p:txEl>
                                          </p:spTgt>
                                        </p:tgtEl>
                                        <p:attrNameLst>
                                          <p:attrName>style.visibility</p:attrName>
                                        </p:attrNameLst>
                                      </p:cBhvr>
                                      <p:to>
                                        <p:strVal val="visible"/>
                                      </p:to>
                                    </p:set>
                                    <p:animEffect transition="in" filter="slide(fromBottom)">
                                      <p:cBhvr>
                                        <p:cTn id="12" dur="500"/>
                                        <p:tgtEl>
                                          <p:spTgt spid="440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4035">
                                            <p:txEl>
                                              <p:pRg st="2" end="2"/>
                                            </p:txEl>
                                          </p:spTgt>
                                        </p:tgtEl>
                                        <p:attrNameLst>
                                          <p:attrName>style.visibility</p:attrName>
                                        </p:attrNameLst>
                                      </p:cBhvr>
                                      <p:to>
                                        <p:strVal val="visible"/>
                                      </p:to>
                                    </p:set>
                                    <p:animEffect transition="in" filter="slide(fromBottom)">
                                      <p:cBhvr>
                                        <p:cTn id="17" dur="500"/>
                                        <p:tgtEl>
                                          <p:spTgt spid="440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4035">
                                            <p:txEl>
                                              <p:pRg st="3" end="3"/>
                                            </p:txEl>
                                          </p:spTgt>
                                        </p:tgtEl>
                                        <p:attrNameLst>
                                          <p:attrName>style.visibility</p:attrName>
                                        </p:attrNameLst>
                                      </p:cBhvr>
                                      <p:to>
                                        <p:strVal val="visible"/>
                                      </p:to>
                                    </p:set>
                                    <p:animEffect transition="in" filter="slide(fromBottom)">
                                      <p:cBhvr>
                                        <p:cTn id="22" dur="500"/>
                                        <p:tgtEl>
                                          <p:spTgt spid="440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4035">
                                            <p:txEl>
                                              <p:pRg st="4" end="4"/>
                                            </p:txEl>
                                          </p:spTgt>
                                        </p:tgtEl>
                                        <p:attrNameLst>
                                          <p:attrName>style.visibility</p:attrName>
                                        </p:attrNameLst>
                                      </p:cBhvr>
                                      <p:to>
                                        <p:strVal val="visible"/>
                                      </p:to>
                                    </p:set>
                                    <p:animEffect transition="in" filter="slide(fromBottom)">
                                      <p:cBhvr>
                                        <p:cTn id="27" dur="500"/>
                                        <p:tgtEl>
                                          <p:spTgt spid="440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69" name="Rectangle 2"/>
          <p:cNvSpPr>
            <a:spLocks noChangeArrowheads="1"/>
          </p:cNvSpPr>
          <p:nvPr/>
        </p:nvSpPr>
        <p:spPr bwMode="auto">
          <a:xfrm>
            <a:off x="457200" y="533400"/>
            <a:ext cx="8231188" cy="457200"/>
          </a:xfrm>
          <a:prstGeom prst="rect">
            <a:avLst/>
          </a:prstGeom>
          <a:noFill/>
          <a:ln w="9525">
            <a:noFill/>
            <a:miter lim="800000"/>
            <a:headEnd/>
            <a:tailEnd/>
          </a:ln>
        </p:spPr>
        <p:txBody>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a:t>
            </a:r>
            <a:r>
              <a:rPr lang="en-US" altLang="zh-CN" sz="2400" b="1" i="1" baseline="-25000">
                <a:solidFill>
                  <a:srgbClr val="000000"/>
                </a:solidFill>
                <a:latin typeface="Times New Roman" pitchFamily="18" charset="0"/>
                <a:ea typeface="楷体_GB2312"/>
                <a:cs typeface="楷体_GB2312"/>
              </a:rPr>
              <a:t>m</a:t>
            </a:r>
            <a:r>
              <a:rPr lang="en-US" altLang="zh-CN" sz="2400" b="1" baseline="-25000">
                <a:solidFill>
                  <a:srgbClr val="000000"/>
                </a:solidFill>
                <a:latin typeface="Times New Roman" pitchFamily="18" charset="0"/>
                <a:ea typeface="楷体_GB2312"/>
                <a:cs typeface="楷体_GB2312"/>
              </a:rPr>
              <a:t>×</a:t>
            </a:r>
            <a:r>
              <a:rPr lang="en-US" altLang="zh-CN" sz="2400" b="1" i="1" baseline="-25000">
                <a:solidFill>
                  <a:srgbClr val="000000"/>
                </a:solidFill>
                <a:latin typeface="Times New Roman" pitchFamily="18" charset="0"/>
                <a:ea typeface="楷体_GB2312"/>
                <a:cs typeface="楷体_GB2312"/>
              </a:rPr>
              <a:t>n</a:t>
            </a:r>
            <a:r>
              <a:rPr kumimoji="1" lang="en-US" altLang="zh-CN" sz="2400" b="1" i="1">
                <a:solidFill>
                  <a:srgbClr val="000000"/>
                </a:solidFill>
                <a:latin typeface="Times New Roman" pitchFamily="18" charset="0"/>
                <a:ea typeface="楷体_GB2312"/>
                <a:cs typeface="楷体_GB2312"/>
              </a:rPr>
              <a:t> B</a:t>
            </a:r>
            <a:r>
              <a:rPr lang="en-US" altLang="zh-CN" sz="2400" b="1" i="1" baseline="-25000">
                <a:solidFill>
                  <a:srgbClr val="000000"/>
                </a:solidFill>
                <a:latin typeface="Times New Roman" pitchFamily="18" charset="0"/>
                <a:ea typeface="楷体_GB2312"/>
                <a:cs typeface="楷体_GB2312"/>
              </a:rPr>
              <a:t>n</a:t>
            </a:r>
            <a:r>
              <a:rPr lang="en-US" altLang="zh-CN" sz="2400" b="1" baseline="-25000">
                <a:solidFill>
                  <a:srgbClr val="000000"/>
                </a:solidFill>
                <a:latin typeface="Times New Roman" pitchFamily="18" charset="0"/>
                <a:ea typeface="楷体_GB2312"/>
                <a:cs typeface="楷体_GB2312"/>
              </a:rPr>
              <a:t>×</a:t>
            </a:r>
            <a:r>
              <a:rPr lang="en-US" altLang="zh-CN" sz="2400" b="1" i="1" baseline="-25000">
                <a:solidFill>
                  <a:srgbClr val="000000"/>
                </a:solidFill>
                <a:latin typeface="Times New Roman" pitchFamily="18" charset="0"/>
                <a:ea typeface="楷体_GB2312"/>
                <a:cs typeface="楷体_GB2312"/>
              </a:rPr>
              <a:t>l</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C</a:t>
            </a:r>
            <a:r>
              <a:rPr lang="zh-CN" altLang="en-US" sz="2400" b="1">
                <a:solidFill>
                  <a:srgbClr val="000000"/>
                </a:solidFill>
                <a:latin typeface="Times New Roman" pitchFamily="18" charset="0"/>
                <a:ea typeface="楷体_GB2312"/>
                <a:cs typeface="楷体_GB2312"/>
              </a:rPr>
              <a:t>，且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，则</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
        <p:nvSpPr>
          <p:cNvPr id="61443" name="Rectangle 3"/>
          <p:cNvSpPr>
            <a:spLocks noChangeArrowheads="1"/>
          </p:cNvSpPr>
          <p:nvPr/>
        </p:nvSpPr>
        <p:spPr bwMode="auto">
          <a:xfrm>
            <a:off x="457200" y="1295400"/>
            <a:ext cx="8229600" cy="39624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因为</a:t>
            </a:r>
            <a:r>
              <a:rPr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a:t>
            </a: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所以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的行最简形矩阵为               ，</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阶可逆矩阵 </a:t>
            </a:r>
            <a:r>
              <a:rPr kumimoji="1" lang="en-US" altLang="zh-CN" sz="2400" b="1" i="1">
                <a:solidFill>
                  <a:srgbClr val="000000"/>
                </a:solidFill>
                <a:latin typeface="Times New Roman" pitchFamily="18" charset="0"/>
                <a:ea typeface="楷体_GB2312"/>
                <a:cs typeface="楷体_GB2312"/>
              </a:rPr>
              <a:t>P</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，满足                         ．</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于是</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因为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PC</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，而</a:t>
            </a:r>
            <a:r>
              <a:rPr lang="zh-CN" altLang="en-US" sz="2400" b="1">
                <a:solidFill>
                  <a:srgbClr val="000000"/>
                </a:solidFill>
                <a:latin typeface="Times New Roman" pitchFamily="18" charset="0"/>
                <a:ea typeface="楷体_GB2312"/>
                <a:cs typeface="楷体_GB2312"/>
              </a:rPr>
              <a:t>                         ，故</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graphicFrame>
        <p:nvGraphicFramePr>
          <p:cNvPr id="61444" name="Object 12"/>
          <p:cNvGraphicFramePr>
            <a:graphicFrameLocks noChangeAspect="1"/>
          </p:cNvGraphicFramePr>
          <p:nvPr/>
        </p:nvGraphicFramePr>
        <p:xfrm>
          <a:off x="6807200" y="1062038"/>
          <a:ext cx="1117600" cy="966787"/>
        </p:xfrm>
        <a:graphic>
          <a:graphicData uri="http://schemas.openxmlformats.org/presentationml/2006/ole">
            <mc:AlternateContent xmlns:mc="http://schemas.openxmlformats.org/markup-compatibility/2006">
              <mc:Choice xmlns:v="urn:schemas-microsoft-com:vml" Requires="v">
                <p:oleObj spid="_x0000_s228444" name="Equation" r:id="rId4" imgW="558558" imgH="482391" progId="">
                  <p:embed/>
                </p:oleObj>
              </mc:Choice>
              <mc:Fallback>
                <p:oleObj name="Equation" r:id="rId4" imgW="558558" imgH="482391"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7200" y="1062038"/>
                        <a:ext cx="1117600"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5" name="Object 13"/>
          <p:cNvGraphicFramePr>
            <a:graphicFrameLocks noChangeAspect="1"/>
          </p:cNvGraphicFramePr>
          <p:nvPr/>
        </p:nvGraphicFramePr>
        <p:xfrm>
          <a:off x="4067175" y="1947863"/>
          <a:ext cx="1827213" cy="965200"/>
        </p:xfrm>
        <a:graphic>
          <a:graphicData uri="http://schemas.openxmlformats.org/presentationml/2006/ole">
            <mc:AlternateContent xmlns:mc="http://schemas.openxmlformats.org/markup-compatibility/2006">
              <mc:Choice xmlns:v="urn:schemas-microsoft-com:vml" Requires="v">
                <p:oleObj spid="_x0000_s228445" name="Equation" r:id="rId6" imgW="914400" imgH="482600" progId="">
                  <p:embed/>
                </p:oleObj>
              </mc:Choice>
              <mc:Fallback>
                <p:oleObj name="Equation" r:id="rId6" imgW="914400" imgH="482600" progId="">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175" y="1947863"/>
                        <a:ext cx="1827213"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6" name="Object 14"/>
          <p:cNvGraphicFramePr>
            <a:graphicFrameLocks noChangeAspect="1"/>
          </p:cNvGraphicFramePr>
          <p:nvPr/>
        </p:nvGraphicFramePr>
        <p:xfrm>
          <a:off x="1219200" y="3276600"/>
          <a:ext cx="2716213" cy="939800"/>
        </p:xfrm>
        <a:graphic>
          <a:graphicData uri="http://schemas.openxmlformats.org/presentationml/2006/ole">
            <mc:AlternateContent xmlns:mc="http://schemas.openxmlformats.org/markup-compatibility/2006">
              <mc:Choice xmlns:v="urn:schemas-microsoft-com:vml" Requires="v">
                <p:oleObj spid="_x0000_s228446" name="Equation" r:id="rId8" imgW="1358900" imgH="469900" progId="">
                  <p:embed/>
                </p:oleObj>
              </mc:Choice>
              <mc:Fallback>
                <p:oleObj name="Equation" r:id="rId8" imgW="1358900" imgH="469900" progId="">
                  <p:embed/>
                  <p:pic>
                    <p:nvPicPr>
                      <p:cNvPr id="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3276600"/>
                        <a:ext cx="2716213"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7" name="Object 15"/>
          <p:cNvGraphicFramePr>
            <a:graphicFrameLocks noChangeAspect="1"/>
          </p:cNvGraphicFramePr>
          <p:nvPr/>
        </p:nvGraphicFramePr>
        <p:xfrm>
          <a:off x="3898900" y="3276600"/>
          <a:ext cx="887413" cy="939800"/>
        </p:xfrm>
        <a:graphic>
          <a:graphicData uri="http://schemas.openxmlformats.org/presentationml/2006/ole">
            <mc:AlternateContent xmlns:mc="http://schemas.openxmlformats.org/markup-compatibility/2006">
              <mc:Choice xmlns:v="urn:schemas-microsoft-com:vml" Requires="v">
                <p:oleObj spid="_x0000_s228447" name="Equation" r:id="rId10" imgW="444307" imgH="469696" progId="">
                  <p:embed/>
                </p:oleObj>
              </mc:Choice>
              <mc:Fallback>
                <p:oleObj name="Equation" r:id="rId10" imgW="444307" imgH="469696" progId="">
                  <p:embed/>
                  <p:pic>
                    <p:nvPicPr>
                      <p:cNvPr id="0"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98900" y="3276600"/>
                        <a:ext cx="887413"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8" name="Object 16"/>
          <p:cNvGraphicFramePr>
            <a:graphicFrameLocks noChangeAspect="1"/>
          </p:cNvGraphicFramePr>
          <p:nvPr/>
        </p:nvGraphicFramePr>
        <p:xfrm>
          <a:off x="3633788" y="4572000"/>
          <a:ext cx="1876425" cy="939800"/>
        </p:xfrm>
        <a:graphic>
          <a:graphicData uri="http://schemas.openxmlformats.org/presentationml/2006/ole">
            <mc:AlternateContent xmlns:mc="http://schemas.openxmlformats.org/markup-compatibility/2006">
              <mc:Choice xmlns:v="urn:schemas-microsoft-com:vml" Requires="v">
                <p:oleObj spid="_x0000_s228448" name="Equation" r:id="rId12" imgW="939800" imgH="469900" progId="">
                  <p:embed/>
                </p:oleObj>
              </mc:Choice>
              <mc:Fallback>
                <p:oleObj name="Equation" r:id="rId12" imgW="939800" imgH="469900" progId="">
                  <p:embed/>
                  <p:pic>
                    <p:nvPicPr>
                      <p:cNvPr id="0"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33788" y="4572000"/>
                        <a:ext cx="1876425"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49" name="AutoShape 9">
            <a:hlinkClick r:id="rId14" action="ppaction://hlinksldjump" highlightClick="1"/>
          </p:cNvPr>
          <p:cNvSpPr>
            <a:spLocks noChangeArrowheads="1"/>
          </p:cNvSpPr>
          <p:nvPr/>
        </p:nvSpPr>
        <p:spPr bwMode="auto">
          <a:xfrm>
            <a:off x="8382000" y="6172200"/>
            <a:ext cx="509588" cy="509588"/>
          </a:xfrm>
          <a:prstGeom prst="actionButtonInformation">
            <a:avLst/>
          </a:prstGeom>
          <a:solidFill>
            <a:schemeClr val="folHlink"/>
          </a:solidFill>
          <a:ln w="9525">
            <a:noFill/>
            <a:miter lim="800000"/>
            <a:headEnd/>
            <a:tailEnd/>
          </a:ln>
        </p:spPr>
        <p:txBody>
          <a:bodyPr wrap="none" anchor="ctr"/>
          <a:lstStyle/>
          <a:p>
            <a:endParaRPr lang="zh-CN" altLang="en-US" b="1">
              <a:solidFill>
                <a:srgbClr val="000000"/>
              </a:solidFill>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box(in)">
                                      <p:cBhvr>
                                        <p:cTn id="7" dur="500"/>
                                        <p:tgtEl>
                                          <p:spTgt spid="6144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61444"/>
                                        </p:tgtEl>
                                        <p:attrNameLst>
                                          <p:attrName>style.visibility</p:attrName>
                                        </p:attrNameLst>
                                      </p:cBhvr>
                                      <p:to>
                                        <p:strVal val="visible"/>
                                      </p:to>
                                    </p:set>
                                    <p:animEffect transition="in" filter="box(in)">
                                      <p:cBhvr>
                                        <p:cTn id="10" dur="500"/>
                                        <p:tgtEl>
                                          <p:spTgt spid="61444"/>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61449"/>
                                        </p:tgtEl>
                                        <p:attrNameLst>
                                          <p:attrName>style.visibility</p:attrName>
                                        </p:attrNameLst>
                                      </p:cBhvr>
                                      <p:to>
                                        <p:strVal val="visible"/>
                                      </p:to>
                                    </p:set>
                                    <p:animEffect transition="in" filter="box(in)">
                                      <p:cBhvr>
                                        <p:cTn id="13" dur="500"/>
                                        <p:tgtEl>
                                          <p:spTgt spid="61449"/>
                                        </p:tgtEl>
                                      </p:cBhvr>
                                    </p:animEffect>
                                  </p:childTnLst>
                                  <p:subTnLst>
                                    <p:audio>
                                      <p:cMediaNode>
                                        <p:cTn display="0" masterRel="sameClick">
                                          <p:stCondLst>
                                            <p:cond evt="begin" delay="0">
                                              <p:tn val="11"/>
                                            </p:cond>
                                          </p:stCondLst>
                                          <p:endCondLst>
                                            <p:cond evt="onStopAudio" delay="0">
                                              <p:tgtEl>
                                                <p:sldTgt/>
                                              </p:tgtEl>
                                            </p:cond>
                                          </p:endCondLst>
                                        </p:cTn>
                                        <p:tgtEl>
                                          <p:sndTgt r:embed="rId3" name="cashreg.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61443">
                                            <p:txEl>
                                              <p:pRg st="2" end="2"/>
                                            </p:txEl>
                                          </p:spTgt>
                                        </p:tgtEl>
                                        <p:attrNameLst>
                                          <p:attrName>style.visibility</p:attrName>
                                        </p:attrNameLst>
                                      </p:cBhvr>
                                      <p:to>
                                        <p:strVal val="visible"/>
                                      </p:to>
                                    </p:set>
                                    <p:animEffect transition="in" filter="box(in)">
                                      <p:cBhvr>
                                        <p:cTn id="18" dur="500"/>
                                        <p:tgtEl>
                                          <p:spTgt spid="61443">
                                            <p:txEl>
                                              <p:pRg st="2" end="2"/>
                                            </p:txEl>
                                          </p:spTgt>
                                        </p:tgtEl>
                                      </p:cBhvr>
                                    </p:animEffect>
                                  </p:childTnLst>
                                </p:cTn>
                              </p:par>
                            </p:childTnLst>
                          </p:cTn>
                        </p:par>
                        <p:par>
                          <p:cTn id="19" fill="hold" nodeType="afterGroup">
                            <p:stCondLst>
                              <p:cond delay="500"/>
                            </p:stCondLst>
                            <p:childTnLst>
                              <p:par>
                                <p:cTn id="20" presetID="4" presetClass="entr" presetSubtype="16" fill="hold" nodeType="afterEffect">
                                  <p:stCondLst>
                                    <p:cond delay="0"/>
                                  </p:stCondLst>
                                  <p:childTnLst>
                                    <p:set>
                                      <p:cBhvr>
                                        <p:cTn id="21" dur="1" fill="hold">
                                          <p:stCondLst>
                                            <p:cond delay="0"/>
                                          </p:stCondLst>
                                        </p:cTn>
                                        <p:tgtEl>
                                          <p:spTgt spid="61445"/>
                                        </p:tgtEl>
                                        <p:attrNameLst>
                                          <p:attrName>style.visibility</p:attrName>
                                        </p:attrNameLst>
                                      </p:cBhvr>
                                      <p:to>
                                        <p:strVal val="visible"/>
                                      </p:to>
                                    </p:set>
                                    <p:animEffect transition="in" filter="box(in)">
                                      <p:cBhvr>
                                        <p:cTn id="22" dur="500"/>
                                        <p:tgtEl>
                                          <p:spTgt spid="61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1443">
                                            <p:txEl>
                                              <p:pRg st="5" end="5"/>
                                            </p:txEl>
                                          </p:spTgt>
                                        </p:tgtEl>
                                        <p:attrNameLst>
                                          <p:attrName>style.visibility</p:attrName>
                                        </p:attrNameLst>
                                      </p:cBhvr>
                                      <p:to>
                                        <p:strVal val="visible"/>
                                      </p:to>
                                    </p:set>
                                    <p:animEffect transition="in" filter="box(in)">
                                      <p:cBhvr>
                                        <p:cTn id="27" dur="500"/>
                                        <p:tgtEl>
                                          <p:spTgt spid="61443">
                                            <p:txEl>
                                              <p:pRg st="5" end="5"/>
                                            </p:txEl>
                                          </p:spTgt>
                                        </p:tgtEl>
                                      </p:cBhvr>
                                    </p:animEffect>
                                  </p:childTnLst>
                                </p:cTn>
                              </p:par>
                            </p:childTnLst>
                          </p:cTn>
                        </p:par>
                        <p:par>
                          <p:cTn id="28" fill="hold" nodeType="afterGroup">
                            <p:stCondLst>
                              <p:cond delay="500"/>
                            </p:stCondLst>
                            <p:childTnLst>
                              <p:par>
                                <p:cTn id="29" presetID="4" presetClass="entr" presetSubtype="16" fill="hold" nodeType="afterEffect">
                                  <p:stCondLst>
                                    <p:cond delay="0"/>
                                  </p:stCondLst>
                                  <p:childTnLst>
                                    <p:set>
                                      <p:cBhvr>
                                        <p:cTn id="30" dur="1" fill="hold">
                                          <p:stCondLst>
                                            <p:cond delay="0"/>
                                          </p:stCondLst>
                                        </p:cTn>
                                        <p:tgtEl>
                                          <p:spTgt spid="61446"/>
                                        </p:tgtEl>
                                        <p:attrNameLst>
                                          <p:attrName>style.visibility</p:attrName>
                                        </p:attrNameLst>
                                      </p:cBhvr>
                                      <p:to>
                                        <p:strVal val="visible"/>
                                      </p:to>
                                    </p:set>
                                    <p:animEffect transition="in" filter="box(in)">
                                      <p:cBhvr>
                                        <p:cTn id="31" dur="500"/>
                                        <p:tgtEl>
                                          <p:spTgt spid="6144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nodeType="clickEffect">
                                  <p:stCondLst>
                                    <p:cond delay="0"/>
                                  </p:stCondLst>
                                  <p:childTnLst>
                                    <p:set>
                                      <p:cBhvr>
                                        <p:cTn id="35" dur="1" fill="hold">
                                          <p:stCondLst>
                                            <p:cond delay="0"/>
                                          </p:stCondLst>
                                        </p:cTn>
                                        <p:tgtEl>
                                          <p:spTgt spid="61447"/>
                                        </p:tgtEl>
                                        <p:attrNameLst>
                                          <p:attrName>style.visibility</p:attrName>
                                        </p:attrNameLst>
                                      </p:cBhvr>
                                      <p:to>
                                        <p:strVal val="visible"/>
                                      </p:to>
                                    </p:set>
                                    <p:animEffect transition="in" filter="box(in)">
                                      <p:cBhvr>
                                        <p:cTn id="36" dur="500"/>
                                        <p:tgtEl>
                                          <p:spTgt spid="6144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61443">
                                            <p:txEl>
                                              <p:pRg st="8" end="8"/>
                                            </p:txEl>
                                          </p:spTgt>
                                        </p:tgtEl>
                                        <p:attrNameLst>
                                          <p:attrName>style.visibility</p:attrName>
                                        </p:attrNameLst>
                                      </p:cBhvr>
                                      <p:to>
                                        <p:strVal val="visible"/>
                                      </p:to>
                                    </p:set>
                                    <p:animEffect transition="in" filter="box(in)">
                                      <p:cBhvr>
                                        <p:cTn id="41" dur="500"/>
                                        <p:tgtEl>
                                          <p:spTgt spid="61443">
                                            <p:txEl>
                                              <p:pRg st="8" end="8"/>
                                            </p:txEl>
                                          </p:spTgt>
                                        </p:tgtEl>
                                      </p:cBhvr>
                                    </p:animEffect>
                                  </p:childTnLst>
                                </p:cTn>
                              </p:par>
                              <p:par>
                                <p:cTn id="42" presetID="4" presetClass="entr" presetSubtype="16" fill="hold" nodeType="withEffect">
                                  <p:stCondLst>
                                    <p:cond delay="0"/>
                                  </p:stCondLst>
                                  <p:childTnLst>
                                    <p:set>
                                      <p:cBhvr>
                                        <p:cTn id="43" dur="1" fill="hold">
                                          <p:stCondLst>
                                            <p:cond delay="0"/>
                                          </p:stCondLst>
                                        </p:cTn>
                                        <p:tgtEl>
                                          <p:spTgt spid="61448"/>
                                        </p:tgtEl>
                                        <p:attrNameLst>
                                          <p:attrName>style.visibility</p:attrName>
                                        </p:attrNameLst>
                                      </p:cBhvr>
                                      <p:to>
                                        <p:strVal val="visible"/>
                                      </p:to>
                                    </p:set>
                                    <p:animEffect transition="in" filter="box(in)">
                                      <p:cBhvr>
                                        <p:cTn id="44" dur="500"/>
                                        <p:tgtEl>
                                          <p:spTgt spid="6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P spid="61449" grpId="0" animBg="1"/>
    </p:bld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9386" name="Object 10"/>
          <p:cNvGraphicFramePr>
            <a:graphicFrameLocks noChangeAspect="1"/>
          </p:cNvGraphicFramePr>
          <p:nvPr/>
        </p:nvGraphicFramePr>
        <p:xfrm>
          <a:off x="533400" y="3910013"/>
          <a:ext cx="3022600" cy="2124075"/>
        </p:xfrm>
        <a:graphic>
          <a:graphicData uri="http://schemas.openxmlformats.org/presentationml/2006/ole">
            <mc:AlternateContent xmlns:mc="http://schemas.openxmlformats.org/markup-compatibility/2006">
              <mc:Choice xmlns:v="urn:schemas-microsoft-com:vml" Requires="v">
                <p:oleObj spid="_x0000_s229450" name="Equation" r:id="rId3" imgW="1320800" imgH="927100" progId="">
                  <p:embed/>
                </p:oleObj>
              </mc:Choice>
              <mc:Fallback>
                <p:oleObj name="Equation" r:id="rId3" imgW="1320800" imgH="9271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910013"/>
                        <a:ext cx="3022600"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9387" name="Object 11"/>
          <p:cNvGraphicFramePr>
            <a:graphicFrameLocks noChangeAspect="1"/>
          </p:cNvGraphicFramePr>
          <p:nvPr/>
        </p:nvGraphicFramePr>
        <p:xfrm>
          <a:off x="534988" y="600075"/>
          <a:ext cx="3025775" cy="2122488"/>
        </p:xfrm>
        <a:graphic>
          <a:graphicData uri="http://schemas.openxmlformats.org/presentationml/2006/ole">
            <mc:AlternateContent xmlns:mc="http://schemas.openxmlformats.org/markup-compatibility/2006">
              <mc:Choice xmlns:v="urn:schemas-microsoft-com:vml" Requires="v">
                <p:oleObj spid="_x0000_s229451" name="Equation" r:id="rId5" imgW="1320800" imgH="927100" progId="">
                  <p:embed/>
                </p:oleObj>
              </mc:Choice>
              <mc:Fallback>
                <p:oleObj name="Equation" r:id="rId5" imgW="1320800" imgH="9271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988" y="600075"/>
                        <a:ext cx="3025775" cy="212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a:grpSpLocks/>
          </p:cNvGrpSpPr>
          <p:nvPr/>
        </p:nvGrpSpPr>
        <p:grpSpPr bwMode="auto">
          <a:xfrm>
            <a:off x="676275" y="1098550"/>
            <a:ext cx="2743200" cy="1079500"/>
            <a:chOff x="192" y="712"/>
            <a:chExt cx="1728" cy="680"/>
          </a:xfrm>
        </p:grpSpPr>
        <p:sp>
          <p:nvSpPr>
            <p:cNvPr id="229400" name="Line 5"/>
            <p:cNvSpPr>
              <a:spLocks noChangeShapeType="1"/>
            </p:cNvSpPr>
            <p:nvPr/>
          </p:nvSpPr>
          <p:spPr bwMode="auto">
            <a:xfrm>
              <a:off x="192" y="712"/>
              <a:ext cx="288" cy="0"/>
            </a:xfrm>
            <a:prstGeom prst="line">
              <a:avLst/>
            </a:prstGeom>
            <a:noFill/>
            <a:ln w="28575">
              <a:solidFill>
                <a:srgbClr val="0000FF"/>
              </a:solidFill>
              <a:round/>
              <a:headEnd/>
              <a:tailEnd/>
            </a:ln>
          </p:spPr>
          <p:txBody>
            <a:bodyPr/>
            <a:lstStyle/>
            <a:p>
              <a:endParaRPr lang="zh-CN" altLang="en-US"/>
            </a:p>
          </p:txBody>
        </p:sp>
        <p:sp>
          <p:nvSpPr>
            <p:cNvPr id="229401" name="Line 6"/>
            <p:cNvSpPr>
              <a:spLocks noChangeShapeType="1"/>
            </p:cNvSpPr>
            <p:nvPr/>
          </p:nvSpPr>
          <p:spPr bwMode="auto">
            <a:xfrm>
              <a:off x="480" y="720"/>
              <a:ext cx="0" cy="336"/>
            </a:xfrm>
            <a:prstGeom prst="line">
              <a:avLst/>
            </a:prstGeom>
            <a:noFill/>
            <a:ln w="28575">
              <a:solidFill>
                <a:srgbClr val="0000FF"/>
              </a:solidFill>
              <a:round/>
              <a:headEnd/>
              <a:tailEnd/>
            </a:ln>
          </p:spPr>
          <p:txBody>
            <a:bodyPr/>
            <a:lstStyle/>
            <a:p>
              <a:endParaRPr lang="zh-CN" altLang="en-US"/>
            </a:p>
          </p:txBody>
        </p:sp>
        <p:sp>
          <p:nvSpPr>
            <p:cNvPr id="229402" name="Line 7"/>
            <p:cNvSpPr>
              <a:spLocks noChangeShapeType="1"/>
            </p:cNvSpPr>
            <p:nvPr/>
          </p:nvSpPr>
          <p:spPr bwMode="auto">
            <a:xfrm>
              <a:off x="480" y="1056"/>
              <a:ext cx="720" cy="0"/>
            </a:xfrm>
            <a:prstGeom prst="line">
              <a:avLst/>
            </a:prstGeom>
            <a:noFill/>
            <a:ln w="28575">
              <a:solidFill>
                <a:srgbClr val="0000FF"/>
              </a:solidFill>
              <a:round/>
              <a:headEnd/>
              <a:tailEnd/>
            </a:ln>
          </p:spPr>
          <p:txBody>
            <a:bodyPr/>
            <a:lstStyle/>
            <a:p>
              <a:endParaRPr lang="zh-CN" altLang="en-US"/>
            </a:p>
          </p:txBody>
        </p:sp>
        <p:sp>
          <p:nvSpPr>
            <p:cNvPr id="229403" name="Line 8"/>
            <p:cNvSpPr>
              <a:spLocks noChangeShapeType="1"/>
            </p:cNvSpPr>
            <p:nvPr/>
          </p:nvSpPr>
          <p:spPr bwMode="auto">
            <a:xfrm>
              <a:off x="1200" y="1056"/>
              <a:ext cx="0" cy="336"/>
            </a:xfrm>
            <a:prstGeom prst="line">
              <a:avLst/>
            </a:prstGeom>
            <a:noFill/>
            <a:ln w="28575">
              <a:solidFill>
                <a:srgbClr val="0000FF"/>
              </a:solidFill>
              <a:round/>
              <a:headEnd/>
              <a:tailEnd/>
            </a:ln>
          </p:spPr>
          <p:txBody>
            <a:bodyPr/>
            <a:lstStyle/>
            <a:p>
              <a:endParaRPr lang="zh-CN" altLang="en-US"/>
            </a:p>
          </p:txBody>
        </p:sp>
        <p:sp>
          <p:nvSpPr>
            <p:cNvPr id="229404" name="Line 9"/>
            <p:cNvSpPr>
              <a:spLocks noChangeShapeType="1"/>
            </p:cNvSpPr>
            <p:nvPr/>
          </p:nvSpPr>
          <p:spPr bwMode="auto">
            <a:xfrm>
              <a:off x="1200" y="1392"/>
              <a:ext cx="720" cy="0"/>
            </a:xfrm>
            <a:prstGeom prst="line">
              <a:avLst/>
            </a:prstGeom>
            <a:noFill/>
            <a:ln w="28575">
              <a:solidFill>
                <a:srgbClr val="0000FF"/>
              </a:solidFill>
              <a:round/>
              <a:headEnd/>
              <a:tailEnd/>
            </a:ln>
          </p:spPr>
          <p:txBody>
            <a:bodyPr/>
            <a:lstStyle/>
            <a:p>
              <a:endParaRPr lang="zh-CN" altLang="en-US"/>
            </a:p>
          </p:txBody>
        </p:sp>
      </p:grpSp>
      <p:sp>
        <p:nvSpPr>
          <p:cNvPr id="65546" name="Text Box 10"/>
          <p:cNvSpPr txBox="1">
            <a:spLocks noChangeArrowheads="1"/>
          </p:cNvSpPr>
          <p:nvPr/>
        </p:nvSpPr>
        <p:spPr bwMode="auto">
          <a:xfrm>
            <a:off x="4648200" y="600075"/>
            <a:ext cx="4191000" cy="2830513"/>
          </a:xfrm>
          <a:prstGeom prst="rect">
            <a:avLst/>
          </a:prstGeom>
          <a:noFill/>
          <a:ln w="9525">
            <a:noFill/>
            <a:miter lim="800000"/>
            <a:headEnd/>
            <a:tailEnd/>
          </a:ln>
        </p:spPr>
        <p:txBody>
          <a:bodyPr>
            <a:spAutoFit/>
          </a:bodyPr>
          <a:lstStyle/>
          <a:p>
            <a:pPr marL="342900" indent="-342900"/>
            <a:r>
              <a:rPr lang="zh-CN" altLang="en-US" sz="2400" b="1">
                <a:solidFill>
                  <a:srgbClr val="FF3300"/>
                </a:solidFill>
                <a:latin typeface="Times New Roman" pitchFamily="18" charset="0"/>
                <a:ea typeface="楷体_GB2312"/>
                <a:cs typeface="楷体_GB2312"/>
              </a:rPr>
              <a:t>行阶梯形矩阵</a:t>
            </a:r>
            <a:r>
              <a:rPr lang="zh-CN" altLang="en-US" sz="2400" b="1">
                <a:solidFill>
                  <a:srgbClr val="000000"/>
                </a:solidFill>
                <a:latin typeface="Times New Roman" pitchFamily="18" charset="0"/>
                <a:ea typeface="楷体_GB2312"/>
                <a:cs typeface="楷体_GB2312"/>
              </a:rPr>
              <a:t>：</a:t>
            </a:r>
          </a:p>
          <a:p>
            <a:pPr marL="342900" indent="-342900">
              <a:lnSpc>
                <a:spcPct val="130000"/>
              </a:lnSpc>
              <a:buFontTx/>
              <a:buAutoNum type="arabicPeriod"/>
            </a:pPr>
            <a:r>
              <a:rPr lang="zh-CN" altLang="en-US" sz="2400" b="1">
                <a:solidFill>
                  <a:srgbClr val="000000"/>
                </a:solidFill>
                <a:latin typeface="Times New Roman" pitchFamily="18" charset="0"/>
                <a:ea typeface="楷体_GB2312"/>
                <a:cs typeface="楷体_GB2312"/>
              </a:rPr>
              <a:t>可画出一条阶梯线，线的下方全为零；</a:t>
            </a:r>
          </a:p>
          <a:p>
            <a:pPr marL="342900" indent="-342900">
              <a:lnSpc>
                <a:spcPct val="130000"/>
              </a:lnSpc>
              <a:buFontTx/>
              <a:buAutoNum type="arabicPeriod"/>
            </a:pPr>
            <a:r>
              <a:rPr lang="zh-CN" altLang="en-US" sz="2400" b="1">
                <a:solidFill>
                  <a:srgbClr val="000000"/>
                </a:solidFill>
                <a:latin typeface="Times New Roman" pitchFamily="18" charset="0"/>
                <a:ea typeface="楷体_GB2312"/>
                <a:cs typeface="楷体_GB2312"/>
              </a:rPr>
              <a:t>每个台阶只有一行；</a:t>
            </a:r>
          </a:p>
          <a:p>
            <a:pPr marL="342900" indent="-342900">
              <a:lnSpc>
                <a:spcPct val="130000"/>
              </a:lnSpc>
              <a:buFontTx/>
              <a:buAutoNum type="arabicPeriod"/>
            </a:pPr>
            <a:r>
              <a:rPr lang="zh-CN" altLang="en-US" sz="2400" b="1">
                <a:solidFill>
                  <a:srgbClr val="000000"/>
                </a:solidFill>
                <a:latin typeface="Times New Roman" pitchFamily="18" charset="0"/>
                <a:ea typeface="楷体_GB2312"/>
                <a:cs typeface="楷体_GB2312"/>
              </a:rPr>
              <a:t>阶梯线的竖线后面是非零行的第一个非零元素</a:t>
            </a:r>
            <a:r>
              <a:rPr lang="en-US" altLang="zh-CN" sz="2400" b="1">
                <a:solidFill>
                  <a:srgbClr val="000000"/>
                </a:solidFill>
                <a:latin typeface="Times New Roman" pitchFamily="18" charset="0"/>
                <a:ea typeface="楷体_GB2312"/>
                <a:cs typeface="楷体_GB2312"/>
              </a:rPr>
              <a:t>.</a:t>
            </a:r>
          </a:p>
        </p:txBody>
      </p:sp>
      <p:sp>
        <p:nvSpPr>
          <p:cNvPr id="65547" name="Text Box 11"/>
          <p:cNvSpPr txBox="1">
            <a:spLocks noChangeArrowheads="1"/>
          </p:cNvSpPr>
          <p:nvPr/>
        </p:nvSpPr>
        <p:spPr bwMode="auto">
          <a:xfrm>
            <a:off x="4648200" y="3817938"/>
            <a:ext cx="4191000" cy="1990725"/>
          </a:xfrm>
          <a:prstGeom prst="rect">
            <a:avLst/>
          </a:prstGeom>
          <a:noFill/>
          <a:ln w="9525">
            <a:noFill/>
            <a:miter lim="800000"/>
            <a:headEnd/>
            <a:tailEnd/>
          </a:ln>
        </p:spPr>
        <p:txBody>
          <a:bodyPr>
            <a:spAutoFit/>
          </a:bodyPr>
          <a:lstStyle/>
          <a:p>
            <a:pPr marL="342900" indent="-342900"/>
            <a:r>
              <a:rPr lang="zh-CN" altLang="en-US" sz="2400" b="1">
                <a:solidFill>
                  <a:srgbClr val="FF3300"/>
                </a:solidFill>
                <a:latin typeface="Times New Roman" pitchFamily="18" charset="0"/>
                <a:ea typeface="楷体_GB2312"/>
                <a:cs typeface="楷体_GB2312"/>
              </a:rPr>
              <a:t>行最简形矩阵</a:t>
            </a:r>
            <a:r>
              <a:rPr lang="zh-CN" altLang="en-US" sz="2400" b="1">
                <a:solidFill>
                  <a:srgbClr val="000000"/>
                </a:solidFill>
                <a:latin typeface="Times New Roman" pitchFamily="18" charset="0"/>
                <a:ea typeface="楷体_GB2312"/>
                <a:cs typeface="楷体_GB2312"/>
              </a:rPr>
              <a:t>：</a:t>
            </a:r>
          </a:p>
          <a:p>
            <a:pPr marL="342900" indent="-342900">
              <a:lnSpc>
                <a:spcPct val="160000"/>
              </a:lnSpc>
              <a:buFontTx/>
              <a:buAutoNum type="arabicPeriod" startAt="4"/>
            </a:pPr>
            <a:r>
              <a:rPr lang="zh-CN" altLang="en-US" sz="2400" b="1">
                <a:solidFill>
                  <a:srgbClr val="000000"/>
                </a:solidFill>
                <a:latin typeface="Times New Roman" pitchFamily="18" charset="0"/>
                <a:ea typeface="楷体_GB2312"/>
                <a:cs typeface="楷体_GB2312"/>
              </a:rPr>
              <a:t>非零行的第一个非零元为</a:t>
            </a:r>
            <a:r>
              <a:rPr lang="en-US" altLang="zh-CN" sz="2400" b="1">
                <a:solidFill>
                  <a:srgbClr val="000000"/>
                </a:solidFill>
                <a:latin typeface="Times New Roman" pitchFamily="18" charset="0"/>
                <a:ea typeface="楷体_GB2312"/>
                <a:cs typeface="楷体_GB2312"/>
              </a:rPr>
              <a:t>1;</a:t>
            </a:r>
          </a:p>
          <a:p>
            <a:pPr marL="342900" indent="-342900">
              <a:lnSpc>
                <a:spcPct val="130000"/>
              </a:lnSpc>
              <a:buFontTx/>
              <a:buAutoNum type="arabicPeriod" startAt="4"/>
            </a:pPr>
            <a:r>
              <a:rPr lang="zh-CN" altLang="en-US" sz="2400" b="1">
                <a:solidFill>
                  <a:srgbClr val="000000"/>
                </a:solidFill>
                <a:latin typeface="Times New Roman" pitchFamily="18" charset="0"/>
                <a:ea typeface="楷体_GB2312"/>
                <a:cs typeface="楷体_GB2312"/>
              </a:rPr>
              <a:t>这些非零元所在的列的其它元素都为零</a:t>
            </a:r>
            <a:r>
              <a:rPr lang="en-US" altLang="zh-CN" sz="2400" b="1">
                <a:solidFill>
                  <a:srgbClr val="000000"/>
                </a:solidFill>
                <a:latin typeface="Times New Roman" pitchFamily="18" charset="0"/>
                <a:ea typeface="楷体_GB2312"/>
                <a:cs typeface="楷体_GB2312"/>
              </a:rPr>
              <a:t>.</a:t>
            </a:r>
          </a:p>
        </p:txBody>
      </p:sp>
      <p:grpSp>
        <p:nvGrpSpPr>
          <p:cNvPr id="3" name="Group 12"/>
          <p:cNvGrpSpPr>
            <a:grpSpLocks/>
          </p:cNvGrpSpPr>
          <p:nvPr/>
        </p:nvGrpSpPr>
        <p:grpSpPr bwMode="auto">
          <a:xfrm>
            <a:off x="684213" y="4397375"/>
            <a:ext cx="2743200" cy="1079500"/>
            <a:chOff x="192" y="712"/>
            <a:chExt cx="1728" cy="680"/>
          </a:xfrm>
        </p:grpSpPr>
        <p:sp>
          <p:nvSpPr>
            <p:cNvPr id="229395" name="Line 13"/>
            <p:cNvSpPr>
              <a:spLocks noChangeShapeType="1"/>
            </p:cNvSpPr>
            <p:nvPr/>
          </p:nvSpPr>
          <p:spPr bwMode="auto">
            <a:xfrm>
              <a:off x="192" y="712"/>
              <a:ext cx="288" cy="0"/>
            </a:xfrm>
            <a:prstGeom prst="line">
              <a:avLst/>
            </a:prstGeom>
            <a:noFill/>
            <a:ln w="28575">
              <a:solidFill>
                <a:srgbClr val="0000FF"/>
              </a:solidFill>
              <a:round/>
              <a:headEnd/>
              <a:tailEnd/>
            </a:ln>
          </p:spPr>
          <p:txBody>
            <a:bodyPr/>
            <a:lstStyle/>
            <a:p>
              <a:endParaRPr lang="zh-CN" altLang="en-US"/>
            </a:p>
          </p:txBody>
        </p:sp>
        <p:sp>
          <p:nvSpPr>
            <p:cNvPr id="229396" name="Line 14"/>
            <p:cNvSpPr>
              <a:spLocks noChangeShapeType="1"/>
            </p:cNvSpPr>
            <p:nvPr/>
          </p:nvSpPr>
          <p:spPr bwMode="auto">
            <a:xfrm>
              <a:off x="480" y="720"/>
              <a:ext cx="0" cy="336"/>
            </a:xfrm>
            <a:prstGeom prst="line">
              <a:avLst/>
            </a:prstGeom>
            <a:noFill/>
            <a:ln w="28575">
              <a:solidFill>
                <a:srgbClr val="0000FF"/>
              </a:solidFill>
              <a:round/>
              <a:headEnd/>
              <a:tailEnd/>
            </a:ln>
          </p:spPr>
          <p:txBody>
            <a:bodyPr/>
            <a:lstStyle/>
            <a:p>
              <a:endParaRPr lang="zh-CN" altLang="en-US"/>
            </a:p>
          </p:txBody>
        </p:sp>
        <p:sp>
          <p:nvSpPr>
            <p:cNvPr id="229397" name="Line 15"/>
            <p:cNvSpPr>
              <a:spLocks noChangeShapeType="1"/>
            </p:cNvSpPr>
            <p:nvPr/>
          </p:nvSpPr>
          <p:spPr bwMode="auto">
            <a:xfrm>
              <a:off x="480" y="1056"/>
              <a:ext cx="720" cy="0"/>
            </a:xfrm>
            <a:prstGeom prst="line">
              <a:avLst/>
            </a:prstGeom>
            <a:noFill/>
            <a:ln w="28575">
              <a:solidFill>
                <a:srgbClr val="0000FF"/>
              </a:solidFill>
              <a:round/>
              <a:headEnd/>
              <a:tailEnd/>
            </a:ln>
          </p:spPr>
          <p:txBody>
            <a:bodyPr/>
            <a:lstStyle/>
            <a:p>
              <a:endParaRPr lang="zh-CN" altLang="en-US"/>
            </a:p>
          </p:txBody>
        </p:sp>
        <p:sp>
          <p:nvSpPr>
            <p:cNvPr id="229398" name="Line 16"/>
            <p:cNvSpPr>
              <a:spLocks noChangeShapeType="1"/>
            </p:cNvSpPr>
            <p:nvPr/>
          </p:nvSpPr>
          <p:spPr bwMode="auto">
            <a:xfrm>
              <a:off x="1200" y="1056"/>
              <a:ext cx="0" cy="336"/>
            </a:xfrm>
            <a:prstGeom prst="line">
              <a:avLst/>
            </a:prstGeom>
            <a:noFill/>
            <a:ln w="28575">
              <a:solidFill>
                <a:srgbClr val="0000FF"/>
              </a:solidFill>
              <a:round/>
              <a:headEnd/>
              <a:tailEnd/>
            </a:ln>
          </p:spPr>
          <p:txBody>
            <a:bodyPr/>
            <a:lstStyle/>
            <a:p>
              <a:endParaRPr lang="zh-CN" altLang="en-US"/>
            </a:p>
          </p:txBody>
        </p:sp>
        <p:sp>
          <p:nvSpPr>
            <p:cNvPr id="229399" name="Line 17"/>
            <p:cNvSpPr>
              <a:spLocks noChangeShapeType="1"/>
            </p:cNvSpPr>
            <p:nvPr/>
          </p:nvSpPr>
          <p:spPr bwMode="auto">
            <a:xfrm>
              <a:off x="1200" y="1392"/>
              <a:ext cx="720" cy="0"/>
            </a:xfrm>
            <a:prstGeom prst="line">
              <a:avLst/>
            </a:prstGeom>
            <a:noFill/>
            <a:ln w="28575">
              <a:solidFill>
                <a:srgbClr val="0000FF"/>
              </a:solidFill>
              <a:round/>
              <a:headEnd/>
              <a:tailEnd/>
            </a:ln>
          </p:spPr>
          <p:txBody>
            <a:bodyPr/>
            <a:lstStyle/>
            <a:p>
              <a:endParaRPr lang="zh-CN" altLang="en-US"/>
            </a:p>
          </p:txBody>
        </p:sp>
      </p:grpSp>
      <p:graphicFrame>
        <p:nvGraphicFramePr>
          <p:cNvPr id="229388" name="Object 12"/>
          <p:cNvGraphicFramePr>
            <a:graphicFrameLocks noChangeAspect="1"/>
          </p:cNvGraphicFramePr>
          <p:nvPr/>
        </p:nvGraphicFramePr>
        <p:xfrm>
          <a:off x="911225" y="2636838"/>
          <a:ext cx="685800" cy="411162"/>
        </p:xfrm>
        <a:graphic>
          <a:graphicData uri="http://schemas.openxmlformats.org/presentationml/2006/ole">
            <mc:AlternateContent xmlns:mc="http://schemas.openxmlformats.org/markup-compatibility/2006">
              <mc:Choice xmlns:v="urn:schemas-microsoft-com:vml" Requires="v">
                <p:oleObj spid="_x0000_s229452" name="Equation" r:id="rId7" imgW="381000" imgH="228600" progId="">
                  <p:embed/>
                </p:oleObj>
              </mc:Choice>
              <mc:Fallback>
                <p:oleObj name="Equation" r:id="rId7" imgW="381000" imgH="228600"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1225" y="2636838"/>
                        <a:ext cx="685800"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9389" name="Object 13"/>
          <p:cNvGraphicFramePr>
            <a:graphicFrameLocks noChangeAspect="1"/>
          </p:cNvGraphicFramePr>
          <p:nvPr/>
        </p:nvGraphicFramePr>
        <p:xfrm>
          <a:off x="906463" y="3192463"/>
          <a:ext cx="709612" cy="411162"/>
        </p:xfrm>
        <a:graphic>
          <a:graphicData uri="http://schemas.openxmlformats.org/presentationml/2006/ole">
            <mc:AlternateContent xmlns:mc="http://schemas.openxmlformats.org/markup-compatibility/2006">
              <mc:Choice xmlns:v="urn:schemas-microsoft-com:vml" Requires="v">
                <p:oleObj spid="_x0000_s229453" name="Equation" r:id="rId9" imgW="393529" imgH="228501" progId="">
                  <p:embed/>
                </p:oleObj>
              </mc:Choice>
              <mc:Fallback>
                <p:oleObj name="Equation" r:id="rId9" imgW="393529" imgH="228501"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6463" y="3192463"/>
                        <a:ext cx="709612"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9394" name="Freeform 20"/>
          <p:cNvSpPr>
            <a:spLocks/>
          </p:cNvSpPr>
          <p:nvPr/>
        </p:nvSpPr>
        <p:spPr bwMode="auto">
          <a:xfrm>
            <a:off x="468313" y="3048000"/>
            <a:ext cx="1584325" cy="144463"/>
          </a:xfrm>
          <a:custGeom>
            <a:avLst/>
            <a:gdLst>
              <a:gd name="T0" fmla="*/ 0 w 1179"/>
              <a:gd name="T1" fmla="*/ 38922459 h 273"/>
              <a:gd name="T2" fmla="*/ 498390443 w 1179"/>
              <a:gd name="T3" fmla="*/ 0 h 273"/>
              <a:gd name="T4" fmla="*/ 1063595297 w 1179"/>
              <a:gd name="T5" fmla="*/ 38922459 h 273"/>
              <a:gd name="T6" fmla="*/ 1626992926 w 1179"/>
              <a:gd name="T7" fmla="*/ 76445268 h 273"/>
              <a:gd name="T8" fmla="*/ 2128995300 w 1179"/>
              <a:gd name="T9" fmla="*/ 38922459 h 273"/>
              <a:gd name="T10" fmla="*/ 0 60000 65536"/>
              <a:gd name="T11" fmla="*/ 0 60000 65536"/>
              <a:gd name="T12" fmla="*/ 0 60000 65536"/>
              <a:gd name="T13" fmla="*/ 0 60000 65536"/>
              <a:gd name="T14" fmla="*/ 0 60000 65536"/>
              <a:gd name="T15" fmla="*/ 0 w 1179"/>
              <a:gd name="T16" fmla="*/ 0 h 273"/>
              <a:gd name="T17" fmla="*/ 1179 w 1179"/>
              <a:gd name="T18" fmla="*/ 273 h 273"/>
            </a:gdLst>
            <a:ahLst/>
            <a:cxnLst>
              <a:cxn ang="T10">
                <a:pos x="T0" y="T1"/>
              </a:cxn>
              <a:cxn ang="T11">
                <a:pos x="T2" y="T3"/>
              </a:cxn>
              <a:cxn ang="T12">
                <a:pos x="T4" y="T5"/>
              </a:cxn>
              <a:cxn ang="T13">
                <a:pos x="T6" y="T7"/>
              </a:cxn>
              <a:cxn ang="T14">
                <a:pos x="T8" y="T9"/>
              </a:cxn>
            </a:cxnLst>
            <a:rect l="T15" t="T16" r="T17" b="T18"/>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a:solidFill>
              <a:schemeClr val="tx1"/>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5546">
                                            <p:txEl>
                                              <p:pRg st="1" end="1"/>
                                            </p:txEl>
                                          </p:spTgt>
                                        </p:tgtEl>
                                        <p:attrNameLst>
                                          <p:attrName>style.visibility</p:attrName>
                                        </p:attrNameLst>
                                      </p:cBhvr>
                                      <p:to>
                                        <p:strVal val="visible"/>
                                      </p:to>
                                    </p:set>
                                    <p:animEffect transition="in" filter="checkerboard(across)">
                                      <p:cBhvr>
                                        <p:cTn id="12" dur="500"/>
                                        <p:tgtEl>
                                          <p:spTgt spid="655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5546">
                                            <p:txEl>
                                              <p:pRg st="2" end="2"/>
                                            </p:txEl>
                                          </p:spTgt>
                                        </p:tgtEl>
                                        <p:attrNameLst>
                                          <p:attrName>style.visibility</p:attrName>
                                        </p:attrNameLst>
                                      </p:cBhvr>
                                      <p:to>
                                        <p:strVal val="visible"/>
                                      </p:to>
                                    </p:set>
                                    <p:animEffect transition="in" filter="checkerboard(across)">
                                      <p:cBhvr>
                                        <p:cTn id="17" dur="500"/>
                                        <p:tgtEl>
                                          <p:spTgt spid="6554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5546">
                                            <p:txEl>
                                              <p:pRg st="3" end="3"/>
                                            </p:txEl>
                                          </p:spTgt>
                                        </p:tgtEl>
                                        <p:attrNameLst>
                                          <p:attrName>style.visibility</p:attrName>
                                        </p:attrNameLst>
                                      </p:cBhvr>
                                      <p:to>
                                        <p:strVal val="visible"/>
                                      </p:to>
                                    </p:set>
                                    <p:animEffect transition="in" filter="checkerboard(across)">
                                      <p:cBhvr>
                                        <p:cTn id="22" dur="500"/>
                                        <p:tgtEl>
                                          <p:spTgt spid="6554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65546">
                                            <p:txEl>
                                              <p:pRg st="0" end="0"/>
                                            </p:txEl>
                                          </p:spTgt>
                                        </p:tgtEl>
                                        <p:attrNameLst>
                                          <p:attrName>style.visibility</p:attrName>
                                        </p:attrNameLst>
                                      </p:cBhvr>
                                      <p:to>
                                        <p:strVal val="visible"/>
                                      </p:to>
                                    </p:set>
                                    <p:animEffect transition="in" filter="checkerboard(across)">
                                      <p:cBhvr>
                                        <p:cTn id="27" dur="500"/>
                                        <p:tgtEl>
                                          <p:spTgt spid="65546">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strips(downRight)">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65547">
                                            <p:txEl>
                                              <p:pRg st="1" end="1"/>
                                            </p:txEl>
                                          </p:spTgt>
                                        </p:tgtEl>
                                        <p:attrNameLst>
                                          <p:attrName>style.visibility</p:attrName>
                                        </p:attrNameLst>
                                      </p:cBhvr>
                                      <p:to>
                                        <p:strVal val="visible"/>
                                      </p:to>
                                    </p:set>
                                    <p:animEffect transition="in" filter="checkerboard(across)">
                                      <p:cBhvr>
                                        <p:cTn id="37" dur="500"/>
                                        <p:tgtEl>
                                          <p:spTgt spid="65547">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65547">
                                            <p:txEl>
                                              <p:pRg st="2" end="2"/>
                                            </p:txEl>
                                          </p:spTgt>
                                        </p:tgtEl>
                                        <p:attrNameLst>
                                          <p:attrName>style.visibility</p:attrName>
                                        </p:attrNameLst>
                                      </p:cBhvr>
                                      <p:to>
                                        <p:strVal val="visible"/>
                                      </p:to>
                                    </p:set>
                                    <p:animEffect transition="in" filter="checkerboard(across)">
                                      <p:cBhvr>
                                        <p:cTn id="42" dur="500"/>
                                        <p:tgtEl>
                                          <p:spTgt spid="65547">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65547">
                                            <p:txEl>
                                              <p:pRg st="0" end="0"/>
                                            </p:txEl>
                                          </p:spTgt>
                                        </p:tgtEl>
                                        <p:attrNameLst>
                                          <p:attrName>style.visibility</p:attrName>
                                        </p:attrNameLst>
                                      </p:cBhvr>
                                      <p:to>
                                        <p:strVal val="visible"/>
                                      </p:to>
                                    </p:set>
                                    <p:animEffect transition="in" filter="checkerboard(across)">
                                      <p:cBhvr>
                                        <p:cTn id="47" dur="500"/>
                                        <p:tgtEl>
                                          <p:spTgt spid="655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6" grpId="0" build="p" autoUpdateAnimBg="0"/>
      <p:bldP spid="65547"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656386" name="Rectangle 2"/>
          <p:cNvSpPr>
            <a:spLocks noGrp="1" noChangeArrowheads="1"/>
          </p:cNvSpPr>
          <p:nvPr>
            <p:ph type="ctrTitle"/>
          </p:nvPr>
        </p:nvSpPr>
        <p:spPr/>
        <p:txBody>
          <a:bodyPr/>
          <a:lstStyle/>
          <a:p>
            <a:pPr algn="ctr" eaLnBrk="1" hangingPunct="1"/>
            <a:r>
              <a:rPr kumimoji="1" lang="en-US" altLang="zh-CN" sz="4000" b="1" smtClean="0">
                <a:solidFill>
                  <a:srgbClr val="CC0099"/>
                </a:solidFill>
                <a:latin typeface="楷体_GB2312"/>
                <a:ea typeface="楷体_GB2312"/>
                <a:cs typeface="楷体_GB2312"/>
              </a:rPr>
              <a:t>§</a:t>
            </a:r>
            <a:r>
              <a:rPr kumimoji="1" lang="en-US" altLang="zh-CN" sz="4000" b="1" smtClean="0">
                <a:solidFill>
                  <a:srgbClr val="CC0099"/>
                </a:solidFill>
                <a:latin typeface="Times New Roman" pitchFamily="18" charset="0"/>
                <a:ea typeface="楷体_GB2312"/>
                <a:cs typeface="楷体_GB2312"/>
              </a:rPr>
              <a:t>2</a:t>
            </a:r>
            <a:r>
              <a:rPr kumimoji="1" lang="en-US" altLang="zh-CN" sz="4000" b="1" smtClean="0">
                <a:solidFill>
                  <a:srgbClr val="CC0099"/>
                </a:solidFill>
                <a:latin typeface="楷体_GB2312"/>
                <a:ea typeface="楷体_GB2312"/>
                <a:cs typeface="楷体_GB2312"/>
              </a:rPr>
              <a:t>  </a:t>
            </a:r>
            <a:r>
              <a:rPr kumimoji="1" lang="zh-CN" altLang="en-US" sz="4000" b="1" smtClean="0">
                <a:solidFill>
                  <a:srgbClr val="CC0099"/>
                </a:solidFill>
                <a:latin typeface="楷体_GB2312"/>
                <a:ea typeface="楷体_GB2312"/>
                <a:cs typeface="楷体_GB2312"/>
              </a:rPr>
              <a:t>全排列及其逆序数</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7" name="Rectangle 5"/>
          <p:cNvSpPr>
            <a:spLocks noChangeArrowheads="1"/>
          </p:cNvSpPr>
          <p:nvPr/>
        </p:nvSpPr>
        <p:spPr bwMode="auto">
          <a:xfrm>
            <a:off x="457200" y="1295400"/>
            <a:ext cx="8231188" cy="22098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分析：</a:t>
            </a:r>
            <a:r>
              <a:rPr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的行最简形矩阵应该</a:t>
            </a:r>
          </a:p>
          <a:p>
            <a:pPr marL="342900" indent="-342900">
              <a:spcBef>
                <a:spcPct val="20000"/>
              </a:spcBef>
              <a:buClr>
                <a:srgbClr val="00007D"/>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有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个非零行；</a:t>
            </a:r>
          </a:p>
          <a:p>
            <a:pPr marL="342900" indent="-342900">
              <a:spcBef>
                <a:spcPct val="20000"/>
              </a:spcBef>
              <a:buClr>
                <a:srgbClr val="00007D"/>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每个</a:t>
            </a:r>
            <a:r>
              <a:rPr lang="zh-CN" altLang="en-US" sz="2400" b="1">
                <a:solidFill>
                  <a:srgbClr val="000000"/>
                </a:solidFill>
                <a:latin typeface="Times New Roman" pitchFamily="18" charset="0"/>
                <a:ea typeface="楷体_GB2312"/>
                <a:cs typeface="楷体_GB2312"/>
              </a:rPr>
              <a:t>非零行的第一个非零元为 </a:t>
            </a:r>
            <a:r>
              <a:rPr lang="en-US" altLang="zh-CN" sz="2400" b="1">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每个非零元所在的列的其它元素都为零</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于是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的行最简形中应该包含以下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个列向量：</a:t>
            </a:r>
            <a:endParaRPr lang="zh-CN" altLang="en-US" sz="2400" b="1">
              <a:solidFill>
                <a:srgbClr val="000000"/>
              </a:solidFill>
              <a:latin typeface="Times New Roman" pitchFamily="18" charset="0"/>
              <a:ea typeface="楷体_GB2312"/>
              <a:cs typeface="楷体_GB2312"/>
            </a:endParaRPr>
          </a:p>
        </p:txBody>
      </p:sp>
      <p:graphicFrame>
        <p:nvGraphicFramePr>
          <p:cNvPr id="64518" name="Object 6"/>
          <p:cNvGraphicFramePr>
            <a:graphicFrameLocks noChangeAspect="1"/>
          </p:cNvGraphicFramePr>
          <p:nvPr/>
        </p:nvGraphicFramePr>
        <p:xfrm>
          <a:off x="3581400" y="3492500"/>
          <a:ext cx="1943100" cy="2422525"/>
        </p:xfrm>
        <a:graphic>
          <a:graphicData uri="http://schemas.openxmlformats.org/presentationml/2006/ole">
            <mc:AlternateContent xmlns:mc="http://schemas.openxmlformats.org/markup-compatibility/2006">
              <mc:Choice xmlns:v="urn:schemas-microsoft-com:vml" Requires="v">
                <p:oleObj spid="_x0000_s230438" name="Equation" r:id="rId4" imgW="1295400" imgH="1612900" progId="">
                  <p:embed/>
                </p:oleObj>
              </mc:Choice>
              <mc:Fallback>
                <p:oleObj name="Equation" r:id="rId4" imgW="1295400" imgH="1612900"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3492500"/>
                        <a:ext cx="1943100" cy="242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0" name="Rectangle 8"/>
          <p:cNvSpPr>
            <a:spLocks noChangeArrowheads="1"/>
          </p:cNvSpPr>
          <p:nvPr/>
        </p:nvSpPr>
        <p:spPr bwMode="auto">
          <a:xfrm>
            <a:off x="457200" y="6042025"/>
            <a:ext cx="8418513" cy="457200"/>
          </a:xfrm>
          <a:prstGeom prst="rect">
            <a:avLst/>
          </a:prstGeom>
          <a:noFill/>
          <a:ln w="9525">
            <a:noFill/>
            <a:miter lim="800000"/>
            <a:headEnd/>
            <a:tailEnd/>
          </a:ln>
        </p:spPr>
        <p:txBody>
          <a:bodyPr/>
          <a:lstStyle/>
          <a:p>
            <a:pPr>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又因为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m</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n </a:t>
            </a:r>
            <a:r>
              <a:rPr lang="zh-CN" altLang="en-US" sz="2400" b="1">
                <a:solidFill>
                  <a:srgbClr val="000000"/>
                </a:solidFill>
                <a:latin typeface="Times New Roman" pitchFamily="18" charset="0"/>
                <a:ea typeface="楷体_GB2312"/>
                <a:cs typeface="楷体_GB2312"/>
              </a:rPr>
              <a:t>矩阵，</a:t>
            </a:r>
            <a:r>
              <a:rPr kumimoji="1" lang="zh-CN" altLang="en-US" sz="2400" b="1">
                <a:solidFill>
                  <a:srgbClr val="000000"/>
                </a:solidFill>
                <a:latin typeface="Times New Roman" pitchFamily="18" charset="0"/>
                <a:ea typeface="楷体_GB2312"/>
                <a:cs typeface="楷体_GB2312"/>
              </a:rPr>
              <a:t>所以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的行最简形矩阵为           ．</a:t>
            </a:r>
          </a:p>
        </p:txBody>
      </p:sp>
      <p:sp>
        <p:nvSpPr>
          <p:cNvPr id="64521" name="AutoShape 9"/>
          <p:cNvSpPr>
            <a:spLocks/>
          </p:cNvSpPr>
          <p:nvPr/>
        </p:nvSpPr>
        <p:spPr bwMode="auto">
          <a:xfrm>
            <a:off x="3276600" y="3552825"/>
            <a:ext cx="152400" cy="1143000"/>
          </a:xfrm>
          <a:prstGeom prst="leftBrace">
            <a:avLst>
              <a:gd name="adj1" fmla="val 62500"/>
              <a:gd name="adj2" fmla="val 50000"/>
            </a:avLst>
          </a:prstGeom>
          <a:noFill/>
          <a:ln w="19050">
            <a:solidFill>
              <a:srgbClr val="0000FF"/>
            </a:solidFill>
            <a:round/>
            <a:headEnd/>
            <a:tailEnd/>
          </a:ln>
        </p:spPr>
        <p:txBody>
          <a:bodyPr wrap="none" anchor="ctr"/>
          <a:lstStyle/>
          <a:p>
            <a:endParaRPr lang="zh-CN" altLang="en-US" b="1">
              <a:solidFill>
                <a:srgbClr val="000000"/>
              </a:solidFill>
              <a:ea typeface="楷体_GB2312"/>
              <a:cs typeface="楷体_GB2312"/>
            </a:endParaRPr>
          </a:p>
        </p:txBody>
      </p:sp>
      <p:sp>
        <p:nvSpPr>
          <p:cNvPr id="64522" name="Text Box 10"/>
          <p:cNvSpPr txBox="1">
            <a:spLocks noChangeArrowheads="1"/>
          </p:cNvSpPr>
          <p:nvPr/>
        </p:nvSpPr>
        <p:spPr bwMode="auto">
          <a:xfrm>
            <a:off x="2314575" y="3940175"/>
            <a:ext cx="885825" cy="366713"/>
          </a:xfrm>
          <a:prstGeom prst="rect">
            <a:avLst/>
          </a:prstGeom>
          <a:noFill/>
          <a:ln w="9525">
            <a:noFill/>
            <a:miter lim="800000"/>
            <a:headEnd/>
            <a:tailEnd/>
          </a:ln>
        </p:spPr>
        <p:txBody>
          <a:bodyPr wrap="none">
            <a:spAutoFit/>
          </a:bodyPr>
          <a:lstStyle/>
          <a:p>
            <a:pPr algn="r"/>
            <a:r>
              <a:rPr lang="zh-CN" altLang="en-US" b="1">
                <a:solidFill>
                  <a:srgbClr val="000000"/>
                </a:solidFill>
                <a:latin typeface="Times New Roman" pitchFamily="18" charset="0"/>
                <a:ea typeface="楷体_GB2312"/>
                <a:cs typeface="楷体_GB2312"/>
              </a:rPr>
              <a:t>前 </a:t>
            </a:r>
            <a:r>
              <a:rPr lang="en-US" altLang="zh-CN" b="1" i="1">
                <a:solidFill>
                  <a:srgbClr val="000000"/>
                </a:solidFill>
                <a:latin typeface="Times New Roman" pitchFamily="18" charset="0"/>
                <a:ea typeface="楷体_GB2312"/>
                <a:cs typeface="楷体_GB2312"/>
              </a:rPr>
              <a:t>n</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行</a:t>
            </a:r>
          </a:p>
        </p:txBody>
      </p:sp>
      <p:sp>
        <p:nvSpPr>
          <p:cNvPr id="64525" name="AutoShape 13"/>
          <p:cNvSpPr>
            <a:spLocks/>
          </p:cNvSpPr>
          <p:nvPr/>
        </p:nvSpPr>
        <p:spPr bwMode="auto">
          <a:xfrm>
            <a:off x="3327400" y="5076825"/>
            <a:ext cx="101600" cy="762000"/>
          </a:xfrm>
          <a:prstGeom prst="leftBrace">
            <a:avLst>
              <a:gd name="adj1" fmla="val 62500"/>
              <a:gd name="adj2" fmla="val 50000"/>
            </a:avLst>
          </a:prstGeom>
          <a:noFill/>
          <a:ln w="19050">
            <a:solidFill>
              <a:srgbClr val="0000FF"/>
            </a:solidFill>
            <a:round/>
            <a:headEnd/>
            <a:tailEnd/>
          </a:ln>
        </p:spPr>
        <p:txBody>
          <a:bodyPr wrap="none" anchor="ctr"/>
          <a:lstStyle/>
          <a:p>
            <a:endParaRPr lang="zh-CN" altLang="en-US" b="1">
              <a:solidFill>
                <a:srgbClr val="000000"/>
              </a:solidFill>
              <a:ea typeface="楷体_GB2312"/>
              <a:cs typeface="楷体_GB2312"/>
            </a:endParaRPr>
          </a:p>
        </p:txBody>
      </p:sp>
      <p:sp>
        <p:nvSpPr>
          <p:cNvPr id="64526" name="Text Box 14"/>
          <p:cNvSpPr txBox="1">
            <a:spLocks noChangeArrowheads="1"/>
          </p:cNvSpPr>
          <p:nvPr/>
        </p:nvSpPr>
        <p:spPr bwMode="auto">
          <a:xfrm>
            <a:off x="1946275" y="5275263"/>
            <a:ext cx="1254125" cy="366712"/>
          </a:xfrm>
          <a:prstGeom prst="rect">
            <a:avLst/>
          </a:prstGeom>
          <a:noFill/>
          <a:ln w="9525">
            <a:noFill/>
            <a:miter lim="800000"/>
            <a:headEnd/>
            <a:tailEnd/>
          </a:ln>
        </p:spPr>
        <p:txBody>
          <a:bodyPr wrap="none">
            <a:spAutoFit/>
          </a:bodyPr>
          <a:lstStyle/>
          <a:p>
            <a:pPr algn="r"/>
            <a:r>
              <a:rPr lang="zh-CN" altLang="en-US" b="1">
                <a:solidFill>
                  <a:srgbClr val="000000"/>
                </a:solidFill>
                <a:latin typeface="Times New Roman" pitchFamily="18" charset="0"/>
                <a:ea typeface="楷体_GB2312"/>
                <a:cs typeface="楷体_GB2312"/>
              </a:rPr>
              <a:t>后 </a:t>
            </a:r>
            <a:r>
              <a:rPr lang="en-US" altLang="zh-CN" b="1" i="1">
                <a:solidFill>
                  <a:srgbClr val="000000"/>
                </a:solidFill>
                <a:latin typeface="Times New Roman" pitchFamily="18" charset="0"/>
                <a:ea typeface="楷体_GB2312"/>
                <a:cs typeface="楷体_GB2312"/>
              </a:rPr>
              <a:t>m </a:t>
            </a:r>
            <a:r>
              <a:rPr lang="en-US" altLang="zh-CN" b="1">
                <a:solidFill>
                  <a:srgbClr val="000000"/>
                </a:solidFill>
                <a:latin typeface="Times New Roman" pitchFamily="18" charset="0"/>
                <a:ea typeface="楷体_GB2312"/>
                <a:cs typeface="楷体_GB2312"/>
              </a:rPr>
              <a:t>- </a:t>
            </a:r>
            <a:r>
              <a:rPr lang="en-US" altLang="zh-CN" b="1" i="1">
                <a:solidFill>
                  <a:srgbClr val="000000"/>
                </a:solidFill>
                <a:latin typeface="Times New Roman" pitchFamily="18" charset="0"/>
                <a:ea typeface="楷体_GB2312"/>
                <a:cs typeface="楷体_GB2312"/>
              </a:rPr>
              <a:t>n</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行</a:t>
            </a:r>
          </a:p>
        </p:txBody>
      </p:sp>
      <p:graphicFrame>
        <p:nvGraphicFramePr>
          <p:cNvPr id="64527" name="Object 7"/>
          <p:cNvGraphicFramePr>
            <a:graphicFrameLocks noChangeAspect="1"/>
          </p:cNvGraphicFramePr>
          <p:nvPr/>
        </p:nvGraphicFramePr>
        <p:xfrm>
          <a:off x="7315200" y="5799138"/>
          <a:ext cx="762000" cy="941387"/>
        </p:xfrm>
        <a:graphic>
          <a:graphicData uri="http://schemas.openxmlformats.org/presentationml/2006/ole">
            <mc:AlternateContent xmlns:mc="http://schemas.openxmlformats.org/markup-compatibility/2006">
              <mc:Choice xmlns:v="urn:schemas-microsoft-com:vml" Requires="v">
                <p:oleObj spid="_x0000_s230439" name="Equation" r:id="rId6" imgW="380835" imgH="469696" progId="">
                  <p:embed/>
                </p:oleObj>
              </mc:Choice>
              <mc:Fallback>
                <p:oleObj name="Equation" r:id="rId6" imgW="380835" imgH="469696" progId="">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5799138"/>
                        <a:ext cx="762000" cy="941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0414" name="Rectangle 17"/>
          <p:cNvSpPr>
            <a:spLocks noChangeArrowheads="1"/>
          </p:cNvSpPr>
          <p:nvPr/>
        </p:nvSpPr>
        <p:spPr bwMode="auto">
          <a:xfrm>
            <a:off x="457200" y="533400"/>
            <a:ext cx="8231188" cy="457200"/>
          </a:xfrm>
          <a:prstGeom prst="rect">
            <a:avLst/>
          </a:prstGeom>
          <a:noFill/>
          <a:ln w="9525">
            <a:noFill/>
            <a:miter lim="800000"/>
            <a:headEnd/>
            <a:tailEnd/>
          </a:ln>
        </p:spPr>
        <p:txBody>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a:t>
            </a:r>
            <a:r>
              <a:rPr lang="en-US" altLang="zh-CN" sz="2400" b="1" i="1" baseline="-25000">
                <a:solidFill>
                  <a:srgbClr val="000000"/>
                </a:solidFill>
                <a:latin typeface="Times New Roman" pitchFamily="18" charset="0"/>
                <a:ea typeface="楷体_GB2312"/>
                <a:cs typeface="楷体_GB2312"/>
              </a:rPr>
              <a:t>m</a:t>
            </a:r>
            <a:r>
              <a:rPr lang="en-US" altLang="zh-CN" sz="2400" b="1" baseline="-25000">
                <a:solidFill>
                  <a:srgbClr val="000000"/>
                </a:solidFill>
                <a:latin typeface="Times New Roman" pitchFamily="18" charset="0"/>
                <a:ea typeface="楷体_GB2312"/>
                <a:cs typeface="楷体_GB2312"/>
              </a:rPr>
              <a:t>×</a:t>
            </a:r>
            <a:r>
              <a:rPr lang="en-US" altLang="zh-CN" sz="2400" b="1" i="1" baseline="-25000">
                <a:solidFill>
                  <a:srgbClr val="000000"/>
                </a:solidFill>
                <a:latin typeface="Times New Roman" pitchFamily="18" charset="0"/>
                <a:ea typeface="楷体_GB2312"/>
                <a:cs typeface="楷体_GB2312"/>
              </a:rPr>
              <a:t>n</a:t>
            </a:r>
            <a:r>
              <a:rPr kumimoji="1" lang="en-US" altLang="zh-CN" sz="2400" b="1" i="1">
                <a:solidFill>
                  <a:srgbClr val="000000"/>
                </a:solidFill>
                <a:latin typeface="Times New Roman" pitchFamily="18" charset="0"/>
                <a:ea typeface="楷体_GB2312"/>
                <a:cs typeface="楷体_GB2312"/>
              </a:rPr>
              <a:t> B</a:t>
            </a:r>
            <a:r>
              <a:rPr lang="en-US" altLang="zh-CN" sz="2400" b="1" i="1" baseline="-25000">
                <a:solidFill>
                  <a:srgbClr val="000000"/>
                </a:solidFill>
                <a:latin typeface="Times New Roman" pitchFamily="18" charset="0"/>
                <a:ea typeface="楷体_GB2312"/>
                <a:cs typeface="楷体_GB2312"/>
              </a:rPr>
              <a:t>n</a:t>
            </a:r>
            <a:r>
              <a:rPr lang="en-US" altLang="zh-CN" sz="2400" b="1" baseline="-25000">
                <a:solidFill>
                  <a:srgbClr val="000000"/>
                </a:solidFill>
                <a:latin typeface="Times New Roman" pitchFamily="18" charset="0"/>
                <a:ea typeface="楷体_GB2312"/>
                <a:cs typeface="楷体_GB2312"/>
              </a:rPr>
              <a:t>×</a:t>
            </a:r>
            <a:r>
              <a:rPr lang="en-US" altLang="zh-CN" sz="2400" b="1" i="1" baseline="-25000">
                <a:solidFill>
                  <a:srgbClr val="000000"/>
                </a:solidFill>
                <a:latin typeface="Times New Roman" pitchFamily="18" charset="0"/>
                <a:ea typeface="楷体_GB2312"/>
                <a:cs typeface="楷体_GB2312"/>
              </a:rPr>
              <a:t>l</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C</a:t>
            </a:r>
            <a:r>
              <a:rPr lang="zh-CN" altLang="en-US" sz="2400" b="1">
                <a:solidFill>
                  <a:srgbClr val="000000"/>
                </a:solidFill>
                <a:latin typeface="Times New Roman" pitchFamily="18" charset="0"/>
                <a:ea typeface="楷体_GB2312"/>
                <a:cs typeface="楷体_GB2312"/>
              </a:rPr>
              <a:t>，且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，则</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
        <p:nvSpPr>
          <p:cNvPr id="64531" name="AutoShape 19">
            <a:hlinkClick r:id="rId8" action="ppaction://hlinksldjump" highlightClick="1"/>
          </p:cNvPr>
          <p:cNvSpPr>
            <a:spLocks noChangeArrowheads="1"/>
          </p:cNvSpPr>
          <p:nvPr/>
        </p:nvSpPr>
        <p:spPr bwMode="auto">
          <a:xfrm>
            <a:off x="8262938" y="6223000"/>
            <a:ext cx="747712" cy="406400"/>
          </a:xfrm>
          <a:prstGeom prst="actionButtonBlank">
            <a:avLst/>
          </a:prstGeom>
          <a:solidFill>
            <a:schemeClr val="folHlink"/>
          </a:solidFill>
          <a:ln w="9525">
            <a:noFill/>
            <a:miter lim="800000"/>
            <a:headEnd/>
            <a:tailEnd/>
          </a:ln>
        </p:spPr>
        <p:txBody>
          <a:bodyPr wrap="none" anchor="ctr">
            <a:spAutoFit/>
          </a:bodyPr>
          <a:lstStyle/>
          <a:p>
            <a:pPr algn="ctr"/>
            <a:r>
              <a:rPr lang="zh-CN" altLang="en-US" b="1">
                <a:solidFill>
                  <a:srgbClr val="000000"/>
                </a:solidFill>
                <a:ea typeface="楷体_GB2312"/>
                <a:cs typeface="楷体_GB2312"/>
              </a:rPr>
              <a:t>返回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64517">
                                            <p:txEl>
                                              <p:pRg st="0" end="0"/>
                                            </p:txEl>
                                          </p:spTgt>
                                        </p:tgtEl>
                                        <p:attrNameLst>
                                          <p:attrName>style.visibility</p:attrName>
                                        </p:attrNameLst>
                                      </p:cBhvr>
                                      <p:to>
                                        <p:strVal val="visible"/>
                                      </p:to>
                                    </p:set>
                                    <p:animEffect transition="in" filter="slide(fromBottom)">
                                      <p:cBhvr>
                                        <p:cTn id="7" dur="500"/>
                                        <p:tgtEl>
                                          <p:spTgt spid="6451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4517">
                                            <p:txEl>
                                              <p:pRg st="1" end="1"/>
                                            </p:txEl>
                                          </p:spTgt>
                                        </p:tgtEl>
                                        <p:attrNameLst>
                                          <p:attrName>style.visibility</p:attrName>
                                        </p:attrNameLst>
                                      </p:cBhvr>
                                      <p:to>
                                        <p:strVal val="visible"/>
                                      </p:to>
                                    </p:set>
                                    <p:animEffect transition="in" filter="slide(fromBottom)">
                                      <p:cBhvr>
                                        <p:cTn id="12" dur="500"/>
                                        <p:tgtEl>
                                          <p:spTgt spid="6451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4517">
                                            <p:txEl>
                                              <p:pRg st="2" end="2"/>
                                            </p:txEl>
                                          </p:spTgt>
                                        </p:tgtEl>
                                        <p:attrNameLst>
                                          <p:attrName>style.visibility</p:attrName>
                                        </p:attrNameLst>
                                      </p:cBhvr>
                                      <p:to>
                                        <p:strVal val="visible"/>
                                      </p:to>
                                    </p:set>
                                    <p:animEffect transition="in" filter="slide(fromBottom)">
                                      <p:cBhvr>
                                        <p:cTn id="17" dur="500"/>
                                        <p:tgtEl>
                                          <p:spTgt spid="6451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4517">
                                            <p:txEl>
                                              <p:pRg st="3" end="3"/>
                                            </p:txEl>
                                          </p:spTgt>
                                        </p:tgtEl>
                                        <p:attrNameLst>
                                          <p:attrName>style.visibility</p:attrName>
                                        </p:attrNameLst>
                                      </p:cBhvr>
                                      <p:to>
                                        <p:strVal val="visible"/>
                                      </p:to>
                                    </p:set>
                                    <p:animEffect transition="in" filter="slide(fromBottom)">
                                      <p:cBhvr>
                                        <p:cTn id="22" dur="500"/>
                                        <p:tgtEl>
                                          <p:spTgt spid="6451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64517">
                                            <p:txEl>
                                              <p:pRg st="4" end="4"/>
                                            </p:txEl>
                                          </p:spTgt>
                                        </p:tgtEl>
                                        <p:attrNameLst>
                                          <p:attrName>style.visibility</p:attrName>
                                        </p:attrNameLst>
                                      </p:cBhvr>
                                      <p:to>
                                        <p:strVal val="visible"/>
                                      </p:to>
                                    </p:set>
                                    <p:animEffect transition="in" filter="slide(fromBottom)">
                                      <p:cBhvr>
                                        <p:cTn id="27" dur="500"/>
                                        <p:tgtEl>
                                          <p:spTgt spid="6451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64518"/>
                                        </p:tgtEl>
                                        <p:attrNameLst>
                                          <p:attrName>style.visibility</p:attrName>
                                        </p:attrNameLst>
                                      </p:cBhvr>
                                      <p:to>
                                        <p:strVal val="visible"/>
                                      </p:to>
                                    </p:set>
                                    <p:animEffect transition="in" filter="box(in)">
                                      <p:cBhvr>
                                        <p:cTn id="32" dur="500"/>
                                        <p:tgtEl>
                                          <p:spTgt spid="645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64521"/>
                                        </p:tgtEl>
                                        <p:attrNameLst>
                                          <p:attrName>style.visibility</p:attrName>
                                        </p:attrNameLst>
                                      </p:cBhvr>
                                      <p:to>
                                        <p:strVal val="visible"/>
                                      </p:to>
                                    </p:set>
                                    <p:animEffect transition="in" filter="box(in)">
                                      <p:cBhvr>
                                        <p:cTn id="37" dur="500"/>
                                        <p:tgtEl>
                                          <p:spTgt spid="64521"/>
                                        </p:tgtEl>
                                      </p:cBhvr>
                                    </p:animEffect>
                                  </p:childTnLst>
                                </p:cTn>
                              </p:par>
                            </p:childTnLst>
                          </p:cTn>
                        </p:par>
                        <p:par>
                          <p:cTn id="38" fill="hold" nodeType="afterGroup">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64522"/>
                                        </p:tgtEl>
                                        <p:attrNameLst>
                                          <p:attrName>style.visibility</p:attrName>
                                        </p:attrNameLst>
                                      </p:cBhvr>
                                      <p:to>
                                        <p:strVal val="visible"/>
                                      </p:to>
                                    </p:set>
                                    <p:animEffect transition="in" filter="slide(fromBottom)">
                                      <p:cBhvr>
                                        <p:cTn id="41" dur="500"/>
                                        <p:tgtEl>
                                          <p:spTgt spid="6452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64525"/>
                                        </p:tgtEl>
                                        <p:attrNameLst>
                                          <p:attrName>style.visibility</p:attrName>
                                        </p:attrNameLst>
                                      </p:cBhvr>
                                      <p:to>
                                        <p:strVal val="visible"/>
                                      </p:to>
                                    </p:set>
                                    <p:animEffect transition="in" filter="box(in)">
                                      <p:cBhvr>
                                        <p:cTn id="46" dur="500"/>
                                        <p:tgtEl>
                                          <p:spTgt spid="64525"/>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64526"/>
                                        </p:tgtEl>
                                        <p:attrNameLst>
                                          <p:attrName>style.visibility</p:attrName>
                                        </p:attrNameLst>
                                      </p:cBhvr>
                                      <p:to>
                                        <p:strVal val="visible"/>
                                      </p:to>
                                    </p:set>
                                    <p:animEffect transition="in" filter="slide(fromBottom)">
                                      <p:cBhvr>
                                        <p:cTn id="49" dur="500"/>
                                        <p:tgtEl>
                                          <p:spTgt spid="6452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4520"/>
                                        </p:tgtEl>
                                        <p:attrNameLst>
                                          <p:attrName>style.visibility</p:attrName>
                                        </p:attrNameLst>
                                      </p:cBhvr>
                                      <p:to>
                                        <p:strVal val="visible"/>
                                      </p:to>
                                    </p:set>
                                    <p:animEffect transition="in" filter="wipe(down)">
                                      <p:cBhvr>
                                        <p:cTn id="54" dur="500"/>
                                        <p:tgtEl>
                                          <p:spTgt spid="64520"/>
                                        </p:tgtEl>
                                      </p:cBhvr>
                                    </p:animEffect>
                                  </p:childTnLst>
                                </p:cTn>
                              </p:par>
                              <p:par>
                                <p:cTn id="55" presetID="22" presetClass="entr" presetSubtype="4" fill="hold" nodeType="withEffect">
                                  <p:stCondLst>
                                    <p:cond delay="0"/>
                                  </p:stCondLst>
                                  <p:childTnLst>
                                    <p:set>
                                      <p:cBhvr>
                                        <p:cTn id="56" dur="1" fill="hold">
                                          <p:stCondLst>
                                            <p:cond delay="0"/>
                                          </p:stCondLst>
                                        </p:cTn>
                                        <p:tgtEl>
                                          <p:spTgt spid="64527"/>
                                        </p:tgtEl>
                                        <p:attrNameLst>
                                          <p:attrName>style.visibility</p:attrName>
                                        </p:attrNameLst>
                                      </p:cBhvr>
                                      <p:to>
                                        <p:strVal val="visible"/>
                                      </p:to>
                                    </p:set>
                                    <p:animEffect transition="in" filter="wipe(down)">
                                      <p:cBhvr>
                                        <p:cTn id="57" dur="500"/>
                                        <p:tgtEl>
                                          <p:spTgt spid="64527"/>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64531"/>
                                        </p:tgtEl>
                                        <p:attrNameLst>
                                          <p:attrName>style.visibility</p:attrName>
                                        </p:attrNameLst>
                                      </p:cBhvr>
                                      <p:to>
                                        <p:strVal val="visible"/>
                                      </p:to>
                                    </p:set>
                                  </p:childTnLst>
                                  <p:subTnLst>
                                    <p:audio>
                                      <p:cMediaNode>
                                        <p:cTn display="0" masterRel="sameClick">
                                          <p:stCondLst>
                                            <p:cond evt="begin" delay="0">
                                              <p:tn val="58"/>
                                            </p:cond>
                                          </p:stCondLst>
                                          <p:endCondLst>
                                            <p:cond evt="onStopAudio" delay="0">
                                              <p:tgtEl>
                                                <p:sldTgt/>
                                              </p:tgtEl>
                                            </p:cond>
                                          </p:endCondLst>
                                        </p:cTn>
                                        <p:tgtEl>
                                          <p:sndTgt r:embed="rId3"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build="p"/>
      <p:bldP spid="64520" grpId="0"/>
      <p:bldP spid="64521" grpId="0" animBg="1"/>
      <p:bldP spid="64522" grpId="0"/>
      <p:bldP spid="64525" grpId="0" animBg="1"/>
      <p:bldP spid="64526" grpId="0"/>
      <p:bldP spid="64531"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5" name="Rectangle 2"/>
          <p:cNvSpPr>
            <a:spLocks noChangeArrowheads="1"/>
          </p:cNvSpPr>
          <p:nvPr/>
        </p:nvSpPr>
        <p:spPr bwMode="auto">
          <a:xfrm>
            <a:off x="457200" y="533400"/>
            <a:ext cx="8231188" cy="457200"/>
          </a:xfrm>
          <a:prstGeom prst="rect">
            <a:avLst/>
          </a:prstGeom>
          <a:noFill/>
          <a:ln w="9525">
            <a:noFill/>
            <a:miter lim="800000"/>
            <a:headEnd/>
            <a:tailEnd/>
          </a:ln>
        </p:spPr>
        <p:txBody>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a:t>
            </a:r>
            <a:r>
              <a:rPr lang="en-US" altLang="zh-CN" sz="2400" b="1" i="1" baseline="-25000">
                <a:solidFill>
                  <a:srgbClr val="000000"/>
                </a:solidFill>
                <a:latin typeface="Times New Roman" pitchFamily="18" charset="0"/>
                <a:ea typeface="楷体_GB2312"/>
                <a:cs typeface="楷体_GB2312"/>
              </a:rPr>
              <a:t>m</a:t>
            </a:r>
            <a:r>
              <a:rPr lang="en-US" altLang="zh-CN" sz="2400" b="1" baseline="-25000">
                <a:solidFill>
                  <a:srgbClr val="000000"/>
                </a:solidFill>
                <a:latin typeface="Times New Roman" pitchFamily="18" charset="0"/>
                <a:ea typeface="楷体_GB2312"/>
                <a:cs typeface="楷体_GB2312"/>
              </a:rPr>
              <a:t>×</a:t>
            </a:r>
            <a:r>
              <a:rPr lang="en-US" altLang="zh-CN" sz="2400" b="1" i="1" baseline="-25000">
                <a:solidFill>
                  <a:srgbClr val="000000"/>
                </a:solidFill>
                <a:latin typeface="Times New Roman" pitchFamily="18" charset="0"/>
                <a:ea typeface="楷体_GB2312"/>
                <a:cs typeface="楷体_GB2312"/>
              </a:rPr>
              <a:t>n</a:t>
            </a:r>
            <a:r>
              <a:rPr kumimoji="1" lang="en-US" altLang="zh-CN" sz="2400" b="1" i="1">
                <a:solidFill>
                  <a:srgbClr val="000000"/>
                </a:solidFill>
                <a:latin typeface="Times New Roman" pitchFamily="18" charset="0"/>
                <a:ea typeface="楷体_GB2312"/>
                <a:cs typeface="楷体_GB2312"/>
              </a:rPr>
              <a:t> B</a:t>
            </a:r>
            <a:r>
              <a:rPr lang="en-US" altLang="zh-CN" sz="2400" b="1" i="1" baseline="-25000">
                <a:solidFill>
                  <a:srgbClr val="000000"/>
                </a:solidFill>
                <a:latin typeface="Times New Roman" pitchFamily="18" charset="0"/>
                <a:ea typeface="楷体_GB2312"/>
                <a:cs typeface="楷体_GB2312"/>
              </a:rPr>
              <a:t>n</a:t>
            </a:r>
            <a:r>
              <a:rPr lang="en-US" altLang="zh-CN" sz="2400" b="1" baseline="-25000">
                <a:solidFill>
                  <a:srgbClr val="000000"/>
                </a:solidFill>
                <a:latin typeface="Times New Roman" pitchFamily="18" charset="0"/>
                <a:ea typeface="楷体_GB2312"/>
                <a:cs typeface="楷体_GB2312"/>
              </a:rPr>
              <a:t>×</a:t>
            </a:r>
            <a:r>
              <a:rPr lang="en-US" altLang="zh-CN" sz="2400" b="1" i="1" baseline="-25000">
                <a:solidFill>
                  <a:srgbClr val="000000"/>
                </a:solidFill>
                <a:latin typeface="Times New Roman" pitchFamily="18" charset="0"/>
                <a:ea typeface="楷体_GB2312"/>
                <a:cs typeface="楷体_GB2312"/>
              </a:rPr>
              <a:t>l</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C</a:t>
            </a:r>
            <a:r>
              <a:rPr lang="zh-CN" altLang="en-US" sz="2400" b="1">
                <a:solidFill>
                  <a:srgbClr val="000000"/>
                </a:solidFill>
                <a:latin typeface="Times New Roman" pitchFamily="18" charset="0"/>
                <a:ea typeface="楷体_GB2312"/>
                <a:cs typeface="楷体_GB2312"/>
              </a:rPr>
              <a:t>，且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，则</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
        <p:nvSpPr>
          <p:cNvPr id="66570" name="Rectangle 10"/>
          <p:cNvSpPr>
            <a:spLocks noChangeArrowheads="1"/>
          </p:cNvSpPr>
          <p:nvPr/>
        </p:nvSpPr>
        <p:spPr bwMode="auto">
          <a:xfrm>
            <a:off x="457200" y="1295400"/>
            <a:ext cx="8231188" cy="3378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附注：</a:t>
            </a:r>
          </a:p>
          <a:p>
            <a:pPr marL="342900" indent="-342900">
              <a:spcBef>
                <a:spcPct val="20000"/>
              </a:spcBef>
              <a:buClr>
                <a:srgbClr val="00007D"/>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当一个矩阵的秩等于它的列数时，这样的矩阵称为</a:t>
            </a:r>
            <a:r>
              <a:rPr lang="zh-CN" altLang="en-US" sz="2400" b="1">
                <a:solidFill>
                  <a:srgbClr val="FF0000"/>
                </a:solidFill>
                <a:latin typeface="Times New Roman" pitchFamily="18" charset="0"/>
                <a:ea typeface="楷体_GB2312"/>
                <a:cs typeface="楷体_GB2312"/>
              </a:rPr>
              <a:t>列满秩矩阵</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特别地，当一个矩阵为方阵时，列满秩矩阵就成为满秩矩阵，也就是可逆矩阵</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因此，本例的结论当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为</a:t>
            </a:r>
            <a:r>
              <a:rPr lang="zh-CN" altLang="en-US" sz="2400" b="1">
                <a:solidFill>
                  <a:srgbClr val="000000"/>
                </a:solidFill>
                <a:latin typeface="Times New Roman" pitchFamily="18" charset="0"/>
                <a:ea typeface="楷体_GB2312"/>
                <a:cs typeface="楷体_GB2312"/>
              </a:rPr>
              <a:t>为方阵时，就是性质④ ．</a:t>
            </a: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本题中，当</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C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O</a:t>
            </a:r>
            <a:r>
              <a:rPr lang="zh-CN" altLang="en-US" sz="2400" b="1">
                <a:solidFill>
                  <a:srgbClr val="000000"/>
                </a:solidFill>
                <a:latin typeface="Times New Roman" pitchFamily="18" charset="0"/>
                <a:ea typeface="楷体_GB2312"/>
                <a:cs typeface="楷体_GB2312"/>
              </a:rPr>
              <a:t>，这时结论为：</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设 </a:t>
            </a:r>
            <a:r>
              <a:rPr lang="en-US" altLang="zh-CN" sz="2400" b="1" i="1">
                <a:solidFill>
                  <a:srgbClr val="000000"/>
                </a:solidFill>
                <a:latin typeface="Times New Roman" pitchFamily="18" charset="0"/>
                <a:ea typeface="楷体_GB2312"/>
                <a:cs typeface="楷体_GB2312"/>
              </a:rPr>
              <a:t>AB</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O</a:t>
            </a:r>
            <a:r>
              <a:rPr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为列满秩矩阵，则</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O</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6570">
                                            <p:txEl>
                                              <p:pRg st="0" end="0"/>
                                            </p:txEl>
                                          </p:spTgt>
                                        </p:tgtEl>
                                        <p:attrNameLst>
                                          <p:attrName>style.visibility</p:attrName>
                                        </p:attrNameLst>
                                      </p:cBhvr>
                                      <p:to>
                                        <p:strVal val="visible"/>
                                      </p:to>
                                    </p:set>
                                    <p:animEffect transition="in" filter="slide(fromBottom)">
                                      <p:cBhvr>
                                        <p:cTn id="7" dur="500"/>
                                        <p:tgtEl>
                                          <p:spTgt spid="665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6570">
                                            <p:txEl>
                                              <p:pRg st="1" end="1"/>
                                            </p:txEl>
                                          </p:spTgt>
                                        </p:tgtEl>
                                        <p:attrNameLst>
                                          <p:attrName>style.visibility</p:attrName>
                                        </p:attrNameLst>
                                      </p:cBhvr>
                                      <p:to>
                                        <p:strVal val="visible"/>
                                      </p:to>
                                    </p:set>
                                    <p:animEffect transition="in" filter="slide(fromBottom)">
                                      <p:cBhvr>
                                        <p:cTn id="12" dur="500"/>
                                        <p:tgtEl>
                                          <p:spTgt spid="6657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6570">
                                            <p:txEl>
                                              <p:pRg st="2" end="2"/>
                                            </p:txEl>
                                          </p:spTgt>
                                        </p:tgtEl>
                                        <p:attrNameLst>
                                          <p:attrName>style.visibility</p:attrName>
                                        </p:attrNameLst>
                                      </p:cBhvr>
                                      <p:to>
                                        <p:strVal val="visible"/>
                                      </p:to>
                                    </p:set>
                                    <p:animEffect transition="in" filter="slide(fromBottom)">
                                      <p:cBhvr>
                                        <p:cTn id="17" dur="500"/>
                                        <p:tgtEl>
                                          <p:spTgt spid="6657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6570">
                                            <p:txEl>
                                              <p:pRg st="3" end="3"/>
                                            </p:txEl>
                                          </p:spTgt>
                                        </p:tgtEl>
                                        <p:attrNameLst>
                                          <p:attrName>style.visibility</p:attrName>
                                        </p:attrNameLst>
                                      </p:cBhvr>
                                      <p:to>
                                        <p:strVal val="visible"/>
                                      </p:to>
                                    </p:set>
                                    <p:animEffect transition="in" filter="slide(fromBottom)">
                                      <p:cBhvr>
                                        <p:cTn id="22" dur="500"/>
                                        <p:tgtEl>
                                          <p:spTgt spid="6657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66570">
                                            <p:txEl>
                                              <p:pRg st="4" end="4"/>
                                            </p:txEl>
                                          </p:spTgt>
                                        </p:tgtEl>
                                        <p:attrNameLst>
                                          <p:attrName>style.visibility</p:attrName>
                                        </p:attrNameLst>
                                      </p:cBhvr>
                                      <p:to>
                                        <p:strVal val="visible"/>
                                      </p:to>
                                    </p:set>
                                    <p:animEffect transition="in" filter="slide(fromBottom)">
                                      <p:cBhvr>
                                        <p:cTn id="27" dur="500"/>
                                        <p:tgtEl>
                                          <p:spTgt spid="6657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66570">
                                            <p:txEl>
                                              <p:pRg st="5" end="5"/>
                                            </p:txEl>
                                          </p:spTgt>
                                        </p:tgtEl>
                                        <p:attrNameLst>
                                          <p:attrName>style.visibility</p:attrName>
                                        </p:attrNameLst>
                                      </p:cBhvr>
                                      <p:to>
                                        <p:strVal val="visible"/>
                                      </p:to>
                                    </p:set>
                                    <p:animEffect transition="in" filter="slide(fromBottom)">
                                      <p:cBhvr>
                                        <p:cTn id="32" dur="500"/>
                                        <p:tgtEl>
                                          <p:spTgt spid="665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0" grpId="0" build="p"/>
    </p:bldLst>
  </p:timing>
</p:sld>
</file>

<file path=ppt/slides/slide282.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138690"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rPr>
              <a:t>§3  </a:t>
            </a:r>
            <a:r>
              <a:rPr kumimoji="1" lang="zh-CN" altLang="en-US" sz="3600" b="1" smtClean="0">
                <a:solidFill>
                  <a:srgbClr val="CC0099"/>
                </a:solidFill>
              </a:rPr>
              <a:t>线性方程组的解</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38" name="Rectangle 5"/>
          <p:cNvSpPr>
            <a:spLocks noGrp="1" noChangeArrowheads="1"/>
          </p:cNvSpPr>
          <p:nvPr>
            <p:ph type="title"/>
          </p:nvPr>
        </p:nvSpPr>
        <p:spPr/>
        <p:txBody>
          <a:bodyPr/>
          <a:lstStyle/>
          <a:p>
            <a:pPr eaLnBrk="1" hangingPunct="1"/>
            <a:r>
              <a:rPr lang="zh-CN" altLang="en-US" sz="3200" smtClean="0"/>
              <a:t>一、线性方程组的表达式</a:t>
            </a:r>
          </a:p>
        </p:txBody>
      </p:sp>
      <p:sp>
        <p:nvSpPr>
          <p:cNvPr id="19462" name="Rectangle 6"/>
          <p:cNvSpPr>
            <a:spLocks noGrp="1" noChangeArrowheads="1"/>
          </p:cNvSpPr>
          <p:nvPr>
            <p:ph type="body" sz="half" idx="1"/>
          </p:nvPr>
        </p:nvSpPr>
        <p:spPr>
          <a:xfrm>
            <a:off x="457200" y="1295400"/>
            <a:ext cx="4038600" cy="4454525"/>
          </a:xfrm>
        </p:spPr>
        <p:txBody>
          <a:bodyPr/>
          <a:lstStyle/>
          <a:p>
            <a:pPr marL="381000" indent="-381000" eaLnBrk="1" hangingPunct="1">
              <a:lnSpc>
                <a:spcPct val="80000"/>
              </a:lnSpc>
              <a:buClr>
                <a:srgbClr val="0000FF"/>
              </a:buClr>
              <a:buSzTx/>
              <a:buFont typeface="Wingdings" pitchFamily="2" charset="2"/>
              <a:buAutoNum type="arabicPeriod"/>
            </a:pPr>
            <a:r>
              <a:rPr lang="zh-CN" altLang="en-US" sz="2400" smtClean="0">
                <a:solidFill>
                  <a:srgbClr val="0000FF"/>
                </a:solidFill>
              </a:rPr>
              <a:t>一般形式</a:t>
            </a:r>
          </a:p>
          <a:p>
            <a:pPr marL="381000" indent="-381000" eaLnBrk="1" hangingPunct="1">
              <a:lnSpc>
                <a:spcPct val="80000"/>
              </a:lnSpc>
              <a:buClr>
                <a:srgbClr val="0000FF"/>
              </a:buClr>
              <a:buSzTx/>
              <a:buFont typeface="Wingdings" pitchFamily="2" charset="2"/>
              <a:buNone/>
            </a:pPr>
            <a:endParaRPr lang="zh-CN" altLang="en-US" sz="2400" smtClean="0">
              <a:solidFill>
                <a:srgbClr val="0000FF"/>
              </a:solidFill>
            </a:endParaRPr>
          </a:p>
          <a:p>
            <a:pPr marL="381000" indent="-381000" eaLnBrk="1" hangingPunct="1">
              <a:lnSpc>
                <a:spcPct val="80000"/>
              </a:lnSpc>
              <a:buClr>
                <a:srgbClr val="0000FF"/>
              </a:buClr>
              <a:buSzTx/>
              <a:buFont typeface="Wingdings" pitchFamily="2" charset="2"/>
              <a:buAutoNum type="arabicPeriod"/>
            </a:pPr>
            <a:endParaRPr lang="zh-CN" altLang="en-US" sz="2400" smtClean="0">
              <a:solidFill>
                <a:srgbClr val="0000FF"/>
              </a:solidFill>
            </a:endParaRPr>
          </a:p>
          <a:p>
            <a:pPr marL="381000" indent="-381000" eaLnBrk="1" hangingPunct="1">
              <a:lnSpc>
                <a:spcPct val="80000"/>
              </a:lnSpc>
              <a:buClr>
                <a:srgbClr val="0000FF"/>
              </a:buClr>
              <a:buSzTx/>
              <a:buFont typeface="Wingdings" pitchFamily="2" charset="2"/>
              <a:buAutoNum type="arabicPeriod"/>
            </a:pPr>
            <a:endParaRPr lang="zh-CN" altLang="en-US" sz="2400" smtClean="0">
              <a:solidFill>
                <a:srgbClr val="0000FF"/>
              </a:solidFill>
            </a:endParaRPr>
          </a:p>
          <a:p>
            <a:pPr marL="381000" indent="-381000" eaLnBrk="1" hangingPunct="1">
              <a:lnSpc>
                <a:spcPct val="80000"/>
              </a:lnSpc>
              <a:buClr>
                <a:srgbClr val="0000FF"/>
              </a:buClr>
              <a:buSzTx/>
              <a:buFont typeface="Wingdings" pitchFamily="2" charset="2"/>
              <a:buNone/>
            </a:pPr>
            <a:endParaRPr kumimoji="1" lang="zh-CN" altLang="en-US" sz="2400" smtClean="0">
              <a:solidFill>
                <a:srgbClr val="0000FF"/>
              </a:solidFill>
            </a:endParaRPr>
          </a:p>
          <a:p>
            <a:pPr marL="381000" indent="-381000" eaLnBrk="1" hangingPunct="1">
              <a:lnSpc>
                <a:spcPct val="80000"/>
              </a:lnSpc>
              <a:buClr>
                <a:srgbClr val="0000FF"/>
              </a:buClr>
              <a:buSzTx/>
              <a:buFont typeface="Wingdings" pitchFamily="2" charset="2"/>
              <a:buAutoNum type="arabicPeriod" startAt="3"/>
            </a:pPr>
            <a:r>
              <a:rPr kumimoji="1" lang="zh-CN" altLang="en-US" sz="2400" smtClean="0">
                <a:solidFill>
                  <a:srgbClr val="0000FF"/>
                </a:solidFill>
              </a:rPr>
              <a:t> 向量方程的形式</a:t>
            </a:r>
            <a:endParaRPr lang="zh-CN" altLang="en-US" sz="2400" smtClean="0">
              <a:solidFill>
                <a:srgbClr val="0000FF"/>
              </a:solidFill>
            </a:endParaRPr>
          </a:p>
          <a:p>
            <a:pPr marL="381000" indent="-381000" eaLnBrk="1" hangingPunct="1">
              <a:buFont typeface="Wingdings" pitchFamily="2" charset="2"/>
              <a:buNone/>
            </a:pPr>
            <a:endParaRPr lang="zh-CN" altLang="en-US" sz="2400" smtClean="0"/>
          </a:p>
          <a:p>
            <a:pPr marL="381000" indent="-381000" eaLnBrk="1" hangingPunct="1">
              <a:buFont typeface="Wingdings" pitchFamily="2" charset="2"/>
              <a:buNone/>
            </a:pPr>
            <a:endParaRPr lang="zh-CN" altLang="en-US" sz="2400" smtClean="0"/>
          </a:p>
          <a:p>
            <a:pPr marL="381000" indent="-381000" eaLnBrk="1" hangingPunct="1">
              <a:buFont typeface="Wingdings" pitchFamily="2" charset="2"/>
              <a:buNone/>
            </a:pPr>
            <a:endParaRPr lang="zh-CN" altLang="en-US" sz="2400" smtClean="0"/>
          </a:p>
          <a:p>
            <a:pPr marL="381000" indent="-381000" eaLnBrk="1" hangingPunct="1">
              <a:buFont typeface="Wingdings" pitchFamily="2" charset="2"/>
              <a:buNone/>
            </a:pPr>
            <a:endParaRPr lang="zh-CN" altLang="en-US" sz="2400" smtClean="0"/>
          </a:p>
          <a:p>
            <a:pPr marL="381000" indent="-381000" eaLnBrk="1" hangingPunct="1">
              <a:buFont typeface="Wingdings" pitchFamily="2" charset="2"/>
              <a:buNone/>
            </a:pPr>
            <a:r>
              <a:rPr kumimoji="1" lang="zh-CN" altLang="en-US" sz="2400" smtClean="0"/>
              <a:t>方程组可简化为 </a:t>
            </a:r>
            <a:r>
              <a:rPr kumimoji="1" lang="en-US" altLang="zh-CN" sz="2400" i="1" smtClean="0"/>
              <a:t>AX </a:t>
            </a:r>
            <a:r>
              <a:rPr kumimoji="1" lang="en-US" altLang="zh-CN" sz="2400" smtClean="0"/>
              <a:t>= </a:t>
            </a:r>
            <a:r>
              <a:rPr kumimoji="1" lang="en-US" altLang="zh-CN" sz="2400" i="1" smtClean="0"/>
              <a:t>b </a:t>
            </a:r>
            <a:r>
              <a:rPr kumimoji="1" lang="zh-CN" altLang="en-US" sz="2400" smtClean="0"/>
              <a:t>．</a:t>
            </a:r>
          </a:p>
        </p:txBody>
      </p:sp>
      <p:sp>
        <p:nvSpPr>
          <p:cNvPr id="19463" name="Rectangle 7"/>
          <p:cNvSpPr>
            <a:spLocks noGrp="1" noChangeArrowheads="1"/>
          </p:cNvSpPr>
          <p:nvPr>
            <p:ph type="body" sz="half" idx="2"/>
          </p:nvPr>
        </p:nvSpPr>
        <p:spPr>
          <a:xfrm>
            <a:off x="4648200" y="1295400"/>
            <a:ext cx="4038600" cy="4454525"/>
          </a:xfrm>
        </p:spPr>
        <p:txBody>
          <a:bodyPr/>
          <a:lstStyle/>
          <a:p>
            <a:pPr marL="381000" indent="-381000" eaLnBrk="1" hangingPunct="1">
              <a:buClr>
                <a:srgbClr val="0000FF"/>
              </a:buClr>
              <a:buSzTx/>
              <a:buFont typeface="Wingdings" pitchFamily="2" charset="2"/>
              <a:buAutoNum type="arabicPeriod" startAt="2"/>
            </a:pPr>
            <a:r>
              <a:rPr kumimoji="1" lang="zh-CN" altLang="en-US" sz="2400" smtClean="0">
                <a:solidFill>
                  <a:srgbClr val="0000FF"/>
                </a:solidFill>
              </a:rPr>
              <a:t>增广矩阵的形式</a:t>
            </a:r>
          </a:p>
          <a:p>
            <a:pPr marL="381000" indent="-381000" eaLnBrk="1" hangingPunct="1">
              <a:buClr>
                <a:srgbClr val="0000FF"/>
              </a:buClr>
              <a:buSzTx/>
              <a:buFont typeface="Wingdings" pitchFamily="2" charset="2"/>
              <a:buAutoNum type="arabicPeriod" startAt="2"/>
            </a:pPr>
            <a:endParaRPr kumimoji="1" lang="zh-CN" altLang="en-US" sz="2400" smtClean="0">
              <a:solidFill>
                <a:srgbClr val="0000FF"/>
              </a:solidFill>
            </a:endParaRPr>
          </a:p>
          <a:p>
            <a:pPr marL="381000" indent="-381000" eaLnBrk="1" hangingPunct="1">
              <a:buClr>
                <a:srgbClr val="0000FF"/>
              </a:buClr>
              <a:buSzTx/>
              <a:buFont typeface="Wingdings" pitchFamily="2" charset="2"/>
              <a:buAutoNum type="arabicPeriod" startAt="2"/>
            </a:pPr>
            <a:endParaRPr kumimoji="1" lang="zh-CN" altLang="en-US" sz="2400" smtClean="0">
              <a:solidFill>
                <a:srgbClr val="0000FF"/>
              </a:solidFill>
            </a:endParaRPr>
          </a:p>
          <a:p>
            <a:pPr marL="381000" indent="-381000" eaLnBrk="1" hangingPunct="1">
              <a:buClr>
                <a:srgbClr val="0000FF"/>
              </a:buClr>
              <a:buSzTx/>
              <a:buFont typeface="Wingdings" pitchFamily="2" charset="2"/>
              <a:buAutoNum type="arabicPeriod" startAt="2"/>
            </a:pPr>
            <a:endParaRPr kumimoji="1" lang="zh-CN" altLang="en-US" sz="2400" smtClean="0">
              <a:solidFill>
                <a:srgbClr val="0000FF"/>
              </a:solidFill>
            </a:endParaRPr>
          </a:p>
          <a:p>
            <a:pPr marL="381000" indent="-381000" eaLnBrk="1" hangingPunct="1">
              <a:buClr>
                <a:srgbClr val="0000FF"/>
              </a:buClr>
              <a:buSzTx/>
              <a:buFont typeface="Wingdings" pitchFamily="2" charset="2"/>
              <a:buAutoNum type="arabicPeriod" startAt="4"/>
            </a:pPr>
            <a:r>
              <a:rPr kumimoji="1" lang="zh-CN" altLang="en-US" sz="2400" smtClean="0">
                <a:solidFill>
                  <a:srgbClr val="0000FF"/>
                </a:solidFill>
              </a:rPr>
              <a:t>向量组线性组合的形式</a:t>
            </a:r>
          </a:p>
        </p:txBody>
      </p:sp>
      <p:graphicFrame>
        <p:nvGraphicFramePr>
          <p:cNvPr id="19464" name="Object 10"/>
          <p:cNvGraphicFramePr>
            <a:graphicFrameLocks noChangeAspect="1"/>
          </p:cNvGraphicFramePr>
          <p:nvPr/>
        </p:nvGraphicFramePr>
        <p:xfrm>
          <a:off x="1198563" y="1857375"/>
          <a:ext cx="2640012" cy="965200"/>
        </p:xfrm>
        <a:graphic>
          <a:graphicData uri="http://schemas.openxmlformats.org/presentationml/2006/ole">
            <mc:AlternateContent xmlns:mc="http://schemas.openxmlformats.org/markup-compatibility/2006">
              <mc:Choice xmlns:v="urn:schemas-microsoft-com:vml" Requires="v">
                <p:oleObj spid="_x0000_s231498" name="Equation" r:id="rId3" imgW="1320227" imgH="482391" progId="">
                  <p:embed/>
                </p:oleObj>
              </mc:Choice>
              <mc:Fallback>
                <p:oleObj name="Equation" r:id="rId3" imgW="1320227" imgH="482391"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563" y="1857375"/>
                        <a:ext cx="26400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5" name="Object 11"/>
          <p:cNvGraphicFramePr>
            <a:graphicFrameLocks noChangeAspect="1"/>
          </p:cNvGraphicFramePr>
          <p:nvPr/>
        </p:nvGraphicFramePr>
        <p:xfrm>
          <a:off x="5553075" y="1857375"/>
          <a:ext cx="2360613" cy="939800"/>
        </p:xfrm>
        <a:graphic>
          <a:graphicData uri="http://schemas.openxmlformats.org/presentationml/2006/ole">
            <mc:AlternateContent xmlns:mc="http://schemas.openxmlformats.org/markup-compatibility/2006">
              <mc:Choice xmlns:v="urn:schemas-microsoft-com:vml" Requires="v">
                <p:oleObj spid="_x0000_s231499" name="Equation" r:id="rId5" imgW="1180588" imgH="469696" progId="">
                  <p:embed/>
                </p:oleObj>
              </mc:Choice>
              <mc:Fallback>
                <p:oleObj name="Equation" r:id="rId5" imgW="1180588" imgH="469696"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3075" y="1857375"/>
                        <a:ext cx="2360613"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7" name="Object 12"/>
          <p:cNvGraphicFramePr>
            <a:graphicFrameLocks noChangeAspect="1"/>
          </p:cNvGraphicFramePr>
          <p:nvPr/>
        </p:nvGraphicFramePr>
        <p:xfrm>
          <a:off x="836613" y="3659188"/>
          <a:ext cx="3365500" cy="1425575"/>
        </p:xfrm>
        <a:graphic>
          <a:graphicData uri="http://schemas.openxmlformats.org/presentationml/2006/ole">
            <mc:AlternateContent xmlns:mc="http://schemas.openxmlformats.org/markup-compatibility/2006">
              <mc:Choice xmlns:v="urn:schemas-microsoft-com:vml" Requires="v">
                <p:oleObj spid="_x0000_s231500" name="Equation" r:id="rId7" imgW="1676400" imgH="711200" progId="">
                  <p:embed/>
                </p:oleObj>
              </mc:Choice>
              <mc:Fallback>
                <p:oleObj name="Equation" r:id="rId7" imgW="1676400" imgH="711200"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613" y="3659188"/>
                        <a:ext cx="3365500"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8" name="Object 13"/>
          <p:cNvGraphicFramePr>
            <a:graphicFrameLocks noChangeAspect="1"/>
          </p:cNvGraphicFramePr>
          <p:nvPr/>
        </p:nvGraphicFramePr>
        <p:xfrm>
          <a:off x="4575175" y="3902075"/>
          <a:ext cx="4318000" cy="938213"/>
        </p:xfrm>
        <a:graphic>
          <a:graphicData uri="http://schemas.openxmlformats.org/presentationml/2006/ole">
            <mc:AlternateContent xmlns:mc="http://schemas.openxmlformats.org/markup-compatibility/2006">
              <mc:Choice xmlns:v="urn:schemas-microsoft-com:vml" Requires="v">
                <p:oleObj spid="_x0000_s231501" name="Equation" r:id="rId9" imgW="2159000" imgH="469900" progId="">
                  <p:embed/>
                </p:oleObj>
              </mc:Choice>
              <mc:Fallback>
                <p:oleObj name="Equation" r:id="rId9" imgW="2159000" imgH="46990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5175" y="3902075"/>
                        <a:ext cx="4318000"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462">
                                            <p:txEl>
                                              <p:pRg st="0" end="0"/>
                                            </p:txEl>
                                          </p:spTgt>
                                        </p:tgtEl>
                                        <p:attrNameLst>
                                          <p:attrName>style.visibility</p:attrName>
                                        </p:attrNameLst>
                                      </p:cBhvr>
                                      <p:to>
                                        <p:strVal val="visible"/>
                                      </p:to>
                                    </p:set>
                                    <p:animEffect transition="in" filter="slide(fromBottom)">
                                      <p:cBhvr>
                                        <p:cTn id="7" dur="500"/>
                                        <p:tgtEl>
                                          <p:spTgt spid="19462">
                                            <p:txEl>
                                              <p:pRg st="0" end="0"/>
                                            </p:txEl>
                                          </p:spTgt>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19464"/>
                                        </p:tgtEl>
                                        <p:attrNameLst>
                                          <p:attrName>style.visibility</p:attrName>
                                        </p:attrNameLst>
                                      </p:cBhvr>
                                      <p:to>
                                        <p:strVal val="visible"/>
                                      </p:to>
                                    </p:set>
                                    <p:animEffect transition="in" filter="box(in)">
                                      <p:cBhvr>
                                        <p:cTn id="11" dur="500"/>
                                        <p:tgtEl>
                                          <p:spTgt spid="194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19463">
                                            <p:txEl>
                                              <p:pRg st="0" end="0"/>
                                            </p:txEl>
                                          </p:spTgt>
                                        </p:tgtEl>
                                        <p:attrNameLst>
                                          <p:attrName>style.visibility</p:attrName>
                                        </p:attrNameLst>
                                      </p:cBhvr>
                                      <p:to>
                                        <p:strVal val="visible"/>
                                      </p:to>
                                    </p:set>
                                    <p:animEffect transition="in" filter="slide(fromBottom)">
                                      <p:cBhvr>
                                        <p:cTn id="16" dur="500"/>
                                        <p:tgtEl>
                                          <p:spTgt spid="19463">
                                            <p:txEl>
                                              <p:pRg st="0" end="0"/>
                                            </p:txEl>
                                          </p:spTgt>
                                        </p:tgtEl>
                                      </p:cBhvr>
                                    </p:animEffect>
                                  </p:childTnLst>
                                </p:cTn>
                              </p:par>
                            </p:childTnLst>
                          </p:cTn>
                        </p:par>
                        <p:par>
                          <p:cTn id="17" fill="hold" nodeType="afterGroup">
                            <p:stCondLst>
                              <p:cond delay="500"/>
                            </p:stCondLst>
                            <p:childTnLst>
                              <p:par>
                                <p:cTn id="18" presetID="4" presetClass="entr" presetSubtype="16" fill="hold" nodeType="afterEffect">
                                  <p:stCondLst>
                                    <p:cond delay="0"/>
                                  </p:stCondLst>
                                  <p:childTnLst>
                                    <p:set>
                                      <p:cBhvr>
                                        <p:cTn id="19" dur="1" fill="hold">
                                          <p:stCondLst>
                                            <p:cond delay="0"/>
                                          </p:stCondLst>
                                        </p:cTn>
                                        <p:tgtEl>
                                          <p:spTgt spid="19465"/>
                                        </p:tgtEl>
                                        <p:attrNameLst>
                                          <p:attrName>style.visibility</p:attrName>
                                        </p:attrNameLst>
                                      </p:cBhvr>
                                      <p:to>
                                        <p:strVal val="visible"/>
                                      </p:to>
                                    </p:set>
                                    <p:animEffect transition="in" filter="box(in)">
                                      <p:cBhvr>
                                        <p:cTn id="20" dur="500"/>
                                        <p:tgtEl>
                                          <p:spTgt spid="1946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9462">
                                            <p:txEl>
                                              <p:pRg st="5" end="5"/>
                                            </p:txEl>
                                          </p:spTgt>
                                        </p:tgtEl>
                                        <p:attrNameLst>
                                          <p:attrName>style.visibility</p:attrName>
                                        </p:attrNameLst>
                                      </p:cBhvr>
                                      <p:to>
                                        <p:strVal val="visible"/>
                                      </p:to>
                                    </p:set>
                                    <p:animEffect transition="in" filter="slide(fromBottom)">
                                      <p:cBhvr>
                                        <p:cTn id="25" dur="500"/>
                                        <p:tgtEl>
                                          <p:spTgt spid="19462">
                                            <p:txEl>
                                              <p:pRg st="5" end="5"/>
                                            </p:txEl>
                                          </p:spTgt>
                                        </p:tgtEl>
                                      </p:cBhvr>
                                    </p:animEffect>
                                  </p:childTnLst>
                                </p:cTn>
                              </p:par>
                            </p:childTnLst>
                          </p:cTn>
                        </p:par>
                        <p:par>
                          <p:cTn id="26" fill="hold" nodeType="afterGroup">
                            <p:stCondLst>
                              <p:cond delay="500"/>
                            </p:stCondLst>
                            <p:childTnLst>
                              <p:par>
                                <p:cTn id="27" presetID="4" presetClass="entr" presetSubtype="16" fill="hold" nodeType="afterEffect">
                                  <p:stCondLst>
                                    <p:cond delay="0"/>
                                  </p:stCondLst>
                                  <p:childTnLst>
                                    <p:set>
                                      <p:cBhvr>
                                        <p:cTn id="28" dur="1" fill="hold">
                                          <p:stCondLst>
                                            <p:cond delay="0"/>
                                          </p:stCondLst>
                                        </p:cTn>
                                        <p:tgtEl>
                                          <p:spTgt spid="19467"/>
                                        </p:tgtEl>
                                        <p:attrNameLst>
                                          <p:attrName>style.visibility</p:attrName>
                                        </p:attrNameLst>
                                      </p:cBhvr>
                                      <p:to>
                                        <p:strVal val="visible"/>
                                      </p:to>
                                    </p:set>
                                    <p:animEffect transition="in" filter="box(in)">
                                      <p:cBhvr>
                                        <p:cTn id="29" dur="500"/>
                                        <p:tgtEl>
                                          <p:spTgt spid="1946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19462">
                                            <p:txEl>
                                              <p:pRg st="10" end="10"/>
                                            </p:txEl>
                                          </p:spTgt>
                                        </p:tgtEl>
                                        <p:attrNameLst>
                                          <p:attrName>style.visibility</p:attrName>
                                        </p:attrNameLst>
                                      </p:cBhvr>
                                      <p:to>
                                        <p:strVal val="visible"/>
                                      </p:to>
                                    </p:set>
                                    <p:animEffect transition="in" filter="slide(fromBottom)">
                                      <p:cBhvr>
                                        <p:cTn id="34" dur="500"/>
                                        <p:tgtEl>
                                          <p:spTgt spid="19462">
                                            <p:txEl>
                                              <p:pRg st="10" end="1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19463">
                                            <p:txEl>
                                              <p:pRg st="4" end="4"/>
                                            </p:txEl>
                                          </p:spTgt>
                                        </p:tgtEl>
                                        <p:attrNameLst>
                                          <p:attrName>style.visibility</p:attrName>
                                        </p:attrNameLst>
                                      </p:cBhvr>
                                      <p:to>
                                        <p:strVal val="visible"/>
                                      </p:to>
                                    </p:set>
                                    <p:animEffect transition="in" filter="slide(fromBottom)">
                                      <p:cBhvr>
                                        <p:cTn id="39" dur="500"/>
                                        <p:tgtEl>
                                          <p:spTgt spid="19463">
                                            <p:txEl>
                                              <p:pRg st="4" end="4"/>
                                            </p:txEl>
                                          </p:spTgt>
                                        </p:tgtEl>
                                      </p:cBhvr>
                                    </p:animEffect>
                                  </p:childTnLst>
                                </p:cTn>
                              </p:par>
                            </p:childTnLst>
                          </p:cTn>
                        </p:par>
                        <p:par>
                          <p:cTn id="40" fill="hold" nodeType="afterGroup">
                            <p:stCondLst>
                              <p:cond delay="500"/>
                            </p:stCondLst>
                            <p:childTnLst>
                              <p:par>
                                <p:cTn id="41" presetID="4" presetClass="entr" presetSubtype="16" fill="hold" nodeType="afterEffect">
                                  <p:stCondLst>
                                    <p:cond delay="0"/>
                                  </p:stCondLst>
                                  <p:childTnLst>
                                    <p:set>
                                      <p:cBhvr>
                                        <p:cTn id="42" dur="1" fill="hold">
                                          <p:stCondLst>
                                            <p:cond delay="0"/>
                                          </p:stCondLst>
                                        </p:cTn>
                                        <p:tgtEl>
                                          <p:spTgt spid="19468"/>
                                        </p:tgtEl>
                                        <p:attrNameLst>
                                          <p:attrName>style.visibility</p:attrName>
                                        </p:attrNameLst>
                                      </p:cBhvr>
                                      <p:to>
                                        <p:strVal val="visible"/>
                                      </p:to>
                                    </p:set>
                                    <p:animEffect transition="in" filter="box(in)">
                                      <p:cBhvr>
                                        <p:cTn id="43" dur="500"/>
                                        <p:tgtEl>
                                          <p:spTgt spid="19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uild="p"/>
      <p:bldP spid="19463" grpId="0" build="p"/>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3" name="Rectangle 2"/>
          <p:cNvSpPr>
            <a:spLocks noGrp="1" noChangeArrowheads="1"/>
          </p:cNvSpPr>
          <p:nvPr>
            <p:ph type="title"/>
          </p:nvPr>
        </p:nvSpPr>
        <p:spPr/>
        <p:txBody>
          <a:bodyPr/>
          <a:lstStyle/>
          <a:p>
            <a:pPr eaLnBrk="1" hangingPunct="1"/>
            <a:r>
              <a:rPr lang="zh-CN" altLang="en-US" smtClean="0"/>
              <a:t>二、线性方程组的解的判定</a:t>
            </a:r>
          </a:p>
        </p:txBody>
      </p:sp>
      <p:sp>
        <p:nvSpPr>
          <p:cNvPr id="23559" name="Rectangle 7"/>
          <p:cNvSpPr>
            <a:spLocks noGrp="1" noChangeArrowheads="1"/>
          </p:cNvSpPr>
          <p:nvPr>
            <p:ph type="body" idx="1"/>
          </p:nvPr>
        </p:nvSpPr>
        <p:spPr>
          <a:xfrm>
            <a:off x="457200" y="1524000"/>
            <a:ext cx="8229600" cy="457200"/>
          </a:xfrm>
        </p:spPr>
        <p:txBody>
          <a:bodyPr>
            <a:spAutoFit/>
          </a:bodyPr>
          <a:lstStyle/>
          <a:p>
            <a:pPr eaLnBrk="1" hangingPunct="1">
              <a:buFont typeface="Wingdings" pitchFamily="2" charset="2"/>
              <a:buNone/>
            </a:pPr>
            <a:r>
              <a:rPr lang="zh-CN" altLang="en-US" smtClean="0"/>
              <a:t>设有 </a:t>
            </a:r>
            <a:r>
              <a:rPr lang="en-US" altLang="zh-CN" i="1" smtClean="0"/>
              <a:t>n</a:t>
            </a:r>
            <a:r>
              <a:rPr lang="en-US" altLang="zh-CN" smtClean="0"/>
              <a:t> </a:t>
            </a:r>
            <a:r>
              <a:rPr lang="zh-CN" altLang="en-US" smtClean="0"/>
              <a:t>个未知数 </a:t>
            </a:r>
            <a:r>
              <a:rPr lang="en-US" altLang="zh-CN" i="1" smtClean="0"/>
              <a:t>m</a:t>
            </a:r>
            <a:r>
              <a:rPr lang="en-US" altLang="zh-CN" smtClean="0"/>
              <a:t> </a:t>
            </a:r>
            <a:r>
              <a:rPr lang="zh-CN" altLang="en-US" smtClean="0"/>
              <a:t>个方程的线性方程组</a:t>
            </a:r>
          </a:p>
        </p:txBody>
      </p:sp>
      <p:graphicFrame>
        <p:nvGraphicFramePr>
          <p:cNvPr id="23560" name="Object 4"/>
          <p:cNvGraphicFramePr>
            <a:graphicFrameLocks noChangeAspect="1"/>
          </p:cNvGraphicFramePr>
          <p:nvPr/>
        </p:nvGraphicFramePr>
        <p:xfrm>
          <a:off x="2478088" y="2125663"/>
          <a:ext cx="4187825" cy="1879600"/>
        </p:xfrm>
        <a:graphic>
          <a:graphicData uri="http://schemas.openxmlformats.org/presentationml/2006/ole">
            <mc:AlternateContent xmlns:mc="http://schemas.openxmlformats.org/markup-compatibility/2006">
              <mc:Choice xmlns:v="urn:schemas-microsoft-com:vml" Requires="v">
                <p:oleObj spid="_x0000_s232468" name="Equation" r:id="rId4" imgW="2095500" imgH="939800" progId="">
                  <p:embed/>
                </p:oleObj>
              </mc:Choice>
              <mc:Fallback>
                <p:oleObj name="Equation" r:id="rId4" imgW="2095500" imgH="9398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8088" y="2125663"/>
                        <a:ext cx="4187825"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1" name="Rectangle 9"/>
          <p:cNvSpPr>
            <a:spLocks noChangeArrowheads="1"/>
          </p:cNvSpPr>
          <p:nvPr/>
        </p:nvSpPr>
        <p:spPr bwMode="auto">
          <a:xfrm>
            <a:off x="457200" y="4149725"/>
            <a:ext cx="8229600" cy="895350"/>
          </a:xfrm>
          <a:prstGeom prst="rect">
            <a:avLst/>
          </a:prstGeom>
          <a:noFill/>
          <a:ln w="9525">
            <a:noFill/>
            <a:miter lim="800000"/>
            <a:headEnd/>
            <a:tailEnd/>
          </a:ln>
        </p:spPr>
        <p:txBody>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线性方程组如果有解，就称它是</a:t>
            </a:r>
            <a:r>
              <a:rPr lang="zh-CN" altLang="en-US" sz="2400" b="1">
                <a:solidFill>
                  <a:srgbClr val="FF0000"/>
                </a:solidFill>
                <a:latin typeface="Times New Roman" pitchFamily="18" charset="0"/>
                <a:ea typeface="楷体_GB2312"/>
                <a:cs typeface="楷体_GB2312"/>
              </a:rPr>
              <a:t>相容的</a:t>
            </a:r>
            <a:r>
              <a:rPr lang="zh-CN" altLang="en-US" sz="2400" b="1">
                <a:solidFill>
                  <a:srgbClr val="000000"/>
                </a:solidFill>
                <a:latin typeface="Times New Roman" pitchFamily="18" charset="0"/>
                <a:ea typeface="楷体_GB2312"/>
                <a:cs typeface="楷体_GB2312"/>
              </a:rPr>
              <a:t>；如果无解，</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就称它是</a:t>
            </a:r>
            <a:r>
              <a:rPr lang="zh-CN" altLang="en-US" sz="2400" b="1">
                <a:solidFill>
                  <a:srgbClr val="FF0000"/>
                </a:solidFill>
                <a:latin typeface="Times New Roman" pitchFamily="18" charset="0"/>
                <a:ea typeface="楷体_GB2312"/>
                <a:cs typeface="楷体_GB2312"/>
              </a:rPr>
              <a:t>不相容的</a:t>
            </a:r>
            <a:r>
              <a:rPr lang="zh-CN" altLang="en-US" sz="2400" b="1">
                <a:solidFill>
                  <a:srgbClr val="000000"/>
                </a:solidFill>
                <a:latin typeface="Times New Roman" pitchFamily="18" charset="0"/>
                <a:ea typeface="楷体_GB2312"/>
                <a:cs typeface="楷体_GB2312"/>
              </a:rPr>
              <a:t>．</a:t>
            </a:r>
          </a:p>
        </p:txBody>
      </p:sp>
      <p:sp>
        <p:nvSpPr>
          <p:cNvPr id="23563" name="Rectangle 11"/>
          <p:cNvSpPr>
            <a:spLocks noChangeArrowheads="1"/>
          </p:cNvSpPr>
          <p:nvPr/>
        </p:nvSpPr>
        <p:spPr bwMode="auto">
          <a:xfrm>
            <a:off x="457200" y="5191125"/>
            <a:ext cx="8231188" cy="1333500"/>
          </a:xfrm>
          <a:prstGeom prst="rect">
            <a:avLst/>
          </a:prstGeom>
          <a:noFill/>
          <a:ln w="9525">
            <a:noFill/>
            <a:miter lim="800000"/>
            <a:headEnd/>
            <a:tailEnd/>
          </a:ln>
        </p:spPr>
        <p:txBody>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问题</a:t>
            </a:r>
            <a:r>
              <a:rPr lang="en-US" altLang="zh-CN" sz="2400" b="1">
                <a:solidFill>
                  <a:srgbClr val="0000FF"/>
                </a:solidFill>
                <a:latin typeface="Times New Roman" pitchFamily="18" charset="0"/>
                <a:ea typeface="楷体_GB2312"/>
                <a:cs typeface="楷体_GB2312"/>
              </a:rPr>
              <a:t>1</a:t>
            </a:r>
            <a:r>
              <a:rPr lang="zh-CN" altLang="en-US" sz="2400" b="1">
                <a:solidFill>
                  <a:srgbClr val="0000FF"/>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方程组是否有解？</a:t>
            </a:r>
          </a:p>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问题</a:t>
            </a:r>
            <a:r>
              <a:rPr lang="en-US" altLang="zh-CN" sz="2400" b="1">
                <a:solidFill>
                  <a:srgbClr val="0000FF"/>
                </a:solidFill>
                <a:latin typeface="Times New Roman" pitchFamily="18" charset="0"/>
                <a:ea typeface="楷体_GB2312"/>
                <a:cs typeface="楷体_GB2312"/>
              </a:rPr>
              <a:t>2</a:t>
            </a:r>
            <a:r>
              <a:rPr lang="zh-CN" altLang="en-US" sz="2400" b="1">
                <a:solidFill>
                  <a:srgbClr val="0000FF"/>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若方程组有解，则解是否唯一？</a:t>
            </a:r>
          </a:p>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问题</a:t>
            </a:r>
            <a:r>
              <a:rPr lang="en-US" altLang="zh-CN" sz="2400" b="1">
                <a:solidFill>
                  <a:srgbClr val="0000FF"/>
                </a:solidFill>
                <a:latin typeface="Times New Roman" pitchFamily="18" charset="0"/>
                <a:ea typeface="楷体_GB2312"/>
                <a:cs typeface="楷体_GB2312"/>
              </a:rPr>
              <a:t>3</a:t>
            </a:r>
            <a:r>
              <a:rPr lang="zh-CN" altLang="en-US" sz="2400" b="1">
                <a:solidFill>
                  <a:srgbClr val="0000FF"/>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若方程组有解且不唯一，则如何掌握解的全体？</a:t>
            </a:r>
          </a:p>
        </p:txBody>
      </p:sp>
      <p:sp>
        <p:nvSpPr>
          <p:cNvPr id="23565" name="AutoShape 13"/>
          <p:cNvSpPr>
            <a:spLocks noChangeArrowheads="1"/>
          </p:cNvSpPr>
          <p:nvPr/>
        </p:nvSpPr>
        <p:spPr bwMode="auto">
          <a:xfrm>
            <a:off x="6659563" y="1052513"/>
            <a:ext cx="2016125" cy="1008062"/>
          </a:xfrm>
          <a:prstGeom prst="cloudCallout">
            <a:avLst>
              <a:gd name="adj1" fmla="val -51023"/>
              <a:gd name="adj2" fmla="val 77245"/>
            </a:avLst>
          </a:prstGeom>
          <a:solidFill>
            <a:schemeClr val="folHlink"/>
          </a:solidFill>
          <a:ln w="9525">
            <a:solidFill>
              <a:schemeClr val="tx1"/>
            </a:solidFill>
            <a:round/>
            <a:headEnd/>
            <a:tailEnd/>
          </a:ln>
        </p:spPr>
        <p:txBody>
          <a:bodyPr/>
          <a:lstStyle/>
          <a:p>
            <a:pPr algn="ctr"/>
            <a:r>
              <a:rPr lang="en-US" altLang="zh-CN" b="1">
                <a:solidFill>
                  <a:srgbClr val="000000"/>
                </a:solidFill>
                <a:latin typeface="Times New Roman" pitchFamily="18" charset="0"/>
                <a:ea typeface="楷体_GB2312"/>
                <a:cs typeface="楷体_GB2312"/>
              </a:rPr>
              <a:t> </a:t>
            </a:r>
            <a:r>
              <a:rPr lang="en-US" altLang="zh-CN" b="1" i="1">
                <a:solidFill>
                  <a:srgbClr val="000000"/>
                </a:solidFill>
                <a:latin typeface="Times New Roman" pitchFamily="18" charset="0"/>
                <a:ea typeface="楷体_GB2312"/>
                <a:cs typeface="楷体_GB2312"/>
              </a:rPr>
              <a:t>m</a:t>
            </a:r>
            <a:r>
              <a:rPr lang="zh-CN" altLang="en-US" b="1">
                <a:solidFill>
                  <a:srgbClr val="000000"/>
                </a:solidFill>
                <a:latin typeface="Times New Roman" pitchFamily="18" charset="0"/>
                <a:ea typeface="楷体_GB2312"/>
                <a:cs typeface="楷体_GB2312"/>
              </a:rPr>
              <a:t>、</a:t>
            </a:r>
            <a:r>
              <a:rPr lang="en-US" altLang="zh-CN" b="1" i="1">
                <a:solidFill>
                  <a:srgbClr val="000000"/>
                </a:solidFill>
                <a:latin typeface="Times New Roman" pitchFamily="18" charset="0"/>
                <a:ea typeface="楷体_GB2312"/>
                <a:cs typeface="楷体_GB2312"/>
              </a:rPr>
              <a:t>n</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不一定相等！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3559">
                                            <p:txEl>
                                              <p:pRg st="0" end="0"/>
                                            </p:txEl>
                                          </p:spTgt>
                                        </p:tgtEl>
                                        <p:attrNameLst>
                                          <p:attrName>style.visibility</p:attrName>
                                        </p:attrNameLst>
                                      </p:cBhvr>
                                      <p:to>
                                        <p:strVal val="visible"/>
                                      </p:to>
                                    </p:set>
                                  </p:childTnLst>
                                </p:cTn>
                              </p:par>
                            </p:childTnLst>
                          </p:cTn>
                        </p:par>
                        <p:par>
                          <p:cTn id="7" fill="hold" nodeType="afterGroup">
                            <p:stCondLst>
                              <p:cond delay="1601"/>
                            </p:stCondLst>
                            <p:childTnLst>
                              <p:par>
                                <p:cTn id="8" presetID="4" presetClass="entr" presetSubtype="16" fill="hold" nodeType="afterEffect">
                                  <p:stCondLst>
                                    <p:cond delay="0"/>
                                  </p:stCondLst>
                                  <p:childTnLst>
                                    <p:set>
                                      <p:cBhvr>
                                        <p:cTn id="9" dur="1" fill="hold">
                                          <p:stCondLst>
                                            <p:cond delay="0"/>
                                          </p:stCondLst>
                                        </p:cTn>
                                        <p:tgtEl>
                                          <p:spTgt spid="23560"/>
                                        </p:tgtEl>
                                        <p:attrNameLst>
                                          <p:attrName>style.visibility</p:attrName>
                                        </p:attrNameLst>
                                      </p:cBhvr>
                                      <p:to>
                                        <p:strVal val="visible"/>
                                      </p:to>
                                    </p:set>
                                    <p:animEffect transition="in" filter="box(in)">
                                      <p:cBhvr>
                                        <p:cTn id="10" dur="500"/>
                                        <p:tgtEl>
                                          <p:spTgt spid="2356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3" fill="hold" grpId="0" nodeType="clickEffect">
                                  <p:stCondLst>
                                    <p:cond delay="0"/>
                                  </p:stCondLst>
                                  <p:childTnLst>
                                    <p:set>
                                      <p:cBhvr>
                                        <p:cTn id="14" dur="1" fill="hold">
                                          <p:stCondLst>
                                            <p:cond delay="0"/>
                                          </p:stCondLst>
                                        </p:cTn>
                                        <p:tgtEl>
                                          <p:spTgt spid="23565"/>
                                        </p:tgtEl>
                                        <p:attrNameLst>
                                          <p:attrName>style.visibility</p:attrName>
                                        </p:attrNameLst>
                                      </p:cBhvr>
                                      <p:to>
                                        <p:strVal val="visible"/>
                                      </p:to>
                                    </p:set>
                                    <p:animEffect transition="in" filter="strips(upRight)">
                                      <p:cBhvr>
                                        <p:cTn id="15" dur="500"/>
                                        <p:tgtEl>
                                          <p:spTgt spid="23565"/>
                                        </p:tgtEl>
                                      </p:cBhvr>
                                    </p:animEffect>
                                  </p:childTnLst>
                                  <p:subTnLst>
                                    <p:audio>
                                      <p:cMediaNode>
                                        <p:cTn display="0" masterRel="sameClick">
                                          <p:stCondLst>
                                            <p:cond evt="begin" delay="0">
                                              <p:tn val="13"/>
                                            </p:cond>
                                          </p:stCondLst>
                                          <p:endCondLst>
                                            <p:cond evt="onStopAudio" delay="0">
                                              <p:tgtEl>
                                                <p:sldTgt/>
                                              </p:tgtEl>
                                            </p:cond>
                                          </p:endCondLst>
                                        </p:cTn>
                                        <p:tgtEl>
                                          <p:sndTgt r:embed="rId3" name="whoosh.wav"/>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3561"/>
                                        </p:tgtEl>
                                        <p:attrNameLst>
                                          <p:attrName>style.visibility</p:attrName>
                                        </p:attrNameLst>
                                      </p:cBhvr>
                                      <p:to>
                                        <p:strVal val="visible"/>
                                      </p:to>
                                    </p:set>
                                    <p:animEffect transition="in" filter="blinds(horizontal)">
                                      <p:cBhvr>
                                        <p:cTn id="20" dur="500"/>
                                        <p:tgtEl>
                                          <p:spTgt spid="2356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23563">
                                            <p:txEl>
                                              <p:pRg st="0" end="0"/>
                                            </p:txEl>
                                          </p:spTgt>
                                        </p:tgtEl>
                                        <p:attrNameLst>
                                          <p:attrName>style.visibility</p:attrName>
                                        </p:attrNameLst>
                                      </p:cBhvr>
                                      <p:to>
                                        <p:strVal val="visible"/>
                                      </p:to>
                                    </p:set>
                                    <p:anim calcmode="lin" valueType="num">
                                      <p:cBhvr>
                                        <p:cTn id="25" dur="500" fill="hold"/>
                                        <p:tgtEl>
                                          <p:spTgt spid="2356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23563">
                                            <p:txEl>
                                              <p:pRg st="0" end="0"/>
                                            </p:txEl>
                                          </p:spTgt>
                                        </p:tgtEl>
                                        <p:attrNameLst>
                                          <p:attrName>ppt_y</p:attrName>
                                        </p:attrNameLst>
                                      </p:cBhvr>
                                      <p:tavLst>
                                        <p:tav tm="0">
                                          <p:val>
                                            <p:strVal val="#ppt_y"/>
                                          </p:val>
                                        </p:tav>
                                        <p:tav tm="100000">
                                          <p:val>
                                            <p:strVal val="#ppt_y"/>
                                          </p:val>
                                        </p:tav>
                                      </p:tavLst>
                                    </p:anim>
                                    <p:anim calcmode="lin" valueType="num">
                                      <p:cBhvr>
                                        <p:cTn id="27" dur="500" fill="hold"/>
                                        <p:tgtEl>
                                          <p:spTgt spid="2356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2356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23563">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23563">
                                            <p:txEl>
                                              <p:pRg st="1" end="1"/>
                                            </p:txEl>
                                          </p:spTgt>
                                        </p:tgtEl>
                                        <p:attrNameLst>
                                          <p:attrName>style.visibility</p:attrName>
                                        </p:attrNameLst>
                                      </p:cBhvr>
                                      <p:to>
                                        <p:strVal val="visible"/>
                                      </p:to>
                                    </p:set>
                                    <p:anim calcmode="lin" valueType="num">
                                      <p:cBhvr>
                                        <p:cTn id="34" dur="500" fill="hold"/>
                                        <p:tgtEl>
                                          <p:spTgt spid="2356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23563">
                                            <p:txEl>
                                              <p:pRg st="1" end="1"/>
                                            </p:txEl>
                                          </p:spTgt>
                                        </p:tgtEl>
                                        <p:attrNameLst>
                                          <p:attrName>ppt_y</p:attrName>
                                        </p:attrNameLst>
                                      </p:cBhvr>
                                      <p:tavLst>
                                        <p:tav tm="0">
                                          <p:val>
                                            <p:strVal val="#ppt_y"/>
                                          </p:val>
                                        </p:tav>
                                        <p:tav tm="100000">
                                          <p:val>
                                            <p:strVal val="#ppt_y"/>
                                          </p:val>
                                        </p:tav>
                                      </p:tavLst>
                                    </p:anim>
                                    <p:anim calcmode="lin" valueType="num">
                                      <p:cBhvr>
                                        <p:cTn id="36" dur="500" fill="hold"/>
                                        <p:tgtEl>
                                          <p:spTgt spid="2356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2356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23563">
                                            <p:txEl>
                                              <p:pRg st="1" end="1"/>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23563">
                                            <p:txEl>
                                              <p:pRg st="2" end="2"/>
                                            </p:txEl>
                                          </p:spTgt>
                                        </p:tgtEl>
                                        <p:attrNameLst>
                                          <p:attrName>style.visibility</p:attrName>
                                        </p:attrNameLst>
                                      </p:cBhvr>
                                      <p:to>
                                        <p:strVal val="visible"/>
                                      </p:to>
                                    </p:set>
                                    <p:anim calcmode="lin" valueType="num">
                                      <p:cBhvr>
                                        <p:cTn id="43" dur="500" fill="hold"/>
                                        <p:tgtEl>
                                          <p:spTgt spid="2356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23563">
                                            <p:txEl>
                                              <p:pRg st="2" end="2"/>
                                            </p:txEl>
                                          </p:spTgt>
                                        </p:tgtEl>
                                        <p:attrNameLst>
                                          <p:attrName>ppt_y</p:attrName>
                                        </p:attrNameLst>
                                      </p:cBhvr>
                                      <p:tavLst>
                                        <p:tav tm="0">
                                          <p:val>
                                            <p:strVal val="#ppt_y"/>
                                          </p:val>
                                        </p:tav>
                                        <p:tav tm="100000">
                                          <p:val>
                                            <p:strVal val="#ppt_y"/>
                                          </p:val>
                                        </p:tav>
                                      </p:tavLst>
                                    </p:anim>
                                    <p:anim calcmode="lin" valueType="num">
                                      <p:cBhvr>
                                        <p:cTn id="45" dur="500" fill="hold"/>
                                        <p:tgtEl>
                                          <p:spTgt spid="2356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2356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235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build="p"/>
      <p:bldP spid="23561" grpId="0"/>
      <p:bldP spid="23563" grpId="0" build="p"/>
      <p:bldP spid="23565"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6"/>
          <p:cNvSpPr>
            <a:spLocks noChangeArrowheads="1"/>
          </p:cNvSpPr>
          <p:nvPr/>
        </p:nvSpPr>
        <p:spPr bwMode="auto">
          <a:xfrm>
            <a:off x="457200" y="533400"/>
            <a:ext cx="8229600" cy="1808163"/>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元线性方程组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p>
          <a:p>
            <a:pPr marL="609600" indent="-609600">
              <a:lnSpc>
                <a:spcPct val="110000"/>
              </a:lnSpc>
              <a:spcBef>
                <a:spcPct val="20000"/>
              </a:spcBef>
              <a:buClr>
                <a:srgbClr val="000000"/>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无解的充分必要条件是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00"/>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有唯一解的充分必要条件是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00"/>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有无限多解的充分必要条件是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p>
        </p:txBody>
      </p:sp>
      <p:sp>
        <p:nvSpPr>
          <p:cNvPr id="26631" name="Rectangle 7"/>
          <p:cNvSpPr>
            <a:spLocks noChangeArrowheads="1"/>
          </p:cNvSpPr>
          <p:nvPr/>
        </p:nvSpPr>
        <p:spPr bwMode="auto">
          <a:xfrm>
            <a:off x="457200" y="2611438"/>
            <a:ext cx="8229600" cy="3779837"/>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分析：</a:t>
            </a:r>
            <a:r>
              <a:rPr lang="zh-CN" altLang="en-US" sz="2400" b="1">
                <a:solidFill>
                  <a:srgbClr val="000000"/>
                </a:solidFill>
                <a:latin typeface="Times New Roman" pitchFamily="18" charset="0"/>
                <a:ea typeface="楷体_GB2312"/>
                <a:cs typeface="楷体_GB2312"/>
              </a:rPr>
              <a:t>只需证明条件的充分性，即</a:t>
            </a:r>
          </a:p>
          <a:p>
            <a:pPr marL="342900" indent="-342900">
              <a:lnSpc>
                <a:spcPct val="110000"/>
              </a:lnSpc>
              <a:spcBef>
                <a:spcPct val="20000"/>
              </a:spcBef>
              <a:buClr>
                <a:srgbClr val="0000FF"/>
              </a:buClr>
              <a:buFontTx/>
              <a:buChar char="•"/>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无解；</a:t>
            </a:r>
          </a:p>
          <a:p>
            <a:pPr marL="342900" indent="-342900">
              <a:lnSpc>
                <a:spcPct val="110000"/>
              </a:lnSpc>
              <a:spcBef>
                <a:spcPct val="20000"/>
              </a:spcBef>
              <a:buClr>
                <a:srgbClr val="0000FF"/>
              </a:buClr>
              <a:buFontTx/>
              <a:buChar char="•"/>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唯一解；</a:t>
            </a: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FontTx/>
              <a:buChar char="•"/>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无穷多解</a:t>
            </a:r>
            <a:r>
              <a:rPr kumimoji="1" lang="zh-CN" altLang="en-US" sz="2400" b="1" i="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pPr>
            <a:r>
              <a:rPr kumimoji="1" lang="zh-CN" altLang="en-US" sz="2400" b="1">
                <a:solidFill>
                  <a:srgbClr val="000000"/>
                </a:solidFill>
                <a:latin typeface="Times New Roman" pitchFamily="18" charset="0"/>
                <a:ea typeface="楷体_GB2312"/>
                <a:cs typeface="楷体_GB2312"/>
              </a:rPr>
              <a:t>那么</a:t>
            </a:r>
          </a:p>
          <a:p>
            <a:pPr marL="342900" indent="-342900">
              <a:lnSpc>
                <a:spcPct val="110000"/>
              </a:lnSpc>
              <a:spcBef>
                <a:spcPct val="20000"/>
              </a:spcBef>
              <a:buClr>
                <a:srgbClr val="0000FF"/>
              </a:buClr>
              <a:buFont typeface="Wingdings" pitchFamily="2" charset="2"/>
              <a:buChar char="ü"/>
            </a:pPr>
            <a:r>
              <a:rPr kumimoji="1" lang="zh-CN" altLang="en-US" sz="2400" b="1">
                <a:solidFill>
                  <a:srgbClr val="000000"/>
                </a:solidFill>
                <a:latin typeface="Times New Roman" pitchFamily="18" charset="0"/>
                <a:ea typeface="楷体_GB2312"/>
                <a:cs typeface="楷体_GB2312"/>
              </a:rPr>
              <a:t>无解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buFont typeface="Wingdings" pitchFamily="2" charset="2"/>
              <a:buChar char="ü"/>
            </a:pPr>
            <a:r>
              <a:rPr kumimoji="1" lang="zh-CN" altLang="en-US" sz="2400" b="1">
                <a:solidFill>
                  <a:srgbClr val="000000"/>
                </a:solidFill>
                <a:latin typeface="Times New Roman" pitchFamily="18" charset="0"/>
                <a:ea typeface="楷体_GB2312"/>
                <a:cs typeface="楷体_GB2312"/>
              </a:rPr>
              <a:t>唯一解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buFont typeface="Wingdings" pitchFamily="2" charset="2"/>
              <a:buChar char="ü"/>
            </a:pPr>
            <a:r>
              <a:rPr kumimoji="1" lang="zh-CN" altLang="en-US" sz="2400" b="1">
                <a:solidFill>
                  <a:srgbClr val="000000"/>
                </a:solidFill>
                <a:latin typeface="Times New Roman" pitchFamily="18" charset="0"/>
                <a:ea typeface="楷体_GB2312"/>
                <a:cs typeface="楷体_GB2312"/>
              </a:rPr>
              <a:t>无穷多解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p>
        </p:txBody>
      </p:sp>
      <p:graphicFrame>
        <p:nvGraphicFramePr>
          <p:cNvPr id="26632" name="Object 14"/>
          <p:cNvGraphicFramePr>
            <a:graphicFrameLocks noChangeAspect="1"/>
          </p:cNvGraphicFramePr>
          <p:nvPr/>
        </p:nvGraphicFramePr>
        <p:xfrm>
          <a:off x="2870200" y="3192463"/>
          <a:ext cx="406400" cy="279400"/>
        </p:xfrm>
        <a:graphic>
          <a:graphicData uri="http://schemas.openxmlformats.org/presentationml/2006/ole">
            <mc:AlternateContent xmlns:mc="http://schemas.openxmlformats.org/markup-compatibility/2006">
              <mc:Choice xmlns:v="urn:schemas-microsoft-com:vml" Requires="v">
                <p:oleObj spid="_x0000_s233582" name="Equation" r:id="rId3" imgW="203112" imgH="139639" progId="">
                  <p:embed/>
                </p:oleObj>
              </mc:Choice>
              <mc:Fallback>
                <p:oleObj name="Equation" r:id="rId3" imgW="203112" imgH="139639"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200" y="3192463"/>
                        <a:ext cx="406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3" name="Object 15"/>
          <p:cNvGraphicFramePr>
            <a:graphicFrameLocks noChangeAspect="1"/>
          </p:cNvGraphicFramePr>
          <p:nvPr/>
        </p:nvGraphicFramePr>
        <p:xfrm>
          <a:off x="3373438" y="3675063"/>
          <a:ext cx="406400" cy="279400"/>
        </p:xfrm>
        <a:graphic>
          <a:graphicData uri="http://schemas.openxmlformats.org/presentationml/2006/ole">
            <mc:AlternateContent xmlns:mc="http://schemas.openxmlformats.org/markup-compatibility/2006">
              <mc:Choice xmlns:v="urn:schemas-microsoft-com:vml" Requires="v">
                <p:oleObj spid="_x0000_s233583" name="Equation" r:id="rId5" imgW="203112" imgH="139639" progId="">
                  <p:embed/>
                </p:oleObj>
              </mc:Choice>
              <mc:Fallback>
                <p:oleObj name="Equation" r:id="rId5" imgW="203112" imgH="139639" progId="">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3438" y="3675063"/>
                        <a:ext cx="406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5" name="Object 16"/>
          <p:cNvGraphicFramePr>
            <a:graphicFrameLocks noChangeAspect="1"/>
          </p:cNvGraphicFramePr>
          <p:nvPr/>
        </p:nvGraphicFramePr>
        <p:xfrm>
          <a:off x="3373438" y="4157663"/>
          <a:ext cx="406400" cy="279400"/>
        </p:xfrm>
        <a:graphic>
          <a:graphicData uri="http://schemas.openxmlformats.org/presentationml/2006/ole">
            <mc:AlternateContent xmlns:mc="http://schemas.openxmlformats.org/markup-compatibility/2006">
              <mc:Choice xmlns:v="urn:schemas-microsoft-com:vml" Requires="v">
                <p:oleObj spid="_x0000_s233584" name="Equation" r:id="rId6" imgW="203112" imgH="139639" progId="">
                  <p:embed/>
                </p:oleObj>
              </mc:Choice>
              <mc:Fallback>
                <p:oleObj name="Equation" r:id="rId6" imgW="203112" imgH="139639"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3438" y="4157663"/>
                        <a:ext cx="406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6" name="Object 17"/>
          <p:cNvGraphicFramePr>
            <a:graphicFrameLocks noChangeAspect="1"/>
          </p:cNvGraphicFramePr>
          <p:nvPr/>
        </p:nvGraphicFramePr>
        <p:xfrm>
          <a:off x="1646238" y="5049838"/>
          <a:ext cx="406400" cy="279400"/>
        </p:xfrm>
        <a:graphic>
          <a:graphicData uri="http://schemas.openxmlformats.org/presentationml/2006/ole">
            <mc:AlternateContent xmlns:mc="http://schemas.openxmlformats.org/markup-compatibility/2006">
              <mc:Choice xmlns:v="urn:schemas-microsoft-com:vml" Requires="v">
                <p:oleObj spid="_x0000_s233585" name="Equation" r:id="rId7" imgW="203112" imgH="139639" progId="">
                  <p:embed/>
                </p:oleObj>
              </mc:Choice>
              <mc:Fallback>
                <p:oleObj name="Equation" r:id="rId7" imgW="203112" imgH="139639"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238" y="5049838"/>
                        <a:ext cx="406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7" name="Object 18"/>
          <p:cNvGraphicFramePr>
            <a:graphicFrameLocks noChangeAspect="1"/>
          </p:cNvGraphicFramePr>
          <p:nvPr/>
        </p:nvGraphicFramePr>
        <p:xfrm>
          <a:off x="1947863" y="5538788"/>
          <a:ext cx="406400" cy="279400"/>
        </p:xfrm>
        <a:graphic>
          <a:graphicData uri="http://schemas.openxmlformats.org/presentationml/2006/ole">
            <mc:AlternateContent xmlns:mc="http://schemas.openxmlformats.org/markup-compatibility/2006">
              <mc:Choice xmlns:v="urn:schemas-microsoft-com:vml" Requires="v">
                <p:oleObj spid="_x0000_s233586" name="Equation" r:id="rId8" imgW="203112" imgH="139639" progId="">
                  <p:embed/>
                </p:oleObj>
              </mc:Choice>
              <mc:Fallback>
                <p:oleObj name="Equation" r:id="rId8" imgW="203112" imgH="139639"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863" y="5538788"/>
                        <a:ext cx="406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8" name="Object 19"/>
          <p:cNvGraphicFramePr>
            <a:graphicFrameLocks noChangeAspect="1"/>
          </p:cNvGraphicFramePr>
          <p:nvPr/>
        </p:nvGraphicFramePr>
        <p:xfrm>
          <a:off x="2279650" y="6029325"/>
          <a:ext cx="406400" cy="279400"/>
        </p:xfrm>
        <a:graphic>
          <a:graphicData uri="http://schemas.openxmlformats.org/presentationml/2006/ole">
            <mc:AlternateContent xmlns:mc="http://schemas.openxmlformats.org/markup-compatibility/2006">
              <mc:Choice xmlns:v="urn:schemas-microsoft-com:vml" Requires="v">
                <p:oleObj spid="_x0000_s233587" name="Equation" r:id="rId9" imgW="203112" imgH="139639" progId="">
                  <p:embed/>
                </p:oleObj>
              </mc:Choice>
              <mc:Fallback>
                <p:oleObj name="Equation" r:id="rId9" imgW="203112" imgH="139639" progId="">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6029325"/>
                        <a:ext cx="406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630">
                                            <p:txEl>
                                              <p:pRg st="0" end="0"/>
                                            </p:txEl>
                                          </p:spTgt>
                                        </p:tgtEl>
                                        <p:attrNameLst>
                                          <p:attrName>style.visibility</p:attrName>
                                        </p:attrNameLst>
                                      </p:cBhvr>
                                      <p:to>
                                        <p:strVal val="visible"/>
                                      </p:to>
                                    </p:set>
                                    <p:animEffect transition="in" filter="slide(fromBottom)">
                                      <p:cBhvr>
                                        <p:cTn id="7" dur="500"/>
                                        <p:tgtEl>
                                          <p:spTgt spid="266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6630">
                                            <p:txEl>
                                              <p:pRg st="1" end="1"/>
                                            </p:txEl>
                                          </p:spTgt>
                                        </p:tgtEl>
                                        <p:attrNameLst>
                                          <p:attrName>style.visibility</p:attrName>
                                        </p:attrNameLst>
                                      </p:cBhvr>
                                      <p:to>
                                        <p:strVal val="visible"/>
                                      </p:to>
                                    </p:set>
                                    <p:animEffect transition="in" filter="slide(fromBottom)">
                                      <p:cBhvr>
                                        <p:cTn id="12" dur="500"/>
                                        <p:tgtEl>
                                          <p:spTgt spid="266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6630">
                                            <p:txEl>
                                              <p:pRg st="2" end="2"/>
                                            </p:txEl>
                                          </p:spTgt>
                                        </p:tgtEl>
                                        <p:attrNameLst>
                                          <p:attrName>style.visibility</p:attrName>
                                        </p:attrNameLst>
                                      </p:cBhvr>
                                      <p:to>
                                        <p:strVal val="visible"/>
                                      </p:to>
                                    </p:set>
                                    <p:animEffect transition="in" filter="slide(fromBottom)">
                                      <p:cBhvr>
                                        <p:cTn id="17" dur="500"/>
                                        <p:tgtEl>
                                          <p:spTgt spid="266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6630">
                                            <p:txEl>
                                              <p:pRg st="3" end="3"/>
                                            </p:txEl>
                                          </p:spTgt>
                                        </p:tgtEl>
                                        <p:attrNameLst>
                                          <p:attrName>style.visibility</p:attrName>
                                        </p:attrNameLst>
                                      </p:cBhvr>
                                      <p:to>
                                        <p:strVal val="visible"/>
                                      </p:to>
                                    </p:set>
                                    <p:animEffect transition="in" filter="slide(fromBottom)">
                                      <p:cBhvr>
                                        <p:cTn id="22" dur="500"/>
                                        <p:tgtEl>
                                          <p:spTgt spid="266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631">
                                            <p:txEl>
                                              <p:pRg st="0" end="0"/>
                                            </p:txEl>
                                          </p:spTgt>
                                        </p:tgtEl>
                                        <p:attrNameLst>
                                          <p:attrName>style.visibility</p:attrName>
                                        </p:attrNameLst>
                                      </p:cBhvr>
                                      <p:to>
                                        <p:strVal val="visible"/>
                                      </p:to>
                                    </p:set>
                                    <p:animEffect transition="in" filter="blinds(horizontal)">
                                      <p:cBhvr>
                                        <p:cTn id="27" dur="500"/>
                                        <p:tgtEl>
                                          <p:spTgt spid="2663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631">
                                            <p:txEl>
                                              <p:pRg st="1" end="1"/>
                                            </p:txEl>
                                          </p:spTgt>
                                        </p:tgtEl>
                                        <p:attrNameLst>
                                          <p:attrName>style.visibility</p:attrName>
                                        </p:attrNameLst>
                                      </p:cBhvr>
                                      <p:to>
                                        <p:strVal val="visible"/>
                                      </p:to>
                                    </p:set>
                                    <p:animEffect transition="in" filter="blinds(horizontal)">
                                      <p:cBhvr>
                                        <p:cTn id="32" dur="500"/>
                                        <p:tgtEl>
                                          <p:spTgt spid="26631">
                                            <p:txEl>
                                              <p:pRg st="1" end="1"/>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6632"/>
                                        </p:tgtEl>
                                        <p:attrNameLst>
                                          <p:attrName>style.visibility</p:attrName>
                                        </p:attrNameLst>
                                      </p:cBhvr>
                                      <p:to>
                                        <p:strVal val="visible"/>
                                      </p:to>
                                    </p:set>
                                    <p:animEffect transition="in" filter="blinds(horizontal)">
                                      <p:cBhvr>
                                        <p:cTn id="35" dur="500"/>
                                        <p:tgtEl>
                                          <p:spTgt spid="2663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6631">
                                            <p:txEl>
                                              <p:pRg st="2" end="2"/>
                                            </p:txEl>
                                          </p:spTgt>
                                        </p:tgtEl>
                                        <p:attrNameLst>
                                          <p:attrName>style.visibility</p:attrName>
                                        </p:attrNameLst>
                                      </p:cBhvr>
                                      <p:to>
                                        <p:strVal val="visible"/>
                                      </p:to>
                                    </p:set>
                                    <p:animEffect transition="in" filter="blinds(horizontal)">
                                      <p:cBhvr>
                                        <p:cTn id="40" dur="500"/>
                                        <p:tgtEl>
                                          <p:spTgt spid="26631">
                                            <p:txEl>
                                              <p:pRg st="2" end="2"/>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6633"/>
                                        </p:tgtEl>
                                        <p:attrNameLst>
                                          <p:attrName>style.visibility</p:attrName>
                                        </p:attrNameLst>
                                      </p:cBhvr>
                                      <p:to>
                                        <p:strVal val="visible"/>
                                      </p:to>
                                    </p:set>
                                    <p:animEffect transition="in" filter="blinds(horizontal)">
                                      <p:cBhvr>
                                        <p:cTn id="43" dur="500"/>
                                        <p:tgtEl>
                                          <p:spTgt spid="2663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6631">
                                            <p:txEl>
                                              <p:pRg st="3" end="3"/>
                                            </p:txEl>
                                          </p:spTgt>
                                        </p:tgtEl>
                                        <p:attrNameLst>
                                          <p:attrName>style.visibility</p:attrName>
                                        </p:attrNameLst>
                                      </p:cBhvr>
                                      <p:to>
                                        <p:strVal val="visible"/>
                                      </p:to>
                                    </p:set>
                                    <p:animEffect transition="in" filter="blinds(horizontal)">
                                      <p:cBhvr>
                                        <p:cTn id="48" dur="500"/>
                                        <p:tgtEl>
                                          <p:spTgt spid="26631">
                                            <p:txEl>
                                              <p:pRg st="3" end="3"/>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26635"/>
                                        </p:tgtEl>
                                        <p:attrNameLst>
                                          <p:attrName>style.visibility</p:attrName>
                                        </p:attrNameLst>
                                      </p:cBhvr>
                                      <p:to>
                                        <p:strVal val="visible"/>
                                      </p:to>
                                    </p:set>
                                    <p:animEffect transition="in" filter="blinds(horizontal)">
                                      <p:cBhvr>
                                        <p:cTn id="51" dur="500"/>
                                        <p:tgtEl>
                                          <p:spTgt spid="2663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6631">
                                            <p:txEl>
                                              <p:pRg st="4" end="4"/>
                                            </p:txEl>
                                          </p:spTgt>
                                        </p:tgtEl>
                                        <p:attrNameLst>
                                          <p:attrName>style.visibility</p:attrName>
                                        </p:attrNameLst>
                                      </p:cBhvr>
                                      <p:to>
                                        <p:strVal val="visible"/>
                                      </p:to>
                                    </p:set>
                                    <p:animEffect transition="in" filter="blinds(horizontal)">
                                      <p:cBhvr>
                                        <p:cTn id="56" dur="500"/>
                                        <p:tgtEl>
                                          <p:spTgt spid="26631">
                                            <p:txEl>
                                              <p:pRg st="4" end="4"/>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6631">
                                            <p:txEl>
                                              <p:pRg st="5" end="5"/>
                                            </p:txEl>
                                          </p:spTgt>
                                        </p:tgtEl>
                                        <p:attrNameLst>
                                          <p:attrName>style.visibility</p:attrName>
                                        </p:attrNameLst>
                                      </p:cBhvr>
                                      <p:to>
                                        <p:strVal val="visible"/>
                                      </p:to>
                                    </p:set>
                                    <p:animEffect transition="in" filter="blinds(horizontal)">
                                      <p:cBhvr>
                                        <p:cTn id="61" dur="500"/>
                                        <p:tgtEl>
                                          <p:spTgt spid="26631">
                                            <p:txEl>
                                              <p:pRg st="5" end="5"/>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26636"/>
                                        </p:tgtEl>
                                        <p:attrNameLst>
                                          <p:attrName>style.visibility</p:attrName>
                                        </p:attrNameLst>
                                      </p:cBhvr>
                                      <p:to>
                                        <p:strVal val="visible"/>
                                      </p:to>
                                    </p:set>
                                    <p:animEffect transition="in" filter="blinds(horizontal)">
                                      <p:cBhvr>
                                        <p:cTn id="64" dur="500"/>
                                        <p:tgtEl>
                                          <p:spTgt spid="2663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6631">
                                            <p:txEl>
                                              <p:pRg st="6" end="6"/>
                                            </p:txEl>
                                          </p:spTgt>
                                        </p:tgtEl>
                                        <p:attrNameLst>
                                          <p:attrName>style.visibility</p:attrName>
                                        </p:attrNameLst>
                                      </p:cBhvr>
                                      <p:to>
                                        <p:strVal val="visible"/>
                                      </p:to>
                                    </p:set>
                                    <p:animEffect transition="in" filter="blinds(horizontal)">
                                      <p:cBhvr>
                                        <p:cTn id="69" dur="500"/>
                                        <p:tgtEl>
                                          <p:spTgt spid="26631">
                                            <p:txEl>
                                              <p:pRg st="6" end="6"/>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26637"/>
                                        </p:tgtEl>
                                        <p:attrNameLst>
                                          <p:attrName>style.visibility</p:attrName>
                                        </p:attrNameLst>
                                      </p:cBhvr>
                                      <p:to>
                                        <p:strVal val="visible"/>
                                      </p:to>
                                    </p:set>
                                    <p:animEffect transition="in" filter="blinds(horizontal)">
                                      <p:cBhvr>
                                        <p:cTn id="72" dur="500"/>
                                        <p:tgtEl>
                                          <p:spTgt spid="2663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6631">
                                            <p:txEl>
                                              <p:pRg st="7" end="7"/>
                                            </p:txEl>
                                          </p:spTgt>
                                        </p:tgtEl>
                                        <p:attrNameLst>
                                          <p:attrName>style.visibility</p:attrName>
                                        </p:attrNameLst>
                                      </p:cBhvr>
                                      <p:to>
                                        <p:strVal val="visible"/>
                                      </p:to>
                                    </p:set>
                                    <p:animEffect transition="in" filter="blinds(horizontal)">
                                      <p:cBhvr>
                                        <p:cTn id="77" dur="500"/>
                                        <p:tgtEl>
                                          <p:spTgt spid="26631">
                                            <p:txEl>
                                              <p:pRg st="7" end="7"/>
                                            </p:txEl>
                                          </p:spTgt>
                                        </p:tgtEl>
                                      </p:cBhvr>
                                    </p:animEffect>
                                  </p:childTnLst>
                                </p:cTn>
                              </p:par>
                              <p:par>
                                <p:cTn id="78" presetID="3" presetClass="entr" presetSubtype="10" fill="hold" nodeType="withEffect">
                                  <p:stCondLst>
                                    <p:cond delay="0"/>
                                  </p:stCondLst>
                                  <p:childTnLst>
                                    <p:set>
                                      <p:cBhvr>
                                        <p:cTn id="79" dur="1" fill="hold">
                                          <p:stCondLst>
                                            <p:cond delay="0"/>
                                          </p:stCondLst>
                                        </p:cTn>
                                        <p:tgtEl>
                                          <p:spTgt spid="26638"/>
                                        </p:tgtEl>
                                        <p:attrNameLst>
                                          <p:attrName>style.visibility</p:attrName>
                                        </p:attrNameLst>
                                      </p:cBhvr>
                                      <p:to>
                                        <p:strVal val="visible"/>
                                      </p:to>
                                    </p:set>
                                    <p:animEffect transition="in" filter="blinds(horizontal)">
                                      <p:cBhvr>
                                        <p:cTn id="80" dur="500"/>
                                        <p:tgtEl>
                                          <p:spTgt spid="26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build="p"/>
      <p:bldP spid="26631"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ChangeArrowheads="1"/>
          </p:cNvSpPr>
          <p:nvPr/>
        </p:nvSpPr>
        <p:spPr bwMode="auto">
          <a:xfrm>
            <a:off x="457200" y="533400"/>
            <a:ext cx="8229600" cy="5605463"/>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证明：</a:t>
            </a:r>
            <a:r>
              <a:rPr lang="zh-CN" altLang="en-US" sz="2400" b="1">
                <a:solidFill>
                  <a:srgbClr val="000000"/>
                </a:solidFill>
                <a:latin typeface="Times New Roman" pitchFamily="18" charset="0"/>
                <a:ea typeface="楷体_GB2312"/>
                <a:cs typeface="楷体_GB2312"/>
              </a:rPr>
              <a:t>设</a:t>
            </a:r>
            <a:r>
              <a:rPr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，为叙述方便，不妨设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a:t>
            </a:r>
            <a:r>
              <a:rPr kumimoji="1" lang="zh-CN" altLang="en-US" sz="2400" b="1">
                <a:solidFill>
                  <a:srgbClr val="FF0000"/>
                </a:solidFill>
                <a:latin typeface="Times New Roman" pitchFamily="18" charset="0"/>
                <a:ea typeface="楷体_GB2312"/>
                <a:cs typeface="楷体_GB2312"/>
              </a:rPr>
              <a:t>行最</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简形矩阵</a:t>
            </a:r>
            <a:r>
              <a:rPr kumimoji="1" lang="zh-CN" altLang="en-US" sz="2400" b="1">
                <a:solidFill>
                  <a:srgbClr val="000000"/>
                </a:solidFill>
                <a:latin typeface="Times New Roman" pitchFamily="18" charset="0"/>
                <a:ea typeface="楷体_GB2312"/>
                <a:cs typeface="楷体_GB2312"/>
              </a:rPr>
              <a:t>为</a:t>
            </a:r>
          </a:p>
          <a:p>
            <a:pPr marL="609600" indent="-609600">
              <a:lnSpc>
                <a:spcPct val="11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1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1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1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1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1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10000"/>
              </a:lnSpc>
              <a:spcBef>
                <a:spcPct val="20000"/>
              </a:spcBef>
              <a:buClr>
                <a:srgbClr val="00007D"/>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第一步：</a:t>
            </a:r>
            <a:r>
              <a:rPr kumimoji="1" lang="zh-CN" altLang="en-US" sz="2400" b="1">
                <a:solidFill>
                  <a:srgbClr val="000000"/>
                </a:solidFill>
                <a:latin typeface="Times New Roman" pitchFamily="18" charset="0"/>
                <a:ea typeface="楷体_GB2312"/>
                <a:cs typeface="楷体_GB2312"/>
              </a:rPr>
              <a:t>往证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无解．</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，即 </a:t>
            </a:r>
            <a:r>
              <a:rPr kumimoji="1" lang="en-US" altLang="zh-CN" sz="2400" b="1" i="1">
                <a:solidFill>
                  <a:srgbClr val="FF0000"/>
                </a:solidFill>
                <a:latin typeface="Times New Roman" pitchFamily="18" charset="0"/>
                <a:ea typeface="楷体_GB2312"/>
                <a:cs typeface="楷体_GB2312"/>
              </a:rPr>
              <a:t>R</a:t>
            </a:r>
            <a:r>
              <a:rPr kumimoji="1" lang="en-US" altLang="zh-CN"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R</a:t>
            </a:r>
            <a:r>
              <a:rPr kumimoji="1" lang="en-US" altLang="zh-CN"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a:t>
            </a:r>
            <a:r>
              <a:rPr kumimoji="1" lang="en-US" altLang="en-US" sz="2400" b="1">
                <a:solidFill>
                  <a:srgbClr val="FF0000"/>
                </a:solidFill>
                <a:latin typeface="Times New Roman" pitchFamily="18" charset="0"/>
                <a:ea typeface="楷体_GB2312"/>
                <a:cs typeface="楷体_GB2312"/>
              </a:rPr>
              <a:t>＋</a:t>
            </a:r>
            <a:r>
              <a:rPr kumimoji="1" lang="en-US" altLang="zh-CN" sz="2400" b="1">
                <a:solidFill>
                  <a:srgbClr val="FF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d</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1 </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于是 第 </a:t>
            </a:r>
            <a:r>
              <a:rPr kumimoji="1" lang="en-US" altLang="zh-CN" sz="2400" b="1" i="1">
                <a:solidFill>
                  <a:srgbClr val="000000"/>
                </a:solidFill>
                <a:latin typeface="Times New Roman" pitchFamily="18" charset="0"/>
                <a:ea typeface="楷体_GB2312"/>
                <a:cs typeface="楷体_GB2312"/>
              </a:rPr>
              <a:t>r </a:t>
            </a:r>
            <a:r>
              <a:rPr kumimoji="1" lang="en-US" altLang="zh-CN" sz="2400" b="1">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行对应矛盾方程 </a:t>
            </a:r>
            <a:r>
              <a:rPr kumimoji="1" lang="en-US" altLang="zh-CN" sz="2400" b="1">
                <a:solidFill>
                  <a:srgbClr val="000000"/>
                </a:solidFill>
                <a:latin typeface="Times New Roman" pitchFamily="18" charset="0"/>
                <a:ea typeface="楷体_GB2312"/>
                <a:cs typeface="楷体_GB2312"/>
              </a:rPr>
              <a:t>0 = 1</a:t>
            </a:r>
            <a:r>
              <a:rPr kumimoji="1" lang="zh-CN" altLang="en-US" sz="2400" b="1">
                <a:solidFill>
                  <a:srgbClr val="000000"/>
                </a:solidFill>
                <a:latin typeface="Times New Roman" pitchFamily="18" charset="0"/>
                <a:ea typeface="楷体_GB2312"/>
                <a:cs typeface="楷体_GB2312"/>
              </a:rPr>
              <a:t>，故原线性方程组无解．</a:t>
            </a:r>
          </a:p>
        </p:txBody>
      </p:sp>
      <p:graphicFrame>
        <p:nvGraphicFramePr>
          <p:cNvPr id="27653" name="Object 6"/>
          <p:cNvGraphicFramePr>
            <a:graphicFrameLocks noChangeAspect="1"/>
          </p:cNvGraphicFramePr>
          <p:nvPr/>
        </p:nvGraphicFramePr>
        <p:xfrm>
          <a:off x="561975" y="1455738"/>
          <a:ext cx="4572000" cy="2801937"/>
        </p:xfrm>
        <a:graphic>
          <a:graphicData uri="http://schemas.openxmlformats.org/presentationml/2006/ole">
            <mc:AlternateContent xmlns:mc="http://schemas.openxmlformats.org/markup-compatibility/2006">
              <mc:Choice xmlns:v="urn:schemas-microsoft-com:vml" Requires="v">
                <p:oleObj spid="_x0000_s234534" name="Equation" r:id="rId3" imgW="3048000" imgH="1866900" progId="">
                  <p:embed/>
                </p:oleObj>
              </mc:Choice>
              <mc:Fallback>
                <p:oleObj name="Equation" r:id="rId3" imgW="3048000" imgH="18669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1455738"/>
                        <a:ext cx="4572000" cy="280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6" name="Object 7"/>
          <p:cNvGraphicFramePr>
            <a:graphicFrameLocks noChangeAspect="1"/>
          </p:cNvGraphicFramePr>
          <p:nvPr/>
        </p:nvGraphicFramePr>
        <p:xfrm>
          <a:off x="4427538" y="4826000"/>
          <a:ext cx="406400" cy="279400"/>
        </p:xfrm>
        <a:graphic>
          <a:graphicData uri="http://schemas.openxmlformats.org/presentationml/2006/ole">
            <mc:AlternateContent xmlns:mc="http://schemas.openxmlformats.org/markup-compatibility/2006">
              <mc:Choice xmlns:v="urn:schemas-microsoft-com:vml" Requires="v">
                <p:oleObj spid="_x0000_s234535" name="Equation" r:id="rId5" imgW="203112" imgH="139639" progId="">
                  <p:embed/>
                </p:oleObj>
              </mc:Choice>
              <mc:Fallback>
                <p:oleObj name="Equation" r:id="rId5" imgW="203112" imgH="139639"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4826000"/>
                        <a:ext cx="406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0"/>
          <p:cNvGrpSpPr>
            <a:grpSpLocks/>
          </p:cNvGrpSpPr>
          <p:nvPr/>
        </p:nvGrpSpPr>
        <p:grpSpPr bwMode="auto">
          <a:xfrm>
            <a:off x="1014413" y="1800225"/>
            <a:ext cx="3521075" cy="1420813"/>
            <a:chOff x="1882" y="1032"/>
            <a:chExt cx="2218" cy="895"/>
          </a:xfrm>
        </p:grpSpPr>
        <p:sp>
          <p:nvSpPr>
            <p:cNvPr id="234512" name="Line 9"/>
            <p:cNvSpPr>
              <a:spLocks noChangeShapeType="1"/>
            </p:cNvSpPr>
            <p:nvPr/>
          </p:nvSpPr>
          <p:spPr bwMode="auto">
            <a:xfrm>
              <a:off x="1882" y="1044"/>
              <a:ext cx="182" cy="0"/>
            </a:xfrm>
            <a:prstGeom prst="line">
              <a:avLst/>
            </a:prstGeom>
            <a:noFill/>
            <a:ln w="28575">
              <a:solidFill>
                <a:srgbClr val="0000FF"/>
              </a:solidFill>
              <a:round/>
              <a:headEnd/>
              <a:tailEnd/>
            </a:ln>
          </p:spPr>
          <p:txBody>
            <a:bodyPr/>
            <a:lstStyle/>
            <a:p>
              <a:endParaRPr lang="zh-CN" altLang="en-US"/>
            </a:p>
          </p:txBody>
        </p:sp>
        <p:sp>
          <p:nvSpPr>
            <p:cNvPr id="234513" name="Line 10"/>
            <p:cNvSpPr>
              <a:spLocks noChangeShapeType="1"/>
            </p:cNvSpPr>
            <p:nvPr/>
          </p:nvSpPr>
          <p:spPr bwMode="auto">
            <a:xfrm>
              <a:off x="2064" y="1032"/>
              <a:ext cx="0" cy="227"/>
            </a:xfrm>
            <a:prstGeom prst="line">
              <a:avLst/>
            </a:prstGeom>
            <a:noFill/>
            <a:ln w="28575">
              <a:solidFill>
                <a:srgbClr val="0000FF"/>
              </a:solidFill>
              <a:round/>
              <a:headEnd/>
              <a:tailEnd/>
            </a:ln>
          </p:spPr>
          <p:txBody>
            <a:bodyPr/>
            <a:lstStyle/>
            <a:p>
              <a:endParaRPr lang="zh-CN" altLang="en-US"/>
            </a:p>
          </p:txBody>
        </p:sp>
        <p:sp>
          <p:nvSpPr>
            <p:cNvPr id="234514" name="Line 11"/>
            <p:cNvSpPr>
              <a:spLocks noChangeShapeType="1"/>
            </p:cNvSpPr>
            <p:nvPr/>
          </p:nvSpPr>
          <p:spPr bwMode="auto">
            <a:xfrm>
              <a:off x="2057" y="1253"/>
              <a:ext cx="182" cy="0"/>
            </a:xfrm>
            <a:prstGeom prst="line">
              <a:avLst/>
            </a:prstGeom>
            <a:noFill/>
            <a:ln w="28575">
              <a:solidFill>
                <a:srgbClr val="0000FF"/>
              </a:solidFill>
              <a:round/>
              <a:headEnd/>
              <a:tailEnd/>
            </a:ln>
          </p:spPr>
          <p:txBody>
            <a:bodyPr/>
            <a:lstStyle/>
            <a:p>
              <a:endParaRPr lang="zh-CN" altLang="en-US"/>
            </a:p>
          </p:txBody>
        </p:sp>
        <p:sp>
          <p:nvSpPr>
            <p:cNvPr id="234515" name="Line 13"/>
            <p:cNvSpPr>
              <a:spLocks noChangeShapeType="1"/>
            </p:cNvSpPr>
            <p:nvPr/>
          </p:nvSpPr>
          <p:spPr bwMode="auto">
            <a:xfrm>
              <a:off x="2251" y="1241"/>
              <a:ext cx="0" cy="227"/>
            </a:xfrm>
            <a:prstGeom prst="line">
              <a:avLst/>
            </a:prstGeom>
            <a:noFill/>
            <a:ln w="28575">
              <a:solidFill>
                <a:srgbClr val="0000FF"/>
              </a:solidFill>
              <a:prstDash val="sysDot"/>
              <a:round/>
              <a:headEnd/>
              <a:tailEnd/>
            </a:ln>
          </p:spPr>
          <p:txBody>
            <a:bodyPr/>
            <a:lstStyle/>
            <a:p>
              <a:endParaRPr lang="zh-CN" altLang="en-US"/>
            </a:p>
          </p:txBody>
        </p:sp>
        <p:sp>
          <p:nvSpPr>
            <p:cNvPr id="234516" name="Line 14"/>
            <p:cNvSpPr>
              <a:spLocks noChangeShapeType="1"/>
            </p:cNvSpPr>
            <p:nvPr/>
          </p:nvSpPr>
          <p:spPr bwMode="auto">
            <a:xfrm>
              <a:off x="2244" y="1462"/>
              <a:ext cx="295" cy="0"/>
            </a:xfrm>
            <a:prstGeom prst="line">
              <a:avLst/>
            </a:prstGeom>
            <a:noFill/>
            <a:ln w="28575">
              <a:solidFill>
                <a:srgbClr val="0000FF"/>
              </a:solidFill>
              <a:prstDash val="sysDot"/>
              <a:round/>
              <a:headEnd/>
              <a:tailEnd/>
            </a:ln>
          </p:spPr>
          <p:txBody>
            <a:bodyPr/>
            <a:lstStyle/>
            <a:p>
              <a:endParaRPr lang="zh-CN" altLang="en-US"/>
            </a:p>
          </p:txBody>
        </p:sp>
        <p:sp>
          <p:nvSpPr>
            <p:cNvPr id="234517" name="Line 16"/>
            <p:cNvSpPr>
              <a:spLocks noChangeShapeType="1"/>
            </p:cNvSpPr>
            <p:nvPr/>
          </p:nvSpPr>
          <p:spPr bwMode="auto">
            <a:xfrm>
              <a:off x="2530" y="1485"/>
              <a:ext cx="0" cy="227"/>
            </a:xfrm>
            <a:prstGeom prst="line">
              <a:avLst/>
            </a:prstGeom>
            <a:noFill/>
            <a:ln w="28575">
              <a:solidFill>
                <a:srgbClr val="0000FF"/>
              </a:solidFill>
              <a:round/>
              <a:headEnd/>
              <a:tailEnd/>
            </a:ln>
          </p:spPr>
          <p:txBody>
            <a:bodyPr/>
            <a:lstStyle/>
            <a:p>
              <a:endParaRPr lang="zh-CN" altLang="en-US"/>
            </a:p>
          </p:txBody>
        </p:sp>
        <p:sp>
          <p:nvSpPr>
            <p:cNvPr id="234518" name="Line 17"/>
            <p:cNvSpPr>
              <a:spLocks noChangeShapeType="1"/>
            </p:cNvSpPr>
            <p:nvPr/>
          </p:nvSpPr>
          <p:spPr bwMode="auto">
            <a:xfrm>
              <a:off x="2523" y="1706"/>
              <a:ext cx="1247" cy="0"/>
            </a:xfrm>
            <a:prstGeom prst="line">
              <a:avLst/>
            </a:prstGeom>
            <a:noFill/>
            <a:ln w="28575">
              <a:solidFill>
                <a:srgbClr val="0000FF"/>
              </a:solidFill>
              <a:round/>
              <a:headEnd/>
              <a:tailEnd/>
            </a:ln>
          </p:spPr>
          <p:txBody>
            <a:bodyPr/>
            <a:lstStyle/>
            <a:p>
              <a:endParaRPr lang="zh-CN" altLang="en-US"/>
            </a:p>
          </p:txBody>
        </p:sp>
        <p:sp>
          <p:nvSpPr>
            <p:cNvPr id="234519" name="Line 18"/>
            <p:cNvSpPr>
              <a:spLocks noChangeShapeType="1"/>
            </p:cNvSpPr>
            <p:nvPr/>
          </p:nvSpPr>
          <p:spPr bwMode="auto">
            <a:xfrm>
              <a:off x="3767" y="1700"/>
              <a:ext cx="0" cy="227"/>
            </a:xfrm>
            <a:prstGeom prst="line">
              <a:avLst/>
            </a:prstGeom>
            <a:noFill/>
            <a:ln w="28575">
              <a:solidFill>
                <a:srgbClr val="0000FF"/>
              </a:solidFill>
              <a:round/>
              <a:headEnd/>
              <a:tailEnd/>
            </a:ln>
          </p:spPr>
          <p:txBody>
            <a:bodyPr/>
            <a:lstStyle/>
            <a:p>
              <a:endParaRPr lang="zh-CN" altLang="en-US"/>
            </a:p>
          </p:txBody>
        </p:sp>
        <p:sp>
          <p:nvSpPr>
            <p:cNvPr id="234520" name="Line 19"/>
            <p:cNvSpPr>
              <a:spLocks noChangeShapeType="1"/>
            </p:cNvSpPr>
            <p:nvPr/>
          </p:nvSpPr>
          <p:spPr bwMode="auto">
            <a:xfrm>
              <a:off x="3760" y="1921"/>
              <a:ext cx="340" cy="0"/>
            </a:xfrm>
            <a:prstGeom prst="line">
              <a:avLst/>
            </a:prstGeom>
            <a:noFill/>
            <a:ln w="28575">
              <a:solidFill>
                <a:srgbClr val="0000FF"/>
              </a:solidFill>
              <a:round/>
              <a:headEnd/>
              <a:tailEnd/>
            </a:ln>
          </p:spPr>
          <p:txBody>
            <a:bodyPr/>
            <a:lstStyle/>
            <a:p>
              <a:endParaRPr lang="zh-CN" altLang="en-US"/>
            </a:p>
          </p:txBody>
        </p:sp>
      </p:grpSp>
      <p:sp>
        <p:nvSpPr>
          <p:cNvPr id="27670" name="AutoShape 22"/>
          <p:cNvSpPr>
            <a:spLocks noChangeArrowheads="1"/>
          </p:cNvSpPr>
          <p:nvPr/>
        </p:nvSpPr>
        <p:spPr bwMode="auto">
          <a:xfrm>
            <a:off x="5003800" y="3068638"/>
            <a:ext cx="3914775" cy="525462"/>
          </a:xfrm>
          <a:prstGeom prst="roundRect">
            <a:avLst>
              <a:gd name="adj" fmla="val 16667"/>
            </a:avLst>
          </a:prstGeom>
          <a:noFill/>
          <a:ln w="28575">
            <a:solidFill>
              <a:schemeClr val="hlink"/>
            </a:solidFill>
            <a:round/>
            <a:headEnd/>
            <a:tailEnd/>
          </a:ln>
        </p:spPr>
        <p:txBody>
          <a:bodyPr wrap="none">
            <a:spAutoFit/>
          </a:bodyPr>
          <a:lstStyle/>
          <a:p>
            <a:r>
              <a:rPr kumimoji="1" lang="en-US" altLang="zh-CN" sz="2400" b="1" i="1">
                <a:solidFill>
                  <a:srgbClr val="FF0000"/>
                </a:solidFill>
                <a:latin typeface="Times New Roman" pitchFamily="18" charset="0"/>
                <a:ea typeface="楷体_GB2312"/>
                <a:cs typeface="楷体_GB2312"/>
              </a:rPr>
              <a:t>R</a:t>
            </a:r>
            <a:r>
              <a:rPr kumimoji="1" lang="en-US" altLang="zh-CN"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a:t>
            </a:r>
            <a:r>
              <a:rPr kumimoji="1" lang="zh-CN" altLang="en-US" sz="2400" b="1">
                <a:solidFill>
                  <a:srgbClr val="FF0000"/>
                </a:solidFill>
                <a:latin typeface="Times New Roman" pitchFamily="18" charset="0"/>
                <a:ea typeface="楷体_GB2312"/>
                <a:cs typeface="楷体_GB2312"/>
              </a:rPr>
              <a:t> </a:t>
            </a:r>
            <a:r>
              <a:rPr kumimoji="1" lang="en-US" altLang="zh-CN" sz="2400" b="1">
                <a:solidFill>
                  <a:srgbClr val="FF0000"/>
                </a:solidFill>
                <a:latin typeface="Times New Roman" pitchFamily="18" charset="0"/>
                <a:ea typeface="楷体_GB2312"/>
                <a:cs typeface="楷体_GB2312"/>
              </a:rPr>
              <a:t>≤</a:t>
            </a:r>
            <a:r>
              <a:rPr kumimoji="1" lang="zh-CN" altLang="en-US"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R</a:t>
            </a:r>
            <a:r>
              <a:rPr kumimoji="1" lang="en-US" altLang="zh-CN"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a:t>
            </a:r>
            <a:r>
              <a:rPr kumimoji="1" lang="zh-CN" altLang="en-US" sz="2400" b="1">
                <a:solidFill>
                  <a:srgbClr val="FF0000"/>
                </a:solidFill>
                <a:latin typeface="Times New Roman" pitchFamily="18" charset="0"/>
                <a:ea typeface="楷体_GB2312"/>
                <a:cs typeface="楷体_GB2312"/>
              </a:rPr>
              <a:t> </a:t>
            </a:r>
            <a:r>
              <a:rPr kumimoji="1" lang="en-US" altLang="zh-CN" sz="2400" b="1">
                <a:solidFill>
                  <a:srgbClr val="FF0000"/>
                </a:solidFill>
                <a:latin typeface="Times New Roman" pitchFamily="18" charset="0"/>
                <a:ea typeface="楷体_GB2312"/>
                <a:cs typeface="楷体_GB2312"/>
              </a:rPr>
              <a:t>≤</a:t>
            </a:r>
            <a:r>
              <a:rPr kumimoji="1" lang="zh-CN" altLang="en-US"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R</a:t>
            </a:r>
            <a:r>
              <a:rPr kumimoji="1" lang="en-US" altLang="zh-CN"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a:t>
            </a:r>
            <a:r>
              <a:rPr kumimoji="1" lang="en-US" altLang="en-US" sz="2400" b="1">
                <a:solidFill>
                  <a:srgbClr val="FF0000"/>
                </a:solidFill>
                <a:latin typeface="Times New Roman" pitchFamily="18" charset="0"/>
                <a:ea typeface="楷体_GB2312"/>
                <a:cs typeface="楷体_GB2312"/>
              </a:rPr>
              <a:t>＋</a:t>
            </a:r>
            <a:r>
              <a:rPr kumimoji="1" lang="en-US" altLang="zh-CN" sz="2400" b="1">
                <a:solidFill>
                  <a:srgbClr val="FF0000"/>
                </a:solidFill>
                <a:latin typeface="Times New Roman" pitchFamily="18" charset="0"/>
                <a:ea typeface="楷体_GB2312"/>
                <a:cs typeface="楷体_GB2312"/>
              </a:rPr>
              <a:t>1  </a:t>
            </a:r>
          </a:p>
        </p:txBody>
      </p:sp>
      <p:sp>
        <p:nvSpPr>
          <p:cNvPr id="27671" name="AutoShape 23"/>
          <p:cNvSpPr>
            <a:spLocks/>
          </p:cNvSpPr>
          <p:nvPr/>
        </p:nvSpPr>
        <p:spPr bwMode="auto">
          <a:xfrm rot="-5400000">
            <a:off x="1573213" y="3787775"/>
            <a:ext cx="179387" cy="1008063"/>
          </a:xfrm>
          <a:prstGeom prst="leftBrace">
            <a:avLst>
              <a:gd name="adj1" fmla="val 46829"/>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sp>
        <p:nvSpPr>
          <p:cNvPr id="27672" name="Text Box 24"/>
          <p:cNvSpPr txBox="1">
            <a:spLocks noChangeArrowheads="1"/>
          </p:cNvSpPr>
          <p:nvPr/>
        </p:nvSpPr>
        <p:spPr bwMode="auto">
          <a:xfrm>
            <a:off x="1139825" y="4292600"/>
            <a:ext cx="962025" cy="366713"/>
          </a:xfrm>
          <a:prstGeom prst="rect">
            <a:avLst/>
          </a:prstGeom>
          <a:noFill/>
          <a:ln w="9525">
            <a:noFill/>
            <a:miter lim="800000"/>
            <a:headEnd/>
            <a:tailEnd/>
          </a:ln>
        </p:spPr>
        <p:txBody>
          <a:bodyPr/>
          <a:lstStyle/>
          <a:p>
            <a:pPr algn="ctr"/>
            <a:r>
              <a:rPr lang="zh-CN" altLang="en-US" b="1">
                <a:solidFill>
                  <a:srgbClr val="000000"/>
                </a:solidFill>
                <a:latin typeface="Times New Roman" pitchFamily="18" charset="0"/>
                <a:ea typeface="楷体_GB2312"/>
                <a:cs typeface="楷体_GB2312"/>
              </a:rPr>
              <a:t>前 </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列  </a:t>
            </a:r>
          </a:p>
        </p:txBody>
      </p:sp>
      <p:sp>
        <p:nvSpPr>
          <p:cNvPr id="27673" name="AutoShape 25"/>
          <p:cNvSpPr>
            <a:spLocks/>
          </p:cNvSpPr>
          <p:nvPr/>
        </p:nvSpPr>
        <p:spPr bwMode="auto">
          <a:xfrm rot="-5400000">
            <a:off x="3041650" y="3787776"/>
            <a:ext cx="179387" cy="1008062"/>
          </a:xfrm>
          <a:prstGeom prst="leftBrace">
            <a:avLst>
              <a:gd name="adj1" fmla="val 46829"/>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sp>
        <p:nvSpPr>
          <p:cNvPr id="27674" name="Text Box 26"/>
          <p:cNvSpPr txBox="1">
            <a:spLocks noChangeArrowheads="1"/>
          </p:cNvSpPr>
          <p:nvPr/>
        </p:nvSpPr>
        <p:spPr bwMode="auto">
          <a:xfrm>
            <a:off x="2443163" y="4292600"/>
            <a:ext cx="1279525" cy="366713"/>
          </a:xfrm>
          <a:prstGeom prst="rect">
            <a:avLst/>
          </a:prstGeom>
          <a:noFill/>
          <a:ln w="9525">
            <a:noFill/>
            <a:miter lim="800000"/>
            <a:headEnd/>
            <a:tailEnd/>
          </a:ln>
        </p:spPr>
        <p:txBody>
          <a:bodyPr/>
          <a:lstStyle/>
          <a:p>
            <a:pPr algn="ctr"/>
            <a:r>
              <a:rPr lang="zh-CN" altLang="en-US" b="1">
                <a:solidFill>
                  <a:srgbClr val="000000"/>
                </a:solidFill>
                <a:latin typeface="Times New Roman" pitchFamily="18" charset="0"/>
                <a:ea typeface="楷体_GB2312"/>
                <a:cs typeface="楷体_GB2312"/>
              </a:rPr>
              <a:t>后 </a:t>
            </a:r>
            <a:r>
              <a:rPr lang="en-US" altLang="zh-CN" b="1" i="1">
                <a:solidFill>
                  <a:srgbClr val="000000"/>
                </a:solidFill>
                <a:latin typeface="Times New Roman" pitchFamily="18" charset="0"/>
                <a:ea typeface="楷体_GB2312"/>
                <a:cs typeface="楷体_GB2312"/>
              </a:rPr>
              <a:t>n </a:t>
            </a:r>
            <a:r>
              <a:rPr lang="en-US" altLang="zh-CN" b="1">
                <a:solidFill>
                  <a:srgbClr val="000000"/>
                </a:solidFill>
                <a:latin typeface="Times New Roman" pitchFamily="18" charset="0"/>
                <a:ea typeface="楷体_GB2312"/>
                <a:cs typeface="楷体_GB2312"/>
              </a:rPr>
              <a:t>- </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列  </a:t>
            </a:r>
          </a:p>
        </p:txBody>
      </p:sp>
      <p:cxnSp>
        <p:nvCxnSpPr>
          <p:cNvPr id="23" name="直接连接符 22"/>
          <p:cNvCxnSpPr/>
          <p:nvPr/>
        </p:nvCxnSpPr>
        <p:spPr>
          <a:xfrm rot="5400000">
            <a:off x="2631281" y="2829719"/>
            <a:ext cx="2714625" cy="1588"/>
          </a:xfrm>
          <a:prstGeom prst="line">
            <a:avLst/>
          </a:prstGeom>
          <a:ln w="28575">
            <a:solidFill>
              <a:srgbClr val="33CC3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27652">
                                            <p:txEl>
                                              <p:pRg st="0" end="0"/>
                                            </p:txEl>
                                          </p:spTgt>
                                        </p:tgtEl>
                                        <p:attrNameLst>
                                          <p:attrName>style.visibility</p:attrName>
                                        </p:attrNameLst>
                                      </p:cBhvr>
                                      <p:to>
                                        <p:strVal val="visible"/>
                                      </p:to>
                                    </p:set>
                                  </p:childTnLst>
                                </p:cTn>
                              </p:par>
                            </p:childTnLst>
                          </p:cTn>
                        </p:par>
                        <p:par>
                          <p:cTn id="7" fill="hold" nodeType="afterGroup">
                            <p:stCondLst>
                              <p:cond delay="29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27652">
                                            <p:txEl>
                                              <p:pRg st="1" end="1"/>
                                            </p:txEl>
                                          </p:spTgt>
                                        </p:tgtEl>
                                        <p:attrNameLst>
                                          <p:attrName>style.visibility</p:attrName>
                                        </p:attrNameLst>
                                      </p:cBhvr>
                                      <p:to>
                                        <p:strVal val="visible"/>
                                      </p:to>
                                    </p:set>
                                  </p:childTnLst>
                                </p:cTn>
                              </p:par>
                            </p:childTnLst>
                          </p:cTn>
                        </p:par>
                        <p:par>
                          <p:cTn id="10" fill="hold" nodeType="afterGroup">
                            <p:stCondLst>
                              <p:cond delay="3302"/>
                            </p:stCondLst>
                            <p:childTnLst>
                              <p:par>
                                <p:cTn id="11" presetID="4" presetClass="entr" presetSubtype="16" fill="hold" nodeType="afterEffect">
                                  <p:stCondLst>
                                    <p:cond delay="0"/>
                                  </p:stCondLst>
                                  <p:childTnLst>
                                    <p:set>
                                      <p:cBhvr>
                                        <p:cTn id="12" dur="1" fill="hold">
                                          <p:stCondLst>
                                            <p:cond delay="0"/>
                                          </p:stCondLst>
                                        </p:cTn>
                                        <p:tgtEl>
                                          <p:spTgt spid="27653"/>
                                        </p:tgtEl>
                                        <p:attrNameLst>
                                          <p:attrName>style.visibility</p:attrName>
                                        </p:attrNameLst>
                                      </p:cBhvr>
                                      <p:to>
                                        <p:strVal val="visible"/>
                                      </p:to>
                                    </p:set>
                                    <p:animEffect transition="in" filter="box(in)">
                                      <p:cBhvr>
                                        <p:cTn id="13" dur="500"/>
                                        <p:tgtEl>
                                          <p:spTgt spid="27653"/>
                                        </p:tgtEl>
                                      </p:cBhvr>
                                    </p:animEffect>
                                  </p:childTnLst>
                                </p:cTn>
                              </p:par>
                            </p:childTnLst>
                          </p:cTn>
                        </p:par>
                        <p:par>
                          <p:cTn id="14" fill="hold" nodeType="afterGroup">
                            <p:stCondLst>
                              <p:cond delay="3802"/>
                            </p:stCondLst>
                            <p:childTnLst>
                              <p:par>
                                <p:cTn id="15" presetID="4" presetClass="entr" presetSubtype="16" fill="hold" grpId="0" nodeType="afterEffect">
                                  <p:stCondLst>
                                    <p:cond delay="0"/>
                                  </p:stCondLst>
                                  <p:childTnLst>
                                    <p:set>
                                      <p:cBhvr>
                                        <p:cTn id="16" dur="1" fill="hold">
                                          <p:stCondLst>
                                            <p:cond delay="0"/>
                                          </p:stCondLst>
                                        </p:cTn>
                                        <p:tgtEl>
                                          <p:spTgt spid="27671"/>
                                        </p:tgtEl>
                                        <p:attrNameLst>
                                          <p:attrName>style.visibility</p:attrName>
                                        </p:attrNameLst>
                                      </p:cBhvr>
                                      <p:to>
                                        <p:strVal val="visible"/>
                                      </p:to>
                                    </p:set>
                                    <p:animEffect transition="in" filter="box(in)">
                                      <p:cBhvr>
                                        <p:cTn id="17" dur="500"/>
                                        <p:tgtEl>
                                          <p:spTgt spid="27671"/>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27673"/>
                                        </p:tgtEl>
                                        <p:attrNameLst>
                                          <p:attrName>style.visibility</p:attrName>
                                        </p:attrNameLst>
                                      </p:cBhvr>
                                      <p:to>
                                        <p:strVal val="visible"/>
                                      </p:to>
                                    </p:set>
                                    <p:animEffect transition="in" filter="box(in)">
                                      <p:cBhvr>
                                        <p:cTn id="20" dur="500"/>
                                        <p:tgtEl>
                                          <p:spTgt spid="27673"/>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27672"/>
                                        </p:tgtEl>
                                        <p:attrNameLst>
                                          <p:attrName>style.visibility</p:attrName>
                                        </p:attrNameLst>
                                      </p:cBhvr>
                                      <p:to>
                                        <p:strVal val="visible"/>
                                      </p:to>
                                    </p:set>
                                    <p:animEffect transition="in" filter="slide(fromBottom)">
                                      <p:cBhvr>
                                        <p:cTn id="23" dur="500"/>
                                        <p:tgtEl>
                                          <p:spTgt spid="27672"/>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27674"/>
                                        </p:tgtEl>
                                        <p:attrNameLst>
                                          <p:attrName>style.visibility</p:attrName>
                                        </p:attrNameLst>
                                      </p:cBhvr>
                                      <p:to>
                                        <p:strVal val="visible"/>
                                      </p:to>
                                    </p:set>
                                    <p:animEffect transition="in" filter="slide(fromBottom)">
                                      <p:cBhvr>
                                        <p:cTn id="26" dur="500"/>
                                        <p:tgtEl>
                                          <p:spTgt spid="2767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7652">
                                            <p:txEl>
                                              <p:pRg st="9" end="9"/>
                                            </p:txEl>
                                          </p:spTgt>
                                        </p:tgtEl>
                                        <p:attrNameLst>
                                          <p:attrName>style.visibility</p:attrName>
                                        </p:attrNameLst>
                                      </p:cBhvr>
                                      <p:to>
                                        <p:strVal val="visible"/>
                                      </p:to>
                                    </p:set>
                                    <p:animEffect transition="in" filter="blinds(horizontal)">
                                      <p:cBhvr>
                                        <p:cTn id="31" dur="500"/>
                                        <p:tgtEl>
                                          <p:spTgt spid="27652">
                                            <p:txEl>
                                              <p:pRg st="9" end="9"/>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7656"/>
                                        </p:tgtEl>
                                        <p:attrNameLst>
                                          <p:attrName>style.visibility</p:attrName>
                                        </p:attrNameLst>
                                      </p:cBhvr>
                                      <p:to>
                                        <p:strVal val="visible"/>
                                      </p:to>
                                    </p:set>
                                    <p:animEffect transition="in" filter="blinds(horizontal)">
                                      <p:cBhvr>
                                        <p:cTn id="34" dur="500"/>
                                        <p:tgtEl>
                                          <p:spTgt spid="2765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27670"/>
                                        </p:tgtEl>
                                        <p:attrNameLst>
                                          <p:attrName>style.visibility</p:attrName>
                                        </p:attrNameLst>
                                      </p:cBhvr>
                                      <p:to>
                                        <p:strVal val="visible"/>
                                      </p:to>
                                    </p:set>
                                    <p:animEffect transition="in" filter="box(in)">
                                      <p:cBhvr>
                                        <p:cTn id="39" dur="500"/>
                                        <p:tgtEl>
                                          <p:spTgt spid="2767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7652">
                                            <p:txEl>
                                              <p:pRg st="10" end="10"/>
                                            </p:txEl>
                                          </p:spTgt>
                                        </p:tgtEl>
                                        <p:attrNameLst>
                                          <p:attrName>style.visibility</p:attrName>
                                        </p:attrNameLst>
                                      </p:cBhvr>
                                      <p:to>
                                        <p:strVal val="visible"/>
                                      </p:to>
                                    </p:set>
                                    <p:animEffect transition="in" filter="blinds(horizontal)">
                                      <p:cBhvr>
                                        <p:cTn id="44" dur="500"/>
                                        <p:tgtEl>
                                          <p:spTgt spid="27652">
                                            <p:txEl>
                                              <p:pRg st="10" end="10"/>
                                            </p:txEl>
                                          </p:spTgt>
                                        </p:tgtEl>
                                      </p:cBhvr>
                                    </p:animEffect>
                                  </p:childTnLst>
                                </p:cTn>
                              </p:par>
                              <p:par>
                                <p:cTn id="45" presetID="18" presetClass="entr" presetSubtype="6" fill="hold" nodeType="withEffect">
                                  <p:stCondLst>
                                    <p:cond delay="0"/>
                                  </p:stCondLst>
                                  <p:iterate type="lt">
                                    <p:tmPct val="0"/>
                                  </p:iterate>
                                  <p:childTnLst>
                                    <p:set>
                                      <p:cBhvr>
                                        <p:cTn id="46" dur="1" fill="hold">
                                          <p:stCondLst>
                                            <p:cond delay="0"/>
                                          </p:stCondLst>
                                        </p:cTn>
                                        <p:tgtEl>
                                          <p:spTgt spid="2"/>
                                        </p:tgtEl>
                                        <p:attrNameLst>
                                          <p:attrName>style.visibility</p:attrName>
                                        </p:attrNameLst>
                                      </p:cBhvr>
                                      <p:to>
                                        <p:strVal val="visible"/>
                                      </p:to>
                                    </p:set>
                                    <p:animEffect transition="in" filter="strips(downRight)">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1" presetClass="exit" presetSubtype="0" fill="hold" nodeType="clickEffect">
                                  <p:stCondLst>
                                    <p:cond delay="0"/>
                                  </p:stCondLst>
                                  <p:iterate type="lt">
                                    <p:tmPct val="5000"/>
                                  </p:iterate>
                                  <p:childTnLst>
                                    <p:anim calcmode="lin" valueType="num">
                                      <p:cBhvr>
                                        <p:cTn id="51" dur="1000"/>
                                        <p:tgtEl>
                                          <p:spTgt spid="2"/>
                                        </p:tgtEl>
                                        <p:attrNameLst>
                                          <p:attrName>ppt_w</p:attrName>
                                        </p:attrNameLst>
                                      </p:cBhvr>
                                      <p:tavLst>
                                        <p:tav tm="0">
                                          <p:val>
                                            <p:strVal val="ppt_w"/>
                                          </p:val>
                                        </p:tav>
                                        <p:tav tm="100000">
                                          <p:val>
                                            <p:fltVal val="0"/>
                                          </p:val>
                                        </p:tav>
                                      </p:tavLst>
                                    </p:anim>
                                    <p:anim calcmode="lin" valueType="num">
                                      <p:cBhvr>
                                        <p:cTn id="52" dur="1000"/>
                                        <p:tgtEl>
                                          <p:spTgt spid="2"/>
                                        </p:tgtEl>
                                        <p:attrNameLst>
                                          <p:attrName>ppt_h</p:attrName>
                                        </p:attrNameLst>
                                      </p:cBhvr>
                                      <p:tavLst>
                                        <p:tav tm="0">
                                          <p:val>
                                            <p:strVal val="ppt_h"/>
                                          </p:val>
                                        </p:tav>
                                        <p:tav tm="100000">
                                          <p:val>
                                            <p:fltVal val="0"/>
                                          </p:val>
                                        </p:tav>
                                      </p:tavLst>
                                    </p:anim>
                                    <p:anim calcmode="lin" valueType="num">
                                      <p:cBhvr>
                                        <p:cTn id="53" dur="1000"/>
                                        <p:tgtEl>
                                          <p:spTgt spid="2"/>
                                        </p:tgtEl>
                                        <p:attrNameLst>
                                          <p:attrName>style.rotation</p:attrName>
                                        </p:attrNameLst>
                                      </p:cBhvr>
                                      <p:tavLst>
                                        <p:tav tm="0">
                                          <p:val>
                                            <p:fltVal val="0"/>
                                          </p:val>
                                        </p:tav>
                                        <p:tav tm="100000">
                                          <p:val>
                                            <p:fltVal val="90"/>
                                          </p:val>
                                        </p:tav>
                                      </p:tavLst>
                                    </p:anim>
                                    <p:animEffect transition="out" filter="fade">
                                      <p:cBhvr>
                                        <p:cTn id="54" dur="1000"/>
                                        <p:tgtEl>
                                          <p:spTgt spid="2"/>
                                        </p:tgtEl>
                                      </p:cBhvr>
                                    </p:animEffect>
                                    <p:set>
                                      <p:cBhvr>
                                        <p:cTn id="55" dur="1" fill="hold">
                                          <p:stCondLst>
                                            <p:cond delay="999"/>
                                          </p:stCondLst>
                                        </p:cTn>
                                        <p:tgtEl>
                                          <p:spTgt spid="2"/>
                                        </p:tgtEl>
                                        <p:attrNameLst>
                                          <p:attrName>style.visibility</p:attrName>
                                        </p:attrNameLst>
                                      </p:cBhvr>
                                      <p:to>
                                        <p:strVal val="hidden"/>
                                      </p:to>
                                    </p:set>
                                  </p:childTnLst>
                                </p:cTn>
                              </p:par>
                            </p:childTnLst>
                          </p:cTn>
                        </p:par>
                        <p:par>
                          <p:cTn id="56" fill="hold" nodeType="afterGroup">
                            <p:stCondLst>
                              <p:cond delay="1000"/>
                            </p:stCondLst>
                            <p:childTnLst>
                              <p:par>
                                <p:cTn id="57" presetID="22" presetClass="entr" presetSubtype="1"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7652">
                                            <p:txEl>
                                              <p:pRg st="11" end="11"/>
                                            </p:txEl>
                                          </p:spTgt>
                                        </p:tgtEl>
                                        <p:attrNameLst>
                                          <p:attrName>style.visibility</p:attrName>
                                        </p:attrNameLst>
                                      </p:cBhvr>
                                      <p:to>
                                        <p:strVal val="visible"/>
                                      </p:to>
                                    </p:set>
                                    <p:animEffect transition="in" filter="blinds(horizontal)">
                                      <p:cBhvr>
                                        <p:cTn id="64" dur="500"/>
                                        <p:tgtEl>
                                          <p:spTgt spid="2765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P spid="27670" grpId="0" animBg="1"/>
      <p:bldP spid="27671" grpId="0" animBg="1"/>
      <p:bldP spid="27672" grpId="0"/>
      <p:bldP spid="27673" grpId="0" animBg="1"/>
      <p:bldP spid="27674"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34"/>
          <p:cNvSpPr>
            <a:spLocks noChangeArrowheads="1"/>
          </p:cNvSpPr>
          <p:nvPr/>
        </p:nvSpPr>
        <p:spPr bwMode="auto">
          <a:xfrm>
            <a:off x="2373313" y="433388"/>
            <a:ext cx="1512887" cy="2665412"/>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28704" name="Text Box 32"/>
          <p:cNvSpPr txBox="1">
            <a:spLocks noChangeArrowheads="1"/>
          </p:cNvSpPr>
          <p:nvPr/>
        </p:nvSpPr>
        <p:spPr bwMode="auto">
          <a:xfrm>
            <a:off x="1101725" y="3284538"/>
            <a:ext cx="1000125" cy="366712"/>
          </a:xfrm>
          <a:prstGeom prst="rect">
            <a:avLst/>
          </a:prstGeom>
          <a:noFill/>
          <a:ln w="9525">
            <a:noFill/>
            <a:miter lim="800000"/>
            <a:headEnd/>
            <a:tailEnd/>
          </a:ln>
        </p:spPr>
        <p:txBody>
          <a:bodyPr/>
          <a:lstStyle/>
          <a:p>
            <a:pPr algn="ctr"/>
            <a:r>
              <a:rPr lang="zh-CN" altLang="en-US" b="1">
                <a:solidFill>
                  <a:srgbClr val="000000"/>
                </a:solidFill>
                <a:latin typeface="Times New Roman" pitchFamily="18" charset="0"/>
                <a:ea typeface="楷体_GB2312"/>
                <a:cs typeface="楷体_GB2312"/>
              </a:rPr>
              <a:t>前 </a:t>
            </a:r>
            <a:r>
              <a:rPr lang="en-US" altLang="zh-CN" b="1" i="1">
                <a:solidFill>
                  <a:srgbClr val="FF0000"/>
                </a:solidFill>
                <a:latin typeface="Times New Roman" pitchFamily="18" charset="0"/>
                <a:ea typeface="楷体_GB2312"/>
                <a:cs typeface="楷体_GB2312"/>
              </a:rPr>
              <a:t>n</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列</a:t>
            </a:r>
          </a:p>
        </p:txBody>
      </p:sp>
      <p:sp>
        <p:nvSpPr>
          <p:cNvPr id="28692" name="Text Box 20"/>
          <p:cNvSpPr txBox="1">
            <a:spLocks noChangeArrowheads="1"/>
          </p:cNvSpPr>
          <p:nvPr/>
        </p:nvSpPr>
        <p:spPr bwMode="auto">
          <a:xfrm>
            <a:off x="1139825" y="3284538"/>
            <a:ext cx="962025" cy="366712"/>
          </a:xfrm>
          <a:prstGeom prst="rect">
            <a:avLst/>
          </a:prstGeom>
          <a:noFill/>
          <a:ln w="9525">
            <a:noFill/>
            <a:miter lim="800000"/>
            <a:headEnd/>
            <a:tailEnd/>
          </a:ln>
        </p:spPr>
        <p:txBody>
          <a:bodyPr/>
          <a:lstStyle/>
          <a:p>
            <a:pPr algn="ctr"/>
            <a:r>
              <a:rPr lang="zh-CN" altLang="en-US" b="1">
                <a:solidFill>
                  <a:srgbClr val="000000"/>
                </a:solidFill>
                <a:latin typeface="Times New Roman" pitchFamily="18" charset="0"/>
                <a:ea typeface="楷体_GB2312"/>
                <a:cs typeface="楷体_GB2312"/>
              </a:rPr>
              <a:t>前 </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列</a:t>
            </a:r>
          </a:p>
        </p:txBody>
      </p:sp>
      <p:graphicFrame>
        <p:nvGraphicFramePr>
          <p:cNvPr id="235536" name="Object 16"/>
          <p:cNvGraphicFramePr>
            <a:graphicFrameLocks noChangeAspect="1"/>
          </p:cNvGraphicFramePr>
          <p:nvPr/>
        </p:nvGraphicFramePr>
        <p:xfrm>
          <a:off x="566738" y="385763"/>
          <a:ext cx="1771650" cy="2763837"/>
        </p:xfrm>
        <a:graphic>
          <a:graphicData uri="http://schemas.openxmlformats.org/presentationml/2006/ole">
            <mc:AlternateContent xmlns:mc="http://schemas.openxmlformats.org/markup-compatibility/2006">
              <mc:Choice xmlns:v="urn:schemas-microsoft-com:vml" Requires="v">
                <p:oleObj spid="_x0000_s235648" name="Equation" r:id="rId3" imgW="1181100" imgH="1841500" progId="">
                  <p:embed/>
                </p:oleObj>
              </mc:Choice>
              <mc:Fallback>
                <p:oleObj name="Equation" r:id="rId3" imgW="1181100" imgH="1841500"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385763"/>
                        <a:ext cx="1771650" cy="2763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701" name="Object 17"/>
          <p:cNvGraphicFramePr>
            <a:graphicFrameLocks noChangeAspect="1"/>
          </p:cNvGraphicFramePr>
          <p:nvPr/>
        </p:nvGraphicFramePr>
        <p:xfrm>
          <a:off x="4184650" y="385763"/>
          <a:ext cx="933450" cy="2801937"/>
        </p:xfrm>
        <a:graphic>
          <a:graphicData uri="http://schemas.openxmlformats.org/presentationml/2006/ole">
            <mc:AlternateContent xmlns:mc="http://schemas.openxmlformats.org/markup-compatibility/2006">
              <mc:Choice xmlns:v="urn:schemas-microsoft-com:vml" Requires="v">
                <p:oleObj spid="_x0000_s235649" name="Equation" r:id="rId5" imgW="622300" imgH="1866900" progId="">
                  <p:embed/>
                </p:oleObj>
              </mc:Choice>
              <mc:Fallback>
                <p:oleObj name="Equation" r:id="rId5" imgW="622300" imgH="1866900" progId="">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650" y="385763"/>
                        <a:ext cx="933450" cy="280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4" name="Rectangle 2"/>
          <p:cNvSpPr>
            <a:spLocks noChangeArrowheads="1"/>
          </p:cNvSpPr>
          <p:nvPr/>
        </p:nvSpPr>
        <p:spPr bwMode="auto">
          <a:xfrm>
            <a:off x="457200" y="3860800"/>
            <a:ext cx="8229600" cy="1458913"/>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第二步：</a:t>
            </a:r>
            <a:r>
              <a:rPr kumimoji="1" lang="zh-CN" altLang="en-US" sz="2400" b="1">
                <a:solidFill>
                  <a:srgbClr val="000000"/>
                </a:solidFill>
                <a:latin typeface="Times New Roman" pitchFamily="18" charset="0"/>
                <a:ea typeface="楷体_GB2312"/>
                <a:cs typeface="楷体_GB2312"/>
              </a:rPr>
              <a:t>往证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唯一解．</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故原线性方程组有唯一解．</a:t>
            </a:r>
          </a:p>
        </p:txBody>
      </p:sp>
      <p:graphicFrame>
        <p:nvGraphicFramePr>
          <p:cNvPr id="28676" name="Object 18"/>
          <p:cNvGraphicFramePr>
            <a:graphicFrameLocks noChangeAspect="1"/>
          </p:cNvGraphicFramePr>
          <p:nvPr/>
        </p:nvGraphicFramePr>
        <p:xfrm>
          <a:off x="5003800" y="4013200"/>
          <a:ext cx="406400" cy="279400"/>
        </p:xfrm>
        <a:graphic>
          <a:graphicData uri="http://schemas.openxmlformats.org/presentationml/2006/ole">
            <mc:AlternateContent xmlns:mc="http://schemas.openxmlformats.org/markup-compatibility/2006">
              <mc:Choice xmlns:v="urn:schemas-microsoft-com:vml" Requires="v">
                <p:oleObj spid="_x0000_s235650" name="Equation" r:id="rId7" imgW="203112" imgH="139639" progId="">
                  <p:embed/>
                </p:oleObj>
              </mc:Choice>
              <mc:Fallback>
                <p:oleObj name="Equation" r:id="rId7" imgW="203112" imgH="139639" progId="">
                  <p:embed/>
                  <p:pic>
                    <p:nvPicPr>
                      <p:cNvPr id="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4013200"/>
                        <a:ext cx="406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6"/>
          <p:cNvGrpSpPr>
            <a:grpSpLocks/>
          </p:cNvGrpSpPr>
          <p:nvPr/>
        </p:nvGrpSpPr>
        <p:grpSpPr bwMode="auto">
          <a:xfrm>
            <a:off x="1014413" y="730250"/>
            <a:ext cx="3536950" cy="1079500"/>
            <a:chOff x="639" y="460"/>
            <a:chExt cx="2228" cy="680"/>
          </a:xfrm>
        </p:grpSpPr>
        <p:sp>
          <p:nvSpPr>
            <p:cNvPr id="235576" name="Line 6"/>
            <p:cNvSpPr>
              <a:spLocks noChangeShapeType="1"/>
            </p:cNvSpPr>
            <p:nvPr/>
          </p:nvSpPr>
          <p:spPr bwMode="auto">
            <a:xfrm>
              <a:off x="639" y="472"/>
              <a:ext cx="182" cy="0"/>
            </a:xfrm>
            <a:prstGeom prst="line">
              <a:avLst/>
            </a:prstGeom>
            <a:noFill/>
            <a:ln w="28575">
              <a:solidFill>
                <a:srgbClr val="FF0000"/>
              </a:solidFill>
              <a:round/>
              <a:headEnd/>
              <a:tailEnd/>
            </a:ln>
          </p:spPr>
          <p:txBody>
            <a:bodyPr/>
            <a:lstStyle/>
            <a:p>
              <a:endParaRPr lang="zh-CN" altLang="en-US"/>
            </a:p>
          </p:txBody>
        </p:sp>
        <p:sp>
          <p:nvSpPr>
            <p:cNvPr id="235577" name="Line 7"/>
            <p:cNvSpPr>
              <a:spLocks noChangeShapeType="1"/>
            </p:cNvSpPr>
            <p:nvPr/>
          </p:nvSpPr>
          <p:spPr bwMode="auto">
            <a:xfrm>
              <a:off x="821" y="460"/>
              <a:ext cx="0" cy="227"/>
            </a:xfrm>
            <a:prstGeom prst="line">
              <a:avLst/>
            </a:prstGeom>
            <a:noFill/>
            <a:ln w="28575">
              <a:solidFill>
                <a:srgbClr val="FF0000"/>
              </a:solidFill>
              <a:round/>
              <a:headEnd/>
              <a:tailEnd/>
            </a:ln>
          </p:spPr>
          <p:txBody>
            <a:bodyPr/>
            <a:lstStyle/>
            <a:p>
              <a:endParaRPr lang="zh-CN" altLang="en-US"/>
            </a:p>
          </p:txBody>
        </p:sp>
        <p:sp>
          <p:nvSpPr>
            <p:cNvPr id="235578" name="Line 8"/>
            <p:cNvSpPr>
              <a:spLocks noChangeShapeType="1"/>
            </p:cNvSpPr>
            <p:nvPr/>
          </p:nvSpPr>
          <p:spPr bwMode="auto">
            <a:xfrm>
              <a:off x="814" y="681"/>
              <a:ext cx="182" cy="0"/>
            </a:xfrm>
            <a:prstGeom prst="line">
              <a:avLst/>
            </a:prstGeom>
            <a:noFill/>
            <a:ln w="28575">
              <a:solidFill>
                <a:srgbClr val="FF0000"/>
              </a:solidFill>
              <a:round/>
              <a:headEnd/>
              <a:tailEnd/>
            </a:ln>
          </p:spPr>
          <p:txBody>
            <a:bodyPr/>
            <a:lstStyle/>
            <a:p>
              <a:endParaRPr lang="zh-CN" altLang="en-US"/>
            </a:p>
          </p:txBody>
        </p:sp>
        <p:sp>
          <p:nvSpPr>
            <p:cNvPr id="235579" name="Line 9"/>
            <p:cNvSpPr>
              <a:spLocks noChangeShapeType="1"/>
            </p:cNvSpPr>
            <p:nvPr/>
          </p:nvSpPr>
          <p:spPr bwMode="auto">
            <a:xfrm>
              <a:off x="1008" y="669"/>
              <a:ext cx="0" cy="227"/>
            </a:xfrm>
            <a:prstGeom prst="line">
              <a:avLst/>
            </a:prstGeom>
            <a:noFill/>
            <a:ln w="28575">
              <a:solidFill>
                <a:srgbClr val="FF0000"/>
              </a:solidFill>
              <a:prstDash val="sysDot"/>
              <a:round/>
              <a:headEnd/>
              <a:tailEnd/>
            </a:ln>
          </p:spPr>
          <p:txBody>
            <a:bodyPr/>
            <a:lstStyle/>
            <a:p>
              <a:endParaRPr lang="zh-CN" altLang="en-US"/>
            </a:p>
          </p:txBody>
        </p:sp>
        <p:sp>
          <p:nvSpPr>
            <p:cNvPr id="235580" name="Line 10"/>
            <p:cNvSpPr>
              <a:spLocks noChangeShapeType="1"/>
            </p:cNvSpPr>
            <p:nvPr/>
          </p:nvSpPr>
          <p:spPr bwMode="auto">
            <a:xfrm>
              <a:off x="1001" y="890"/>
              <a:ext cx="295" cy="0"/>
            </a:xfrm>
            <a:prstGeom prst="line">
              <a:avLst/>
            </a:prstGeom>
            <a:noFill/>
            <a:ln w="28575">
              <a:solidFill>
                <a:srgbClr val="FF0000"/>
              </a:solidFill>
              <a:prstDash val="sysDot"/>
              <a:round/>
              <a:headEnd/>
              <a:tailEnd/>
            </a:ln>
          </p:spPr>
          <p:txBody>
            <a:bodyPr/>
            <a:lstStyle/>
            <a:p>
              <a:endParaRPr lang="zh-CN" altLang="en-US"/>
            </a:p>
          </p:txBody>
        </p:sp>
        <p:sp>
          <p:nvSpPr>
            <p:cNvPr id="235581" name="Line 11"/>
            <p:cNvSpPr>
              <a:spLocks noChangeShapeType="1"/>
            </p:cNvSpPr>
            <p:nvPr/>
          </p:nvSpPr>
          <p:spPr bwMode="auto">
            <a:xfrm>
              <a:off x="1287" y="913"/>
              <a:ext cx="0" cy="227"/>
            </a:xfrm>
            <a:prstGeom prst="line">
              <a:avLst/>
            </a:prstGeom>
            <a:noFill/>
            <a:ln w="28575">
              <a:solidFill>
                <a:srgbClr val="FF0000"/>
              </a:solidFill>
              <a:round/>
              <a:headEnd/>
              <a:tailEnd/>
            </a:ln>
          </p:spPr>
          <p:txBody>
            <a:bodyPr/>
            <a:lstStyle/>
            <a:p>
              <a:endParaRPr lang="zh-CN" altLang="en-US"/>
            </a:p>
          </p:txBody>
        </p:sp>
        <p:sp>
          <p:nvSpPr>
            <p:cNvPr id="235582" name="Line 12"/>
            <p:cNvSpPr>
              <a:spLocks noChangeShapeType="1"/>
            </p:cNvSpPr>
            <p:nvPr/>
          </p:nvSpPr>
          <p:spPr bwMode="auto">
            <a:xfrm>
              <a:off x="1280" y="1134"/>
              <a:ext cx="1587" cy="0"/>
            </a:xfrm>
            <a:prstGeom prst="line">
              <a:avLst/>
            </a:prstGeom>
            <a:noFill/>
            <a:ln w="28575">
              <a:solidFill>
                <a:srgbClr val="FF0000"/>
              </a:solidFill>
              <a:round/>
              <a:headEnd/>
              <a:tailEnd/>
            </a:ln>
          </p:spPr>
          <p:txBody>
            <a:bodyPr/>
            <a:lstStyle/>
            <a:p>
              <a:endParaRPr lang="zh-CN" altLang="en-US"/>
            </a:p>
          </p:txBody>
        </p:sp>
      </p:grpSp>
      <p:sp>
        <p:nvSpPr>
          <p:cNvPr id="235548" name="AutoShape 19"/>
          <p:cNvSpPr>
            <a:spLocks/>
          </p:cNvSpPr>
          <p:nvPr/>
        </p:nvSpPr>
        <p:spPr bwMode="auto">
          <a:xfrm rot="-5400000">
            <a:off x="1573213" y="2727325"/>
            <a:ext cx="179387" cy="1008063"/>
          </a:xfrm>
          <a:prstGeom prst="leftBrace">
            <a:avLst>
              <a:gd name="adj1" fmla="val 46829"/>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sp>
        <p:nvSpPr>
          <p:cNvPr id="28693" name="AutoShape 21"/>
          <p:cNvSpPr>
            <a:spLocks/>
          </p:cNvSpPr>
          <p:nvPr/>
        </p:nvSpPr>
        <p:spPr bwMode="auto">
          <a:xfrm rot="-5400000">
            <a:off x="3041650" y="2727326"/>
            <a:ext cx="179387" cy="1008062"/>
          </a:xfrm>
          <a:prstGeom prst="leftBrace">
            <a:avLst>
              <a:gd name="adj1" fmla="val 46829"/>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sp>
        <p:nvSpPr>
          <p:cNvPr id="28694" name="Text Box 22"/>
          <p:cNvSpPr txBox="1">
            <a:spLocks noChangeArrowheads="1"/>
          </p:cNvSpPr>
          <p:nvPr/>
        </p:nvSpPr>
        <p:spPr bwMode="auto">
          <a:xfrm>
            <a:off x="2443163" y="3284538"/>
            <a:ext cx="1279525" cy="366712"/>
          </a:xfrm>
          <a:prstGeom prst="rect">
            <a:avLst/>
          </a:prstGeom>
          <a:noFill/>
          <a:ln w="9525">
            <a:noFill/>
            <a:miter lim="800000"/>
            <a:headEnd/>
            <a:tailEnd/>
          </a:ln>
        </p:spPr>
        <p:txBody>
          <a:bodyPr/>
          <a:lstStyle/>
          <a:p>
            <a:pPr algn="ctr"/>
            <a:r>
              <a:rPr lang="zh-CN" altLang="en-US" b="1">
                <a:solidFill>
                  <a:srgbClr val="000000"/>
                </a:solidFill>
                <a:latin typeface="Times New Roman" pitchFamily="18" charset="0"/>
                <a:ea typeface="楷体_GB2312"/>
                <a:cs typeface="楷体_GB2312"/>
              </a:rPr>
              <a:t>后 </a:t>
            </a:r>
            <a:r>
              <a:rPr lang="en-US" altLang="zh-CN" b="1" i="1">
                <a:solidFill>
                  <a:srgbClr val="000000"/>
                </a:solidFill>
                <a:latin typeface="Times New Roman" pitchFamily="18" charset="0"/>
                <a:ea typeface="楷体_GB2312"/>
                <a:cs typeface="楷体_GB2312"/>
              </a:rPr>
              <a:t>n </a:t>
            </a:r>
            <a:r>
              <a:rPr lang="en-US" altLang="zh-CN" b="1">
                <a:solidFill>
                  <a:srgbClr val="000000"/>
                </a:solidFill>
                <a:latin typeface="Times New Roman" pitchFamily="18" charset="0"/>
                <a:ea typeface="楷体_GB2312"/>
                <a:cs typeface="楷体_GB2312"/>
              </a:rPr>
              <a:t>- </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列  </a:t>
            </a:r>
          </a:p>
        </p:txBody>
      </p:sp>
      <p:sp>
        <p:nvSpPr>
          <p:cNvPr id="28698" name="Rectangle 26"/>
          <p:cNvSpPr>
            <a:spLocks noChangeArrowheads="1"/>
          </p:cNvSpPr>
          <p:nvPr/>
        </p:nvSpPr>
        <p:spPr bwMode="auto">
          <a:xfrm>
            <a:off x="457200" y="4352925"/>
            <a:ext cx="8164513" cy="457200"/>
          </a:xfrm>
          <a:prstGeom prst="rect">
            <a:avLst/>
          </a:prstGeom>
          <a:noFill/>
          <a:ln w="9525">
            <a:noFill/>
            <a:miter lim="800000"/>
            <a:headEnd/>
            <a:tailEnd/>
          </a:ln>
        </p:spPr>
        <p:txBody>
          <a:bodyPr wrap="none"/>
          <a:lstStyle/>
          <a:p>
            <a:r>
              <a:rPr kumimoji="1" lang="zh-CN" altLang="en-US" sz="2400" b="1">
                <a:solidFill>
                  <a:srgbClr val="000000"/>
                </a:solidFill>
                <a:latin typeface="Times New Roman" pitchFamily="18" charset="0"/>
                <a:ea typeface="楷体_GB2312"/>
                <a:cs typeface="楷体_GB2312"/>
              </a:rPr>
              <a:t>                                         则 </a:t>
            </a:r>
            <a:r>
              <a:rPr kumimoji="1" lang="en-US" altLang="zh-CN" sz="2400" b="1" i="1">
                <a:solidFill>
                  <a:srgbClr val="000000"/>
                </a:solidFill>
                <a:latin typeface="Times New Roman" pitchFamily="18" charset="0"/>
                <a:ea typeface="楷体_GB2312"/>
                <a:cs typeface="楷体_GB2312"/>
              </a:rPr>
              <a:t>d</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且 </a:t>
            </a:r>
            <a:r>
              <a:rPr kumimoji="1" lang="en-US" altLang="zh-CN" sz="2400" b="1" i="1">
                <a:solidFill>
                  <a:srgbClr val="FF0000"/>
                </a:solidFill>
                <a:latin typeface="Times New Roman" pitchFamily="18" charset="0"/>
                <a:ea typeface="楷体_GB2312"/>
                <a:cs typeface="楷体_GB2312"/>
              </a:rPr>
              <a:t>r</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a:t>
            </a:r>
            <a:endParaRPr kumimoji="1" lang="zh-CN" altLang="en-US" sz="2400" b="1">
              <a:solidFill>
                <a:srgbClr val="000000"/>
              </a:solidFill>
              <a:latin typeface="楷体_GB2312"/>
              <a:ea typeface="楷体_GB2312"/>
              <a:cs typeface="楷体_GB2312"/>
            </a:endParaRPr>
          </a:p>
        </p:txBody>
      </p:sp>
      <p:grpSp>
        <p:nvGrpSpPr>
          <p:cNvPr id="3" name="Group 33"/>
          <p:cNvGrpSpPr>
            <a:grpSpLocks/>
          </p:cNvGrpSpPr>
          <p:nvPr/>
        </p:nvGrpSpPr>
        <p:grpSpPr bwMode="auto">
          <a:xfrm>
            <a:off x="1014413" y="730250"/>
            <a:ext cx="3521075" cy="1420813"/>
            <a:chOff x="1882" y="1032"/>
            <a:chExt cx="2218" cy="895"/>
          </a:xfrm>
        </p:grpSpPr>
        <p:sp>
          <p:nvSpPr>
            <p:cNvPr id="235567" name="Line 34"/>
            <p:cNvSpPr>
              <a:spLocks noChangeShapeType="1"/>
            </p:cNvSpPr>
            <p:nvPr/>
          </p:nvSpPr>
          <p:spPr bwMode="auto">
            <a:xfrm>
              <a:off x="1882" y="1044"/>
              <a:ext cx="182" cy="0"/>
            </a:xfrm>
            <a:prstGeom prst="line">
              <a:avLst/>
            </a:prstGeom>
            <a:noFill/>
            <a:ln w="28575">
              <a:solidFill>
                <a:srgbClr val="0000FF"/>
              </a:solidFill>
              <a:round/>
              <a:headEnd/>
              <a:tailEnd/>
            </a:ln>
          </p:spPr>
          <p:txBody>
            <a:bodyPr/>
            <a:lstStyle/>
            <a:p>
              <a:endParaRPr lang="zh-CN" altLang="en-US"/>
            </a:p>
          </p:txBody>
        </p:sp>
        <p:sp>
          <p:nvSpPr>
            <p:cNvPr id="235568" name="Line 35"/>
            <p:cNvSpPr>
              <a:spLocks noChangeShapeType="1"/>
            </p:cNvSpPr>
            <p:nvPr/>
          </p:nvSpPr>
          <p:spPr bwMode="auto">
            <a:xfrm>
              <a:off x="2064" y="1032"/>
              <a:ext cx="0" cy="227"/>
            </a:xfrm>
            <a:prstGeom prst="line">
              <a:avLst/>
            </a:prstGeom>
            <a:noFill/>
            <a:ln w="28575">
              <a:solidFill>
                <a:srgbClr val="0000FF"/>
              </a:solidFill>
              <a:round/>
              <a:headEnd/>
              <a:tailEnd/>
            </a:ln>
          </p:spPr>
          <p:txBody>
            <a:bodyPr/>
            <a:lstStyle/>
            <a:p>
              <a:endParaRPr lang="zh-CN" altLang="en-US"/>
            </a:p>
          </p:txBody>
        </p:sp>
        <p:sp>
          <p:nvSpPr>
            <p:cNvPr id="235569" name="Line 36"/>
            <p:cNvSpPr>
              <a:spLocks noChangeShapeType="1"/>
            </p:cNvSpPr>
            <p:nvPr/>
          </p:nvSpPr>
          <p:spPr bwMode="auto">
            <a:xfrm>
              <a:off x="2057" y="1253"/>
              <a:ext cx="182" cy="0"/>
            </a:xfrm>
            <a:prstGeom prst="line">
              <a:avLst/>
            </a:prstGeom>
            <a:noFill/>
            <a:ln w="28575">
              <a:solidFill>
                <a:srgbClr val="0000FF"/>
              </a:solidFill>
              <a:round/>
              <a:headEnd/>
              <a:tailEnd/>
            </a:ln>
          </p:spPr>
          <p:txBody>
            <a:bodyPr/>
            <a:lstStyle/>
            <a:p>
              <a:endParaRPr lang="zh-CN" altLang="en-US"/>
            </a:p>
          </p:txBody>
        </p:sp>
        <p:sp>
          <p:nvSpPr>
            <p:cNvPr id="235570" name="Line 37"/>
            <p:cNvSpPr>
              <a:spLocks noChangeShapeType="1"/>
            </p:cNvSpPr>
            <p:nvPr/>
          </p:nvSpPr>
          <p:spPr bwMode="auto">
            <a:xfrm>
              <a:off x="2251" y="1241"/>
              <a:ext cx="0" cy="227"/>
            </a:xfrm>
            <a:prstGeom prst="line">
              <a:avLst/>
            </a:prstGeom>
            <a:noFill/>
            <a:ln w="28575">
              <a:solidFill>
                <a:srgbClr val="0000FF"/>
              </a:solidFill>
              <a:prstDash val="sysDot"/>
              <a:round/>
              <a:headEnd/>
              <a:tailEnd/>
            </a:ln>
          </p:spPr>
          <p:txBody>
            <a:bodyPr/>
            <a:lstStyle/>
            <a:p>
              <a:endParaRPr lang="zh-CN" altLang="en-US"/>
            </a:p>
          </p:txBody>
        </p:sp>
        <p:sp>
          <p:nvSpPr>
            <p:cNvPr id="235571" name="Line 38"/>
            <p:cNvSpPr>
              <a:spLocks noChangeShapeType="1"/>
            </p:cNvSpPr>
            <p:nvPr/>
          </p:nvSpPr>
          <p:spPr bwMode="auto">
            <a:xfrm>
              <a:off x="2244" y="1462"/>
              <a:ext cx="295" cy="0"/>
            </a:xfrm>
            <a:prstGeom prst="line">
              <a:avLst/>
            </a:prstGeom>
            <a:noFill/>
            <a:ln w="28575">
              <a:solidFill>
                <a:srgbClr val="0000FF"/>
              </a:solidFill>
              <a:prstDash val="sysDot"/>
              <a:round/>
              <a:headEnd/>
              <a:tailEnd/>
            </a:ln>
          </p:spPr>
          <p:txBody>
            <a:bodyPr/>
            <a:lstStyle/>
            <a:p>
              <a:endParaRPr lang="zh-CN" altLang="en-US"/>
            </a:p>
          </p:txBody>
        </p:sp>
        <p:sp>
          <p:nvSpPr>
            <p:cNvPr id="235572" name="Line 39"/>
            <p:cNvSpPr>
              <a:spLocks noChangeShapeType="1"/>
            </p:cNvSpPr>
            <p:nvPr/>
          </p:nvSpPr>
          <p:spPr bwMode="auto">
            <a:xfrm>
              <a:off x="2530" y="1485"/>
              <a:ext cx="0" cy="227"/>
            </a:xfrm>
            <a:prstGeom prst="line">
              <a:avLst/>
            </a:prstGeom>
            <a:noFill/>
            <a:ln w="28575">
              <a:solidFill>
                <a:srgbClr val="0000FF"/>
              </a:solidFill>
              <a:round/>
              <a:headEnd/>
              <a:tailEnd/>
            </a:ln>
          </p:spPr>
          <p:txBody>
            <a:bodyPr/>
            <a:lstStyle/>
            <a:p>
              <a:endParaRPr lang="zh-CN" altLang="en-US"/>
            </a:p>
          </p:txBody>
        </p:sp>
        <p:sp>
          <p:nvSpPr>
            <p:cNvPr id="235573" name="Line 40"/>
            <p:cNvSpPr>
              <a:spLocks noChangeShapeType="1"/>
            </p:cNvSpPr>
            <p:nvPr/>
          </p:nvSpPr>
          <p:spPr bwMode="auto">
            <a:xfrm>
              <a:off x="2523" y="1706"/>
              <a:ext cx="1247" cy="0"/>
            </a:xfrm>
            <a:prstGeom prst="line">
              <a:avLst/>
            </a:prstGeom>
            <a:noFill/>
            <a:ln w="28575">
              <a:solidFill>
                <a:srgbClr val="0000FF"/>
              </a:solidFill>
              <a:round/>
              <a:headEnd/>
              <a:tailEnd/>
            </a:ln>
          </p:spPr>
          <p:txBody>
            <a:bodyPr/>
            <a:lstStyle/>
            <a:p>
              <a:endParaRPr lang="zh-CN" altLang="en-US"/>
            </a:p>
          </p:txBody>
        </p:sp>
        <p:sp>
          <p:nvSpPr>
            <p:cNvPr id="235574" name="Line 41"/>
            <p:cNvSpPr>
              <a:spLocks noChangeShapeType="1"/>
            </p:cNvSpPr>
            <p:nvPr/>
          </p:nvSpPr>
          <p:spPr bwMode="auto">
            <a:xfrm>
              <a:off x="3767" y="1700"/>
              <a:ext cx="0" cy="227"/>
            </a:xfrm>
            <a:prstGeom prst="line">
              <a:avLst/>
            </a:prstGeom>
            <a:noFill/>
            <a:ln w="28575">
              <a:solidFill>
                <a:srgbClr val="0000FF"/>
              </a:solidFill>
              <a:round/>
              <a:headEnd/>
              <a:tailEnd/>
            </a:ln>
          </p:spPr>
          <p:txBody>
            <a:bodyPr/>
            <a:lstStyle/>
            <a:p>
              <a:endParaRPr lang="zh-CN" altLang="en-US"/>
            </a:p>
          </p:txBody>
        </p:sp>
        <p:sp>
          <p:nvSpPr>
            <p:cNvPr id="235575" name="Line 42"/>
            <p:cNvSpPr>
              <a:spLocks noChangeShapeType="1"/>
            </p:cNvSpPr>
            <p:nvPr/>
          </p:nvSpPr>
          <p:spPr bwMode="auto">
            <a:xfrm>
              <a:off x="3760" y="1921"/>
              <a:ext cx="340" cy="0"/>
            </a:xfrm>
            <a:prstGeom prst="line">
              <a:avLst/>
            </a:prstGeom>
            <a:noFill/>
            <a:ln w="28575">
              <a:solidFill>
                <a:srgbClr val="0000FF"/>
              </a:solidFill>
              <a:round/>
              <a:headEnd/>
              <a:tailEnd/>
            </a:ln>
          </p:spPr>
          <p:txBody>
            <a:bodyPr/>
            <a:lstStyle/>
            <a:p>
              <a:endParaRPr lang="zh-CN" altLang="en-US"/>
            </a:p>
          </p:txBody>
        </p:sp>
      </p:grpSp>
      <p:grpSp>
        <p:nvGrpSpPr>
          <p:cNvPr id="4" name="Group 58"/>
          <p:cNvGrpSpPr>
            <a:grpSpLocks/>
          </p:cNvGrpSpPr>
          <p:nvPr/>
        </p:nvGrpSpPr>
        <p:grpSpPr bwMode="auto">
          <a:xfrm>
            <a:off x="1014413" y="730250"/>
            <a:ext cx="1779587" cy="1079500"/>
            <a:chOff x="639" y="460"/>
            <a:chExt cx="1121" cy="680"/>
          </a:xfrm>
        </p:grpSpPr>
        <p:sp>
          <p:nvSpPr>
            <p:cNvPr id="235560" name="Line 44"/>
            <p:cNvSpPr>
              <a:spLocks noChangeShapeType="1"/>
            </p:cNvSpPr>
            <p:nvPr/>
          </p:nvSpPr>
          <p:spPr bwMode="auto">
            <a:xfrm>
              <a:off x="639" y="472"/>
              <a:ext cx="167" cy="0"/>
            </a:xfrm>
            <a:prstGeom prst="line">
              <a:avLst/>
            </a:prstGeom>
            <a:noFill/>
            <a:ln w="28575">
              <a:solidFill>
                <a:srgbClr val="FF0000"/>
              </a:solidFill>
              <a:round/>
              <a:headEnd/>
              <a:tailEnd/>
            </a:ln>
          </p:spPr>
          <p:txBody>
            <a:bodyPr/>
            <a:lstStyle/>
            <a:p>
              <a:endParaRPr lang="zh-CN" altLang="en-US"/>
            </a:p>
          </p:txBody>
        </p:sp>
        <p:sp>
          <p:nvSpPr>
            <p:cNvPr id="235561" name="Line 45"/>
            <p:cNvSpPr>
              <a:spLocks noChangeShapeType="1"/>
            </p:cNvSpPr>
            <p:nvPr/>
          </p:nvSpPr>
          <p:spPr bwMode="auto">
            <a:xfrm>
              <a:off x="815" y="460"/>
              <a:ext cx="0" cy="227"/>
            </a:xfrm>
            <a:prstGeom prst="line">
              <a:avLst/>
            </a:prstGeom>
            <a:noFill/>
            <a:ln w="28575">
              <a:solidFill>
                <a:srgbClr val="FF0000"/>
              </a:solidFill>
              <a:round/>
              <a:headEnd/>
              <a:tailEnd/>
            </a:ln>
          </p:spPr>
          <p:txBody>
            <a:bodyPr/>
            <a:lstStyle/>
            <a:p>
              <a:endParaRPr lang="zh-CN" altLang="en-US"/>
            </a:p>
          </p:txBody>
        </p:sp>
        <p:sp>
          <p:nvSpPr>
            <p:cNvPr id="235562" name="Line 46"/>
            <p:cNvSpPr>
              <a:spLocks noChangeShapeType="1"/>
            </p:cNvSpPr>
            <p:nvPr/>
          </p:nvSpPr>
          <p:spPr bwMode="auto">
            <a:xfrm>
              <a:off x="808" y="681"/>
              <a:ext cx="204" cy="0"/>
            </a:xfrm>
            <a:prstGeom prst="line">
              <a:avLst/>
            </a:prstGeom>
            <a:noFill/>
            <a:ln w="28575">
              <a:solidFill>
                <a:srgbClr val="FF0000"/>
              </a:solidFill>
              <a:round/>
              <a:headEnd/>
              <a:tailEnd/>
            </a:ln>
          </p:spPr>
          <p:txBody>
            <a:bodyPr/>
            <a:lstStyle/>
            <a:p>
              <a:endParaRPr lang="zh-CN" altLang="en-US"/>
            </a:p>
          </p:txBody>
        </p:sp>
        <p:sp>
          <p:nvSpPr>
            <p:cNvPr id="235563" name="Line 47"/>
            <p:cNvSpPr>
              <a:spLocks noChangeShapeType="1"/>
            </p:cNvSpPr>
            <p:nvPr/>
          </p:nvSpPr>
          <p:spPr bwMode="auto">
            <a:xfrm>
              <a:off x="1004" y="669"/>
              <a:ext cx="0" cy="227"/>
            </a:xfrm>
            <a:prstGeom prst="line">
              <a:avLst/>
            </a:prstGeom>
            <a:noFill/>
            <a:ln w="28575">
              <a:solidFill>
                <a:srgbClr val="FF0000"/>
              </a:solidFill>
              <a:prstDash val="sysDot"/>
              <a:round/>
              <a:headEnd/>
              <a:tailEnd/>
            </a:ln>
          </p:spPr>
          <p:txBody>
            <a:bodyPr/>
            <a:lstStyle/>
            <a:p>
              <a:endParaRPr lang="zh-CN" altLang="en-US"/>
            </a:p>
          </p:txBody>
        </p:sp>
        <p:sp>
          <p:nvSpPr>
            <p:cNvPr id="235564" name="Line 48"/>
            <p:cNvSpPr>
              <a:spLocks noChangeShapeType="1"/>
            </p:cNvSpPr>
            <p:nvPr/>
          </p:nvSpPr>
          <p:spPr bwMode="auto">
            <a:xfrm>
              <a:off x="989" y="890"/>
              <a:ext cx="317" cy="0"/>
            </a:xfrm>
            <a:prstGeom prst="line">
              <a:avLst/>
            </a:prstGeom>
            <a:noFill/>
            <a:ln w="28575">
              <a:solidFill>
                <a:srgbClr val="FF0000"/>
              </a:solidFill>
              <a:prstDash val="sysDot"/>
              <a:round/>
              <a:headEnd/>
              <a:tailEnd/>
            </a:ln>
          </p:spPr>
          <p:txBody>
            <a:bodyPr/>
            <a:lstStyle/>
            <a:p>
              <a:endParaRPr lang="zh-CN" altLang="en-US"/>
            </a:p>
          </p:txBody>
        </p:sp>
        <p:sp>
          <p:nvSpPr>
            <p:cNvPr id="235565" name="Line 49"/>
            <p:cNvSpPr>
              <a:spLocks noChangeShapeType="1"/>
            </p:cNvSpPr>
            <p:nvPr/>
          </p:nvSpPr>
          <p:spPr bwMode="auto">
            <a:xfrm>
              <a:off x="1291" y="913"/>
              <a:ext cx="0" cy="227"/>
            </a:xfrm>
            <a:prstGeom prst="line">
              <a:avLst/>
            </a:prstGeom>
            <a:noFill/>
            <a:ln w="28575">
              <a:solidFill>
                <a:srgbClr val="FF0000"/>
              </a:solidFill>
              <a:round/>
              <a:headEnd/>
              <a:tailEnd/>
            </a:ln>
          </p:spPr>
          <p:txBody>
            <a:bodyPr/>
            <a:lstStyle/>
            <a:p>
              <a:endParaRPr lang="zh-CN" altLang="en-US"/>
            </a:p>
          </p:txBody>
        </p:sp>
        <p:sp>
          <p:nvSpPr>
            <p:cNvPr id="235566" name="Line 50"/>
            <p:cNvSpPr>
              <a:spLocks noChangeShapeType="1"/>
            </p:cNvSpPr>
            <p:nvPr/>
          </p:nvSpPr>
          <p:spPr bwMode="auto">
            <a:xfrm>
              <a:off x="1284" y="1134"/>
              <a:ext cx="476" cy="0"/>
            </a:xfrm>
            <a:prstGeom prst="line">
              <a:avLst/>
            </a:prstGeom>
            <a:noFill/>
            <a:ln w="28575">
              <a:solidFill>
                <a:srgbClr val="FF0000"/>
              </a:solidFill>
              <a:round/>
              <a:headEnd/>
              <a:tailEnd/>
            </a:ln>
          </p:spPr>
          <p:txBody>
            <a:bodyPr/>
            <a:lstStyle/>
            <a:p>
              <a:endParaRPr lang="zh-CN" altLang="en-US"/>
            </a:p>
          </p:txBody>
        </p:sp>
      </p:grpSp>
      <p:sp>
        <p:nvSpPr>
          <p:cNvPr id="28725" name="Rectangle 53"/>
          <p:cNvSpPr>
            <a:spLocks noChangeArrowheads="1"/>
          </p:cNvSpPr>
          <p:nvPr/>
        </p:nvSpPr>
        <p:spPr bwMode="auto">
          <a:xfrm>
            <a:off x="5076825" y="457200"/>
            <a:ext cx="2484438" cy="396875"/>
          </a:xfrm>
          <a:prstGeom prst="rect">
            <a:avLst/>
          </a:prstGeom>
          <a:noFill/>
          <a:ln w="9525">
            <a:noFill/>
            <a:miter lim="800000"/>
            <a:headEnd/>
            <a:tailEnd/>
          </a:ln>
        </p:spPr>
        <p:txBody>
          <a:bodyPr wrap="none">
            <a:spAutoFit/>
          </a:bodyPr>
          <a:lstStyle/>
          <a:p>
            <a:r>
              <a:rPr kumimoji="1" lang="zh-CN" altLang="en-US" sz="2000" b="1">
                <a:solidFill>
                  <a:srgbClr val="000000"/>
                </a:solidFill>
                <a:latin typeface="Times New Roman" pitchFamily="18" charset="0"/>
                <a:ea typeface="楷体_GB2312"/>
                <a:cs typeface="楷体_GB2312"/>
              </a:rPr>
              <a:t>对应的线性方程组为</a:t>
            </a:r>
          </a:p>
        </p:txBody>
      </p:sp>
      <p:graphicFrame>
        <p:nvGraphicFramePr>
          <p:cNvPr id="28726" name="Object 19"/>
          <p:cNvGraphicFramePr>
            <a:graphicFrameLocks noChangeAspect="1"/>
          </p:cNvGraphicFramePr>
          <p:nvPr/>
        </p:nvGraphicFramePr>
        <p:xfrm>
          <a:off x="5881688" y="1076325"/>
          <a:ext cx="1266825" cy="1876425"/>
        </p:xfrm>
        <a:graphic>
          <a:graphicData uri="http://schemas.openxmlformats.org/presentationml/2006/ole">
            <mc:AlternateContent xmlns:mc="http://schemas.openxmlformats.org/markup-compatibility/2006">
              <mc:Choice xmlns:v="urn:schemas-microsoft-com:vml" Requires="v">
                <p:oleObj spid="_x0000_s235651" name="Equation" r:id="rId9" imgW="634725" imgH="939392" progId="">
                  <p:embed/>
                </p:oleObj>
              </mc:Choice>
              <mc:Fallback>
                <p:oleObj name="Equation" r:id="rId9" imgW="634725" imgH="939392" progId="">
                  <p:embed/>
                  <p:pic>
                    <p:nvPicPr>
                      <p:cNvPr id="0"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1688" y="1076325"/>
                        <a:ext cx="1266825" cy="187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727" name="Object 20"/>
          <p:cNvGraphicFramePr>
            <a:graphicFrameLocks noChangeAspect="1"/>
          </p:cNvGraphicFramePr>
          <p:nvPr/>
        </p:nvGraphicFramePr>
        <p:xfrm>
          <a:off x="4929188" y="504825"/>
          <a:ext cx="247650" cy="304800"/>
        </p:xfrm>
        <a:graphic>
          <a:graphicData uri="http://schemas.openxmlformats.org/presentationml/2006/ole">
            <mc:AlternateContent xmlns:mc="http://schemas.openxmlformats.org/markup-compatibility/2006">
              <mc:Choice xmlns:v="urn:schemas-microsoft-com:vml" Requires="v">
                <p:oleObj spid="_x0000_s235652" name="Equation" r:id="rId11" imgW="164957" imgH="203024" progId="">
                  <p:embed/>
                </p:oleObj>
              </mc:Choice>
              <mc:Fallback>
                <p:oleObj name="Equation" r:id="rId11" imgW="164957" imgH="203024" progId="">
                  <p:embed/>
                  <p:pic>
                    <p:nvPicPr>
                      <p:cNvPr id="0"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9188" y="504825"/>
                        <a:ext cx="24765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6" name="Rectangle 24"/>
          <p:cNvSpPr>
            <a:spLocks noChangeArrowheads="1"/>
          </p:cNvSpPr>
          <p:nvPr/>
        </p:nvSpPr>
        <p:spPr bwMode="auto">
          <a:xfrm>
            <a:off x="457200" y="4352925"/>
            <a:ext cx="8164513" cy="457200"/>
          </a:xfrm>
          <a:prstGeom prst="rect">
            <a:avLst/>
          </a:prstGeom>
          <a:noFill/>
          <a:ln w="9525">
            <a:noFill/>
            <a:miter lim="800000"/>
            <a:headEnd/>
            <a:tailEnd/>
          </a:ln>
        </p:spPr>
        <p:txBody>
          <a:bodyPr wrap="none"/>
          <a:lstStyle/>
          <a:p>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从而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ij</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都不出现</a:t>
            </a:r>
            <a:r>
              <a:rPr kumimoji="1" lang="en-US" altLang="zh-CN" sz="2400" b="1">
                <a:solidFill>
                  <a:srgbClr val="000000"/>
                </a:solidFill>
                <a:latin typeface="楷体_GB2312"/>
                <a:ea typeface="楷体_GB2312"/>
                <a:cs typeface="楷体_GB2312"/>
              </a:rPr>
              <a:t>.</a:t>
            </a:r>
          </a:p>
        </p:txBody>
      </p:sp>
      <p:graphicFrame>
        <p:nvGraphicFramePr>
          <p:cNvPr id="28733" name="Object 21"/>
          <p:cNvGraphicFramePr>
            <a:graphicFrameLocks noChangeAspect="1"/>
          </p:cNvGraphicFramePr>
          <p:nvPr/>
        </p:nvGraphicFramePr>
        <p:xfrm>
          <a:off x="2451100" y="433388"/>
          <a:ext cx="1447800" cy="2724150"/>
        </p:xfrm>
        <a:graphic>
          <a:graphicData uri="http://schemas.openxmlformats.org/presentationml/2006/ole">
            <mc:AlternateContent xmlns:mc="http://schemas.openxmlformats.org/markup-compatibility/2006">
              <mc:Choice xmlns:v="urn:schemas-microsoft-com:vml" Requires="v">
                <p:oleObj spid="_x0000_s235653" name="Equation" r:id="rId13" imgW="965200" imgH="1816100" progId="">
                  <p:embed/>
                </p:oleObj>
              </mc:Choice>
              <mc:Fallback>
                <p:oleObj name="Equation" r:id="rId13" imgW="965200" imgH="1816100" progId="">
                  <p:embed/>
                  <p:pic>
                    <p:nvPicPr>
                      <p:cNvPr id="0"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51100" y="433388"/>
                        <a:ext cx="144780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34" name="Object 22"/>
          <p:cNvGraphicFramePr>
            <a:graphicFrameLocks noChangeAspect="1"/>
          </p:cNvGraphicFramePr>
          <p:nvPr/>
        </p:nvGraphicFramePr>
        <p:xfrm>
          <a:off x="4051300" y="395288"/>
          <a:ext cx="1066800" cy="2801937"/>
        </p:xfrm>
        <a:graphic>
          <a:graphicData uri="http://schemas.openxmlformats.org/presentationml/2006/ole">
            <mc:AlternateContent xmlns:mc="http://schemas.openxmlformats.org/markup-compatibility/2006">
              <mc:Choice xmlns:v="urn:schemas-microsoft-com:vml" Requires="v">
                <p:oleObj spid="_x0000_s235654" name="Equation" r:id="rId15" imgW="711200" imgH="1866900" progId="">
                  <p:embed/>
                </p:oleObj>
              </mc:Choice>
              <mc:Fallback>
                <p:oleObj name="Equation" r:id="rId15" imgW="711200" imgH="1866900" progId="">
                  <p:embed/>
                  <p:pic>
                    <p:nvPicPr>
                      <p:cNvPr id="0" name="Picture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1300" y="395288"/>
                        <a:ext cx="1066800" cy="280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矩形 49"/>
          <p:cNvSpPr/>
          <p:nvPr/>
        </p:nvSpPr>
        <p:spPr>
          <a:xfrm>
            <a:off x="6099175" y="1143000"/>
            <a:ext cx="1000125"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1" name="矩形 50"/>
          <p:cNvSpPr/>
          <p:nvPr/>
        </p:nvSpPr>
        <p:spPr>
          <a:xfrm>
            <a:off x="6099175" y="1571625"/>
            <a:ext cx="1000125"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2" name="矩形 51"/>
          <p:cNvSpPr/>
          <p:nvPr/>
        </p:nvSpPr>
        <p:spPr>
          <a:xfrm>
            <a:off x="6099175" y="2000250"/>
            <a:ext cx="1000125"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3" name="矩形 52"/>
          <p:cNvSpPr/>
          <p:nvPr/>
        </p:nvSpPr>
        <p:spPr>
          <a:xfrm>
            <a:off x="6099175" y="2428875"/>
            <a:ext cx="1000125"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animEffect transition="in" filter="blinds(horizontal)">
                                      <p:cBhvr>
                                        <p:cTn id="7" dur="500"/>
                                        <p:tgtEl>
                                          <p:spTgt spid="2867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blinds(horizontal)">
                                      <p:cBhvr>
                                        <p:cTn id="10" dur="500"/>
                                        <p:tgtEl>
                                          <p:spTgt spid="286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8674">
                                            <p:txEl>
                                              <p:pRg st="1" end="1"/>
                                            </p:txEl>
                                          </p:spTgt>
                                        </p:tgtEl>
                                        <p:attrNameLst>
                                          <p:attrName>style.visibility</p:attrName>
                                        </p:attrNameLst>
                                      </p:cBhvr>
                                      <p:to>
                                        <p:strVal val="visible"/>
                                      </p:to>
                                    </p:set>
                                    <p:animEffect transition="in" filter="wipe(left)">
                                      <p:cBhvr>
                                        <p:cTn id="15" dur="500"/>
                                        <p:tgtEl>
                                          <p:spTgt spid="28674">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xit" presetSubtype="16" fill="hold" nodeType="clickEffect">
                                  <p:stCondLst>
                                    <p:cond delay="0"/>
                                  </p:stCondLst>
                                  <p:childTnLst>
                                    <p:animEffect transition="out" filter="box(in)">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par>
                          <p:cTn id="21" fill="hold" nodeType="afterGroup">
                            <p:stCondLst>
                              <p:cond delay="500"/>
                            </p:stCondLst>
                            <p:childTnLst>
                              <p:par>
                                <p:cTn id="22" presetID="18" presetClass="entr" presetSubtype="6"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strips(downRight)">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8698"/>
                                        </p:tgtEl>
                                        <p:attrNameLst>
                                          <p:attrName>style.visibility</p:attrName>
                                        </p:attrNameLst>
                                      </p:cBhvr>
                                      <p:to>
                                        <p:strVal val="visible"/>
                                      </p:to>
                                    </p:set>
                                    <p:animEffect transition="in" filter="wipe(left)">
                                      <p:cBhvr>
                                        <p:cTn id="29" dur="500"/>
                                        <p:tgtEl>
                                          <p:spTgt spid="286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xit" presetSubtype="16" fill="hold" nodeType="clickEffect">
                                  <p:stCondLst>
                                    <p:cond delay="0"/>
                                  </p:stCondLst>
                                  <p:childTnLst>
                                    <p:animEffect transition="out" filter="box(in)">
                                      <p:cBhvr>
                                        <p:cTn id="33" dur="500"/>
                                        <p:tgtEl>
                                          <p:spTgt spid="28734"/>
                                        </p:tgtEl>
                                      </p:cBhvr>
                                    </p:animEffect>
                                    <p:set>
                                      <p:cBhvr>
                                        <p:cTn id="34" dur="1" fill="hold">
                                          <p:stCondLst>
                                            <p:cond delay="499"/>
                                          </p:stCondLst>
                                        </p:cTn>
                                        <p:tgtEl>
                                          <p:spTgt spid="28734"/>
                                        </p:tgtEl>
                                        <p:attrNameLst>
                                          <p:attrName>style.visibility</p:attrName>
                                        </p:attrNameLst>
                                      </p:cBhvr>
                                      <p:to>
                                        <p:strVal val="hidden"/>
                                      </p:to>
                                    </p:set>
                                  </p:childTnLst>
                                </p:cTn>
                              </p:par>
                            </p:childTnLst>
                          </p:cTn>
                        </p:par>
                        <p:par>
                          <p:cTn id="35" fill="hold" nodeType="afterGroup">
                            <p:stCondLst>
                              <p:cond delay="500"/>
                            </p:stCondLst>
                            <p:childTnLst>
                              <p:par>
                                <p:cTn id="36" presetID="4" presetClass="entr" presetSubtype="16" fill="hold" nodeType="afterEffect">
                                  <p:stCondLst>
                                    <p:cond delay="0"/>
                                  </p:stCondLst>
                                  <p:childTnLst>
                                    <p:set>
                                      <p:cBhvr>
                                        <p:cTn id="37" dur="1" fill="hold">
                                          <p:stCondLst>
                                            <p:cond delay="0"/>
                                          </p:stCondLst>
                                        </p:cTn>
                                        <p:tgtEl>
                                          <p:spTgt spid="28701"/>
                                        </p:tgtEl>
                                        <p:attrNameLst>
                                          <p:attrName>style.visibility</p:attrName>
                                        </p:attrNameLst>
                                      </p:cBhvr>
                                      <p:to>
                                        <p:strVal val="visible"/>
                                      </p:to>
                                    </p:set>
                                    <p:animEffect transition="in" filter="box(in)">
                                      <p:cBhvr>
                                        <p:cTn id="38" dur="500"/>
                                        <p:tgtEl>
                                          <p:spTgt spid="2870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9" presetClass="exit" presetSubtype="0" fill="hold" grpId="0" nodeType="clickEffect">
                                  <p:stCondLst>
                                    <p:cond delay="0"/>
                                  </p:stCondLst>
                                  <p:childTnLst>
                                    <p:anim calcmode="lin" valueType="num">
                                      <p:cBhvr>
                                        <p:cTn id="42" dur="1000"/>
                                        <p:tgtEl>
                                          <p:spTgt spid="28692"/>
                                        </p:tgtEl>
                                        <p:attrNameLst>
                                          <p:attrName>ppt_x</p:attrName>
                                        </p:attrNameLst>
                                      </p:cBhvr>
                                      <p:tavLst>
                                        <p:tav tm="0">
                                          <p:val>
                                            <p:strVal val="ppt_x"/>
                                          </p:val>
                                        </p:tav>
                                        <p:tav tm="100000">
                                          <p:val>
                                            <p:strVal val="ppt_x-.2"/>
                                          </p:val>
                                        </p:tav>
                                      </p:tavLst>
                                    </p:anim>
                                    <p:anim calcmode="lin" valueType="num">
                                      <p:cBhvr>
                                        <p:cTn id="43" dur="1000"/>
                                        <p:tgtEl>
                                          <p:spTgt spid="28692"/>
                                        </p:tgtEl>
                                        <p:attrNameLst>
                                          <p:attrName>ppt_y</p:attrName>
                                        </p:attrNameLst>
                                      </p:cBhvr>
                                      <p:tavLst>
                                        <p:tav tm="0">
                                          <p:val>
                                            <p:strVal val="ppt_y"/>
                                          </p:val>
                                        </p:tav>
                                        <p:tav tm="100000">
                                          <p:val>
                                            <p:strVal val="ppt_y"/>
                                          </p:val>
                                        </p:tav>
                                      </p:tavLst>
                                    </p:anim>
                                    <p:animEffect transition="out" filter="fade">
                                      <p:cBhvr>
                                        <p:cTn id="44" dur="1000"/>
                                        <p:tgtEl>
                                          <p:spTgt spid="28692"/>
                                        </p:tgtEl>
                                      </p:cBhvr>
                                    </p:animEffect>
                                    <p:set>
                                      <p:cBhvr>
                                        <p:cTn id="45" dur="1" fill="hold">
                                          <p:stCondLst>
                                            <p:cond delay="999"/>
                                          </p:stCondLst>
                                        </p:cTn>
                                        <p:tgtEl>
                                          <p:spTgt spid="28692"/>
                                        </p:tgtEl>
                                        <p:attrNameLst>
                                          <p:attrName>style.visibility</p:attrName>
                                        </p:attrNameLst>
                                      </p:cBhvr>
                                      <p:to>
                                        <p:strVal val="hidden"/>
                                      </p:to>
                                    </p:set>
                                  </p:childTnLst>
                                </p:cTn>
                              </p:par>
                            </p:childTnLst>
                          </p:cTn>
                        </p:par>
                        <p:par>
                          <p:cTn id="46" fill="hold" nodeType="afterGroup">
                            <p:stCondLst>
                              <p:cond delay="1000"/>
                            </p:stCondLst>
                            <p:childTnLst>
                              <p:par>
                                <p:cTn id="47" presetID="12" presetClass="entr" presetSubtype="4" fill="hold" grpId="0" nodeType="afterEffect">
                                  <p:stCondLst>
                                    <p:cond delay="0"/>
                                  </p:stCondLst>
                                  <p:childTnLst>
                                    <p:set>
                                      <p:cBhvr>
                                        <p:cTn id="48" dur="1" fill="hold">
                                          <p:stCondLst>
                                            <p:cond delay="0"/>
                                          </p:stCondLst>
                                        </p:cTn>
                                        <p:tgtEl>
                                          <p:spTgt spid="28704"/>
                                        </p:tgtEl>
                                        <p:attrNameLst>
                                          <p:attrName>style.visibility</p:attrName>
                                        </p:attrNameLst>
                                      </p:cBhvr>
                                      <p:to>
                                        <p:strVal val="visible"/>
                                      </p:to>
                                    </p:set>
                                    <p:animEffect transition="in" filter="slide(fromBottom)">
                                      <p:cBhvr>
                                        <p:cTn id="49" dur="500"/>
                                        <p:tgtEl>
                                          <p:spTgt spid="2870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0" presetClass="entr" presetSubtype="0"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edge">
                                      <p:cBhvr>
                                        <p:cTn id="54" dur="1000"/>
                                        <p:tgtEl>
                                          <p:spTgt spid="4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8696"/>
                                        </p:tgtEl>
                                        <p:attrNameLst>
                                          <p:attrName>style.visibility</p:attrName>
                                        </p:attrNameLst>
                                      </p:cBhvr>
                                      <p:to>
                                        <p:strVal val="visible"/>
                                      </p:to>
                                    </p:set>
                                    <p:animEffect transition="in" filter="wipe(left)">
                                      <p:cBhvr>
                                        <p:cTn id="59" dur="500"/>
                                        <p:tgtEl>
                                          <p:spTgt spid="2869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xit" presetSubtype="16" fill="hold" nodeType="clickEffect">
                                  <p:stCondLst>
                                    <p:cond delay="0"/>
                                  </p:stCondLst>
                                  <p:childTnLst>
                                    <p:animEffect transition="out" filter="box(in)">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par>
                                <p:cTn id="65" presetID="4" presetClass="exit" presetSubtype="16" fill="hold" grpId="0" nodeType="withEffect">
                                  <p:stCondLst>
                                    <p:cond delay="0"/>
                                  </p:stCondLst>
                                  <p:childTnLst>
                                    <p:animEffect transition="out" filter="box(in)">
                                      <p:cBhvr>
                                        <p:cTn id="66" dur="500"/>
                                        <p:tgtEl>
                                          <p:spTgt spid="28693"/>
                                        </p:tgtEl>
                                      </p:cBhvr>
                                    </p:animEffect>
                                    <p:set>
                                      <p:cBhvr>
                                        <p:cTn id="67" dur="1" fill="hold">
                                          <p:stCondLst>
                                            <p:cond delay="499"/>
                                          </p:stCondLst>
                                        </p:cTn>
                                        <p:tgtEl>
                                          <p:spTgt spid="28693"/>
                                        </p:tgtEl>
                                        <p:attrNameLst>
                                          <p:attrName>style.visibility</p:attrName>
                                        </p:attrNameLst>
                                      </p:cBhvr>
                                      <p:to>
                                        <p:strVal val="hidden"/>
                                      </p:to>
                                    </p:set>
                                  </p:childTnLst>
                                </p:cTn>
                              </p:par>
                              <p:par>
                                <p:cTn id="68" presetID="4" presetClass="exit" presetSubtype="16" fill="hold" grpId="0" nodeType="withEffect">
                                  <p:stCondLst>
                                    <p:cond delay="0"/>
                                  </p:stCondLst>
                                  <p:childTnLst>
                                    <p:animEffect transition="out" filter="box(in)">
                                      <p:cBhvr>
                                        <p:cTn id="69" dur="500"/>
                                        <p:tgtEl>
                                          <p:spTgt spid="28694"/>
                                        </p:tgtEl>
                                      </p:cBhvr>
                                    </p:animEffect>
                                    <p:set>
                                      <p:cBhvr>
                                        <p:cTn id="70" dur="1" fill="hold">
                                          <p:stCondLst>
                                            <p:cond delay="499"/>
                                          </p:stCondLst>
                                        </p:cTn>
                                        <p:tgtEl>
                                          <p:spTgt spid="28694"/>
                                        </p:tgtEl>
                                        <p:attrNameLst>
                                          <p:attrName>style.visibility</p:attrName>
                                        </p:attrNameLst>
                                      </p:cBhvr>
                                      <p:to>
                                        <p:strVal val="hidden"/>
                                      </p:to>
                                    </p:set>
                                  </p:childTnLst>
                                </p:cTn>
                              </p:par>
                              <p:par>
                                <p:cTn id="71" presetID="4" presetClass="exit" presetSubtype="16" fill="hold" grpId="1" nodeType="withEffect">
                                  <p:stCondLst>
                                    <p:cond delay="0"/>
                                  </p:stCondLst>
                                  <p:childTnLst>
                                    <p:animEffect transition="out" filter="box(in)">
                                      <p:cBhvr>
                                        <p:cTn id="72" dur="500"/>
                                        <p:tgtEl>
                                          <p:spTgt spid="45"/>
                                        </p:tgtEl>
                                      </p:cBhvr>
                                    </p:animEffect>
                                    <p:set>
                                      <p:cBhvr>
                                        <p:cTn id="73" dur="1" fill="hold">
                                          <p:stCondLst>
                                            <p:cond delay="499"/>
                                          </p:stCondLst>
                                        </p:cTn>
                                        <p:tgtEl>
                                          <p:spTgt spid="45"/>
                                        </p:tgtEl>
                                        <p:attrNameLst>
                                          <p:attrName>style.visibility</p:attrName>
                                        </p:attrNameLst>
                                      </p:cBhvr>
                                      <p:to>
                                        <p:strVal val="hidden"/>
                                      </p:to>
                                    </p:set>
                                  </p:childTnLst>
                                </p:cTn>
                              </p:par>
                              <p:par>
                                <p:cTn id="74" presetID="4" presetClass="exit" presetSubtype="16" fill="hold" nodeType="withEffect">
                                  <p:stCondLst>
                                    <p:cond delay="0"/>
                                  </p:stCondLst>
                                  <p:childTnLst>
                                    <p:animEffect transition="out" filter="box(in)">
                                      <p:cBhvr>
                                        <p:cTn id="75" dur="500"/>
                                        <p:tgtEl>
                                          <p:spTgt spid="28733"/>
                                        </p:tgtEl>
                                      </p:cBhvr>
                                    </p:animEffect>
                                    <p:set>
                                      <p:cBhvr>
                                        <p:cTn id="76" dur="1" fill="hold">
                                          <p:stCondLst>
                                            <p:cond delay="499"/>
                                          </p:stCondLst>
                                        </p:cTn>
                                        <p:tgtEl>
                                          <p:spTgt spid="28733"/>
                                        </p:tgtEl>
                                        <p:attrNameLst>
                                          <p:attrName>style.visibility</p:attrName>
                                        </p:attrNameLst>
                                      </p:cBhvr>
                                      <p:to>
                                        <p:strVal val="hidden"/>
                                      </p:to>
                                    </p:set>
                                  </p:childTnLst>
                                </p:cTn>
                              </p:par>
                            </p:childTnLst>
                          </p:cTn>
                        </p:par>
                        <p:par>
                          <p:cTn id="77" fill="hold" nodeType="afterGroup">
                            <p:stCondLst>
                              <p:cond delay="500"/>
                            </p:stCondLst>
                            <p:childTnLst>
                              <p:par>
                                <p:cTn id="78" presetID="35" presetClass="path" presetSubtype="0" accel="50000" decel="50000" fill="hold" nodeType="afterEffect">
                                  <p:stCondLst>
                                    <p:cond delay="0"/>
                                  </p:stCondLst>
                                  <p:childTnLst>
                                    <p:animMotion origin="layout" path="M -0.01163 3.33333E-6 L -0.18177 0.00185 " pathEditMode="relative" rAng="0" ptsTypes="AA">
                                      <p:cBhvr>
                                        <p:cTn id="79" dur="2000" fill="hold"/>
                                        <p:tgtEl>
                                          <p:spTgt spid="28701"/>
                                        </p:tgtEl>
                                        <p:attrNameLst>
                                          <p:attrName>ppt_x</p:attrName>
                                          <p:attrName>ppt_y</p:attrName>
                                        </p:attrNameLst>
                                      </p:cBhvr>
                                      <p:rCtr x="-8507" y="93"/>
                                    </p:animMotion>
                                  </p:childTnLst>
                                </p:cTn>
                              </p:par>
                              <p:par>
                                <p:cTn id="80" presetID="18" presetClass="entr" presetSubtype="6"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strips(downRight)">
                                      <p:cBhvr>
                                        <p:cTn id="82" dur="2000"/>
                                        <p:tgtEl>
                                          <p:spTgt spid="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8725"/>
                                        </p:tgtEl>
                                        <p:attrNameLst>
                                          <p:attrName>style.visibility</p:attrName>
                                        </p:attrNameLst>
                                      </p:cBhvr>
                                      <p:to>
                                        <p:strVal val="visible"/>
                                      </p:to>
                                    </p:set>
                                    <p:animEffect transition="in" filter="blinds(horizontal)">
                                      <p:cBhvr>
                                        <p:cTn id="87" dur="500"/>
                                        <p:tgtEl>
                                          <p:spTgt spid="28725"/>
                                        </p:tgtEl>
                                      </p:cBhvr>
                                    </p:animEffect>
                                  </p:childTnLst>
                                </p:cTn>
                              </p:par>
                              <p:par>
                                <p:cTn id="88" presetID="3" presetClass="entr" presetSubtype="10" fill="hold" nodeType="withEffect">
                                  <p:stCondLst>
                                    <p:cond delay="0"/>
                                  </p:stCondLst>
                                  <p:childTnLst>
                                    <p:set>
                                      <p:cBhvr>
                                        <p:cTn id="89" dur="1" fill="hold">
                                          <p:stCondLst>
                                            <p:cond delay="0"/>
                                          </p:stCondLst>
                                        </p:cTn>
                                        <p:tgtEl>
                                          <p:spTgt spid="28727"/>
                                        </p:tgtEl>
                                        <p:attrNameLst>
                                          <p:attrName>style.visibility</p:attrName>
                                        </p:attrNameLst>
                                      </p:cBhvr>
                                      <p:to>
                                        <p:strVal val="visible"/>
                                      </p:to>
                                    </p:set>
                                    <p:animEffect transition="in" filter="blinds(horizontal)">
                                      <p:cBhvr>
                                        <p:cTn id="90" dur="500"/>
                                        <p:tgtEl>
                                          <p:spTgt spid="28727"/>
                                        </p:tgtEl>
                                      </p:cBhvr>
                                    </p:animEffect>
                                  </p:childTnLst>
                                </p:cTn>
                              </p:par>
                            </p:childTnLst>
                          </p:cTn>
                        </p:par>
                        <p:par>
                          <p:cTn id="91" fill="hold" nodeType="afterGroup">
                            <p:stCondLst>
                              <p:cond delay="500"/>
                            </p:stCondLst>
                            <p:childTnLst>
                              <p:par>
                                <p:cTn id="92" presetID="4" presetClass="entr" presetSubtype="16" fill="hold" nodeType="afterEffect">
                                  <p:stCondLst>
                                    <p:cond delay="0"/>
                                  </p:stCondLst>
                                  <p:childTnLst>
                                    <p:set>
                                      <p:cBhvr>
                                        <p:cTn id="93" dur="1" fill="hold">
                                          <p:stCondLst>
                                            <p:cond delay="0"/>
                                          </p:stCondLst>
                                        </p:cTn>
                                        <p:tgtEl>
                                          <p:spTgt spid="28726"/>
                                        </p:tgtEl>
                                        <p:attrNameLst>
                                          <p:attrName>style.visibility</p:attrName>
                                        </p:attrNameLst>
                                      </p:cBhvr>
                                      <p:to>
                                        <p:strVal val="visible"/>
                                      </p:to>
                                    </p:set>
                                    <p:animEffect transition="in" filter="box(in)">
                                      <p:cBhvr>
                                        <p:cTn id="94" dur="500"/>
                                        <p:tgtEl>
                                          <p:spTgt spid="2872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xit" presetSubtype="8" fill="hold" grpId="0" nodeType="clickEffect">
                                  <p:stCondLst>
                                    <p:cond delay="0"/>
                                  </p:stCondLst>
                                  <p:childTnLst>
                                    <p:animEffect transition="out" filter="wipe(left)">
                                      <p:cBhvr>
                                        <p:cTn id="98" dur="500"/>
                                        <p:tgtEl>
                                          <p:spTgt spid="50"/>
                                        </p:tgtEl>
                                      </p:cBhvr>
                                    </p:animEffect>
                                    <p:set>
                                      <p:cBhvr>
                                        <p:cTn id="99" dur="1" fill="hold">
                                          <p:stCondLst>
                                            <p:cond delay="499"/>
                                          </p:stCondLst>
                                        </p:cTn>
                                        <p:tgtEl>
                                          <p:spTgt spid="50"/>
                                        </p:tgtEl>
                                        <p:attrNameLst>
                                          <p:attrName>style.visibility</p:attrName>
                                        </p:attrNameLst>
                                      </p:cBhvr>
                                      <p:to>
                                        <p:strVal val="hidden"/>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xit" presetSubtype="8" fill="hold" grpId="0" nodeType="clickEffect">
                                  <p:stCondLst>
                                    <p:cond delay="0"/>
                                  </p:stCondLst>
                                  <p:childTnLst>
                                    <p:animEffect transition="out" filter="wipe(left)">
                                      <p:cBhvr>
                                        <p:cTn id="103" dur="500"/>
                                        <p:tgtEl>
                                          <p:spTgt spid="51"/>
                                        </p:tgtEl>
                                      </p:cBhvr>
                                    </p:animEffect>
                                    <p:set>
                                      <p:cBhvr>
                                        <p:cTn id="104" dur="1" fill="hold">
                                          <p:stCondLst>
                                            <p:cond delay="499"/>
                                          </p:stCondLst>
                                        </p:cTn>
                                        <p:tgtEl>
                                          <p:spTgt spid="51"/>
                                        </p:tgtEl>
                                        <p:attrNameLst>
                                          <p:attrName>style.visibility</p:attrName>
                                        </p:attrNameLst>
                                      </p:cBhvr>
                                      <p:to>
                                        <p:strVal val="hidden"/>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xit" presetSubtype="8" fill="hold" grpId="0" nodeType="clickEffect">
                                  <p:stCondLst>
                                    <p:cond delay="0"/>
                                  </p:stCondLst>
                                  <p:childTnLst>
                                    <p:animEffect transition="out" filter="wipe(left)">
                                      <p:cBhvr>
                                        <p:cTn id="108" dur="500"/>
                                        <p:tgtEl>
                                          <p:spTgt spid="52"/>
                                        </p:tgtEl>
                                      </p:cBhvr>
                                    </p:animEffect>
                                    <p:set>
                                      <p:cBhvr>
                                        <p:cTn id="109" dur="1" fill="hold">
                                          <p:stCondLst>
                                            <p:cond delay="499"/>
                                          </p:stCondLst>
                                        </p:cTn>
                                        <p:tgtEl>
                                          <p:spTgt spid="52"/>
                                        </p:tgtEl>
                                        <p:attrNameLst>
                                          <p:attrName>style.visibility</p:attrName>
                                        </p:attrNameLst>
                                      </p:cBhvr>
                                      <p:to>
                                        <p:strVal val="hidden"/>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xit" presetSubtype="8" fill="hold" grpId="0" nodeType="clickEffect">
                                  <p:stCondLst>
                                    <p:cond delay="0"/>
                                  </p:stCondLst>
                                  <p:childTnLst>
                                    <p:animEffect transition="out" filter="wipe(left)">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28674">
                                            <p:txEl>
                                              <p:pRg st="2" end="2"/>
                                            </p:txEl>
                                          </p:spTgt>
                                        </p:tgtEl>
                                        <p:attrNameLst>
                                          <p:attrName>style.visibility</p:attrName>
                                        </p:attrNameLst>
                                      </p:cBhvr>
                                      <p:to>
                                        <p:strVal val="visible"/>
                                      </p:to>
                                    </p:set>
                                    <p:animEffect transition="in" filter="blinds(horizontal)">
                                      <p:cBhvr>
                                        <p:cTn id="119" dur="500"/>
                                        <p:tgtEl>
                                          <p:spTgt spid="286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28704" grpId="0"/>
      <p:bldP spid="28692" grpId="0"/>
      <p:bldP spid="28674" grpId="0" build="p"/>
      <p:bldP spid="28693" grpId="0" animBg="1"/>
      <p:bldP spid="28694" grpId="0"/>
      <p:bldP spid="28698" grpId="0"/>
      <p:bldP spid="28725" grpId="0"/>
      <p:bldP spid="28696" grpId="0"/>
      <p:bldP spid="50" grpId="0" animBg="1"/>
      <p:bldP spid="51" grpId="0" animBg="1"/>
      <p:bldP spid="52" grpId="0" animBg="1"/>
      <p:bldP spid="53" grpId="0" animBg="1"/>
    </p:bldLst>
  </p:timing>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306" name="Rectangle 34"/>
          <p:cNvSpPr>
            <a:spLocks noChangeArrowheads="1"/>
          </p:cNvSpPr>
          <p:nvPr/>
        </p:nvSpPr>
        <p:spPr bwMode="auto">
          <a:xfrm>
            <a:off x="2095500" y="433388"/>
            <a:ext cx="1512888" cy="2665412"/>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54343" name="Rectangle 71"/>
          <p:cNvSpPr>
            <a:spLocks noChangeArrowheads="1"/>
          </p:cNvSpPr>
          <p:nvPr/>
        </p:nvSpPr>
        <p:spPr bwMode="auto">
          <a:xfrm>
            <a:off x="725488" y="1801813"/>
            <a:ext cx="3473450" cy="12954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54302" name="Text Box 30"/>
          <p:cNvSpPr txBox="1">
            <a:spLocks noChangeArrowheads="1"/>
          </p:cNvSpPr>
          <p:nvPr/>
        </p:nvSpPr>
        <p:spPr bwMode="auto">
          <a:xfrm>
            <a:off x="869950" y="3284538"/>
            <a:ext cx="962025" cy="366712"/>
          </a:xfrm>
          <a:prstGeom prst="rect">
            <a:avLst/>
          </a:prstGeom>
          <a:noFill/>
          <a:ln w="9525">
            <a:noFill/>
            <a:miter lim="800000"/>
            <a:headEnd/>
            <a:tailEnd/>
          </a:ln>
        </p:spPr>
        <p:txBody>
          <a:bodyPr/>
          <a:lstStyle/>
          <a:p>
            <a:pPr algn="ctr"/>
            <a:r>
              <a:rPr lang="zh-CN" altLang="en-US" b="1">
                <a:solidFill>
                  <a:srgbClr val="000000"/>
                </a:solidFill>
                <a:latin typeface="Times New Roman" pitchFamily="18" charset="0"/>
                <a:ea typeface="楷体_GB2312"/>
                <a:cs typeface="楷体_GB2312"/>
              </a:rPr>
              <a:t>前 </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列</a:t>
            </a:r>
          </a:p>
        </p:txBody>
      </p:sp>
      <p:graphicFrame>
        <p:nvGraphicFramePr>
          <p:cNvPr id="236560" name="Object 16"/>
          <p:cNvGraphicFramePr>
            <a:graphicFrameLocks noChangeAspect="1"/>
          </p:cNvGraphicFramePr>
          <p:nvPr/>
        </p:nvGraphicFramePr>
        <p:xfrm>
          <a:off x="2154238" y="404813"/>
          <a:ext cx="1447800" cy="2725737"/>
        </p:xfrm>
        <a:graphic>
          <a:graphicData uri="http://schemas.openxmlformats.org/presentationml/2006/ole">
            <mc:AlternateContent xmlns:mc="http://schemas.openxmlformats.org/markup-compatibility/2006">
              <mc:Choice xmlns:v="urn:schemas-microsoft-com:vml" Requires="v">
                <p:oleObj spid="_x0000_s236672" name="Equation" r:id="rId3" imgW="965200" imgH="1816100" progId="">
                  <p:embed/>
                </p:oleObj>
              </mc:Choice>
              <mc:Fallback>
                <p:oleObj name="Equation" r:id="rId3" imgW="965200" imgH="1816100"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238" y="404813"/>
                        <a:ext cx="1447800" cy="2725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307" name="Object 17"/>
          <p:cNvGraphicFramePr>
            <a:graphicFrameLocks noChangeAspect="1"/>
          </p:cNvGraphicFramePr>
          <p:nvPr/>
        </p:nvGraphicFramePr>
        <p:xfrm>
          <a:off x="3824288" y="385763"/>
          <a:ext cx="933450" cy="2801937"/>
        </p:xfrm>
        <a:graphic>
          <a:graphicData uri="http://schemas.openxmlformats.org/presentationml/2006/ole">
            <mc:AlternateContent xmlns:mc="http://schemas.openxmlformats.org/markup-compatibility/2006">
              <mc:Choice xmlns:v="urn:schemas-microsoft-com:vml" Requires="v">
                <p:oleObj spid="_x0000_s236673" name="Equation" r:id="rId5" imgW="622300" imgH="1866900" progId="">
                  <p:embed/>
                </p:oleObj>
              </mc:Choice>
              <mc:Fallback>
                <p:oleObj name="Equation" r:id="rId5" imgW="622300" imgH="1866900" progId="">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288" y="385763"/>
                        <a:ext cx="933450" cy="280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7"/>
          <p:cNvGrpSpPr>
            <a:grpSpLocks/>
          </p:cNvGrpSpPr>
          <p:nvPr/>
        </p:nvGrpSpPr>
        <p:grpSpPr bwMode="auto">
          <a:xfrm>
            <a:off x="698500" y="730250"/>
            <a:ext cx="3521075" cy="1420813"/>
            <a:chOff x="1882" y="1032"/>
            <a:chExt cx="2218" cy="895"/>
          </a:xfrm>
        </p:grpSpPr>
        <p:sp>
          <p:nvSpPr>
            <p:cNvPr id="236594" name="Line 38"/>
            <p:cNvSpPr>
              <a:spLocks noChangeShapeType="1"/>
            </p:cNvSpPr>
            <p:nvPr/>
          </p:nvSpPr>
          <p:spPr bwMode="auto">
            <a:xfrm>
              <a:off x="1882" y="1044"/>
              <a:ext cx="182" cy="0"/>
            </a:xfrm>
            <a:prstGeom prst="line">
              <a:avLst/>
            </a:prstGeom>
            <a:noFill/>
            <a:ln w="28575">
              <a:solidFill>
                <a:srgbClr val="0000FF"/>
              </a:solidFill>
              <a:round/>
              <a:headEnd/>
              <a:tailEnd/>
            </a:ln>
          </p:spPr>
          <p:txBody>
            <a:bodyPr/>
            <a:lstStyle/>
            <a:p>
              <a:endParaRPr lang="zh-CN" altLang="en-US"/>
            </a:p>
          </p:txBody>
        </p:sp>
        <p:sp>
          <p:nvSpPr>
            <p:cNvPr id="236595" name="Line 39"/>
            <p:cNvSpPr>
              <a:spLocks noChangeShapeType="1"/>
            </p:cNvSpPr>
            <p:nvPr/>
          </p:nvSpPr>
          <p:spPr bwMode="auto">
            <a:xfrm>
              <a:off x="2064" y="1032"/>
              <a:ext cx="0" cy="227"/>
            </a:xfrm>
            <a:prstGeom prst="line">
              <a:avLst/>
            </a:prstGeom>
            <a:noFill/>
            <a:ln w="28575">
              <a:solidFill>
                <a:srgbClr val="0000FF"/>
              </a:solidFill>
              <a:round/>
              <a:headEnd/>
              <a:tailEnd/>
            </a:ln>
          </p:spPr>
          <p:txBody>
            <a:bodyPr/>
            <a:lstStyle/>
            <a:p>
              <a:endParaRPr lang="zh-CN" altLang="en-US"/>
            </a:p>
          </p:txBody>
        </p:sp>
        <p:sp>
          <p:nvSpPr>
            <p:cNvPr id="236596" name="Line 40"/>
            <p:cNvSpPr>
              <a:spLocks noChangeShapeType="1"/>
            </p:cNvSpPr>
            <p:nvPr/>
          </p:nvSpPr>
          <p:spPr bwMode="auto">
            <a:xfrm>
              <a:off x="2057" y="1253"/>
              <a:ext cx="182" cy="0"/>
            </a:xfrm>
            <a:prstGeom prst="line">
              <a:avLst/>
            </a:prstGeom>
            <a:noFill/>
            <a:ln w="28575">
              <a:solidFill>
                <a:srgbClr val="0000FF"/>
              </a:solidFill>
              <a:round/>
              <a:headEnd/>
              <a:tailEnd/>
            </a:ln>
          </p:spPr>
          <p:txBody>
            <a:bodyPr/>
            <a:lstStyle/>
            <a:p>
              <a:endParaRPr lang="zh-CN" altLang="en-US"/>
            </a:p>
          </p:txBody>
        </p:sp>
        <p:sp>
          <p:nvSpPr>
            <p:cNvPr id="236597" name="Line 41"/>
            <p:cNvSpPr>
              <a:spLocks noChangeShapeType="1"/>
            </p:cNvSpPr>
            <p:nvPr/>
          </p:nvSpPr>
          <p:spPr bwMode="auto">
            <a:xfrm>
              <a:off x="2251" y="1241"/>
              <a:ext cx="0" cy="227"/>
            </a:xfrm>
            <a:prstGeom prst="line">
              <a:avLst/>
            </a:prstGeom>
            <a:noFill/>
            <a:ln w="28575">
              <a:solidFill>
                <a:srgbClr val="0000FF"/>
              </a:solidFill>
              <a:prstDash val="sysDot"/>
              <a:round/>
              <a:headEnd/>
              <a:tailEnd/>
            </a:ln>
          </p:spPr>
          <p:txBody>
            <a:bodyPr/>
            <a:lstStyle/>
            <a:p>
              <a:endParaRPr lang="zh-CN" altLang="en-US"/>
            </a:p>
          </p:txBody>
        </p:sp>
        <p:sp>
          <p:nvSpPr>
            <p:cNvPr id="236598" name="Line 42"/>
            <p:cNvSpPr>
              <a:spLocks noChangeShapeType="1"/>
            </p:cNvSpPr>
            <p:nvPr/>
          </p:nvSpPr>
          <p:spPr bwMode="auto">
            <a:xfrm>
              <a:off x="2244" y="1462"/>
              <a:ext cx="295" cy="0"/>
            </a:xfrm>
            <a:prstGeom prst="line">
              <a:avLst/>
            </a:prstGeom>
            <a:noFill/>
            <a:ln w="28575">
              <a:solidFill>
                <a:srgbClr val="0000FF"/>
              </a:solidFill>
              <a:prstDash val="sysDot"/>
              <a:round/>
              <a:headEnd/>
              <a:tailEnd/>
            </a:ln>
          </p:spPr>
          <p:txBody>
            <a:bodyPr/>
            <a:lstStyle/>
            <a:p>
              <a:endParaRPr lang="zh-CN" altLang="en-US"/>
            </a:p>
          </p:txBody>
        </p:sp>
        <p:sp>
          <p:nvSpPr>
            <p:cNvPr id="236599" name="Line 43"/>
            <p:cNvSpPr>
              <a:spLocks noChangeShapeType="1"/>
            </p:cNvSpPr>
            <p:nvPr/>
          </p:nvSpPr>
          <p:spPr bwMode="auto">
            <a:xfrm>
              <a:off x="2530" y="1485"/>
              <a:ext cx="0" cy="227"/>
            </a:xfrm>
            <a:prstGeom prst="line">
              <a:avLst/>
            </a:prstGeom>
            <a:noFill/>
            <a:ln w="28575">
              <a:solidFill>
                <a:srgbClr val="0000FF"/>
              </a:solidFill>
              <a:round/>
              <a:headEnd/>
              <a:tailEnd/>
            </a:ln>
          </p:spPr>
          <p:txBody>
            <a:bodyPr/>
            <a:lstStyle/>
            <a:p>
              <a:endParaRPr lang="zh-CN" altLang="en-US"/>
            </a:p>
          </p:txBody>
        </p:sp>
        <p:sp>
          <p:nvSpPr>
            <p:cNvPr id="236600" name="Line 44"/>
            <p:cNvSpPr>
              <a:spLocks noChangeShapeType="1"/>
            </p:cNvSpPr>
            <p:nvPr/>
          </p:nvSpPr>
          <p:spPr bwMode="auto">
            <a:xfrm>
              <a:off x="2523" y="1706"/>
              <a:ext cx="1247" cy="0"/>
            </a:xfrm>
            <a:prstGeom prst="line">
              <a:avLst/>
            </a:prstGeom>
            <a:noFill/>
            <a:ln w="28575">
              <a:solidFill>
                <a:srgbClr val="0000FF"/>
              </a:solidFill>
              <a:round/>
              <a:headEnd/>
              <a:tailEnd/>
            </a:ln>
          </p:spPr>
          <p:txBody>
            <a:bodyPr/>
            <a:lstStyle/>
            <a:p>
              <a:endParaRPr lang="zh-CN" altLang="en-US"/>
            </a:p>
          </p:txBody>
        </p:sp>
        <p:sp>
          <p:nvSpPr>
            <p:cNvPr id="236601" name="Line 45"/>
            <p:cNvSpPr>
              <a:spLocks noChangeShapeType="1"/>
            </p:cNvSpPr>
            <p:nvPr/>
          </p:nvSpPr>
          <p:spPr bwMode="auto">
            <a:xfrm>
              <a:off x="3767" y="1700"/>
              <a:ext cx="0" cy="227"/>
            </a:xfrm>
            <a:prstGeom prst="line">
              <a:avLst/>
            </a:prstGeom>
            <a:noFill/>
            <a:ln w="28575">
              <a:solidFill>
                <a:srgbClr val="0000FF"/>
              </a:solidFill>
              <a:round/>
              <a:headEnd/>
              <a:tailEnd/>
            </a:ln>
          </p:spPr>
          <p:txBody>
            <a:bodyPr/>
            <a:lstStyle/>
            <a:p>
              <a:endParaRPr lang="zh-CN" altLang="en-US"/>
            </a:p>
          </p:txBody>
        </p:sp>
        <p:sp>
          <p:nvSpPr>
            <p:cNvPr id="236602" name="Line 46"/>
            <p:cNvSpPr>
              <a:spLocks noChangeShapeType="1"/>
            </p:cNvSpPr>
            <p:nvPr/>
          </p:nvSpPr>
          <p:spPr bwMode="auto">
            <a:xfrm>
              <a:off x="3760" y="1921"/>
              <a:ext cx="340" cy="0"/>
            </a:xfrm>
            <a:prstGeom prst="line">
              <a:avLst/>
            </a:prstGeom>
            <a:noFill/>
            <a:ln w="28575">
              <a:solidFill>
                <a:srgbClr val="0000FF"/>
              </a:solidFill>
              <a:round/>
              <a:headEnd/>
              <a:tailEnd/>
            </a:ln>
          </p:spPr>
          <p:txBody>
            <a:bodyPr/>
            <a:lstStyle/>
            <a:p>
              <a:endParaRPr lang="zh-CN" altLang="en-US"/>
            </a:p>
          </p:txBody>
        </p:sp>
      </p:grpSp>
      <p:graphicFrame>
        <p:nvGraphicFramePr>
          <p:cNvPr id="54281" name="Object 18"/>
          <p:cNvGraphicFramePr>
            <a:graphicFrameLocks noChangeAspect="1"/>
          </p:cNvGraphicFramePr>
          <p:nvPr/>
        </p:nvGraphicFramePr>
        <p:xfrm>
          <a:off x="3763963" y="395288"/>
          <a:ext cx="1066800" cy="2801937"/>
        </p:xfrm>
        <a:graphic>
          <a:graphicData uri="http://schemas.openxmlformats.org/presentationml/2006/ole">
            <mc:AlternateContent xmlns:mc="http://schemas.openxmlformats.org/markup-compatibility/2006">
              <mc:Choice xmlns:v="urn:schemas-microsoft-com:vml" Requires="v">
                <p:oleObj spid="_x0000_s236674" name="Equation" r:id="rId7" imgW="711200" imgH="1866900" progId="">
                  <p:embed/>
                </p:oleObj>
              </mc:Choice>
              <mc:Fallback>
                <p:oleObj name="Equation" r:id="rId7" imgW="711200" imgH="1866900" progId="">
                  <p:embed/>
                  <p:pic>
                    <p:nvPicPr>
                      <p:cNvPr id="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3963" y="395288"/>
                        <a:ext cx="1066800" cy="280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337" name="Text Box 65"/>
          <p:cNvSpPr txBox="1">
            <a:spLocks noChangeArrowheads="1"/>
          </p:cNvSpPr>
          <p:nvPr/>
        </p:nvSpPr>
        <p:spPr bwMode="auto">
          <a:xfrm>
            <a:off x="828675" y="3284538"/>
            <a:ext cx="1000125" cy="366712"/>
          </a:xfrm>
          <a:prstGeom prst="rect">
            <a:avLst/>
          </a:prstGeom>
          <a:noFill/>
          <a:ln w="9525">
            <a:noFill/>
            <a:miter lim="800000"/>
            <a:headEnd/>
            <a:tailEnd/>
          </a:ln>
        </p:spPr>
        <p:txBody>
          <a:bodyPr/>
          <a:lstStyle/>
          <a:p>
            <a:pPr algn="ctr"/>
            <a:r>
              <a:rPr lang="en-US" altLang="zh-CN" b="1" i="1">
                <a:solidFill>
                  <a:srgbClr val="FF0000"/>
                </a:solidFill>
                <a:latin typeface="Times New Roman" pitchFamily="18" charset="0"/>
                <a:ea typeface="楷体_GB2312"/>
                <a:cs typeface="楷体_GB2312"/>
              </a:rPr>
              <a:t>n</a:t>
            </a:r>
            <a:r>
              <a:rPr lang="en-US" altLang="zh-CN" b="1">
                <a:solidFill>
                  <a:srgbClr val="000000"/>
                </a:solidFill>
                <a:latin typeface="Times New Roman" pitchFamily="18" charset="0"/>
                <a:ea typeface="楷体_GB2312"/>
                <a:cs typeface="楷体_GB2312"/>
              </a:rPr>
              <a:t> </a:t>
            </a:r>
            <a:r>
              <a:rPr lang="zh-CN" altLang="en-US" b="1">
                <a:solidFill>
                  <a:srgbClr val="FF0000"/>
                </a:solidFill>
                <a:latin typeface="Times New Roman" pitchFamily="18" charset="0"/>
                <a:ea typeface="楷体_GB2312"/>
                <a:cs typeface="楷体_GB2312"/>
              </a:rPr>
              <a:t>列</a:t>
            </a:r>
          </a:p>
        </p:txBody>
      </p:sp>
      <p:sp>
        <p:nvSpPr>
          <p:cNvPr id="54276" name="Rectangle 4"/>
          <p:cNvSpPr>
            <a:spLocks noChangeArrowheads="1"/>
          </p:cNvSpPr>
          <p:nvPr/>
        </p:nvSpPr>
        <p:spPr bwMode="auto">
          <a:xfrm>
            <a:off x="457200" y="3860800"/>
            <a:ext cx="8229600" cy="1443038"/>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第二步：</a:t>
            </a:r>
            <a:r>
              <a:rPr kumimoji="1" lang="zh-CN" altLang="en-US" sz="2400" b="1">
                <a:solidFill>
                  <a:srgbClr val="000000"/>
                </a:solidFill>
                <a:latin typeface="Times New Roman" pitchFamily="18" charset="0"/>
                <a:ea typeface="楷体_GB2312"/>
                <a:cs typeface="楷体_GB2312"/>
              </a:rPr>
              <a:t>往证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唯一解．</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故原线性方程组有唯一解．</a:t>
            </a:r>
          </a:p>
        </p:txBody>
      </p:sp>
      <p:sp>
        <p:nvSpPr>
          <p:cNvPr id="54301" name="Rectangle 29"/>
          <p:cNvSpPr>
            <a:spLocks noChangeArrowheads="1"/>
          </p:cNvSpPr>
          <p:nvPr/>
        </p:nvSpPr>
        <p:spPr bwMode="auto">
          <a:xfrm>
            <a:off x="457200" y="4357688"/>
            <a:ext cx="8164513" cy="457200"/>
          </a:xfrm>
          <a:prstGeom prst="rect">
            <a:avLst/>
          </a:prstGeom>
          <a:noFill/>
          <a:ln w="9525">
            <a:noFill/>
            <a:miter lim="800000"/>
            <a:headEnd/>
            <a:tailEnd/>
          </a:ln>
        </p:spPr>
        <p:txBody>
          <a:bodyPr wrap="none"/>
          <a:lstStyle/>
          <a:p>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d</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且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ij</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都不出现</a:t>
            </a:r>
            <a:r>
              <a:rPr kumimoji="1" lang="en-US" altLang="zh-CN" sz="2400" b="1">
                <a:solidFill>
                  <a:srgbClr val="000000"/>
                </a:solidFill>
                <a:latin typeface="楷体_GB2312"/>
                <a:ea typeface="楷体_GB2312"/>
                <a:cs typeface="楷体_GB2312"/>
              </a:rPr>
              <a:t>.</a:t>
            </a:r>
          </a:p>
        </p:txBody>
      </p:sp>
      <p:graphicFrame>
        <p:nvGraphicFramePr>
          <p:cNvPr id="54277" name="Object 19"/>
          <p:cNvGraphicFramePr>
            <a:graphicFrameLocks noChangeAspect="1"/>
          </p:cNvGraphicFramePr>
          <p:nvPr/>
        </p:nvGraphicFramePr>
        <p:xfrm>
          <a:off x="5003800" y="4013200"/>
          <a:ext cx="406400" cy="279400"/>
        </p:xfrm>
        <a:graphic>
          <a:graphicData uri="http://schemas.openxmlformats.org/presentationml/2006/ole">
            <mc:AlternateContent xmlns:mc="http://schemas.openxmlformats.org/markup-compatibility/2006">
              <mc:Choice xmlns:v="urn:schemas-microsoft-com:vml" Requires="v">
                <p:oleObj spid="_x0000_s236675" name="Equation" r:id="rId9" imgW="203112" imgH="139639" progId="">
                  <p:embed/>
                </p:oleObj>
              </mc:Choice>
              <mc:Fallback>
                <p:oleObj name="Equation" r:id="rId9" imgW="203112" imgH="139639" progId="">
                  <p:embed/>
                  <p:pic>
                    <p:nvPicPr>
                      <p:cNvPr id="0"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3800" y="4013200"/>
                        <a:ext cx="406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78" name="Rectangle 6"/>
          <p:cNvSpPr>
            <a:spLocks noChangeArrowheads="1"/>
          </p:cNvSpPr>
          <p:nvPr/>
        </p:nvSpPr>
        <p:spPr bwMode="auto">
          <a:xfrm>
            <a:off x="490538" y="4357688"/>
            <a:ext cx="8164512" cy="457200"/>
          </a:xfrm>
          <a:prstGeom prst="rect">
            <a:avLst/>
          </a:prstGeom>
          <a:noFill/>
          <a:ln w="9525">
            <a:noFill/>
            <a:miter lim="800000"/>
            <a:headEnd/>
            <a:tailEnd/>
          </a:ln>
        </p:spPr>
        <p:txBody>
          <a:bodyPr wrap="none"/>
          <a:lstStyle/>
          <a:p>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即 </a:t>
            </a:r>
            <a:r>
              <a:rPr kumimoji="1" lang="en-US" altLang="zh-CN" sz="2400" b="1" i="1">
                <a:solidFill>
                  <a:srgbClr val="FF0000"/>
                </a:solidFill>
                <a:latin typeface="Times New Roman" pitchFamily="18" charset="0"/>
                <a:ea typeface="楷体_GB2312"/>
                <a:cs typeface="楷体_GB2312"/>
              </a:rPr>
              <a:t>r</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a:t>
            </a:r>
            <a:endParaRPr kumimoji="1" lang="zh-CN" altLang="en-US" sz="2400" b="1">
              <a:solidFill>
                <a:srgbClr val="000000"/>
              </a:solidFill>
              <a:latin typeface="楷体_GB2312"/>
              <a:ea typeface="楷体_GB2312"/>
              <a:cs typeface="楷体_GB2312"/>
            </a:endParaRPr>
          </a:p>
        </p:txBody>
      </p:sp>
      <p:graphicFrame>
        <p:nvGraphicFramePr>
          <p:cNvPr id="236564" name="Object 20"/>
          <p:cNvGraphicFramePr>
            <a:graphicFrameLocks noChangeAspect="1"/>
          </p:cNvGraphicFramePr>
          <p:nvPr/>
        </p:nvGraphicFramePr>
        <p:xfrm>
          <a:off x="250825" y="385763"/>
          <a:ext cx="1771650" cy="2763837"/>
        </p:xfrm>
        <a:graphic>
          <a:graphicData uri="http://schemas.openxmlformats.org/presentationml/2006/ole">
            <mc:AlternateContent xmlns:mc="http://schemas.openxmlformats.org/markup-compatibility/2006">
              <mc:Choice xmlns:v="urn:schemas-microsoft-com:vml" Requires="v">
                <p:oleObj spid="_x0000_s236676" name="Equation" r:id="rId11" imgW="1181100" imgH="1841500" progId="">
                  <p:embed/>
                </p:oleObj>
              </mc:Choice>
              <mc:Fallback>
                <p:oleObj name="Equation" r:id="rId11" imgW="1181100" imgH="1841500" progId="">
                  <p:embed/>
                  <p:pic>
                    <p:nvPicPr>
                      <p:cNvPr id="0"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0825" y="385763"/>
                        <a:ext cx="1771650" cy="2763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575" name="AutoShape 24"/>
          <p:cNvSpPr>
            <a:spLocks/>
          </p:cNvSpPr>
          <p:nvPr/>
        </p:nvSpPr>
        <p:spPr bwMode="auto">
          <a:xfrm>
            <a:off x="4500563" y="549275"/>
            <a:ext cx="176212" cy="1150938"/>
          </a:xfrm>
          <a:prstGeom prst="rightBrace">
            <a:avLst>
              <a:gd name="adj1" fmla="val 54430"/>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sp>
        <p:nvSpPr>
          <p:cNvPr id="54297" name="Text Box 25"/>
          <p:cNvSpPr txBox="1">
            <a:spLocks noChangeArrowheads="1"/>
          </p:cNvSpPr>
          <p:nvPr/>
        </p:nvSpPr>
        <p:spPr bwMode="auto">
          <a:xfrm>
            <a:off x="4710113" y="941388"/>
            <a:ext cx="844550" cy="366712"/>
          </a:xfrm>
          <a:prstGeom prst="rect">
            <a:avLst/>
          </a:prstGeom>
          <a:noFill/>
          <a:ln w="9525">
            <a:noFill/>
            <a:miter lim="800000"/>
            <a:headEnd/>
            <a:tailEnd/>
          </a:ln>
        </p:spPr>
        <p:txBody>
          <a:bodyPr wrap="none">
            <a:spAutoFit/>
          </a:bodyPr>
          <a:lstStyle/>
          <a:p>
            <a:pPr algn="ctr"/>
            <a:r>
              <a:rPr lang="zh-CN" altLang="en-US" b="1">
                <a:solidFill>
                  <a:srgbClr val="000000"/>
                </a:solidFill>
                <a:latin typeface="Times New Roman" pitchFamily="18" charset="0"/>
                <a:ea typeface="楷体_GB2312"/>
                <a:cs typeface="楷体_GB2312"/>
              </a:rPr>
              <a:t>前</a:t>
            </a:r>
            <a:r>
              <a:rPr lang="zh-CN" altLang="en-US" b="1" i="1">
                <a:solidFill>
                  <a:srgbClr val="000000"/>
                </a:solidFill>
                <a:latin typeface="Times New Roman" pitchFamily="18" charset="0"/>
                <a:ea typeface="楷体_GB2312"/>
                <a:cs typeface="楷体_GB2312"/>
              </a:rPr>
              <a:t> </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行</a:t>
            </a:r>
          </a:p>
        </p:txBody>
      </p:sp>
      <p:sp>
        <p:nvSpPr>
          <p:cNvPr id="236577" name="AutoShape 26"/>
          <p:cNvSpPr>
            <a:spLocks/>
          </p:cNvSpPr>
          <p:nvPr/>
        </p:nvSpPr>
        <p:spPr bwMode="auto">
          <a:xfrm>
            <a:off x="4500563" y="1901825"/>
            <a:ext cx="176212" cy="1150938"/>
          </a:xfrm>
          <a:prstGeom prst="rightBrace">
            <a:avLst>
              <a:gd name="adj1" fmla="val 54430"/>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sp>
        <p:nvSpPr>
          <p:cNvPr id="54299" name="Text Box 27"/>
          <p:cNvSpPr txBox="1">
            <a:spLocks noChangeArrowheads="1"/>
          </p:cNvSpPr>
          <p:nvPr/>
        </p:nvSpPr>
        <p:spPr bwMode="auto">
          <a:xfrm>
            <a:off x="4710113" y="2293938"/>
            <a:ext cx="1263650" cy="369887"/>
          </a:xfrm>
          <a:prstGeom prst="rect">
            <a:avLst/>
          </a:prstGeom>
          <a:noFill/>
          <a:ln w="9525">
            <a:noFill/>
            <a:miter lim="800000"/>
            <a:headEnd/>
            <a:tailEnd/>
          </a:ln>
        </p:spPr>
        <p:txBody>
          <a:bodyPr wrap="none">
            <a:spAutoFit/>
          </a:bodyPr>
          <a:lstStyle/>
          <a:p>
            <a:r>
              <a:rPr lang="zh-CN" altLang="en-US" b="1">
                <a:solidFill>
                  <a:srgbClr val="000000"/>
                </a:solidFill>
                <a:latin typeface="Times New Roman" pitchFamily="18" charset="0"/>
                <a:ea typeface="楷体_GB2312"/>
                <a:cs typeface="楷体_GB2312"/>
              </a:rPr>
              <a:t>后</a:t>
            </a:r>
            <a:r>
              <a:rPr lang="zh-CN" altLang="en-US" b="1" i="1">
                <a:solidFill>
                  <a:srgbClr val="000000"/>
                </a:solidFill>
                <a:latin typeface="Times New Roman" pitchFamily="18" charset="0"/>
                <a:ea typeface="楷体_GB2312"/>
                <a:cs typeface="楷体_GB2312"/>
              </a:rPr>
              <a:t> </a:t>
            </a:r>
            <a:r>
              <a:rPr lang="en-US" altLang="zh-CN" b="1" i="1">
                <a:solidFill>
                  <a:srgbClr val="000000"/>
                </a:solidFill>
                <a:latin typeface="Times New Roman" pitchFamily="18" charset="0"/>
                <a:ea typeface="楷体_GB2312"/>
                <a:cs typeface="楷体_GB2312"/>
              </a:rPr>
              <a:t>m</a:t>
            </a:r>
            <a:r>
              <a:rPr lang="en-US" altLang="en-US" b="1">
                <a:solidFill>
                  <a:srgbClr val="000000"/>
                </a:solidFill>
              </a:rPr>
              <a:t>－</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行</a:t>
            </a:r>
          </a:p>
        </p:txBody>
      </p:sp>
      <p:sp>
        <p:nvSpPr>
          <p:cNvPr id="236579" name="AutoShape 31"/>
          <p:cNvSpPr>
            <a:spLocks/>
          </p:cNvSpPr>
          <p:nvPr/>
        </p:nvSpPr>
        <p:spPr bwMode="auto">
          <a:xfrm rot="-5400000">
            <a:off x="1257300" y="2727326"/>
            <a:ext cx="179387" cy="1008062"/>
          </a:xfrm>
          <a:prstGeom prst="leftBrace">
            <a:avLst>
              <a:gd name="adj1" fmla="val 46829"/>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sp>
        <p:nvSpPr>
          <p:cNvPr id="236580" name="AutoShape 32"/>
          <p:cNvSpPr>
            <a:spLocks/>
          </p:cNvSpPr>
          <p:nvPr/>
        </p:nvSpPr>
        <p:spPr bwMode="auto">
          <a:xfrm rot="-5400000">
            <a:off x="2725738" y="2727325"/>
            <a:ext cx="179387" cy="1008063"/>
          </a:xfrm>
          <a:prstGeom prst="leftBrace">
            <a:avLst>
              <a:gd name="adj1" fmla="val 46829"/>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grpSp>
        <p:nvGrpSpPr>
          <p:cNvPr id="3" name="Group 57"/>
          <p:cNvGrpSpPr>
            <a:grpSpLocks/>
          </p:cNvGrpSpPr>
          <p:nvPr/>
        </p:nvGrpSpPr>
        <p:grpSpPr bwMode="auto">
          <a:xfrm>
            <a:off x="684213" y="730250"/>
            <a:ext cx="3536950" cy="1079500"/>
            <a:chOff x="639" y="460"/>
            <a:chExt cx="2228" cy="680"/>
          </a:xfrm>
        </p:grpSpPr>
        <p:sp>
          <p:nvSpPr>
            <p:cNvPr id="236587" name="Line 58"/>
            <p:cNvSpPr>
              <a:spLocks noChangeShapeType="1"/>
            </p:cNvSpPr>
            <p:nvPr/>
          </p:nvSpPr>
          <p:spPr bwMode="auto">
            <a:xfrm>
              <a:off x="639" y="472"/>
              <a:ext cx="182" cy="0"/>
            </a:xfrm>
            <a:prstGeom prst="line">
              <a:avLst/>
            </a:prstGeom>
            <a:noFill/>
            <a:ln w="28575">
              <a:solidFill>
                <a:srgbClr val="FF0000"/>
              </a:solidFill>
              <a:round/>
              <a:headEnd/>
              <a:tailEnd/>
            </a:ln>
          </p:spPr>
          <p:txBody>
            <a:bodyPr/>
            <a:lstStyle/>
            <a:p>
              <a:endParaRPr lang="zh-CN" altLang="en-US"/>
            </a:p>
          </p:txBody>
        </p:sp>
        <p:sp>
          <p:nvSpPr>
            <p:cNvPr id="236588" name="Line 59"/>
            <p:cNvSpPr>
              <a:spLocks noChangeShapeType="1"/>
            </p:cNvSpPr>
            <p:nvPr/>
          </p:nvSpPr>
          <p:spPr bwMode="auto">
            <a:xfrm>
              <a:off x="821" y="460"/>
              <a:ext cx="0" cy="227"/>
            </a:xfrm>
            <a:prstGeom prst="line">
              <a:avLst/>
            </a:prstGeom>
            <a:noFill/>
            <a:ln w="28575">
              <a:solidFill>
                <a:srgbClr val="FF0000"/>
              </a:solidFill>
              <a:round/>
              <a:headEnd/>
              <a:tailEnd/>
            </a:ln>
          </p:spPr>
          <p:txBody>
            <a:bodyPr/>
            <a:lstStyle/>
            <a:p>
              <a:endParaRPr lang="zh-CN" altLang="en-US"/>
            </a:p>
          </p:txBody>
        </p:sp>
        <p:sp>
          <p:nvSpPr>
            <p:cNvPr id="236589" name="Line 60"/>
            <p:cNvSpPr>
              <a:spLocks noChangeShapeType="1"/>
            </p:cNvSpPr>
            <p:nvPr/>
          </p:nvSpPr>
          <p:spPr bwMode="auto">
            <a:xfrm>
              <a:off x="814" y="681"/>
              <a:ext cx="182" cy="0"/>
            </a:xfrm>
            <a:prstGeom prst="line">
              <a:avLst/>
            </a:prstGeom>
            <a:noFill/>
            <a:ln w="28575">
              <a:solidFill>
                <a:srgbClr val="FF0000"/>
              </a:solidFill>
              <a:round/>
              <a:headEnd/>
              <a:tailEnd/>
            </a:ln>
          </p:spPr>
          <p:txBody>
            <a:bodyPr/>
            <a:lstStyle/>
            <a:p>
              <a:endParaRPr lang="zh-CN" altLang="en-US"/>
            </a:p>
          </p:txBody>
        </p:sp>
        <p:sp>
          <p:nvSpPr>
            <p:cNvPr id="236590" name="Line 61"/>
            <p:cNvSpPr>
              <a:spLocks noChangeShapeType="1"/>
            </p:cNvSpPr>
            <p:nvPr/>
          </p:nvSpPr>
          <p:spPr bwMode="auto">
            <a:xfrm>
              <a:off x="1008" y="669"/>
              <a:ext cx="0" cy="227"/>
            </a:xfrm>
            <a:prstGeom prst="line">
              <a:avLst/>
            </a:prstGeom>
            <a:noFill/>
            <a:ln w="28575">
              <a:solidFill>
                <a:srgbClr val="FF0000"/>
              </a:solidFill>
              <a:prstDash val="sysDot"/>
              <a:round/>
              <a:headEnd/>
              <a:tailEnd/>
            </a:ln>
          </p:spPr>
          <p:txBody>
            <a:bodyPr/>
            <a:lstStyle/>
            <a:p>
              <a:endParaRPr lang="zh-CN" altLang="en-US"/>
            </a:p>
          </p:txBody>
        </p:sp>
        <p:sp>
          <p:nvSpPr>
            <p:cNvPr id="236591" name="Line 62"/>
            <p:cNvSpPr>
              <a:spLocks noChangeShapeType="1"/>
            </p:cNvSpPr>
            <p:nvPr/>
          </p:nvSpPr>
          <p:spPr bwMode="auto">
            <a:xfrm>
              <a:off x="1001" y="890"/>
              <a:ext cx="295" cy="0"/>
            </a:xfrm>
            <a:prstGeom prst="line">
              <a:avLst/>
            </a:prstGeom>
            <a:noFill/>
            <a:ln w="28575">
              <a:solidFill>
                <a:srgbClr val="FF0000"/>
              </a:solidFill>
              <a:prstDash val="sysDot"/>
              <a:round/>
              <a:headEnd/>
              <a:tailEnd/>
            </a:ln>
          </p:spPr>
          <p:txBody>
            <a:bodyPr/>
            <a:lstStyle/>
            <a:p>
              <a:endParaRPr lang="zh-CN" altLang="en-US"/>
            </a:p>
          </p:txBody>
        </p:sp>
        <p:sp>
          <p:nvSpPr>
            <p:cNvPr id="236592" name="Line 63"/>
            <p:cNvSpPr>
              <a:spLocks noChangeShapeType="1"/>
            </p:cNvSpPr>
            <p:nvPr/>
          </p:nvSpPr>
          <p:spPr bwMode="auto">
            <a:xfrm>
              <a:off x="1287" y="913"/>
              <a:ext cx="0" cy="227"/>
            </a:xfrm>
            <a:prstGeom prst="line">
              <a:avLst/>
            </a:prstGeom>
            <a:noFill/>
            <a:ln w="28575">
              <a:solidFill>
                <a:srgbClr val="FF0000"/>
              </a:solidFill>
              <a:round/>
              <a:headEnd/>
              <a:tailEnd/>
            </a:ln>
          </p:spPr>
          <p:txBody>
            <a:bodyPr/>
            <a:lstStyle/>
            <a:p>
              <a:endParaRPr lang="zh-CN" altLang="en-US"/>
            </a:p>
          </p:txBody>
        </p:sp>
        <p:sp>
          <p:nvSpPr>
            <p:cNvPr id="236593" name="Line 64"/>
            <p:cNvSpPr>
              <a:spLocks noChangeShapeType="1"/>
            </p:cNvSpPr>
            <p:nvPr/>
          </p:nvSpPr>
          <p:spPr bwMode="auto">
            <a:xfrm>
              <a:off x="1280" y="1134"/>
              <a:ext cx="1587" cy="0"/>
            </a:xfrm>
            <a:prstGeom prst="line">
              <a:avLst/>
            </a:prstGeom>
            <a:noFill/>
            <a:ln w="28575">
              <a:solidFill>
                <a:srgbClr val="FF0000"/>
              </a:solidFill>
              <a:round/>
              <a:headEnd/>
              <a:tailEnd/>
            </a:ln>
          </p:spPr>
          <p:txBody>
            <a:bodyPr/>
            <a:lstStyle/>
            <a:p>
              <a:endParaRPr lang="zh-CN" altLang="en-US"/>
            </a:p>
          </p:txBody>
        </p:sp>
      </p:grpSp>
      <p:sp>
        <p:nvSpPr>
          <p:cNvPr id="236582" name="Text Box 33"/>
          <p:cNvSpPr txBox="1">
            <a:spLocks noChangeArrowheads="1"/>
          </p:cNvSpPr>
          <p:nvPr/>
        </p:nvSpPr>
        <p:spPr bwMode="auto">
          <a:xfrm>
            <a:off x="2173288" y="3284538"/>
            <a:ext cx="1279525" cy="366712"/>
          </a:xfrm>
          <a:prstGeom prst="rect">
            <a:avLst/>
          </a:prstGeom>
          <a:noFill/>
          <a:ln w="9525">
            <a:noFill/>
            <a:miter lim="800000"/>
            <a:headEnd/>
            <a:tailEnd/>
          </a:ln>
        </p:spPr>
        <p:txBody>
          <a:bodyPr/>
          <a:lstStyle/>
          <a:p>
            <a:pPr algn="ctr"/>
            <a:r>
              <a:rPr lang="zh-CN" altLang="en-US" b="1">
                <a:solidFill>
                  <a:srgbClr val="000000"/>
                </a:solidFill>
                <a:latin typeface="Times New Roman" pitchFamily="18" charset="0"/>
                <a:ea typeface="楷体_GB2312"/>
                <a:cs typeface="楷体_GB2312"/>
              </a:rPr>
              <a:t>后 </a:t>
            </a:r>
            <a:r>
              <a:rPr lang="en-US" altLang="zh-CN" b="1" i="1">
                <a:solidFill>
                  <a:srgbClr val="000000"/>
                </a:solidFill>
                <a:latin typeface="Times New Roman" pitchFamily="18" charset="0"/>
                <a:ea typeface="楷体_GB2312"/>
                <a:cs typeface="楷体_GB2312"/>
              </a:rPr>
              <a:t>n </a:t>
            </a:r>
            <a:r>
              <a:rPr lang="en-US" altLang="zh-CN" b="1">
                <a:solidFill>
                  <a:srgbClr val="000000"/>
                </a:solidFill>
                <a:latin typeface="Times New Roman" pitchFamily="18" charset="0"/>
                <a:ea typeface="楷体_GB2312"/>
                <a:cs typeface="楷体_GB2312"/>
              </a:rPr>
              <a:t>- </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列  </a:t>
            </a:r>
          </a:p>
        </p:txBody>
      </p:sp>
      <p:sp>
        <p:nvSpPr>
          <p:cNvPr id="54338" name="Text Box 66"/>
          <p:cNvSpPr txBox="1">
            <a:spLocks noChangeArrowheads="1"/>
          </p:cNvSpPr>
          <p:nvPr/>
        </p:nvSpPr>
        <p:spPr bwMode="auto">
          <a:xfrm>
            <a:off x="4833938" y="941388"/>
            <a:ext cx="596900" cy="366712"/>
          </a:xfrm>
          <a:prstGeom prst="rect">
            <a:avLst/>
          </a:prstGeom>
          <a:noFill/>
          <a:ln w="9525">
            <a:noFill/>
            <a:miter lim="800000"/>
            <a:headEnd/>
            <a:tailEnd/>
          </a:ln>
        </p:spPr>
        <p:txBody>
          <a:bodyPr wrap="none">
            <a:spAutoFit/>
          </a:bodyPr>
          <a:lstStyle/>
          <a:p>
            <a:pPr algn="ctr"/>
            <a:r>
              <a:rPr lang="en-US" altLang="zh-CN" b="1" i="1">
                <a:solidFill>
                  <a:srgbClr val="FF0000"/>
                </a:solidFill>
                <a:latin typeface="Times New Roman" pitchFamily="18" charset="0"/>
                <a:ea typeface="楷体_GB2312"/>
                <a:cs typeface="楷体_GB2312"/>
              </a:rPr>
              <a:t>n</a:t>
            </a:r>
            <a:r>
              <a:rPr lang="en-US" altLang="zh-CN" b="1">
                <a:solidFill>
                  <a:srgbClr val="FF0000"/>
                </a:solidFill>
                <a:latin typeface="Times New Roman" pitchFamily="18" charset="0"/>
                <a:ea typeface="楷体_GB2312"/>
                <a:cs typeface="楷体_GB2312"/>
              </a:rPr>
              <a:t> </a:t>
            </a:r>
            <a:r>
              <a:rPr lang="zh-CN" altLang="en-US" b="1">
                <a:solidFill>
                  <a:srgbClr val="FF0000"/>
                </a:solidFill>
                <a:latin typeface="Times New Roman" pitchFamily="18" charset="0"/>
                <a:ea typeface="楷体_GB2312"/>
                <a:cs typeface="楷体_GB2312"/>
              </a:rPr>
              <a:t>行</a:t>
            </a:r>
          </a:p>
        </p:txBody>
      </p:sp>
      <p:graphicFrame>
        <p:nvGraphicFramePr>
          <p:cNvPr id="54340" name="Object 21"/>
          <p:cNvGraphicFramePr>
            <a:graphicFrameLocks noChangeAspect="1"/>
          </p:cNvGraphicFramePr>
          <p:nvPr/>
        </p:nvGraphicFramePr>
        <p:xfrm>
          <a:off x="6438900" y="404813"/>
          <a:ext cx="1924050" cy="1411287"/>
        </p:xfrm>
        <a:graphic>
          <a:graphicData uri="http://schemas.openxmlformats.org/presentationml/2006/ole">
            <mc:AlternateContent xmlns:mc="http://schemas.openxmlformats.org/markup-compatibility/2006">
              <mc:Choice xmlns:v="urn:schemas-microsoft-com:vml" Requires="v">
                <p:oleObj spid="_x0000_s236677" name="Equation" r:id="rId13" imgW="1282700" imgH="939800" progId="">
                  <p:embed/>
                </p:oleObj>
              </mc:Choice>
              <mc:Fallback>
                <p:oleObj name="Equation" r:id="rId13" imgW="1282700" imgH="939800" progId="">
                  <p:embed/>
                  <p:pic>
                    <p:nvPicPr>
                      <p:cNvPr id="0"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38900" y="404813"/>
                        <a:ext cx="1924050" cy="1411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341" name="Rectangle 69"/>
          <p:cNvSpPr>
            <a:spLocks noChangeArrowheads="1"/>
          </p:cNvSpPr>
          <p:nvPr/>
        </p:nvSpPr>
        <p:spPr bwMode="auto">
          <a:xfrm>
            <a:off x="5981700" y="1916113"/>
            <a:ext cx="2470150" cy="396875"/>
          </a:xfrm>
          <a:prstGeom prst="rect">
            <a:avLst/>
          </a:prstGeom>
          <a:noFill/>
          <a:ln w="9525">
            <a:noFill/>
            <a:miter lim="800000"/>
            <a:headEnd/>
            <a:tailEnd/>
          </a:ln>
        </p:spPr>
        <p:txBody>
          <a:bodyPr wrap="none">
            <a:spAutoFit/>
          </a:bodyPr>
          <a:lstStyle/>
          <a:p>
            <a:r>
              <a:rPr kumimoji="1" lang="zh-CN" altLang="en-US" sz="2000" b="1">
                <a:solidFill>
                  <a:srgbClr val="000000"/>
                </a:solidFill>
                <a:latin typeface="Times New Roman" pitchFamily="18" charset="0"/>
                <a:ea typeface="楷体_GB2312"/>
                <a:cs typeface="楷体_GB2312"/>
              </a:rPr>
              <a:t>对应的线性方程组为</a:t>
            </a:r>
          </a:p>
        </p:txBody>
      </p:sp>
      <p:graphicFrame>
        <p:nvGraphicFramePr>
          <p:cNvPr id="54342" name="Object 22"/>
          <p:cNvGraphicFramePr>
            <a:graphicFrameLocks noChangeAspect="1"/>
          </p:cNvGraphicFramePr>
          <p:nvPr/>
        </p:nvGraphicFramePr>
        <p:xfrm>
          <a:off x="6742113" y="2395538"/>
          <a:ext cx="949325" cy="1406525"/>
        </p:xfrm>
        <a:graphic>
          <a:graphicData uri="http://schemas.openxmlformats.org/presentationml/2006/ole">
            <mc:AlternateContent xmlns:mc="http://schemas.openxmlformats.org/markup-compatibility/2006">
              <mc:Choice xmlns:v="urn:schemas-microsoft-com:vml" Requires="v">
                <p:oleObj spid="_x0000_s236678" name="Equation" r:id="rId15" imgW="634725" imgH="939392" progId="">
                  <p:embed/>
                </p:oleObj>
              </mc:Choice>
              <mc:Fallback>
                <p:oleObj name="Equation" r:id="rId15" imgW="634725" imgH="939392" progId="">
                  <p:embed/>
                  <p:pic>
                    <p:nvPicPr>
                      <p:cNvPr id="0" name="Picture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42113" y="2395538"/>
                        <a:ext cx="949325" cy="1406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Text Box 66"/>
          <p:cNvSpPr txBox="1">
            <a:spLocks noChangeArrowheads="1"/>
          </p:cNvSpPr>
          <p:nvPr/>
        </p:nvSpPr>
        <p:spPr bwMode="auto">
          <a:xfrm>
            <a:off x="4710113" y="2293938"/>
            <a:ext cx="1301750" cy="369887"/>
          </a:xfrm>
          <a:prstGeom prst="rect">
            <a:avLst/>
          </a:prstGeom>
          <a:noFill/>
          <a:ln w="9525">
            <a:noFill/>
            <a:miter lim="800000"/>
            <a:headEnd/>
            <a:tailEnd/>
          </a:ln>
        </p:spPr>
        <p:txBody>
          <a:bodyPr wrap="none">
            <a:spAutoFit/>
          </a:bodyPr>
          <a:lstStyle/>
          <a:p>
            <a:r>
              <a:rPr lang="zh-CN" altLang="en-US" b="1">
                <a:solidFill>
                  <a:srgbClr val="FF0000"/>
                </a:solidFill>
                <a:latin typeface="Times New Roman" pitchFamily="18" charset="0"/>
                <a:ea typeface="楷体_GB2312"/>
                <a:cs typeface="楷体_GB2312"/>
              </a:rPr>
              <a:t>后</a:t>
            </a:r>
            <a:r>
              <a:rPr lang="zh-CN" altLang="en-US" b="1" i="1">
                <a:solidFill>
                  <a:srgbClr val="FF0000"/>
                </a:solidFill>
                <a:latin typeface="Times New Roman" pitchFamily="18" charset="0"/>
                <a:ea typeface="楷体_GB2312"/>
                <a:cs typeface="楷体_GB2312"/>
              </a:rPr>
              <a:t> </a:t>
            </a:r>
            <a:r>
              <a:rPr lang="en-US" altLang="zh-CN" b="1" i="1">
                <a:solidFill>
                  <a:srgbClr val="FF0000"/>
                </a:solidFill>
                <a:latin typeface="Times New Roman" pitchFamily="18" charset="0"/>
                <a:ea typeface="楷体_GB2312"/>
                <a:cs typeface="楷体_GB2312"/>
              </a:rPr>
              <a:t>m</a:t>
            </a:r>
            <a:r>
              <a:rPr lang="en-US" altLang="en-US" b="1">
                <a:solidFill>
                  <a:srgbClr val="FF0000"/>
                </a:solidFill>
              </a:rPr>
              <a:t>－</a:t>
            </a:r>
            <a:r>
              <a:rPr lang="en-US" altLang="zh-CN" b="1" i="1">
                <a:solidFill>
                  <a:srgbClr val="FF0000"/>
                </a:solidFill>
                <a:latin typeface="Times New Roman" pitchFamily="18" charset="0"/>
                <a:ea typeface="楷体_GB2312"/>
                <a:cs typeface="楷体_GB2312"/>
              </a:rPr>
              <a:t>n</a:t>
            </a:r>
            <a:r>
              <a:rPr lang="en-US" altLang="zh-CN" b="1">
                <a:solidFill>
                  <a:srgbClr val="FF0000"/>
                </a:solidFill>
                <a:latin typeface="Times New Roman" pitchFamily="18" charset="0"/>
                <a:ea typeface="楷体_GB2312"/>
                <a:cs typeface="楷体_GB2312"/>
              </a:rPr>
              <a:t> </a:t>
            </a:r>
            <a:r>
              <a:rPr lang="zh-CN" altLang="en-US" b="1">
                <a:solidFill>
                  <a:srgbClr val="FF0000"/>
                </a:solidFill>
                <a:latin typeface="Times New Roman" pitchFamily="18" charset="0"/>
                <a:ea typeface="楷体_GB2312"/>
                <a:cs typeface="楷体_GB2312"/>
              </a:rPr>
              <a:t>行</a:t>
            </a:r>
          </a:p>
        </p:txBody>
      </p:sp>
      <p:cxnSp>
        <p:nvCxnSpPr>
          <p:cNvPr id="47" name="直接连接符 46"/>
          <p:cNvCxnSpPr/>
          <p:nvPr/>
        </p:nvCxnSpPr>
        <p:spPr>
          <a:xfrm rot="5400000">
            <a:off x="7194550" y="1106488"/>
            <a:ext cx="1357313" cy="1587"/>
          </a:xfrm>
          <a:prstGeom prst="line">
            <a:avLst/>
          </a:prstGeom>
          <a:ln w="28575">
            <a:solidFill>
              <a:srgbClr val="33CC3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animEffect transition="in" filter="blinds(horizontal)">
                                      <p:cBhvr>
                                        <p:cTn id="7" dur="500"/>
                                        <p:tgtEl>
                                          <p:spTgt spid="5427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4277"/>
                                        </p:tgtEl>
                                        <p:attrNameLst>
                                          <p:attrName>style.visibility</p:attrName>
                                        </p:attrNameLst>
                                      </p:cBhvr>
                                      <p:to>
                                        <p:strVal val="visible"/>
                                      </p:to>
                                    </p:set>
                                    <p:animEffect transition="in" filter="blinds(horizontal)">
                                      <p:cBhvr>
                                        <p:cTn id="10" dur="500"/>
                                        <p:tgtEl>
                                          <p:spTgt spid="5427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4276">
                                            <p:txEl>
                                              <p:pRg st="1" end="1"/>
                                            </p:txEl>
                                          </p:spTgt>
                                        </p:tgtEl>
                                        <p:attrNameLst>
                                          <p:attrName>style.visibility</p:attrName>
                                        </p:attrNameLst>
                                      </p:cBhvr>
                                      <p:to>
                                        <p:strVal val="visible"/>
                                      </p:to>
                                    </p:set>
                                    <p:animEffect transition="in" filter="wipe(left)">
                                      <p:cBhvr>
                                        <p:cTn id="15" dur="500"/>
                                        <p:tgtEl>
                                          <p:spTgt spid="54276">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4278"/>
                                        </p:tgtEl>
                                        <p:attrNameLst>
                                          <p:attrName>style.visibility</p:attrName>
                                        </p:attrNameLst>
                                      </p:cBhvr>
                                      <p:to>
                                        <p:strVal val="visible"/>
                                      </p:to>
                                    </p:set>
                                    <p:animEffect transition="in" filter="wipe(left)">
                                      <p:cBhvr>
                                        <p:cTn id="20" dur="500"/>
                                        <p:tgtEl>
                                          <p:spTgt spid="5427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xit" presetSubtype="5" fill="hold" nodeType="clickEffect">
                                  <p:stCondLst>
                                    <p:cond delay="0"/>
                                  </p:stCondLst>
                                  <p:childTnLst>
                                    <p:animEffect transition="out" filter="blinds(vertical)">
                                      <p:cBhvr>
                                        <p:cTn id="24" dur="500"/>
                                        <p:tgtEl>
                                          <p:spTgt spid="54281"/>
                                        </p:tgtEl>
                                      </p:cBhvr>
                                    </p:animEffect>
                                    <p:set>
                                      <p:cBhvr>
                                        <p:cTn id="25" dur="1" fill="hold">
                                          <p:stCondLst>
                                            <p:cond delay="499"/>
                                          </p:stCondLst>
                                        </p:cTn>
                                        <p:tgtEl>
                                          <p:spTgt spid="54281"/>
                                        </p:tgtEl>
                                        <p:attrNameLst>
                                          <p:attrName>style.visibility</p:attrName>
                                        </p:attrNameLst>
                                      </p:cBhvr>
                                      <p:to>
                                        <p:strVal val="hidden"/>
                                      </p:to>
                                    </p:set>
                                  </p:childTnLst>
                                </p:cTn>
                              </p:par>
                            </p:childTnLst>
                          </p:cTn>
                        </p:par>
                        <p:par>
                          <p:cTn id="26" fill="hold" nodeType="afterGroup">
                            <p:stCondLst>
                              <p:cond delay="500"/>
                            </p:stCondLst>
                            <p:childTnLst>
                              <p:par>
                                <p:cTn id="27" presetID="3" presetClass="entr" presetSubtype="5" fill="hold" nodeType="afterEffect">
                                  <p:stCondLst>
                                    <p:cond delay="0"/>
                                  </p:stCondLst>
                                  <p:childTnLst>
                                    <p:set>
                                      <p:cBhvr>
                                        <p:cTn id="28" dur="1" fill="hold">
                                          <p:stCondLst>
                                            <p:cond delay="0"/>
                                          </p:stCondLst>
                                        </p:cTn>
                                        <p:tgtEl>
                                          <p:spTgt spid="54307"/>
                                        </p:tgtEl>
                                        <p:attrNameLst>
                                          <p:attrName>style.visibility</p:attrName>
                                        </p:attrNameLst>
                                      </p:cBhvr>
                                      <p:to>
                                        <p:strVal val="visible"/>
                                      </p:to>
                                    </p:set>
                                    <p:animEffect transition="in" filter="blinds(vertical)">
                                      <p:cBhvr>
                                        <p:cTn id="29" dur="500"/>
                                        <p:tgtEl>
                                          <p:spTgt spid="5430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xit" presetSubtype="16" fill="hold" nodeType="clickEffect">
                                  <p:stCondLst>
                                    <p:cond delay="0"/>
                                  </p:stCondLst>
                                  <p:childTnLst>
                                    <p:animEffect transition="out" filter="box(in)">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childTnLst>
                          </p:cTn>
                        </p:par>
                        <p:par>
                          <p:cTn id="35" fill="hold" nodeType="afterGroup">
                            <p:stCondLst>
                              <p:cond delay="500"/>
                            </p:stCondLst>
                            <p:childTnLst>
                              <p:par>
                                <p:cTn id="36" presetID="18" presetClass="entr" presetSubtype="6"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strips(downRight)">
                                      <p:cBhvr>
                                        <p:cTn id="38" dur="500"/>
                                        <p:tgtEl>
                                          <p:spTgt spid="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9" presetClass="exit" presetSubtype="0" fill="hold" grpId="0" nodeType="clickEffect">
                                  <p:stCondLst>
                                    <p:cond delay="0"/>
                                  </p:stCondLst>
                                  <p:childTnLst>
                                    <p:anim calcmode="lin" valueType="num">
                                      <p:cBhvr>
                                        <p:cTn id="42" dur="1000"/>
                                        <p:tgtEl>
                                          <p:spTgt spid="54302"/>
                                        </p:tgtEl>
                                        <p:attrNameLst>
                                          <p:attrName>ppt_x</p:attrName>
                                        </p:attrNameLst>
                                      </p:cBhvr>
                                      <p:tavLst>
                                        <p:tav tm="0">
                                          <p:val>
                                            <p:strVal val="ppt_x"/>
                                          </p:val>
                                        </p:tav>
                                        <p:tav tm="100000">
                                          <p:val>
                                            <p:strVal val="ppt_x-.2"/>
                                          </p:val>
                                        </p:tav>
                                      </p:tavLst>
                                    </p:anim>
                                    <p:anim calcmode="lin" valueType="num">
                                      <p:cBhvr>
                                        <p:cTn id="43" dur="1000"/>
                                        <p:tgtEl>
                                          <p:spTgt spid="54302"/>
                                        </p:tgtEl>
                                        <p:attrNameLst>
                                          <p:attrName>ppt_y</p:attrName>
                                        </p:attrNameLst>
                                      </p:cBhvr>
                                      <p:tavLst>
                                        <p:tav tm="0">
                                          <p:val>
                                            <p:strVal val="ppt_y"/>
                                          </p:val>
                                        </p:tav>
                                        <p:tav tm="100000">
                                          <p:val>
                                            <p:strVal val="ppt_y"/>
                                          </p:val>
                                        </p:tav>
                                      </p:tavLst>
                                    </p:anim>
                                    <p:animEffect transition="out" filter="fade">
                                      <p:cBhvr>
                                        <p:cTn id="44" dur="1000"/>
                                        <p:tgtEl>
                                          <p:spTgt spid="54302"/>
                                        </p:tgtEl>
                                      </p:cBhvr>
                                    </p:animEffect>
                                    <p:set>
                                      <p:cBhvr>
                                        <p:cTn id="45" dur="1" fill="hold">
                                          <p:stCondLst>
                                            <p:cond delay="999"/>
                                          </p:stCondLst>
                                        </p:cTn>
                                        <p:tgtEl>
                                          <p:spTgt spid="54302"/>
                                        </p:tgtEl>
                                        <p:attrNameLst>
                                          <p:attrName>style.visibility</p:attrName>
                                        </p:attrNameLst>
                                      </p:cBhvr>
                                      <p:to>
                                        <p:strVal val="hidden"/>
                                      </p:to>
                                    </p:set>
                                  </p:childTnLst>
                                </p:cTn>
                              </p:par>
                            </p:childTnLst>
                          </p:cTn>
                        </p:par>
                        <p:par>
                          <p:cTn id="46" fill="hold" nodeType="afterGroup">
                            <p:stCondLst>
                              <p:cond delay="1000"/>
                            </p:stCondLst>
                            <p:childTnLst>
                              <p:par>
                                <p:cTn id="47" presetID="30" presetClass="entr" presetSubtype="0" fill="hold" nodeType="afterEffect">
                                  <p:stCondLst>
                                    <p:cond delay="0"/>
                                  </p:stCondLst>
                                  <p:childTnLst>
                                    <p:set>
                                      <p:cBhvr>
                                        <p:cTn id="48" dur="1" fill="hold">
                                          <p:stCondLst>
                                            <p:cond delay="0"/>
                                          </p:stCondLst>
                                        </p:cTn>
                                        <p:tgtEl>
                                          <p:spTgt spid="54337"/>
                                        </p:tgtEl>
                                        <p:attrNameLst>
                                          <p:attrName>style.visibility</p:attrName>
                                        </p:attrNameLst>
                                      </p:cBhvr>
                                      <p:to>
                                        <p:strVal val="visible"/>
                                      </p:to>
                                    </p:set>
                                    <p:animEffect transition="in" filter="fade">
                                      <p:cBhvr>
                                        <p:cTn id="49" dur="800" decel="100000"/>
                                        <p:tgtEl>
                                          <p:spTgt spid="54337"/>
                                        </p:tgtEl>
                                      </p:cBhvr>
                                    </p:animEffect>
                                    <p:anim calcmode="lin" valueType="num">
                                      <p:cBhvr>
                                        <p:cTn id="50" dur="800" decel="100000" fill="hold"/>
                                        <p:tgtEl>
                                          <p:spTgt spid="54337"/>
                                        </p:tgtEl>
                                        <p:attrNameLst>
                                          <p:attrName>style.rotation</p:attrName>
                                        </p:attrNameLst>
                                      </p:cBhvr>
                                      <p:tavLst>
                                        <p:tav tm="0">
                                          <p:val>
                                            <p:fltVal val="-90"/>
                                          </p:val>
                                        </p:tav>
                                        <p:tav tm="100000">
                                          <p:val>
                                            <p:fltVal val="0"/>
                                          </p:val>
                                        </p:tav>
                                      </p:tavLst>
                                    </p:anim>
                                    <p:anim calcmode="lin" valueType="num">
                                      <p:cBhvr>
                                        <p:cTn id="51" dur="800" decel="100000" fill="hold"/>
                                        <p:tgtEl>
                                          <p:spTgt spid="54337"/>
                                        </p:tgtEl>
                                        <p:attrNameLst>
                                          <p:attrName>ppt_x</p:attrName>
                                        </p:attrNameLst>
                                      </p:cBhvr>
                                      <p:tavLst>
                                        <p:tav tm="0">
                                          <p:val>
                                            <p:strVal val="#ppt_x+0.4"/>
                                          </p:val>
                                        </p:tav>
                                        <p:tav tm="100000">
                                          <p:val>
                                            <p:strVal val="#ppt_x-0.05"/>
                                          </p:val>
                                        </p:tav>
                                      </p:tavLst>
                                    </p:anim>
                                    <p:anim calcmode="lin" valueType="num">
                                      <p:cBhvr>
                                        <p:cTn id="52" dur="800" decel="100000" fill="hold"/>
                                        <p:tgtEl>
                                          <p:spTgt spid="54337"/>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54337"/>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54337"/>
                                        </p:tgtEl>
                                        <p:attrNameLst>
                                          <p:attrName>ppt_y</p:attrName>
                                        </p:attrNameLst>
                                      </p:cBhvr>
                                      <p:tavLst>
                                        <p:tav tm="0">
                                          <p:val>
                                            <p:strVal val="#ppt_y+0.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0" presetClass="entr" presetSubtype="0" fill="hold" grpId="0" nodeType="clickEffect">
                                  <p:stCondLst>
                                    <p:cond delay="0"/>
                                  </p:stCondLst>
                                  <p:childTnLst>
                                    <p:set>
                                      <p:cBhvr>
                                        <p:cTn id="58" dur="1" fill="hold">
                                          <p:stCondLst>
                                            <p:cond delay="0"/>
                                          </p:stCondLst>
                                        </p:cTn>
                                        <p:tgtEl>
                                          <p:spTgt spid="54306"/>
                                        </p:tgtEl>
                                        <p:attrNameLst>
                                          <p:attrName>style.visibility</p:attrName>
                                        </p:attrNameLst>
                                      </p:cBhvr>
                                      <p:to>
                                        <p:strVal val="visible"/>
                                      </p:to>
                                    </p:set>
                                    <p:animEffect transition="in" filter="wedge">
                                      <p:cBhvr>
                                        <p:cTn id="59" dur="1000"/>
                                        <p:tgtEl>
                                          <p:spTgt spid="5430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4301"/>
                                        </p:tgtEl>
                                        <p:attrNameLst>
                                          <p:attrName>style.visibility</p:attrName>
                                        </p:attrNameLst>
                                      </p:cBhvr>
                                      <p:to>
                                        <p:strVal val="visible"/>
                                      </p:to>
                                    </p:set>
                                    <p:animEffect transition="in" filter="wipe(left)">
                                      <p:cBhvr>
                                        <p:cTn id="64" dur="500"/>
                                        <p:tgtEl>
                                          <p:spTgt spid="5430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9" presetClass="exit" presetSubtype="0" fill="hold" grpId="0" nodeType="clickEffect">
                                  <p:stCondLst>
                                    <p:cond delay="0"/>
                                  </p:stCondLst>
                                  <p:childTnLst>
                                    <p:anim calcmode="lin" valueType="num">
                                      <p:cBhvr>
                                        <p:cTn id="68" dur="1000"/>
                                        <p:tgtEl>
                                          <p:spTgt spid="54297"/>
                                        </p:tgtEl>
                                        <p:attrNameLst>
                                          <p:attrName>ppt_x</p:attrName>
                                        </p:attrNameLst>
                                      </p:cBhvr>
                                      <p:tavLst>
                                        <p:tav tm="0">
                                          <p:val>
                                            <p:strVal val="ppt_x"/>
                                          </p:val>
                                        </p:tav>
                                        <p:tav tm="100000">
                                          <p:val>
                                            <p:strVal val="ppt_x-.2"/>
                                          </p:val>
                                        </p:tav>
                                      </p:tavLst>
                                    </p:anim>
                                    <p:anim calcmode="lin" valueType="num">
                                      <p:cBhvr>
                                        <p:cTn id="69" dur="1000"/>
                                        <p:tgtEl>
                                          <p:spTgt spid="54297"/>
                                        </p:tgtEl>
                                        <p:attrNameLst>
                                          <p:attrName>ppt_y</p:attrName>
                                        </p:attrNameLst>
                                      </p:cBhvr>
                                      <p:tavLst>
                                        <p:tav tm="0">
                                          <p:val>
                                            <p:strVal val="ppt_y"/>
                                          </p:val>
                                        </p:tav>
                                        <p:tav tm="100000">
                                          <p:val>
                                            <p:strVal val="ppt_y"/>
                                          </p:val>
                                        </p:tav>
                                      </p:tavLst>
                                    </p:anim>
                                    <p:animEffect transition="out" filter="fade">
                                      <p:cBhvr>
                                        <p:cTn id="70" dur="1000"/>
                                        <p:tgtEl>
                                          <p:spTgt spid="54297"/>
                                        </p:tgtEl>
                                      </p:cBhvr>
                                    </p:animEffect>
                                    <p:set>
                                      <p:cBhvr>
                                        <p:cTn id="71" dur="1" fill="hold">
                                          <p:stCondLst>
                                            <p:cond delay="999"/>
                                          </p:stCondLst>
                                        </p:cTn>
                                        <p:tgtEl>
                                          <p:spTgt spid="54297"/>
                                        </p:tgtEl>
                                        <p:attrNameLst>
                                          <p:attrName>style.visibility</p:attrName>
                                        </p:attrNameLst>
                                      </p:cBhvr>
                                      <p:to>
                                        <p:strVal val="hidden"/>
                                      </p:to>
                                    </p:set>
                                  </p:childTnLst>
                                </p:cTn>
                              </p:par>
                            </p:childTnLst>
                          </p:cTn>
                        </p:par>
                        <p:par>
                          <p:cTn id="72" fill="hold" nodeType="afterGroup">
                            <p:stCondLst>
                              <p:cond delay="1000"/>
                            </p:stCondLst>
                            <p:childTnLst>
                              <p:par>
                                <p:cTn id="73" presetID="30" presetClass="entr" presetSubtype="0" fill="hold" grpId="0" nodeType="afterEffect">
                                  <p:stCondLst>
                                    <p:cond delay="0"/>
                                  </p:stCondLst>
                                  <p:childTnLst>
                                    <p:set>
                                      <p:cBhvr>
                                        <p:cTn id="74" dur="1" fill="hold">
                                          <p:stCondLst>
                                            <p:cond delay="0"/>
                                          </p:stCondLst>
                                        </p:cTn>
                                        <p:tgtEl>
                                          <p:spTgt spid="54338"/>
                                        </p:tgtEl>
                                        <p:attrNameLst>
                                          <p:attrName>style.visibility</p:attrName>
                                        </p:attrNameLst>
                                      </p:cBhvr>
                                      <p:to>
                                        <p:strVal val="visible"/>
                                      </p:to>
                                    </p:set>
                                    <p:animEffect transition="in" filter="fade">
                                      <p:cBhvr>
                                        <p:cTn id="75" dur="800" decel="100000"/>
                                        <p:tgtEl>
                                          <p:spTgt spid="54338"/>
                                        </p:tgtEl>
                                      </p:cBhvr>
                                    </p:animEffect>
                                    <p:anim calcmode="lin" valueType="num">
                                      <p:cBhvr>
                                        <p:cTn id="76" dur="800" decel="100000" fill="hold"/>
                                        <p:tgtEl>
                                          <p:spTgt spid="54338"/>
                                        </p:tgtEl>
                                        <p:attrNameLst>
                                          <p:attrName>style.rotation</p:attrName>
                                        </p:attrNameLst>
                                      </p:cBhvr>
                                      <p:tavLst>
                                        <p:tav tm="0">
                                          <p:val>
                                            <p:fltVal val="-90"/>
                                          </p:val>
                                        </p:tav>
                                        <p:tav tm="100000">
                                          <p:val>
                                            <p:fltVal val="0"/>
                                          </p:val>
                                        </p:tav>
                                      </p:tavLst>
                                    </p:anim>
                                    <p:anim calcmode="lin" valueType="num">
                                      <p:cBhvr>
                                        <p:cTn id="77" dur="800" decel="100000" fill="hold"/>
                                        <p:tgtEl>
                                          <p:spTgt spid="54338"/>
                                        </p:tgtEl>
                                        <p:attrNameLst>
                                          <p:attrName>ppt_x</p:attrName>
                                        </p:attrNameLst>
                                      </p:cBhvr>
                                      <p:tavLst>
                                        <p:tav tm="0">
                                          <p:val>
                                            <p:strVal val="#ppt_x+0.4"/>
                                          </p:val>
                                        </p:tav>
                                        <p:tav tm="100000">
                                          <p:val>
                                            <p:strVal val="#ppt_x-0.05"/>
                                          </p:val>
                                        </p:tav>
                                      </p:tavLst>
                                    </p:anim>
                                    <p:anim calcmode="lin" valueType="num">
                                      <p:cBhvr>
                                        <p:cTn id="78" dur="800" decel="100000" fill="hold"/>
                                        <p:tgtEl>
                                          <p:spTgt spid="54338"/>
                                        </p:tgtEl>
                                        <p:attrNameLst>
                                          <p:attrName>ppt_y</p:attrName>
                                        </p:attrNameLst>
                                      </p:cBhvr>
                                      <p:tavLst>
                                        <p:tav tm="0">
                                          <p:val>
                                            <p:strVal val="#ppt_y-0.4"/>
                                          </p:val>
                                        </p:tav>
                                        <p:tav tm="100000">
                                          <p:val>
                                            <p:strVal val="#ppt_y+0.1"/>
                                          </p:val>
                                        </p:tav>
                                      </p:tavLst>
                                    </p:anim>
                                    <p:anim calcmode="lin" valueType="num">
                                      <p:cBhvr>
                                        <p:cTn id="79" dur="200" accel="100000" fill="hold">
                                          <p:stCondLst>
                                            <p:cond delay="800"/>
                                          </p:stCondLst>
                                        </p:cTn>
                                        <p:tgtEl>
                                          <p:spTgt spid="54338"/>
                                        </p:tgtEl>
                                        <p:attrNameLst>
                                          <p:attrName>ppt_x</p:attrName>
                                        </p:attrNameLst>
                                      </p:cBhvr>
                                      <p:tavLst>
                                        <p:tav tm="0">
                                          <p:val>
                                            <p:strVal val="#ppt_x-0.05"/>
                                          </p:val>
                                        </p:tav>
                                        <p:tav tm="100000">
                                          <p:val>
                                            <p:strVal val="#ppt_x"/>
                                          </p:val>
                                        </p:tav>
                                      </p:tavLst>
                                    </p:anim>
                                    <p:anim calcmode="lin" valueType="num">
                                      <p:cBhvr>
                                        <p:cTn id="80" dur="200" accel="100000" fill="hold">
                                          <p:stCondLst>
                                            <p:cond delay="800"/>
                                          </p:stCondLst>
                                        </p:cTn>
                                        <p:tgtEl>
                                          <p:spTgt spid="54338"/>
                                        </p:tgtEl>
                                        <p:attrNameLst>
                                          <p:attrName>ppt_y</p:attrName>
                                        </p:attrNameLst>
                                      </p:cBhvr>
                                      <p:tavLst>
                                        <p:tav tm="0">
                                          <p:val>
                                            <p:strVal val="#ppt_y+0.1"/>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9" presetClass="exit" presetSubtype="0" fill="hold" grpId="0" nodeType="clickEffect">
                                  <p:stCondLst>
                                    <p:cond delay="0"/>
                                  </p:stCondLst>
                                  <p:childTnLst>
                                    <p:anim calcmode="lin" valueType="num">
                                      <p:cBhvr>
                                        <p:cTn id="84" dur="1000"/>
                                        <p:tgtEl>
                                          <p:spTgt spid="54299"/>
                                        </p:tgtEl>
                                        <p:attrNameLst>
                                          <p:attrName>ppt_x</p:attrName>
                                        </p:attrNameLst>
                                      </p:cBhvr>
                                      <p:tavLst>
                                        <p:tav tm="0">
                                          <p:val>
                                            <p:strVal val="ppt_x"/>
                                          </p:val>
                                        </p:tav>
                                        <p:tav tm="100000">
                                          <p:val>
                                            <p:strVal val="ppt_x-.2"/>
                                          </p:val>
                                        </p:tav>
                                      </p:tavLst>
                                    </p:anim>
                                    <p:anim calcmode="lin" valueType="num">
                                      <p:cBhvr>
                                        <p:cTn id="85" dur="1000"/>
                                        <p:tgtEl>
                                          <p:spTgt spid="54299"/>
                                        </p:tgtEl>
                                        <p:attrNameLst>
                                          <p:attrName>ppt_y</p:attrName>
                                        </p:attrNameLst>
                                      </p:cBhvr>
                                      <p:tavLst>
                                        <p:tav tm="0">
                                          <p:val>
                                            <p:strVal val="ppt_y"/>
                                          </p:val>
                                        </p:tav>
                                        <p:tav tm="100000">
                                          <p:val>
                                            <p:strVal val="ppt_y"/>
                                          </p:val>
                                        </p:tav>
                                      </p:tavLst>
                                    </p:anim>
                                    <p:animEffect transition="out" filter="fade">
                                      <p:cBhvr>
                                        <p:cTn id="86" dur="1000"/>
                                        <p:tgtEl>
                                          <p:spTgt spid="54299"/>
                                        </p:tgtEl>
                                      </p:cBhvr>
                                    </p:animEffect>
                                    <p:set>
                                      <p:cBhvr>
                                        <p:cTn id="87" dur="1" fill="hold">
                                          <p:stCondLst>
                                            <p:cond delay="999"/>
                                          </p:stCondLst>
                                        </p:cTn>
                                        <p:tgtEl>
                                          <p:spTgt spid="54299"/>
                                        </p:tgtEl>
                                        <p:attrNameLst>
                                          <p:attrName>style.visibility</p:attrName>
                                        </p:attrNameLst>
                                      </p:cBhvr>
                                      <p:to>
                                        <p:strVal val="hidden"/>
                                      </p:to>
                                    </p:set>
                                  </p:childTnLst>
                                </p:cTn>
                              </p:par>
                            </p:childTnLst>
                          </p:cTn>
                        </p:par>
                        <p:par>
                          <p:cTn id="88" fill="hold" nodeType="afterGroup">
                            <p:stCondLst>
                              <p:cond delay="1000"/>
                            </p:stCondLst>
                            <p:childTnLst>
                              <p:par>
                                <p:cTn id="89" presetID="30" presetClass="entr" presetSubtype="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800" decel="100000"/>
                                        <p:tgtEl>
                                          <p:spTgt spid="45"/>
                                        </p:tgtEl>
                                      </p:cBhvr>
                                    </p:animEffect>
                                    <p:anim calcmode="lin" valueType="num">
                                      <p:cBhvr>
                                        <p:cTn id="92" dur="800" decel="100000" fill="hold"/>
                                        <p:tgtEl>
                                          <p:spTgt spid="45"/>
                                        </p:tgtEl>
                                        <p:attrNameLst>
                                          <p:attrName>style.rotation</p:attrName>
                                        </p:attrNameLst>
                                      </p:cBhvr>
                                      <p:tavLst>
                                        <p:tav tm="0">
                                          <p:val>
                                            <p:fltVal val="-90"/>
                                          </p:val>
                                        </p:tav>
                                        <p:tav tm="100000">
                                          <p:val>
                                            <p:fltVal val="0"/>
                                          </p:val>
                                        </p:tav>
                                      </p:tavLst>
                                    </p:anim>
                                    <p:anim calcmode="lin" valueType="num">
                                      <p:cBhvr>
                                        <p:cTn id="93" dur="800" decel="100000" fill="hold"/>
                                        <p:tgtEl>
                                          <p:spTgt spid="45"/>
                                        </p:tgtEl>
                                        <p:attrNameLst>
                                          <p:attrName>ppt_x</p:attrName>
                                        </p:attrNameLst>
                                      </p:cBhvr>
                                      <p:tavLst>
                                        <p:tav tm="0">
                                          <p:val>
                                            <p:strVal val="#ppt_x+0.4"/>
                                          </p:val>
                                        </p:tav>
                                        <p:tav tm="100000">
                                          <p:val>
                                            <p:strVal val="#ppt_x-0.05"/>
                                          </p:val>
                                        </p:tav>
                                      </p:tavLst>
                                    </p:anim>
                                    <p:anim calcmode="lin" valueType="num">
                                      <p:cBhvr>
                                        <p:cTn id="94" dur="800" decel="100000" fill="hold"/>
                                        <p:tgtEl>
                                          <p:spTgt spid="45"/>
                                        </p:tgtEl>
                                        <p:attrNameLst>
                                          <p:attrName>ppt_y</p:attrName>
                                        </p:attrNameLst>
                                      </p:cBhvr>
                                      <p:tavLst>
                                        <p:tav tm="0">
                                          <p:val>
                                            <p:strVal val="#ppt_y-0.4"/>
                                          </p:val>
                                        </p:tav>
                                        <p:tav tm="100000">
                                          <p:val>
                                            <p:strVal val="#ppt_y+0.1"/>
                                          </p:val>
                                        </p:tav>
                                      </p:tavLst>
                                    </p:anim>
                                    <p:anim calcmode="lin" valueType="num">
                                      <p:cBhvr>
                                        <p:cTn id="95" dur="200" accel="100000" fill="hold">
                                          <p:stCondLst>
                                            <p:cond delay="800"/>
                                          </p:stCondLst>
                                        </p:cTn>
                                        <p:tgtEl>
                                          <p:spTgt spid="45"/>
                                        </p:tgtEl>
                                        <p:attrNameLst>
                                          <p:attrName>ppt_x</p:attrName>
                                        </p:attrNameLst>
                                      </p:cBhvr>
                                      <p:tavLst>
                                        <p:tav tm="0">
                                          <p:val>
                                            <p:strVal val="#ppt_x-0.05"/>
                                          </p:val>
                                        </p:tav>
                                        <p:tav tm="100000">
                                          <p:val>
                                            <p:strVal val="#ppt_x"/>
                                          </p:val>
                                        </p:tav>
                                      </p:tavLst>
                                    </p:anim>
                                    <p:anim calcmode="lin" valueType="num">
                                      <p:cBhvr>
                                        <p:cTn id="96" dur="200" accel="100000" fill="hold">
                                          <p:stCondLst>
                                            <p:cond delay="800"/>
                                          </p:stCondLst>
                                        </p:cTn>
                                        <p:tgtEl>
                                          <p:spTgt spid="45"/>
                                        </p:tgtEl>
                                        <p:attrNameLst>
                                          <p:attrName>ppt_y</p:attrName>
                                        </p:attrNameLst>
                                      </p:cBhvr>
                                      <p:tavLst>
                                        <p:tav tm="0">
                                          <p:val>
                                            <p:strVal val="#ppt_y+0.1"/>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0" presetClass="entr" presetSubtype="0" fill="hold" grpId="0" nodeType="clickEffect">
                                  <p:stCondLst>
                                    <p:cond delay="0"/>
                                  </p:stCondLst>
                                  <p:childTnLst>
                                    <p:set>
                                      <p:cBhvr>
                                        <p:cTn id="100" dur="1" fill="hold">
                                          <p:stCondLst>
                                            <p:cond delay="0"/>
                                          </p:stCondLst>
                                        </p:cTn>
                                        <p:tgtEl>
                                          <p:spTgt spid="54343"/>
                                        </p:tgtEl>
                                        <p:attrNameLst>
                                          <p:attrName>style.visibility</p:attrName>
                                        </p:attrNameLst>
                                      </p:cBhvr>
                                      <p:to>
                                        <p:strVal val="visible"/>
                                      </p:to>
                                    </p:set>
                                    <p:animEffect transition="in" filter="wedge">
                                      <p:cBhvr>
                                        <p:cTn id="101" dur="1000"/>
                                        <p:tgtEl>
                                          <p:spTgt spid="5434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4" presetClass="entr" presetSubtype="16" fill="hold" nodeType="clickEffect">
                                  <p:stCondLst>
                                    <p:cond delay="0"/>
                                  </p:stCondLst>
                                  <p:childTnLst>
                                    <p:set>
                                      <p:cBhvr>
                                        <p:cTn id="105" dur="1" fill="hold">
                                          <p:stCondLst>
                                            <p:cond delay="0"/>
                                          </p:stCondLst>
                                        </p:cTn>
                                        <p:tgtEl>
                                          <p:spTgt spid="54340"/>
                                        </p:tgtEl>
                                        <p:attrNameLst>
                                          <p:attrName>style.visibility</p:attrName>
                                        </p:attrNameLst>
                                      </p:cBhvr>
                                      <p:to>
                                        <p:strVal val="visible"/>
                                      </p:to>
                                    </p:set>
                                    <p:animEffect transition="in" filter="box(in)">
                                      <p:cBhvr>
                                        <p:cTn id="106" dur="500"/>
                                        <p:tgtEl>
                                          <p:spTgt spid="54340"/>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1" fill="hold" nodeType="click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wipe(up)">
                                      <p:cBhvr>
                                        <p:cTn id="111" dur="500"/>
                                        <p:tgtEl>
                                          <p:spTgt spid="47"/>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54341"/>
                                        </p:tgtEl>
                                        <p:attrNameLst>
                                          <p:attrName>style.visibility</p:attrName>
                                        </p:attrNameLst>
                                      </p:cBhvr>
                                      <p:to>
                                        <p:strVal val="visible"/>
                                      </p:to>
                                    </p:set>
                                    <p:animEffect transition="in" filter="blinds(horizontal)">
                                      <p:cBhvr>
                                        <p:cTn id="116" dur="500"/>
                                        <p:tgtEl>
                                          <p:spTgt spid="54341"/>
                                        </p:tgtEl>
                                      </p:cBhvr>
                                    </p:animEffect>
                                  </p:childTnLst>
                                </p:cTn>
                              </p:par>
                            </p:childTnLst>
                          </p:cTn>
                        </p:par>
                        <p:par>
                          <p:cTn id="117" fill="hold" nodeType="afterGroup">
                            <p:stCondLst>
                              <p:cond delay="500"/>
                            </p:stCondLst>
                            <p:childTnLst>
                              <p:par>
                                <p:cTn id="118" presetID="4" presetClass="entr" presetSubtype="16" fill="hold" nodeType="afterEffect">
                                  <p:stCondLst>
                                    <p:cond delay="0"/>
                                  </p:stCondLst>
                                  <p:childTnLst>
                                    <p:set>
                                      <p:cBhvr>
                                        <p:cTn id="119" dur="1" fill="hold">
                                          <p:stCondLst>
                                            <p:cond delay="0"/>
                                          </p:stCondLst>
                                        </p:cTn>
                                        <p:tgtEl>
                                          <p:spTgt spid="54342"/>
                                        </p:tgtEl>
                                        <p:attrNameLst>
                                          <p:attrName>style.visibility</p:attrName>
                                        </p:attrNameLst>
                                      </p:cBhvr>
                                      <p:to>
                                        <p:strVal val="visible"/>
                                      </p:to>
                                    </p:set>
                                    <p:animEffect transition="in" filter="box(in)">
                                      <p:cBhvr>
                                        <p:cTn id="120" dur="500"/>
                                        <p:tgtEl>
                                          <p:spTgt spid="54342"/>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54276">
                                            <p:txEl>
                                              <p:pRg st="2" end="2"/>
                                            </p:txEl>
                                          </p:spTgt>
                                        </p:tgtEl>
                                        <p:attrNameLst>
                                          <p:attrName>style.visibility</p:attrName>
                                        </p:attrNameLst>
                                      </p:cBhvr>
                                      <p:to>
                                        <p:strVal val="visible"/>
                                      </p:to>
                                    </p:set>
                                    <p:animEffect transition="in" filter="blinds(horizontal)">
                                      <p:cBhvr>
                                        <p:cTn id="125" dur="500"/>
                                        <p:tgtEl>
                                          <p:spTgt spid="542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06" grpId="0" animBg="1"/>
      <p:bldP spid="54343" grpId="0" animBg="1"/>
      <p:bldP spid="54302" grpId="0"/>
      <p:bldP spid="54276" grpId="0" build="p"/>
      <p:bldP spid="54301" grpId="0"/>
      <p:bldP spid="54278" grpId="0"/>
      <p:bldP spid="54297" grpId="0"/>
      <p:bldP spid="54299" grpId="0"/>
      <p:bldP spid="54338" grpId="0"/>
      <p:bldP spid="54341" grpId="0"/>
      <p:bldP spid="45"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5"/>
          <p:cNvSpPr>
            <a:spLocks noChangeArrowheads="1"/>
          </p:cNvSpPr>
          <p:nvPr/>
        </p:nvSpPr>
        <p:spPr bwMode="auto">
          <a:xfrm>
            <a:off x="457200" y="3860800"/>
            <a:ext cx="8229600" cy="1458913"/>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第三步：</a:t>
            </a:r>
            <a:r>
              <a:rPr kumimoji="1" lang="zh-CN" altLang="en-US" sz="2400" b="1">
                <a:solidFill>
                  <a:srgbClr val="000000"/>
                </a:solidFill>
                <a:latin typeface="Times New Roman" pitchFamily="18" charset="0"/>
                <a:ea typeface="楷体_GB2312"/>
                <a:cs typeface="楷体_GB2312"/>
              </a:rPr>
              <a:t>往证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无穷多解</a:t>
            </a:r>
            <a:r>
              <a:rPr kumimoji="1" lang="zh-CN" altLang="en-US" sz="2400" b="1" i="1">
                <a:solidFill>
                  <a:srgbClr val="000000"/>
                </a:solidFill>
                <a:latin typeface="Times New Roman" pitchFamily="18" charset="0"/>
                <a:ea typeface="楷体_GB2312"/>
                <a:cs typeface="楷体_GB2312"/>
              </a:rPr>
              <a:t>．</a:t>
            </a:r>
            <a:endParaRPr kumimoji="1" lang="zh-CN" altLang="en-US" sz="2400" b="1">
              <a:solidFill>
                <a:srgbClr val="000000"/>
              </a:solidFill>
              <a:latin typeface="Times New Roman" pitchFamily="18" charset="0"/>
              <a:ea typeface="楷体_GB2312"/>
              <a:cs typeface="楷体_GB2312"/>
            </a:endParaRP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a:p>
            <a:pPr marL="609600" indent="-609600">
              <a:lnSpc>
                <a:spcPct val="110000"/>
              </a:lnSpc>
              <a:spcBef>
                <a:spcPct val="20000"/>
              </a:spcBef>
              <a:buClr>
                <a:srgbClr val="00007D"/>
              </a:buClr>
              <a:buSzPct val="75000"/>
            </a:pPr>
            <a:r>
              <a:rPr kumimoji="1" lang="zh-CN" altLang="en-US" sz="2400" b="1">
                <a:solidFill>
                  <a:srgbClr val="000000"/>
                </a:solidFill>
                <a:latin typeface="Times New Roman" pitchFamily="18" charset="0"/>
                <a:ea typeface="楷体_GB2312"/>
                <a:cs typeface="楷体_GB2312"/>
              </a:rPr>
              <a:t>     对应的线性方程组为</a:t>
            </a:r>
          </a:p>
        </p:txBody>
      </p:sp>
      <p:graphicFrame>
        <p:nvGraphicFramePr>
          <p:cNvPr id="32774" name="Object 10"/>
          <p:cNvGraphicFramePr>
            <a:graphicFrameLocks noChangeAspect="1"/>
          </p:cNvGraphicFramePr>
          <p:nvPr/>
        </p:nvGraphicFramePr>
        <p:xfrm>
          <a:off x="5003800" y="4013200"/>
          <a:ext cx="406400" cy="279400"/>
        </p:xfrm>
        <a:graphic>
          <a:graphicData uri="http://schemas.openxmlformats.org/presentationml/2006/ole">
            <mc:AlternateContent xmlns:mc="http://schemas.openxmlformats.org/markup-compatibility/2006">
              <mc:Choice xmlns:v="urn:schemas-microsoft-com:vml" Requires="v">
                <p:oleObj spid="_x0000_s237642" name="Equation" r:id="rId3" imgW="203112" imgH="139639" progId="">
                  <p:embed/>
                </p:oleObj>
              </mc:Choice>
              <mc:Fallback>
                <p:oleObj name="Equation" r:id="rId3" imgW="203112" imgH="139639"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4013200"/>
                        <a:ext cx="406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7"/>
          <p:cNvGrpSpPr>
            <a:grpSpLocks/>
          </p:cNvGrpSpPr>
          <p:nvPr/>
        </p:nvGrpSpPr>
        <p:grpSpPr bwMode="auto">
          <a:xfrm>
            <a:off x="1014413" y="730250"/>
            <a:ext cx="3536950" cy="1079500"/>
            <a:chOff x="639" y="460"/>
            <a:chExt cx="2228" cy="680"/>
          </a:xfrm>
        </p:grpSpPr>
        <p:sp>
          <p:nvSpPr>
            <p:cNvPr id="237594" name="Line 8"/>
            <p:cNvSpPr>
              <a:spLocks noChangeShapeType="1"/>
            </p:cNvSpPr>
            <p:nvPr/>
          </p:nvSpPr>
          <p:spPr bwMode="auto">
            <a:xfrm>
              <a:off x="639" y="472"/>
              <a:ext cx="182" cy="0"/>
            </a:xfrm>
            <a:prstGeom prst="line">
              <a:avLst/>
            </a:prstGeom>
            <a:noFill/>
            <a:ln w="28575">
              <a:solidFill>
                <a:srgbClr val="0000FF"/>
              </a:solidFill>
              <a:round/>
              <a:headEnd/>
              <a:tailEnd/>
            </a:ln>
          </p:spPr>
          <p:txBody>
            <a:bodyPr/>
            <a:lstStyle/>
            <a:p>
              <a:endParaRPr lang="zh-CN" altLang="en-US"/>
            </a:p>
          </p:txBody>
        </p:sp>
        <p:sp>
          <p:nvSpPr>
            <p:cNvPr id="237595" name="Line 9"/>
            <p:cNvSpPr>
              <a:spLocks noChangeShapeType="1"/>
            </p:cNvSpPr>
            <p:nvPr/>
          </p:nvSpPr>
          <p:spPr bwMode="auto">
            <a:xfrm>
              <a:off x="821" y="460"/>
              <a:ext cx="0" cy="227"/>
            </a:xfrm>
            <a:prstGeom prst="line">
              <a:avLst/>
            </a:prstGeom>
            <a:noFill/>
            <a:ln w="28575">
              <a:solidFill>
                <a:srgbClr val="0000FF"/>
              </a:solidFill>
              <a:round/>
              <a:headEnd/>
              <a:tailEnd/>
            </a:ln>
          </p:spPr>
          <p:txBody>
            <a:bodyPr/>
            <a:lstStyle/>
            <a:p>
              <a:endParaRPr lang="zh-CN" altLang="en-US"/>
            </a:p>
          </p:txBody>
        </p:sp>
        <p:sp>
          <p:nvSpPr>
            <p:cNvPr id="237596" name="Line 10"/>
            <p:cNvSpPr>
              <a:spLocks noChangeShapeType="1"/>
            </p:cNvSpPr>
            <p:nvPr/>
          </p:nvSpPr>
          <p:spPr bwMode="auto">
            <a:xfrm>
              <a:off x="814" y="681"/>
              <a:ext cx="182" cy="0"/>
            </a:xfrm>
            <a:prstGeom prst="line">
              <a:avLst/>
            </a:prstGeom>
            <a:noFill/>
            <a:ln w="28575">
              <a:solidFill>
                <a:srgbClr val="0000FF"/>
              </a:solidFill>
              <a:round/>
              <a:headEnd/>
              <a:tailEnd/>
            </a:ln>
          </p:spPr>
          <p:txBody>
            <a:bodyPr/>
            <a:lstStyle/>
            <a:p>
              <a:endParaRPr lang="zh-CN" altLang="en-US"/>
            </a:p>
          </p:txBody>
        </p:sp>
        <p:sp>
          <p:nvSpPr>
            <p:cNvPr id="237597" name="Line 11"/>
            <p:cNvSpPr>
              <a:spLocks noChangeShapeType="1"/>
            </p:cNvSpPr>
            <p:nvPr/>
          </p:nvSpPr>
          <p:spPr bwMode="auto">
            <a:xfrm>
              <a:off x="1008" y="669"/>
              <a:ext cx="0" cy="227"/>
            </a:xfrm>
            <a:prstGeom prst="line">
              <a:avLst/>
            </a:prstGeom>
            <a:noFill/>
            <a:ln w="28575">
              <a:solidFill>
                <a:srgbClr val="0000FF"/>
              </a:solidFill>
              <a:prstDash val="sysDot"/>
              <a:round/>
              <a:headEnd/>
              <a:tailEnd/>
            </a:ln>
          </p:spPr>
          <p:txBody>
            <a:bodyPr/>
            <a:lstStyle/>
            <a:p>
              <a:endParaRPr lang="zh-CN" altLang="en-US"/>
            </a:p>
          </p:txBody>
        </p:sp>
        <p:sp>
          <p:nvSpPr>
            <p:cNvPr id="237598" name="Line 12"/>
            <p:cNvSpPr>
              <a:spLocks noChangeShapeType="1"/>
            </p:cNvSpPr>
            <p:nvPr/>
          </p:nvSpPr>
          <p:spPr bwMode="auto">
            <a:xfrm>
              <a:off x="1001" y="890"/>
              <a:ext cx="295" cy="0"/>
            </a:xfrm>
            <a:prstGeom prst="line">
              <a:avLst/>
            </a:prstGeom>
            <a:noFill/>
            <a:ln w="28575">
              <a:solidFill>
                <a:srgbClr val="0000FF"/>
              </a:solidFill>
              <a:prstDash val="sysDot"/>
              <a:round/>
              <a:headEnd/>
              <a:tailEnd/>
            </a:ln>
          </p:spPr>
          <p:txBody>
            <a:bodyPr/>
            <a:lstStyle/>
            <a:p>
              <a:endParaRPr lang="zh-CN" altLang="en-US"/>
            </a:p>
          </p:txBody>
        </p:sp>
        <p:sp>
          <p:nvSpPr>
            <p:cNvPr id="237599" name="Line 13"/>
            <p:cNvSpPr>
              <a:spLocks noChangeShapeType="1"/>
            </p:cNvSpPr>
            <p:nvPr/>
          </p:nvSpPr>
          <p:spPr bwMode="auto">
            <a:xfrm>
              <a:off x="1287" y="913"/>
              <a:ext cx="0" cy="227"/>
            </a:xfrm>
            <a:prstGeom prst="line">
              <a:avLst/>
            </a:prstGeom>
            <a:noFill/>
            <a:ln w="28575">
              <a:solidFill>
                <a:srgbClr val="0000FF"/>
              </a:solidFill>
              <a:round/>
              <a:headEnd/>
              <a:tailEnd/>
            </a:ln>
          </p:spPr>
          <p:txBody>
            <a:bodyPr/>
            <a:lstStyle/>
            <a:p>
              <a:endParaRPr lang="zh-CN" altLang="en-US"/>
            </a:p>
          </p:txBody>
        </p:sp>
        <p:sp>
          <p:nvSpPr>
            <p:cNvPr id="237600" name="Line 14"/>
            <p:cNvSpPr>
              <a:spLocks noChangeShapeType="1"/>
            </p:cNvSpPr>
            <p:nvPr/>
          </p:nvSpPr>
          <p:spPr bwMode="auto">
            <a:xfrm>
              <a:off x="1280" y="1134"/>
              <a:ext cx="1587" cy="0"/>
            </a:xfrm>
            <a:prstGeom prst="line">
              <a:avLst/>
            </a:prstGeom>
            <a:noFill/>
            <a:ln w="28575">
              <a:solidFill>
                <a:srgbClr val="0000FF"/>
              </a:solidFill>
              <a:round/>
              <a:headEnd/>
              <a:tailEnd/>
            </a:ln>
          </p:spPr>
          <p:txBody>
            <a:bodyPr/>
            <a:lstStyle/>
            <a:p>
              <a:endParaRPr lang="zh-CN" altLang="en-US"/>
            </a:p>
          </p:txBody>
        </p:sp>
      </p:grpSp>
      <p:sp>
        <p:nvSpPr>
          <p:cNvPr id="237584" name="AutoShape 15"/>
          <p:cNvSpPr>
            <a:spLocks/>
          </p:cNvSpPr>
          <p:nvPr/>
        </p:nvSpPr>
        <p:spPr bwMode="auto">
          <a:xfrm rot="-5400000">
            <a:off x="1573213" y="2727325"/>
            <a:ext cx="179387" cy="1008063"/>
          </a:xfrm>
          <a:prstGeom prst="leftBrace">
            <a:avLst>
              <a:gd name="adj1" fmla="val 46829"/>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sp>
        <p:nvSpPr>
          <p:cNvPr id="237585" name="Text Box 16"/>
          <p:cNvSpPr txBox="1">
            <a:spLocks noChangeArrowheads="1"/>
          </p:cNvSpPr>
          <p:nvPr/>
        </p:nvSpPr>
        <p:spPr bwMode="auto">
          <a:xfrm>
            <a:off x="1196975" y="3284538"/>
            <a:ext cx="904875" cy="366712"/>
          </a:xfrm>
          <a:prstGeom prst="rect">
            <a:avLst/>
          </a:prstGeom>
          <a:noFill/>
          <a:ln w="9525">
            <a:noFill/>
            <a:miter lim="800000"/>
            <a:headEnd/>
            <a:tailEnd/>
          </a:ln>
        </p:spPr>
        <p:txBody>
          <a:bodyPr/>
          <a:lstStyle/>
          <a:p>
            <a:pPr algn="ctr"/>
            <a:r>
              <a:rPr lang="zh-CN" altLang="en-US" b="1">
                <a:solidFill>
                  <a:srgbClr val="000000"/>
                </a:solidFill>
                <a:latin typeface="Times New Roman" pitchFamily="18" charset="0"/>
                <a:ea typeface="楷体_GB2312"/>
                <a:cs typeface="楷体_GB2312"/>
              </a:rPr>
              <a:t>前 </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列 </a:t>
            </a:r>
          </a:p>
        </p:txBody>
      </p:sp>
      <p:sp>
        <p:nvSpPr>
          <p:cNvPr id="237586" name="AutoShape 17"/>
          <p:cNvSpPr>
            <a:spLocks/>
          </p:cNvSpPr>
          <p:nvPr/>
        </p:nvSpPr>
        <p:spPr bwMode="auto">
          <a:xfrm rot="-5400000">
            <a:off x="3041650" y="2727326"/>
            <a:ext cx="179387" cy="1008062"/>
          </a:xfrm>
          <a:prstGeom prst="leftBrace">
            <a:avLst>
              <a:gd name="adj1" fmla="val 46829"/>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sp>
        <p:nvSpPr>
          <p:cNvPr id="32786" name="Rectangle 18"/>
          <p:cNvSpPr>
            <a:spLocks noChangeArrowheads="1"/>
          </p:cNvSpPr>
          <p:nvPr/>
        </p:nvSpPr>
        <p:spPr bwMode="auto">
          <a:xfrm>
            <a:off x="457200" y="4411663"/>
            <a:ext cx="8164513" cy="457200"/>
          </a:xfrm>
          <a:prstGeom prst="rect">
            <a:avLst/>
          </a:prstGeom>
          <a:noFill/>
          <a:ln w="9525">
            <a:noFill/>
            <a:miter lim="800000"/>
            <a:headEnd/>
            <a:tailEnd/>
          </a:ln>
        </p:spPr>
        <p:txBody>
          <a:bodyPr wrap="none"/>
          <a:lstStyle/>
          <a:p>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d</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0 </a:t>
            </a:r>
            <a:r>
              <a:rPr kumimoji="1" lang="en-US" altLang="zh-CN" sz="2400" b="1">
                <a:solidFill>
                  <a:srgbClr val="000000"/>
                </a:solidFill>
                <a:latin typeface="楷体_GB2312"/>
                <a:ea typeface="楷体_GB2312"/>
                <a:cs typeface="楷体_GB2312"/>
              </a:rPr>
              <a:t>.</a:t>
            </a:r>
          </a:p>
        </p:txBody>
      </p:sp>
      <p:sp>
        <p:nvSpPr>
          <p:cNvPr id="237588" name="Text Box 19"/>
          <p:cNvSpPr txBox="1">
            <a:spLocks noChangeArrowheads="1"/>
          </p:cNvSpPr>
          <p:nvPr/>
        </p:nvSpPr>
        <p:spPr bwMode="auto">
          <a:xfrm>
            <a:off x="2500313" y="3284538"/>
            <a:ext cx="1222375" cy="366712"/>
          </a:xfrm>
          <a:prstGeom prst="rect">
            <a:avLst/>
          </a:prstGeom>
          <a:noFill/>
          <a:ln w="9525">
            <a:noFill/>
            <a:miter lim="800000"/>
            <a:headEnd/>
            <a:tailEnd/>
          </a:ln>
        </p:spPr>
        <p:txBody>
          <a:bodyPr/>
          <a:lstStyle/>
          <a:p>
            <a:pPr algn="ctr"/>
            <a:r>
              <a:rPr lang="zh-CN" altLang="en-US" b="1">
                <a:solidFill>
                  <a:srgbClr val="000000"/>
                </a:solidFill>
                <a:latin typeface="Times New Roman" pitchFamily="18" charset="0"/>
                <a:ea typeface="楷体_GB2312"/>
                <a:cs typeface="楷体_GB2312"/>
              </a:rPr>
              <a:t>后 </a:t>
            </a:r>
            <a:r>
              <a:rPr lang="en-US" altLang="zh-CN" b="1" i="1">
                <a:solidFill>
                  <a:srgbClr val="000000"/>
                </a:solidFill>
                <a:latin typeface="Times New Roman" pitchFamily="18" charset="0"/>
                <a:ea typeface="楷体_GB2312"/>
                <a:cs typeface="楷体_GB2312"/>
              </a:rPr>
              <a:t>n </a:t>
            </a:r>
            <a:r>
              <a:rPr lang="en-US" altLang="zh-CN" b="1">
                <a:solidFill>
                  <a:srgbClr val="000000"/>
                </a:solidFill>
                <a:latin typeface="Times New Roman" pitchFamily="18" charset="0"/>
                <a:ea typeface="楷体_GB2312"/>
                <a:cs typeface="楷体_GB2312"/>
              </a:rPr>
              <a:t>- </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列 </a:t>
            </a:r>
          </a:p>
        </p:txBody>
      </p:sp>
      <p:sp>
        <p:nvSpPr>
          <p:cNvPr id="32788" name="Rectangle 20"/>
          <p:cNvSpPr>
            <a:spLocks noChangeArrowheads="1"/>
          </p:cNvSpPr>
          <p:nvPr/>
        </p:nvSpPr>
        <p:spPr bwMode="auto">
          <a:xfrm>
            <a:off x="490538" y="4411663"/>
            <a:ext cx="8164512" cy="457200"/>
          </a:xfrm>
          <a:prstGeom prst="rect">
            <a:avLst/>
          </a:prstGeom>
          <a:noFill/>
          <a:ln w="9525">
            <a:noFill/>
            <a:miter lim="800000"/>
            <a:headEnd/>
            <a:tailEnd/>
          </a:ln>
        </p:spPr>
        <p:txBody>
          <a:bodyPr/>
          <a:lstStyle/>
          <a:p>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即 </a:t>
            </a:r>
            <a:r>
              <a:rPr kumimoji="1" lang="en-US" altLang="zh-CN" sz="2400" b="1" i="1">
                <a:solidFill>
                  <a:srgbClr val="FF0000"/>
                </a:solidFill>
                <a:latin typeface="Times New Roman" pitchFamily="18" charset="0"/>
                <a:ea typeface="楷体_GB2312"/>
                <a:cs typeface="楷体_GB2312"/>
              </a:rPr>
              <a:t>r</a:t>
            </a:r>
            <a:r>
              <a:rPr kumimoji="1" lang="en-US" altLang="zh-CN" sz="2400" b="1">
                <a:solidFill>
                  <a:srgbClr val="FF0000"/>
                </a:solidFill>
                <a:latin typeface="Times New Roman" pitchFamily="18" charset="0"/>
                <a:ea typeface="楷体_GB2312"/>
                <a:cs typeface="楷体_GB2312"/>
              </a:rPr>
              <a:t> &lt; </a:t>
            </a:r>
            <a:r>
              <a:rPr kumimoji="1" lang="en-US" altLang="zh-CN" sz="2400" b="1" i="1">
                <a:solidFill>
                  <a:srgbClr val="FF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   </a:t>
            </a:r>
            <a:endParaRPr kumimoji="1" lang="zh-CN" altLang="en-US" sz="2400" b="1">
              <a:solidFill>
                <a:srgbClr val="000000"/>
              </a:solidFill>
              <a:latin typeface="楷体_GB2312"/>
              <a:ea typeface="楷体_GB2312"/>
              <a:cs typeface="楷体_GB2312"/>
            </a:endParaRPr>
          </a:p>
        </p:txBody>
      </p:sp>
      <p:graphicFrame>
        <p:nvGraphicFramePr>
          <p:cNvPr id="237579" name="Object 11"/>
          <p:cNvGraphicFramePr>
            <a:graphicFrameLocks noChangeAspect="1"/>
          </p:cNvGraphicFramePr>
          <p:nvPr/>
        </p:nvGraphicFramePr>
        <p:xfrm>
          <a:off x="561975" y="404813"/>
          <a:ext cx="4572000" cy="2801937"/>
        </p:xfrm>
        <a:graphic>
          <a:graphicData uri="http://schemas.openxmlformats.org/presentationml/2006/ole">
            <mc:AlternateContent xmlns:mc="http://schemas.openxmlformats.org/markup-compatibility/2006">
              <mc:Choice xmlns:v="urn:schemas-microsoft-com:vml" Requires="v">
                <p:oleObj spid="_x0000_s237643" name="Equation" r:id="rId5" imgW="3048000" imgH="1866900" progId="">
                  <p:embed/>
                </p:oleObj>
              </mc:Choice>
              <mc:Fallback>
                <p:oleObj name="Equation" r:id="rId5" imgW="3048000" imgH="18669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 y="404813"/>
                        <a:ext cx="4572000" cy="280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816" name="Object 12"/>
          <p:cNvGraphicFramePr>
            <a:graphicFrameLocks noChangeAspect="1"/>
          </p:cNvGraphicFramePr>
          <p:nvPr/>
        </p:nvGraphicFramePr>
        <p:xfrm>
          <a:off x="4000500" y="4967288"/>
          <a:ext cx="4602163" cy="1709737"/>
        </p:xfrm>
        <a:graphic>
          <a:graphicData uri="http://schemas.openxmlformats.org/presentationml/2006/ole">
            <mc:AlternateContent xmlns:mc="http://schemas.openxmlformats.org/markup-compatibility/2006">
              <mc:Choice xmlns:v="urn:schemas-microsoft-com:vml" Requires="v">
                <p:oleObj spid="_x0000_s237644" name="Equation" r:id="rId7" imgW="2565400" imgH="952500" progId="">
                  <p:embed/>
                </p:oleObj>
              </mc:Choice>
              <mc:Fallback>
                <p:oleObj name="Equation" r:id="rId7" imgW="2565400" imgH="952500"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0500" y="4967288"/>
                        <a:ext cx="4602163" cy="170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817" name="Object 13"/>
          <p:cNvGraphicFramePr>
            <a:graphicFrameLocks noChangeAspect="1"/>
          </p:cNvGraphicFramePr>
          <p:nvPr/>
        </p:nvGraphicFramePr>
        <p:xfrm>
          <a:off x="571500" y="4786313"/>
          <a:ext cx="331788" cy="407987"/>
        </p:xfrm>
        <a:graphic>
          <a:graphicData uri="http://schemas.openxmlformats.org/presentationml/2006/ole">
            <mc:AlternateContent xmlns:mc="http://schemas.openxmlformats.org/markup-compatibility/2006">
              <mc:Choice xmlns:v="urn:schemas-microsoft-com:vml" Requires="v">
                <p:oleObj spid="_x0000_s237645" name="Equation" r:id="rId9" imgW="164957" imgH="203024" progId="">
                  <p:embed/>
                </p:oleObj>
              </mc:Choice>
              <mc:Fallback>
                <p:oleObj name="Equation" r:id="rId9" imgW="164957" imgH="203024"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 y="4786313"/>
                        <a:ext cx="331788"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矩形 23"/>
          <p:cNvSpPr/>
          <p:nvPr/>
        </p:nvSpPr>
        <p:spPr>
          <a:xfrm>
            <a:off x="4214813" y="5000625"/>
            <a:ext cx="45720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5" name="矩形 24"/>
          <p:cNvSpPr/>
          <p:nvPr/>
        </p:nvSpPr>
        <p:spPr>
          <a:xfrm>
            <a:off x="4214813" y="5429250"/>
            <a:ext cx="45720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6" name="矩形 25"/>
          <p:cNvSpPr/>
          <p:nvPr/>
        </p:nvSpPr>
        <p:spPr>
          <a:xfrm>
            <a:off x="4214813" y="5857875"/>
            <a:ext cx="45720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7" name="矩形 26"/>
          <p:cNvSpPr/>
          <p:nvPr/>
        </p:nvSpPr>
        <p:spPr>
          <a:xfrm>
            <a:off x="4214813" y="6286500"/>
            <a:ext cx="45720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animEffect transition="in" filter="blinds(horizontal)">
                                      <p:cBhvr>
                                        <p:cTn id="7" dur="500"/>
                                        <p:tgtEl>
                                          <p:spTgt spid="3277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774"/>
                                        </p:tgtEl>
                                        <p:attrNameLst>
                                          <p:attrName>style.visibility</p:attrName>
                                        </p:attrNameLst>
                                      </p:cBhvr>
                                      <p:to>
                                        <p:strVal val="visible"/>
                                      </p:to>
                                    </p:set>
                                    <p:animEffect transition="in" filter="blinds(horizontal)">
                                      <p:cBhvr>
                                        <p:cTn id="10" dur="500"/>
                                        <p:tgtEl>
                                          <p:spTgt spid="3277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2773">
                                            <p:txEl>
                                              <p:pRg st="1" end="1"/>
                                            </p:txEl>
                                          </p:spTgt>
                                        </p:tgtEl>
                                        <p:attrNameLst>
                                          <p:attrName>style.visibility</p:attrName>
                                        </p:attrNameLst>
                                      </p:cBhvr>
                                      <p:to>
                                        <p:strVal val="visible"/>
                                      </p:to>
                                    </p:set>
                                    <p:animEffect transition="in" filter="wipe(left)">
                                      <p:cBhvr>
                                        <p:cTn id="15" dur="500"/>
                                        <p:tgtEl>
                                          <p:spTgt spid="3277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2788"/>
                                        </p:tgtEl>
                                        <p:attrNameLst>
                                          <p:attrName>style.visibility</p:attrName>
                                        </p:attrNameLst>
                                      </p:cBhvr>
                                      <p:to>
                                        <p:strVal val="visible"/>
                                      </p:to>
                                    </p:set>
                                    <p:animEffect transition="in" filter="wipe(left)">
                                      <p:cBhvr>
                                        <p:cTn id="20" dur="500"/>
                                        <p:tgtEl>
                                          <p:spTgt spid="3278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strips(downRight)">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786"/>
                                        </p:tgtEl>
                                        <p:attrNameLst>
                                          <p:attrName>style.visibility</p:attrName>
                                        </p:attrNameLst>
                                      </p:cBhvr>
                                      <p:to>
                                        <p:strVal val="visible"/>
                                      </p:to>
                                    </p:set>
                                    <p:animEffect transition="in" filter="wipe(left)">
                                      <p:cBhvr>
                                        <p:cTn id="30" dur="500"/>
                                        <p:tgtEl>
                                          <p:spTgt spid="3278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2817"/>
                                        </p:tgtEl>
                                        <p:attrNameLst>
                                          <p:attrName>style.visibility</p:attrName>
                                        </p:attrNameLst>
                                      </p:cBhvr>
                                      <p:to>
                                        <p:strVal val="visible"/>
                                      </p:to>
                                    </p:set>
                                    <p:animEffect transition="in" filter="blinds(horizontal)">
                                      <p:cBhvr>
                                        <p:cTn id="35" dur="500"/>
                                        <p:tgtEl>
                                          <p:spTgt spid="3281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2773">
                                            <p:txEl>
                                              <p:pRg st="2" end="2"/>
                                            </p:txEl>
                                          </p:spTgt>
                                        </p:tgtEl>
                                        <p:attrNameLst>
                                          <p:attrName>style.visibility</p:attrName>
                                        </p:attrNameLst>
                                      </p:cBhvr>
                                      <p:to>
                                        <p:strVal val="visible"/>
                                      </p:to>
                                    </p:set>
                                    <p:animEffect transition="in" filter="blinds(horizontal)">
                                      <p:cBhvr>
                                        <p:cTn id="38" dur="500"/>
                                        <p:tgtEl>
                                          <p:spTgt spid="32773">
                                            <p:txEl>
                                              <p:pRg st="2" end="2"/>
                                            </p:txEl>
                                          </p:spTgt>
                                        </p:tgtEl>
                                      </p:cBhvr>
                                    </p:animEffect>
                                  </p:childTnLst>
                                </p:cTn>
                              </p:par>
                            </p:childTnLst>
                          </p:cTn>
                        </p:par>
                        <p:par>
                          <p:cTn id="39" fill="hold" nodeType="afterGroup">
                            <p:stCondLst>
                              <p:cond delay="500"/>
                            </p:stCondLst>
                            <p:childTnLst>
                              <p:par>
                                <p:cTn id="40" presetID="4" presetClass="entr" presetSubtype="16" fill="hold" nodeType="afterEffect">
                                  <p:stCondLst>
                                    <p:cond delay="0"/>
                                  </p:stCondLst>
                                  <p:childTnLst>
                                    <p:set>
                                      <p:cBhvr>
                                        <p:cTn id="41" dur="1" fill="hold">
                                          <p:stCondLst>
                                            <p:cond delay="0"/>
                                          </p:stCondLst>
                                        </p:cTn>
                                        <p:tgtEl>
                                          <p:spTgt spid="32816"/>
                                        </p:tgtEl>
                                        <p:attrNameLst>
                                          <p:attrName>style.visibility</p:attrName>
                                        </p:attrNameLst>
                                      </p:cBhvr>
                                      <p:to>
                                        <p:strVal val="visible"/>
                                      </p:to>
                                    </p:set>
                                    <p:animEffect transition="in" filter="box(in)">
                                      <p:cBhvr>
                                        <p:cTn id="42" dur="500"/>
                                        <p:tgtEl>
                                          <p:spTgt spid="328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8" fill="hold" grpId="0" nodeType="clickEffect">
                                  <p:stCondLst>
                                    <p:cond delay="0"/>
                                  </p:stCondLst>
                                  <p:childTnLst>
                                    <p:animEffect transition="out" filter="wipe(left)">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xit" presetSubtype="8" fill="hold" grpId="0" nodeType="clickEffect">
                                  <p:stCondLst>
                                    <p:cond delay="0"/>
                                  </p:stCondLst>
                                  <p:childTnLst>
                                    <p:animEffect transition="out" filter="wipe(left)">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8" fill="hold" grpId="0" nodeType="clickEffect">
                                  <p:stCondLst>
                                    <p:cond delay="0"/>
                                  </p:stCondLst>
                                  <p:childTnLst>
                                    <p:animEffect transition="out" filter="wipe(left)">
                                      <p:cBhvr>
                                        <p:cTn id="61" dur="500"/>
                                        <p:tgtEl>
                                          <p:spTgt spid="27"/>
                                        </p:tgtEl>
                                      </p:cBhvr>
                                    </p:animEffect>
                                    <p:set>
                                      <p:cBhvr>
                                        <p:cTn id="6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uild="p"/>
      <p:bldP spid="32786" grpId="0"/>
      <p:bldP spid="32788" grpId="0"/>
      <p:bldP spid="24" grpId="0" animBg="1"/>
      <p:bldP spid="25" grpId="0" animBg="1"/>
      <p:bldP spid="26"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914400" y="762000"/>
            <a:ext cx="1447800" cy="519113"/>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_GB2312"/>
                <a:ea typeface="楷体_GB2312"/>
                <a:cs typeface="楷体_GB2312"/>
              </a:rPr>
              <a:t>引例</a:t>
            </a:r>
          </a:p>
        </p:txBody>
      </p:sp>
      <p:sp>
        <p:nvSpPr>
          <p:cNvPr id="18435" name="Text Box 3"/>
          <p:cNvSpPr txBox="1">
            <a:spLocks noChangeArrowheads="1"/>
          </p:cNvSpPr>
          <p:nvPr/>
        </p:nvSpPr>
        <p:spPr bwMode="auto">
          <a:xfrm>
            <a:off x="1981200" y="747713"/>
            <a:ext cx="6477000" cy="94615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00"/>
                </a:solidFill>
                <a:latin typeface="楷体_GB2312"/>
                <a:ea typeface="楷体_GB2312"/>
                <a:cs typeface="楷体_GB2312"/>
              </a:rPr>
              <a:t>用</a:t>
            </a:r>
            <a:r>
              <a:rPr kumimoji="1" lang="en-US" altLang="zh-CN" sz="2800" b="1">
                <a:solidFill>
                  <a:srgbClr val="000000"/>
                </a:solidFill>
                <a:latin typeface="Times New Roman" pitchFamily="18" charset="0"/>
                <a:ea typeface="楷体_GB2312"/>
                <a:cs typeface="楷体_GB2312"/>
              </a:rPr>
              <a:t>1</a:t>
            </a:r>
            <a:r>
              <a:rPr kumimoji="1" lang="zh-CN" altLang="en-US" sz="2800" b="1">
                <a:solidFill>
                  <a:srgbClr val="000000"/>
                </a:solidFill>
                <a:latin typeface="楷体_GB2312"/>
                <a:ea typeface="楷体_GB2312"/>
                <a:cs typeface="楷体_GB2312"/>
              </a:rPr>
              <a:t>、</a:t>
            </a:r>
            <a:r>
              <a:rPr kumimoji="1" lang="en-US" altLang="zh-CN" sz="2800" b="1">
                <a:solidFill>
                  <a:srgbClr val="000000"/>
                </a:solidFill>
                <a:latin typeface="Times New Roman" pitchFamily="18" charset="0"/>
                <a:ea typeface="楷体_GB2312"/>
                <a:cs typeface="楷体_GB2312"/>
              </a:rPr>
              <a:t>2</a:t>
            </a:r>
            <a:r>
              <a:rPr kumimoji="1" lang="zh-CN" altLang="en-US" sz="2800" b="1">
                <a:solidFill>
                  <a:srgbClr val="000000"/>
                </a:solidFill>
                <a:latin typeface="楷体_GB2312"/>
                <a:ea typeface="楷体_GB2312"/>
                <a:cs typeface="楷体_GB2312"/>
              </a:rPr>
              <a:t>、</a:t>
            </a:r>
            <a:r>
              <a:rPr kumimoji="1" lang="en-US" altLang="zh-CN" sz="2800" b="1">
                <a:solidFill>
                  <a:srgbClr val="000000"/>
                </a:solidFill>
                <a:latin typeface="Times New Roman" pitchFamily="18" charset="0"/>
                <a:ea typeface="楷体_GB2312"/>
                <a:cs typeface="楷体_GB2312"/>
              </a:rPr>
              <a:t>3</a:t>
            </a:r>
            <a:r>
              <a:rPr kumimoji="1" lang="zh-CN" altLang="en-US" sz="2800" b="1">
                <a:solidFill>
                  <a:srgbClr val="000000"/>
                </a:solidFill>
                <a:latin typeface="楷体_GB2312"/>
                <a:ea typeface="楷体_GB2312"/>
                <a:cs typeface="楷体_GB2312"/>
              </a:rPr>
              <a:t>三个数字，可以组成多少个没有重复数字的三位数？</a:t>
            </a:r>
          </a:p>
        </p:txBody>
      </p:sp>
      <p:sp>
        <p:nvSpPr>
          <p:cNvPr id="18436" name="Text Box 4"/>
          <p:cNvSpPr txBox="1">
            <a:spLocks noChangeArrowheads="1"/>
          </p:cNvSpPr>
          <p:nvPr/>
        </p:nvSpPr>
        <p:spPr bwMode="auto">
          <a:xfrm>
            <a:off x="914400" y="1890713"/>
            <a:ext cx="1447800" cy="519112"/>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00"/>
                </a:solidFill>
                <a:latin typeface="楷体_GB2312"/>
                <a:ea typeface="楷体_GB2312"/>
                <a:cs typeface="楷体_GB2312"/>
              </a:rPr>
              <a:t>解</a:t>
            </a:r>
          </a:p>
        </p:txBody>
      </p:sp>
      <p:grpSp>
        <p:nvGrpSpPr>
          <p:cNvPr id="18437" name="Group 5"/>
          <p:cNvGrpSpPr>
            <a:grpSpLocks/>
          </p:cNvGrpSpPr>
          <p:nvPr/>
        </p:nvGrpSpPr>
        <p:grpSpPr bwMode="auto">
          <a:xfrm>
            <a:off x="1981200" y="2728913"/>
            <a:ext cx="1447800" cy="381000"/>
            <a:chOff x="1248" y="2400"/>
            <a:chExt cx="912" cy="240"/>
          </a:xfrm>
        </p:grpSpPr>
        <p:sp>
          <p:nvSpPr>
            <p:cNvPr id="11317" name="Rectangle 6"/>
            <p:cNvSpPr>
              <a:spLocks noChangeArrowheads="1"/>
            </p:cNvSpPr>
            <p:nvPr/>
          </p:nvSpPr>
          <p:spPr bwMode="auto">
            <a:xfrm>
              <a:off x="1248" y="240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18" name="Rectangle 7"/>
            <p:cNvSpPr>
              <a:spLocks noChangeArrowheads="1"/>
            </p:cNvSpPr>
            <p:nvPr/>
          </p:nvSpPr>
          <p:spPr bwMode="auto">
            <a:xfrm>
              <a:off x="1584" y="240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19" name="Rectangle 8"/>
            <p:cNvSpPr>
              <a:spLocks noChangeArrowheads="1"/>
            </p:cNvSpPr>
            <p:nvPr/>
          </p:nvSpPr>
          <p:spPr bwMode="auto">
            <a:xfrm>
              <a:off x="1920" y="240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grpSp>
      <p:grpSp>
        <p:nvGrpSpPr>
          <p:cNvPr id="18441" name="Group 9"/>
          <p:cNvGrpSpPr>
            <a:grpSpLocks/>
          </p:cNvGrpSpPr>
          <p:nvPr/>
        </p:nvGrpSpPr>
        <p:grpSpPr bwMode="auto">
          <a:xfrm>
            <a:off x="3886200" y="2728913"/>
            <a:ext cx="1447800" cy="381000"/>
            <a:chOff x="2448" y="2400"/>
            <a:chExt cx="912" cy="240"/>
          </a:xfrm>
        </p:grpSpPr>
        <p:sp>
          <p:nvSpPr>
            <p:cNvPr id="11314" name="Rectangle 10"/>
            <p:cNvSpPr>
              <a:spLocks noChangeArrowheads="1"/>
            </p:cNvSpPr>
            <p:nvPr/>
          </p:nvSpPr>
          <p:spPr bwMode="auto">
            <a:xfrm>
              <a:off x="2448" y="240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15" name="Rectangle 11"/>
            <p:cNvSpPr>
              <a:spLocks noChangeArrowheads="1"/>
            </p:cNvSpPr>
            <p:nvPr/>
          </p:nvSpPr>
          <p:spPr bwMode="auto">
            <a:xfrm>
              <a:off x="2784" y="240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16" name="Rectangle 12"/>
            <p:cNvSpPr>
              <a:spLocks noChangeArrowheads="1"/>
            </p:cNvSpPr>
            <p:nvPr/>
          </p:nvSpPr>
          <p:spPr bwMode="auto">
            <a:xfrm>
              <a:off x="3120" y="240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grpSp>
      <p:grpSp>
        <p:nvGrpSpPr>
          <p:cNvPr id="18445" name="Group 13"/>
          <p:cNvGrpSpPr>
            <a:grpSpLocks/>
          </p:cNvGrpSpPr>
          <p:nvPr/>
        </p:nvGrpSpPr>
        <p:grpSpPr bwMode="auto">
          <a:xfrm>
            <a:off x="5867400" y="2728913"/>
            <a:ext cx="1447800" cy="381000"/>
            <a:chOff x="3696" y="2400"/>
            <a:chExt cx="912" cy="240"/>
          </a:xfrm>
        </p:grpSpPr>
        <p:sp>
          <p:nvSpPr>
            <p:cNvPr id="11311" name="Rectangle 14"/>
            <p:cNvSpPr>
              <a:spLocks noChangeArrowheads="1"/>
            </p:cNvSpPr>
            <p:nvPr/>
          </p:nvSpPr>
          <p:spPr bwMode="auto">
            <a:xfrm>
              <a:off x="3696" y="240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12" name="Rectangle 15"/>
            <p:cNvSpPr>
              <a:spLocks noChangeArrowheads="1"/>
            </p:cNvSpPr>
            <p:nvPr/>
          </p:nvSpPr>
          <p:spPr bwMode="auto">
            <a:xfrm>
              <a:off x="4032" y="240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13" name="Rectangle 16"/>
            <p:cNvSpPr>
              <a:spLocks noChangeArrowheads="1"/>
            </p:cNvSpPr>
            <p:nvPr/>
          </p:nvSpPr>
          <p:spPr bwMode="auto">
            <a:xfrm>
              <a:off x="4368" y="240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grpSp>
      <p:sp>
        <p:nvSpPr>
          <p:cNvPr id="18449" name="Text Box 17"/>
          <p:cNvSpPr txBox="1">
            <a:spLocks noChangeArrowheads="1"/>
          </p:cNvSpPr>
          <p:nvPr/>
        </p:nvSpPr>
        <p:spPr bwMode="auto">
          <a:xfrm>
            <a:off x="3276600" y="1814513"/>
            <a:ext cx="2438400" cy="579437"/>
          </a:xfrm>
          <a:prstGeom prst="rect">
            <a:avLst/>
          </a:prstGeom>
          <a:noFill/>
          <a:ln w="9525">
            <a:noFill/>
            <a:miter lim="800000"/>
            <a:headEnd/>
            <a:tailEnd/>
          </a:ln>
        </p:spPr>
        <p:txBody>
          <a:bodyPr>
            <a:spAutoFit/>
          </a:bodyPr>
          <a:lstStyle/>
          <a:p>
            <a:pPr>
              <a:spcBef>
                <a:spcPct val="50000"/>
              </a:spcBef>
            </a:pPr>
            <a:r>
              <a:rPr kumimoji="1" lang="en-US" altLang="zh-CN" sz="3200" b="1">
                <a:solidFill>
                  <a:srgbClr val="000000"/>
                </a:solidFill>
                <a:latin typeface="Times New Roman" pitchFamily="18" charset="0"/>
              </a:rPr>
              <a:t>1     2     3</a:t>
            </a:r>
          </a:p>
        </p:txBody>
      </p:sp>
      <p:sp>
        <p:nvSpPr>
          <p:cNvPr id="18450" name="Text Box 18"/>
          <p:cNvSpPr txBox="1">
            <a:spLocks noChangeArrowheads="1"/>
          </p:cNvSpPr>
          <p:nvPr/>
        </p:nvSpPr>
        <p:spPr bwMode="auto">
          <a:xfrm>
            <a:off x="1981200" y="2590800"/>
            <a:ext cx="457200" cy="579438"/>
          </a:xfrm>
          <a:prstGeom prst="rect">
            <a:avLst/>
          </a:prstGeom>
          <a:noFill/>
          <a:ln w="9525">
            <a:noFill/>
            <a:miter lim="800000"/>
            <a:headEnd/>
            <a:tailEnd/>
          </a:ln>
        </p:spPr>
        <p:txBody>
          <a:bodyPr>
            <a:spAutoFit/>
          </a:bodyPr>
          <a:lstStyle/>
          <a:p>
            <a:pPr>
              <a:spcBef>
                <a:spcPct val="50000"/>
              </a:spcBef>
            </a:pPr>
            <a:r>
              <a:rPr kumimoji="1" lang="en-US" altLang="zh-CN" sz="3200" b="1">
                <a:solidFill>
                  <a:srgbClr val="000000"/>
                </a:solidFill>
                <a:latin typeface="Times New Roman" pitchFamily="18" charset="0"/>
              </a:rPr>
              <a:t>1</a:t>
            </a:r>
          </a:p>
        </p:txBody>
      </p:sp>
      <p:sp>
        <p:nvSpPr>
          <p:cNvPr id="18451" name="Text Box 19"/>
          <p:cNvSpPr txBox="1">
            <a:spLocks noChangeArrowheads="1"/>
          </p:cNvSpPr>
          <p:nvPr/>
        </p:nvSpPr>
        <p:spPr bwMode="auto">
          <a:xfrm>
            <a:off x="3886200" y="2601913"/>
            <a:ext cx="381000" cy="579437"/>
          </a:xfrm>
          <a:prstGeom prst="rect">
            <a:avLst/>
          </a:prstGeom>
          <a:noFill/>
          <a:ln w="9525">
            <a:noFill/>
            <a:miter lim="800000"/>
            <a:headEnd/>
            <a:tailEnd/>
          </a:ln>
        </p:spPr>
        <p:txBody>
          <a:bodyPr>
            <a:spAutoFit/>
          </a:bodyPr>
          <a:lstStyle/>
          <a:p>
            <a:pPr>
              <a:spcBef>
                <a:spcPct val="50000"/>
              </a:spcBef>
            </a:pPr>
            <a:r>
              <a:rPr kumimoji="1" lang="en-US" altLang="zh-CN" sz="3200" b="1">
                <a:solidFill>
                  <a:srgbClr val="000000"/>
                </a:solidFill>
                <a:latin typeface="Times New Roman" pitchFamily="18" charset="0"/>
              </a:rPr>
              <a:t>2</a:t>
            </a:r>
          </a:p>
        </p:txBody>
      </p:sp>
      <p:sp>
        <p:nvSpPr>
          <p:cNvPr id="18452" name="Text Box 20"/>
          <p:cNvSpPr txBox="1">
            <a:spLocks noChangeArrowheads="1"/>
          </p:cNvSpPr>
          <p:nvPr/>
        </p:nvSpPr>
        <p:spPr bwMode="auto">
          <a:xfrm>
            <a:off x="5867400" y="2590800"/>
            <a:ext cx="457200" cy="579438"/>
          </a:xfrm>
          <a:prstGeom prst="rect">
            <a:avLst/>
          </a:prstGeom>
          <a:noFill/>
          <a:ln w="9525">
            <a:noFill/>
            <a:miter lim="800000"/>
            <a:headEnd/>
            <a:tailEnd/>
          </a:ln>
        </p:spPr>
        <p:txBody>
          <a:bodyPr>
            <a:spAutoFit/>
          </a:bodyPr>
          <a:lstStyle/>
          <a:p>
            <a:pPr>
              <a:spcBef>
                <a:spcPct val="50000"/>
              </a:spcBef>
            </a:pPr>
            <a:r>
              <a:rPr kumimoji="1" lang="en-US" altLang="zh-CN" sz="3200" b="1">
                <a:solidFill>
                  <a:srgbClr val="000000"/>
                </a:solidFill>
                <a:latin typeface="Times New Roman" pitchFamily="18" charset="0"/>
              </a:rPr>
              <a:t>3</a:t>
            </a:r>
          </a:p>
        </p:txBody>
      </p:sp>
      <p:sp>
        <p:nvSpPr>
          <p:cNvPr id="18453" name="Text Box 21"/>
          <p:cNvSpPr txBox="1">
            <a:spLocks noChangeArrowheads="1"/>
          </p:cNvSpPr>
          <p:nvPr/>
        </p:nvSpPr>
        <p:spPr bwMode="auto">
          <a:xfrm>
            <a:off x="1066800" y="2687638"/>
            <a:ext cx="12192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百位</a:t>
            </a:r>
          </a:p>
        </p:txBody>
      </p:sp>
      <p:sp>
        <p:nvSpPr>
          <p:cNvPr id="18454" name="Text Box 22"/>
          <p:cNvSpPr txBox="1">
            <a:spLocks noChangeArrowheads="1"/>
          </p:cNvSpPr>
          <p:nvPr/>
        </p:nvSpPr>
        <p:spPr bwMode="auto">
          <a:xfrm>
            <a:off x="7315200" y="2728913"/>
            <a:ext cx="1600200" cy="457200"/>
          </a:xfrm>
          <a:prstGeom prst="rect">
            <a:avLst/>
          </a:prstGeom>
          <a:noFill/>
          <a:ln w="9525">
            <a:noFill/>
            <a:miter lim="800000"/>
            <a:headEnd/>
            <a:tailEnd/>
          </a:ln>
        </p:spPr>
        <p:txBody>
          <a:bodyPr>
            <a:spAutoFit/>
          </a:bodyPr>
          <a:lstStyle/>
          <a:p>
            <a:pPr>
              <a:spcBef>
                <a:spcPct val="50000"/>
              </a:spcBef>
            </a:pPr>
            <a:r>
              <a:rPr kumimoji="1" lang="en-US" altLang="zh-CN" sz="2400" b="1">
                <a:solidFill>
                  <a:srgbClr val="000000"/>
                </a:solidFill>
                <a:latin typeface="楷体_GB2312"/>
                <a:ea typeface="楷体_GB2312"/>
                <a:cs typeface="楷体_GB2312"/>
              </a:rPr>
              <a:t>3</a:t>
            </a:r>
            <a:r>
              <a:rPr kumimoji="1" lang="zh-CN" altLang="en-US" sz="2400" b="1">
                <a:solidFill>
                  <a:srgbClr val="000000"/>
                </a:solidFill>
                <a:latin typeface="楷体_GB2312"/>
                <a:ea typeface="楷体_GB2312"/>
                <a:cs typeface="楷体_GB2312"/>
              </a:rPr>
              <a:t>种放法</a:t>
            </a:r>
          </a:p>
        </p:txBody>
      </p:sp>
      <p:sp>
        <p:nvSpPr>
          <p:cNvPr id="18455" name="Text Box 23"/>
          <p:cNvSpPr txBox="1">
            <a:spLocks noChangeArrowheads="1"/>
          </p:cNvSpPr>
          <p:nvPr/>
        </p:nvSpPr>
        <p:spPr bwMode="auto">
          <a:xfrm>
            <a:off x="1066800" y="3406775"/>
            <a:ext cx="12192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十位</a:t>
            </a:r>
          </a:p>
        </p:txBody>
      </p:sp>
      <p:grpSp>
        <p:nvGrpSpPr>
          <p:cNvPr id="18456" name="Group 24"/>
          <p:cNvGrpSpPr>
            <a:grpSpLocks/>
          </p:cNvGrpSpPr>
          <p:nvPr/>
        </p:nvGrpSpPr>
        <p:grpSpPr bwMode="auto">
          <a:xfrm>
            <a:off x="3886200" y="3421063"/>
            <a:ext cx="1447800" cy="381000"/>
            <a:chOff x="2448" y="2880"/>
            <a:chExt cx="912" cy="240"/>
          </a:xfrm>
        </p:grpSpPr>
        <p:sp>
          <p:nvSpPr>
            <p:cNvPr id="11308" name="Rectangle 25"/>
            <p:cNvSpPr>
              <a:spLocks noChangeArrowheads="1"/>
            </p:cNvSpPr>
            <p:nvPr/>
          </p:nvSpPr>
          <p:spPr bwMode="auto">
            <a:xfrm>
              <a:off x="2448" y="288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09" name="Rectangle 26"/>
            <p:cNvSpPr>
              <a:spLocks noChangeArrowheads="1"/>
            </p:cNvSpPr>
            <p:nvPr/>
          </p:nvSpPr>
          <p:spPr bwMode="auto">
            <a:xfrm>
              <a:off x="2784" y="288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10" name="Rectangle 27"/>
            <p:cNvSpPr>
              <a:spLocks noChangeArrowheads="1"/>
            </p:cNvSpPr>
            <p:nvPr/>
          </p:nvSpPr>
          <p:spPr bwMode="auto">
            <a:xfrm>
              <a:off x="3120" y="288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grpSp>
      <p:grpSp>
        <p:nvGrpSpPr>
          <p:cNvPr id="18460" name="Group 28"/>
          <p:cNvGrpSpPr>
            <a:grpSpLocks/>
          </p:cNvGrpSpPr>
          <p:nvPr/>
        </p:nvGrpSpPr>
        <p:grpSpPr bwMode="auto">
          <a:xfrm>
            <a:off x="1981200" y="3421063"/>
            <a:ext cx="1447800" cy="381000"/>
            <a:chOff x="1248" y="2880"/>
            <a:chExt cx="912" cy="240"/>
          </a:xfrm>
        </p:grpSpPr>
        <p:sp>
          <p:nvSpPr>
            <p:cNvPr id="11305" name="Rectangle 29"/>
            <p:cNvSpPr>
              <a:spLocks noChangeArrowheads="1"/>
            </p:cNvSpPr>
            <p:nvPr/>
          </p:nvSpPr>
          <p:spPr bwMode="auto">
            <a:xfrm>
              <a:off x="1584" y="288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06" name="Rectangle 30"/>
            <p:cNvSpPr>
              <a:spLocks noChangeArrowheads="1"/>
            </p:cNvSpPr>
            <p:nvPr/>
          </p:nvSpPr>
          <p:spPr bwMode="auto">
            <a:xfrm>
              <a:off x="1920" y="288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07" name="Rectangle 31"/>
            <p:cNvSpPr>
              <a:spLocks noChangeArrowheads="1"/>
            </p:cNvSpPr>
            <p:nvPr/>
          </p:nvSpPr>
          <p:spPr bwMode="auto">
            <a:xfrm>
              <a:off x="1248" y="288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grpSp>
      <p:sp>
        <p:nvSpPr>
          <p:cNvPr id="18464" name="Text Box 32"/>
          <p:cNvSpPr txBox="1">
            <a:spLocks noChangeArrowheads="1"/>
          </p:cNvSpPr>
          <p:nvPr/>
        </p:nvSpPr>
        <p:spPr bwMode="auto">
          <a:xfrm>
            <a:off x="1998663" y="3309938"/>
            <a:ext cx="457200" cy="579437"/>
          </a:xfrm>
          <a:prstGeom prst="rect">
            <a:avLst/>
          </a:prstGeom>
          <a:noFill/>
          <a:ln w="9525">
            <a:noFill/>
            <a:miter lim="800000"/>
            <a:headEnd/>
            <a:tailEnd/>
          </a:ln>
        </p:spPr>
        <p:txBody>
          <a:bodyPr>
            <a:spAutoFit/>
          </a:bodyPr>
          <a:lstStyle/>
          <a:p>
            <a:pPr>
              <a:spcBef>
                <a:spcPct val="50000"/>
              </a:spcBef>
            </a:pPr>
            <a:r>
              <a:rPr kumimoji="1" lang="en-US" altLang="zh-CN" sz="3200" b="1">
                <a:solidFill>
                  <a:srgbClr val="000000"/>
                </a:solidFill>
                <a:latin typeface="Times New Roman" pitchFamily="18" charset="0"/>
              </a:rPr>
              <a:t>1</a:t>
            </a:r>
          </a:p>
        </p:txBody>
      </p:sp>
      <p:sp>
        <p:nvSpPr>
          <p:cNvPr id="18465" name="Text Box 33"/>
          <p:cNvSpPr txBox="1">
            <a:spLocks noChangeArrowheads="1"/>
          </p:cNvSpPr>
          <p:nvPr/>
        </p:nvSpPr>
        <p:spPr bwMode="auto">
          <a:xfrm>
            <a:off x="2532063" y="3309938"/>
            <a:ext cx="381000" cy="579437"/>
          </a:xfrm>
          <a:prstGeom prst="rect">
            <a:avLst/>
          </a:prstGeom>
          <a:noFill/>
          <a:ln w="9525">
            <a:noFill/>
            <a:miter lim="800000"/>
            <a:headEnd/>
            <a:tailEnd/>
          </a:ln>
        </p:spPr>
        <p:txBody>
          <a:bodyPr>
            <a:spAutoFit/>
          </a:bodyPr>
          <a:lstStyle/>
          <a:p>
            <a:pPr>
              <a:spcBef>
                <a:spcPct val="50000"/>
              </a:spcBef>
            </a:pPr>
            <a:r>
              <a:rPr kumimoji="1" lang="en-US" altLang="zh-CN" sz="3200" b="1">
                <a:solidFill>
                  <a:srgbClr val="000000"/>
                </a:solidFill>
                <a:latin typeface="Times New Roman" pitchFamily="18" charset="0"/>
              </a:rPr>
              <a:t>2</a:t>
            </a:r>
          </a:p>
        </p:txBody>
      </p:sp>
      <p:sp>
        <p:nvSpPr>
          <p:cNvPr id="18466" name="Text Box 34"/>
          <p:cNvSpPr txBox="1">
            <a:spLocks noChangeArrowheads="1"/>
          </p:cNvSpPr>
          <p:nvPr/>
        </p:nvSpPr>
        <p:spPr bwMode="auto">
          <a:xfrm>
            <a:off x="4419600" y="3298825"/>
            <a:ext cx="457200" cy="579438"/>
          </a:xfrm>
          <a:prstGeom prst="rect">
            <a:avLst/>
          </a:prstGeom>
          <a:noFill/>
          <a:ln w="9525">
            <a:noFill/>
            <a:miter lim="800000"/>
            <a:headEnd/>
            <a:tailEnd/>
          </a:ln>
        </p:spPr>
        <p:txBody>
          <a:bodyPr>
            <a:spAutoFit/>
          </a:bodyPr>
          <a:lstStyle/>
          <a:p>
            <a:pPr>
              <a:spcBef>
                <a:spcPct val="50000"/>
              </a:spcBef>
            </a:pPr>
            <a:r>
              <a:rPr kumimoji="1" lang="en-US" altLang="zh-CN" sz="3200" b="1">
                <a:solidFill>
                  <a:srgbClr val="000000"/>
                </a:solidFill>
                <a:latin typeface="Times New Roman" pitchFamily="18" charset="0"/>
              </a:rPr>
              <a:t>3</a:t>
            </a:r>
          </a:p>
        </p:txBody>
      </p:sp>
      <p:sp>
        <p:nvSpPr>
          <p:cNvPr id="18467" name="Text Box 35"/>
          <p:cNvSpPr txBox="1">
            <a:spLocks noChangeArrowheads="1"/>
          </p:cNvSpPr>
          <p:nvPr/>
        </p:nvSpPr>
        <p:spPr bwMode="auto">
          <a:xfrm>
            <a:off x="3886200" y="3309938"/>
            <a:ext cx="457200" cy="579437"/>
          </a:xfrm>
          <a:prstGeom prst="rect">
            <a:avLst/>
          </a:prstGeom>
          <a:noFill/>
          <a:ln w="9525">
            <a:noFill/>
            <a:miter lim="800000"/>
            <a:headEnd/>
            <a:tailEnd/>
          </a:ln>
        </p:spPr>
        <p:txBody>
          <a:bodyPr>
            <a:spAutoFit/>
          </a:bodyPr>
          <a:lstStyle/>
          <a:p>
            <a:pPr>
              <a:spcBef>
                <a:spcPct val="50000"/>
              </a:spcBef>
            </a:pPr>
            <a:r>
              <a:rPr kumimoji="1" lang="en-US" altLang="zh-CN" sz="3200" b="1">
                <a:solidFill>
                  <a:srgbClr val="000000"/>
                </a:solidFill>
                <a:latin typeface="Times New Roman" pitchFamily="18" charset="0"/>
              </a:rPr>
              <a:t>1</a:t>
            </a:r>
          </a:p>
        </p:txBody>
      </p:sp>
      <p:sp>
        <p:nvSpPr>
          <p:cNvPr id="18468" name="Text Box 36"/>
          <p:cNvSpPr txBox="1">
            <a:spLocks noChangeArrowheads="1"/>
          </p:cNvSpPr>
          <p:nvPr/>
        </p:nvSpPr>
        <p:spPr bwMode="auto">
          <a:xfrm>
            <a:off x="1066800" y="4127500"/>
            <a:ext cx="12192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个位</a:t>
            </a:r>
          </a:p>
        </p:txBody>
      </p:sp>
      <p:grpSp>
        <p:nvGrpSpPr>
          <p:cNvPr id="18469" name="Group 37"/>
          <p:cNvGrpSpPr>
            <a:grpSpLocks/>
          </p:cNvGrpSpPr>
          <p:nvPr/>
        </p:nvGrpSpPr>
        <p:grpSpPr bwMode="auto">
          <a:xfrm>
            <a:off x="1981200" y="4130675"/>
            <a:ext cx="1447800" cy="393700"/>
            <a:chOff x="1248" y="3360"/>
            <a:chExt cx="912" cy="248"/>
          </a:xfrm>
        </p:grpSpPr>
        <p:sp>
          <p:nvSpPr>
            <p:cNvPr id="11302" name="Rectangle 38"/>
            <p:cNvSpPr>
              <a:spLocks noChangeArrowheads="1"/>
            </p:cNvSpPr>
            <p:nvPr/>
          </p:nvSpPr>
          <p:spPr bwMode="auto">
            <a:xfrm>
              <a:off x="1584" y="3360"/>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03" name="Rectangle 39"/>
            <p:cNvSpPr>
              <a:spLocks noChangeArrowheads="1"/>
            </p:cNvSpPr>
            <p:nvPr/>
          </p:nvSpPr>
          <p:spPr bwMode="auto">
            <a:xfrm>
              <a:off x="1920" y="3368"/>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sp>
          <p:nvSpPr>
            <p:cNvPr id="11304" name="Rectangle 40"/>
            <p:cNvSpPr>
              <a:spLocks noChangeArrowheads="1"/>
            </p:cNvSpPr>
            <p:nvPr/>
          </p:nvSpPr>
          <p:spPr bwMode="auto">
            <a:xfrm>
              <a:off x="1248" y="3368"/>
              <a:ext cx="240" cy="240"/>
            </a:xfrm>
            <a:prstGeom prst="rect">
              <a:avLst/>
            </a:prstGeom>
            <a:noFill/>
            <a:ln w="9525">
              <a:solidFill>
                <a:schemeClr val="tx2"/>
              </a:solidFill>
              <a:miter lim="800000"/>
              <a:headEnd/>
              <a:tailEnd/>
            </a:ln>
          </p:spPr>
          <p:txBody>
            <a:bodyPr wrap="none" anchor="ctr"/>
            <a:lstStyle/>
            <a:p>
              <a:pPr algn="ctr"/>
              <a:endParaRPr kumimoji="1" lang="zh-CN" altLang="zh-CN" sz="2400" b="1">
                <a:solidFill>
                  <a:srgbClr val="000000"/>
                </a:solidFill>
                <a:latin typeface="Times New Roman" pitchFamily="18" charset="0"/>
              </a:endParaRPr>
            </a:p>
          </p:txBody>
        </p:sp>
      </p:grpSp>
      <p:sp>
        <p:nvSpPr>
          <p:cNvPr id="18473" name="Text Box 41"/>
          <p:cNvSpPr txBox="1">
            <a:spLocks noChangeArrowheads="1"/>
          </p:cNvSpPr>
          <p:nvPr/>
        </p:nvSpPr>
        <p:spPr bwMode="auto">
          <a:xfrm>
            <a:off x="1997075" y="4010025"/>
            <a:ext cx="457200" cy="579438"/>
          </a:xfrm>
          <a:prstGeom prst="rect">
            <a:avLst/>
          </a:prstGeom>
          <a:noFill/>
          <a:ln w="9525">
            <a:noFill/>
            <a:miter lim="800000"/>
            <a:headEnd/>
            <a:tailEnd/>
          </a:ln>
        </p:spPr>
        <p:txBody>
          <a:bodyPr>
            <a:spAutoFit/>
          </a:bodyPr>
          <a:lstStyle/>
          <a:p>
            <a:pPr>
              <a:spcBef>
                <a:spcPct val="50000"/>
              </a:spcBef>
            </a:pPr>
            <a:r>
              <a:rPr kumimoji="1" lang="en-US" altLang="zh-CN" sz="3200" b="1">
                <a:solidFill>
                  <a:srgbClr val="000000"/>
                </a:solidFill>
                <a:latin typeface="Times New Roman" pitchFamily="18" charset="0"/>
              </a:rPr>
              <a:t>1</a:t>
            </a:r>
          </a:p>
        </p:txBody>
      </p:sp>
      <p:sp>
        <p:nvSpPr>
          <p:cNvPr id="18474" name="Text Box 42"/>
          <p:cNvSpPr txBox="1">
            <a:spLocks noChangeArrowheads="1"/>
          </p:cNvSpPr>
          <p:nvPr/>
        </p:nvSpPr>
        <p:spPr bwMode="auto">
          <a:xfrm>
            <a:off x="2530475" y="4010025"/>
            <a:ext cx="381000" cy="579438"/>
          </a:xfrm>
          <a:prstGeom prst="rect">
            <a:avLst/>
          </a:prstGeom>
          <a:noFill/>
          <a:ln w="9525">
            <a:noFill/>
            <a:miter lim="800000"/>
            <a:headEnd/>
            <a:tailEnd/>
          </a:ln>
        </p:spPr>
        <p:txBody>
          <a:bodyPr>
            <a:spAutoFit/>
          </a:bodyPr>
          <a:lstStyle/>
          <a:p>
            <a:pPr>
              <a:spcBef>
                <a:spcPct val="50000"/>
              </a:spcBef>
            </a:pPr>
            <a:r>
              <a:rPr kumimoji="1" lang="en-US" altLang="zh-CN" sz="3200" b="1">
                <a:solidFill>
                  <a:srgbClr val="000000"/>
                </a:solidFill>
                <a:latin typeface="Times New Roman" pitchFamily="18" charset="0"/>
              </a:rPr>
              <a:t>2</a:t>
            </a:r>
          </a:p>
        </p:txBody>
      </p:sp>
      <p:sp>
        <p:nvSpPr>
          <p:cNvPr id="18475" name="Text Box 43"/>
          <p:cNvSpPr txBox="1">
            <a:spLocks noChangeArrowheads="1"/>
          </p:cNvSpPr>
          <p:nvPr/>
        </p:nvSpPr>
        <p:spPr bwMode="auto">
          <a:xfrm>
            <a:off x="3055938" y="4016375"/>
            <a:ext cx="457200" cy="579438"/>
          </a:xfrm>
          <a:prstGeom prst="rect">
            <a:avLst/>
          </a:prstGeom>
          <a:noFill/>
          <a:ln w="9525">
            <a:noFill/>
            <a:miter lim="800000"/>
            <a:headEnd/>
            <a:tailEnd/>
          </a:ln>
        </p:spPr>
        <p:txBody>
          <a:bodyPr>
            <a:spAutoFit/>
          </a:bodyPr>
          <a:lstStyle/>
          <a:p>
            <a:pPr>
              <a:spcBef>
                <a:spcPct val="50000"/>
              </a:spcBef>
            </a:pPr>
            <a:r>
              <a:rPr kumimoji="1" lang="en-US" altLang="zh-CN" sz="3200" b="1">
                <a:solidFill>
                  <a:srgbClr val="000000"/>
                </a:solidFill>
                <a:latin typeface="Times New Roman" pitchFamily="18" charset="0"/>
              </a:rPr>
              <a:t>3</a:t>
            </a:r>
          </a:p>
        </p:txBody>
      </p:sp>
      <p:sp>
        <p:nvSpPr>
          <p:cNvPr id="18476" name="Text Box 44"/>
          <p:cNvSpPr txBox="1">
            <a:spLocks noChangeArrowheads="1"/>
          </p:cNvSpPr>
          <p:nvPr/>
        </p:nvSpPr>
        <p:spPr bwMode="auto">
          <a:xfrm>
            <a:off x="7315200" y="3355975"/>
            <a:ext cx="1600200" cy="457200"/>
          </a:xfrm>
          <a:prstGeom prst="rect">
            <a:avLst/>
          </a:prstGeom>
          <a:noFill/>
          <a:ln w="9525">
            <a:noFill/>
            <a:miter lim="800000"/>
            <a:headEnd/>
            <a:tailEnd/>
          </a:ln>
        </p:spPr>
        <p:txBody>
          <a:bodyPr>
            <a:spAutoFit/>
          </a:bodyPr>
          <a:lstStyle/>
          <a:p>
            <a:pPr>
              <a:spcBef>
                <a:spcPct val="50000"/>
              </a:spcBef>
            </a:pPr>
            <a:r>
              <a:rPr kumimoji="1" lang="en-US" altLang="zh-CN" sz="2400" b="1">
                <a:solidFill>
                  <a:srgbClr val="000000"/>
                </a:solidFill>
                <a:latin typeface="楷体_GB2312"/>
                <a:ea typeface="楷体_GB2312"/>
                <a:cs typeface="楷体_GB2312"/>
              </a:rPr>
              <a:t>2</a:t>
            </a:r>
            <a:r>
              <a:rPr kumimoji="1" lang="zh-CN" altLang="en-US" sz="2400" b="1">
                <a:solidFill>
                  <a:srgbClr val="000000"/>
                </a:solidFill>
                <a:latin typeface="楷体_GB2312"/>
                <a:ea typeface="楷体_GB2312"/>
                <a:cs typeface="楷体_GB2312"/>
              </a:rPr>
              <a:t>种放法</a:t>
            </a:r>
          </a:p>
        </p:txBody>
      </p:sp>
      <p:sp>
        <p:nvSpPr>
          <p:cNvPr id="18477" name="Text Box 45"/>
          <p:cNvSpPr txBox="1">
            <a:spLocks noChangeArrowheads="1"/>
          </p:cNvSpPr>
          <p:nvPr/>
        </p:nvSpPr>
        <p:spPr bwMode="auto">
          <a:xfrm>
            <a:off x="7315200" y="3948113"/>
            <a:ext cx="1600200" cy="457200"/>
          </a:xfrm>
          <a:prstGeom prst="rect">
            <a:avLst/>
          </a:prstGeom>
          <a:noFill/>
          <a:ln w="9525">
            <a:noFill/>
            <a:miter lim="800000"/>
            <a:headEnd/>
            <a:tailEnd/>
          </a:ln>
        </p:spPr>
        <p:txBody>
          <a:bodyPr>
            <a:spAutoFit/>
          </a:bodyPr>
          <a:lstStyle/>
          <a:p>
            <a:pPr>
              <a:spcBef>
                <a:spcPct val="50000"/>
              </a:spcBef>
            </a:pPr>
            <a:r>
              <a:rPr kumimoji="1" lang="en-US" altLang="zh-CN" sz="2400" b="1">
                <a:solidFill>
                  <a:srgbClr val="000000"/>
                </a:solidFill>
                <a:latin typeface="楷体_GB2312"/>
                <a:ea typeface="楷体_GB2312"/>
                <a:cs typeface="楷体_GB2312"/>
              </a:rPr>
              <a:t>1</a:t>
            </a:r>
            <a:r>
              <a:rPr kumimoji="1" lang="zh-CN" altLang="en-US" sz="2400" b="1">
                <a:solidFill>
                  <a:srgbClr val="000000"/>
                </a:solidFill>
                <a:latin typeface="楷体_GB2312"/>
                <a:ea typeface="楷体_GB2312"/>
                <a:cs typeface="楷体_GB2312"/>
              </a:rPr>
              <a:t>种放法</a:t>
            </a:r>
          </a:p>
        </p:txBody>
      </p:sp>
      <p:sp>
        <p:nvSpPr>
          <p:cNvPr id="18478" name="Text Box 46"/>
          <p:cNvSpPr txBox="1">
            <a:spLocks noChangeArrowheads="1"/>
          </p:cNvSpPr>
          <p:nvPr/>
        </p:nvSpPr>
        <p:spPr bwMode="auto">
          <a:xfrm>
            <a:off x="6711950" y="4557713"/>
            <a:ext cx="16002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楷体_GB2312"/>
                <a:ea typeface="楷体_GB2312"/>
                <a:cs typeface="楷体_GB2312"/>
              </a:rPr>
              <a:t>种放法</a:t>
            </a:r>
            <a:r>
              <a:rPr kumimoji="1" lang="en-US" altLang="zh-CN" sz="2400" b="1">
                <a:solidFill>
                  <a:srgbClr val="000000"/>
                </a:solidFill>
                <a:latin typeface="楷体_GB2312"/>
                <a:ea typeface="楷体_GB2312"/>
                <a:cs typeface="楷体_GB2312"/>
              </a:rPr>
              <a:t>.</a:t>
            </a:r>
          </a:p>
        </p:txBody>
      </p:sp>
      <p:sp>
        <p:nvSpPr>
          <p:cNvPr id="18479" name="Text Box 47"/>
          <p:cNvSpPr txBox="1">
            <a:spLocks noChangeArrowheads="1"/>
          </p:cNvSpPr>
          <p:nvPr/>
        </p:nvSpPr>
        <p:spPr bwMode="auto">
          <a:xfrm>
            <a:off x="4038600" y="4551363"/>
            <a:ext cx="16002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楷体_GB2312"/>
                <a:ea typeface="楷体_GB2312"/>
                <a:cs typeface="楷体_GB2312"/>
              </a:rPr>
              <a:t>共有</a:t>
            </a:r>
          </a:p>
        </p:txBody>
      </p:sp>
      <p:graphicFrame>
        <p:nvGraphicFramePr>
          <p:cNvPr id="18480" name="Object 6"/>
          <p:cNvGraphicFramePr>
            <a:graphicFrameLocks noChangeAspect="1"/>
          </p:cNvGraphicFramePr>
          <p:nvPr/>
        </p:nvGraphicFramePr>
        <p:xfrm>
          <a:off x="4800600" y="4627563"/>
          <a:ext cx="1676400" cy="317500"/>
        </p:xfrm>
        <a:graphic>
          <a:graphicData uri="http://schemas.openxmlformats.org/presentationml/2006/ole">
            <mc:AlternateContent xmlns:mc="http://schemas.openxmlformats.org/markup-compatibility/2006">
              <mc:Choice xmlns:v="urn:schemas-microsoft-com:vml" Requires="v">
                <p:oleObj spid="_x0000_s11286" name="Equation" r:id="rId3" imgW="1675673" imgH="317362" progId="Equation.3">
                  <p:embed/>
                </p:oleObj>
              </mc:Choice>
              <mc:Fallback>
                <p:oleObj name="Equation" r:id="rId3" imgW="1675673" imgH="317362"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4627563"/>
                        <a:ext cx="16764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81" name="AutoShape 49"/>
          <p:cNvSpPr>
            <a:spLocks/>
          </p:cNvSpPr>
          <p:nvPr/>
        </p:nvSpPr>
        <p:spPr bwMode="auto">
          <a:xfrm rot="5400000">
            <a:off x="4076700" y="328613"/>
            <a:ext cx="228600" cy="4267200"/>
          </a:xfrm>
          <a:prstGeom prst="leftBrace">
            <a:avLst>
              <a:gd name="adj1" fmla="val 94025"/>
              <a:gd name="adj2" fmla="val 50000"/>
            </a:avLst>
          </a:prstGeom>
          <a:noFill/>
          <a:ln w="9525">
            <a:solidFill>
              <a:srgbClr val="0606FA"/>
            </a:solidFill>
            <a:round/>
            <a:headEnd/>
            <a:tailEnd/>
          </a:ln>
        </p:spPr>
        <p:txBody>
          <a:bodyPr rot="10800000" vert="eaVert" wrap="none" anchor="ctr"/>
          <a:lstStyle/>
          <a:p>
            <a:pPr algn="ctr"/>
            <a:endParaRPr kumimoji="1" lang="zh-CN" altLang="zh-CN" sz="2400" b="1">
              <a:solidFill>
                <a:srgbClr val="000000"/>
              </a:solidFill>
              <a:latin typeface="Times New Roman" pitchFamily="18" charset="0"/>
            </a:endParaRPr>
          </a:p>
        </p:txBody>
      </p:sp>
      <p:sp>
        <p:nvSpPr>
          <p:cNvPr id="18482" name="AutoShape 50"/>
          <p:cNvSpPr>
            <a:spLocks noChangeArrowheads="1"/>
          </p:cNvSpPr>
          <p:nvPr/>
        </p:nvSpPr>
        <p:spPr bwMode="auto">
          <a:xfrm>
            <a:off x="2632075" y="3144838"/>
            <a:ext cx="152400" cy="228600"/>
          </a:xfrm>
          <a:prstGeom prst="downArrow">
            <a:avLst>
              <a:gd name="adj1" fmla="val 50000"/>
              <a:gd name="adj2" fmla="val 37500"/>
            </a:avLst>
          </a:prstGeom>
          <a:solidFill>
            <a:srgbClr val="FF0000"/>
          </a:solidFill>
          <a:ln w="9525">
            <a:solidFill>
              <a:srgbClr val="FF0000"/>
            </a:solidFill>
            <a:miter lim="800000"/>
            <a:headEnd/>
            <a:tailEnd/>
          </a:ln>
        </p:spPr>
        <p:txBody>
          <a:bodyPr vert="eaVert" wrap="none" anchor="ctr"/>
          <a:lstStyle/>
          <a:p>
            <a:endParaRPr lang="zh-CN" altLang="en-US">
              <a:solidFill>
                <a:srgbClr val="000000"/>
              </a:solidFill>
            </a:endParaRPr>
          </a:p>
        </p:txBody>
      </p:sp>
      <p:sp>
        <p:nvSpPr>
          <p:cNvPr id="18483" name="AutoShape 51"/>
          <p:cNvSpPr>
            <a:spLocks noChangeArrowheads="1"/>
          </p:cNvSpPr>
          <p:nvPr/>
        </p:nvSpPr>
        <p:spPr bwMode="auto">
          <a:xfrm>
            <a:off x="3141663" y="3856038"/>
            <a:ext cx="152400" cy="228600"/>
          </a:xfrm>
          <a:prstGeom prst="downArrow">
            <a:avLst>
              <a:gd name="adj1" fmla="val 50000"/>
              <a:gd name="adj2" fmla="val 37500"/>
            </a:avLst>
          </a:prstGeom>
          <a:solidFill>
            <a:srgbClr val="FF0000"/>
          </a:solidFill>
          <a:ln w="9525">
            <a:solidFill>
              <a:srgbClr val="FF0000"/>
            </a:solidFill>
            <a:miter lim="800000"/>
            <a:headEnd/>
            <a:tailEnd/>
          </a:ln>
        </p:spPr>
        <p:txBody>
          <a:bodyPr vert="eaVert" wrap="none" anchor="ctr"/>
          <a:lstStyle/>
          <a:p>
            <a:endParaRPr lang="zh-CN" altLang="en-US">
              <a:solidFill>
                <a:srgbClr val="000000"/>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left)">
                                      <p:cBhvr>
                                        <p:cTn id="7" dur="500"/>
                                        <p:tgtEl>
                                          <p:spTgt spid="1843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435"/>
                                        </p:tgtEl>
                                        <p:attrNameLst>
                                          <p:attrName>style.visibility</p:attrName>
                                        </p:attrNameLst>
                                      </p:cBhvr>
                                      <p:to>
                                        <p:strVal val="visible"/>
                                      </p:to>
                                    </p:set>
                                    <p:animEffect transition="in" filter="wipe(left)">
                                      <p:cBhvr>
                                        <p:cTn id="11" dur="500"/>
                                        <p:tgtEl>
                                          <p:spTgt spid="184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436"/>
                                        </p:tgtEl>
                                        <p:attrNameLst>
                                          <p:attrName>style.visibility</p:attrName>
                                        </p:attrNameLst>
                                      </p:cBhvr>
                                      <p:to>
                                        <p:strVal val="visible"/>
                                      </p:to>
                                    </p:set>
                                    <p:animEffect transition="in" filter="wipe(left)">
                                      <p:cBhvr>
                                        <p:cTn id="16" dur="500"/>
                                        <p:tgtEl>
                                          <p:spTgt spid="1843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449"/>
                                        </p:tgtEl>
                                        <p:attrNameLst>
                                          <p:attrName>style.visibility</p:attrName>
                                        </p:attrNameLst>
                                      </p:cBhvr>
                                      <p:to>
                                        <p:strVal val="visible"/>
                                      </p:to>
                                    </p:set>
                                    <p:animEffect transition="in" filter="wipe(left)">
                                      <p:cBhvr>
                                        <p:cTn id="21" dur="500"/>
                                        <p:tgtEl>
                                          <p:spTgt spid="1844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481"/>
                                        </p:tgtEl>
                                        <p:attrNameLst>
                                          <p:attrName>style.visibility</p:attrName>
                                        </p:attrNameLst>
                                      </p:cBhvr>
                                      <p:to>
                                        <p:strVal val="visible"/>
                                      </p:to>
                                    </p:set>
                                    <p:animEffect transition="in" filter="wipe(left)">
                                      <p:cBhvr>
                                        <p:cTn id="26" dur="500"/>
                                        <p:tgtEl>
                                          <p:spTgt spid="1848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453"/>
                                        </p:tgtEl>
                                        <p:attrNameLst>
                                          <p:attrName>style.visibility</p:attrName>
                                        </p:attrNameLst>
                                      </p:cBhvr>
                                      <p:to>
                                        <p:strVal val="visible"/>
                                      </p:to>
                                    </p:set>
                                    <p:animEffect transition="in" filter="wipe(left)">
                                      <p:cBhvr>
                                        <p:cTn id="31" dur="500"/>
                                        <p:tgtEl>
                                          <p:spTgt spid="1845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8437"/>
                                        </p:tgtEl>
                                        <p:attrNameLst>
                                          <p:attrName>style.visibility</p:attrName>
                                        </p:attrNameLst>
                                      </p:cBhvr>
                                      <p:to>
                                        <p:strVal val="visible"/>
                                      </p:to>
                                    </p:set>
                                    <p:animEffect transition="in" filter="wipe(left)">
                                      <p:cBhvr>
                                        <p:cTn id="36" dur="500"/>
                                        <p:tgtEl>
                                          <p:spTgt spid="1843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8441"/>
                                        </p:tgtEl>
                                        <p:attrNameLst>
                                          <p:attrName>style.visibility</p:attrName>
                                        </p:attrNameLst>
                                      </p:cBhvr>
                                      <p:to>
                                        <p:strVal val="visible"/>
                                      </p:to>
                                    </p:set>
                                    <p:animEffect transition="in" filter="wipe(left)">
                                      <p:cBhvr>
                                        <p:cTn id="41" dur="500"/>
                                        <p:tgtEl>
                                          <p:spTgt spid="1844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8445"/>
                                        </p:tgtEl>
                                        <p:attrNameLst>
                                          <p:attrName>style.visibility</p:attrName>
                                        </p:attrNameLst>
                                      </p:cBhvr>
                                      <p:to>
                                        <p:strVal val="visible"/>
                                      </p:to>
                                    </p:set>
                                    <p:animEffect transition="in" filter="wipe(left)">
                                      <p:cBhvr>
                                        <p:cTn id="46" dur="500"/>
                                        <p:tgtEl>
                                          <p:spTgt spid="184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8450"/>
                                        </p:tgtEl>
                                        <p:attrNameLst>
                                          <p:attrName>style.visibility</p:attrName>
                                        </p:attrNameLst>
                                      </p:cBhvr>
                                      <p:to>
                                        <p:strVal val="visible"/>
                                      </p:to>
                                    </p:set>
                                    <p:animEffect transition="in" filter="wipe(left)">
                                      <p:cBhvr>
                                        <p:cTn id="51" dur="500"/>
                                        <p:tgtEl>
                                          <p:spTgt spid="1845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8451"/>
                                        </p:tgtEl>
                                        <p:attrNameLst>
                                          <p:attrName>style.visibility</p:attrName>
                                        </p:attrNameLst>
                                      </p:cBhvr>
                                      <p:to>
                                        <p:strVal val="visible"/>
                                      </p:to>
                                    </p:set>
                                    <p:animEffect transition="in" filter="wipe(left)">
                                      <p:cBhvr>
                                        <p:cTn id="56" dur="500"/>
                                        <p:tgtEl>
                                          <p:spTgt spid="1845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8452"/>
                                        </p:tgtEl>
                                        <p:attrNameLst>
                                          <p:attrName>style.visibility</p:attrName>
                                        </p:attrNameLst>
                                      </p:cBhvr>
                                      <p:to>
                                        <p:strVal val="visible"/>
                                      </p:to>
                                    </p:set>
                                    <p:animEffect transition="in" filter="wipe(left)">
                                      <p:cBhvr>
                                        <p:cTn id="61" dur="500"/>
                                        <p:tgtEl>
                                          <p:spTgt spid="1845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8454"/>
                                        </p:tgtEl>
                                        <p:attrNameLst>
                                          <p:attrName>style.visibility</p:attrName>
                                        </p:attrNameLst>
                                      </p:cBhvr>
                                      <p:to>
                                        <p:strVal val="visible"/>
                                      </p:to>
                                    </p:set>
                                    <p:animEffect transition="in" filter="wipe(left)">
                                      <p:cBhvr>
                                        <p:cTn id="66" dur="500"/>
                                        <p:tgtEl>
                                          <p:spTgt spid="1845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8455"/>
                                        </p:tgtEl>
                                        <p:attrNameLst>
                                          <p:attrName>style.visibility</p:attrName>
                                        </p:attrNameLst>
                                      </p:cBhvr>
                                      <p:to>
                                        <p:strVal val="visible"/>
                                      </p:to>
                                    </p:set>
                                    <p:animEffect transition="in" filter="wipe(left)">
                                      <p:cBhvr>
                                        <p:cTn id="71" dur="500"/>
                                        <p:tgtEl>
                                          <p:spTgt spid="1845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8460"/>
                                        </p:tgtEl>
                                        <p:attrNameLst>
                                          <p:attrName>style.visibility</p:attrName>
                                        </p:attrNameLst>
                                      </p:cBhvr>
                                      <p:to>
                                        <p:strVal val="visible"/>
                                      </p:to>
                                    </p:set>
                                    <p:animEffect transition="in" filter="wipe(left)">
                                      <p:cBhvr>
                                        <p:cTn id="76" dur="500"/>
                                        <p:tgtEl>
                                          <p:spTgt spid="1846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18456"/>
                                        </p:tgtEl>
                                        <p:attrNameLst>
                                          <p:attrName>style.visibility</p:attrName>
                                        </p:attrNameLst>
                                      </p:cBhvr>
                                      <p:to>
                                        <p:strVal val="visible"/>
                                      </p:to>
                                    </p:set>
                                    <p:animEffect transition="in" filter="wipe(left)">
                                      <p:cBhvr>
                                        <p:cTn id="81" dur="500"/>
                                        <p:tgtEl>
                                          <p:spTgt spid="1845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8464"/>
                                        </p:tgtEl>
                                        <p:attrNameLst>
                                          <p:attrName>style.visibility</p:attrName>
                                        </p:attrNameLst>
                                      </p:cBhvr>
                                      <p:to>
                                        <p:strVal val="visible"/>
                                      </p:to>
                                    </p:set>
                                    <p:animEffect transition="in" filter="wipe(left)">
                                      <p:cBhvr>
                                        <p:cTn id="86" dur="500"/>
                                        <p:tgtEl>
                                          <p:spTgt spid="1846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18482"/>
                                        </p:tgtEl>
                                        <p:attrNameLst>
                                          <p:attrName>style.visibility</p:attrName>
                                        </p:attrNameLst>
                                      </p:cBhvr>
                                      <p:to>
                                        <p:strVal val="visible"/>
                                      </p:to>
                                    </p:set>
                                    <p:animEffect transition="in" filter="wipe(up)">
                                      <p:cBhvr>
                                        <p:cTn id="91" dur="500"/>
                                        <p:tgtEl>
                                          <p:spTgt spid="18482"/>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8465"/>
                                        </p:tgtEl>
                                        <p:attrNameLst>
                                          <p:attrName>style.visibility</p:attrName>
                                        </p:attrNameLst>
                                      </p:cBhvr>
                                      <p:to>
                                        <p:strVal val="visible"/>
                                      </p:to>
                                    </p:set>
                                    <p:animEffect transition="in" filter="wipe(left)">
                                      <p:cBhvr>
                                        <p:cTn id="96" dur="500"/>
                                        <p:tgtEl>
                                          <p:spTgt spid="18465"/>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8467"/>
                                        </p:tgtEl>
                                        <p:attrNameLst>
                                          <p:attrName>style.visibility</p:attrName>
                                        </p:attrNameLst>
                                      </p:cBhvr>
                                      <p:to>
                                        <p:strVal val="visible"/>
                                      </p:to>
                                    </p:set>
                                    <p:animEffect transition="in" filter="wipe(left)">
                                      <p:cBhvr>
                                        <p:cTn id="101" dur="500"/>
                                        <p:tgtEl>
                                          <p:spTgt spid="1846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8466"/>
                                        </p:tgtEl>
                                        <p:attrNameLst>
                                          <p:attrName>style.visibility</p:attrName>
                                        </p:attrNameLst>
                                      </p:cBhvr>
                                      <p:to>
                                        <p:strVal val="visible"/>
                                      </p:to>
                                    </p:set>
                                    <p:animEffect transition="in" filter="wipe(left)">
                                      <p:cBhvr>
                                        <p:cTn id="106" dur="500"/>
                                        <p:tgtEl>
                                          <p:spTgt spid="1846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18476"/>
                                        </p:tgtEl>
                                        <p:attrNameLst>
                                          <p:attrName>style.visibility</p:attrName>
                                        </p:attrNameLst>
                                      </p:cBhvr>
                                      <p:to>
                                        <p:strVal val="visible"/>
                                      </p:to>
                                    </p:set>
                                    <p:animEffect transition="in" filter="wipe(left)">
                                      <p:cBhvr>
                                        <p:cTn id="111" dur="500"/>
                                        <p:tgtEl>
                                          <p:spTgt spid="18476"/>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8468"/>
                                        </p:tgtEl>
                                        <p:attrNameLst>
                                          <p:attrName>style.visibility</p:attrName>
                                        </p:attrNameLst>
                                      </p:cBhvr>
                                      <p:to>
                                        <p:strVal val="visible"/>
                                      </p:to>
                                    </p:set>
                                    <p:animEffect transition="in" filter="wipe(left)">
                                      <p:cBhvr>
                                        <p:cTn id="116" dur="500"/>
                                        <p:tgtEl>
                                          <p:spTgt spid="18468"/>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nodeType="clickEffect">
                                  <p:stCondLst>
                                    <p:cond delay="0"/>
                                  </p:stCondLst>
                                  <p:childTnLst>
                                    <p:set>
                                      <p:cBhvr>
                                        <p:cTn id="120" dur="1" fill="hold">
                                          <p:stCondLst>
                                            <p:cond delay="0"/>
                                          </p:stCondLst>
                                        </p:cTn>
                                        <p:tgtEl>
                                          <p:spTgt spid="18469"/>
                                        </p:tgtEl>
                                        <p:attrNameLst>
                                          <p:attrName>style.visibility</p:attrName>
                                        </p:attrNameLst>
                                      </p:cBhvr>
                                      <p:to>
                                        <p:strVal val="visible"/>
                                      </p:to>
                                    </p:set>
                                    <p:animEffect transition="in" filter="wipe(left)">
                                      <p:cBhvr>
                                        <p:cTn id="121" dur="500"/>
                                        <p:tgtEl>
                                          <p:spTgt spid="18469"/>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8473"/>
                                        </p:tgtEl>
                                        <p:attrNameLst>
                                          <p:attrName>style.visibility</p:attrName>
                                        </p:attrNameLst>
                                      </p:cBhvr>
                                      <p:to>
                                        <p:strVal val="visible"/>
                                      </p:to>
                                    </p:set>
                                    <p:animEffect transition="in" filter="wipe(left)">
                                      <p:cBhvr>
                                        <p:cTn id="126" dur="500"/>
                                        <p:tgtEl>
                                          <p:spTgt spid="18473"/>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8474"/>
                                        </p:tgtEl>
                                        <p:attrNameLst>
                                          <p:attrName>style.visibility</p:attrName>
                                        </p:attrNameLst>
                                      </p:cBhvr>
                                      <p:to>
                                        <p:strVal val="visible"/>
                                      </p:to>
                                    </p:set>
                                    <p:animEffect transition="in" filter="wipe(left)">
                                      <p:cBhvr>
                                        <p:cTn id="131" dur="500"/>
                                        <p:tgtEl>
                                          <p:spTgt spid="18474"/>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1" fill="hold" grpId="0" nodeType="clickEffect">
                                  <p:stCondLst>
                                    <p:cond delay="0"/>
                                  </p:stCondLst>
                                  <p:childTnLst>
                                    <p:set>
                                      <p:cBhvr>
                                        <p:cTn id="135" dur="1" fill="hold">
                                          <p:stCondLst>
                                            <p:cond delay="0"/>
                                          </p:stCondLst>
                                        </p:cTn>
                                        <p:tgtEl>
                                          <p:spTgt spid="18483"/>
                                        </p:tgtEl>
                                        <p:attrNameLst>
                                          <p:attrName>style.visibility</p:attrName>
                                        </p:attrNameLst>
                                      </p:cBhvr>
                                      <p:to>
                                        <p:strVal val="visible"/>
                                      </p:to>
                                    </p:set>
                                    <p:animEffect transition="in" filter="wipe(up)">
                                      <p:cBhvr>
                                        <p:cTn id="136" dur="500"/>
                                        <p:tgtEl>
                                          <p:spTgt spid="18483"/>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8475"/>
                                        </p:tgtEl>
                                        <p:attrNameLst>
                                          <p:attrName>style.visibility</p:attrName>
                                        </p:attrNameLst>
                                      </p:cBhvr>
                                      <p:to>
                                        <p:strVal val="visible"/>
                                      </p:to>
                                    </p:set>
                                    <p:animEffect transition="in" filter="wipe(left)">
                                      <p:cBhvr>
                                        <p:cTn id="141" dur="500"/>
                                        <p:tgtEl>
                                          <p:spTgt spid="18475"/>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8477"/>
                                        </p:tgtEl>
                                        <p:attrNameLst>
                                          <p:attrName>style.visibility</p:attrName>
                                        </p:attrNameLst>
                                      </p:cBhvr>
                                      <p:to>
                                        <p:strVal val="visible"/>
                                      </p:to>
                                    </p:set>
                                    <p:animEffect transition="in" filter="wipe(left)">
                                      <p:cBhvr>
                                        <p:cTn id="146" dur="500"/>
                                        <p:tgtEl>
                                          <p:spTgt spid="18477"/>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8479"/>
                                        </p:tgtEl>
                                        <p:attrNameLst>
                                          <p:attrName>style.visibility</p:attrName>
                                        </p:attrNameLst>
                                      </p:cBhvr>
                                      <p:to>
                                        <p:strVal val="visible"/>
                                      </p:to>
                                    </p:set>
                                    <p:animEffect transition="in" filter="wipe(left)">
                                      <p:cBhvr>
                                        <p:cTn id="151" dur="500"/>
                                        <p:tgtEl>
                                          <p:spTgt spid="18479"/>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8480"/>
                                        </p:tgtEl>
                                        <p:attrNameLst>
                                          <p:attrName>style.visibility</p:attrName>
                                        </p:attrNameLst>
                                      </p:cBhvr>
                                      <p:to>
                                        <p:strVal val="visible"/>
                                      </p:to>
                                    </p:set>
                                    <p:animEffect transition="in" filter="wipe(left)">
                                      <p:cBhvr>
                                        <p:cTn id="156" dur="500"/>
                                        <p:tgtEl>
                                          <p:spTgt spid="18480"/>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8478"/>
                                        </p:tgtEl>
                                        <p:attrNameLst>
                                          <p:attrName>style.visibility</p:attrName>
                                        </p:attrNameLst>
                                      </p:cBhvr>
                                      <p:to>
                                        <p:strVal val="visible"/>
                                      </p:to>
                                    </p:set>
                                    <p:animEffect transition="in" filter="wipe(left)">
                                      <p:cBhvr>
                                        <p:cTn id="161" dur="500"/>
                                        <p:tgtEl>
                                          <p:spTgt spid="18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utoUpdateAnimBg="0"/>
      <p:bldP spid="18436" grpId="0" autoUpdateAnimBg="0"/>
      <p:bldP spid="18449" grpId="0" autoUpdateAnimBg="0"/>
      <p:bldP spid="18450" grpId="0" autoUpdateAnimBg="0"/>
      <p:bldP spid="18451" grpId="0" autoUpdateAnimBg="0"/>
      <p:bldP spid="18452" grpId="0" autoUpdateAnimBg="0"/>
      <p:bldP spid="18453" grpId="0" autoUpdateAnimBg="0"/>
      <p:bldP spid="18454" grpId="0" autoUpdateAnimBg="0"/>
      <p:bldP spid="18455" grpId="0" autoUpdateAnimBg="0"/>
      <p:bldP spid="18464" grpId="0" autoUpdateAnimBg="0"/>
      <p:bldP spid="18465" grpId="0" autoUpdateAnimBg="0"/>
      <p:bldP spid="18466" grpId="0" autoUpdateAnimBg="0"/>
      <p:bldP spid="18467" grpId="0" autoUpdateAnimBg="0"/>
      <p:bldP spid="18468" grpId="0" autoUpdateAnimBg="0"/>
      <p:bldP spid="18473" grpId="0" autoUpdateAnimBg="0"/>
      <p:bldP spid="18474" grpId="0" autoUpdateAnimBg="0"/>
      <p:bldP spid="18475" grpId="0" autoUpdateAnimBg="0"/>
      <p:bldP spid="18476" grpId="0" autoUpdateAnimBg="0"/>
      <p:bldP spid="18477" grpId="0" autoUpdateAnimBg="0"/>
      <p:bldP spid="18478" grpId="0" autoUpdateAnimBg="0"/>
      <p:bldP spid="18479" grpId="0" autoUpdateAnimBg="0"/>
      <p:bldP spid="18481" grpId="0" animBg="1" autoUpdateAnimBg="0"/>
      <p:bldP spid="18482" grpId="0" animBg="1"/>
      <p:bldP spid="18483"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8602" name="Object 10"/>
          <p:cNvGraphicFramePr>
            <a:graphicFrameLocks noChangeAspect="1"/>
          </p:cNvGraphicFramePr>
          <p:nvPr/>
        </p:nvGraphicFramePr>
        <p:xfrm>
          <a:off x="2646363" y="404813"/>
          <a:ext cx="3846512" cy="1425575"/>
        </p:xfrm>
        <a:graphic>
          <a:graphicData uri="http://schemas.openxmlformats.org/presentationml/2006/ole">
            <mc:AlternateContent xmlns:mc="http://schemas.openxmlformats.org/markup-compatibility/2006">
              <mc:Choice xmlns:v="urn:schemas-microsoft-com:vml" Requires="v">
                <p:oleObj spid="_x0000_s238666" name="Equation" r:id="rId3" imgW="2565400" imgH="952500" progId="">
                  <p:embed/>
                </p:oleObj>
              </mc:Choice>
              <mc:Fallback>
                <p:oleObj name="Equation" r:id="rId3" imgW="2565400" imgH="9525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6363" y="404813"/>
                        <a:ext cx="3846512"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1" name="Object 11"/>
          <p:cNvGraphicFramePr>
            <a:graphicFrameLocks noChangeAspect="1"/>
          </p:cNvGraphicFramePr>
          <p:nvPr/>
        </p:nvGraphicFramePr>
        <p:xfrm>
          <a:off x="2981325" y="2470150"/>
          <a:ext cx="3198813" cy="1425575"/>
        </p:xfrm>
        <a:graphic>
          <a:graphicData uri="http://schemas.openxmlformats.org/presentationml/2006/ole">
            <mc:AlternateContent xmlns:mc="http://schemas.openxmlformats.org/markup-compatibility/2006">
              <mc:Choice xmlns:v="urn:schemas-microsoft-com:vml" Requires="v">
                <p:oleObj spid="_x0000_s238667" name="Equation" r:id="rId5" imgW="2133600" imgH="952500" progId="">
                  <p:embed/>
                </p:oleObj>
              </mc:Choice>
              <mc:Fallback>
                <p:oleObj name="Equation" r:id="rId5" imgW="2133600" imgH="9525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1325" y="2470150"/>
                        <a:ext cx="3198813"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2" name="Rectangle 6"/>
          <p:cNvSpPr>
            <a:spLocks noChangeArrowheads="1"/>
          </p:cNvSpPr>
          <p:nvPr/>
        </p:nvSpPr>
        <p:spPr bwMode="auto">
          <a:xfrm>
            <a:off x="490538" y="1920875"/>
            <a:ext cx="418782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令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作自由变量，则 </a:t>
            </a:r>
          </a:p>
        </p:txBody>
      </p:sp>
      <p:sp>
        <p:nvSpPr>
          <p:cNvPr id="34823" name="Rectangle 7"/>
          <p:cNvSpPr>
            <a:spLocks noChangeArrowheads="1"/>
          </p:cNvSpPr>
          <p:nvPr/>
        </p:nvSpPr>
        <p:spPr bwMode="auto">
          <a:xfrm>
            <a:off x="490538" y="3987800"/>
            <a:ext cx="5611812"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再令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i="1" baseline="-25000">
                <a:solidFill>
                  <a:srgbClr val="000000"/>
                </a:solidFill>
                <a:latin typeface="Times New Roman" pitchFamily="18" charset="0"/>
                <a:ea typeface="楷体_GB2312"/>
                <a:cs typeface="楷体_GB2312"/>
              </a:rPr>
              <a:t>n-r</a:t>
            </a:r>
            <a:r>
              <a:rPr kumimoji="1" lang="en-US" altLang="zh-CN" sz="2400" b="1" baseline="-25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，则 </a:t>
            </a:r>
          </a:p>
        </p:txBody>
      </p:sp>
      <p:graphicFrame>
        <p:nvGraphicFramePr>
          <p:cNvPr id="34824" name="Object 12"/>
          <p:cNvGraphicFramePr>
            <a:graphicFrameLocks noChangeAspect="1"/>
          </p:cNvGraphicFramePr>
          <p:nvPr/>
        </p:nvGraphicFramePr>
        <p:xfrm>
          <a:off x="993775" y="4537075"/>
          <a:ext cx="3541713" cy="2090738"/>
        </p:xfrm>
        <a:graphic>
          <a:graphicData uri="http://schemas.openxmlformats.org/presentationml/2006/ole">
            <mc:AlternateContent xmlns:mc="http://schemas.openxmlformats.org/markup-compatibility/2006">
              <mc:Choice xmlns:v="urn:schemas-microsoft-com:vml" Requires="v">
                <p:oleObj spid="_x0000_s238668" name="Equation" r:id="rId7" imgW="2362200" imgH="1397000" progId="">
                  <p:embed/>
                </p:oleObj>
              </mc:Choice>
              <mc:Fallback>
                <p:oleObj name="Equation" r:id="rId7" imgW="2362200" imgH="1397000"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775" y="4537075"/>
                        <a:ext cx="3541713" cy="209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5" name="Object 13"/>
          <p:cNvGraphicFramePr>
            <a:graphicFrameLocks noChangeAspect="1"/>
          </p:cNvGraphicFramePr>
          <p:nvPr/>
        </p:nvGraphicFramePr>
        <p:xfrm>
          <a:off x="4529138" y="4546600"/>
          <a:ext cx="3579812" cy="2071688"/>
        </p:xfrm>
        <a:graphic>
          <a:graphicData uri="http://schemas.openxmlformats.org/presentationml/2006/ole">
            <mc:AlternateContent xmlns:mc="http://schemas.openxmlformats.org/markup-compatibility/2006">
              <mc:Choice xmlns:v="urn:schemas-microsoft-com:vml" Requires="v">
                <p:oleObj spid="_x0000_s238669" name="Equation" r:id="rId9" imgW="2387600" imgH="1384300" progId="">
                  <p:embed/>
                </p:oleObj>
              </mc:Choice>
              <mc:Fallback>
                <p:oleObj name="Equation" r:id="rId9" imgW="2387600" imgH="138430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9138" y="4546600"/>
                        <a:ext cx="3579812" cy="207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6" name="AutoShape 10"/>
          <p:cNvSpPr>
            <a:spLocks noChangeArrowheads="1"/>
          </p:cNvSpPr>
          <p:nvPr/>
        </p:nvSpPr>
        <p:spPr bwMode="auto">
          <a:xfrm>
            <a:off x="6804025" y="3141663"/>
            <a:ext cx="2232025" cy="1079500"/>
          </a:xfrm>
          <a:prstGeom prst="cloudCallout">
            <a:avLst>
              <a:gd name="adj1" fmla="val -56755"/>
              <a:gd name="adj2" fmla="val 75296"/>
            </a:avLst>
          </a:prstGeom>
          <a:solidFill>
            <a:schemeClr val="folHlink"/>
          </a:solidFill>
          <a:ln w="9525">
            <a:solidFill>
              <a:schemeClr val="tx1"/>
            </a:solidFill>
            <a:round/>
            <a:headEnd/>
            <a:tailEnd/>
          </a:ln>
        </p:spPr>
        <p:txBody>
          <a:bodyPr anchor="ctr"/>
          <a:lstStyle/>
          <a:p>
            <a:pPr algn="ctr"/>
            <a:r>
              <a:rPr lang="zh-CN" altLang="en-US" b="1">
                <a:solidFill>
                  <a:srgbClr val="000000"/>
                </a:solidFill>
                <a:ea typeface="楷体_GB2312"/>
                <a:cs typeface="楷体_GB2312"/>
              </a:rPr>
              <a:t>线性方程组的通解</a:t>
            </a:r>
          </a:p>
        </p:txBody>
      </p:sp>
      <p:sp>
        <p:nvSpPr>
          <p:cNvPr id="8202" name="Rectangle 10"/>
          <p:cNvSpPr>
            <a:spLocks noChangeArrowheads="1"/>
          </p:cNvSpPr>
          <p:nvPr/>
        </p:nvSpPr>
        <p:spPr bwMode="auto">
          <a:xfrm>
            <a:off x="2484438" y="4076700"/>
            <a:ext cx="1295400" cy="360363"/>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8203" name="Rectangle 11"/>
          <p:cNvSpPr>
            <a:spLocks noChangeArrowheads="1"/>
          </p:cNvSpPr>
          <p:nvPr/>
        </p:nvSpPr>
        <p:spPr bwMode="auto">
          <a:xfrm>
            <a:off x="3762375" y="4076700"/>
            <a:ext cx="2217738" cy="360363"/>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822"/>
                                        </p:tgtEl>
                                        <p:attrNameLst>
                                          <p:attrName>style.visibility</p:attrName>
                                        </p:attrNameLst>
                                      </p:cBhvr>
                                      <p:to>
                                        <p:strVal val="visible"/>
                                      </p:to>
                                    </p:set>
                                    <p:animEffect transition="in" filter="slide(fromBottom)">
                                      <p:cBhvr>
                                        <p:cTn id="7" dur="500"/>
                                        <p:tgtEl>
                                          <p:spTgt spid="348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4821"/>
                                        </p:tgtEl>
                                        <p:attrNameLst>
                                          <p:attrName>style.visibility</p:attrName>
                                        </p:attrNameLst>
                                      </p:cBhvr>
                                      <p:to>
                                        <p:strVal val="visible"/>
                                      </p:to>
                                    </p:set>
                                    <p:animEffect transition="in" filter="box(in)">
                                      <p:cBhvr>
                                        <p:cTn id="12" dur="500"/>
                                        <p:tgtEl>
                                          <p:spTgt spid="348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23"/>
                                        </p:tgtEl>
                                        <p:attrNameLst>
                                          <p:attrName>style.visibility</p:attrName>
                                        </p:attrNameLst>
                                      </p:cBhvr>
                                      <p:to>
                                        <p:strVal val="visible"/>
                                      </p:to>
                                    </p:set>
                                    <p:animEffect transition="in" filter="wipe(left)">
                                      <p:cBhvr>
                                        <p:cTn id="17" dur="500"/>
                                        <p:tgtEl>
                                          <p:spTgt spid="348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8202"/>
                                        </p:tgtEl>
                                      </p:cBhvr>
                                    </p:animEffect>
                                    <p:set>
                                      <p:cBhvr>
                                        <p:cTn id="22" dur="1" fill="hold">
                                          <p:stCondLst>
                                            <p:cond delay="499"/>
                                          </p:stCondLst>
                                        </p:cTn>
                                        <p:tgtEl>
                                          <p:spTgt spid="8202"/>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8203"/>
                                        </p:tgtEl>
                                      </p:cBhvr>
                                    </p:animEffect>
                                    <p:set>
                                      <p:cBhvr>
                                        <p:cTn id="27" dur="1" fill="hold">
                                          <p:stCondLst>
                                            <p:cond delay="499"/>
                                          </p:stCondLst>
                                        </p:cTn>
                                        <p:tgtEl>
                                          <p:spTgt spid="8203"/>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4824"/>
                                        </p:tgtEl>
                                        <p:attrNameLst>
                                          <p:attrName>style.visibility</p:attrName>
                                        </p:attrNameLst>
                                      </p:cBhvr>
                                      <p:to>
                                        <p:strVal val="visible"/>
                                      </p:to>
                                    </p:set>
                                    <p:animEffect transition="in" filter="box(in)">
                                      <p:cBhvr>
                                        <p:cTn id="32" dur="500"/>
                                        <p:tgtEl>
                                          <p:spTgt spid="348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34825"/>
                                        </p:tgtEl>
                                        <p:attrNameLst>
                                          <p:attrName>style.visibility</p:attrName>
                                        </p:attrNameLst>
                                      </p:cBhvr>
                                      <p:to>
                                        <p:strVal val="visible"/>
                                      </p:to>
                                    </p:set>
                                    <p:animEffect transition="in" filter="box(in)">
                                      <p:cBhvr>
                                        <p:cTn id="37" dur="500"/>
                                        <p:tgtEl>
                                          <p:spTgt spid="348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34826"/>
                                        </p:tgtEl>
                                        <p:attrNameLst>
                                          <p:attrName>style.visibility</p:attrName>
                                        </p:attrNameLst>
                                      </p:cBhvr>
                                      <p:to>
                                        <p:strVal val="visible"/>
                                      </p:to>
                                    </p:set>
                                    <p:anim calcmode="lin" valueType="num">
                                      <p:cBhvr additive="base">
                                        <p:cTn id="42" dur="500" fill="hold"/>
                                        <p:tgtEl>
                                          <p:spTgt spid="34826"/>
                                        </p:tgtEl>
                                        <p:attrNameLst>
                                          <p:attrName>ppt_x</p:attrName>
                                        </p:attrNameLst>
                                      </p:cBhvr>
                                      <p:tavLst>
                                        <p:tav tm="0">
                                          <p:val>
                                            <p:strVal val="1+#ppt_w/2"/>
                                          </p:val>
                                        </p:tav>
                                        <p:tav tm="100000">
                                          <p:val>
                                            <p:strVal val="#ppt_x"/>
                                          </p:val>
                                        </p:tav>
                                      </p:tavLst>
                                    </p:anim>
                                    <p:anim calcmode="lin" valueType="num">
                                      <p:cBhvr additive="base">
                                        <p:cTn id="43" dur="500" fill="hold"/>
                                        <p:tgtEl>
                                          <p:spTgt spid="348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p:bldP spid="34823" grpId="0"/>
      <p:bldP spid="34826" grpId="0" animBg="1"/>
      <p:bldP spid="8202" grpId="0" animBg="1"/>
      <p:bldP spid="8203"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4" name="Rectangle 17"/>
          <p:cNvSpPr>
            <a:spLocks noChangeArrowheads="1"/>
          </p:cNvSpPr>
          <p:nvPr/>
        </p:nvSpPr>
        <p:spPr bwMode="auto">
          <a:xfrm>
            <a:off x="457200" y="533400"/>
            <a:ext cx="8229600" cy="384175"/>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求解非齐次</a:t>
            </a:r>
            <a:r>
              <a:rPr kumimoji="1" lang="zh-CN" altLang="en-US" sz="2400" b="1">
                <a:solidFill>
                  <a:srgbClr val="000000"/>
                </a:solidFill>
                <a:latin typeface="Times New Roman" pitchFamily="18" charset="0"/>
                <a:ea typeface="楷体_GB2312"/>
                <a:cs typeface="楷体_GB2312"/>
              </a:rPr>
              <a:t>线性方程组</a:t>
            </a:r>
          </a:p>
        </p:txBody>
      </p:sp>
      <p:graphicFrame>
        <p:nvGraphicFramePr>
          <p:cNvPr id="239622" name="Object 6"/>
          <p:cNvGraphicFramePr>
            <a:graphicFrameLocks noChangeAspect="1"/>
          </p:cNvGraphicFramePr>
          <p:nvPr/>
        </p:nvGraphicFramePr>
        <p:xfrm>
          <a:off x="2827338" y="1003300"/>
          <a:ext cx="3459162" cy="1882775"/>
        </p:xfrm>
        <a:graphic>
          <a:graphicData uri="http://schemas.openxmlformats.org/presentationml/2006/ole">
            <mc:AlternateContent xmlns:mc="http://schemas.openxmlformats.org/markup-compatibility/2006">
              <mc:Choice xmlns:v="urn:schemas-microsoft-com:vml" Requires="v">
                <p:oleObj spid="_x0000_s239654" name="Equation" r:id="rId4" imgW="1727200" imgH="939800" progId="">
                  <p:embed/>
                </p:oleObj>
              </mc:Choice>
              <mc:Fallback>
                <p:oleObj name="Equation" r:id="rId4" imgW="1727200" imgH="939800"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7338" y="1003300"/>
                        <a:ext cx="3459162" cy="188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5" name="Object 7"/>
          <p:cNvGraphicFramePr>
            <a:graphicFrameLocks noChangeAspect="1"/>
          </p:cNvGraphicFramePr>
          <p:nvPr/>
        </p:nvGraphicFramePr>
        <p:xfrm>
          <a:off x="1165225" y="3330575"/>
          <a:ext cx="6143625" cy="1852613"/>
        </p:xfrm>
        <a:graphic>
          <a:graphicData uri="http://schemas.openxmlformats.org/presentationml/2006/ole">
            <mc:AlternateContent xmlns:mc="http://schemas.openxmlformats.org/markup-compatibility/2006">
              <mc:Choice xmlns:v="urn:schemas-microsoft-com:vml" Requires="v">
                <p:oleObj spid="_x0000_s239655" name="Equation" r:id="rId6" imgW="3073400" imgH="927100" progId="">
                  <p:embed/>
                </p:oleObj>
              </mc:Choice>
              <mc:Fallback>
                <p:oleObj name="Equation" r:id="rId6" imgW="3073400" imgH="927100" progId="">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5225" y="3330575"/>
                        <a:ext cx="6143625" cy="185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6" name="Rectangle 20"/>
          <p:cNvSpPr>
            <a:spLocks noChangeArrowheads="1"/>
          </p:cNvSpPr>
          <p:nvPr/>
        </p:nvSpPr>
        <p:spPr bwMode="auto">
          <a:xfrm>
            <a:off x="500063" y="4049713"/>
            <a:ext cx="8229600" cy="384175"/>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解：</a:t>
            </a:r>
            <a:endParaRPr kumimoji="1" lang="zh-CN" altLang="en-US" sz="2400" b="1">
              <a:solidFill>
                <a:srgbClr val="000000"/>
              </a:solidFill>
              <a:latin typeface="Times New Roman" pitchFamily="18" charset="0"/>
              <a:ea typeface="楷体_GB2312"/>
              <a:cs typeface="楷体_GB2312"/>
            </a:endParaRPr>
          </a:p>
        </p:txBody>
      </p:sp>
      <p:sp>
        <p:nvSpPr>
          <p:cNvPr id="29720" name="Rectangle 24"/>
          <p:cNvSpPr>
            <a:spLocks noChangeArrowheads="1"/>
          </p:cNvSpPr>
          <p:nvPr/>
        </p:nvSpPr>
        <p:spPr bwMode="auto">
          <a:xfrm>
            <a:off x="457200" y="5229225"/>
            <a:ext cx="8229600" cy="493713"/>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3 &lt; 4</a:t>
            </a:r>
            <a:r>
              <a:rPr kumimoji="1" lang="zh-CN" altLang="en-US" sz="2400" b="1">
                <a:solidFill>
                  <a:srgbClr val="000000"/>
                </a:solidFill>
                <a:latin typeface="Times New Roman" pitchFamily="18" charset="0"/>
                <a:ea typeface="楷体_GB2312"/>
                <a:cs typeface="楷体_GB2312"/>
              </a:rPr>
              <a:t>，故原线性方程组有无穷多解．</a:t>
            </a:r>
          </a:p>
        </p:txBody>
      </p:sp>
      <p:grpSp>
        <p:nvGrpSpPr>
          <p:cNvPr id="2" name="Group 34"/>
          <p:cNvGrpSpPr>
            <a:grpSpLocks noChangeAspect="1"/>
          </p:cNvGrpSpPr>
          <p:nvPr/>
        </p:nvGrpSpPr>
        <p:grpSpPr bwMode="auto">
          <a:xfrm>
            <a:off x="4816475" y="3787775"/>
            <a:ext cx="2349500" cy="925513"/>
            <a:chOff x="192" y="712"/>
            <a:chExt cx="1728" cy="680"/>
          </a:xfrm>
        </p:grpSpPr>
        <p:sp>
          <p:nvSpPr>
            <p:cNvPr id="239629" name="Line 35"/>
            <p:cNvSpPr>
              <a:spLocks noChangeAspect="1" noChangeShapeType="1"/>
            </p:cNvSpPr>
            <p:nvPr/>
          </p:nvSpPr>
          <p:spPr bwMode="auto">
            <a:xfrm>
              <a:off x="192" y="712"/>
              <a:ext cx="288" cy="0"/>
            </a:xfrm>
            <a:prstGeom prst="line">
              <a:avLst/>
            </a:prstGeom>
            <a:noFill/>
            <a:ln w="28575">
              <a:solidFill>
                <a:srgbClr val="0000FF"/>
              </a:solidFill>
              <a:round/>
              <a:headEnd/>
              <a:tailEnd/>
            </a:ln>
          </p:spPr>
          <p:txBody>
            <a:bodyPr/>
            <a:lstStyle/>
            <a:p>
              <a:endParaRPr lang="zh-CN" altLang="en-US"/>
            </a:p>
          </p:txBody>
        </p:sp>
        <p:sp>
          <p:nvSpPr>
            <p:cNvPr id="239630" name="Line 36"/>
            <p:cNvSpPr>
              <a:spLocks noChangeAspect="1" noChangeShapeType="1"/>
            </p:cNvSpPr>
            <p:nvPr/>
          </p:nvSpPr>
          <p:spPr bwMode="auto">
            <a:xfrm>
              <a:off x="480" y="720"/>
              <a:ext cx="0" cy="336"/>
            </a:xfrm>
            <a:prstGeom prst="line">
              <a:avLst/>
            </a:prstGeom>
            <a:noFill/>
            <a:ln w="28575">
              <a:solidFill>
                <a:srgbClr val="0000FF"/>
              </a:solidFill>
              <a:round/>
              <a:headEnd/>
              <a:tailEnd/>
            </a:ln>
          </p:spPr>
          <p:txBody>
            <a:bodyPr/>
            <a:lstStyle/>
            <a:p>
              <a:endParaRPr lang="zh-CN" altLang="en-US"/>
            </a:p>
          </p:txBody>
        </p:sp>
        <p:sp>
          <p:nvSpPr>
            <p:cNvPr id="239631" name="Line 37"/>
            <p:cNvSpPr>
              <a:spLocks noChangeAspect="1" noChangeShapeType="1"/>
            </p:cNvSpPr>
            <p:nvPr/>
          </p:nvSpPr>
          <p:spPr bwMode="auto">
            <a:xfrm>
              <a:off x="480" y="1056"/>
              <a:ext cx="720" cy="0"/>
            </a:xfrm>
            <a:prstGeom prst="line">
              <a:avLst/>
            </a:prstGeom>
            <a:noFill/>
            <a:ln w="28575">
              <a:solidFill>
                <a:srgbClr val="0000FF"/>
              </a:solidFill>
              <a:round/>
              <a:headEnd/>
              <a:tailEnd/>
            </a:ln>
          </p:spPr>
          <p:txBody>
            <a:bodyPr/>
            <a:lstStyle/>
            <a:p>
              <a:endParaRPr lang="zh-CN" altLang="en-US"/>
            </a:p>
          </p:txBody>
        </p:sp>
        <p:sp>
          <p:nvSpPr>
            <p:cNvPr id="239632" name="Line 38"/>
            <p:cNvSpPr>
              <a:spLocks noChangeAspect="1" noChangeShapeType="1"/>
            </p:cNvSpPr>
            <p:nvPr/>
          </p:nvSpPr>
          <p:spPr bwMode="auto">
            <a:xfrm>
              <a:off x="1200" y="1056"/>
              <a:ext cx="0" cy="336"/>
            </a:xfrm>
            <a:prstGeom prst="line">
              <a:avLst/>
            </a:prstGeom>
            <a:noFill/>
            <a:ln w="28575">
              <a:solidFill>
                <a:srgbClr val="0000FF"/>
              </a:solidFill>
              <a:round/>
              <a:headEnd/>
              <a:tailEnd/>
            </a:ln>
          </p:spPr>
          <p:txBody>
            <a:bodyPr/>
            <a:lstStyle/>
            <a:p>
              <a:endParaRPr lang="zh-CN" altLang="en-US"/>
            </a:p>
          </p:txBody>
        </p:sp>
        <p:sp>
          <p:nvSpPr>
            <p:cNvPr id="239633" name="Line 39"/>
            <p:cNvSpPr>
              <a:spLocks noChangeAspect="1" noChangeShapeType="1"/>
            </p:cNvSpPr>
            <p:nvPr/>
          </p:nvSpPr>
          <p:spPr bwMode="auto">
            <a:xfrm>
              <a:off x="1200" y="1392"/>
              <a:ext cx="720" cy="0"/>
            </a:xfrm>
            <a:prstGeom prst="line">
              <a:avLst/>
            </a:prstGeom>
            <a:noFill/>
            <a:ln w="28575">
              <a:solidFill>
                <a:srgbClr val="0000FF"/>
              </a:solidFill>
              <a:round/>
              <a:headEnd/>
              <a:tailEnd/>
            </a:ln>
          </p:spPr>
          <p:txBody>
            <a:bodyPr/>
            <a:lstStyle/>
            <a:p>
              <a:endParaRPr lang="zh-CN" altLang="en-US"/>
            </a:p>
          </p:txBody>
        </p:sp>
      </p:grpSp>
      <p:sp>
        <p:nvSpPr>
          <p:cNvPr id="29737" name="AutoShape 41">
            <a:hlinkClick r:id="rId8" action="ppaction://hlinksldjump" highlightClick="1"/>
          </p:cNvPr>
          <p:cNvSpPr>
            <a:spLocks noChangeArrowheads="1"/>
          </p:cNvSpPr>
          <p:nvPr/>
        </p:nvSpPr>
        <p:spPr bwMode="auto">
          <a:xfrm>
            <a:off x="8382000" y="6172200"/>
            <a:ext cx="509588" cy="509588"/>
          </a:xfrm>
          <a:prstGeom prst="actionButtonInformation">
            <a:avLst/>
          </a:prstGeom>
          <a:solidFill>
            <a:schemeClr val="folHlink"/>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16"/>
                                        </p:tgtEl>
                                        <p:attrNameLst>
                                          <p:attrName>style.visibility</p:attrName>
                                        </p:attrNameLst>
                                      </p:cBhvr>
                                      <p:to>
                                        <p:strVal val="visible"/>
                                      </p:to>
                                    </p:set>
                                    <p:animEffect transition="in" filter="wipe(left)">
                                      <p:cBhvr>
                                        <p:cTn id="7" dur="500"/>
                                        <p:tgtEl>
                                          <p:spTgt spid="29716"/>
                                        </p:tgtEl>
                                      </p:cBhvr>
                                    </p:animEffect>
                                  </p:childTnLst>
                                </p:cTn>
                              </p:par>
                              <p:par>
                                <p:cTn id="8" presetID="22" presetClass="entr" presetSubtype="8" fill="hold" nodeType="withEffect">
                                  <p:stCondLst>
                                    <p:cond delay="0"/>
                                  </p:stCondLst>
                                  <p:childTnLst>
                                    <p:set>
                                      <p:cBhvr>
                                        <p:cTn id="9" dur="1" fill="hold">
                                          <p:stCondLst>
                                            <p:cond delay="0"/>
                                          </p:stCondLst>
                                        </p:cTn>
                                        <p:tgtEl>
                                          <p:spTgt spid="29715"/>
                                        </p:tgtEl>
                                        <p:attrNameLst>
                                          <p:attrName>style.visibility</p:attrName>
                                        </p:attrNameLst>
                                      </p:cBhvr>
                                      <p:to>
                                        <p:strVal val="visible"/>
                                      </p:to>
                                    </p:set>
                                    <p:animEffect transition="in" filter="wipe(left)">
                                      <p:cBhvr>
                                        <p:cTn id="10" dur="500"/>
                                        <p:tgtEl>
                                          <p:spTgt spid="29715"/>
                                        </p:tgtEl>
                                      </p:cBhvr>
                                    </p:animEffect>
                                  </p:childTnLst>
                                </p:cTn>
                              </p:par>
                            </p:childTnLst>
                          </p:cTn>
                        </p:par>
                        <p:par>
                          <p:cTn id="11" fill="hold" nodeType="afterGroup">
                            <p:stCondLst>
                              <p:cond delay="500"/>
                            </p:stCondLst>
                            <p:childTnLst>
                              <p:par>
                                <p:cTn id="12" presetID="18" presetClass="entr" presetSubtype="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strips(downRight)">
                                      <p:cBhvr>
                                        <p:cTn id="14" dur="500"/>
                                        <p:tgtEl>
                                          <p:spTgt spid="2"/>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29737"/>
                                        </p:tgtEl>
                                        <p:attrNameLst>
                                          <p:attrName>style.visibility</p:attrName>
                                        </p:attrNameLst>
                                      </p:cBhvr>
                                      <p:to>
                                        <p:strVal val="visible"/>
                                      </p:to>
                                    </p:set>
                                    <p:animEffect transition="in" filter="box(in)">
                                      <p:cBhvr>
                                        <p:cTn id="17" dur="500"/>
                                        <p:tgtEl>
                                          <p:spTgt spid="29737"/>
                                        </p:tgtEl>
                                      </p:cBhvr>
                                    </p:animEffect>
                                  </p:childTnLst>
                                  <p:subTnLst>
                                    <p:audio>
                                      <p:cMediaNode>
                                        <p:cTn display="0" masterRel="sameClick">
                                          <p:stCondLst>
                                            <p:cond evt="begin" delay="0">
                                              <p:tn val="15"/>
                                            </p:cond>
                                          </p:stCondLst>
                                          <p:endCondLst>
                                            <p:cond evt="onStopAudio" delay="0">
                                              <p:tgtEl>
                                                <p:sldTgt/>
                                              </p:tgtEl>
                                            </p:cond>
                                          </p:endCondLst>
                                        </p:cTn>
                                        <p:tgtEl>
                                          <p:sndTgt r:embed="rId3" name="cashreg.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20">
                                            <p:txEl>
                                              <p:pRg st="0" end="0"/>
                                            </p:txEl>
                                          </p:spTgt>
                                        </p:tgtEl>
                                        <p:attrNameLst>
                                          <p:attrName>style.visibility</p:attrName>
                                        </p:attrNameLst>
                                      </p:cBhvr>
                                      <p:to>
                                        <p:strVal val="visible"/>
                                      </p:to>
                                    </p:set>
                                    <p:animEffect transition="in" filter="wipe(left)">
                                      <p:cBhvr>
                                        <p:cTn id="22" dur="500"/>
                                        <p:tgtEl>
                                          <p:spTgt spid="297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6" grpId="0"/>
      <p:bldP spid="29720" grpId="0" build="p"/>
      <p:bldP spid="29737" grpId="0" animBg="1"/>
    </p:bldLst>
  </p:timing>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40646" name="Object 6"/>
          <p:cNvGraphicFramePr>
            <a:graphicFrameLocks noChangeAspect="1"/>
          </p:cNvGraphicFramePr>
          <p:nvPr/>
        </p:nvGraphicFramePr>
        <p:xfrm>
          <a:off x="1452563" y="423863"/>
          <a:ext cx="6143625" cy="1852612"/>
        </p:xfrm>
        <a:graphic>
          <a:graphicData uri="http://schemas.openxmlformats.org/presentationml/2006/ole">
            <mc:AlternateContent xmlns:mc="http://schemas.openxmlformats.org/markup-compatibility/2006">
              <mc:Choice xmlns:v="urn:schemas-microsoft-com:vml" Requires="v">
                <p:oleObj spid="_x0000_s240678" name="Equation" r:id="rId3" imgW="3073400" imgH="927100" progId="">
                  <p:embed/>
                </p:oleObj>
              </mc:Choice>
              <mc:Fallback>
                <p:oleObj name="Equation" r:id="rId3" imgW="3073400" imgH="9271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563" y="423863"/>
                        <a:ext cx="6143625" cy="185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Rectangle 5"/>
          <p:cNvSpPr>
            <a:spLocks noChangeArrowheads="1"/>
          </p:cNvSpPr>
          <p:nvPr/>
        </p:nvSpPr>
        <p:spPr bwMode="auto">
          <a:xfrm>
            <a:off x="500063" y="1143000"/>
            <a:ext cx="8229600" cy="384175"/>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备注：</a:t>
            </a:r>
            <a:endParaRPr kumimoji="1" lang="zh-CN" altLang="en-US" sz="2400" b="1">
              <a:solidFill>
                <a:srgbClr val="000000"/>
              </a:solidFill>
              <a:latin typeface="Times New Roman" pitchFamily="18" charset="0"/>
              <a:ea typeface="楷体_GB2312"/>
              <a:cs typeface="楷体_GB2312"/>
            </a:endParaRPr>
          </a:p>
        </p:txBody>
      </p:sp>
      <p:grpSp>
        <p:nvGrpSpPr>
          <p:cNvPr id="2" name="Group 6"/>
          <p:cNvGrpSpPr>
            <a:grpSpLocks noChangeAspect="1"/>
          </p:cNvGrpSpPr>
          <p:nvPr/>
        </p:nvGrpSpPr>
        <p:grpSpPr bwMode="auto">
          <a:xfrm>
            <a:off x="5103813" y="881063"/>
            <a:ext cx="2349500" cy="925512"/>
            <a:chOff x="192" y="712"/>
            <a:chExt cx="1728" cy="680"/>
          </a:xfrm>
        </p:grpSpPr>
        <p:sp>
          <p:nvSpPr>
            <p:cNvPr id="240662" name="Line 7"/>
            <p:cNvSpPr>
              <a:spLocks noChangeAspect="1" noChangeShapeType="1"/>
            </p:cNvSpPr>
            <p:nvPr/>
          </p:nvSpPr>
          <p:spPr bwMode="auto">
            <a:xfrm>
              <a:off x="192" y="712"/>
              <a:ext cx="288" cy="0"/>
            </a:xfrm>
            <a:prstGeom prst="line">
              <a:avLst/>
            </a:prstGeom>
            <a:noFill/>
            <a:ln w="28575">
              <a:solidFill>
                <a:srgbClr val="0000FF"/>
              </a:solidFill>
              <a:round/>
              <a:headEnd/>
              <a:tailEnd/>
            </a:ln>
          </p:spPr>
          <p:txBody>
            <a:bodyPr/>
            <a:lstStyle/>
            <a:p>
              <a:endParaRPr lang="zh-CN" altLang="en-US"/>
            </a:p>
          </p:txBody>
        </p:sp>
        <p:sp>
          <p:nvSpPr>
            <p:cNvPr id="240663" name="Line 8"/>
            <p:cNvSpPr>
              <a:spLocks noChangeAspect="1" noChangeShapeType="1"/>
            </p:cNvSpPr>
            <p:nvPr/>
          </p:nvSpPr>
          <p:spPr bwMode="auto">
            <a:xfrm>
              <a:off x="480" y="720"/>
              <a:ext cx="0" cy="336"/>
            </a:xfrm>
            <a:prstGeom prst="line">
              <a:avLst/>
            </a:prstGeom>
            <a:noFill/>
            <a:ln w="28575">
              <a:solidFill>
                <a:srgbClr val="0000FF"/>
              </a:solidFill>
              <a:round/>
              <a:headEnd/>
              <a:tailEnd/>
            </a:ln>
          </p:spPr>
          <p:txBody>
            <a:bodyPr/>
            <a:lstStyle/>
            <a:p>
              <a:endParaRPr lang="zh-CN" altLang="en-US"/>
            </a:p>
          </p:txBody>
        </p:sp>
        <p:sp>
          <p:nvSpPr>
            <p:cNvPr id="240664" name="Line 9"/>
            <p:cNvSpPr>
              <a:spLocks noChangeAspect="1" noChangeShapeType="1"/>
            </p:cNvSpPr>
            <p:nvPr/>
          </p:nvSpPr>
          <p:spPr bwMode="auto">
            <a:xfrm>
              <a:off x="480" y="1056"/>
              <a:ext cx="720" cy="0"/>
            </a:xfrm>
            <a:prstGeom prst="line">
              <a:avLst/>
            </a:prstGeom>
            <a:noFill/>
            <a:ln w="28575">
              <a:solidFill>
                <a:srgbClr val="0000FF"/>
              </a:solidFill>
              <a:round/>
              <a:headEnd/>
              <a:tailEnd/>
            </a:ln>
          </p:spPr>
          <p:txBody>
            <a:bodyPr/>
            <a:lstStyle/>
            <a:p>
              <a:endParaRPr lang="zh-CN" altLang="en-US"/>
            </a:p>
          </p:txBody>
        </p:sp>
        <p:sp>
          <p:nvSpPr>
            <p:cNvPr id="240665" name="Line 10"/>
            <p:cNvSpPr>
              <a:spLocks noChangeAspect="1" noChangeShapeType="1"/>
            </p:cNvSpPr>
            <p:nvPr/>
          </p:nvSpPr>
          <p:spPr bwMode="auto">
            <a:xfrm>
              <a:off x="1200" y="1056"/>
              <a:ext cx="0" cy="336"/>
            </a:xfrm>
            <a:prstGeom prst="line">
              <a:avLst/>
            </a:prstGeom>
            <a:noFill/>
            <a:ln w="28575">
              <a:solidFill>
                <a:srgbClr val="0000FF"/>
              </a:solidFill>
              <a:round/>
              <a:headEnd/>
              <a:tailEnd/>
            </a:ln>
          </p:spPr>
          <p:txBody>
            <a:bodyPr/>
            <a:lstStyle/>
            <a:p>
              <a:endParaRPr lang="zh-CN" altLang="en-US"/>
            </a:p>
          </p:txBody>
        </p:sp>
        <p:sp>
          <p:nvSpPr>
            <p:cNvPr id="240666" name="Line 11"/>
            <p:cNvSpPr>
              <a:spLocks noChangeAspect="1" noChangeShapeType="1"/>
            </p:cNvSpPr>
            <p:nvPr/>
          </p:nvSpPr>
          <p:spPr bwMode="auto">
            <a:xfrm>
              <a:off x="1200" y="1392"/>
              <a:ext cx="720" cy="0"/>
            </a:xfrm>
            <a:prstGeom prst="line">
              <a:avLst/>
            </a:prstGeom>
            <a:noFill/>
            <a:ln w="28575">
              <a:solidFill>
                <a:srgbClr val="0000FF"/>
              </a:solidFill>
              <a:round/>
              <a:headEnd/>
              <a:tailEnd/>
            </a:ln>
          </p:spPr>
          <p:txBody>
            <a:bodyPr/>
            <a:lstStyle/>
            <a:p>
              <a:endParaRPr lang="zh-CN" altLang="en-US"/>
            </a:p>
          </p:txBody>
        </p:sp>
      </p:grpSp>
      <p:sp>
        <p:nvSpPr>
          <p:cNvPr id="35852" name="Rectangle 12"/>
          <p:cNvSpPr>
            <a:spLocks noChangeArrowheads="1"/>
          </p:cNvSpPr>
          <p:nvPr/>
        </p:nvSpPr>
        <p:spPr bwMode="auto">
          <a:xfrm>
            <a:off x="5032375" y="508000"/>
            <a:ext cx="1439863" cy="12954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graphicFrame>
        <p:nvGraphicFramePr>
          <p:cNvPr id="35853" name="Object 7"/>
          <p:cNvGraphicFramePr>
            <a:graphicFrameLocks noChangeAspect="1"/>
          </p:cNvGraphicFramePr>
          <p:nvPr/>
        </p:nvGraphicFramePr>
        <p:xfrm>
          <a:off x="561975" y="3257550"/>
          <a:ext cx="3505200" cy="2763838"/>
        </p:xfrm>
        <a:graphic>
          <a:graphicData uri="http://schemas.openxmlformats.org/presentationml/2006/ole">
            <mc:AlternateContent xmlns:mc="http://schemas.openxmlformats.org/markup-compatibility/2006">
              <mc:Choice xmlns:v="urn:schemas-microsoft-com:vml" Requires="v">
                <p:oleObj spid="_x0000_s240679" name="Equation" r:id="rId5" imgW="2336800" imgH="1841500" progId="">
                  <p:embed/>
                </p:oleObj>
              </mc:Choice>
              <mc:Fallback>
                <p:oleObj name="Equation" r:id="rId5" imgW="2336800" imgH="18415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 y="3257550"/>
                        <a:ext cx="3505200" cy="2763838"/>
                      </a:xfrm>
                      <a:prstGeom prst="rect">
                        <a:avLst/>
                      </a:prstGeom>
                      <a:solidFill>
                        <a:srgbClr val="FFCCCC"/>
                      </a:solidFill>
                    </p:spPr>
                  </p:pic>
                </p:oleObj>
              </mc:Fallback>
            </mc:AlternateContent>
          </a:graphicData>
        </a:graphic>
      </p:graphicFrame>
      <p:sp>
        <p:nvSpPr>
          <p:cNvPr id="35854" name="Rectangle 14"/>
          <p:cNvSpPr>
            <a:spLocks noChangeArrowheads="1"/>
          </p:cNvSpPr>
          <p:nvPr/>
        </p:nvSpPr>
        <p:spPr bwMode="auto">
          <a:xfrm>
            <a:off x="596900" y="3241675"/>
            <a:ext cx="1366838" cy="140335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grpSp>
        <p:nvGrpSpPr>
          <p:cNvPr id="3" name="Group 15"/>
          <p:cNvGrpSpPr>
            <a:grpSpLocks noChangeAspect="1"/>
          </p:cNvGrpSpPr>
          <p:nvPr/>
        </p:nvGrpSpPr>
        <p:grpSpPr bwMode="auto">
          <a:xfrm>
            <a:off x="635000" y="3627438"/>
            <a:ext cx="3360738" cy="1025525"/>
            <a:chOff x="639" y="460"/>
            <a:chExt cx="2228" cy="680"/>
          </a:xfrm>
        </p:grpSpPr>
        <p:sp>
          <p:nvSpPr>
            <p:cNvPr id="240655" name="Line 16"/>
            <p:cNvSpPr>
              <a:spLocks noChangeAspect="1" noChangeShapeType="1"/>
            </p:cNvSpPr>
            <p:nvPr/>
          </p:nvSpPr>
          <p:spPr bwMode="auto">
            <a:xfrm>
              <a:off x="639" y="472"/>
              <a:ext cx="182" cy="0"/>
            </a:xfrm>
            <a:prstGeom prst="line">
              <a:avLst/>
            </a:prstGeom>
            <a:noFill/>
            <a:ln w="28575">
              <a:solidFill>
                <a:srgbClr val="0000FF"/>
              </a:solidFill>
              <a:round/>
              <a:headEnd/>
              <a:tailEnd/>
            </a:ln>
          </p:spPr>
          <p:txBody>
            <a:bodyPr/>
            <a:lstStyle/>
            <a:p>
              <a:endParaRPr lang="zh-CN" altLang="en-US"/>
            </a:p>
          </p:txBody>
        </p:sp>
        <p:sp>
          <p:nvSpPr>
            <p:cNvPr id="240656" name="Line 17"/>
            <p:cNvSpPr>
              <a:spLocks noChangeAspect="1" noChangeShapeType="1"/>
            </p:cNvSpPr>
            <p:nvPr/>
          </p:nvSpPr>
          <p:spPr bwMode="auto">
            <a:xfrm>
              <a:off x="821" y="460"/>
              <a:ext cx="0" cy="227"/>
            </a:xfrm>
            <a:prstGeom prst="line">
              <a:avLst/>
            </a:prstGeom>
            <a:noFill/>
            <a:ln w="28575">
              <a:solidFill>
                <a:srgbClr val="0000FF"/>
              </a:solidFill>
              <a:round/>
              <a:headEnd/>
              <a:tailEnd/>
            </a:ln>
          </p:spPr>
          <p:txBody>
            <a:bodyPr/>
            <a:lstStyle/>
            <a:p>
              <a:endParaRPr lang="zh-CN" altLang="en-US"/>
            </a:p>
          </p:txBody>
        </p:sp>
        <p:sp>
          <p:nvSpPr>
            <p:cNvPr id="240657" name="Line 18"/>
            <p:cNvSpPr>
              <a:spLocks noChangeAspect="1" noChangeShapeType="1"/>
            </p:cNvSpPr>
            <p:nvPr/>
          </p:nvSpPr>
          <p:spPr bwMode="auto">
            <a:xfrm>
              <a:off x="814" y="681"/>
              <a:ext cx="182" cy="0"/>
            </a:xfrm>
            <a:prstGeom prst="line">
              <a:avLst/>
            </a:prstGeom>
            <a:noFill/>
            <a:ln w="28575">
              <a:solidFill>
                <a:srgbClr val="0000FF"/>
              </a:solidFill>
              <a:round/>
              <a:headEnd/>
              <a:tailEnd/>
            </a:ln>
          </p:spPr>
          <p:txBody>
            <a:bodyPr/>
            <a:lstStyle/>
            <a:p>
              <a:endParaRPr lang="zh-CN" altLang="en-US"/>
            </a:p>
          </p:txBody>
        </p:sp>
        <p:sp>
          <p:nvSpPr>
            <p:cNvPr id="240658" name="Line 19"/>
            <p:cNvSpPr>
              <a:spLocks noChangeAspect="1" noChangeShapeType="1"/>
            </p:cNvSpPr>
            <p:nvPr/>
          </p:nvSpPr>
          <p:spPr bwMode="auto">
            <a:xfrm>
              <a:off x="1008" y="669"/>
              <a:ext cx="0" cy="227"/>
            </a:xfrm>
            <a:prstGeom prst="line">
              <a:avLst/>
            </a:prstGeom>
            <a:noFill/>
            <a:ln w="28575">
              <a:solidFill>
                <a:srgbClr val="0000FF"/>
              </a:solidFill>
              <a:prstDash val="sysDot"/>
              <a:round/>
              <a:headEnd/>
              <a:tailEnd/>
            </a:ln>
          </p:spPr>
          <p:txBody>
            <a:bodyPr/>
            <a:lstStyle/>
            <a:p>
              <a:endParaRPr lang="zh-CN" altLang="en-US"/>
            </a:p>
          </p:txBody>
        </p:sp>
        <p:sp>
          <p:nvSpPr>
            <p:cNvPr id="240659" name="Line 20"/>
            <p:cNvSpPr>
              <a:spLocks noChangeAspect="1" noChangeShapeType="1"/>
            </p:cNvSpPr>
            <p:nvPr/>
          </p:nvSpPr>
          <p:spPr bwMode="auto">
            <a:xfrm>
              <a:off x="1001" y="890"/>
              <a:ext cx="295" cy="0"/>
            </a:xfrm>
            <a:prstGeom prst="line">
              <a:avLst/>
            </a:prstGeom>
            <a:noFill/>
            <a:ln w="28575">
              <a:solidFill>
                <a:srgbClr val="0000FF"/>
              </a:solidFill>
              <a:prstDash val="sysDot"/>
              <a:round/>
              <a:headEnd/>
              <a:tailEnd/>
            </a:ln>
          </p:spPr>
          <p:txBody>
            <a:bodyPr/>
            <a:lstStyle/>
            <a:p>
              <a:endParaRPr lang="zh-CN" altLang="en-US"/>
            </a:p>
          </p:txBody>
        </p:sp>
        <p:sp>
          <p:nvSpPr>
            <p:cNvPr id="240660" name="Line 21"/>
            <p:cNvSpPr>
              <a:spLocks noChangeAspect="1" noChangeShapeType="1"/>
            </p:cNvSpPr>
            <p:nvPr/>
          </p:nvSpPr>
          <p:spPr bwMode="auto">
            <a:xfrm>
              <a:off x="1287" y="913"/>
              <a:ext cx="0" cy="227"/>
            </a:xfrm>
            <a:prstGeom prst="line">
              <a:avLst/>
            </a:prstGeom>
            <a:noFill/>
            <a:ln w="28575">
              <a:solidFill>
                <a:srgbClr val="0000FF"/>
              </a:solidFill>
              <a:round/>
              <a:headEnd/>
              <a:tailEnd/>
            </a:ln>
          </p:spPr>
          <p:txBody>
            <a:bodyPr/>
            <a:lstStyle/>
            <a:p>
              <a:endParaRPr lang="zh-CN" altLang="en-US"/>
            </a:p>
          </p:txBody>
        </p:sp>
        <p:sp>
          <p:nvSpPr>
            <p:cNvPr id="240661" name="Line 22"/>
            <p:cNvSpPr>
              <a:spLocks noChangeAspect="1" noChangeShapeType="1"/>
            </p:cNvSpPr>
            <p:nvPr/>
          </p:nvSpPr>
          <p:spPr bwMode="auto">
            <a:xfrm>
              <a:off x="1280" y="1134"/>
              <a:ext cx="1587" cy="0"/>
            </a:xfrm>
            <a:prstGeom prst="line">
              <a:avLst/>
            </a:prstGeom>
            <a:noFill/>
            <a:ln w="28575">
              <a:solidFill>
                <a:srgbClr val="0000FF"/>
              </a:solidFill>
              <a:round/>
              <a:headEnd/>
              <a:tailEnd/>
            </a:ln>
          </p:spPr>
          <p:txBody>
            <a:bodyPr/>
            <a:lstStyle/>
            <a:p>
              <a:endParaRPr lang="zh-CN" altLang="en-US"/>
            </a:p>
          </p:txBody>
        </p:sp>
      </p:grpSp>
      <p:sp>
        <p:nvSpPr>
          <p:cNvPr id="35863" name="Rectangle 23"/>
          <p:cNvSpPr>
            <a:spLocks noChangeArrowheads="1"/>
          </p:cNvSpPr>
          <p:nvPr/>
        </p:nvSpPr>
        <p:spPr bwMode="auto">
          <a:xfrm>
            <a:off x="500063" y="2495550"/>
            <a:ext cx="8027987"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有无限多解的充分必要条件是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，这时</a:t>
            </a:r>
          </a:p>
        </p:txBody>
      </p:sp>
      <p:sp>
        <p:nvSpPr>
          <p:cNvPr id="35864" name="AutoShape 24"/>
          <p:cNvSpPr>
            <a:spLocks noChangeArrowheads="1"/>
          </p:cNvSpPr>
          <p:nvPr/>
        </p:nvSpPr>
        <p:spPr bwMode="auto">
          <a:xfrm>
            <a:off x="4427538" y="3429000"/>
            <a:ext cx="4572000" cy="2663825"/>
          </a:xfrm>
          <a:prstGeom prst="cloudCallout">
            <a:avLst>
              <a:gd name="adj1" fmla="val -60662"/>
              <a:gd name="adj2" fmla="val 64245"/>
            </a:avLst>
          </a:prstGeom>
          <a:solidFill>
            <a:schemeClr val="folHlink"/>
          </a:solidFill>
          <a:ln w="9525">
            <a:solidFill>
              <a:schemeClr val="tx1"/>
            </a:solidFill>
            <a:round/>
            <a:headEnd/>
            <a:tailEnd/>
          </a:ln>
        </p:spPr>
        <p:txBody>
          <a:bodyPr/>
          <a:lstStyle/>
          <a:p>
            <a:r>
              <a:rPr lang="en-US" altLang="zh-CN"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还能根据</a:t>
            </a:r>
          </a:p>
          <a:p>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n</a:t>
            </a:r>
          </a:p>
          <a:p>
            <a:r>
              <a:rPr kumimoji="1" lang="zh-CN" altLang="en-US" sz="2400" b="1">
                <a:solidFill>
                  <a:srgbClr val="000000"/>
                </a:solidFill>
                <a:latin typeface="Times New Roman" pitchFamily="18" charset="0"/>
                <a:ea typeface="楷体_GB2312"/>
                <a:cs typeface="楷体_GB2312"/>
              </a:rPr>
              <a:t>判断该线性方程组有无限多解吗？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863"/>
                                        </p:tgtEl>
                                        <p:attrNameLst>
                                          <p:attrName>style.visibility</p:attrName>
                                        </p:attrNameLst>
                                      </p:cBhvr>
                                      <p:to>
                                        <p:strVal val="visible"/>
                                      </p:to>
                                    </p:set>
                                    <p:animEffect transition="in" filter="slide(fromBottom)">
                                      <p:cBhvr>
                                        <p:cTn id="7" dur="500"/>
                                        <p:tgtEl>
                                          <p:spTgt spid="35863"/>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35853"/>
                                        </p:tgtEl>
                                        <p:attrNameLst>
                                          <p:attrName>style.visibility</p:attrName>
                                        </p:attrNameLst>
                                      </p:cBhvr>
                                      <p:to>
                                        <p:strVal val="visible"/>
                                      </p:to>
                                    </p:set>
                                    <p:animEffect transition="in" filter="box(in)">
                                      <p:cBhvr>
                                        <p:cTn id="11" dur="500"/>
                                        <p:tgtEl>
                                          <p:spTgt spid="35853"/>
                                        </p:tgtEl>
                                      </p:cBhvr>
                                    </p:animEffect>
                                  </p:childTnLst>
                                </p:cTn>
                              </p:par>
                              <p:par>
                                <p:cTn id="12" presetID="18" presetClass="entr" presetSubtype="6"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strips(downRight)">
                                      <p:cBhvr>
                                        <p:cTn id="14" dur="500"/>
                                        <p:tgtEl>
                                          <p:spTgt spid="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xit" presetSubtype="0" fill="hold" nodeType="clickEffect">
                                  <p:stCondLst>
                                    <p:cond delay="0"/>
                                  </p:stCondLst>
                                  <p:childTnLst>
                                    <p:anim calcmode="lin" valueType="num">
                                      <p:cBhvr>
                                        <p:cTn id="18" dur="1000"/>
                                        <p:tgtEl>
                                          <p:spTgt spid="3"/>
                                        </p:tgtEl>
                                        <p:attrNameLst>
                                          <p:attrName>ppt_x</p:attrName>
                                        </p:attrNameLst>
                                      </p:cBhvr>
                                      <p:tavLst>
                                        <p:tav tm="0">
                                          <p:val>
                                            <p:strVal val="ppt_x"/>
                                          </p:val>
                                        </p:tav>
                                        <p:tav tm="100000">
                                          <p:val>
                                            <p:strVal val="ppt_x-.2"/>
                                          </p:val>
                                        </p:tav>
                                      </p:tavLst>
                                    </p:anim>
                                    <p:anim calcmode="lin" valueType="num">
                                      <p:cBhvr>
                                        <p:cTn id="19" dur="1000"/>
                                        <p:tgtEl>
                                          <p:spTgt spid="3"/>
                                        </p:tgtEl>
                                        <p:attrNameLst>
                                          <p:attrName>ppt_y</p:attrName>
                                        </p:attrNameLst>
                                      </p:cBhvr>
                                      <p:tavLst>
                                        <p:tav tm="0">
                                          <p:val>
                                            <p:strVal val="ppt_y"/>
                                          </p:val>
                                        </p:tav>
                                        <p:tav tm="100000">
                                          <p:val>
                                            <p:strVal val="ppt_y"/>
                                          </p:val>
                                        </p:tav>
                                      </p:tavLst>
                                    </p:anim>
                                    <p:animEffect transition="out" filter="fade">
                                      <p:cBhvr>
                                        <p:cTn id="20" dur="1000"/>
                                        <p:tgtEl>
                                          <p:spTgt spid="3"/>
                                        </p:tgtEl>
                                      </p:cBhvr>
                                    </p:animEffect>
                                    <p:set>
                                      <p:cBhvr>
                                        <p:cTn id="21" dur="1" fill="hold">
                                          <p:stCondLst>
                                            <p:cond delay="999"/>
                                          </p:stCondLst>
                                        </p:cTn>
                                        <p:tgtEl>
                                          <p:spTgt spid="3"/>
                                        </p:tgtEl>
                                        <p:attrNameLst>
                                          <p:attrName>style.visibility</p:attrName>
                                        </p:attrNameLst>
                                      </p:cBhvr>
                                      <p:to>
                                        <p:strVal val="hidden"/>
                                      </p:to>
                                    </p:set>
                                  </p:childTnLst>
                                </p:cTn>
                              </p:par>
                            </p:childTnLst>
                          </p:cTn>
                        </p:par>
                        <p:par>
                          <p:cTn id="22" fill="hold" nodeType="afterGroup">
                            <p:stCondLst>
                              <p:cond delay="1000"/>
                            </p:stCondLst>
                            <p:childTnLst>
                              <p:par>
                                <p:cTn id="23" presetID="18" presetClass="entr" presetSubtype="6" fill="hold" grpId="0" nodeType="afterEffect">
                                  <p:stCondLst>
                                    <p:cond delay="0"/>
                                  </p:stCondLst>
                                  <p:childTnLst>
                                    <p:set>
                                      <p:cBhvr>
                                        <p:cTn id="24" dur="1" fill="hold">
                                          <p:stCondLst>
                                            <p:cond delay="0"/>
                                          </p:stCondLst>
                                        </p:cTn>
                                        <p:tgtEl>
                                          <p:spTgt spid="35854"/>
                                        </p:tgtEl>
                                        <p:attrNameLst>
                                          <p:attrName>style.visibility</p:attrName>
                                        </p:attrNameLst>
                                      </p:cBhvr>
                                      <p:to>
                                        <p:strVal val="visible"/>
                                      </p:to>
                                    </p:set>
                                    <p:animEffect transition="in" filter="strips(downRight)">
                                      <p:cBhvr>
                                        <p:cTn id="25" dur="500"/>
                                        <p:tgtEl>
                                          <p:spTgt spid="3585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9" presetClass="exit" presetSubtype="0" fill="hold" nodeType="clickEffect">
                                  <p:stCondLst>
                                    <p:cond delay="0"/>
                                  </p:stCondLst>
                                  <p:childTnLst>
                                    <p:anim calcmode="lin" valueType="num">
                                      <p:cBhvr>
                                        <p:cTn id="29" dur="1000"/>
                                        <p:tgtEl>
                                          <p:spTgt spid="2"/>
                                        </p:tgtEl>
                                        <p:attrNameLst>
                                          <p:attrName>ppt_x</p:attrName>
                                        </p:attrNameLst>
                                      </p:cBhvr>
                                      <p:tavLst>
                                        <p:tav tm="0">
                                          <p:val>
                                            <p:strVal val="ppt_x"/>
                                          </p:val>
                                        </p:tav>
                                        <p:tav tm="100000">
                                          <p:val>
                                            <p:strVal val="ppt_x-.2"/>
                                          </p:val>
                                        </p:tav>
                                      </p:tavLst>
                                    </p:anim>
                                    <p:anim calcmode="lin" valueType="num">
                                      <p:cBhvr>
                                        <p:cTn id="30" dur="1000"/>
                                        <p:tgtEl>
                                          <p:spTgt spid="2"/>
                                        </p:tgtEl>
                                        <p:attrNameLst>
                                          <p:attrName>ppt_y</p:attrName>
                                        </p:attrNameLst>
                                      </p:cBhvr>
                                      <p:tavLst>
                                        <p:tav tm="0">
                                          <p:val>
                                            <p:strVal val="ppt_y"/>
                                          </p:val>
                                        </p:tav>
                                        <p:tav tm="100000">
                                          <p:val>
                                            <p:strVal val="ppt_y"/>
                                          </p:val>
                                        </p:tav>
                                      </p:tavLst>
                                    </p:anim>
                                    <p:animEffect transition="out" filter="fade">
                                      <p:cBhvr>
                                        <p:cTn id="31" dur="1000"/>
                                        <p:tgtEl>
                                          <p:spTgt spid="2"/>
                                        </p:tgtEl>
                                      </p:cBhvr>
                                    </p:animEffect>
                                    <p:set>
                                      <p:cBhvr>
                                        <p:cTn id="32" dur="1" fill="hold">
                                          <p:stCondLst>
                                            <p:cond delay="999"/>
                                          </p:stCondLst>
                                        </p:cTn>
                                        <p:tgtEl>
                                          <p:spTgt spid="2"/>
                                        </p:tgtEl>
                                        <p:attrNameLst>
                                          <p:attrName>style.visibility</p:attrName>
                                        </p:attrNameLst>
                                      </p:cBhvr>
                                      <p:to>
                                        <p:strVal val="hidden"/>
                                      </p:to>
                                    </p:set>
                                  </p:childTnLst>
                                </p:cTn>
                              </p:par>
                            </p:childTnLst>
                          </p:cTn>
                        </p:par>
                        <p:par>
                          <p:cTn id="33" fill="hold" nodeType="afterGroup">
                            <p:stCondLst>
                              <p:cond delay="1000"/>
                            </p:stCondLst>
                            <p:childTnLst>
                              <p:par>
                                <p:cTn id="34" presetID="18" presetClass="entr" presetSubtype="6" fill="hold" grpId="0" nodeType="afterEffect">
                                  <p:stCondLst>
                                    <p:cond delay="0"/>
                                  </p:stCondLst>
                                  <p:childTnLst>
                                    <p:set>
                                      <p:cBhvr>
                                        <p:cTn id="35" dur="1" fill="hold">
                                          <p:stCondLst>
                                            <p:cond delay="0"/>
                                          </p:stCondLst>
                                        </p:cTn>
                                        <p:tgtEl>
                                          <p:spTgt spid="35852"/>
                                        </p:tgtEl>
                                        <p:attrNameLst>
                                          <p:attrName>style.visibility</p:attrName>
                                        </p:attrNameLst>
                                      </p:cBhvr>
                                      <p:to>
                                        <p:strVal val="visible"/>
                                      </p:to>
                                    </p:set>
                                    <p:animEffect transition="in" filter="strips(downRight)">
                                      <p:cBhvr>
                                        <p:cTn id="36" dur="500"/>
                                        <p:tgtEl>
                                          <p:spTgt spid="358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35864"/>
                                        </p:tgtEl>
                                        <p:attrNameLst>
                                          <p:attrName>style.visibility</p:attrName>
                                        </p:attrNameLst>
                                      </p:cBhvr>
                                      <p:to>
                                        <p:strVal val="visible"/>
                                      </p:to>
                                    </p:set>
                                    <p:animEffect transition="in" filter="box(in)">
                                      <p:cBhvr>
                                        <p:cTn id="41" dur="500"/>
                                        <p:tgtEl>
                                          <p:spTgt spid="35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2" grpId="0" animBg="1"/>
      <p:bldP spid="35854" grpId="0" animBg="1"/>
      <p:bldP spid="35863" grpId="0"/>
      <p:bldP spid="35864" grpId="0" animBg="1"/>
    </p:bldLst>
  </p:timing>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41674" name="Object 10"/>
          <p:cNvGraphicFramePr>
            <a:graphicFrameLocks noChangeAspect="1"/>
          </p:cNvGraphicFramePr>
          <p:nvPr/>
        </p:nvGraphicFramePr>
        <p:xfrm>
          <a:off x="1116013" y="423863"/>
          <a:ext cx="3122612" cy="1852612"/>
        </p:xfrm>
        <a:graphic>
          <a:graphicData uri="http://schemas.openxmlformats.org/presentationml/2006/ole">
            <mc:AlternateContent xmlns:mc="http://schemas.openxmlformats.org/markup-compatibility/2006">
              <mc:Choice xmlns:v="urn:schemas-microsoft-com:vml" Requires="v">
                <p:oleObj spid="_x0000_s241738" name="Equation" r:id="rId4" imgW="1562100" imgH="927100" progId="">
                  <p:embed/>
                </p:oleObj>
              </mc:Choice>
              <mc:Fallback>
                <p:oleObj name="Equation" r:id="rId4" imgW="1562100" imgH="927100" progId="">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423863"/>
                        <a:ext cx="3122612" cy="185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6"/>
          <p:cNvGrpSpPr>
            <a:grpSpLocks/>
          </p:cNvGrpSpPr>
          <p:nvPr/>
        </p:nvGrpSpPr>
        <p:grpSpPr bwMode="auto">
          <a:xfrm>
            <a:off x="1631950" y="476250"/>
            <a:ext cx="449263" cy="2592388"/>
            <a:chOff x="2191" y="300"/>
            <a:chExt cx="283" cy="1633"/>
          </a:xfrm>
        </p:grpSpPr>
        <p:sp>
          <p:nvSpPr>
            <p:cNvPr id="241713" name="Rectangle 13"/>
            <p:cNvSpPr>
              <a:spLocks noChangeArrowheads="1"/>
            </p:cNvSpPr>
            <p:nvPr/>
          </p:nvSpPr>
          <p:spPr bwMode="auto">
            <a:xfrm>
              <a:off x="2200" y="300"/>
              <a:ext cx="272" cy="1089"/>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241714" name="Line 14"/>
            <p:cNvSpPr>
              <a:spLocks noChangeShapeType="1"/>
            </p:cNvSpPr>
            <p:nvPr/>
          </p:nvSpPr>
          <p:spPr bwMode="auto">
            <a:xfrm>
              <a:off x="2336" y="1480"/>
              <a:ext cx="0" cy="181"/>
            </a:xfrm>
            <a:prstGeom prst="line">
              <a:avLst/>
            </a:prstGeom>
            <a:noFill/>
            <a:ln w="38100">
              <a:solidFill>
                <a:srgbClr val="0000FF"/>
              </a:solidFill>
              <a:round/>
              <a:headEnd/>
              <a:tailEnd type="triangle" w="med" len="med"/>
            </a:ln>
          </p:spPr>
          <p:txBody>
            <a:bodyPr/>
            <a:lstStyle/>
            <a:p>
              <a:endParaRPr lang="zh-CN" altLang="en-US"/>
            </a:p>
          </p:txBody>
        </p:sp>
        <p:sp>
          <p:nvSpPr>
            <p:cNvPr id="241715" name="Rectangle 15"/>
            <p:cNvSpPr>
              <a:spLocks noChangeArrowheads="1"/>
            </p:cNvSpPr>
            <p:nvPr/>
          </p:nvSpPr>
          <p:spPr bwMode="auto">
            <a:xfrm>
              <a:off x="2191" y="1627"/>
              <a:ext cx="283" cy="306"/>
            </a:xfrm>
            <a:prstGeom prst="rect">
              <a:avLst/>
            </a:prstGeom>
            <a:noFill/>
            <a:ln w="9525">
              <a:noFill/>
              <a:miter lim="800000"/>
              <a:headEnd/>
              <a:tailEnd/>
            </a:ln>
          </p:spPr>
          <p:txBody>
            <a:bodyPr wrap="none" anchor="ctr"/>
            <a:lstStyle/>
            <a:p>
              <a:pPr algn="ctr"/>
              <a:r>
                <a:rPr lang="en-US" altLang="zh-CN" sz="2400" b="1" i="1">
                  <a:solidFill>
                    <a:srgbClr val="000000"/>
                  </a:solidFill>
                  <a:latin typeface="Times New Roman" pitchFamily="18" charset="0"/>
                </a:rPr>
                <a:t>x</a:t>
              </a:r>
              <a:r>
                <a:rPr lang="en-US" altLang="zh-CN" sz="2400" b="1" baseline="-25000">
                  <a:solidFill>
                    <a:srgbClr val="000000"/>
                  </a:solidFill>
                  <a:latin typeface="Times New Roman" pitchFamily="18" charset="0"/>
                </a:rPr>
                <a:t>1</a:t>
              </a:r>
            </a:p>
          </p:txBody>
        </p:sp>
      </p:grpSp>
      <p:grpSp>
        <p:nvGrpSpPr>
          <p:cNvPr id="3" name="Group 17"/>
          <p:cNvGrpSpPr>
            <a:grpSpLocks/>
          </p:cNvGrpSpPr>
          <p:nvPr/>
        </p:nvGrpSpPr>
        <p:grpSpPr bwMode="auto">
          <a:xfrm>
            <a:off x="2128838" y="476250"/>
            <a:ext cx="449262" cy="2592388"/>
            <a:chOff x="2191" y="300"/>
            <a:chExt cx="283" cy="1633"/>
          </a:xfrm>
        </p:grpSpPr>
        <p:sp>
          <p:nvSpPr>
            <p:cNvPr id="241710" name="Rectangle 18"/>
            <p:cNvSpPr>
              <a:spLocks noChangeArrowheads="1"/>
            </p:cNvSpPr>
            <p:nvPr/>
          </p:nvSpPr>
          <p:spPr bwMode="auto">
            <a:xfrm>
              <a:off x="2200" y="300"/>
              <a:ext cx="272" cy="1089"/>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241711" name="Line 19"/>
            <p:cNvSpPr>
              <a:spLocks noChangeShapeType="1"/>
            </p:cNvSpPr>
            <p:nvPr/>
          </p:nvSpPr>
          <p:spPr bwMode="auto">
            <a:xfrm>
              <a:off x="2336" y="1480"/>
              <a:ext cx="0" cy="181"/>
            </a:xfrm>
            <a:prstGeom prst="line">
              <a:avLst/>
            </a:prstGeom>
            <a:noFill/>
            <a:ln w="38100">
              <a:solidFill>
                <a:srgbClr val="0000FF"/>
              </a:solidFill>
              <a:round/>
              <a:headEnd/>
              <a:tailEnd type="triangle" w="med" len="med"/>
            </a:ln>
          </p:spPr>
          <p:txBody>
            <a:bodyPr/>
            <a:lstStyle/>
            <a:p>
              <a:endParaRPr lang="zh-CN" altLang="en-US"/>
            </a:p>
          </p:txBody>
        </p:sp>
        <p:sp>
          <p:nvSpPr>
            <p:cNvPr id="241712" name="Rectangle 20"/>
            <p:cNvSpPr>
              <a:spLocks noChangeArrowheads="1"/>
            </p:cNvSpPr>
            <p:nvPr/>
          </p:nvSpPr>
          <p:spPr bwMode="auto">
            <a:xfrm>
              <a:off x="2191" y="1627"/>
              <a:ext cx="283" cy="306"/>
            </a:xfrm>
            <a:prstGeom prst="rect">
              <a:avLst/>
            </a:prstGeom>
            <a:noFill/>
            <a:ln w="9525">
              <a:noFill/>
              <a:miter lim="800000"/>
              <a:headEnd/>
              <a:tailEnd/>
            </a:ln>
          </p:spPr>
          <p:txBody>
            <a:bodyPr wrap="none" anchor="ctr"/>
            <a:lstStyle/>
            <a:p>
              <a:pPr algn="ctr"/>
              <a:r>
                <a:rPr lang="en-US" altLang="zh-CN" sz="2400" b="1" i="1">
                  <a:solidFill>
                    <a:srgbClr val="000000"/>
                  </a:solidFill>
                  <a:latin typeface="Times New Roman" pitchFamily="18" charset="0"/>
                </a:rPr>
                <a:t>x</a:t>
              </a:r>
              <a:r>
                <a:rPr lang="en-US" altLang="zh-CN" sz="2400" b="1" baseline="-25000">
                  <a:solidFill>
                    <a:srgbClr val="000000"/>
                  </a:solidFill>
                  <a:latin typeface="Times New Roman" pitchFamily="18" charset="0"/>
                </a:rPr>
                <a:t>2</a:t>
              </a:r>
            </a:p>
          </p:txBody>
        </p:sp>
      </p:grpSp>
      <p:grpSp>
        <p:nvGrpSpPr>
          <p:cNvPr id="4" name="Group 21"/>
          <p:cNvGrpSpPr>
            <a:grpSpLocks/>
          </p:cNvGrpSpPr>
          <p:nvPr/>
        </p:nvGrpSpPr>
        <p:grpSpPr bwMode="auto">
          <a:xfrm>
            <a:off x="2627313" y="476250"/>
            <a:ext cx="449262" cy="2592388"/>
            <a:chOff x="2191" y="300"/>
            <a:chExt cx="283" cy="1633"/>
          </a:xfrm>
        </p:grpSpPr>
        <p:sp>
          <p:nvSpPr>
            <p:cNvPr id="241707" name="Rectangle 22"/>
            <p:cNvSpPr>
              <a:spLocks noChangeArrowheads="1"/>
            </p:cNvSpPr>
            <p:nvPr/>
          </p:nvSpPr>
          <p:spPr bwMode="auto">
            <a:xfrm>
              <a:off x="2200" y="300"/>
              <a:ext cx="272" cy="1089"/>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241708" name="Line 23"/>
            <p:cNvSpPr>
              <a:spLocks noChangeShapeType="1"/>
            </p:cNvSpPr>
            <p:nvPr/>
          </p:nvSpPr>
          <p:spPr bwMode="auto">
            <a:xfrm>
              <a:off x="2336" y="1480"/>
              <a:ext cx="0" cy="181"/>
            </a:xfrm>
            <a:prstGeom prst="line">
              <a:avLst/>
            </a:prstGeom>
            <a:noFill/>
            <a:ln w="38100">
              <a:solidFill>
                <a:srgbClr val="0000FF"/>
              </a:solidFill>
              <a:round/>
              <a:headEnd/>
              <a:tailEnd type="triangle" w="med" len="med"/>
            </a:ln>
          </p:spPr>
          <p:txBody>
            <a:bodyPr/>
            <a:lstStyle/>
            <a:p>
              <a:endParaRPr lang="zh-CN" altLang="en-US"/>
            </a:p>
          </p:txBody>
        </p:sp>
        <p:sp>
          <p:nvSpPr>
            <p:cNvPr id="241709" name="Rectangle 24"/>
            <p:cNvSpPr>
              <a:spLocks noChangeArrowheads="1"/>
            </p:cNvSpPr>
            <p:nvPr/>
          </p:nvSpPr>
          <p:spPr bwMode="auto">
            <a:xfrm>
              <a:off x="2191" y="1627"/>
              <a:ext cx="283" cy="306"/>
            </a:xfrm>
            <a:prstGeom prst="rect">
              <a:avLst/>
            </a:prstGeom>
            <a:noFill/>
            <a:ln w="9525">
              <a:noFill/>
              <a:miter lim="800000"/>
              <a:headEnd/>
              <a:tailEnd/>
            </a:ln>
          </p:spPr>
          <p:txBody>
            <a:bodyPr wrap="none" anchor="ctr"/>
            <a:lstStyle/>
            <a:p>
              <a:pPr algn="ctr"/>
              <a:r>
                <a:rPr lang="en-US" altLang="zh-CN" sz="2400" b="1" i="1">
                  <a:solidFill>
                    <a:srgbClr val="000000"/>
                  </a:solidFill>
                  <a:latin typeface="Times New Roman" pitchFamily="18" charset="0"/>
                </a:rPr>
                <a:t>x</a:t>
              </a:r>
              <a:r>
                <a:rPr lang="en-US" altLang="zh-CN" sz="2400" b="1" baseline="-25000">
                  <a:solidFill>
                    <a:srgbClr val="000000"/>
                  </a:solidFill>
                  <a:latin typeface="Times New Roman" pitchFamily="18" charset="0"/>
                </a:rPr>
                <a:t>3</a:t>
              </a:r>
            </a:p>
          </p:txBody>
        </p:sp>
      </p:grpSp>
      <p:grpSp>
        <p:nvGrpSpPr>
          <p:cNvPr id="5" name="Group 25"/>
          <p:cNvGrpSpPr>
            <a:grpSpLocks/>
          </p:cNvGrpSpPr>
          <p:nvPr/>
        </p:nvGrpSpPr>
        <p:grpSpPr bwMode="auto">
          <a:xfrm>
            <a:off x="3125788" y="476250"/>
            <a:ext cx="449262" cy="2592388"/>
            <a:chOff x="2191" y="300"/>
            <a:chExt cx="283" cy="1633"/>
          </a:xfrm>
        </p:grpSpPr>
        <p:sp>
          <p:nvSpPr>
            <p:cNvPr id="241704" name="Rectangle 26"/>
            <p:cNvSpPr>
              <a:spLocks noChangeArrowheads="1"/>
            </p:cNvSpPr>
            <p:nvPr/>
          </p:nvSpPr>
          <p:spPr bwMode="auto">
            <a:xfrm>
              <a:off x="2200" y="300"/>
              <a:ext cx="272" cy="1089"/>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241705" name="Line 27"/>
            <p:cNvSpPr>
              <a:spLocks noChangeShapeType="1"/>
            </p:cNvSpPr>
            <p:nvPr/>
          </p:nvSpPr>
          <p:spPr bwMode="auto">
            <a:xfrm>
              <a:off x="2336" y="1480"/>
              <a:ext cx="0" cy="181"/>
            </a:xfrm>
            <a:prstGeom prst="line">
              <a:avLst/>
            </a:prstGeom>
            <a:noFill/>
            <a:ln w="38100">
              <a:solidFill>
                <a:srgbClr val="0000FF"/>
              </a:solidFill>
              <a:round/>
              <a:headEnd/>
              <a:tailEnd type="triangle" w="med" len="med"/>
            </a:ln>
          </p:spPr>
          <p:txBody>
            <a:bodyPr/>
            <a:lstStyle/>
            <a:p>
              <a:endParaRPr lang="zh-CN" altLang="en-US"/>
            </a:p>
          </p:txBody>
        </p:sp>
        <p:sp>
          <p:nvSpPr>
            <p:cNvPr id="241706" name="Rectangle 28"/>
            <p:cNvSpPr>
              <a:spLocks noChangeArrowheads="1"/>
            </p:cNvSpPr>
            <p:nvPr/>
          </p:nvSpPr>
          <p:spPr bwMode="auto">
            <a:xfrm>
              <a:off x="2191" y="1627"/>
              <a:ext cx="283" cy="306"/>
            </a:xfrm>
            <a:prstGeom prst="rect">
              <a:avLst/>
            </a:prstGeom>
            <a:noFill/>
            <a:ln w="9525">
              <a:noFill/>
              <a:miter lim="800000"/>
              <a:headEnd/>
              <a:tailEnd/>
            </a:ln>
          </p:spPr>
          <p:txBody>
            <a:bodyPr wrap="none" anchor="ctr"/>
            <a:lstStyle/>
            <a:p>
              <a:pPr algn="ctr"/>
              <a:r>
                <a:rPr lang="en-US" altLang="zh-CN" sz="2400" b="1" i="1">
                  <a:solidFill>
                    <a:srgbClr val="000000"/>
                  </a:solidFill>
                  <a:latin typeface="Times New Roman" pitchFamily="18" charset="0"/>
                </a:rPr>
                <a:t>x</a:t>
              </a:r>
              <a:r>
                <a:rPr lang="en-US" altLang="zh-CN" sz="2400" b="1" baseline="-25000">
                  <a:solidFill>
                    <a:srgbClr val="000000"/>
                  </a:solidFill>
                  <a:latin typeface="Times New Roman" pitchFamily="18" charset="0"/>
                </a:rPr>
                <a:t>4</a:t>
              </a:r>
            </a:p>
          </p:txBody>
        </p:sp>
      </p:grpSp>
      <p:graphicFrame>
        <p:nvGraphicFramePr>
          <p:cNvPr id="30749" name="Object 11"/>
          <p:cNvGraphicFramePr>
            <a:graphicFrameLocks noChangeAspect="1"/>
          </p:cNvGraphicFramePr>
          <p:nvPr/>
        </p:nvGraphicFramePr>
        <p:xfrm>
          <a:off x="4181475" y="423863"/>
          <a:ext cx="3198813" cy="1852612"/>
        </p:xfrm>
        <a:graphic>
          <a:graphicData uri="http://schemas.openxmlformats.org/presentationml/2006/ole">
            <mc:AlternateContent xmlns:mc="http://schemas.openxmlformats.org/markup-compatibility/2006">
              <mc:Choice xmlns:v="urn:schemas-microsoft-com:vml" Requires="v">
                <p:oleObj spid="_x0000_s241739" name="Equation" r:id="rId6" imgW="1600200" imgH="927100" progId="">
                  <p:embed/>
                </p:oleObj>
              </mc:Choice>
              <mc:Fallback>
                <p:oleObj name="Equation" r:id="rId6" imgW="1600200" imgH="927100" progId="">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1475" y="423863"/>
                        <a:ext cx="3198813" cy="185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0" name="Object 12"/>
          <p:cNvGraphicFramePr>
            <a:graphicFrameLocks noChangeAspect="1"/>
          </p:cNvGraphicFramePr>
          <p:nvPr/>
        </p:nvGraphicFramePr>
        <p:xfrm>
          <a:off x="969963" y="3935413"/>
          <a:ext cx="3078162" cy="1425575"/>
        </p:xfrm>
        <a:graphic>
          <a:graphicData uri="http://schemas.openxmlformats.org/presentationml/2006/ole">
            <mc:AlternateContent xmlns:mc="http://schemas.openxmlformats.org/markup-compatibility/2006">
              <mc:Choice xmlns:v="urn:schemas-microsoft-com:vml" Requires="v">
                <p:oleObj spid="_x0000_s241740" name="Equation" r:id="rId8" imgW="1536700" imgH="711200" progId="">
                  <p:embed/>
                </p:oleObj>
              </mc:Choice>
              <mc:Fallback>
                <p:oleObj name="Equation" r:id="rId8" imgW="1536700" imgH="711200" progId="">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9963" y="3935413"/>
                        <a:ext cx="3078162"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1" name="Object 13"/>
          <p:cNvGraphicFramePr>
            <a:graphicFrameLocks noChangeAspect="1"/>
          </p:cNvGraphicFramePr>
          <p:nvPr/>
        </p:nvGraphicFramePr>
        <p:xfrm>
          <a:off x="4716463" y="3935413"/>
          <a:ext cx="3076575" cy="1425575"/>
        </p:xfrm>
        <a:graphic>
          <a:graphicData uri="http://schemas.openxmlformats.org/presentationml/2006/ole">
            <mc:AlternateContent xmlns:mc="http://schemas.openxmlformats.org/markup-compatibility/2006">
              <mc:Choice xmlns:v="urn:schemas-microsoft-com:vml" Requires="v">
                <p:oleObj spid="_x0000_s241741" name="Equation" r:id="rId10" imgW="1536700" imgH="711200" progId="">
                  <p:embed/>
                </p:oleObj>
              </mc:Choice>
              <mc:Fallback>
                <p:oleObj name="Equation" r:id="rId10" imgW="1536700" imgH="711200" progId="">
                  <p:embed/>
                  <p:pic>
                    <p:nvPicPr>
                      <p:cNvPr id="0"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463" y="3935413"/>
                        <a:ext cx="3076575"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32"/>
          <p:cNvGrpSpPr>
            <a:grpSpLocks/>
          </p:cNvGrpSpPr>
          <p:nvPr/>
        </p:nvGrpSpPr>
        <p:grpSpPr bwMode="auto">
          <a:xfrm>
            <a:off x="4775200" y="476250"/>
            <a:ext cx="449263" cy="2592388"/>
            <a:chOff x="2191" y="300"/>
            <a:chExt cx="283" cy="1633"/>
          </a:xfrm>
        </p:grpSpPr>
        <p:sp>
          <p:nvSpPr>
            <p:cNvPr id="241701" name="Rectangle 33"/>
            <p:cNvSpPr>
              <a:spLocks noChangeArrowheads="1"/>
            </p:cNvSpPr>
            <p:nvPr/>
          </p:nvSpPr>
          <p:spPr bwMode="auto">
            <a:xfrm>
              <a:off x="2200" y="300"/>
              <a:ext cx="272" cy="1089"/>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241702" name="Line 34"/>
            <p:cNvSpPr>
              <a:spLocks noChangeShapeType="1"/>
            </p:cNvSpPr>
            <p:nvPr/>
          </p:nvSpPr>
          <p:spPr bwMode="auto">
            <a:xfrm>
              <a:off x="2336" y="1480"/>
              <a:ext cx="0" cy="181"/>
            </a:xfrm>
            <a:prstGeom prst="line">
              <a:avLst/>
            </a:prstGeom>
            <a:noFill/>
            <a:ln w="38100">
              <a:solidFill>
                <a:srgbClr val="0000FF"/>
              </a:solidFill>
              <a:round/>
              <a:headEnd/>
              <a:tailEnd type="triangle" w="med" len="med"/>
            </a:ln>
          </p:spPr>
          <p:txBody>
            <a:bodyPr/>
            <a:lstStyle/>
            <a:p>
              <a:endParaRPr lang="zh-CN" altLang="en-US"/>
            </a:p>
          </p:txBody>
        </p:sp>
        <p:sp>
          <p:nvSpPr>
            <p:cNvPr id="241703" name="Rectangle 35"/>
            <p:cNvSpPr>
              <a:spLocks noChangeArrowheads="1"/>
            </p:cNvSpPr>
            <p:nvPr/>
          </p:nvSpPr>
          <p:spPr bwMode="auto">
            <a:xfrm>
              <a:off x="2191" y="1627"/>
              <a:ext cx="283" cy="306"/>
            </a:xfrm>
            <a:prstGeom prst="rect">
              <a:avLst/>
            </a:prstGeom>
            <a:noFill/>
            <a:ln w="9525">
              <a:noFill/>
              <a:miter lim="800000"/>
              <a:headEnd/>
              <a:tailEnd/>
            </a:ln>
          </p:spPr>
          <p:txBody>
            <a:bodyPr wrap="none" anchor="ctr"/>
            <a:lstStyle/>
            <a:p>
              <a:pPr algn="ctr"/>
              <a:r>
                <a:rPr lang="en-US" altLang="zh-CN" sz="2400" b="1" i="1">
                  <a:solidFill>
                    <a:srgbClr val="000000"/>
                  </a:solidFill>
                  <a:latin typeface="Times New Roman" pitchFamily="18" charset="0"/>
                </a:rPr>
                <a:t>x</a:t>
              </a:r>
              <a:r>
                <a:rPr lang="en-US" altLang="zh-CN" sz="2400" b="1" baseline="-25000">
                  <a:solidFill>
                    <a:srgbClr val="000000"/>
                  </a:solidFill>
                  <a:latin typeface="Times New Roman" pitchFamily="18" charset="0"/>
                </a:rPr>
                <a:t>1</a:t>
              </a:r>
            </a:p>
          </p:txBody>
        </p:sp>
      </p:grpSp>
      <p:grpSp>
        <p:nvGrpSpPr>
          <p:cNvPr id="7" name="Group 36"/>
          <p:cNvGrpSpPr>
            <a:grpSpLocks/>
          </p:cNvGrpSpPr>
          <p:nvPr/>
        </p:nvGrpSpPr>
        <p:grpSpPr bwMode="auto">
          <a:xfrm>
            <a:off x="5259388" y="476250"/>
            <a:ext cx="449262" cy="2592388"/>
            <a:chOff x="2191" y="300"/>
            <a:chExt cx="283" cy="1633"/>
          </a:xfrm>
        </p:grpSpPr>
        <p:sp>
          <p:nvSpPr>
            <p:cNvPr id="241698" name="Rectangle 37"/>
            <p:cNvSpPr>
              <a:spLocks noChangeArrowheads="1"/>
            </p:cNvSpPr>
            <p:nvPr/>
          </p:nvSpPr>
          <p:spPr bwMode="auto">
            <a:xfrm>
              <a:off x="2200" y="300"/>
              <a:ext cx="272" cy="1089"/>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241699" name="Line 38"/>
            <p:cNvSpPr>
              <a:spLocks noChangeShapeType="1"/>
            </p:cNvSpPr>
            <p:nvPr/>
          </p:nvSpPr>
          <p:spPr bwMode="auto">
            <a:xfrm>
              <a:off x="2336" y="1480"/>
              <a:ext cx="0" cy="181"/>
            </a:xfrm>
            <a:prstGeom prst="line">
              <a:avLst/>
            </a:prstGeom>
            <a:noFill/>
            <a:ln w="38100">
              <a:solidFill>
                <a:srgbClr val="0000FF"/>
              </a:solidFill>
              <a:round/>
              <a:headEnd/>
              <a:tailEnd type="triangle" w="med" len="med"/>
            </a:ln>
          </p:spPr>
          <p:txBody>
            <a:bodyPr/>
            <a:lstStyle/>
            <a:p>
              <a:endParaRPr lang="zh-CN" altLang="en-US"/>
            </a:p>
          </p:txBody>
        </p:sp>
        <p:sp>
          <p:nvSpPr>
            <p:cNvPr id="241700" name="Rectangle 39"/>
            <p:cNvSpPr>
              <a:spLocks noChangeArrowheads="1"/>
            </p:cNvSpPr>
            <p:nvPr/>
          </p:nvSpPr>
          <p:spPr bwMode="auto">
            <a:xfrm>
              <a:off x="2191" y="1627"/>
              <a:ext cx="283" cy="306"/>
            </a:xfrm>
            <a:prstGeom prst="rect">
              <a:avLst/>
            </a:prstGeom>
            <a:noFill/>
            <a:ln w="9525">
              <a:noFill/>
              <a:miter lim="800000"/>
              <a:headEnd/>
              <a:tailEnd/>
            </a:ln>
          </p:spPr>
          <p:txBody>
            <a:bodyPr wrap="none" anchor="ctr"/>
            <a:lstStyle/>
            <a:p>
              <a:pPr algn="ctr"/>
              <a:r>
                <a:rPr lang="en-US" altLang="zh-CN" sz="2400" b="1" i="1">
                  <a:solidFill>
                    <a:srgbClr val="000000"/>
                  </a:solidFill>
                  <a:latin typeface="Times New Roman" pitchFamily="18" charset="0"/>
                </a:rPr>
                <a:t>x</a:t>
              </a:r>
              <a:r>
                <a:rPr lang="en-US" altLang="zh-CN" sz="2400" b="1" baseline="-25000">
                  <a:solidFill>
                    <a:srgbClr val="000000"/>
                  </a:solidFill>
                  <a:latin typeface="Times New Roman" pitchFamily="18" charset="0"/>
                </a:rPr>
                <a:t>2</a:t>
              </a:r>
            </a:p>
          </p:txBody>
        </p:sp>
      </p:grpSp>
      <p:grpSp>
        <p:nvGrpSpPr>
          <p:cNvPr id="8" name="Group 40"/>
          <p:cNvGrpSpPr>
            <a:grpSpLocks/>
          </p:cNvGrpSpPr>
          <p:nvPr/>
        </p:nvGrpSpPr>
        <p:grpSpPr bwMode="auto">
          <a:xfrm>
            <a:off x="5743575" y="476250"/>
            <a:ext cx="449263" cy="2592388"/>
            <a:chOff x="2191" y="300"/>
            <a:chExt cx="283" cy="1633"/>
          </a:xfrm>
        </p:grpSpPr>
        <p:sp>
          <p:nvSpPr>
            <p:cNvPr id="241695" name="Rectangle 41"/>
            <p:cNvSpPr>
              <a:spLocks noChangeArrowheads="1"/>
            </p:cNvSpPr>
            <p:nvPr/>
          </p:nvSpPr>
          <p:spPr bwMode="auto">
            <a:xfrm>
              <a:off x="2200" y="300"/>
              <a:ext cx="272" cy="1089"/>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241696" name="Line 42"/>
            <p:cNvSpPr>
              <a:spLocks noChangeShapeType="1"/>
            </p:cNvSpPr>
            <p:nvPr/>
          </p:nvSpPr>
          <p:spPr bwMode="auto">
            <a:xfrm>
              <a:off x="2336" y="1480"/>
              <a:ext cx="0" cy="181"/>
            </a:xfrm>
            <a:prstGeom prst="line">
              <a:avLst/>
            </a:prstGeom>
            <a:noFill/>
            <a:ln w="38100">
              <a:solidFill>
                <a:srgbClr val="0000FF"/>
              </a:solidFill>
              <a:round/>
              <a:headEnd/>
              <a:tailEnd type="triangle" w="med" len="med"/>
            </a:ln>
          </p:spPr>
          <p:txBody>
            <a:bodyPr/>
            <a:lstStyle/>
            <a:p>
              <a:endParaRPr lang="zh-CN" altLang="en-US"/>
            </a:p>
          </p:txBody>
        </p:sp>
        <p:sp>
          <p:nvSpPr>
            <p:cNvPr id="241697" name="Rectangle 43"/>
            <p:cNvSpPr>
              <a:spLocks noChangeArrowheads="1"/>
            </p:cNvSpPr>
            <p:nvPr/>
          </p:nvSpPr>
          <p:spPr bwMode="auto">
            <a:xfrm>
              <a:off x="2191" y="1627"/>
              <a:ext cx="283" cy="306"/>
            </a:xfrm>
            <a:prstGeom prst="rect">
              <a:avLst/>
            </a:prstGeom>
            <a:noFill/>
            <a:ln w="9525">
              <a:noFill/>
              <a:miter lim="800000"/>
              <a:headEnd/>
              <a:tailEnd/>
            </a:ln>
          </p:spPr>
          <p:txBody>
            <a:bodyPr wrap="none" anchor="ctr"/>
            <a:lstStyle/>
            <a:p>
              <a:pPr algn="ctr"/>
              <a:r>
                <a:rPr lang="en-US" altLang="zh-CN" sz="2400" b="1" i="1">
                  <a:solidFill>
                    <a:srgbClr val="000000"/>
                  </a:solidFill>
                  <a:latin typeface="Times New Roman" pitchFamily="18" charset="0"/>
                </a:rPr>
                <a:t>x</a:t>
              </a:r>
              <a:r>
                <a:rPr lang="en-US" altLang="zh-CN" sz="2400" b="1" baseline="-25000">
                  <a:solidFill>
                    <a:srgbClr val="000000"/>
                  </a:solidFill>
                  <a:latin typeface="Times New Roman" pitchFamily="18" charset="0"/>
                </a:rPr>
                <a:t>4</a:t>
              </a:r>
            </a:p>
          </p:txBody>
        </p:sp>
      </p:grpSp>
      <p:grpSp>
        <p:nvGrpSpPr>
          <p:cNvPr id="9" name="Group 44"/>
          <p:cNvGrpSpPr>
            <a:grpSpLocks/>
          </p:cNvGrpSpPr>
          <p:nvPr/>
        </p:nvGrpSpPr>
        <p:grpSpPr bwMode="auto">
          <a:xfrm>
            <a:off x="6227763" y="476250"/>
            <a:ext cx="449262" cy="2592388"/>
            <a:chOff x="2191" y="300"/>
            <a:chExt cx="283" cy="1633"/>
          </a:xfrm>
        </p:grpSpPr>
        <p:sp>
          <p:nvSpPr>
            <p:cNvPr id="241692" name="Rectangle 45"/>
            <p:cNvSpPr>
              <a:spLocks noChangeArrowheads="1"/>
            </p:cNvSpPr>
            <p:nvPr/>
          </p:nvSpPr>
          <p:spPr bwMode="auto">
            <a:xfrm>
              <a:off x="2200" y="300"/>
              <a:ext cx="272" cy="1089"/>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241693" name="Line 46"/>
            <p:cNvSpPr>
              <a:spLocks noChangeShapeType="1"/>
            </p:cNvSpPr>
            <p:nvPr/>
          </p:nvSpPr>
          <p:spPr bwMode="auto">
            <a:xfrm>
              <a:off x="2336" y="1480"/>
              <a:ext cx="0" cy="181"/>
            </a:xfrm>
            <a:prstGeom prst="line">
              <a:avLst/>
            </a:prstGeom>
            <a:noFill/>
            <a:ln w="38100">
              <a:solidFill>
                <a:srgbClr val="0000FF"/>
              </a:solidFill>
              <a:round/>
              <a:headEnd/>
              <a:tailEnd type="triangle" w="med" len="med"/>
            </a:ln>
          </p:spPr>
          <p:txBody>
            <a:bodyPr/>
            <a:lstStyle/>
            <a:p>
              <a:endParaRPr lang="zh-CN" altLang="en-US"/>
            </a:p>
          </p:txBody>
        </p:sp>
        <p:sp>
          <p:nvSpPr>
            <p:cNvPr id="241694" name="Rectangle 47"/>
            <p:cNvSpPr>
              <a:spLocks noChangeArrowheads="1"/>
            </p:cNvSpPr>
            <p:nvPr/>
          </p:nvSpPr>
          <p:spPr bwMode="auto">
            <a:xfrm>
              <a:off x="2191" y="1627"/>
              <a:ext cx="283" cy="306"/>
            </a:xfrm>
            <a:prstGeom prst="rect">
              <a:avLst/>
            </a:prstGeom>
            <a:noFill/>
            <a:ln w="9525">
              <a:noFill/>
              <a:miter lim="800000"/>
              <a:headEnd/>
              <a:tailEnd/>
            </a:ln>
          </p:spPr>
          <p:txBody>
            <a:bodyPr wrap="none" anchor="ctr"/>
            <a:lstStyle/>
            <a:p>
              <a:pPr algn="ctr"/>
              <a:r>
                <a:rPr lang="en-US" altLang="zh-CN" sz="2400" b="1" i="1">
                  <a:solidFill>
                    <a:srgbClr val="000000"/>
                  </a:solidFill>
                  <a:latin typeface="Times New Roman" pitchFamily="18" charset="0"/>
                </a:rPr>
                <a:t>x</a:t>
              </a:r>
              <a:r>
                <a:rPr lang="en-US" altLang="zh-CN" sz="2400" b="1" baseline="-25000">
                  <a:solidFill>
                    <a:srgbClr val="000000"/>
                  </a:solidFill>
                  <a:latin typeface="Times New Roman" pitchFamily="18" charset="0"/>
                </a:rPr>
                <a:t>3</a:t>
              </a:r>
            </a:p>
          </p:txBody>
        </p:sp>
      </p:grpSp>
      <p:sp>
        <p:nvSpPr>
          <p:cNvPr id="30768" name="Freeform 48"/>
          <p:cNvSpPr>
            <a:spLocks/>
          </p:cNvSpPr>
          <p:nvPr/>
        </p:nvSpPr>
        <p:spPr bwMode="auto">
          <a:xfrm>
            <a:off x="5983288" y="3011488"/>
            <a:ext cx="431800" cy="215900"/>
          </a:xfrm>
          <a:custGeom>
            <a:avLst/>
            <a:gdLst>
              <a:gd name="T0" fmla="*/ 0 w 272"/>
              <a:gd name="T1" fmla="*/ 0 h 136"/>
              <a:gd name="T2" fmla="*/ 2147483647 w 272"/>
              <a:gd name="T3" fmla="*/ 2147483647 h 136"/>
              <a:gd name="T4" fmla="*/ 2147483647 w 272"/>
              <a:gd name="T5" fmla="*/ 0 h 136"/>
              <a:gd name="T6" fmla="*/ 0 60000 65536"/>
              <a:gd name="T7" fmla="*/ 0 60000 65536"/>
              <a:gd name="T8" fmla="*/ 0 60000 65536"/>
              <a:gd name="T9" fmla="*/ 0 w 272"/>
              <a:gd name="T10" fmla="*/ 0 h 136"/>
              <a:gd name="T11" fmla="*/ 272 w 272"/>
              <a:gd name="T12" fmla="*/ 136 h 136"/>
            </a:gdLst>
            <a:ahLst/>
            <a:cxnLst>
              <a:cxn ang="T6">
                <a:pos x="T0" y="T1"/>
              </a:cxn>
              <a:cxn ang="T7">
                <a:pos x="T2" y="T3"/>
              </a:cxn>
              <a:cxn ang="T8">
                <a:pos x="T4" y="T5"/>
              </a:cxn>
            </a:cxnLst>
            <a:rect l="T9" t="T10" r="T11" b="T12"/>
            <a:pathLst>
              <a:path w="272" h="136">
                <a:moveTo>
                  <a:pt x="0" y="0"/>
                </a:moveTo>
                <a:cubicBezTo>
                  <a:pt x="45" y="68"/>
                  <a:pt x="91" y="136"/>
                  <a:pt x="136" y="136"/>
                </a:cubicBezTo>
                <a:cubicBezTo>
                  <a:pt x="181" y="136"/>
                  <a:pt x="226" y="68"/>
                  <a:pt x="272" y="0"/>
                </a:cubicBezTo>
              </a:path>
            </a:pathLst>
          </a:custGeom>
          <a:noFill/>
          <a:ln w="28575">
            <a:solidFill>
              <a:srgbClr val="FF0000"/>
            </a:solidFill>
            <a:round/>
            <a:headEnd type="stealth" w="lg" len="lg"/>
            <a:tailEnd type="stealth" w="lg" len="lg"/>
          </a:ln>
        </p:spPr>
        <p:txBody>
          <a:bodyPr/>
          <a:lstStyle/>
          <a:p>
            <a:endParaRPr lang="zh-CN" altLang="en-US"/>
          </a:p>
        </p:txBody>
      </p:sp>
      <p:sp>
        <p:nvSpPr>
          <p:cNvPr id="30769" name="AutoShape 49"/>
          <p:cNvSpPr>
            <a:spLocks noChangeArrowheads="1"/>
          </p:cNvSpPr>
          <p:nvPr/>
        </p:nvSpPr>
        <p:spPr bwMode="auto">
          <a:xfrm>
            <a:off x="3506788" y="5445125"/>
            <a:ext cx="2087562" cy="720725"/>
          </a:xfrm>
          <a:prstGeom prst="roundRect">
            <a:avLst>
              <a:gd name="adj" fmla="val 16667"/>
            </a:avLst>
          </a:prstGeom>
          <a:noFill/>
          <a:ln w="28575">
            <a:solidFill>
              <a:srgbClr val="FF0000"/>
            </a:solidFill>
            <a:round/>
            <a:headEnd/>
            <a:tailEnd/>
          </a:ln>
        </p:spPr>
        <p:txBody>
          <a:bodyPr wrap="none" anchor="ctr"/>
          <a:lstStyle/>
          <a:p>
            <a:pPr algn="ctr"/>
            <a:r>
              <a:rPr lang="zh-CN" altLang="en-US" sz="3200" b="1">
                <a:solidFill>
                  <a:srgbClr val="FF0000"/>
                </a:solidFill>
                <a:latin typeface="Times New Roman" pitchFamily="18" charset="0"/>
                <a:ea typeface="楷体_GB2312"/>
                <a:cs typeface="楷体_GB2312"/>
              </a:rPr>
              <a:t>同解</a:t>
            </a:r>
          </a:p>
        </p:txBody>
      </p:sp>
      <p:sp>
        <p:nvSpPr>
          <p:cNvPr id="30770" name="AutoShape 50">
            <a:hlinkClick r:id="rId12" action="ppaction://hlinksldjump" highlightClick="1"/>
          </p:cNvPr>
          <p:cNvSpPr>
            <a:spLocks noChangeArrowheads="1"/>
          </p:cNvSpPr>
          <p:nvPr/>
        </p:nvSpPr>
        <p:spPr bwMode="auto">
          <a:xfrm>
            <a:off x="8262938" y="6223000"/>
            <a:ext cx="747712" cy="406400"/>
          </a:xfrm>
          <a:prstGeom prst="actionButtonBlank">
            <a:avLst/>
          </a:prstGeom>
          <a:solidFill>
            <a:schemeClr val="folHlink"/>
          </a:solidFill>
          <a:ln w="9525">
            <a:noFill/>
            <a:miter lim="800000"/>
            <a:headEnd/>
            <a:tailEnd/>
          </a:ln>
        </p:spPr>
        <p:txBody>
          <a:bodyPr wrap="none" anchor="ctr">
            <a:spAutoFit/>
          </a:bodyPr>
          <a:lstStyle/>
          <a:p>
            <a:pPr algn="ctr"/>
            <a:r>
              <a:rPr lang="zh-CN" altLang="en-US" b="1">
                <a:solidFill>
                  <a:srgbClr val="000000"/>
                </a:solidFill>
                <a:ea typeface="楷体_GB2312"/>
                <a:cs typeface="楷体_GB2312"/>
              </a:rPr>
              <a:t>返回 </a:t>
            </a:r>
          </a:p>
        </p:txBody>
      </p:sp>
      <p:sp>
        <p:nvSpPr>
          <p:cNvPr id="30771" name="Rectangle 51"/>
          <p:cNvSpPr>
            <a:spLocks noChangeArrowheads="1"/>
          </p:cNvSpPr>
          <p:nvPr/>
        </p:nvSpPr>
        <p:spPr bwMode="auto">
          <a:xfrm>
            <a:off x="4787900" y="522288"/>
            <a:ext cx="1325563" cy="1192212"/>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30772" name="AutoShape 52"/>
          <p:cNvSpPr>
            <a:spLocks noChangeArrowheads="1"/>
          </p:cNvSpPr>
          <p:nvPr/>
        </p:nvSpPr>
        <p:spPr bwMode="auto">
          <a:xfrm>
            <a:off x="2339975" y="3141663"/>
            <a:ext cx="503238" cy="503237"/>
          </a:xfrm>
          <a:prstGeom prst="downArrow">
            <a:avLst>
              <a:gd name="adj1" fmla="val 50000"/>
              <a:gd name="adj2" fmla="val 25000"/>
            </a:avLst>
          </a:prstGeom>
          <a:solidFill>
            <a:srgbClr val="FFCC99"/>
          </a:solidFill>
          <a:ln w="9525">
            <a:solidFill>
              <a:schemeClr val="tx1"/>
            </a:solidFill>
            <a:miter lim="800000"/>
            <a:headEnd/>
            <a:tailEnd/>
          </a:ln>
        </p:spPr>
        <p:txBody>
          <a:bodyPr vert="eaVert" wrap="none" anchor="ctr"/>
          <a:lstStyle/>
          <a:p>
            <a:endParaRPr lang="zh-CN" altLang="en-US">
              <a:solidFill>
                <a:srgbClr val="000000"/>
              </a:solidFill>
            </a:endParaRPr>
          </a:p>
        </p:txBody>
      </p:sp>
      <p:sp>
        <p:nvSpPr>
          <p:cNvPr id="30773" name="AutoShape 53"/>
          <p:cNvSpPr>
            <a:spLocks noChangeArrowheads="1"/>
          </p:cNvSpPr>
          <p:nvPr/>
        </p:nvSpPr>
        <p:spPr bwMode="auto">
          <a:xfrm>
            <a:off x="5508625" y="3141663"/>
            <a:ext cx="503238" cy="503237"/>
          </a:xfrm>
          <a:prstGeom prst="downArrow">
            <a:avLst>
              <a:gd name="adj1" fmla="val 50000"/>
              <a:gd name="adj2" fmla="val 25000"/>
            </a:avLst>
          </a:prstGeom>
          <a:solidFill>
            <a:srgbClr val="FFCC99"/>
          </a:solidFill>
          <a:ln w="9525">
            <a:solidFill>
              <a:schemeClr val="tx1"/>
            </a:solidFill>
            <a:miter lim="800000"/>
            <a:headEnd/>
            <a:tailEnd/>
          </a:ln>
        </p:spPr>
        <p:txBody>
          <a:bodyPr vert="eaVert" wrap="none" anchor="ctr"/>
          <a:lstStyle/>
          <a:p>
            <a:endParaRPr lang="zh-CN" altLang="en-US">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0749"/>
                                        </p:tgtEl>
                                        <p:attrNameLst>
                                          <p:attrName>style.visibility</p:attrName>
                                        </p:attrNameLst>
                                      </p:cBhvr>
                                      <p:to>
                                        <p:strVal val="visible"/>
                                      </p:to>
                                    </p:set>
                                    <p:animEffect transition="in" filter="wipe(left)">
                                      <p:cBhvr>
                                        <p:cTn id="21" dur="500"/>
                                        <p:tgtEl>
                                          <p:spTgt spid="30749"/>
                                        </p:tgtEl>
                                      </p:cBhvr>
                                    </p:animEffect>
                                  </p:childTnLst>
                                </p:cTn>
                              </p:par>
                            </p:childTnLst>
                          </p:cTn>
                        </p:par>
                        <p:par>
                          <p:cTn id="22" fill="hold" nodeType="afterGroup">
                            <p:stCondLst>
                              <p:cond delay="500"/>
                            </p:stCondLst>
                            <p:childTnLst>
                              <p:par>
                                <p:cTn id="23" presetID="18" presetClass="entr" presetSubtype="6" fill="hold" grpId="0" nodeType="afterEffect">
                                  <p:stCondLst>
                                    <p:cond delay="0"/>
                                  </p:stCondLst>
                                  <p:iterate type="lt">
                                    <p:tmPct val="0"/>
                                  </p:iterate>
                                  <p:childTnLst>
                                    <p:set>
                                      <p:cBhvr>
                                        <p:cTn id="24" dur="1" fill="hold">
                                          <p:stCondLst>
                                            <p:cond delay="0"/>
                                          </p:stCondLst>
                                        </p:cTn>
                                        <p:tgtEl>
                                          <p:spTgt spid="30771"/>
                                        </p:tgtEl>
                                        <p:attrNameLst>
                                          <p:attrName>style.visibility</p:attrName>
                                        </p:attrNameLst>
                                      </p:cBhvr>
                                      <p:to>
                                        <p:strVal val="visible"/>
                                      </p:to>
                                    </p:set>
                                    <p:animEffect transition="in" filter="strips(downRight)">
                                      <p:cBhvr>
                                        <p:cTn id="25" dur="500"/>
                                        <p:tgtEl>
                                          <p:spTgt spid="3077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1" presetClass="exit" presetSubtype="0" fill="hold" grpId="1" nodeType="clickEffect">
                                  <p:stCondLst>
                                    <p:cond delay="0"/>
                                  </p:stCondLst>
                                  <p:iterate type="lt">
                                    <p:tmPct val="5000"/>
                                  </p:iterate>
                                  <p:childTnLst>
                                    <p:anim calcmode="lin" valueType="num">
                                      <p:cBhvr>
                                        <p:cTn id="29" dur="1000"/>
                                        <p:tgtEl>
                                          <p:spTgt spid="30771"/>
                                        </p:tgtEl>
                                        <p:attrNameLst>
                                          <p:attrName>ppt_w</p:attrName>
                                        </p:attrNameLst>
                                      </p:cBhvr>
                                      <p:tavLst>
                                        <p:tav tm="0">
                                          <p:val>
                                            <p:strVal val="ppt_w"/>
                                          </p:val>
                                        </p:tav>
                                        <p:tav tm="100000">
                                          <p:val>
                                            <p:fltVal val="0"/>
                                          </p:val>
                                        </p:tav>
                                      </p:tavLst>
                                    </p:anim>
                                    <p:anim calcmode="lin" valueType="num">
                                      <p:cBhvr>
                                        <p:cTn id="30" dur="1000"/>
                                        <p:tgtEl>
                                          <p:spTgt spid="30771"/>
                                        </p:tgtEl>
                                        <p:attrNameLst>
                                          <p:attrName>ppt_h</p:attrName>
                                        </p:attrNameLst>
                                      </p:cBhvr>
                                      <p:tavLst>
                                        <p:tav tm="0">
                                          <p:val>
                                            <p:strVal val="ppt_h"/>
                                          </p:val>
                                        </p:tav>
                                        <p:tav tm="100000">
                                          <p:val>
                                            <p:fltVal val="0"/>
                                          </p:val>
                                        </p:tav>
                                      </p:tavLst>
                                    </p:anim>
                                    <p:anim calcmode="lin" valueType="num">
                                      <p:cBhvr>
                                        <p:cTn id="31" dur="1000"/>
                                        <p:tgtEl>
                                          <p:spTgt spid="30771"/>
                                        </p:tgtEl>
                                        <p:attrNameLst>
                                          <p:attrName>style.rotation</p:attrName>
                                        </p:attrNameLst>
                                      </p:cBhvr>
                                      <p:tavLst>
                                        <p:tav tm="0">
                                          <p:val>
                                            <p:fltVal val="0"/>
                                          </p:val>
                                        </p:tav>
                                        <p:tav tm="100000">
                                          <p:val>
                                            <p:fltVal val="90"/>
                                          </p:val>
                                        </p:tav>
                                      </p:tavLst>
                                    </p:anim>
                                    <p:animEffect transition="out" filter="fade">
                                      <p:cBhvr>
                                        <p:cTn id="32" dur="1000"/>
                                        <p:tgtEl>
                                          <p:spTgt spid="30771"/>
                                        </p:tgtEl>
                                      </p:cBhvr>
                                    </p:animEffect>
                                    <p:set>
                                      <p:cBhvr>
                                        <p:cTn id="33" dur="1" fill="hold">
                                          <p:stCondLst>
                                            <p:cond delay="999"/>
                                          </p:stCondLst>
                                        </p:cTn>
                                        <p:tgtEl>
                                          <p:spTgt spid="30771"/>
                                        </p:tgtEl>
                                        <p:attrNameLst>
                                          <p:attrName>style.visibility</p:attrName>
                                        </p:attrNameLst>
                                      </p:cBhvr>
                                      <p:to>
                                        <p:strVal val="hidden"/>
                                      </p:to>
                                    </p:set>
                                  </p:childTnLst>
                                </p:cTn>
                              </p:par>
                            </p:childTnLst>
                          </p:cTn>
                        </p:par>
                        <p:par>
                          <p:cTn id="34" fill="hold" nodeType="afterGroup">
                            <p:stCondLst>
                              <p:cond delay="1000"/>
                            </p:stCondLst>
                            <p:childTnLst>
                              <p:par>
                                <p:cTn id="35" presetID="22" presetClass="entr" presetSubtype="1"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par>
                                <p:cTn id="38" presetID="22" presetClass="entr" presetSubtype="1"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up)">
                                      <p:cBhvr>
                                        <p:cTn id="40" dur="500"/>
                                        <p:tgtEl>
                                          <p:spTgt spid="7"/>
                                        </p:tgtEl>
                                      </p:cBhvr>
                                    </p:animEffect>
                                  </p:childTnLst>
                                </p:cTn>
                              </p:par>
                            </p:childTnLst>
                          </p:cTn>
                        </p:par>
                        <p:par>
                          <p:cTn id="41" fill="hold" nodeType="afterGroup">
                            <p:stCondLst>
                              <p:cond delay="1500"/>
                            </p:stCondLst>
                            <p:childTnLst>
                              <p:par>
                                <p:cTn id="42" presetID="22" presetClass="entr" presetSubtype="1"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500"/>
                                        <p:tgtEl>
                                          <p:spTgt spid="8"/>
                                        </p:tgtEl>
                                      </p:cBhvr>
                                    </p:animEffect>
                                  </p:childTnLst>
                                </p:cTn>
                              </p:par>
                            </p:childTnLst>
                          </p:cTn>
                        </p:par>
                        <p:par>
                          <p:cTn id="45" fill="hold" nodeType="afterGroup">
                            <p:stCondLst>
                              <p:cond delay="2000"/>
                            </p:stCondLst>
                            <p:childTnLst>
                              <p:par>
                                <p:cTn id="46" presetID="22" presetClass="entr" presetSubtype="1"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up)">
                                      <p:cBhvr>
                                        <p:cTn id="48" dur="500"/>
                                        <p:tgtEl>
                                          <p:spTgt spid="9"/>
                                        </p:tgtEl>
                                      </p:cBhvr>
                                    </p:animEffect>
                                  </p:childTnLst>
                                </p:cTn>
                              </p:par>
                            </p:childTnLst>
                          </p:cTn>
                        </p:par>
                        <p:par>
                          <p:cTn id="49" fill="hold" nodeType="afterGroup">
                            <p:stCondLst>
                              <p:cond delay="2500"/>
                            </p:stCondLst>
                            <p:childTnLst>
                              <p:par>
                                <p:cTn id="50" presetID="19" presetClass="entr" presetSubtype="10" fill="hold" grpId="0" nodeType="afterEffect">
                                  <p:stCondLst>
                                    <p:cond delay="0"/>
                                  </p:stCondLst>
                                  <p:childTnLst>
                                    <p:set>
                                      <p:cBhvr>
                                        <p:cTn id="51" dur="1" fill="hold">
                                          <p:stCondLst>
                                            <p:cond delay="0"/>
                                          </p:stCondLst>
                                        </p:cTn>
                                        <p:tgtEl>
                                          <p:spTgt spid="30768"/>
                                        </p:tgtEl>
                                        <p:attrNameLst>
                                          <p:attrName>style.visibility</p:attrName>
                                        </p:attrNameLst>
                                      </p:cBhvr>
                                      <p:to>
                                        <p:strVal val="visible"/>
                                      </p:to>
                                    </p:set>
                                    <p:anim calcmode="lin" valueType="num">
                                      <p:cBhvr>
                                        <p:cTn id="52" dur="5000" fill="hold"/>
                                        <p:tgtEl>
                                          <p:spTgt spid="30768"/>
                                        </p:tgtEl>
                                        <p:attrNameLst>
                                          <p:attrName>ppt_w</p:attrName>
                                        </p:attrNameLst>
                                      </p:cBhvr>
                                      <p:tavLst>
                                        <p:tav tm="0" fmla="#ppt_w*sin(2.5*pi*$)">
                                          <p:val>
                                            <p:fltVal val="0"/>
                                          </p:val>
                                        </p:tav>
                                        <p:tav tm="100000">
                                          <p:val>
                                            <p:fltVal val="1"/>
                                          </p:val>
                                        </p:tav>
                                      </p:tavLst>
                                    </p:anim>
                                    <p:anim calcmode="lin" valueType="num">
                                      <p:cBhvr>
                                        <p:cTn id="53" dur="5000" fill="hold"/>
                                        <p:tgtEl>
                                          <p:spTgt spid="30768"/>
                                        </p:tgtEl>
                                        <p:attrNameLst>
                                          <p:attrName>ppt_h</p:attrName>
                                        </p:attrNameLst>
                                      </p:cBhvr>
                                      <p:tavLst>
                                        <p:tav tm="0">
                                          <p:val>
                                            <p:strVal val="#ppt_h"/>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30772"/>
                                        </p:tgtEl>
                                        <p:attrNameLst>
                                          <p:attrName>style.visibility</p:attrName>
                                        </p:attrNameLst>
                                      </p:cBhvr>
                                      <p:to>
                                        <p:strVal val="visible"/>
                                      </p:to>
                                    </p:set>
                                    <p:animEffect transition="in" filter="wipe(up)">
                                      <p:cBhvr>
                                        <p:cTn id="58" dur="500"/>
                                        <p:tgtEl>
                                          <p:spTgt spid="30772"/>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0773"/>
                                        </p:tgtEl>
                                        <p:attrNameLst>
                                          <p:attrName>style.visibility</p:attrName>
                                        </p:attrNameLst>
                                      </p:cBhvr>
                                      <p:to>
                                        <p:strVal val="visible"/>
                                      </p:to>
                                    </p:set>
                                    <p:animEffect transition="in" filter="wipe(up)">
                                      <p:cBhvr>
                                        <p:cTn id="61" dur="500"/>
                                        <p:tgtEl>
                                          <p:spTgt spid="30773"/>
                                        </p:tgtEl>
                                      </p:cBhvr>
                                    </p:animEffect>
                                  </p:childTnLst>
                                </p:cTn>
                              </p:par>
                            </p:childTnLst>
                          </p:cTn>
                        </p:par>
                        <p:par>
                          <p:cTn id="62" fill="hold" nodeType="afterGroup">
                            <p:stCondLst>
                              <p:cond delay="500"/>
                            </p:stCondLst>
                            <p:childTnLst>
                              <p:par>
                                <p:cTn id="63" presetID="22" presetClass="entr" presetSubtype="1" fill="hold" nodeType="afterEffect">
                                  <p:stCondLst>
                                    <p:cond delay="0"/>
                                  </p:stCondLst>
                                  <p:childTnLst>
                                    <p:set>
                                      <p:cBhvr>
                                        <p:cTn id="64" dur="1" fill="hold">
                                          <p:stCondLst>
                                            <p:cond delay="0"/>
                                          </p:stCondLst>
                                        </p:cTn>
                                        <p:tgtEl>
                                          <p:spTgt spid="30750"/>
                                        </p:tgtEl>
                                        <p:attrNameLst>
                                          <p:attrName>style.visibility</p:attrName>
                                        </p:attrNameLst>
                                      </p:cBhvr>
                                      <p:to>
                                        <p:strVal val="visible"/>
                                      </p:to>
                                    </p:set>
                                    <p:animEffect transition="in" filter="wipe(up)">
                                      <p:cBhvr>
                                        <p:cTn id="65" dur="500"/>
                                        <p:tgtEl>
                                          <p:spTgt spid="30750"/>
                                        </p:tgtEl>
                                      </p:cBhvr>
                                    </p:animEffect>
                                  </p:childTnLst>
                                </p:cTn>
                              </p:par>
                              <p:par>
                                <p:cTn id="66" presetID="22" presetClass="entr" presetSubtype="1" fill="hold" nodeType="withEffect">
                                  <p:stCondLst>
                                    <p:cond delay="0"/>
                                  </p:stCondLst>
                                  <p:childTnLst>
                                    <p:set>
                                      <p:cBhvr>
                                        <p:cTn id="67" dur="1" fill="hold">
                                          <p:stCondLst>
                                            <p:cond delay="0"/>
                                          </p:stCondLst>
                                        </p:cTn>
                                        <p:tgtEl>
                                          <p:spTgt spid="30751"/>
                                        </p:tgtEl>
                                        <p:attrNameLst>
                                          <p:attrName>style.visibility</p:attrName>
                                        </p:attrNameLst>
                                      </p:cBhvr>
                                      <p:to>
                                        <p:strVal val="visible"/>
                                      </p:to>
                                    </p:set>
                                    <p:animEffect transition="in" filter="wipe(up)">
                                      <p:cBhvr>
                                        <p:cTn id="68" dur="500"/>
                                        <p:tgtEl>
                                          <p:spTgt spid="3075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4" presetClass="entr" presetSubtype="0" fill="hold" grpId="0" nodeType="clickEffect">
                                  <p:stCondLst>
                                    <p:cond delay="0"/>
                                  </p:stCondLst>
                                  <p:childTnLst>
                                    <p:set>
                                      <p:cBhvr>
                                        <p:cTn id="72" dur="1" fill="hold">
                                          <p:stCondLst>
                                            <p:cond delay="0"/>
                                          </p:stCondLst>
                                        </p:cTn>
                                        <p:tgtEl>
                                          <p:spTgt spid="30769"/>
                                        </p:tgtEl>
                                        <p:attrNameLst>
                                          <p:attrName>style.visibility</p:attrName>
                                        </p:attrNameLst>
                                      </p:cBhvr>
                                      <p:to>
                                        <p:strVal val="visible"/>
                                      </p:to>
                                    </p:set>
                                    <p:anim from="(-#ppt_w/2)" to="(#ppt_x)" calcmode="lin" valueType="num">
                                      <p:cBhvr>
                                        <p:cTn id="73" dur="600" fill="hold">
                                          <p:stCondLst>
                                            <p:cond delay="0"/>
                                          </p:stCondLst>
                                        </p:cTn>
                                        <p:tgtEl>
                                          <p:spTgt spid="30769"/>
                                        </p:tgtEl>
                                        <p:attrNameLst>
                                          <p:attrName>ppt_x</p:attrName>
                                        </p:attrNameLst>
                                      </p:cBhvr>
                                    </p:anim>
                                    <p:anim from="0" to="-1.0" calcmode="lin" valueType="num">
                                      <p:cBhvr>
                                        <p:cTn id="74" dur="200" decel="50000" autoRev="1" fill="hold">
                                          <p:stCondLst>
                                            <p:cond delay="600"/>
                                          </p:stCondLst>
                                        </p:cTn>
                                        <p:tgtEl>
                                          <p:spTgt spid="30769"/>
                                        </p:tgtEl>
                                        <p:attrNameLst>
                                          <p:attrName>xshear</p:attrName>
                                        </p:attrNameLst>
                                      </p:cBhvr>
                                    </p:anim>
                                    <p:animScale>
                                      <p:cBhvr>
                                        <p:cTn id="75" dur="200" decel="100000" autoRev="1" fill="hold">
                                          <p:stCondLst>
                                            <p:cond delay="600"/>
                                          </p:stCondLst>
                                        </p:cTn>
                                        <p:tgtEl>
                                          <p:spTgt spid="30769"/>
                                        </p:tgtEl>
                                      </p:cBhvr>
                                      <p:from x="100000" y="100000"/>
                                      <p:to x="80000" y="100000"/>
                                    </p:animScale>
                                    <p:anim by="(#ppt_h/3+#ppt_w*0.1)" calcmode="lin" valueType="num">
                                      <p:cBhvr additive="sum">
                                        <p:cTn id="76" dur="200" decel="100000" autoRev="1" fill="hold">
                                          <p:stCondLst>
                                            <p:cond delay="600"/>
                                          </p:stCondLst>
                                        </p:cTn>
                                        <p:tgtEl>
                                          <p:spTgt spid="30769"/>
                                        </p:tgtEl>
                                        <p:attrNameLst>
                                          <p:attrName>ppt_x</p:attrName>
                                        </p:attrNameLst>
                                      </p:cBhvr>
                                    </p:anim>
                                  </p:childTnLst>
                                </p:cTn>
                              </p:par>
                              <p:par>
                                <p:cTn id="77" presetID="1" presetClass="entr" presetSubtype="0" fill="hold" grpId="0" nodeType="withEffect">
                                  <p:stCondLst>
                                    <p:cond delay="0"/>
                                  </p:stCondLst>
                                  <p:childTnLst>
                                    <p:set>
                                      <p:cBhvr>
                                        <p:cTn id="78" dur="1" fill="hold">
                                          <p:stCondLst>
                                            <p:cond delay="0"/>
                                          </p:stCondLst>
                                        </p:cTn>
                                        <p:tgtEl>
                                          <p:spTgt spid="30770"/>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3"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8" grpId="0" animBg="1"/>
      <p:bldP spid="30769" grpId="0" animBg="1"/>
      <p:bldP spid="30770" grpId="0" animBg="1"/>
      <p:bldP spid="30771" grpId="0" animBg="1"/>
      <p:bldP spid="30771" grpId="1" animBg="1"/>
      <p:bldP spid="30772" grpId="0" animBg="1"/>
      <p:bldP spid="30773"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2698" name="Object 10"/>
          <p:cNvGraphicFramePr>
            <a:graphicFrameLocks noChangeAspect="1"/>
          </p:cNvGraphicFramePr>
          <p:nvPr/>
        </p:nvGraphicFramePr>
        <p:xfrm>
          <a:off x="2100263" y="460375"/>
          <a:ext cx="6143625" cy="1852613"/>
        </p:xfrm>
        <a:graphic>
          <a:graphicData uri="http://schemas.openxmlformats.org/presentationml/2006/ole">
            <mc:AlternateContent xmlns:mc="http://schemas.openxmlformats.org/markup-compatibility/2006">
              <mc:Choice xmlns:v="urn:schemas-microsoft-com:vml" Requires="v">
                <p:oleObj spid="_x0000_s242762" name="Equation" r:id="rId3" imgW="3073400" imgH="927100" progId="">
                  <p:embed/>
                </p:oleObj>
              </mc:Choice>
              <mc:Fallback>
                <p:oleObj name="Equation" r:id="rId3" imgW="3073400" imgH="9271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263" y="460375"/>
                        <a:ext cx="6143625" cy="185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21" name="Rectangle 29"/>
          <p:cNvSpPr>
            <a:spLocks noChangeArrowheads="1"/>
          </p:cNvSpPr>
          <p:nvPr/>
        </p:nvSpPr>
        <p:spPr bwMode="auto">
          <a:xfrm>
            <a:off x="500063" y="1179513"/>
            <a:ext cx="8229600" cy="5010150"/>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解（续）：</a:t>
            </a: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FF"/>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FF"/>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即得与原方程组同解的方程组</a:t>
            </a: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令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3</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做自由变量，则</a:t>
            </a: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方程组的通解可表示为                                    ．</a:t>
            </a:r>
          </a:p>
          <a:p>
            <a:pPr marL="609600" indent="-609600">
              <a:lnSpc>
                <a:spcPct val="80000"/>
              </a:lnSpc>
              <a:spcBef>
                <a:spcPct val="20000"/>
              </a:spcBef>
              <a:buClr>
                <a:srgbClr val="00007D"/>
              </a:buClr>
              <a:buSzPct val="75000"/>
              <a:buFont typeface="Wingdings" pitchFamily="2" charset="2"/>
              <a:buNone/>
            </a:pPr>
            <a:endParaRPr lang="en-US" altLang="zh-CN" sz="2400" b="1" baseline="-25000">
              <a:solidFill>
                <a:srgbClr val="000000"/>
              </a:solidFill>
              <a:latin typeface="Times New Roman" pitchFamily="18" charset="0"/>
              <a:ea typeface="楷体_GB2312"/>
              <a:cs typeface="楷体_GB2312"/>
            </a:endParaRPr>
          </a:p>
        </p:txBody>
      </p:sp>
      <p:graphicFrame>
        <p:nvGraphicFramePr>
          <p:cNvPr id="33853" name="Object 11"/>
          <p:cNvGraphicFramePr>
            <a:graphicFrameLocks noChangeAspect="1"/>
          </p:cNvGraphicFramePr>
          <p:nvPr/>
        </p:nvGraphicFramePr>
        <p:xfrm>
          <a:off x="4733925" y="2492375"/>
          <a:ext cx="3078163" cy="1425575"/>
        </p:xfrm>
        <a:graphic>
          <a:graphicData uri="http://schemas.openxmlformats.org/presentationml/2006/ole">
            <mc:AlternateContent xmlns:mc="http://schemas.openxmlformats.org/markup-compatibility/2006">
              <mc:Choice xmlns:v="urn:schemas-microsoft-com:vml" Requires="v">
                <p:oleObj spid="_x0000_s242763" name="Equation" r:id="rId5" imgW="1536700" imgH="711200" progId="">
                  <p:embed/>
                </p:oleObj>
              </mc:Choice>
              <mc:Fallback>
                <p:oleObj name="Equation" r:id="rId5" imgW="1536700" imgH="7112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3925" y="2492375"/>
                        <a:ext cx="3078163"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54" name="Object 12"/>
          <p:cNvGraphicFramePr>
            <a:graphicFrameLocks noChangeAspect="1"/>
          </p:cNvGraphicFramePr>
          <p:nvPr/>
        </p:nvGraphicFramePr>
        <p:xfrm>
          <a:off x="3635375" y="3933825"/>
          <a:ext cx="1704975" cy="1425575"/>
        </p:xfrm>
        <a:graphic>
          <a:graphicData uri="http://schemas.openxmlformats.org/presentationml/2006/ole">
            <mc:AlternateContent xmlns:mc="http://schemas.openxmlformats.org/markup-compatibility/2006">
              <mc:Choice xmlns:v="urn:schemas-microsoft-com:vml" Requires="v">
                <p:oleObj spid="_x0000_s242764" name="Equation" r:id="rId7" imgW="850531" imgH="710891" progId="">
                  <p:embed/>
                </p:oleObj>
              </mc:Choice>
              <mc:Fallback>
                <p:oleObj name="Equation" r:id="rId7" imgW="850531" imgH="710891"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375" y="3933825"/>
                        <a:ext cx="1704975"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55" name="Object 13"/>
          <p:cNvGraphicFramePr>
            <a:graphicFrameLocks noChangeAspect="1"/>
          </p:cNvGraphicFramePr>
          <p:nvPr/>
        </p:nvGraphicFramePr>
        <p:xfrm>
          <a:off x="5651500" y="4652963"/>
          <a:ext cx="2597150" cy="1884362"/>
        </p:xfrm>
        <a:graphic>
          <a:graphicData uri="http://schemas.openxmlformats.org/presentationml/2006/ole">
            <mc:AlternateContent xmlns:mc="http://schemas.openxmlformats.org/markup-compatibility/2006">
              <mc:Choice xmlns:v="urn:schemas-microsoft-com:vml" Requires="v">
                <p:oleObj spid="_x0000_s242765" name="Equation" r:id="rId9" imgW="1295400" imgH="939800" progId="">
                  <p:embed/>
                </p:oleObj>
              </mc:Choice>
              <mc:Fallback>
                <p:oleObj name="Equation" r:id="rId9" imgW="1295400" imgH="93980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1500" y="4652963"/>
                        <a:ext cx="2597150" cy="188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57" name="Oval 65"/>
          <p:cNvSpPr>
            <a:spLocks noChangeArrowheads="1"/>
          </p:cNvSpPr>
          <p:nvPr/>
        </p:nvSpPr>
        <p:spPr bwMode="auto">
          <a:xfrm>
            <a:off x="5722938" y="517525"/>
            <a:ext cx="361950" cy="361950"/>
          </a:xfrm>
          <a:prstGeom prst="ellipse">
            <a:avLst/>
          </a:prstGeom>
          <a:noFill/>
          <a:ln w="28575" algn="ctr">
            <a:solidFill>
              <a:srgbClr val="0000FF"/>
            </a:solidFill>
            <a:round/>
            <a:headEnd/>
            <a:tailEnd/>
          </a:ln>
        </p:spPr>
        <p:txBody>
          <a:bodyPr wrap="none" anchor="ctr"/>
          <a:lstStyle/>
          <a:p>
            <a:endParaRPr lang="zh-CN" altLang="en-US">
              <a:solidFill>
                <a:srgbClr val="000000"/>
              </a:solidFill>
            </a:endParaRPr>
          </a:p>
        </p:txBody>
      </p:sp>
      <p:sp>
        <p:nvSpPr>
          <p:cNvPr id="33858" name="Oval 66"/>
          <p:cNvSpPr>
            <a:spLocks noChangeArrowheads="1"/>
          </p:cNvSpPr>
          <p:nvPr/>
        </p:nvSpPr>
        <p:spPr bwMode="auto">
          <a:xfrm>
            <a:off x="6156325" y="992188"/>
            <a:ext cx="361950" cy="361950"/>
          </a:xfrm>
          <a:prstGeom prst="ellipse">
            <a:avLst/>
          </a:prstGeom>
          <a:noFill/>
          <a:ln w="28575" algn="ctr">
            <a:solidFill>
              <a:srgbClr val="0000FF"/>
            </a:solidFill>
            <a:round/>
            <a:headEnd/>
            <a:tailEnd/>
          </a:ln>
        </p:spPr>
        <p:txBody>
          <a:bodyPr wrap="none" anchor="ctr"/>
          <a:lstStyle/>
          <a:p>
            <a:endParaRPr lang="zh-CN" altLang="en-US">
              <a:solidFill>
                <a:srgbClr val="000000"/>
              </a:solidFill>
            </a:endParaRPr>
          </a:p>
        </p:txBody>
      </p:sp>
      <p:sp>
        <p:nvSpPr>
          <p:cNvPr id="33859" name="Oval 67"/>
          <p:cNvSpPr>
            <a:spLocks noChangeArrowheads="1"/>
          </p:cNvSpPr>
          <p:nvPr/>
        </p:nvSpPr>
        <p:spPr bwMode="auto">
          <a:xfrm>
            <a:off x="7192963" y="1427163"/>
            <a:ext cx="361950" cy="361950"/>
          </a:xfrm>
          <a:prstGeom prst="ellipse">
            <a:avLst/>
          </a:prstGeom>
          <a:noFill/>
          <a:ln w="28575" algn="ctr">
            <a:solidFill>
              <a:srgbClr val="0000FF"/>
            </a:solidFill>
            <a:round/>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3821">
                                            <p:txEl>
                                              <p:pRg st="5" end="5"/>
                                            </p:txEl>
                                          </p:spTgt>
                                        </p:tgtEl>
                                        <p:attrNameLst>
                                          <p:attrName>style.visibility</p:attrName>
                                        </p:attrNameLst>
                                      </p:cBhvr>
                                      <p:to>
                                        <p:strVal val="visible"/>
                                      </p:to>
                                    </p:set>
                                    <p:animEffect transition="in" filter="slide(fromBottom)">
                                      <p:cBhvr>
                                        <p:cTn id="7" dur="500"/>
                                        <p:tgtEl>
                                          <p:spTgt spid="33821">
                                            <p:txEl>
                                              <p:pRg st="5" end="5"/>
                                            </p:txEl>
                                          </p:spTgt>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33853"/>
                                        </p:tgtEl>
                                        <p:attrNameLst>
                                          <p:attrName>style.visibility</p:attrName>
                                        </p:attrNameLst>
                                      </p:cBhvr>
                                      <p:to>
                                        <p:strVal val="visible"/>
                                      </p:to>
                                    </p:set>
                                    <p:animEffect transition="in" filter="box(in)">
                                      <p:cBhvr>
                                        <p:cTn id="11" dur="500"/>
                                        <p:tgtEl>
                                          <p:spTgt spid="3385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0" presetClass="entr" presetSubtype="0" fill="hold" grpId="0" nodeType="clickEffect">
                                  <p:stCondLst>
                                    <p:cond delay="0"/>
                                  </p:stCondLst>
                                  <p:childTnLst>
                                    <p:set>
                                      <p:cBhvr>
                                        <p:cTn id="15" dur="1" fill="hold">
                                          <p:stCondLst>
                                            <p:cond delay="0"/>
                                          </p:stCondLst>
                                        </p:cTn>
                                        <p:tgtEl>
                                          <p:spTgt spid="33857"/>
                                        </p:tgtEl>
                                        <p:attrNameLst>
                                          <p:attrName>style.visibility</p:attrName>
                                        </p:attrNameLst>
                                      </p:cBhvr>
                                      <p:to>
                                        <p:strVal val="visible"/>
                                      </p:to>
                                    </p:set>
                                    <p:animEffect transition="in" filter="wedge">
                                      <p:cBhvr>
                                        <p:cTn id="16" dur="1000"/>
                                        <p:tgtEl>
                                          <p:spTgt spid="33857"/>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33858"/>
                                        </p:tgtEl>
                                        <p:attrNameLst>
                                          <p:attrName>style.visibility</p:attrName>
                                        </p:attrNameLst>
                                      </p:cBhvr>
                                      <p:to>
                                        <p:strVal val="visible"/>
                                      </p:to>
                                    </p:set>
                                    <p:animEffect transition="in" filter="wedge">
                                      <p:cBhvr>
                                        <p:cTn id="19" dur="1000"/>
                                        <p:tgtEl>
                                          <p:spTgt spid="33858"/>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33859"/>
                                        </p:tgtEl>
                                        <p:attrNameLst>
                                          <p:attrName>style.visibility</p:attrName>
                                        </p:attrNameLst>
                                      </p:cBhvr>
                                      <p:to>
                                        <p:strVal val="visible"/>
                                      </p:to>
                                    </p:set>
                                    <p:animEffect transition="in" filter="wedge">
                                      <p:cBhvr>
                                        <p:cTn id="22" dur="1000"/>
                                        <p:tgtEl>
                                          <p:spTgt spid="338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3821">
                                            <p:txEl>
                                              <p:pRg st="9" end="9"/>
                                            </p:txEl>
                                          </p:spTgt>
                                        </p:tgtEl>
                                        <p:attrNameLst>
                                          <p:attrName>style.visibility</p:attrName>
                                        </p:attrNameLst>
                                      </p:cBhvr>
                                      <p:to>
                                        <p:strVal val="visible"/>
                                      </p:to>
                                    </p:set>
                                    <p:animEffect transition="in" filter="slide(fromBottom)">
                                      <p:cBhvr>
                                        <p:cTn id="27" dur="500"/>
                                        <p:tgtEl>
                                          <p:spTgt spid="33821">
                                            <p:txEl>
                                              <p:pRg st="9" end="9"/>
                                            </p:txEl>
                                          </p:spTgt>
                                        </p:tgtEl>
                                      </p:cBhvr>
                                    </p:animEffect>
                                  </p:childTnLst>
                                </p:cTn>
                              </p:par>
                            </p:childTnLst>
                          </p:cTn>
                        </p:par>
                        <p:par>
                          <p:cTn id="28" fill="hold" nodeType="afterGroup">
                            <p:stCondLst>
                              <p:cond delay="500"/>
                            </p:stCondLst>
                            <p:childTnLst>
                              <p:par>
                                <p:cTn id="29" presetID="4" presetClass="entr" presetSubtype="16" fill="hold" nodeType="afterEffect">
                                  <p:stCondLst>
                                    <p:cond delay="0"/>
                                  </p:stCondLst>
                                  <p:childTnLst>
                                    <p:set>
                                      <p:cBhvr>
                                        <p:cTn id="30" dur="1" fill="hold">
                                          <p:stCondLst>
                                            <p:cond delay="0"/>
                                          </p:stCondLst>
                                        </p:cTn>
                                        <p:tgtEl>
                                          <p:spTgt spid="33854"/>
                                        </p:tgtEl>
                                        <p:attrNameLst>
                                          <p:attrName>style.visibility</p:attrName>
                                        </p:attrNameLst>
                                      </p:cBhvr>
                                      <p:to>
                                        <p:strVal val="visible"/>
                                      </p:to>
                                    </p:set>
                                    <p:animEffect transition="in" filter="box(in)">
                                      <p:cBhvr>
                                        <p:cTn id="31" dur="500"/>
                                        <p:tgtEl>
                                          <p:spTgt spid="3385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33821">
                                            <p:txEl>
                                              <p:pRg st="12" end="12"/>
                                            </p:txEl>
                                          </p:spTgt>
                                        </p:tgtEl>
                                        <p:attrNameLst>
                                          <p:attrName>style.visibility</p:attrName>
                                        </p:attrNameLst>
                                      </p:cBhvr>
                                      <p:to>
                                        <p:strVal val="visible"/>
                                      </p:to>
                                    </p:set>
                                    <p:animEffect transition="in" filter="slide(fromBottom)">
                                      <p:cBhvr>
                                        <p:cTn id="36" dur="500"/>
                                        <p:tgtEl>
                                          <p:spTgt spid="33821">
                                            <p:txEl>
                                              <p:pRg st="12" end="12"/>
                                            </p:txEl>
                                          </p:spTgt>
                                        </p:tgtEl>
                                      </p:cBhvr>
                                    </p:animEffect>
                                  </p:childTnLst>
                                </p:cTn>
                              </p:par>
                            </p:childTnLst>
                          </p:cTn>
                        </p:par>
                        <p:par>
                          <p:cTn id="37" fill="hold" nodeType="afterGroup">
                            <p:stCondLst>
                              <p:cond delay="500"/>
                            </p:stCondLst>
                            <p:childTnLst>
                              <p:par>
                                <p:cTn id="38" presetID="4" presetClass="entr" presetSubtype="16" fill="hold" nodeType="afterEffect">
                                  <p:stCondLst>
                                    <p:cond delay="0"/>
                                  </p:stCondLst>
                                  <p:childTnLst>
                                    <p:set>
                                      <p:cBhvr>
                                        <p:cTn id="39" dur="1" fill="hold">
                                          <p:stCondLst>
                                            <p:cond delay="0"/>
                                          </p:stCondLst>
                                        </p:cTn>
                                        <p:tgtEl>
                                          <p:spTgt spid="33855"/>
                                        </p:tgtEl>
                                        <p:attrNameLst>
                                          <p:attrName>style.visibility</p:attrName>
                                        </p:attrNameLst>
                                      </p:cBhvr>
                                      <p:to>
                                        <p:strVal val="visible"/>
                                      </p:to>
                                    </p:set>
                                    <p:animEffect transition="in" filter="box(in)">
                                      <p:cBhvr>
                                        <p:cTn id="40" dur="500"/>
                                        <p:tgtEl>
                                          <p:spTgt spid="33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21" grpId="0" build="p"/>
      <p:bldP spid="33857" grpId="0" animBg="1"/>
      <p:bldP spid="33858" grpId="0" animBg="1"/>
      <p:bldP spid="33859"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20" name="Rectangle 2"/>
          <p:cNvSpPr>
            <a:spLocks noChangeArrowheads="1"/>
          </p:cNvSpPr>
          <p:nvPr/>
        </p:nvSpPr>
        <p:spPr bwMode="auto">
          <a:xfrm>
            <a:off x="457200" y="533400"/>
            <a:ext cx="8229600" cy="384175"/>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求解非齐次</a:t>
            </a:r>
            <a:r>
              <a:rPr kumimoji="1" lang="zh-CN" altLang="en-US" sz="2400" b="1">
                <a:solidFill>
                  <a:srgbClr val="000000"/>
                </a:solidFill>
                <a:latin typeface="Times New Roman" pitchFamily="18" charset="0"/>
                <a:ea typeface="楷体_GB2312"/>
                <a:cs typeface="楷体_GB2312"/>
              </a:rPr>
              <a:t>线性方程组</a:t>
            </a:r>
          </a:p>
        </p:txBody>
      </p:sp>
      <p:graphicFrame>
        <p:nvGraphicFramePr>
          <p:cNvPr id="243718" name="Object 6"/>
          <p:cNvGraphicFramePr>
            <a:graphicFrameLocks noChangeAspect="1"/>
          </p:cNvGraphicFramePr>
          <p:nvPr/>
        </p:nvGraphicFramePr>
        <p:xfrm>
          <a:off x="2827338" y="1231900"/>
          <a:ext cx="3459162" cy="1425575"/>
        </p:xfrm>
        <a:graphic>
          <a:graphicData uri="http://schemas.openxmlformats.org/presentationml/2006/ole">
            <mc:AlternateContent xmlns:mc="http://schemas.openxmlformats.org/markup-compatibility/2006">
              <mc:Choice xmlns:v="urn:schemas-microsoft-com:vml" Requires="v">
                <p:oleObj spid="_x0000_s243750" name="Equation" r:id="rId3" imgW="1727200" imgH="711200" progId="">
                  <p:embed/>
                </p:oleObj>
              </mc:Choice>
              <mc:Fallback>
                <p:oleObj name="Equation" r:id="rId3" imgW="1727200" imgH="7112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338" y="1231900"/>
                        <a:ext cx="3459162"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8" name="Object 7"/>
          <p:cNvGraphicFramePr>
            <a:graphicFrameLocks noChangeAspect="1"/>
          </p:cNvGraphicFramePr>
          <p:nvPr/>
        </p:nvGraphicFramePr>
        <p:xfrm>
          <a:off x="1130300" y="3559175"/>
          <a:ext cx="6321425" cy="1395413"/>
        </p:xfrm>
        <a:graphic>
          <a:graphicData uri="http://schemas.openxmlformats.org/presentationml/2006/ole">
            <mc:AlternateContent xmlns:mc="http://schemas.openxmlformats.org/markup-compatibility/2006">
              <mc:Choice xmlns:v="urn:schemas-microsoft-com:vml" Requires="v">
                <p:oleObj spid="_x0000_s243751" name="Equation" r:id="rId5" imgW="3162300" imgH="698500" progId="">
                  <p:embed/>
                </p:oleObj>
              </mc:Choice>
              <mc:Fallback>
                <p:oleObj name="Equation" r:id="rId5" imgW="3162300" imgH="6985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0300" y="3559175"/>
                        <a:ext cx="6321425" cy="1395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9" name="Rectangle 5"/>
          <p:cNvSpPr>
            <a:spLocks noChangeArrowheads="1"/>
          </p:cNvSpPr>
          <p:nvPr/>
        </p:nvSpPr>
        <p:spPr bwMode="auto">
          <a:xfrm>
            <a:off x="500063" y="4049713"/>
            <a:ext cx="8229600" cy="384175"/>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解：</a:t>
            </a:r>
            <a:endParaRPr kumimoji="1" lang="zh-CN" altLang="en-US" sz="2400" b="1">
              <a:solidFill>
                <a:srgbClr val="000000"/>
              </a:solidFill>
              <a:latin typeface="Times New Roman" pitchFamily="18" charset="0"/>
              <a:ea typeface="楷体_GB2312"/>
              <a:cs typeface="楷体_GB2312"/>
            </a:endParaRPr>
          </a:p>
        </p:txBody>
      </p:sp>
      <p:sp>
        <p:nvSpPr>
          <p:cNvPr id="36870" name="Rectangle 6"/>
          <p:cNvSpPr>
            <a:spLocks noChangeArrowheads="1"/>
          </p:cNvSpPr>
          <p:nvPr/>
        </p:nvSpPr>
        <p:spPr bwMode="auto">
          <a:xfrm>
            <a:off x="457200" y="5229225"/>
            <a:ext cx="8229600" cy="493713"/>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2</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3 </a:t>
            </a:r>
            <a:r>
              <a:rPr kumimoji="1" lang="zh-CN" altLang="en-US" sz="2400" b="1">
                <a:solidFill>
                  <a:srgbClr val="000000"/>
                </a:solidFill>
                <a:latin typeface="Times New Roman" pitchFamily="18" charset="0"/>
                <a:ea typeface="楷体_GB2312"/>
                <a:cs typeface="楷体_GB2312"/>
              </a:rPr>
              <a:t>，故原线性方程组无解．</a:t>
            </a:r>
          </a:p>
        </p:txBody>
      </p:sp>
      <p:grpSp>
        <p:nvGrpSpPr>
          <p:cNvPr id="2" name="Group 14"/>
          <p:cNvGrpSpPr>
            <a:grpSpLocks/>
          </p:cNvGrpSpPr>
          <p:nvPr/>
        </p:nvGrpSpPr>
        <p:grpSpPr bwMode="auto">
          <a:xfrm>
            <a:off x="4572000" y="4013200"/>
            <a:ext cx="2247900" cy="914400"/>
            <a:chOff x="2880" y="2528"/>
            <a:chExt cx="1416" cy="576"/>
          </a:xfrm>
        </p:grpSpPr>
        <p:sp>
          <p:nvSpPr>
            <p:cNvPr id="243724" name="Line 8"/>
            <p:cNvSpPr>
              <a:spLocks noChangeAspect="1" noChangeShapeType="1"/>
            </p:cNvSpPr>
            <p:nvPr/>
          </p:nvSpPr>
          <p:spPr bwMode="auto">
            <a:xfrm>
              <a:off x="2880" y="2530"/>
              <a:ext cx="272" cy="1"/>
            </a:xfrm>
            <a:prstGeom prst="line">
              <a:avLst/>
            </a:prstGeom>
            <a:noFill/>
            <a:ln w="28575">
              <a:solidFill>
                <a:srgbClr val="0000FF"/>
              </a:solidFill>
              <a:round/>
              <a:headEnd/>
              <a:tailEnd/>
            </a:ln>
          </p:spPr>
          <p:txBody>
            <a:bodyPr/>
            <a:lstStyle/>
            <a:p>
              <a:endParaRPr lang="zh-CN" altLang="en-US"/>
            </a:p>
          </p:txBody>
        </p:sp>
        <p:sp>
          <p:nvSpPr>
            <p:cNvPr id="243725" name="Line 9"/>
            <p:cNvSpPr>
              <a:spLocks noChangeAspect="1" noChangeShapeType="1"/>
            </p:cNvSpPr>
            <p:nvPr/>
          </p:nvSpPr>
          <p:spPr bwMode="auto">
            <a:xfrm>
              <a:off x="3162" y="2528"/>
              <a:ext cx="0" cy="288"/>
            </a:xfrm>
            <a:prstGeom prst="line">
              <a:avLst/>
            </a:prstGeom>
            <a:noFill/>
            <a:ln w="28575">
              <a:solidFill>
                <a:srgbClr val="0000FF"/>
              </a:solidFill>
              <a:round/>
              <a:headEnd/>
              <a:tailEnd/>
            </a:ln>
          </p:spPr>
          <p:txBody>
            <a:bodyPr/>
            <a:lstStyle/>
            <a:p>
              <a:endParaRPr lang="zh-CN" altLang="en-US"/>
            </a:p>
          </p:txBody>
        </p:sp>
        <p:sp>
          <p:nvSpPr>
            <p:cNvPr id="243726" name="Line 10"/>
            <p:cNvSpPr>
              <a:spLocks noChangeAspect="1" noChangeShapeType="1"/>
            </p:cNvSpPr>
            <p:nvPr/>
          </p:nvSpPr>
          <p:spPr bwMode="auto">
            <a:xfrm>
              <a:off x="3162" y="2816"/>
              <a:ext cx="1134" cy="1"/>
            </a:xfrm>
            <a:prstGeom prst="line">
              <a:avLst/>
            </a:prstGeom>
            <a:noFill/>
            <a:ln w="28575">
              <a:solidFill>
                <a:srgbClr val="0000FF"/>
              </a:solidFill>
              <a:round/>
              <a:headEnd/>
              <a:tailEnd/>
            </a:ln>
          </p:spPr>
          <p:txBody>
            <a:bodyPr/>
            <a:lstStyle/>
            <a:p>
              <a:endParaRPr lang="zh-CN" altLang="en-US"/>
            </a:p>
          </p:txBody>
        </p:sp>
        <p:sp>
          <p:nvSpPr>
            <p:cNvPr id="243727" name="Line 11"/>
            <p:cNvSpPr>
              <a:spLocks noChangeAspect="1" noChangeShapeType="1"/>
            </p:cNvSpPr>
            <p:nvPr/>
          </p:nvSpPr>
          <p:spPr bwMode="auto">
            <a:xfrm>
              <a:off x="4286" y="2816"/>
              <a:ext cx="0" cy="288"/>
            </a:xfrm>
            <a:prstGeom prst="line">
              <a:avLst/>
            </a:prstGeom>
            <a:noFill/>
            <a:ln w="28575">
              <a:solidFill>
                <a:srgbClr val="0000FF"/>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wipe(left)">
                                      <p:cBhvr>
                                        <p:cTn id="7" dur="500"/>
                                        <p:tgtEl>
                                          <p:spTgt spid="36869"/>
                                        </p:tgtEl>
                                      </p:cBhvr>
                                    </p:animEffect>
                                  </p:childTnLst>
                                </p:cTn>
                              </p:par>
                              <p:par>
                                <p:cTn id="8" presetID="22" presetClass="entr" presetSubtype="8" fill="hold" nodeType="withEffect">
                                  <p:stCondLst>
                                    <p:cond delay="0"/>
                                  </p:stCondLst>
                                  <p:childTnLst>
                                    <p:set>
                                      <p:cBhvr>
                                        <p:cTn id="9" dur="1" fill="hold">
                                          <p:stCondLst>
                                            <p:cond delay="0"/>
                                          </p:stCondLst>
                                        </p:cTn>
                                        <p:tgtEl>
                                          <p:spTgt spid="36868"/>
                                        </p:tgtEl>
                                        <p:attrNameLst>
                                          <p:attrName>style.visibility</p:attrName>
                                        </p:attrNameLst>
                                      </p:cBhvr>
                                      <p:to>
                                        <p:strVal val="visible"/>
                                      </p:to>
                                    </p:set>
                                    <p:animEffect transition="in" filter="wipe(left)">
                                      <p:cBhvr>
                                        <p:cTn id="10" dur="500"/>
                                        <p:tgtEl>
                                          <p:spTgt spid="3686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Right)">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6870">
                                            <p:txEl>
                                              <p:pRg st="0" end="0"/>
                                            </p:txEl>
                                          </p:spTgt>
                                        </p:tgtEl>
                                        <p:attrNameLst>
                                          <p:attrName>style.visibility</p:attrName>
                                        </p:attrNameLst>
                                      </p:cBhvr>
                                      <p:to>
                                        <p:strVal val="visible"/>
                                      </p:to>
                                    </p:set>
                                    <p:animEffect transition="in" filter="wipe(left)">
                                      <p:cBhvr>
                                        <p:cTn id="20" dur="500"/>
                                        <p:tgtEl>
                                          <p:spTgt spid="368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P spid="36870" grpId="0" build="p"/>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1" name="Rectangle 2"/>
          <p:cNvSpPr>
            <a:spLocks noChangeArrowheads="1"/>
          </p:cNvSpPr>
          <p:nvPr/>
        </p:nvSpPr>
        <p:spPr bwMode="auto">
          <a:xfrm>
            <a:off x="457200" y="533400"/>
            <a:ext cx="8229600" cy="384175"/>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求解齐次</a:t>
            </a:r>
            <a:r>
              <a:rPr kumimoji="1" lang="zh-CN" altLang="en-US" sz="2400" b="1">
                <a:solidFill>
                  <a:srgbClr val="000000"/>
                </a:solidFill>
                <a:latin typeface="Times New Roman" pitchFamily="18" charset="0"/>
                <a:ea typeface="楷体_GB2312"/>
                <a:cs typeface="楷体_GB2312"/>
              </a:rPr>
              <a:t>线性方程组</a:t>
            </a:r>
          </a:p>
        </p:txBody>
      </p:sp>
      <p:graphicFrame>
        <p:nvGraphicFramePr>
          <p:cNvPr id="244740" name="Object 4"/>
          <p:cNvGraphicFramePr>
            <a:graphicFrameLocks noChangeAspect="1"/>
          </p:cNvGraphicFramePr>
          <p:nvPr/>
        </p:nvGraphicFramePr>
        <p:xfrm>
          <a:off x="2840038" y="1290638"/>
          <a:ext cx="3433762" cy="1425575"/>
        </p:xfrm>
        <a:graphic>
          <a:graphicData uri="http://schemas.openxmlformats.org/presentationml/2006/ole">
            <mc:AlternateContent xmlns:mc="http://schemas.openxmlformats.org/markup-compatibility/2006">
              <mc:Choice xmlns:v="urn:schemas-microsoft-com:vml" Requires="v">
                <p:oleObj spid="_x0000_s244756" name="Equation" r:id="rId3" imgW="1714500" imgH="711200" progId="">
                  <p:embed/>
                </p:oleObj>
              </mc:Choice>
              <mc:Fallback>
                <p:oleObj name="Equation" r:id="rId3" imgW="1714500" imgH="7112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038" y="1290638"/>
                        <a:ext cx="3433762"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3" name="Rectangle 5"/>
          <p:cNvSpPr>
            <a:spLocks noChangeArrowheads="1"/>
          </p:cNvSpPr>
          <p:nvPr/>
        </p:nvSpPr>
        <p:spPr bwMode="auto">
          <a:xfrm>
            <a:off x="500063" y="3089275"/>
            <a:ext cx="8229600" cy="858838"/>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提问：</a:t>
            </a:r>
            <a:r>
              <a:rPr lang="zh-CN" altLang="en-US" sz="2400" b="1">
                <a:solidFill>
                  <a:srgbClr val="000000"/>
                </a:solidFill>
                <a:latin typeface="Times New Roman" pitchFamily="18" charset="0"/>
                <a:ea typeface="楷体_GB2312"/>
                <a:cs typeface="楷体_GB2312"/>
              </a:rPr>
              <a:t>为什么只对系数矩阵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进行初等行变换变为行最简形</a:t>
            </a:r>
          </a:p>
          <a:p>
            <a:pPr marL="609600" indent="-609600">
              <a:lnSpc>
                <a:spcPct val="11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矩阵？</a:t>
            </a:r>
            <a:endParaRPr kumimoji="1" lang="zh-CN" altLang="en-US" sz="2400" b="1">
              <a:solidFill>
                <a:srgbClr val="000000"/>
              </a:solidFill>
              <a:latin typeface="Times New Roman" pitchFamily="18" charset="0"/>
              <a:ea typeface="楷体_GB2312"/>
              <a:cs typeface="楷体_GB2312"/>
            </a:endParaRPr>
          </a:p>
        </p:txBody>
      </p:sp>
      <p:sp>
        <p:nvSpPr>
          <p:cNvPr id="37894" name="Rectangle 6"/>
          <p:cNvSpPr>
            <a:spLocks noChangeArrowheads="1"/>
          </p:cNvSpPr>
          <p:nvPr/>
        </p:nvSpPr>
        <p:spPr bwMode="auto">
          <a:xfrm>
            <a:off x="457200" y="4321175"/>
            <a:ext cx="8229600" cy="1443038"/>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答：</a:t>
            </a:r>
            <a:r>
              <a:rPr kumimoji="1" lang="zh-CN" altLang="en-US" sz="2400" b="1">
                <a:solidFill>
                  <a:srgbClr val="000000"/>
                </a:solidFill>
                <a:latin typeface="Times New Roman" pitchFamily="18" charset="0"/>
                <a:ea typeface="楷体_GB2312"/>
                <a:cs typeface="楷体_GB2312"/>
              </a:rPr>
              <a:t>因为齐次线性方程组 </a:t>
            </a:r>
            <a:r>
              <a:rPr kumimoji="1" lang="en-US" altLang="zh-CN" sz="2400" b="1" i="1">
                <a:solidFill>
                  <a:srgbClr val="000000"/>
                </a:solidFill>
                <a:latin typeface="Times New Roman" pitchFamily="18" charset="0"/>
                <a:ea typeface="楷体_GB2312"/>
                <a:cs typeface="楷体_GB2312"/>
              </a:rPr>
              <a:t>AX </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的常数项都等于零，于是</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必有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0) =</a:t>
            </a:r>
            <a:r>
              <a:rPr kumimoji="1" lang="en-US" altLang="zh-CN"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，所以可从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判断齐次线性方程组</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的解的情况．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ipe(left)">
                                      <p:cBhvr>
                                        <p:cTn id="7" dur="500"/>
                                        <p:tgtEl>
                                          <p:spTgt spid="378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94">
                                            <p:txEl>
                                              <p:pRg st="0" end="0"/>
                                            </p:txEl>
                                          </p:spTgt>
                                        </p:tgtEl>
                                        <p:attrNameLst>
                                          <p:attrName>style.visibility</p:attrName>
                                        </p:attrNameLst>
                                      </p:cBhvr>
                                      <p:to>
                                        <p:strVal val="visible"/>
                                      </p:to>
                                    </p:set>
                                    <p:animEffect transition="in" filter="wipe(left)">
                                      <p:cBhvr>
                                        <p:cTn id="12" dur="500"/>
                                        <p:tgtEl>
                                          <p:spTgt spid="3789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894">
                                            <p:txEl>
                                              <p:pRg st="1" end="1"/>
                                            </p:txEl>
                                          </p:spTgt>
                                        </p:tgtEl>
                                        <p:attrNameLst>
                                          <p:attrName>style.visibility</p:attrName>
                                        </p:attrNameLst>
                                      </p:cBhvr>
                                      <p:to>
                                        <p:strVal val="visible"/>
                                      </p:to>
                                    </p:set>
                                    <p:animEffect transition="in" filter="wipe(left)">
                                      <p:cBhvr>
                                        <p:cTn id="17" dur="500"/>
                                        <p:tgtEl>
                                          <p:spTgt spid="37894">
                                            <p:txEl>
                                              <p:pRg st="1" end="1"/>
                                            </p:txEl>
                                          </p:spTgt>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7894">
                                            <p:txEl>
                                              <p:pRg st="2" end="2"/>
                                            </p:txEl>
                                          </p:spTgt>
                                        </p:tgtEl>
                                        <p:attrNameLst>
                                          <p:attrName>style.visibility</p:attrName>
                                        </p:attrNameLst>
                                      </p:cBhvr>
                                      <p:to>
                                        <p:strVal val="visible"/>
                                      </p:to>
                                    </p:set>
                                    <p:animEffect transition="in" filter="wipe(left)">
                                      <p:cBhvr>
                                        <p:cTn id="21" dur="500"/>
                                        <p:tgtEl>
                                          <p:spTgt spid="378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p:bldP spid="37894"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5" name="Rectangle 2"/>
          <p:cNvSpPr>
            <a:spLocks noChangeArrowheads="1"/>
          </p:cNvSpPr>
          <p:nvPr/>
        </p:nvSpPr>
        <p:spPr bwMode="auto">
          <a:xfrm>
            <a:off x="457200" y="533400"/>
            <a:ext cx="8229600" cy="384175"/>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设有</a:t>
            </a:r>
            <a:r>
              <a:rPr kumimoji="1" lang="zh-CN" altLang="en-US" sz="2400" b="1">
                <a:solidFill>
                  <a:srgbClr val="000000"/>
                </a:solidFill>
                <a:latin typeface="Times New Roman" pitchFamily="18" charset="0"/>
                <a:ea typeface="楷体_GB2312"/>
                <a:cs typeface="楷体_GB2312"/>
              </a:rPr>
              <a:t>线性方程组</a:t>
            </a:r>
          </a:p>
        </p:txBody>
      </p:sp>
      <p:sp>
        <p:nvSpPr>
          <p:cNvPr id="245766" name="Rectangle 4"/>
          <p:cNvSpPr>
            <a:spLocks noChangeArrowheads="1"/>
          </p:cNvSpPr>
          <p:nvPr/>
        </p:nvSpPr>
        <p:spPr bwMode="auto">
          <a:xfrm>
            <a:off x="500063" y="3089275"/>
            <a:ext cx="8229600" cy="858838"/>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问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Symbol" pitchFamily="18" charset="2"/>
                <a:ea typeface="楷体_GB2312"/>
                <a:cs typeface="楷体_GB2312"/>
              </a:rPr>
              <a:t> </a:t>
            </a:r>
            <a:r>
              <a:rPr kumimoji="1" lang="zh-CN" altLang="en-US" sz="2400" b="1">
                <a:solidFill>
                  <a:srgbClr val="000000"/>
                </a:solidFill>
                <a:latin typeface="Times New Roman" pitchFamily="18" charset="0"/>
                <a:ea typeface="楷体_GB2312"/>
                <a:cs typeface="楷体_GB2312"/>
              </a:rPr>
              <a:t>取何值时，此方程组有</a:t>
            </a:r>
            <a:r>
              <a:rPr kumimoji="1" lang="en-US" altLang="zh-CN" sz="2400" b="1">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唯一解；</a:t>
            </a:r>
            <a:r>
              <a:rPr kumimoji="1" lang="en-US" altLang="zh-CN" sz="2400" b="1">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无解；</a:t>
            </a:r>
            <a:r>
              <a:rPr kumimoji="1" lang="en-US" altLang="zh-CN" sz="2400" b="1">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有无</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限多个解？并在有无限多解时求其通解．</a:t>
            </a:r>
          </a:p>
        </p:txBody>
      </p:sp>
      <p:graphicFrame>
        <p:nvGraphicFramePr>
          <p:cNvPr id="245764" name="Object 4"/>
          <p:cNvGraphicFramePr>
            <a:graphicFrameLocks noChangeAspect="1"/>
          </p:cNvGraphicFramePr>
          <p:nvPr/>
        </p:nvGraphicFramePr>
        <p:xfrm>
          <a:off x="2090738" y="1290638"/>
          <a:ext cx="4933950" cy="1425575"/>
        </p:xfrm>
        <a:graphic>
          <a:graphicData uri="http://schemas.openxmlformats.org/presentationml/2006/ole">
            <mc:AlternateContent xmlns:mc="http://schemas.openxmlformats.org/markup-compatibility/2006">
              <mc:Choice xmlns:v="urn:schemas-microsoft-com:vml" Requires="v">
                <p:oleObj spid="_x0000_s245780" name="Equation" r:id="rId3" imgW="2463800" imgH="711200" progId="">
                  <p:embed/>
                </p:oleObj>
              </mc:Choice>
              <mc:Fallback>
                <p:oleObj name="Equation" r:id="rId3" imgW="2463800" imgH="7112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0738" y="1290638"/>
                        <a:ext cx="4933950"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19" name="Rectangle 7"/>
          <p:cNvSpPr>
            <a:spLocks noChangeArrowheads="1"/>
          </p:cNvSpPr>
          <p:nvPr/>
        </p:nvSpPr>
        <p:spPr bwMode="auto">
          <a:xfrm>
            <a:off x="457200" y="4357688"/>
            <a:ext cx="8229600" cy="1808162"/>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元线性方程组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p>
          <a:p>
            <a:pPr marL="609600" indent="-609600">
              <a:lnSpc>
                <a:spcPct val="110000"/>
              </a:lnSpc>
              <a:spcBef>
                <a:spcPct val="20000"/>
              </a:spcBef>
              <a:buClr>
                <a:srgbClr val="000000"/>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无解的充分必要条件是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00"/>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有唯一解的充分必要条件是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00"/>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有无限多解的充分必要条件是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919"/>
                                        </p:tgtEl>
                                        <p:attrNameLst>
                                          <p:attrName>style.visibility</p:attrName>
                                        </p:attrNameLst>
                                      </p:cBhvr>
                                      <p:to>
                                        <p:strVal val="visible"/>
                                      </p:to>
                                    </p:set>
                                    <p:animEffect transition="in" filter="box(in)">
                                      <p:cBhvr>
                                        <p:cTn id="7" dur="5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6796" name="Object 12"/>
          <p:cNvGraphicFramePr>
            <a:graphicFrameLocks noChangeAspect="1"/>
          </p:cNvGraphicFramePr>
          <p:nvPr/>
        </p:nvGraphicFramePr>
        <p:xfrm>
          <a:off x="2649538" y="431800"/>
          <a:ext cx="3814762" cy="1400175"/>
        </p:xfrm>
        <a:graphic>
          <a:graphicData uri="http://schemas.openxmlformats.org/presentationml/2006/ole">
            <mc:AlternateContent xmlns:mc="http://schemas.openxmlformats.org/markup-compatibility/2006">
              <mc:Choice xmlns:v="urn:schemas-microsoft-com:vml" Requires="v">
                <p:oleObj spid="_x0000_s246876" name="Equation" r:id="rId3" imgW="1905000" imgH="698500" progId="">
                  <p:embed/>
                </p:oleObj>
              </mc:Choice>
              <mc:Fallback>
                <p:oleObj name="Equation" r:id="rId3" imgW="1905000" imgH="698500" progId="">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538" y="431800"/>
                        <a:ext cx="3814762" cy="140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62" name="Rectangle 18"/>
          <p:cNvSpPr>
            <a:spLocks noChangeArrowheads="1"/>
          </p:cNvSpPr>
          <p:nvPr/>
        </p:nvSpPr>
        <p:spPr bwMode="auto">
          <a:xfrm>
            <a:off x="457200" y="1916113"/>
            <a:ext cx="8229600" cy="493712"/>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解法</a:t>
            </a:r>
            <a:r>
              <a:rPr kumimoji="1" lang="en-US" altLang="zh-CN" sz="2400" b="1">
                <a:solidFill>
                  <a:srgbClr val="0000FF"/>
                </a:solidFill>
                <a:latin typeface="Times New Roman" pitchFamily="18" charset="0"/>
                <a:ea typeface="楷体_GB2312"/>
                <a:cs typeface="楷体_GB2312"/>
              </a:rPr>
              <a:t>1</a:t>
            </a:r>
            <a:r>
              <a:rPr kumimoji="1" lang="zh-CN" altLang="en-US" sz="2400" b="1">
                <a:solidFill>
                  <a:srgbClr val="0000FF"/>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对增广矩阵作初等行变换把它变为行阶梯形矩阵．</a:t>
            </a:r>
          </a:p>
        </p:txBody>
      </p:sp>
      <p:graphicFrame>
        <p:nvGraphicFramePr>
          <p:cNvPr id="31763" name="Object 13"/>
          <p:cNvGraphicFramePr>
            <a:graphicFrameLocks noChangeAspect="1"/>
          </p:cNvGraphicFramePr>
          <p:nvPr/>
        </p:nvGraphicFramePr>
        <p:xfrm>
          <a:off x="1743075" y="2600325"/>
          <a:ext cx="2911475" cy="1252538"/>
        </p:xfrm>
        <a:graphic>
          <a:graphicData uri="http://schemas.openxmlformats.org/presentationml/2006/ole">
            <mc:AlternateContent xmlns:mc="http://schemas.openxmlformats.org/markup-compatibility/2006">
              <mc:Choice xmlns:v="urn:schemas-microsoft-com:vml" Requires="v">
                <p:oleObj spid="_x0000_s246877" name="Equation" r:id="rId5" imgW="1625600" imgH="698500" progId="">
                  <p:embed/>
                </p:oleObj>
              </mc:Choice>
              <mc:Fallback>
                <p:oleObj name="Equation" r:id="rId5" imgW="1625600" imgH="698500" progId="">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3075" y="2600325"/>
                        <a:ext cx="2911475" cy="1252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64" name="Object 14"/>
          <p:cNvGraphicFramePr>
            <a:graphicFrameLocks noChangeAspect="1"/>
          </p:cNvGraphicFramePr>
          <p:nvPr/>
        </p:nvGraphicFramePr>
        <p:xfrm>
          <a:off x="4622800" y="2601913"/>
          <a:ext cx="3389313" cy="1252537"/>
        </p:xfrm>
        <a:graphic>
          <a:graphicData uri="http://schemas.openxmlformats.org/presentationml/2006/ole">
            <mc:AlternateContent xmlns:mc="http://schemas.openxmlformats.org/markup-compatibility/2006">
              <mc:Choice xmlns:v="urn:schemas-microsoft-com:vml" Requires="v">
                <p:oleObj spid="_x0000_s246878" name="Equation" r:id="rId7" imgW="1892300" imgH="698500" progId="">
                  <p:embed/>
                </p:oleObj>
              </mc:Choice>
              <mc:Fallback>
                <p:oleObj name="Equation" r:id="rId7" imgW="1892300" imgH="698500" progId="">
                  <p:embed/>
                  <p:pic>
                    <p:nvPicPr>
                      <p:cNvPr id="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2800" y="2601913"/>
                        <a:ext cx="3389313" cy="1252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65" name="Object 15"/>
          <p:cNvGraphicFramePr>
            <a:graphicFrameLocks noChangeAspect="1"/>
          </p:cNvGraphicFramePr>
          <p:nvPr/>
        </p:nvGraphicFramePr>
        <p:xfrm>
          <a:off x="82550" y="4221163"/>
          <a:ext cx="4572000" cy="1252537"/>
        </p:xfrm>
        <a:graphic>
          <a:graphicData uri="http://schemas.openxmlformats.org/presentationml/2006/ole">
            <mc:AlternateContent xmlns:mc="http://schemas.openxmlformats.org/markup-compatibility/2006">
              <mc:Choice xmlns:v="urn:schemas-microsoft-com:vml" Requires="v">
                <p:oleObj spid="_x0000_s246879" name="Equation" r:id="rId9" imgW="2552700" imgH="698500" progId="">
                  <p:embed/>
                </p:oleObj>
              </mc:Choice>
              <mc:Fallback>
                <p:oleObj name="Equation" r:id="rId9" imgW="2552700" imgH="698500" progId="">
                  <p:embed/>
                  <p:pic>
                    <p:nvPicPr>
                      <p:cNvPr id="0"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50" y="4221163"/>
                        <a:ext cx="4572000" cy="1252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66" name="Object 16"/>
          <p:cNvGraphicFramePr>
            <a:graphicFrameLocks noChangeAspect="1"/>
          </p:cNvGraphicFramePr>
          <p:nvPr/>
        </p:nvGraphicFramePr>
        <p:xfrm>
          <a:off x="4622800" y="4221163"/>
          <a:ext cx="4413250" cy="1252537"/>
        </p:xfrm>
        <a:graphic>
          <a:graphicData uri="http://schemas.openxmlformats.org/presentationml/2006/ole">
            <mc:AlternateContent xmlns:mc="http://schemas.openxmlformats.org/markup-compatibility/2006">
              <mc:Choice xmlns:v="urn:schemas-microsoft-com:vml" Requires="v">
                <p:oleObj spid="_x0000_s246880" name="Equation" r:id="rId11" imgW="2463800" imgH="698500" progId="">
                  <p:embed/>
                </p:oleObj>
              </mc:Choice>
              <mc:Fallback>
                <p:oleObj name="Equation" r:id="rId11" imgW="2463800" imgH="698500" progId="">
                  <p:embed/>
                  <p:pic>
                    <p:nvPicPr>
                      <p:cNvPr id="0"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22800" y="4221163"/>
                        <a:ext cx="4413250" cy="1252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62">
                                            <p:txEl>
                                              <p:pRg st="0" end="0"/>
                                            </p:txEl>
                                          </p:spTgt>
                                        </p:tgtEl>
                                        <p:attrNameLst>
                                          <p:attrName>style.visibility</p:attrName>
                                        </p:attrNameLst>
                                      </p:cBhvr>
                                      <p:to>
                                        <p:strVal val="visible"/>
                                      </p:to>
                                    </p:set>
                                    <p:animEffect transition="in" filter="wipe(left)">
                                      <p:cBhvr>
                                        <p:cTn id="7" dur="500"/>
                                        <p:tgtEl>
                                          <p:spTgt spid="3176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1763"/>
                                        </p:tgtEl>
                                        <p:attrNameLst>
                                          <p:attrName>style.visibility</p:attrName>
                                        </p:attrNameLst>
                                      </p:cBhvr>
                                      <p:to>
                                        <p:strVal val="visible"/>
                                      </p:to>
                                    </p:set>
                                    <p:animEffect transition="in" filter="wipe(left)">
                                      <p:cBhvr>
                                        <p:cTn id="12" dur="500"/>
                                        <p:tgtEl>
                                          <p:spTgt spid="317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1764"/>
                                        </p:tgtEl>
                                        <p:attrNameLst>
                                          <p:attrName>style.visibility</p:attrName>
                                        </p:attrNameLst>
                                      </p:cBhvr>
                                      <p:to>
                                        <p:strVal val="visible"/>
                                      </p:to>
                                    </p:set>
                                    <p:animEffect transition="in" filter="wipe(left)">
                                      <p:cBhvr>
                                        <p:cTn id="17" dur="500"/>
                                        <p:tgtEl>
                                          <p:spTgt spid="317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1765"/>
                                        </p:tgtEl>
                                        <p:attrNameLst>
                                          <p:attrName>style.visibility</p:attrName>
                                        </p:attrNameLst>
                                      </p:cBhvr>
                                      <p:to>
                                        <p:strVal val="visible"/>
                                      </p:to>
                                    </p:set>
                                    <p:animEffect transition="in" filter="wipe(left)">
                                      <p:cBhvr>
                                        <p:cTn id="22" dur="500"/>
                                        <p:tgtEl>
                                          <p:spTgt spid="317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1766"/>
                                        </p:tgtEl>
                                        <p:attrNameLst>
                                          <p:attrName>style.visibility</p:attrName>
                                        </p:attrNameLst>
                                      </p:cBhvr>
                                      <p:to>
                                        <p:strVal val="visible"/>
                                      </p:to>
                                    </p:set>
                                    <p:animEffect transition="in" filter="wipe(left)">
                                      <p:cBhvr>
                                        <p:cTn id="27" dur="500"/>
                                        <p:tgtEl>
                                          <p:spTgt spid="31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2" grpId="0" build="p"/>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ChangeArrowheads="1"/>
          </p:cNvSpPr>
          <p:nvPr/>
        </p:nvSpPr>
        <p:spPr bwMode="auto">
          <a:xfrm>
            <a:off x="457200" y="520700"/>
            <a:ext cx="8229600" cy="3195638"/>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附注：</a:t>
            </a:r>
          </a:p>
          <a:p>
            <a:pPr marL="609600" indent="-609600">
              <a:lnSpc>
                <a:spcPct val="110000"/>
              </a:lnSpc>
              <a:spcBef>
                <a:spcPct val="20000"/>
              </a:spcBef>
              <a:buClr>
                <a:srgbClr val="0000FF"/>
              </a:buClr>
              <a:buFont typeface="Wingdings" pitchFamily="2" charset="2"/>
              <a:buChar char="ü"/>
            </a:pPr>
            <a:r>
              <a:rPr kumimoji="1" lang="zh-CN" altLang="en-US" sz="2400" b="1">
                <a:solidFill>
                  <a:srgbClr val="000000"/>
                </a:solidFill>
                <a:latin typeface="Times New Roman" pitchFamily="18" charset="0"/>
                <a:ea typeface="楷体_GB2312"/>
                <a:cs typeface="楷体_GB2312"/>
              </a:rPr>
              <a:t>对含参数的矩阵作初等变换时，由于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+1</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+3 </a:t>
            </a:r>
            <a:r>
              <a:rPr kumimoji="1" lang="zh-CN" altLang="en-US" sz="2400" b="1">
                <a:solidFill>
                  <a:srgbClr val="000000"/>
                </a:solidFill>
                <a:latin typeface="Times New Roman" pitchFamily="18" charset="0"/>
                <a:ea typeface="楷体_GB2312"/>
                <a:cs typeface="楷体_GB2312"/>
              </a:rPr>
              <a:t>等因式可能等于零，故不宜进行下列的变换：</a:t>
            </a:r>
          </a:p>
          <a:p>
            <a:pPr marL="609600" indent="-609600">
              <a:lnSpc>
                <a:spcPct val="110000"/>
              </a:lnSpc>
              <a:spcBef>
                <a:spcPct val="20000"/>
              </a:spcBef>
              <a:buClr>
                <a:srgbClr val="0000FF"/>
              </a:buClr>
              <a:buFont typeface="Wingdings" pitchFamily="2" charset="2"/>
              <a:buChar char="ü"/>
            </a:pPr>
            <a:endParaRPr kumimoji="1" lang="zh-CN" altLang="en-US" sz="2400" b="1">
              <a:solidFill>
                <a:srgbClr val="000000"/>
              </a:solidFill>
              <a:latin typeface="Times New Roman" pitchFamily="18" charset="0"/>
              <a:ea typeface="楷体_GB2312"/>
              <a:cs typeface="楷体_GB2312"/>
            </a:endParaRPr>
          </a:p>
          <a:p>
            <a:pPr marL="609600" indent="-609600">
              <a:lnSpc>
                <a:spcPct val="110000"/>
              </a:lnSpc>
              <a:spcBef>
                <a:spcPct val="20000"/>
              </a:spcBef>
              <a:buClr>
                <a:srgbClr val="0000FF"/>
              </a:buClr>
              <a:buFont typeface="Wingdings" pitchFamily="2" charset="2"/>
              <a:buChar char="ü"/>
            </a:pPr>
            <a:endParaRPr kumimoji="1" lang="zh-CN" altLang="en-US" sz="2400" b="1">
              <a:solidFill>
                <a:srgbClr val="000000"/>
              </a:solidFill>
              <a:latin typeface="Times New Roman" pitchFamily="18" charset="0"/>
              <a:ea typeface="楷体_GB2312"/>
              <a:cs typeface="楷体_GB2312"/>
            </a:endParaRPr>
          </a:p>
          <a:p>
            <a:pPr marL="609600" indent="-609600">
              <a:lnSpc>
                <a:spcPct val="110000"/>
              </a:lnSpc>
              <a:spcBef>
                <a:spcPct val="20000"/>
              </a:spcBef>
              <a:buClr>
                <a:srgbClr val="0000FF"/>
              </a:buClr>
              <a:buFont typeface="Wingdings" pitchFamily="2" charset="2"/>
              <a:buChar char="ü"/>
            </a:pPr>
            <a:r>
              <a:rPr kumimoji="1" lang="zh-CN" altLang="en-US" sz="2400" b="1">
                <a:solidFill>
                  <a:srgbClr val="000000"/>
                </a:solidFill>
                <a:latin typeface="Times New Roman" pitchFamily="18" charset="0"/>
                <a:ea typeface="楷体_GB2312"/>
                <a:cs typeface="楷体_GB2312"/>
              </a:rPr>
              <a:t>如果作了这样的变换，则需对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+1 = 0</a:t>
            </a:r>
            <a:r>
              <a:rPr kumimoji="1" lang="zh-CN" altLang="en-US" sz="2400" b="1">
                <a:solidFill>
                  <a:srgbClr val="000000"/>
                </a:solidFill>
                <a:latin typeface="Times New Roman" pitchFamily="18" charset="0"/>
                <a:ea typeface="楷体_GB2312"/>
                <a:cs typeface="楷体_GB2312"/>
              </a:rPr>
              <a:t>（或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+3 = 0</a:t>
            </a:r>
            <a:r>
              <a:rPr kumimoji="1" lang="zh-CN" altLang="en-US" sz="2400" b="1">
                <a:solidFill>
                  <a:srgbClr val="000000"/>
                </a:solidFill>
                <a:latin typeface="Times New Roman" pitchFamily="18" charset="0"/>
                <a:ea typeface="楷体_GB2312"/>
                <a:cs typeface="楷体_GB2312"/>
              </a:rPr>
              <a:t>）的情况另作讨论． </a:t>
            </a:r>
          </a:p>
        </p:txBody>
      </p:sp>
      <p:graphicFrame>
        <p:nvGraphicFramePr>
          <p:cNvPr id="45061" name="Object 8"/>
          <p:cNvGraphicFramePr>
            <a:graphicFrameLocks noChangeAspect="1"/>
          </p:cNvGraphicFramePr>
          <p:nvPr/>
        </p:nvGraphicFramePr>
        <p:xfrm>
          <a:off x="1763713" y="1943100"/>
          <a:ext cx="1446212" cy="811213"/>
        </p:xfrm>
        <a:graphic>
          <a:graphicData uri="http://schemas.openxmlformats.org/presentationml/2006/ole">
            <mc:AlternateContent xmlns:mc="http://schemas.openxmlformats.org/markup-compatibility/2006">
              <mc:Choice xmlns:v="urn:schemas-microsoft-com:vml" Requires="v">
                <p:oleObj spid="_x0000_s247864" name="Equation" r:id="rId3" imgW="723586" imgH="406224" progId="">
                  <p:embed/>
                </p:oleObj>
              </mc:Choice>
              <mc:Fallback>
                <p:oleObj name="Equation" r:id="rId3" imgW="723586" imgH="406224"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943100"/>
                        <a:ext cx="1446212"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2" name="Object 9"/>
          <p:cNvGraphicFramePr>
            <a:graphicFrameLocks noChangeAspect="1"/>
          </p:cNvGraphicFramePr>
          <p:nvPr/>
        </p:nvGraphicFramePr>
        <p:xfrm>
          <a:off x="3868738" y="2120900"/>
          <a:ext cx="1371600" cy="457200"/>
        </p:xfrm>
        <a:graphic>
          <a:graphicData uri="http://schemas.openxmlformats.org/presentationml/2006/ole">
            <mc:AlternateContent xmlns:mc="http://schemas.openxmlformats.org/markup-compatibility/2006">
              <mc:Choice xmlns:v="urn:schemas-microsoft-com:vml" Requires="v">
                <p:oleObj spid="_x0000_s247865" name="Equation" r:id="rId5" imgW="685800" imgH="228600" progId="">
                  <p:embed/>
                </p:oleObj>
              </mc:Choice>
              <mc:Fallback>
                <p:oleObj name="Equation" r:id="rId5" imgW="685800" imgH="2286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8738" y="2120900"/>
                        <a:ext cx="1371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3" name="Object 10"/>
          <p:cNvGraphicFramePr>
            <a:graphicFrameLocks noChangeAspect="1"/>
          </p:cNvGraphicFramePr>
          <p:nvPr/>
        </p:nvGraphicFramePr>
        <p:xfrm>
          <a:off x="5900738" y="2120900"/>
          <a:ext cx="1420812" cy="457200"/>
        </p:xfrm>
        <a:graphic>
          <a:graphicData uri="http://schemas.openxmlformats.org/presentationml/2006/ole">
            <mc:AlternateContent xmlns:mc="http://schemas.openxmlformats.org/markup-compatibility/2006">
              <mc:Choice xmlns:v="urn:schemas-microsoft-com:vml" Requires="v">
                <p:oleObj spid="_x0000_s247866" name="Equation" r:id="rId7" imgW="711200" imgH="228600" progId="">
                  <p:embed/>
                </p:oleObj>
              </mc:Choice>
              <mc:Fallback>
                <p:oleObj name="Equation" r:id="rId7" imgW="711200" imgH="2286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0738" y="2120900"/>
                        <a:ext cx="1420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60">
                                            <p:txEl>
                                              <p:pRg st="1" end="1"/>
                                            </p:txEl>
                                          </p:spTgt>
                                        </p:tgtEl>
                                        <p:attrNameLst>
                                          <p:attrName>style.visibility</p:attrName>
                                        </p:attrNameLst>
                                      </p:cBhvr>
                                      <p:to>
                                        <p:strVal val="visible"/>
                                      </p:to>
                                    </p:set>
                                    <p:animEffect transition="in" filter="wipe(left)">
                                      <p:cBhvr>
                                        <p:cTn id="7" dur="500"/>
                                        <p:tgtEl>
                                          <p:spTgt spid="4506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5061"/>
                                        </p:tgtEl>
                                        <p:attrNameLst>
                                          <p:attrName>style.visibility</p:attrName>
                                        </p:attrNameLst>
                                      </p:cBhvr>
                                      <p:to>
                                        <p:strVal val="visible"/>
                                      </p:to>
                                    </p:set>
                                    <p:animEffect transition="in" filter="wipe(down)">
                                      <p:cBhvr>
                                        <p:cTn id="12" dur="500"/>
                                        <p:tgtEl>
                                          <p:spTgt spid="45061"/>
                                        </p:tgtEl>
                                      </p:cBhvr>
                                    </p:animEffect>
                                  </p:childTnLst>
                                </p:cTn>
                              </p:par>
                              <p:par>
                                <p:cTn id="13" presetID="22" presetClass="entr" presetSubtype="4" fill="hold" nodeType="withEffect">
                                  <p:stCondLst>
                                    <p:cond delay="0"/>
                                  </p:stCondLst>
                                  <p:childTnLst>
                                    <p:set>
                                      <p:cBhvr>
                                        <p:cTn id="14" dur="1" fill="hold">
                                          <p:stCondLst>
                                            <p:cond delay="0"/>
                                          </p:stCondLst>
                                        </p:cTn>
                                        <p:tgtEl>
                                          <p:spTgt spid="45062"/>
                                        </p:tgtEl>
                                        <p:attrNameLst>
                                          <p:attrName>style.visibility</p:attrName>
                                        </p:attrNameLst>
                                      </p:cBhvr>
                                      <p:to>
                                        <p:strVal val="visible"/>
                                      </p:to>
                                    </p:set>
                                    <p:animEffect transition="in" filter="wipe(down)">
                                      <p:cBhvr>
                                        <p:cTn id="15" dur="500"/>
                                        <p:tgtEl>
                                          <p:spTgt spid="45062"/>
                                        </p:tgtEl>
                                      </p:cBhvr>
                                    </p:animEffect>
                                  </p:childTnLst>
                                </p:cTn>
                              </p:par>
                              <p:par>
                                <p:cTn id="16" presetID="22" presetClass="entr" presetSubtype="4" fill="hold" nodeType="withEffect">
                                  <p:stCondLst>
                                    <p:cond delay="0"/>
                                  </p:stCondLst>
                                  <p:childTnLst>
                                    <p:set>
                                      <p:cBhvr>
                                        <p:cTn id="17" dur="1" fill="hold">
                                          <p:stCondLst>
                                            <p:cond delay="0"/>
                                          </p:stCondLst>
                                        </p:cTn>
                                        <p:tgtEl>
                                          <p:spTgt spid="45063"/>
                                        </p:tgtEl>
                                        <p:attrNameLst>
                                          <p:attrName>style.visibility</p:attrName>
                                        </p:attrNameLst>
                                      </p:cBhvr>
                                      <p:to>
                                        <p:strVal val="visible"/>
                                      </p:to>
                                    </p:set>
                                    <p:animEffect transition="in" filter="wipe(down)">
                                      <p:cBhvr>
                                        <p:cTn id="18" dur="500"/>
                                        <p:tgtEl>
                                          <p:spTgt spid="4506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5060">
                                            <p:txEl>
                                              <p:pRg st="4" end="4"/>
                                            </p:txEl>
                                          </p:spTgt>
                                        </p:tgtEl>
                                        <p:attrNameLst>
                                          <p:attrName>style.visibility</p:attrName>
                                        </p:attrNameLst>
                                      </p:cBhvr>
                                      <p:to>
                                        <p:strVal val="visible"/>
                                      </p:to>
                                    </p:set>
                                    <p:animEffect transition="in" filter="wipe(left)">
                                      <p:cBhvr>
                                        <p:cTn id="23" dur="500"/>
                                        <p:tgtEl>
                                          <p:spTgt spid="450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4232" y="1772816"/>
            <a:ext cx="7867857" cy="4183279"/>
          </a:xfrm>
        </p:spPr>
        <p:txBody>
          <a:bodyPr/>
          <a:lstStyle/>
          <a:p>
            <a:pPr marL="0" indent="0">
              <a:lnSpc>
                <a:spcPct val="150000"/>
              </a:lnSpc>
              <a:buNone/>
            </a:pPr>
            <a:r>
              <a:rPr lang="zh-CN" altLang="en-US" sz="1800" dirty="0" smtClean="0">
                <a:latin typeface="微软雅黑 Light" panose="020B0502040204020203" pitchFamily="34" charset="-122"/>
                <a:ea typeface="微软雅黑 Light" panose="020B0502040204020203" pitchFamily="34" charset="-122"/>
              </a:rPr>
              <a:t>      线性代数</a:t>
            </a:r>
            <a:r>
              <a:rPr lang="en-US" altLang="zh-CN" sz="1800" dirty="0">
                <a:latin typeface="微软雅黑 Light" panose="020B0502040204020203" pitchFamily="34" charset="-122"/>
                <a:ea typeface="微软雅黑 Light" panose="020B0502040204020203" pitchFamily="34" charset="-122"/>
              </a:rPr>
              <a:t>(Linear Algebra)</a:t>
            </a:r>
            <a:r>
              <a:rPr lang="zh-CN" altLang="en-US" sz="1800" dirty="0">
                <a:latin typeface="微软雅黑 Light" panose="020B0502040204020203" pitchFamily="34" charset="-122"/>
                <a:ea typeface="微软雅黑 Light" panose="020B0502040204020203" pitchFamily="34" charset="-122"/>
              </a:rPr>
              <a:t>是数学</a:t>
            </a:r>
            <a:r>
              <a:rPr lang="zh-CN" altLang="en-US" sz="1800" dirty="0" smtClean="0">
                <a:latin typeface="微软雅黑 Light" panose="020B0502040204020203" pitchFamily="34" charset="-122"/>
                <a:ea typeface="微软雅黑 Light" panose="020B0502040204020203" pitchFamily="34" charset="-122"/>
              </a:rPr>
              <a:t>的一</a:t>
            </a:r>
            <a:r>
              <a:rPr lang="zh-CN" altLang="en-US" sz="1800" dirty="0">
                <a:latin typeface="微软雅黑 Light" panose="020B0502040204020203" pitchFamily="34" charset="-122"/>
                <a:ea typeface="微软雅黑 Light" panose="020B0502040204020203" pitchFamily="34" charset="-122"/>
              </a:rPr>
              <a:t>个分支，也是</a:t>
            </a:r>
            <a:r>
              <a:rPr lang="zh-CN" altLang="en-US" sz="1800" dirty="0" smtClean="0">
                <a:latin typeface="微软雅黑 Light" panose="020B0502040204020203" pitchFamily="34" charset="-122"/>
                <a:ea typeface="微软雅黑 Light" panose="020B0502040204020203" pitchFamily="34" charset="-122"/>
              </a:rPr>
              <a:t>代数的一</a:t>
            </a:r>
            <a:r>
              <a:rPr lang="zh-CN" altLang="en-US" sz="1800" dirty="0">
                <a:latin typeface="微软雅黑 Light" panose="020B0502040204020203" pitchFamily="34" charset="-122"/>
                <a:ea typeface="微软雅黑 Light" panose="020B0502040204020203" pitchFamily="34" charset="-122"/>
              </a:rPr>
              <a:t>个重要学科，那么什么是代数呢</a:t>
            </a:r>
            <a:r>
              <a:rPr lang="en-US" altLang="zh-CN" sz="1800" dirty="0">
                <a:latin typeface="微软雅黑 Light" panose="020B0502040204020203" pitchFamily="34" charset="-122"/>
                <a:ea typeface="微软雅黑 Light" panose="020B0502040204020203" pitchFamily="34" charset="-122"/>
              </a:rPr>
              <a:t>?</a:t>
            </a:r>
            <a:r>
              <a:rPr lang="zh-CN" altLang="en-US" sz="1800" dirty="0">
                <a:latin typeface="微软雅黑 Light" panose="020B0502040204020203" pitchFamily="34" charset="-122"/>
                <a:ea typeface="微软雅黑 Light" panose="020B0502040204020203" pitchFamily="34" charset="-122"/>
              </a:rPr>
              <a:t>代数英文是</a:t>
            </a:r>
            <a:r>
              <a:rPr lang="en-US" altLang="zh-CN" sz="1800" dirty="0">
                <a:latin typeface="微软雅黑 Light" panose="020B0502040204020203" pitchFamily="34" charset="-122"/>
                <a:ea typeface="微软雅黑 Light" panose="020B0502040204020203" pitchFamily="34" charset="-122"/>
              </a:rPr>
              <a:t>Algebra, </a:t>
            </a:r>
            <a:r>
              <a:rPr lang="zh-CN" altLang="en-US" sz="1800" dirty="0">
                <a:latin typeface="微软雅黑 Light" panose="020B0502040204020203" pitchFamily="34" charset="-122"/>
                <a:ea typeface="微软雅黑 Light" panose="020B0502040204020203" pitchFamily="34" charset="-122"/>
              </a:rPr>
              <a:t>源于阿拉伯语。其本意是“结合在一起”</a:t>
            </a:r>
            <a:r>
              <a:rPr lang="zh-CN" altLang="en-US" sz="1800" dirty="0" smtClean="0">
                <a:latin typeface="微软雅黑 Light" panose="020B0502040204020203" pitchFamily="34" charset="-122"/>
                <a:ea typeface="微软雅黑 Light" panose="020B0502040204020203" pitchFamily="34" charset="-122"/>
              </a:rPr>
              <a:t>。也就是说</a:t>
            </a:r>
            <a:r>
              <a:rPr lang="zh-CN" altLang="en-US" sz="1800" dirty="0">
                <a:latin typeface="微软雅黑 Light" panose="020B0502040204020203" pitchFamily="34" charset="-122"/>
                <a:ea typeface="微软雅黑 Light" panose="020B0502040204020203" pitchFamily="34" charset="-122"/>
              </a:rPr>
              <a:t>代数的功能是把许多看似不相关的事物</a:t>
            </a:r>
            <a:r>
              <a:rPr lang="zh-CN" altLang="en-US" sz="1800" dirty="0" smtClean="0">
                <a:latin typeface="微软雅黑 Light" panose="020B0502040204020203" pitchFamily="34" charset="-122"/>
                <a:ea typeface="微软雅黑 Light" panose="020B0502040204020203" pitchFamily="34" charset="-122"/>
              </a:rPr>
              <a:t>“结合在一起”</a:t>
            </a:r>
            <a:r>
              <a:rPr lang="zh-CN" altLang="en-US" sz="1800" dirty="0">
                <a:latin typeface="微软雅黑 Light" panose="020B0502040204020203" pitchFamily="34" charset="-122"/>
                <a:ea typeface="微软雅黑 Light" panose="020B0502040204020203" pitchFamily="34" charset="-122"/>
              </a:rPr>
              <a:t>，也就是进行抽象。抽象的目的是为了解决问题的方便，为了提高效率，通过线性代数可以把</a:t>
            </a:r>
            <a:r>
              <a:rPr lang="zh-CN" altLang="en-US" sz="1800" dirty="0" smtClean="0">
                <a:latin typeface="微软雅黑 Light" panose="020B0502040204020203" pitchFamily="34" charset="-122"/>
                <a:ea typeface="微软雅黑 Light" panose="020B0502040204020203" pitchFamily="34" charset="-122"/>
              </a:rPr>
              <a:t>一些</a:t>
            </a:r>
            <a:r>
              <a:rPr lang="zh-CN" altLang="en-US" sz="1800" dirty="0">
                <a:latin typeface="微软雅黑 Light" panose="020B0502040204020203" pitchFamily="34" charset="-122"/>
                <a:ea typeface="微软雅黑 Light" panose="020B0502040204020203" pitchFamily="34" charset="-122"/>
              </a:rPr>
              <a:t>看似不相关的问题化归为一类问题。 </a:t>
            </a:r>
            <a:endParaRPr lang="en-US" altLang="zh-CN" sz="1800" dirty="0" smtClean="0">
              <a:latin typeface="微软雅黑 Light" panose="020B0502040204020203" pitchFamily="34" charset="-122"/>
              <a:ea typeface="微软雅黑 Light" panose="020B0502040204020203" pitchFamily="34" charset="-122"/>
            </a:endParaRPr>
          </a:p>
          <a:p>
            <a:pPr marL="0" indent="0">
              <a:lnSpc>
                <a:spcPct val="150000"/>
              </a:lnSpc>
              <a:buNone/>
            </a:pPr>
            <a:r>
              <a:rPr lang="en-US" altLang="zh-CN" sz="1800" dirty="0">
                <a:latin typeface="微软雅黑 Light" panose="020B0502040204020203" pitchFamily="34" charset="-122"/>
                <a:ea typeface="微软雅黑 Light" panose="020B0502040204020203" pitchFamily="34" charset="-122"/>
              </a:rPr>
              <a:t> </a:t>
            </a:r>
            <a:r>
              <a:rPr lang="en-US" altLang="zh-CN" sz="1800" dirty="0" smtClean="0">
                <a:latin typeface="微软雅黑 Light" panose="020B0502040204020203" pitchFamily="34" charset="-122"/>
                <a:ea typeface="微软雅黑 Light" panose="020B0502040204020203" pitchFamily="34" charset="-122"/>
              </a:rPr>
              <a:t>     </a:t>
            </a:r>
            <a:r>
              <a:rPr lang="zh-CN" altLang="en-US" sz="1800" dirty="0" smtClean="0">
                <a:latin typeface="微软雅黑 Light" panose="020B0502040204020203" pitchFamily="34" charset="-122"/>
                <a:ea typeface="微软雅黑 Light" panose="020B0502040204020203" pitchFamily="34" charset="-122"/>
              </a:rPr>
              <a:t>线性代数</a:t>
            </a:r>
            <a:r>
              <a:rPr lang="zh-CN" altLang="en-US" sz="1800" dirty="0">
                <a:latin typeface="微软雅黑 Light" panose="020B0502040204020203" pitchFamily="34" charset="-122"/>
                <a:ea typeface="微软雅黑 Light" panose="020B0502040204020203" pitchFamily="34" charset="-122"/>
              </a:rPr>
              <a:t>的研究内容包括行列式，矩阵和向量等，其主要处理的是线性关系的问题，随着数学的发展，线性代数的含义也不断的扩大。它的理论不仅渗透到了数学的</a:t>
            </a:r>
            <a:r>
              <a:rPr lang="zh-CN" altLang="en-US" sz="1800" dirty="0" smtClean="0">
                <a:latin typeface="微软雅黑 Light" panose="020B0502040204020203" pitchFamily="34" charset="-122"/>
                <a:ea typeface="微软雅黑 Light" panose="020B0502040204020203" pitchFamily="34" charset="-122"/>
              </a:rPr>
              <a:t>许多分支中</a:t>
            </a:r>
            <a:r>
              <a:rPr lang="zh-CN" altLang="en-US" sz="1800" dirty="0">
                <a:latin typeface="微软雅黑 Light" panose="020B0502040204020203" pitchFamily="34" charset="-122"/>
                <a:ea typeface="微软雅黑 Light" panose="020B0502040204020203" pitchFamily="34" charset="-122"/>
              </a:rPr>
              <a:t>，而且</a:t>
            </a:r>
            <a:r>
              <a:rPr lang="zh-CN" altLang="en-US" sz="1800" dirty="0" smtClean="0">
                <a:latin typeface="微软雅黑 Light" panose="020B0502040204020203" pitchFamily="34" charset="-122"/>
                <a:ea typeface="微软雅黑 Light" panose="020B0502040204020203" pitchFamily="34" charset="-122"/>
              </a:rPr>
              <a:t>在日常生活，经济管理、建筑设计、计算机发展、等领域</a:t>
            </a:r>
            <a:r>
              <a:rPr lang="zh-CN" altLang="en-US" sz="1800" dirty="0">
                <a:latin typeface="微软雅黑 Light" panose="020B0502040204020203" pitchFamily="34" charset="-122"/>
                <a:ea typeface="微软雅黑 Light" panose="020B0502040204020203" pitchFamily="34" charset="-122"/>
              </a:rPr>
              <a:t>中都有着广泛的应用。</a:t>
            </a:r>
          </a:p>
        </p:txBody>
      </p:sp>
      <p:sp>
        <p:nvSpPr>
          <p:cNvPr id="4" name="矩形 3">
            <a:extLst>
              <a:ext uri="{FF2B5EF4-FFF2-40B4-BE49-F238E27FC236}">
                <a16:creationId xmlns="" xmlns:a16="http://schemas.microsoft.com/office/drawing/2014/main" id="{CF9831CB-7EC1-4396-BC6A-4D6FA6132475}"/>
              </a:ext>
            </a:extLst>
          </p:cNvPr>
          <p:cNvSpPr/>
          <p:nvPr/>
        </p:nvSpPr>
        <p:spPr>
          <a:xfrm>
            <a:off x="3851920" y="980728"/>
            <a:ext cx="2082884" cy="562435"/>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lnSpcReduction="10000"/>
          </a:bodyPr>
          <a:lstStyle/>
          <a:p>
            <a:pPr algn="dist"/>
            <a:endParaRPr lang="zh-CN" altLang="en-US" sz="28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 xmlns:a16="http://schemas.microsoft.com/office/drawing/2014/main" id="{BA7E35A6-D026-4DF0-92E8-1140D837CE8D}"/>
              </a:ext>
            </a:extLst>
          </p:cNvPr>
          <p:cNvSpPr/>
          <p:nvPr/>
        </p:nvSpPr>
        <p:spPr>
          <a:xfrm>
            <a:off x="3686285" y="895281"/>
            <a:ext cx="2103753" cy="525158"/>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fontScale="92500" lnSpcReduction="10000"/>
          </a:bodyPr>
          <a:lstStyle/>
          <a:p>
            <a:pPr algn="ctr"/>
            <a:r>
              <a:rPr lang="zh-CN" altLang="en-US" sz="2800" b="1" dirty="0" smtClean="0">
                <a:solidFill>
                  <a:schemeClr val="bg2">
                    <a:lumMod val="60000"/>
                    <a:lumOff val="40000"/>
                  </a:schemeClr>
                </a:solidFill>
                <a:latin typeface="Microsoft YaHei" panose="020B0503020204020204" pitchFamily="34" charset="-122"/>
                <a:ea typeface="Microsoft YaHei" panose="020B0503020204020204" pitchFamily="34" charset="-122"/>
              </a:rPr>
              <a:t>课程简介</a:t>
            </a:r>
            <a:endParaRPr lang="zh-CN" altLang="en-US" sz="2800" b="1" dirty="0">
              <a:solidFill>
                <a:schemeClr val="bg2">
                  <a:lumMod val="60000"/>
                  <a:lumOff val="4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905093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5" name="Text Box 2"/>
          <p:cNvSpPr txBox="1">
            <a:spLocks noChangeArrowheads="1"/>
          </p:cNvSpPr>
          <p:nvPr/>
        </p:nvSpPr>
        <p:spPr bwMode="auto">
          <a:xfrm>
            <a:off x="152400" y="668338"/>
            <a:ext cx="8748713" cy="1074737"/>
          </a:xfrm>
          <a:prstGeom prst="rect">
            <a:avLst/>
          </a:prstGeom>
          <a:noFill/>
          <a:ln w="9525">
            <a:noFill/>
            <a:miter lim="800000"/>
            <a:headEnd/>
            <a:tailEnd/>
          </a:ln>
        </p:spPr>
        <p:txBody>
          <a:bodyPr wrap="none">
            <a:spAutoFit/>
          </a:bodyPr>
          <a:lstStyle/>
          <a:p>
            <a:r>
              <a:rPr lang="zh-CN" altLang="en-US" sz="2800" b="1">
                <a:solidFill>
                  <a:srgbClr val="0000FF"/>
                </a:solidFill>
                <a:latin typeface="Tahoma" pitchFamily="34" charset="0"/>
                <a:ea typeface="楷体_GB2312"/>
                <a:cs typeface="楷体_GB2312"/>
              </a:rPr>
              <a:t>问题</a:t>
            </a:r>
            <a:r>
              <a:rPr lang="zh-CN" altLang="en-US" sz="2800" b="1">
                <a:solidFill>
                  <a:srgbClr val="000000"/>
                </a:solidFill>
                <a:latin typeface="Tahoma" pitchFamily="34" charset="0"/>
                <a:ea typeface="楷体_GB2312"/>
                <a:cs typeface="楷体_GB2312"/>
              </a:rPr>
              <a:t>   把 </a:t>
            </a:r>
            <a:r>
              <a:rPr lang="en-US" altLang="zh-CN" sz="2800" b="1" i="1">
                <a:solidFill>
                  <a:srgbClr val="000000"/>
                </a:solidFill>
                <a:latin typeface="Times New Roman" pitchFamily="18" charset="0"/>
                <a:ea typeface="楷体_GB2312"/>
                <a:cs typeface="楷体_GB2312"/>
              </a:rPr>
              <a:t>n </a:t>
            </a:r>
            <a:r>
              <a:rPr lang="zh-CN" altLang="en-US" sz="2800" b="1">
                <a:solidFill>
                  <a:srgbClr val="000000"/>
                </a:solidFill>
                <a:latin typeface="Tahoma" pitchFamily="34" charset="0"/>
                <a:ea typeface="楷体_GB2312"/>
                <a:cs typeface="楷体_GB2312"/>
              </a:rPr>
              <a:t>个不同的元素排成一列，共有多少种不同的</a:t>
            </a:r>
          </a:p>
          <a:p>
            <a:pPr>
              <a:lnSpc>
                <a:spcPct val="130000"/>
              </a:lnSpc>
            </a:pPr>
            <a:r>
              <a:rPr lang="zh-CN" altLang="en-US" sz="2800" b="1">
                <a:solidFill>
                  <a:srgbClr val="000000"/>
                </a:solidFill>
                <a:latin typeface="Tahoma" pitchFamily="34" charset="0"/>
                <a:ea typeface="楷体_GB2312"/>
                <a:cs typeface="楷体_GB2312"/>
              </a:rPr>
              <a:t>          排法？</a:t>
            </a:r>
          </a:p>
        </p:txBody>
      </p:sp>
      <p:sp>
        <p:nvSpPr>
          <p:cNvPr id="19459" name="AutoShape 3"/>
          <p:cNvSpPr>
            <a:spLocks noChangeArrowheads="1"/>
          </p:cNvSpPr>
          <p:nvPr/>
        </p:nvSpPr>
        <p:spPr bwMode="auto">
          <a:xfrm>
            <a:off x="187325" y="1727200"/>
            <a:ext cx="8824913" cy="1539875"/>
          </a:xfrm>
          <a:prstGeom prst="roundRect">
            <a:avLst>
              <a:gd name="adj" fmla="val 16667"/>
            </a:avLst>
          </a:prstGeom>
          <a:noFill/>
          <a:ln w="28575">
            <a:solidFill>
              <a:schemeClr val="accent1"/>
            </a:solidFill>
            <a:round/>
            <a:headEnd/>
            <a:tailEnd/>
          </a:ln>
        </p:spPr>
        <p:txBody>
          <a:bodyPr>
            <a:spAutoFit/>
          </a:bodyPr>
          <a:lstStyle/>
          <a:p>
            <a:r>
              <a:rPr lang="zh-CN" altLang="en-US" sz="2800" b="1">
                <a:solidFill>
                  <a:srgbClr val="0000FF"/>
                </a:solidFill>
                <a:latin typeface="Tahoma" pitchFamily="34" charset="0"/>
                <a:ea typeface="楷体_GB2312"/>
                <a:cs typeface="楷体_GB2312"/>
              </a:rPr>
              <a:t>定义</a:t>
            </a:r>
            <a:r>
              <a:rPr lang="zh-CN" altLang="en-US" sz="2800" b="1">
                <a:solidFill>
                  <a:srgbClr val="000000"/>
                </a:solidFill>
                <a:latin typeface="Tahoma" pitchFamily="34" charset="0"/>
                <a:ea typeface="楷体_GB2312"/>
                <a:cs typeface="楷体_GB2312"/>
              </a:rPr>
              <a:t>   把 </a:t>
            </a:r>
            <a:r>
              <a:rPr lang="en-US" altLang="zh-CN" sz="2800" b="1" i="1">
                <a:solidFill>
                  <a:srgbClr val="000000"/>
                </a:solidFill>
                <a:latin typeface="Times New Roman" pitchFamily="18" charset="0"/>
                <a:ea typeface="楷体_GB2312"/>
                <a:cs typeface="楷体_GB2312"/>
              </a:rPr>
              <a:t>n </a:t>
            </a:r>
            <a:r>
              <a:rPr lang="zh-CN" altLang="en-US" sz="2800" b="1">
                <a:solidFill>
                  <a:srgbClr val="000000"/>
                </a:solidFill>
                <a:latin typeface="Tahoma" pitchFamily="34" charset="0"/>
                <a:ea typeface="楷体_GB2312"/>
                <a:cs typeface="楷体_GB2312"/>
              </a:rPr>
              <a:t>个不同的元素排成一列，叫做这 </a:t>
            </a:r>
            <a:r>
              <a:rPr lang="en-US" altLang="zh-CN" sz="2800" b="1" i="1">
                <a:solidFill>
                  <a:srgbClr val="000000"/>
                </a:solidFill>
                <a:latin typeface="Times New Roman" pitchFamily="18" charset="0"/>
                <a:ea typeface="楷体_GB2312"/>
                <a:cs typeface="楷体_GB2312"/>
              </a:rPr>
              <a:t>n </a:t>
            </a:r>
            <a:r>
              <a:rPr lang="zh-CN" altLang="en-US" sz="2800" b="1">
                <a:solidFill>
                  <a:srgbClr val="000000"/>
                </a:solidFill>
                <a:latin typeface="Tahoma" pitchFamily="34" charset="0"/>
                <a:ea typeface="楷体_GB2312"/>
                <a:cs typeface="楷体_GB2312"/>
              </a:rPr>
              <a:t>个元素的</a:t>
            </a:r>
            <a:r>
              <a:rPr lang="zh-CN" altLang="en-US" sz="2800" b="1">
                <a:solidFill>
                  <a:srgbClr val="FF0000"/>
                </a:solidFill>
                <a:latin typeface="Tahoma" pitchFamily="34" charset="0"/>
                <a:ea typeface="楷体_GB2312"/>
                <a:cs typeface="楷体_GB2312"/>
              </a:rPr>
              <a:t>全排列</a:t>
            </a:r>
            <a:r>
              <a:rPr lang="en-US" altLang="zh-CN" sz="2800" b="1">
                <a:solidFill>
                  <a:srgbClr val="000000"/>
                </a:solidFill>
                <a:latin typeface="Times New Roman" pitchFamily="18" charset="0"/>
                <a:ea typeface="楷体_GB2312"/>
                <a:cs typeface="楷体_GB2312"/>
              </a:rPr>
              <a:t>.   </a:t>
            </a:r>
            <a:r>
              <a:rPr lang="en-US" altLang="zh-CN" sz="2800" b="1" i="1">
                <a:solidFill>
                  <a:srgbClr val="000000"/>
                </a:solidFill>
                <a:latin typeface="Times New Roman" pitchFamily="18" charset="0"/>
                <a:ea typeface="楷体_GB2312"/>
                <a:cs typeface="楷体_GB2312"/>
              </a:rPr>
              <a:t>n </a:t>
            </a:r>
            <a:r>
              <a:rPr lang="zh-CN" altLang="en-US" sz="2800" b="1">
                <a:solidFill>
                  <a:srgbClr val="000000"/>
                </a:solidFill>
                <a:latin typeface="Tahoma" pitchFamily="34" charset="0"/>
                <a:ea typeface="楷体_GB2312"/>
                <a:cs typeface="楷体_GB2312"/>
              </a:rPr>
              <a:t>个不同元素的所有排列的种数，通常用</a:t>
            </a:r>
            <a:r>
              <a:rPr lang="en-US" altLang="zh-CN" sz="2800" b="1" i="1">
                <a:solidFill>
                  <a:srgbClr val="FF0000"/>
                </a:solidFill>
                <a:latin typeface="Times New Roman" pitchFamily="18" charset="0"/>
                <a:ea typeface="楷体_GB2312"/>
                <a:cs typeface="楷体_GB2312"/>
              </a:rPr>
              <a:t>P</a:t>
            </a:r>
            <a:r>
              <a:rPr lang="en-US" altLang="zh-CN" sz="2000" b="1" i="1">
                <a:solidFill>
                  <a:srgbClr val="FF0000"/>
                </a:solidFill>
                <a:latin typeface="Times New Roman" pitchFamily="18" charset="0"/>
                <a:ea typeface="楷体_GB2312"/>
                <a:cs typeface="楷体_GB2312"/>
              </a:rPr>
              <a:t>n </a:t>
            </a:r>
            <a:r>
              <a:rPr lang="zh-CN" altLang="en-US" sz="2800" b="1">
                <a:solidFill>
                  <a:srgbClr val="000000"/>
                </a:solidFill>
                <a:latin typeface="Tahoma" pitchFamily="34" charset="0"/>
                <a:ea typeface="楷体_GB2312"/>
                <a:cs typeface="楷体_GB2312"/>
              </a:rPr>
              <a:t>表示</a:t>
            </a:r>
            <a:r>
              <a:rPr lang="en-US" altLang="zh-CN" sz="2800" b="1">
                <a:solidFill>
                  <a:srgbClr val="000000"/>
                </a:solidFill>
                <a:latin typeface="Times New Roman" pitchFamily="18" charset="0"/>
                <a:ea typeface="楷体_GB2312"/>
                <a:cs typeface="楷体_GB2312"/>
              </a:rPr>
              <a:t>.</a:t>
            </a:r>
          </a:p>
        </p:txBody>
      </p:sp>
      <p:graphicFrame>
        <p:nvGraphicFramePr>
          <p:cNvPr id="19460" name="Object 6"/>
          <p:cNvGraphicFramePr>
            <a:graphicFrameLocks noChangeAspect="1"/>
          </p:cNvGraphicFramePr>
          <p:nvPr/>
        </p:nvGraphicFramePr>
        <p:xfrm>
          <a:off x="1262063" y="3617913"/>
          <a:ext cx="5595937" cy="573087"/>
        </p:xfrm>
        <a:graphic>
          <a:graphicData uri="http://schemas.openxmlformats.org/presentationml/2006/ole">
            <mc:AlternateContent xmlns:mc="http://schemas.openxmlformats.org/markup-compatibility/2006">
              <mc:Choice xmlns:v="urn:schemas-microsoft-com:vml" Requires="v">
                <p:oleObj spid="_x0000_s12310" name="Equation" r:id="rId3" imgW="2235200" imgH="228600" progId="">
                  <p:embed/>
                </p:oleObj>
              </mc:Choice>
              <mc:Fallback>
                <p:oleObj name="Equation" r:id="rId3" imgW="2235200" imgH="2286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063" y="3617913"/>
                        <a:ext cx="5595937"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1" name="Text Box 5"/>
          <p:cNvSpPr txBox="1">
            <a:spLocks noChangeArrowheads="1"/>
          </p:cNvSpPr>
          <p:nvPr/>
        </p:nvSpPr>
        <p:spPr bwMode="auto">
          <a:xfrm>
            <a:off x="152400" y="3632200"/>
            <a:ext cx="1003300" cy="519113"/>
          </a:xfrm>
          <a:prstGeom prst="rect">
            <a:avLst/>
          </a:prstGeom>
          <a:noFill/>
          <a:ln w="9525">
            <a:noFill/>
            <a:miter lim="800000"/>
            <a:headEnd/>
            <a:tailEnd/>
          </a:ln>
        </p:spPr>
        <p:txBody>
          <a:bodyPr wrap="none"/>
          <a:lstStyle/>
          <a:p>
            <a:r>
              <a:rPr lang="zh-CN" altLang="en-US" sz="2800" b="1">
                <a:solidFill>
                  <a:srgbClr val="000000"/>
                </a:solidFill>
                <a:latin typeface="Tahoma" pitchFamily="34" charset="0"/>
                <a:ea typeface="楷体_GB2312"/>
                <a:cs typeface="楷体_GB2312"/>
              </a:rPr>
              <a:t>显然 </a:t>
            </a:r>
          </a:p>
        </p:txBody>
      </p:sp>
      <p:sp>
        <p:nvSpPr>
          <p:cNvPr id="19462" name="Text Box 6"/>
          <p:cNvSpPr txBox="1">
            <a:spLocks noChangeArrowheads="1"/>
          </p:cNvSpPr>
          <p:nvPr/>
        </p:nvSpPr>
        <p:spPr bwMode="auto">
          <a:xfrm>
            <a:off x="150813" y="4191000"/>
            <a:ext cx="8093075" cy="519113"/>
          </a:xfrm>
          <a:prstGeom prst="rect">
            <a:avLst/>
          </a:prstGeom>
          <a:noFill/>
          <a:ln w="9525">
            <a:noFill/>
            <a:miter lim="800000"/>
            <a:headEnd/>
            <a:tailEnd/>
          </a:ln>
        </p:spPr>
        <p:txBody>
          <a:bodyPr>
            <a:spAutoFit/>
          </a:bodyPr>
          <a:lstStyle/>
          <a:p>
            <a:pPr marL="457200" indent="-457200"/>
            <a:r>
              <a:rPr kumimoji="1" lang="zh-CN" altLang="en-US" sz="2800" b="1">
                <a:solidFill>
                  <a:srgbClr val="000000"/>
                </a:solidFill>
                <a:latin typeface="Times New Roman" pitchFamily="18" charset="0"/>
                <a:ea typeface="楷体_GB2312"/>
                <a:cs typeface="楷体_GB2312"/>
              </a:rPr>
              <a:t>即</a:t>
            </a:r>
            <a:r>
              <a:rPr kumimoji="1" lang="en-US" altLang="zh-CN" sz="2800" b="1" i="1">
                <a:solidFill>
                  <a:srgbClr val="000000"/>
                </a:solidFill>
                <a:latin typeface="Times New Roman" pitchFamily="18" charset="0"/>
                <a:ea typeface="楷体_GB2312"/>
                <a:cs typeface="楷体_GB2312"/>
              </a:rPr>
              <a:t>n </a:t>
            </a:r>
            <a:r>
              <a:rPr kumimoji="1" lang="zh-CN" altLang="en-US" sz="2800" b="1">
                <a:solidFill>
                  <a:srgbClr val="000000"/>
                </a:solidFill>
                <a:latin typeface="Times New Roman" pitchFamily="18" charset="0"/>
                <a:ea typeface="楷体_GB2312"/>
                <a:cs typeface="楷体_GB2312"/>
              </a:rPr>
              <a:t>个不同的元素一共有</a:t>
            </a:r>
            <a:r>
              <a:rPr kumimoji="1" lang="en-US" altLang="zh-CN" sz="2800" b="1" i="1">
                <a:solidFill>
                  <a:srgbClr val="000000"/>
                </a:solidFill>
                <a:latin typeface="Times New Roman" pitchFamily="18" charset="0"/>
                <a:ea typeface="楷体_GB2312"/>
                <a:cs typeface="楷体_GB2312"/>
              </a:rPr>
              <a:t>n</a:t>
            </a:r>
            <a:r>
              <a:rPr kumimoji="1" lang="en-US" altLang="zh-CN" sz="2800" b="1">
                <a:solidFill>
                  <a:srgbClr val="000000"/>
                </a:solidFill>
                <a:latin typeface="Times New Roman" pitchFamily="18" charset="0"/>
                <a:ea typeface="楷体_GB2312"/>
                <a:cs typeface="楷体_GB2312"/>
              </a:rPr>
              <a:t>! </a:t>
            </a:r>
            <a:r>
              <a:rPr kumimoji="1" lang="zh-CN" altLang="en-US" sz="2800" b="1">
                <a:solidFill>
                  <a:srgbClr val="000000"/>
                </a:solidFill>
                <a:latin typeface="Times New Roman" pitchFamily="18" charset="0"/>
                <a:ea typeface="楷体_GB2312"/>
                <a:cs typeface="楷体_GB2312"/>
              </a:rPr>
              <a:t>种不同的排法</a:t>
            </a:r>
            <a:r>
              <a:rPr kumimoji="1" lang="en-US" altLang="zh-CN" sz="28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up)">
                                      <p:cBhvr>
                                        <p:cTn id="7" dur="500"/>
                                        <p:tgtEl>
                                          <p:spTgt spid="194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blinds(horizontal)">
                                      <p:cBhvr>
                                        <p:cTn id="12" dur="500"/>
                                        <p:tgtEl>
                                          <p:spTgt spid="19461"/>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9460"/>
                                        </p:tgtEl>
                                        <p:attrNameLst>
                                          <p:attrName>style.visibility</p:attrName>
                                        </p:attrNameLst>
                                      </p:cBhvr>
                                      <p:to>
                                        <p:strVal val="visible"/>
                                      </p:to>
                                    </p:set>
                                    <p:animEffect transition="in" filter="wipe(left)">
                                      <p:cBhvr>
                                        <p:cTn id="16" dur="500"/>
                                        <p:tgtEl>
                                          <p:spTgt spid="1946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946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1" grpId="0"/>
      <p:bldP spid="19462" grpId="0" build="p" autoUpdateAnimBg="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8836" name="Object 4"/>
          <p:cNvGraphicFramePr>
            <a:graphicFrameLocks noChangeAspect="1"/>
          </p:cNvGraphicFramePr>
          <p:nvPr/>
        </p:nvGraphicFramePr>
        <p:xfrm>
          <a:off x="334963" y="431800"/>
          <a:ext cx="8443912" cy="1400175"/>
        </p:xfrm>
        <a:graphic>
          <a:graphicData uri="http://schemas.openxmlformats.org/presentationml/2006/ole">
            <mc:AlternateContent xmlns:mc="http://schemas.openxmlformats.org/markup-compatibility/2006">
              <mc:Choice xmlns:v="urn:schemas-microsoft-com:vml" Requires="v">
                <p:oleObj spid="_x0000_s248852" name="Equation" r:id="rId3" imgW="4216400" imgH="698500" progId="">
                  <p:embed/>
                </p:oleObj>
              </mc:Choice>
              <mc:Fallback>
                <p:oleObj name="Equation" r:id="rId3" imgW="4216400" imgH="698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63" y="431800"/>
                        <a:ext cx="8443912" cy="140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1" name="Rectangle 5"/>
          <p:cNvSpPr>
            <a:spLocks noChangeArrowheads="1"/>
          </p:cNvSpPr>
          <p:nvPr/>
        </p:nvSpPr>
        <p:spPr bwMode="auto">
          <a:xfrm>
            <a:off x="457200" y="1916113"/>
            <a:ext cx="8229600" cy="3122612"/>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分析：</a:t>
            </a:r>
          </a:p>
          <a:p>
            <a:pPr marL="609600" indent="-609600">
              <a:lnSpc>
                <a:spcPct val="110000"/>
              </a:lnSpc>
              <a:spcBef>
                <a:spcPct val="20000"/>
              </a:spcBef>
              <a:buClr>
                <a:srgbClr val="0000FF"/>
              </a:buClr>
              <a:buFontTx/>
              <a:buChar char="•"/>
            </a:pPr>
            <a:r>
              <a:rPr lang="zh-CN" altLang="en-US" sz="2400" b="1">
                <a:solidFill>
                  <a:srgbClr val="000000"/>
                </a:solidFill>
                <a:latin typeface="Times New Roman" pitchFamily="18" charset="0"/>
                <a:ea typeface="楷体_GB2312"/>
                <a:cs typeface="楷体_GB2312"/>
              </a:rPr>
              <a:t>讨论方程组的解的情况，就是讨论参数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取何值时，</a:t>
            </a:r>
            <a:r>
              <a:rPr lang="en-US" altLang="zh-CN" sz="2400" b="1" i="1">
                <a:solidFill>
                  <a:srgbClr val="000000"/>
                </a:solidFill>
                <a:latin typeface="Times New Roman" pitchFamily="18" charset="0"/>
                <a:ea typeface="楷体_GB2312"/>
                <a:cs typeface="楷体_GB2312"/>
              </a:rPr>
              <a:t>r</a:t>
            </a:r>
            <a:r>
              <a:rPr lang="en-US" altLang="zh-CN" sz="2400" b="1" baseline="-25000">
                <a:solidFill>
                  <a:srgbClr val="000000"/>
                </a:solidFill>
                <a:latin typeface="Times New Roman" pitchFamily="18" charset="0"/>
                <a:ea typeface="楷体_GB2312"/>
                <a:cs typeface="楷体_GB2312"/>
              </a:rPr>
              <a:t>2 </a:t>
            </a:r>
            <a:r>
              <a:rPr lang="zh-CN" altLang="en-US" sz="2400" b="1" baseline="-25000">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r</a:t>
            </a:r>
            <a:r>
              <a:rPr lang="en-US" altLang="zh-CN" sz="2400" b="1" baseline="-25000">
                <a:solidFill>
                  <a:srgbClr val="000000"/>
                </a:solidFill>
                <a:latin typeface="Times New Roman" pitchFamily="18" charset="0"/>
                <a:ea typeface="楷体_GB2312"/>
                <a:cs typeface="楷体_GB2312"/>
              </a:rPr>
              <a:t>3</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是非零行</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FF"/>
              </a:buClr>
              <a:buFontTx/>
              <a:buChar char="•"/>
            </a:pPr>
            <a:r>
              <a:rPr kumimoji="1" lang="zh-CN" altLang="en-US" sz="2400" b="1">
                <a:solidFill>
                  <a:srgbClr val="000000"/>
                </a:solidFill>
                <a:latin typeface="Times New Roman" pitchFamily="18" charset="0"/>
                <a:ea typeface="楷体_GB2312"/>
                <a:cs typeface="楷体_GB2312"/>
              </a:rPr>
              <a:t>在 </a:t>
            </a:r>
            <a:r>
              <a:rPr lang="en-US" altLang="zh-CN" sz="2400" b="1" i="1">
                <a:solidFill>
                  <a:srgbClr val="000000"/>
                </a:solidFill>
                <a:latin typeface="Times New Roman" pitchFamily="18" charset="0"/>
                <a:ea typeface="楷体_GB2312"/>
                <a:cs typeface="楷体_GB2312"/>
              </a:rPr>
              <a:t>r</a:t>
            </a:r>
            <a:r>
              <a:rPr lang="en-US" altLang="zh-CN" sz="2400" b="1" baseline="-25000">
                <a:solidFill>
                  <a:srgbClr val="000000"/>
                </a:solidFill>
                <a:latin typeface="Times New Roman" pitchFamily="18" charset="0"/>
                <a:ea typeface="楷体_GB2312"/>
                <a:cs typeface="楷体_GB2312"/>
              </a:rPr>
              <a:t>2 </a:t>
            </a:r>
            <a:r>
              <a:rPr lang="zh-CN" altLang="en-US" sz="2400" b="1" baseline="-25000">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r</a:t>
            </a:r>
            <a:r>
              <a:rPr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中，有 </a:t>
            </a:r>
            <a:r>
              <a:rPr kumimoji="1" lang="en-US" altLang="zh-CN" sz="2400" b="1">
                <a:solidFill>
                  <a:srgbClr val="000000"/>
                </a:solidFill>
                <a:latin typeface="Times New Roman" pitchFamily="18" charset="0"/>
                <a:ea typeface="楷体_GB2312"/>
                <a:cs typeface="楷体_GB2312"/>
              </a:rPr>
              <a:t>5 </a:t>
            </a:r>
            <a:r>
              <a:rPr kumimoji="1" lang="zh-CN" altLang="en-US" sz="2400" b="1">
                <a:solidFill>
                  <a:srgbClr val="000000"/>
                </a:solidFill>
                <a:latin typeface="Times New Roman" pitchFamily="18" charset="0"/>
                <a:ea typeface="楷体_GB2312"/>
                <a:cs typeface="楷体_GB2312"/>
              </a:rPr>
              <a:t>处地方出现了</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，要使这 </a:t>
            </a:r>
            <a:r>
              <a:rPr lang="en-US" altLang="zh-CN" sz="2400" b="1">
                <a:solidFill>
                  <a:srgbClr val="000000"/>
                </a:solidFill>
                <a:latin typeface="Times New Roman" pitchFamily="18" charset="0"/>
                <a:ea typeface="楷体_GB2312"/>
                <a:cs typeface="楷体_GB2312"/>
              </a:rPr>
              <a:t>5 </a:t>
            </a:r>
            <a:r>
              <a:rPr lang="zh-CN" altLang="en-US" sz="2400" b="1">
                <a:solidFill>
                  <a:srgbClr val="000000"/>
                </a:solidFill>
                <a:latin typeface="Times New Roman" pitchFamily="18" charset="0"/>
                <a:ea typeface="楷体_GB2312"/>
                <a:cs typeface="楷体_GB2312"/>
              </a:rPr>
              <a:t>个元素等于零，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 0</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3</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3</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FF"/>
              </a:buClr>
              <a:buFontTx/>
              <a:buChar char="•"/>
            </a:pPr>
            <a:r>
              <a:rPr kumimoji="1" lang="zh-CN" altLang="en-US" sz="2400" b="1">
                <a:solidFill>
                  <a:srgbClr val="000000"/>
                </a:solidFill>
                <a:latin typeface="Times New Roman" pitchFamily="18" charset="0"/>
                <a:ea typeface="楷体_GB2312"/>
                <a:cs typeface="楷体_GB2312"/>
              </a:rPr>
              <a:t>实际上没有必要对这 </a:t>
            </a:r>
            <a:r>
              <a:rPr kumimoji="1" lang="en-US" altLang="zh-CN" sz="2400" b="1">
                <a:solidFill>
                  <a:srgbClr val="000000"/>
                </a:solidFill>
                <a:latin typeface="Times New Roman" pitchFamily="18" charset="0"/>
                <a:ea typeface="楷体_GB2312"/>
                <a:cs typeface="楷体_GB2312"/>
              </a:rPr>
              <a:t>4 </a:t>
            </a:r>
            <a:r>
              <a:rPr kumimoji="1" lang="zh-CN" altLang="en-US" sz="2400" b="1">
                <a:solidFill>
                  <a:srgbClr val="000000"/>
                </a:solidFill>
                <a:latin typeface="Times New Roman" pitchFamily="18" charset="0"/>
                <a:ea typeface="楷体_GB2312"/>
                <a:cs typeface="楷体_GB2312"/>
              </a:rPr>
              <a:t>个可能取值逐一进行讨论，</a:t>
            </a:r>
            <a:r>
              <a:rPr lang="zh-CN" altLang="en-US" sz="2400" b="1">
                <a:solidFill>
                  <a:srgbClr val="000000"/>
                </a:solidFill>
                <a:latin typeface="Times New Roman" pitchFamily="18" charset="0"/>
                <a:ea typeface="楷体_GB2312"/>
                <a:cs typeface="楷体_GB2312"/>
              </a:rPr>
              <a:t>先</a:t>
            </a:r>
            <a:r>
              <a:rPr kumimoji="1" lang="zh-CN" altLang="en-US" sz="2400" b="1">
                <a:solidFill>
                  <a:srgbClr val="000000"/>
                </a:solidFill>
                <a:latin typeface="Times New Roman" pitchFamily="18" charset="0"/>
                <a:ea typeface="楷体_GB2312"/>
                <a:cs typeface="楷体_GB2312"/>
              </a:rPr>
              <a:t>从方程组有唯一解入手．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1">
                                            <p:txEl>
                                              <p:pRg st="1" end="1"/>
                                            </p:txEl>
                                          </p:spTgt>
                                        </p:tgtEl>
                                        <p:attrNameLst>
                                          <p:attrName>style.visibility</p:attrName>
                                        </p:attrNameLst>
                                      </p:cBhvr>
                                      <p:to>
                                        <p:strVal val="visible"/>
                                      </p:to>
                                    </p:set>
                                    <p:animEffect transition="in" filter="wipe(left)">
                                      <p:cBhvr>
                                        <p:cTn id="7" dur="500"/>
                                        <p:tgtEl>
                                          <p:spTgt spid="3994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41">
                                            <p:txEl>
                                              <p:pRg st="2" end="2"/>
                                            </p:txEl>
                                          </p:spTgt>
                                        </p:tgtEl>
                                        <p:attrNameLst>
                                          <p:attrName>style.visibility</p:attrName>
                                        </p:attrNameLst>
                                      </p:cBhvr>
                                      <p:to>
                                        <p:strVal val="visible"/>
                                      </p:to>
                                    </p:set>
                                    <p:animEffect transition="in" filter="wipe(left)">
                                      <p:cBhvr>
                                        <p:cTn id="12" dur="500"/>
                                        <p:tgtEl>
                                          <p:spTgt spid="3994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1">
                                            <p:txEl>
                                              <p:pRg st="3" end="3"/>
                                            </p:txEl>
                                          </p:spTgt>
                                        </p:tgtEl>
                                        <p:attrNameLst>
                                          <p:attrName>style.visibility</p:attrName>
                                        </p:attrNameLst>
                                      </p:cBhvr>
                                      <p:to>
                                        <p:strVal val="visible"/>
                                      </p:to>
                                    </p:set>
                                    <p:animEffect transition="in" filter="wipe(left)">
                                      <p:cBhvr>
                                        <p:cTn id="17" dur="500"/>
                                        <p:tgtEl>
                                          <p:spTgt spid="399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build="p"/>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9860" name="Object 4"/>
          <p:cNvGraphicFramePr>
            <a:graphicFrameLocks noChangeAspect="1"/>
          </p:cNvGraphicFramePr>
          <p:nvPr/>
        </p:nvGraphicFramePr>
        <p:xfrm>
          <a:off x="334963" y="431800"/>
          <a:ext cx="8443912" cy="1400175"/>
        </p:xfrm>
        <a:graphic>
          <a:graphicData uri="http://schemas.openxmlformats.org/presentationml/2006/ole">
            <mc:AlternateContent xmlns:mc="http://schemas.openxmlformats.org/markup-compatibility/2006">
              <mc:Choice xmlns:v="urn:schemas-microsoft-com:vml" Requires="v">
                <p:oleObj spid="_x0000_s249876" name="Equation" r:id="rId3" imgW="4216400" imgH="698500" progId="">
                  <p:embed/>
                </p:oleObj>
              </mc:Choice>
              <mc:Fallback>
                <p:oleObj name="Equation" r:id="rId3" imgW="4216400" imgH="698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63" y="431800"/>
                        <a:ext cx="8443912" cy="140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4" name="Rectangle 4"/>
          <p:cNvSpPr>
            <a:spLocks noChangeArrowheads="1"/>
          </p:cNvSpPr>
          <p:nvPr/>
        </p:nvSpPr>
        <p:spPr bwMode="auto">
          <a:xfrm>
            <a:off x="457200" y="1916113"/>
            <a:ext cx="8229600" cy="1917700"/>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于是</a:t>
            </a:r>
          </a:p>
          <a:p>
            <a:pPr marL="609600" indent="-609600">
              <a:lnSpc>
                <a:spcPct val="110000"/>
              </a:lnSpc>
              <a:spcBef>
                <a:spcPct val="20000"/>
              </a:spcBef>
              <a:buClr>
                <a:srgbClr val="0000FF"/>
              </a:buClr>
              <a:buFontTx/>
              <a:buChar char="•"/>
            </a:pPr>
            <a:r>
              <a:rPr kumimoji="1"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a:t>
            </a:r>
            <a:r>
              <a:rPr lang="en-US"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0 </a:t>
            </a:r>
            <a:r>
              <a:rPr lang="zh-CN" altLang="en-US" sz="2400" b="1">
                <a:solidFill>
                  <a:srgbClr val="000000"/>
                </a:solidFill>
                <a:latin typeface="Times New Roman" pitchFamily="18" charset="0"/>
                <a:ea typeface="楷体_GB2312"/>
                <a:cs typeface="楷体_GB2312"/>
              </a:rPr>
              <a:t>且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a:t>
            </a:r>
            <a:r>
              <a:rPr lang="en-US" altLang="en-US"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3 </a:t>
            </a:r>
            <a:r>
              <a:rPr lang="zh-CN" altLang="en-US" sz="2400" b="1">
                <a:solidFill>
                  <a:srgbClr val="000000"/>
                </a:solidFill>
                <a:latin typeface="Times New Roman" pitchFamily="18" charset="0"/>
                <a:ea typeface="楷体_GB2312"/>
                <a:cs typeface="楷体_GB2312"/>
              </a:rPr>
              <a:t>时，</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3 </a:t>
            </a:r>
            <a:r>
              <a:rPr kumimoji="1" lang="zh-CN" altLang="en-US" sz="2400" b="1">
                <a:solidFill>
                  <a:srgbClr val="000000"/>
                </a:solidFill>
                <a:latin typeface="Times New Roman" pitchFamily="18" charset="0"/>
                <a:ea typeface="楷体_GB2312"/>
                <a:cs typeface="楷体_GB2312"/>
              </a:rPr>
              <a:t>，有唯一解．</a:t>
            </a:r>
          </a:p>
          <a:p>
            <a:pPr marL="609600" indent="-609600">
              <a:lnSpc>
                <a:spcPct val="110000"/>
              </a:lnSpc>
              <a:spcBef>
                <a:spcPct val="20000"/>
              </a:spcBef>
              <a:buClr>
                <a:srgbClr val="0000FF"/>
              </a:buClr>
              <a:buFontTx/>
              <a:buChar char="•"/>
            </a:pPr>
            <a:r>
              <a:rPr kumimoji="1"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 0 </a:t>
            </a:r>
            <a:r>
              <a:rPr lang="zh-CN" altLang="en-US" sz="2400" b="1">
                <a:solidFill>
                  <a:srgbClr val="000000"/>
                </a:solidFill>
                <a:latin typeface="Times New Roman" pitchFamily="18" charset="0"/>
                <a:ea typeface="楷体_GB2312"/>
                <a:cs typeface="楷体_GB2312"/>
              </a:rPr>
              <a:t>时，</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1</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2 </a:t>
            </a:r>
            <a:r>
              <a:rPr kumimoji="1" lang="zh-CN" altLang="en-US" sz="2400" b="1">
                <a:solidFill>
                  <a:srgbClr val="000000"/>
                </a:solidFill>
                <a:latin typeface="Times New Roman" pitchFamily="18" charset="0"/>
                <a:ea typeface="楷体_GB2312"/>
                <a:cs typeface="楷体_GB2312"/>
              </a:rPr>
              <a:t>，无解．</a:t>
            </a:r>
          </a:p>
          <a:p>
            <a:pPr marL="609600" indent="-609600">
              <a:lnSpc>
                <a:spcPct val="110000"/>
              </a:lnSpc>
              <a:spcBef>
                <a:spcPct val="20000"/>
              </a:spcBef>
              <a:buClr>
                <a:srgbClr val="0000FF"/>
              </a:buClr>
              <a:buFontTx/>
              <a:buChar char="•"/>
            </a:pPr>
            <a:r>
              <a:rPr kumimoji="1"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 </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3 </a:t>
            </a:r>
            <a:r>
              <a:rPr lang="zh-CN" altLang="en-US" sz="2400" b="1">
                <a:solidFill>
                  <a:srgbClr val="000000"/>
                </a:solidFill>
                <a:latin typeface="Times New Roman" pitchFamily="18" charset="0"/>
                <a:ea typeface="楷体_GB2312"/>
                <a:cs typeface="楷体_GB2312"/>
              </a:rPr>
              <a:t>时，</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2 </a:t>
            </a:r>
            <a:r>
              <a:rPr kumimoji="1" lang="zh-CN" altLang="en-US" sz="2400" b="1">
                <a:solidFill>
                  <a:srgbClr val="000000"/>
                </a:solidFill>
                <a:latin typeface="Times New Roman" pitchFamily="18" charset="0"/>
                <a:ea typeface="楷体_GB2312"/>
                <a:cs typeface="楷体_GB2312"/>
              </a:rPr>
              <a:t>，有无限多解．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4">
                                            <p:txEl>
                                              <p:pRg st="1" end="1"/>
                                            </p:txEl>
                                          </p:spTgt>
                                        </p:tgtEl>
                                        <p:attrNameLst>
                                          <p:attrName>style.visibility</p:attrName>
                                        </p:attrNameLst>
                                      </p:cBhvr>
                                      <p:to>
                                        <p:strVal val="visible"/>
                                      </p:to>
                                    </p:set>
                                    <p:animEffect transition="in" filter="wipe(left)">
                                      <p:cBhvr>
                                        <p:cTn id="7" dur="500"/>
                                        <p:tgtEl>
                                          <p:spTgt spid="4096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4">
                                            <p:txEl>
                                              <p:pRg st="2" end="2"/>
                                            </p:txEl>
                                          </p:spTgt>
                                        </p:tgtEl>
                                        <p:attrNameLst>
                                          <p:attrName>style.visibility</p:attrName>
                                        </p:attrNameLst>
                                      </p:cBhvr>
                                      <p:to>
                                        <p:strVal val="visible"/>
                                      </p:to>
                                    </p:set>
                                    <p:animEffect transition="in" filter="wipe(left)">
                                      <p:cBhvr>
                                        <p:cTn id="12" dur="500"/>
                                        <p:tgtEl>
                                          <p:spTgt spid="4096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64">
                                            <p:txEl>
                                              <p:pRg st="3" end="3"/>
                                            </p:txEl>
                                          </p:spTgt>
                                        </p:tgtEl>
                                        <p:attrNameLst>
                                          <p:attrName>style.visibility</p:attrName>
                                        </p:attrNameLst>
                                      </p:cBhvr>
                                      <p:to>
                                        <p:strVal val="visible"/>
                                      </p:to>
                                    </p:set>
                                    <p:animEffect transition="in" filter="wipe(left)">
                                      <p:cBhvr>
                                        <p:cTn id="17" dur="500"/>
                                        <p:tgtEl>
                                          <p:spTgt spid="409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0886" name="Object 6"/>
          <p:cNvGraphicFramePr>
            <a:graphicFrameLocks noChangeAspect="1"/>
          </p:cNvGraphicFramePr>
          <p:nvPr/>
        </p:nvGraphicFramePr>
        <p:xfrm>
          <a:off x="2649538" y="431800"/>
          <a:ext cx="3814762" cy="1400175"/>
        </p:xfrm>
        <a:graphic>
          <a:graphicData uri="http://schemas.openxmlformats.org/presentationml/2006/ole">
            <mc:AlternateContent xmlns:mc="http://schemas.openxmlformats.org/markup-compatibility/2006">
              <mc:Choice xmlns:v="urn:schemas-microsoft-com:vml" Requires="v">
                <p:oleObj spid="_x0000_s250918" name="Equation" r:id="rId3" imgW="1905000" imgH="698500" progId="">
                  <p:embed/>
                </p:oleObj>
              </mc:Choice>
              <mc:Fallback>
                <p:oleObj name="Equation" r:id="rId3" imgW="1905000" imgH="6985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538" y="431800"/>
                        <a:ext cx="3814762" cy="140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87" name="Rectangle 3"/>
          <p:cNvSpPr>
            <a:spLocks noChangeArrowheads="1"/>
          </p:cNvSpPr>
          <p:nvPr/>
        </p:nvSpPr>
        <p:spPr bwMode="auto">
          <a:xfrm>
            <a:off x="457200" y="1968500"/>
            <a:ext cx="8229600" cy="968375"/>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解法</a:t>
            </a:r>
            <a:r>
              <a:rPr kumimoji="1" lang="en-US" altLang="zh-CN" sz="2400" b="1">
                <a:solidFill>
                  <a:srgbClr val="0000FF"/>
                </a:solidFill>
                <a:latin typeface="Times New Roman" pitchFamily="18" charset="0"/>
                <a:ea typeface="楷体_GB2312"/>
                <a:cs typeface="楷体_GB2312"/>
              </a:rPr>
              <a:t>2</a:t>
            </a:r>
            <a:r>
              <a:rPr kumimoji="1" lang="zh-CN" altLang="en-US" sz="2400" b="1">
                <a:solidFill>
                  <a:srgbClr val="0000FF"/>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因为系数矩阵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是方阵，所以方程组有唯一解的充</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分必要条件是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en-US" sz="2400" b="1">
                <a:solidFill>
                  <a:srgbClr val="FF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a:t>
            </a:r>
          </a:p>
        </p:txBody>
      </p:sp>
      <p:graphicFrame>
        <p:nvGraphicFramePr>
          <p:cNvPr id="41988" name="Object 7"/>
          <p:cNvGraphicFramePr>
            <a:graphicFrameLocks noChangeAspect="1"/>
          </p:cNvGraphicFramePr>
          <p:nvPr/>
        </p:nvGraphicFramePr>
        <p:xfrm>
          <a:off x="2451100" y="3073400"/>
          <a:ext cx="4208463" cy="1252538"/>
        </p:xfrm>
        <a:graphic>
          <a:graphicData uri="http://schemas.openxmlformats.org/presentationml/2006/ole">
            <mc:AlternateContent xmlns:mc="http://schemas.openxmlformats.org/markup-compatibility/2006">
              <mc:Choice xmlns:v="urn:schemas-microsoft-com:vml" Requires="v">
                <p:oleObj spid="_x0000_s250919" name="Equation" r:id="rId5" imgW="2349500" imgH="698500" progId="">
                  <p:embed/>
                </p:oleObj>
              </mc:Choice>
              <mc:Fallback>
                <p:oleObj name="Equation" r:id="rId5" imgW="2349500" imgH="6985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1100" y="3073400"/>
                        <a:ext cx="4208463" cy="1252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2" name="Rectangle 8"/>
          <p:cNvSpPr>
            <a:spLocks noChangeArrowheads="1"/>
          </p:cNvSpPr>
          <p:nvPr/>
        </p:nvSpPr>
        <p:spPr bwMode="auto">
          <a:xfrm>
            <a:off x="457200" y="4464050"/>
            <a:ext cx="8229600" cy="493713"/>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于是</a:t>
            </a:r>
            <a:r>
              <a:rPr kumimoji="1"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a:t>
            </a:r>
            <a:r>
              <a:rPr lang="en-US"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 0 </a:t>
            </a:r>
            <a:r>
              <a:rPr lang="zh-CN" altLang="en-US" sz="2400" b="1">
                <a:solidFill>
                  <a:srgbClr val="000000"/>
                </a:solidFill>
                <a:latin typeface="Times New Roman" pitchFamily="18" charset="0"/>
                <a:ea typeface="楷体_GB2312"/>
                <a:cs typeface="楷体_GB2312"/>
              </a:rPr>
              <a:t>且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a:t>
            </a:r>
            <a:r>
              <a:rPr lang="en-US" altLang="en-US"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3 </a:t>
            </a:r>
            <a:r>
              <a:rPr lang="zh-CN" altLang="en-US" sz="2400" b="1">
                <a:solidFill>
                  <a:srgbClr val="000000"/>
                </a:solidFill>
                <a:latin typeface="Times New Roman" pitchFamily="18" charset="0"/>
                <a:ea typeface="楷体_GB2312"/>
                <a:cs typeface="楷体_GB2312"/>
              </a:rPr>
              <a:t>时，</a:t>
            </a:r>
            <a:r>
              <a:rPr kumimoji="1" lang="zh-CN" altLang="en-US" sz="2400" b="1">
                <a:solidFill>
                  <a:srgbClr val="000000"/>
                </a:solidFill>
                <a:latin typeface="Times New Roman" pitchFamily="18" charset="0"/>
                <a:ea typeface="楷体_GB2312"/>
                <a:cs typeface="楷体_GB2312"/>
              </a:rPr>
              <a:t>方程组有唯一解．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wipe(left)">
                                      <p:cBhvr>
                                        <p:cTn id="7" dur="500"/>
                                        <p:tgtEl>
                                          <p:spTgt spid="41987">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animEffect transition="in" filter="wipe(left)">
                                      <p:cBhvr>
                                        <p:cTn id="11" dur="500"/>
                                        <p:tgtEl>
                                          <p:spTgt spid="41987">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41988"/>
                                        </p:tgtEl>
                                        <p:attrNameLst>
                                          <p:attrName>style.visibility</p:attrName>
                                        </p:attrNameLst>
                                      </p:cBhvr>
                                      <p:to>
                                        <p:strVal val="visible"/>
                                      </p:to>
                                    </p:set>
                                    <p:animEffect transition="in" filter="box(in)">
                                      <p:cBhvr>
                                        <p:cTn id="16" dur="500"/>
                                        <p:tgtEl>
                                          <p:spTgt spid="419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1992">
                                            <p:txEl>
                                              <p:pRg st="0" end="0"/>
                                            </p:txEl>
                                          </p:spTgt>
                                        </p:tgtEl>
                                        <p:attrNameLst>
                                          <p:attrName>style.visibility</p:attrName>
                                        </p:attrNameLst>
                                      </p:cBhvr>
                                      <p:to>
                                        <p:strVal val="visible"/>
                                      </p:to>
                                    </p:set>
                                    <p:animEffect transition="in" filter="wipe(left)">
                                      <p:cBhvr>
                                        <p:cTn id="21" dur="500"/>
                                        <p:tgtEl>
                                          <p:spTgt spid="419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P spid="41992" grpId="0" build="p"/>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ChangeArrowheads="1"/>
          </p:cNvSpPr>
          <p:nvPr/>
        </p:nvSpPr>
        <p:spPr bwMode="auto">
          <a:xfrm>
            <a:off x="457200" y="952500"/>
            <a:ext cx="8229600" cy="1479550"/>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 0 </a:t>
            </a:r>
            <a:r>
              <a:rPr lang="zh-CN" altLang="en-US" sz="2400" b="1">
                <a:solidFill>
                  <a:srgbClr val="000000"/>
                </a:solidFill>
                <a:latin typeface="Times New Roman" pitchFamily="18" charset="0"/>
                <a:ea typeface="楷体_GB2312"/>
                <a:cs typeface="楷体_GB2312"/>
              </a:rPr>
              <a:t>时，</a:t>
            </a: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1</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2 </a:t>
            </a:r>
            <a:r>
              <a:rPr kumimoji="1" lang="zh-CN" altLang="en-US" sz="2400" b="1">
                <a:solidFill>
                  <a:srgbClr val="000000"/>
                </a:solidFill>
                <a:latin typeface="Times New Roman" pitchFamily="18" charset="0"/>
                <a:ea typeface="楷体_GB2312"/>
                <a:cs typeface="楷体_GB2312"/>
              </a:rPr>
              <a:t>，方程组无解．</a:t>
            </a:r>
          </a:p>
        </p:txBody>
      </p:sp>
      <p:graphicFrame>
        <p:nvGraphicFramePr>
          <p:cNvPr id="43013" name="Object 8"/>
          <p:cNvGraphicFramePr>
            <a:graphicFrameLocks noChangeAspect="1"/>
          </p:cNvGraphicFramePr>
          <p:nvPr/>
        </p:nvGraphicFramePr>
        <p:xfrm>
          <a:off x="2238375" y="444500"/>
          <a:ext cx="4349750" cy="1400175"/>
        </p:xfrm>
        <a:graphic>
          <a:graphicData uri="http://schemas.openxmlformats.org/presentationml/2006/ole">
            <mc:AlternateContent xmlns:mc="http://schemas.openxmlformats.org/markup-compatibility/2006">
              <mc:Choice xmlns:v="urn:schemas-microsoft-com:vml" Requires="v">
                <p:oleObj spid="_x0000_s251960" name="Equation" r:id="rId3" imgW="2171700" imgH="698500" progId="">
                  <p:embed/>
                </p:oleObj>
              </mc:Choice>
              <mc:Fallback>
                <p:oleObj name="Equation" r:id="rId3" imgW="2171700" imgH="6985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75" y="444500"/>
                        <a:ext cx="4349750" cy="140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9"/>
          <p:cNvGrpSpPr>
            <a:grpSpLocks/>
          </p:cNvGrpSpPr>
          <p:nvPr/>
        </p:nvGrpSpPr>
        <p:grpSpPr bwMode="auto">
          <a:xfrm>
            <a:off x="4787900" y="908050"/>
            <a:ext cx="1728788" cy="504825"/>
            <a:chOff x="3016" y="572"/>
            <a:chExt cx="1089" cy="318"/>
          </a:xfrm>
        </p:grpSpPr>
        <p:sp>
          <p:nvSpPr>
            <p:cNvPr id="251922" name="Line 6"/>
            <p:cNvSpPr>
              <a:spLocks noChangeShapeType="1"/>
            </p:cNvSpPr>
            <p:nvPr/>
          </p:nvSpPr>
          <p:spPr bwMode="auto">
            <a:xfrm>
              <a:off x="3016" y="572"/>
              <a:ext cx="817" cy="0"/>
            </a:xfrm>
            <a:prstGeom prst="line">
              <a:avLst/>
            </a:prstGeom>
            <a:noFill/>
            <a:ln w="28575">
              <a:solidFill>
                <a:srgbClr val="0000FF"/>
              </a:solidFill>
              <a:round/>
              <a:headEnd/>
              <a:tailEnd/>
            </a:ln>
          </p:spPr>
          <p:txBody>
            <a:bodyPr/>
            <a:lstStyle/>
            <a:p>
              <a:endParaRPr lang="zh-CN" altLang="en-US"/>
            </a:p>
          </p:txBody>
        </p:sp>
        <p:sp>
          <p:nvSpPr>
            <p:cNvPr id="251923" name="Line 7"/>
            <p:cNvSpPr>
              <a:spLocks noChangeShapeType="1"/>
            </p:cNvSpPr>
            <p:nvPr/>
          </p:nvSpPr>
          <p:spPr bwMode="auto">
            <a:xfrm>
              <a:off x="3833" y="572"/>
              <a:ext cx="0" cy="318"/>
            </a:xfrm>
            <a:prstGeom prst="line">
              <a:avLst/>
            </a:prstGeom>
            <a:noFill/>
            <a:ln w="28575">
              <a:solidFill>
                <a:srgbClr val="0000FF"/>
              </a:solidFill>
              <a:round/>
              <a:headEnd/>
              <a:tailEnd/>
            </a:ln>
          </p:spPr>
          <p:txBody>
            <a:bodyPr/>
            <a:lstStyle/>
            <a:p>
              <a:endParaRPr lang="zh-CN" altLang="en-US"/>
            </a:p>
          </p:txBody>
        </p:sp>
        <p:sp>
          <p:nvSpPr>
            <p:cNvPr id="251924" name="Line 8"/>
            <p:cNvSpPr>
              <a:spLocks noChangeShapeType="1"/>
            </p:cNvSpPr>
            <p:nvPr/>
          </p:nvSpPr>
          <p:spPr bwMode="auto">
            <a:xfrm>
              <a:off x="3833" y="890"/>
              <a:ext cx="272" cy="0"/>
            </a:xfrm>
            <a:prstGeom prst="line">
              <a:avLst/>
            </a:prstGeom>
            <a:noFill/>
            <a:ln w="28575">
              <a:solidFill>
                <a:srgbClr val="0000FF"/>
              </a:solidFill>
              <a:round/>
              <a:headEnd/>
              <a:tailEnd/>
            </a:ln>
          </p:spPr>
          <p:txBody>
            <a:bodyPr/>
            <a:lstStyle/>
            <a:p>
              <a:endParaRPr lang="zh-CN" altLang="en-US"/>
            </a:p>
          </p:txBody>
        </p:sp>
      </p:grpSp>
      <p:sp>
        <p:nvSpPr>
          <p:cNvPr id="43018" name="Rectangle 10"/>
          <p:cNvSpPr>
            <a:spLocks noChangeArrowheads="1"/>
          </p:cNvSpPr>
          <p:nvPr/>
        </p:nvSpPr>
        <p:spPr bwMode="auto">
          <a:xfrm>
            <a:off x="457200" y="3244850"/>
            <a:ext cx="8229600" cy="1479550"/>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 </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3 </a:t>
            </a:r>
            <a:r>
              <a:rPr lang="zh-CN" altLang="en-US" sz="2400" b="1">
                <a:solidFill>
                  <a:srgbClr val="000000"/>
                </a:solidFill>
                <a:latin typeface="Times New Roman" pitchFamily="18" charset="0"/>
                <a:ea typeface="楷体_GB2312"/>
                <a:cs typeface="楷体_GB2312"/>
              </a:rPr>
              <a:t>时，</a:t>
            </a: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2 </a:t>
            </a:r>
            <a:r>
              <a:rPr kumimoji="1" lang="zh-CN" altLang="en-US" sz="2400" b="1">
                <a:solidFill>
                  <a:srgbClr val="000000"/>
                </a:solidFill>
                <a:latin typeface="Times New Roman" pitchFamily="18" charset="0"/>
                <a:ea typeface="楷体_GB2312"/>
                <a:cs typeface="楷体_GB2312"/>
              </a:rPr>
              <a:t>，方程组有无限多个解，其通解为</a:t>
            </a:r>
          </a:p>
        </p:txBody>
      </p:sp>
      <p:graphicFrame>
        <p:nvGraphicFramePr>
          <p:cNvPr id="43019" name="Object 9"/>
          <p:cNvGraphicFramePr>
            <a:graphicFrameLocks noChangeAspect="1"/>
          </p:cNvGraphicFramePr>
          <p:nvPr/>
        </p:nvGraphicFramePr>
        <p:xfrm>
          <a:off x="2559050" y="2736850"/>
          <a:ext cx="5468938" cy="1400175"/>
        </p:xfrm>
        <a:graphic>
          <a:graphicData uri="http://schemas.openxmlformats.org/presentationml/2006/ole">
            <mc:AlternateContent xmlns:mc="http://schemas.openxmlformats.org/markup-compatibility/2006">
              <mc:Choice xmlns:v="urn:schemas-microsoft-com:vml" Requires="v">
                <p:oleObj spid="_x0000_s251961" name="Equation" r:id="rId5" imgW="2730500" imgH="698500" progId="">
                  <p:embed/>
                </p:oleObj>
              </mc:Choice>
              <mc:Fallback>
                <p:oleObj name="Equation" r:id="rId5" imgW="2730500" imgH="6985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050" y="2736850"/>
                        <a:ext cx="5468938" cy="140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20" name="Object 10"/>
          <p:cNvGraphicFramePr>
            <a:graphicFrameLocks noChangeAspect="1"/>
          </p:cNvGraphicFramePr>
          <p:nvPr/>
        </p:nvGraphicFramePr>
        <p:xfrm>
          <a:off x="3286125" y="4956175"/>
          <a:ext cx="2568575" cy="1425575"/>
        </p:xfrm>
        <a:graphic>
          <a:graphicData uri="http://schemas.openxmlformats.org/presentationml/2006/ole">
            <mc:AlternateContent xmlns:mc="http://schemas.openxmlformats.org/markup-compatibility/2006">
              <mc:Choice xmlns:v="urn:schemas-microsoft-com:vml" Requires="v">
                <p:oleObj spid="_x0000_s251962" name="Equation" r:id="rId7" imgW="1282700" imgH="711200" progId="">
                  <p:embed/>
                </p:oleObj>
              </mc:Choice>
              <mc:Fallback>
                <p:oleObj name="Equation" r:id="rId7" imgW="1282700" imgH="7112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6125" y="4956175"/>
                        <a:ext cx="2568575"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7"/>
          <p:cNvGrpSpPr>
            <a:grpSpLocks/>
          </p:cNvGrpSpPr>
          <p:nvPr/>
        </p:nvGrpSpPr>
        <p:grpSpPr bwMode="auto">
          <a:xfrm>
            <a:off x="5895975" y="3197225"/>
            <a:ext cx="2060575" cy="504825"/>
            <a:chOff x="3714" y="2014"/>
            <a:chExt cx="1298" cy="318"/>
          </a:xfrm>
        </p:grpSpPr>
        <p:sp>
          <p:nvSpPr>
            <p:cNvPr id="251919" name="Line 14"/>
            <p:cNvSpPr>
              <a:spLocks noChangeShapeType="1"/>
            </p:cNvSpPr>
            <p:nvPr/>
          </p:nvSpPr>
          <p:spPr bwMode="auto">
            <a:xfrm>
              <a:off x="3714" y="2023"/>
              <a:ext cx="249" cy="0"/>
            </a:xfrm>
            <a:prstGeom prst="line">
              <a:avLst/>
            </a:prstGeom>
            <a:noFill/>
            <a:ln w="28575">
              <a:solidFill>
                <a:srgbClr val="0000FF"/>
              </a:solidFill>
              <a:round/>
              <a:headEnd/>
              <a:tailEnd/>
            </a:ln>
          </p:spPr>
          <p:txBody>
            <a:bodyPr/>
            <a:lstStyle/>
            <a:p>
              <a:endParaRPr lang="zh-CN" altLang="en-US"/>
            </a:p>
          </p:txBody>
        </p:sp>
        <p:sp>
          <p:nvSpPr>
            <p:cNvPr id="251920" name="Line 15"/>
            <p:cNvSpPr>
              <a:spLocks noChangeShapeType="1"/>
            </p:cNvSpPr>
            <p:nvPr/>
          </p:nvSpPr>
          <p:spPr bwMode="auto">
            <a:xfrm>
              <a:off x="3969" y="2014"/>
              <a:ext cx="0" cy="318"/>
            </a:xfrm>
            <a:prstGeom prst="line">
              <a:avLst/>
            </a:prstGeom>
            <a:noFill/>
            <a:ln w="28575">
              <a:solidFill>
                <a:srgbClr val="0000FF"/>
              </a:solidFill>
              <a:round/>
              <a:headEnd/>
              <a:tailEnd/>
            </a:ln>
          </p:spPr>
          <p:txBody>
            <a:bodyPr/>
            <a:lstStyle/>
            <a:p>
              <a:endParaRPr lang="zh-CN" altLang="en-US"/>
            </a:p>
          </p:txBody>
        </p:sp>
        <p:sp>
          <p:nvSpPr>
            <p:cNvPr id="251921" name="Line 16"/>
            <p:cNvSpPr>
              <a:spLocks noChangeShapeType="1"/>
            </p:cNvSpPr>
            <p:nvPr/>
          </p:nvSpPr>
          <p:spPr bwMode="auto">
            <a:xfrm>
              <a:off x="3969" y="2332"/>
              <a:ext cx="1043" cy="0"/>
            </a:xfrm>
            <a:prstGeom prst="line">
              <a:avLst/>
            </a:prstGeom>
            <a:noFill/>
            <a:ln w="28575">
              <a:solidFill>
                <a:srgbClr val="0000FF"/>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animEffect transition="in" filter="slide(fromBottom)">
                                      <p:cBhvr>
                                        <p:cTn id="7" dur="500"/>
                                        <p:tgtEl>
                                          <p:spTgt spid="43012">
                                            <p:txEl>
                                              <p:pRg st="0" end="0"/>
                                            </p:txEl>
                                          </p:spTgt>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43013"/>
                                        </p:tgtEl>
                                        <p:attrNameLst>
                                          <p:attrName>style.visibility</p:attrName>
                                        </p:attrNameLst>
                                      </p:cBhvr>
                                      <p:to>
                                        <p:strVal val="visible"/>
                                      </p:to>
                                    </p:set>
                                    <p:animEffect transition="in" filter="box(in)">
                                      <p:cBhvr>
                                        <p:cTn id="11" dur="500"/>
                                        <p:tgtEl>
                                          <p:spTgt spid="43013"/>
                                        </p:tgtEl>
                                      </p:cBhvr>
                                    </p:animEffect>
                                  </p:childTnLst>
                                </p:cTn>
                              </p:par>
                            </p:childTnLst>
                          </p:cTn>
                        </p:par>
                        <p:par>
                          <p:cTn id="12" fill="hold" nodeType="afterGroup">
                            <p:stCondLst>
                              <p:cond delay="1000"/>
                            </p:stCondLst>
                            <p:childTnLst>
                              <p:par>
                                <p:cTn id="13" presetID="18" presetClass="entr" presetSubtype="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Right)">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43012">
                                            <p:txEl>
                                              <p:pRg st="3" end="3"/>
                                            </p:txEl>
                                          </p:spTgt>
                                        </p:tgtEl>
                                        <p:attrNameLst>
                                          <p:attrName>style.visibility</p:attrName>
                                        </p:attrNameLst>
                                      </p:cBhvr>
                                      <p:to>
                                        <p:strVal val="visible"/>
                                      </p:to>
                                    </p:set>
                                    <p:animEffect transition="in" filter="slide(fromBottom)">
                                      <p:cBhvr>
                                        <p:cTn id="20" dur="500"/>
                                        <p:tgtEl>
                                          <p:spTgt spid="43012">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43018">
                                            <p:txEl>
                                              <p:pRg st="0" end="0"/>
                                            </p:txEl>
                                          </p:spTgt>
                                        </p:tgtEl>
                                        <p:attrNameLst>
                                          <p:attrName>style.visibility</p:attrName>
                                        </p:attrNameLst>
                                      </p:cBhvr>
                                      <p:to>
                                        <p:strVal val="visible"/>
                                      </p:to>
                                    </p:set>
                                    <p:animEffect transition="in" filter="slide(fromBottom)">
                                      <p:cBhvr>
                                        <p:cTn id="25" dur="500"/>
                                        <p:tgtEl>
                                          <p:spTgt spid="43018">
                                            <p:txEl>
                                              <p:pRg st="0" end="0"/>
                                            </p:txEl>
                                          </p:spTgt>
                                        </p:tgtEl>
                                      </p:cBhvr>
                                    </p:animEffect>
                                  </p:childTnLst>
                                </p:cTn>
                              </p:par>
                            </p:childTnLst>
                          </p:cTn>
                        </p:par>
                        <p:par>
                          <p:cTn id="26" fill="hold" nodeType="afterGroup">
                            <p:stCondLst>
                              <p:cond delay="500"/>
                            </p:stCondLst>
                            <p:childTnLst>
                              <p:par>
                                <p:cTn id="27" presetID="4" presetClass="entr" presetSubtype="16" fill="hold" nodeType="afterEffect">
                                  <p:stCondLst>
                                    <p:cond delay="0"/>
                                  </p:stCondLst>
                                  <p:childTnLst>
                                    <p:set>
                                      <p:cBhvr>
                                        <p:cTn id="28" dur="1" fill="hold">
                                          <p:stCondLst>
                                            <p:cond delay="0"/>
                                          </p:stCondLst>
                                        </p:cTn>
                                        <p:tgtEl>
                                          <p:spTgt spid="43019"/>
                                        </p:tgtEl>
                                        <p:attrNameLst>
                                          <p:attrName>style.visibility</p:attrName>
                                        </p:attrNameLst>
                                      </p:cBhvr>
                                      <p:to>
                                        <p:strVal val="visible"/>
                                      </p:to>
                                    </p:set>
                                    <p:animEffect transition="in" filter="box(in)">
                                      <p:cBhvr>
                                        <p:cTn id="29" dur="500"/>
                                        <p:tgtEl>
                                          <p:spTgt spid="43019"/>
                                        </p:tgtEl>
                                      </p:cBhvr>
                                    </p:animEffect>
                                  </p:childTnLst>
                                </p:cTn>
                              </p:par>
                            </p:childTnLst>
                          </p:cTn>
                        </p:par>
                        <p:par>
                          <p:cTn id="30" fill="hold" nodeType="afterGroup">
                            <p:stCondLst>
                              <p:cond delay="1000"/>
                            </p:stCondLst>
                            <p:childTnLst>
                              <p:par>
                                <p:cTn id="31" presetID="18" presetClass="entr" presetSubtype="6"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strips(downRight)">
                                      <p:cBhvr>
                                        <p:cTn id="33" dur="500"/>
                                        <p:tgtEl>
                                          <p:spTgt spid="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43018">
                                            <p:txEl>
                                              <p:pRg st="3" end="3"/>
                                            </p:txEl>
                                          </p:spTgt>
                                        </p:tgtEl>
                                        <p:attrNameLst>
                                          <p:attrName>style.visibility</p:attrName>
                                        </p:attrNameLst>
                                      </p:cBhvr>
                                      <p:to>
                                        <p:strVal val="visible"/>
                                      </p:to>
                                    </p:set>
                                    <p:animEffect transition="in" filter="slide(fromBottom)">
                                      <p:cBhvr>
                                        <p:cTn id="38" dur="500"/>
                                        <p:tgtEl>
                                          <p:spTgt spid="43018">
                                            <p:txEl>
                                              <p:pRg st="3" end="3"/>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nodeType="clickEffect">
                                  <p:stCondLst>
                                    <p:cond delay="0"/>
                                  </p:stCondLst>
                                  <p:childTnLst>
                                    <p:set>
                                      <p:cBhvr>
                                        <p:cTn id="42" dur="1" fill="hold">
                                          <p:stCondLst>
                                            <p:cond delay="0"/>
                                          </p:stCondLst>
                                        </p:cTn>
                                        <p:tgtEl>
                                          <p:spTgt spid="43020"/>
                                        </p:tgtEl>
                                        <p:attrNameLst>
                                          <p:attrName>style.visibility</p:attrName>
                                        </p:attrNameLst>
                                      </p:cBhvr>
                                      <p:to>
                                        <p:strVal val="visible"/>
                                      </p:to>
                                    </p:set>
                                    <p:animEffect transition="in" filter="box(in)">
                                      <p:cBhvr>
                                        <p:cTn id="43" dur="500"/>
                                        <p:tgtEl>
                                          <p:spTgt spid="43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build="p"/>
      <p:bldP spid="43018" grpId="0" build="p"/>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1" name="Rectangle 6"/>
          <p:cNvSpPr>
            <a:spLocks noChangeArrowheads="1"/>
          </p:cNvSpPr>
          <p:nvPr/>
        </p:nvSpPr>
        <p:spPr bwMode="auto">
          <a:xfrm>
            <a:off x="457200" y="533400"/>
            <a:ext cx="8229600" cy="1808163"/>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元线性方程组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p>
          <a:p>
            <a:pPr marL="609600" indent="-609600">
              <a:lnSpc>
                <a:spcPct val="110000"/>
              </a:lnSpc>
              <a:spcBef>
                <a:spcPct val="20000"/>
              </a:spcBef>
              <a:buClr>
                <a:srgbClr val="000000"/>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无解的充分必要条件是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00"/>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有唯一解的充分必要条件是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00"/>
              </a:buClr>
              <a:buFont typeface="Wingdings" pitchFamily="2" charset="2"/>
              <a:buAutoNum type="circleNumDbPlain"/>
            </a:pPr>
            <a:r>
              <a:rPr kumimoji="1" lang="zh-CN" altLang="en-US" sz="2400" b="1">
                <a:solidFill>
                  <a:srgbClr val="000000"/>
                </a:solidFill>
                <a:latin typeface="Times New Roman" pitchFamily="18" charset="0"/>
                <a:ea typeface="楷体_GB2312"/>
                <a:cs typeface="楷体_GB2312"/>
              </a:rPr>
              <a:t>有无限多解的充分必要条件是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p>
        </p:txBody>
      </p:sp>
      <p:sp>
        <p:nvSpPr>
          <p:cNvPr id="44039" name="Rectangle 7"/>
          <p:cNvSpPr>
            <a:spLocks noChangeArrowheads="1"/>
          </p:cNvSpPr>
          <p:nvPr/>
        </p:nvSpPr>
        <p:spPr bwMode="auto">
          <a:xfrm>
            <a:off x="457200" y="2500313"/>
            <a:ext cx="8229600" cy="968375"/>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分析：</a:t>
            </a:r>
            <a:r>
              <a:rPr kumimoji="1" lang="zh-CN" altLang="en-US" sz="2400" b="1">
                <a:solidFill>
                  <a:srgbClr val="000000"/>
                </a:solidFill>
                <a:latin typeface="Times New Roman" pitchFamily="18" charset="0"/>
                <a:ea typeface="楷体_GB2312"/>
                <a:cs typeface="楷体_GB2312"/>
              </a:rPr>
              <a:t>因为对于 </a:t>
            </a:r>
            <a:r>
              <a:rPr kumimoji="1" lang="en-US" altLang="zh-CN" sz="2400" b="1" i="1">
                <a:solidFill>
                  <a:srgbClr val="FF0000"/>
                </a:solidFill>
                <a:latin typeface="Times New Roman" pitchFamily="18" charset="0"/>
                <a:ea typeface="楷体_GB2312"/>
                <a:cs typeface="楷体_GB2312"/>
              </a:rPr>
              <a:t>AX </a:t>
            </a:r>
            <a:r>
              <a:rPr kumimoji="1" lang="en-US" altLang="zh-CN" sz="2400" b="1">
                <a:solidFill>
                  <a:srgbClr val="FF0000"/>
                </a:solidFill>
                <a:latin typeface="Times New Roman" pitchFamily="18" charset="0"/>
                <a:ea typeface="楷体_GB2312"/>
                <a:cs typeface="楷体_GB2312"/>
              </a:rPr>
              <a:t>= 0</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必有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0) =</a:t>
            </a:r>
            <a:r>
              <a:rPr kumimoji="1" lang="en-US" altLang="zh-CN"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，所以可从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p>
          <a:p>
            <a:pPr marL="609600" indent="-609600">
              <a:lnSpc>
                <a:spcPct val="110000"/>
              </a:lnSpc>
              <a:spcBef>
                <a:spcPct val="20000"/>
              </a:spcBef>
              <a:buClr>
                <a:srgbClr val="00007D"/>
              </a:buClr>
              <a:buSzPct val="75000"/>
              <a:buFont typeface="Wingdings" pitchFamily="2" charset="2"/>
              <a:buNone/>
            </a:pP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判断齐次线性方程组的解的情况．</a:t>
            </a:r>
          </a:p>
        </p:txBody>
      </p:sp>
      <p:sp>
        <p:nvSpPr>
          <p:cNvPr id="44040" name="Rectangle 8"/>
          <p:cNvSpPr>
            <a:spLocks noChangeArrowheads="1"/>
          </p:cNvSpPr>
          <p:nvPr/>
        </p:nvSpPr>
        <p:spPr bwMode="auto">
          <a:xfrm>
            <a:off x="457200" y="3629025"/>
            <a:ext cx="8229600" cy="858838"/>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元齐次线性方程组 </a:t>
            </a:r>
            <a:r>
              <a:rPr kumimoji="1" lang="en-US" altLang="zh-CN" sz="2400" b="1" i="1">
                <a:solidFill>
                  <a:srgbClr val="FF0000"/>
                </a:solidFill>
                <a:latin typeface="Times New Roman" pitchFamily="18" charset="0"/>
                <a:ea typeface="楷体_GB2312"/>
                <a:cs typeface="楷体_GB2312"/>
              </a:rPr>
              <a:t>AX</a:t>
            </a:r>
            <a:r>
              <a:rPr kumimoji="1" lang="en-US" altLang="zh-CN" sz="2400" b="1">
                <a:solidFill>
                  <a:srgbClr val="FF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有非零解的充分必要条件</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&lt;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楷体_GB2312"/>
                <a:ea typeface="楷体_GB2312"/>
                <a:cs typeface="楷体_GB2312"/>
              </a:rPr>
              <a:t>．</a:t>
            </a:r>
          </a:p>
        </p:txBody>
      </p:sp>
      <p:sp>
        <p:nvSpPr>
          <p:cNvPr id="44041" name="Rectangle 9"/>
          <p:cNvSpPr>
            <a:spLocks noChangeArrowheads="1"/>
          </p:cNvSpPr>
          <p:nvPr/>
        </p:nvSpPr>
        <p:spPr bwMode="auto">
          <a:xfrm>
            <a:off x="457200" y="4646613"/>
            <a:ext cx="8229600" cy="858837"/>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线性方程组 </a:t>
            </a:r>
            <a:r>
              <a:rPr kumimoji="1" lang="en-US" altLang="zh-CN" sz="2400" b="1" i="1">
                <a:solidFill>
                  <a:srgbClr val="FF0000"/>
                </a:solidFill>
                <a:latin typeface="Times New Roman" pitchFamily="18" charset="0"/>
                <a:ea typeface="楷体_GB2312"/>
                <a:cs typeface="楷体_GB2312"/>
              </a:rPr>
              <a:t>AX</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有解的充分必要条件是</a:t>
            </a:r>
          </a:p>
          <a:p>
            <a:pPr marL="609600" indent="-609600" algn="ctr">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a:t>
            </a:r>
          </a:p>
        </p:txBody>
      </p:sp>
      <p:sp>
        <p:nvSpPr>
          <p:cNvPr id="44042" name="Rectangle 10"/>
          <p:cNvSpPr>
            <a:spLocks noChangeArrowheads="1"/>
          </p:cNvSpPr>
          <p:nvPr/>
        </p:nvSpPr>
        <p:spPr bwMode="auto">
          <a:xfrm>
            <a:off x="457200" y="5665788"/>
            <a:ext cx="8229600" cy="858837"/>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矩阵方程 </a:t>
            </a:r>
            <a:r>
              <a:rPr kumimoji="1" lang="en-US" altLang="zh-CN" sz="2400" b="1" i="1">
                <a:solidFill>
                  <a:srgbClr val="FF0000"/>
                </a:solidFill>
                <a:latin typeface="Times New Roman" pitchFamily="18" charset="0"/>
                <a:ea typeface="楷体_GB2312"/>
                <a:cs typeface="楷体_GB2312"/>
              </a:rPr>
              <a:t>AX</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有解的充分必要条件是</a:t>
            </a:r>
          </a:p>
          <a:p>
            <a:pPr marL="609600" indent="-609600" algn="ctr">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a:t>
            </a:r>
          </a:p>
        </p:txBody>
      </p:sp>
      <p:pic>
        <p:nvPicPr>
          <p:cNvPr id="1182726" name="墨迹 1"/>
          <p:cNvPicPr>
            <a:picLocks noChangeAspect="1" noChangeArrowheads="1"/>
          </p:cNvPicPr>
          <p:nvPr/>
        </p:nvPicPr>
        <p:blipFill>
          <a:blip r:embed="rId2"/>
          <a:srcRect/>
          <a:stretch>
            <a:fillRect/>
          </a:stretch>
        </p:blipFill>
        <p:spPr bwMode="auto">
          <a:xfrm>
            <a:off x="493713" y="4052888"/>
            <a:ext cx="1665287" cy="296862"/>
          </a:xfrm>
          <a:prstGeom prst="rect">
            <a:avLst/>
          </a:prstGeom>
          <a:noFill/>
          <a:ln w="9525">
            <a:noFill/>
            <a:miter lim="800000"/>
            <a:headEnd/>
            <a:tailEnd/>
          </a:ln>
        </p:spPr>
      </p:pic>
      <p:pic>
        <p:nvPicPr>
          <p:cNvPr id="1182727" name="墨迹 2"/>
          <p:cNvPicPr>
            <a:picLocks noChangeAspect="1" noChangeArrowheads="1"/>
          </p:cNvPicPr>
          <p:nvPr/>
        </p:nvPicPr>
        <p:blipFill>
          <a:blip r:embed="rId3"/>
          <a:srcRect/>
          <a:stretch>
            <a:fillRect/>
          </a:stretch>
        </p:blipFill>
        <p:spPr bwMode="auto">
          <a:xfrm>
            <a:off x="2365375" y="4044950"/>
            <a:ext cx="234950" cy="527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4039">
                                            <p:txEl>
                                              <p:pRg st="0" end="0"/>
                                            </p:txEl>
                                          </p:spTgt>
                                        </p:tgtEl>
                                        <p:attrNameLst>
                                          <p:attrName>style.visibility</p:attrName>
                                        </p:attrNameLst>
                                      </p:cBhvr>
                                      <p:to>
                                        <p:strVal val="visible"/>
                                      </p:to>
                                    </p:set>
                                  </p:childTnLst>
                                </p:cTn>
                              </p:par>
                            </p:childTnLst>
                          </p:cTn>
                        </p:par>
                        <p:par>
                          <p:cTn id="7" fill="hold" nodeType="afterGroup">
                            <p:stCondLst>
                              <p:cond delay="32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44039">
                                            <p:txEl>
                                              <p:pRg st="1" end="1"/>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44040"/>
                                        </p:tgtEl>
                                        <p:attrNameLst>
                                          <p:attrName>style.visibility</p:attrName>
                                        </p:attrNameLst>
                                      </p:cBhvr>
                                      <p:to>
                                        <p:strVal val="visible"/>
                                      </p:to>
                                    </p:set>
                                    <p:animEffect transition="in" filter="slide(fromBottom)">
                                      <p:cBhvr>
                                        <p:cTn id="14" dur="500"/>
                                        <p:tgtEl>
                                          <p:spTgt spid="4404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4041"/>
                                        </p:tgtEl>
                                        <p:attrNameLst>
                                          <p:attrName>style.visibility</p:attrName>
                                        </p:attrNameLst>
                                      </p:cBhvr>
                                      <p:to>
                                        <p:strVal val="visible"/>
                                      </p:to>
                                    </p:set>
                                    <p:animEffect transition="in" filter="slide(fromBottom)">
                                      <p:cBhvr>
                                        <p:cTn id="19" dur="500"/>
                                        <p:tgtEl>
                                          <p:spTgt spid="4404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44042"/>
                                        </p:tgtEl>
                                        <p:attrNameLst>
                                          <p:attrName>style.visibility</p:attrName>
                                        </p:attrNameLst>
                                      </p:cBhvr>
                                      <p:to>
                                        <p:strVal val="visible"/>
                                      </p:to>
                                    </p:set>
                                    <p:animEffect transition="in" filter="slide(fromBottom)">
                                      <p:cBhvr>
                                        <p:cTn id="24" dur="500"/>
                                        <p:tgtEl>
                                          <p:spTgt spid="44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build="p"/>
      <p:bldP spid="44040" grpId="0"/>
      <p:bldP spid="44041" grpId="0"/>
      <p:bldP spid="44042"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45" name="Rectangle 7"/>
          <p:cNvSpPr>
            <a:spLocks noChangeArrowheads="1"/>
          </p:cNvSpPr>
          <p:nvPr/>
        </p:nvSpPr>
        <p:spPr bwMode="auto">
          <a:xfrm>
            <a:off x="457200" y="525463"/>
            <a:ext cx="8229600" cy="858837"/>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矩阵方程 </a:t>
            </a:r>
            <a:r>
              <a:rPr kumimoji="1" lang="en-US" altLang="zh-CN" sz="2400" b="1" i="1">
                <a:solidFill>
                  <a:srgbClr val="FF0000"/>
                </a:solidFill>
                <a:latin typeface="Times New Roman" pitchFamily="18" charset="0"/>
                <a:ea typeface="楷体_GB2312"/>
                <a:cs typeface="楷体_GB2312"/>
              </a:rPr>
              <a:t>AX</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有解的充分必要条件是</a:t>
            </a:r>
          </a:p>
          <a:p>
            <a:pPr marL="609600" indent="-609600" algn="ctr">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a:t>
            </a:r>
          </a:p>
        </p:txBody>
      </p:sp>
      <p:sp>
        <p:nvSpPr>
          <p:cNvPr id="46088" name="Rectangle 8"/>
          <p:cNvSpPr>
            <a:spLocks noChangeArrowheads="1"/>
          </p:cNvSpPr>
          <p:nvPr/>
        </p:nvSpPr>
        <p:spPr bwMode="auto">
          <a:xfrm>
            <a:off x="457200" y="1524000"/>
            <a:ext cx="8507413" cy="3305175"/>
          </a:xfrm>
          <a:prstGeom prst="rect">
            <a:avLst/>
          </a:prstGeom>
          <a:noFill/>
          <a:ln w="9525">
            <a:noFill/>
            <a:miter lim="800000"/>
            <a:headEnd/>
            <a:tailEnd/>
          </a:ln>
        </p:spPr>
        <p:txBody>
          <a:bodyPr>
            <a:spAutoFit/>
          </a:bodyPr>
          <a:lstStyle/>
          <a:p>
            <a:pPr marL="342900" indent="-342900">
              <a:lnSpc>
                <a:spcPct val="13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证明：</a:t>
            </a:r>
            <a:r>
              <a:rPr lang="zh-CN" altLang="en-US" sz="2400" b="1">
                <a:solidFill>
                  <a:srgbClr val="000000"/>
                </a:solidFill>
                <a:latin typeface="Times New Roman" pitchFamily="18" charset="0"/>
                <a:ea typeface="楷体_GB2312"/>
                <a:cs typeface="楷体_GB2312"/>
              </a:rPr>
              <a:t>设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m</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矩阵， </a:t>
            </a:r>
            <a:r>
              <a:rPr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m</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l</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矩阵，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l</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矩阵</a:t>
            </a:r>
            <a:r>
              <a:rPr lang="en-US" altLang="zh-CN" sz="2400" b="1">
                <a:solidFill>
                  <a:srgbClr val="000000"/>
                </a:solidFill>
                <a:latin typeface="楷体_GB2312"/>
                <a:ea typeface="楷体_GB2312"/>
                <a:cs typeface="楷体_GB2312"/>
              </a:rPr>
              <a:t>.</a:t>
            </a:r>
          </a:p>
          <a:p>
            <a:pPr marL="342900" indent="-342900">
              <a:lnSpc>
                <a:spcPct val="13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把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和 </a:t>
            </a:r>
            <a:r>
              <a:rPr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按列分块，记作</a:t>
            </a:r>
          </a:p>
          <a:p>
            <a:pPr marL="342900" indent="-342900" algn="ctr">
              <a:lnSpc>
                <a:spcPct val="130000"/>
              </a:lnSpc>
              <a:spcBef>
                <a:spcPct val="20000"/>
              </a:spcBef>
              <a:buClr>
                <a:srgbClr val="00007D"/>
              </a:buClr>
              <a:buSzPct val="75000"/>
              <a:buFont typeface="Wingdings" pitchFamily="2" charset="2"/>
              <a:buNone/>
            </a:pP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x</a:t>
            </a:r>
            <a:r>
              <a:rPr lang="en-US" altLang="zh-CN" sz="2400" b="1" i="1" baseline="-25000">
                <a:solidFill>
                  <a:srgbClr val="000000"/>
                </a:solidFill>
                <a:latin typeface="Times New Roman" pitchFamily="18" charset="0"/>
                <a:ea typeface="楷体_GB2312"/>
                <a:cs typeface="楷体_GB2312"/>
              </a:rPr>
              <a:t>l</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 = ( </a:t>
            </a:r>
            <a:r>
              <a:rPr lang="en-US" altLang="zh-CN" sz="2400" b="1" i="1">
                <a:solidFill>
                  <a:srgbClr val="000000"/>
                </a:solidFill>
                <a:latin typeface="Times New Roman" pitchFamily="18" charset="0"/>
                <a:ea typeface="楷体_GB2312"/>
                <a:cs typeface="楷体_GB2312"/>
              </a:rPr>
              <a:t>b</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b</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b</a:t>
            </a:r>
            <a:r>
              <a:rPr lang="en-US" altLang="zh-CN" sz="2400" b="1" i="1" baseline="-25000">
                <a:solidFill>
                  <a:srgbClr val="000000"/>
                </a:solidFill>
                <a:latin typeface="Times New Roman" pitchFamily="18" charset="0"/>
                <a:ea typeface="楷体_GB2312"/>
                <a:cs typeface="楷体_GB2312"/>
              </a:rPr>
              <a:t>l</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p>
          <a:p>
            <a:pPr marL="342900" indent="-342900">
              <a:lnSpc>
                <a:spcPct val="13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则</a:t>
            </a:r>
          </a:p>
          <a:p>
            <a:pPr marL="342900" indent="-342900">
              <a:lnSpc>
                <a:spcPct val="13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即矩阵方程 </a:t>
            </a:r>
            <a:r>
              <a:rPr kumimoji="1" lang="en-US" altLang="zh-CN" sz="2400" b="1" i="1">
                <a:solidFill>
                  <a:srgbClr val="FF0000"/>
                </a:solidFill>
                <a:latin typeface="Times New Roman" pitchFamily="18" charset="0"/>
                <a:ea typeface="楷体_GB2312"/>
                <a:cs typeface="楷体_GB2312"/>
              </a:rPr>
              <a:t>AX</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有解        线性方程组 </a:t>
            </a:r>
            <a:r>
              <a:rPr kumimoji="1" lang="en-US" altLang="zh-CN" sz="2400" b="1" i="1">
                <a:solidFill>
                  <a:srgbClr val="FF0000"/>
                </a:solidFill>
                <a:latin typeface="Times New Roman" pitchFamily="18" charset="0"/>
                <a:ea typeface="楷体_GB2312"/>
                <a:cs typeface="楷体_GB2312"/>
              </a:rPr>
              <a:t>Ax</a:t>
            </a:r>
            <a:r>
              <a:rPr kumimoji="1" lang="en-US" altLang="zh-CN" sz="2400" b="1" i="1" baseline="-25000">
                <a:solidFill>
                  <a:srgbClr val="FF0000"/>
                </a:solidFill>
                <a:latin typeface="Times New Roman" pitchFamily="18" charset="0"/>
                <a:ea typeface="楷体_GB2312"/>
                <a:cs typeface="楷体_GB2312"/>
              </a:rPr>
              <a:t>i</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b</a:t>
            </a:r>
            <a:r>
              <a:rPr kumimoji="1" lang="en-US" altLang="zh-CN" sz="2400" b="1" i="1" baseline="-25000">
                <a:solidFill>
                  <a:srgbClr val="FF0000"/>
                </a:solidFill>
                <a:latin typeface="Times New Roman" pitchFamily="18" charset="0"/>
                <a:ea typeface="楷体_GB2312"/>
                <a:cs typeface="楷体_GB2312"/>
              </a:rPr>
              <a:t>i</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有解</a:t>
            </a:r>
          </a:p>
          <a:p>
            <a:pPr marL="342900" indent="-342900">
              <a:lnSpc>
                <a:spcPct val="130000"/>
              </a:lnSpc>
              <a:spcBef>
                <a:spcPct val="20000"/>
              </a:spcBef>
              <a:buClr>
                <a:srgbClr val="00007D"/>
              </a:buClr>
              <a:buSzPct val="75000"/>
              <a:buFont typeface="Wingdings" pitchFamily="2" charset="2"/>
              <a:buNone/>
            </a:pP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 </a:t>
            </a:r>
            <a:r>
              <a:rPr kumimoji="1" lang="en-US" altLang="zh-CN" sz="2400" b="1">
                <a:solidFill>
                  <a:srgbClr val="000000"/>
                </a:solidFill>
                <a:latin typeface="Times New Roman" pitchFamily="18" charset="0"/>
                <a:ea typeface="楷体_GB2312"/>
                <a:cs typeface="楷体_GB2312"/>
              </a:rPr>
              <a:t>)</a:t>
            </a:r>
          </a:p>
        </p:txBody>
      </p:sp>
      <p:graphicFrame>
        <p:nvGraphicFramePr>
          <p:cNvPr id="46089" name="Object 12"/>
          <p:cNvGraphicFramePr>
            <a:graphicFrameLocks noChangeAspect="1"/>
          </p:cNvGraphicFramePr>
          <p:nvPr/>
        </p:nvGraphicFramePr>
        <p:xfrm>
          <a:off x="889000" y="3286125"/>
          <a:ext cx="2874963" cy="458788"/>
        </p:xfrm>
        <a:graphic>
          <a:graphicData uri="http://schemas.openxmlformats.org/presentationml/2006/ole">
            <mc:AlternateContent xmlns:mc="http://schemas.openxmlformats.org/markup-compatibility/2006">
              <mc:Choice xmlns:v="urn:schemas-microsoft-com:vml" Requires="v">
                <p:oleObj spid="_x0000_s253020" name="Equation" r:id="rId3" imgW="1435100" imgH="228600" progId="">
                  <p:embed/>
                </p:oleObj>
              </mc:Choice>
              <mc:Fallback>
                <p:oleObj name="Equation" r:id="rId3" imgW="1435100" imgH="228600" progId="">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3286125"/>
                        <a:ext cx="2874963"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0" name="Object 13"/>
          <p:cNvGraphicFramePr>
            <a:graphicFrameLocks noChangeAspect="1"/>
          </p:cNvGraphicFramePr>
          <p:nvPr/>
        </p:nvGraphicFramePr>
        <p:xfrm>
          <a:off x="3763963" y="3286125"/>
          <a:ext cx="2720975" cy="458788"/>
        </p:xfrm>
        <a:graphic>
          <a:graphicData uri="http://schemas.openxmlformats.org/presentationml/2006/ole">
            <mc:AlternateContent xmlns:mc="http://schemas.openxmlformats.org/markup-compatibility/2006">
              <mc:Choice xmlns:v="urn:schemas-microsoft-com:vml" Requires="v">
                <p:oleObj spid="_x0000_s253021" name="Equation" r:id="rId5" imgW="1358900" imgH="228600" progId="">
                  <p:embed/>
                </p:oleObj>
              </mc:Choice>
              <mc:Fallback>
                <p:oleObj name="Equation" r:id="rId5" imgW="1358900" imgH="228600" progId="">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3963" y="3286125"/>
                        <a:ext cx="2720975"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1" name="Object 14"/>
          <p:cNvGraphicFramePr>
            <a:graphicFrameLocks noChangeAspect="1"/>
          </p:cNvGraphicFramePr>
          <p:nvPr/>
        </p:nvGraphicFramePr>
        <p:xfrm>
          <a:off x="6470650" y="3286125"/>
          <a:ext cx="2493963" cy="458788"/>
        </p:xfrm>
        <a:graphic>
          <a:graphicData uri="http://schemas.openxmlformats.org/presentationml/2006/ole">
            <mc:AlternateContent xmlns:mc="http://schemas.openxmlformats.org/markup-compatibility/2006">
              <mc:Choice xmlns:v="urn:schemas-microsoft-com:vml" Requires="v">
                <p:oleObj spid="_x0000_s253022" name="Equation" r:id="rId7" imgW="1244600" imgH="228600" progId="">
                  <p:embed/>
                </p:oleObj>
              </mc:Choice>
              <mc:Fallback>
                <p:oleObj name="Equation" r:id="rId7" imgW="1244600" imgH="228600" progId="">
                  <p:embed/>
                  <p:pic>
                    <p:nvPicPr>
                      <p:cNvPr id="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0650" y="3286125"/>
                        <a:ext cx="2493963"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2" name="Object 15"/>
          <p:cNvGraphicFramePr>
            <a:graphicFrameLocks noChangeAspect="1"/>
          </p:cNvGraphicFramePr>
          <p:nvPr/>
        </p:nvGraphicFramePr>
        <p:xfrm>
          <a:off x="3924300" y="3933825"/>
          <a:ext cx="431800" cy="279400"/>
        </p:xfrm>
        <a:graphic>
          <a:graphicData uri="http://schemas.openxmlformats.org/presentationml/2006/ole">
            <mc:AlternateContent xmlns:mc="http://schemas.openxmlformats.org/markup-compatibility/2006">
              <mc:Choice xmlns:v="urn:schemas-microsoft-com:vml" Requires="v">
                <p:oleObj spid="_x0000_s253023" name="Equation" r:id="rId9" imgW="215713" imgH="139579" progId="">
                  <p:embed/>
                </p:oleObj>
              </mc:Choice>
              <mc:Fallback>
                <p:oleObj name="Equation" r:id="rId9" imgW="215713" imgH="139579" progId="">
                  <p:embed/>
                  <p:pic>
                    <p:nvPicPr>
                      <p:cNvPr id="0"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4300" y="3933825"/>
                        <a:ext cx="431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3" name="Object 16"/>
          <p:cNvGraphicFramePr>
            <a:graphicFrameLocks noChangeAspect="1"/>
          </p:cNvGraphicFramePr>
          <p:nvPr/>
        </p:nvGraphicFramePr>
        <p:xfrm>
          <a:off x="3924300" y="4494213"/>
          <a:ext cx="431800" cy="279400"/>
        </p:xfrm>
        <a:graphic>
          <a:graphicData uri="http://schemas.openxmlformats.org/presentationml/2006/ole">
            <mc:AlternateContent xmlns:mc="http://schemas.openxmlformats.org/markup-compatibility/2006">
              <mc:Choice xmlns:v="urn:schemas-microsoft-com:vml" Requires="v">
                <p:oleObj spid="_x0000_s253024" name="Equation" r:id="rId11" imgW="215713" imgH="139579" progId="">
                  <p:embed/>
                </p:oleObj>
              </mc:Choice>
              <mc:Fallback>
                <p:oleObj name="Equation" r:id="rId11" imgW="215713" imgH="139579" progId="">
                  <p:embed/>
                  <p:pic>
                    <p:nvPicPr>
                      <p:cNvPr id="0"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4300" y="4494213"/>
                        <a:ext cx="431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608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4608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6088">
                                            <p:txEl>
                                              <p:pRg st="2" end="2"/>
                                            </p:txEl>
                                          </p:spTgt>
                                        </p:tgtEl>
                                        <p:attrNameLst>
                                          <p:attrName>style.visibility</p:attrName>
                                        </p:attrNameLst>
                                      </p:cBhvr>
                                      <p:to>
                                        <p:strVal val="visible"/>
                                      </p:to>
                                    </p:set>
                                    <p:animEffect transition="in" filter="slide(fromBottom)">
                                      <p:cBhvr>
                                        <p:cTn id="15" dur="500"/>
                                        <p:tgtEl>
                                          <p:spTgt spid="46088">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iterate type="lt">
                                    <p:tmAbs val="100"/>
                                  </p:iterate>
                                  <p:childTnLst>
                                    <p:set>
                                      <p:cBhvr>
                                        <p:cTn id="19" dur="1" fill="hold">
                                          <p:stCondLst>
                                            <p:cond delay="0"/>
                                          </p:stCondLst>
                                        </p:cTn>
                                        <p:tgtEl>
                                          <p:spTgt spid="46088">
                                            <p:txEl>
                                              <p:pRg st="3" end="3"/>
                                            </p:txEl>
                                          </p:spTgt>
                                        </p:tgtEl>
                                        <p:attrNameLst>
                                          <p:attrName>style.visibility</p:attrName>
                                        </p:attrNameLst>
                                      </p:cBhvr>
                                      <p:to>
                                        <p:strVal val="visible"/>
                                      </p:to>
                                    </p:set>
                                  </p:childTnLst>
                                </p:cTn>
                              </p:par>
                            </p:childTnLst>
                          </p:cTn>
                        </p:par>
                        <p:par>
                          <p:cTn id="20" fill="hold" nodeType="afterGroup">
                            <p:stCondLst>
                              <p:cond delay="0"/>
                            </p:stCondLst>
                            <p:childTnLst>
                              <p:par>
                                <p:cTn id="21" presetID="22" presetClass="entr" presetSubtype="8" fill="hold" nodeType="afterEffect">
                                  <p:stCondLst>
                                    <p:cond delay="0"/>
                                  </p:stCondLst>
                                  <p:childTnLst>
                                    <p:set>
                                      <p:cBhvr>
                                        <p:cTn id="22" dur="1" fill="hold">
                                          <p:stCondLst>
                                            <p:cond delay="0"/>
                                          </p:stCondLst>
                                        </p:cTn>
                                        <p:tgtEl>
                                          <p:spTgt spid="46089"/>
                                        </p:tgtEl>
                                        <p:attrNameLst>
                                          <p:attrName>style.visibility</p:attrName>
                                        </p:attrNameLst>
                                      </p:cBhvr>
                                      <p:to>
                                        <p:strVal val="visible"/>
                                      </p:to>
                                    </p:set>
                                    <p:animEffect transition="in" filter="wipe(left)">
                                      <p:cBhvr>
                                        <p:cTn id="23" dur="500"/>
                                        <p:tgtEl>
                                          <p:spTgt spid="4608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46090"/>
                                        </p:tgtEl>
                                        <p:attrNameLst>
                                          <p:attrName>style.visibility</p:attrName>
                                        </p:attrNameLst>
                                      </p:cBhvr>
                                      <p:to>
                                        <p:strVal val="visible"/>
                                      </p:to>
                                    </p:set>
                                    <p:animEffect transition="in" filter="wipe(left)">
                                      <p:cBhvr>
                                        <p:cTn id="28" dur="500"/>
                                        <p:tgtEl>
                                          <p:spTgt spid="4609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46091"/>
                                        </p:tgtEl>
                                        <p:attrNameLst>
                                          <p:attrName>style.visibility</p:attrName>
                                        </p:attrNameLst>
                                      </p:cBhvr>
                                      <p:to>
                                        <p:strVal val="visible"/>
                                      </p:to>
                                    </p:set>
                                    <p:animEffect transition="in" filter="wipe(left)">
                                      <p:cBhvr>
                                        <p:cTn id="33" dur="500"/>
                                        <p:tgtEl>
                                          <p:spTgt spid="4609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6088">
                                            <p:txEl>
                                              <p:pRg st="4" end="4"/>
                                            </p:txEl>
                                          </p:spTgt>
                                        </p:tgtEl>
                                        <p:attrNameLst>
                                          <p:attrName>style.visibility</p:attrName>
                                        </p:attrNameLst>
                                      </p:cBhvr>
                                      <p:to>
                                        <p:strVal val="visible"/>
                                      </p:to>
                                    </p:set>
                                    <p:animEffect transition="in" filter="blinds(horizontal)">
                                      <p:cBhvr>
                                        <p:cTn id="38" dur="500"/>
                                        <p:tgtEl>
                                          <p:spTgt spid="46088">
                                            <p:txEl>
                                              <p:pRg st="4" end="4"/>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46092"/>
                                        </p:tgtEl>
                                        <p:attrNameLst>
                                          <p:attrName>style.visibility</p:attrName>
                                        </p:attrNameLst>
                                      </p:cBhvr>
                                      <p:to>
                                        <p:strVal val="visible"/>
                                      </p:to>
                                    </p:set>
                                    <p:animEffect transition="in" filter="blinds(horizontal)">
                                      <p:cBhvr>
                                        <p:cTn id="41" dur="500"/>
                                        <p:tgtEl>
                                          <p:spTgt spid="4609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6088">
                                            <p:txEl>
                                              <p:pRg st="5" end="5"/>
                                            </p:txEl>
                                          </p:spTgt>
                                        </p:tgtEl>
                                        <p:attrNameLst>
                                          <p:attrName>style.visibility</p:attrName>
                                        </p:attrNameLst>
                                      </p:cBhvr>
                                      <p:to>
                                        <p:strVal val="visible"/>
                                      </p:to>
                                    </p:set>
                                    <p:animEffect transition="in" filter="blinds(horizontal)">
                                      <p:cBhvr>
                                        <p:cTn id="46" dur="500"/>
                                        <p:tgtEl>
                                          <p:spTgt spid="46088">
                                            <p:txEl>
                                              <p:pRg st="5" end="5"/>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46093"/>
                                        </p:tgtEl>
                                        <p:attrNameLst>
                                          <p:attrName>style.visibility</p:attrName>
                                        </p:attrNameLst>
                                      </p:cBhvr>
                                      <p:to>
                                        <p:strVal val="visible"/>
                                      </p:to>
                                    </p:set>
                                    <p:animEffect transition="in" filter="blinds(horizontal)">
                                      <p:cBhvr>
                                        <p:cTn id="49" dur="500"/>
                                        <p:tgtEl>
                                          <p:spTgt spid="46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8" grpId="0" build="p"/>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ChangeArrowheads="1"/>
          </p:cNvSpPr>
          <p:nvPr/>
        </p:nvSpPr>
        <p:spPr bwMode="auto">
          <a:xfrm>
            <a:off x="457200" y="525463"/>
            <a:ext cx="8229600" cy="1917700"/>
          </a:xfrm>
          <a:prstGeom prst="rect">
            <a:avLst/>
          </a:prstGeom>
          <a:noFill/>
          <a:ln w="9525">
            <a:noFill/>
            <a:miter lim="800000"/>
            <a:headEnd/>
            <a:tailEnd/>
          </a:ln>
        </p:spPr>
        <p:txBody>
          <a:bodyPr>
            <a:spAutoFit/>
          </a:bodyPr>
          <a:lstStyle/>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的行最简形矩阵为    ，则      有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个非零行，</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且      的后 </a:t>
            </a:r>
            <a:r>
              <a:rPr kumimoji="1" lang="en-US" altLang="zh-CN" sz="2400" b="1" i="1">
                <a:solidFill>
                  <a:srgbClr val="000000"/>
                </a:solidFill>
                <a:latin typeface="Times New Roman" pitchFamily="18" charset="0"/>
                <a:ea typeface="楷体_GB2312"/>
                <a:cs typeface="楷体_GB2312"/>
              </a:rPr>
              <a:t>m</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行全是零</a:t>
            </a:r>
            <a:r>
              <a:rPr kumimoji="1" lang="zh-CN" altLang="en-US" sz="2400" b="1">
                <a:solidFill>
                  <a:srgbClr val="000000"/>
                </a:solidFill>
                <a:latin typeface="楷体_GB2312"/>
                <a:ea typeface="楷体_GB2312"/>
                <a:cs typeface="楷体_GB2312"/>
              </a:rPr>
              <a:t>．</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楷体_GB2312"/>
                <a:ea typeface="楷体_GB2312"/>
                <a:cs typeface="楷体_GB2312"/>
              </a:rPr>
              <a:t>再设</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楷体_GB2312"/>
                <a:ea typeface="楷体_GB2312"/>
                <a:cs typeface="楷体_GB2312"/>
              </a:rPr>
              <a:t>从而             ． </a:t>
            </a:r>
          </a:p>
        </p:txBody>
      </p:sp>
      <p:graphicFrame>
        <p:nvGraphicFramePr>
          <p:cNvPr id="47110" name="Object 26"/>
          <p:cNvGraphicFramePr>
            <a:graphicFrameLocks noChangeAspect="1"/>
          </p:cNvGraphicFramePr>
          <p:nvPr/>
        </p:nvGraphicFramePr>
        <p:xfrm>
          <a:off x="5075238" y="547688"/>
          <a:ext cx="331787" cy="407987"/>
        </p:xfrm>
        <a:graphic>
          <a:graphicData uri="http://schemas.openxmlformats.org/presentationml/2006/ole">
            <mc:AlternateContent xmlns:mc="http://schemas.openxmlformats.org/markup-compatibility/2006">
              <mc:Choice xmlns:v="urn:schemas-microsoft-com:vml" Requires="v">
                <p:oleObj spid="_x0000_s254170" name="Equation" r:id="rId3" imgW="164957" imgH="203024" progId="">
                  <p:embed/>
                </p:oleObj>
              </mc:Choice>
              <mc:Fallback>
                <p:oleObj name="Equation" r:id="rId3" imgW="164957" imgH="203024"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238" y="547688"/>
                        <a:ext cx="331787"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1" name="Object 27"/>
          <p:cNvGraphicFramePr>
            <a:graphicFrameLocks noChangeAspect="1"/>
          </p:cNvGraphicFramePr>
          <p:nvPr/>
        </p:nvGraphicFramePr>
        <p:xfrm>
          <a:off x="6111875" y="547688"/>
          <a:ext cx="331788" cy="407987"/>
        </p:xfrm>
        <a:graphic>
          <a:graphicData uri="http://schemas.openxmlformats.org/presentationml/2006/ole">
            <mc:AlternateContent xmlns:mc="http://schemas.openxmlformats.org/markup-compatibility/2006">
              <mc:Choice xmlns:v="urn:schemas-microsoft-com:vml" Requires="v">
                <p:oleObj spid="_x0000_s254171" name="Equation" r:id="rId5" imgW="164957" imgH="203024" progId="">
                  <p:embed/>
                </p:oleObj>
              </mc:Choice>
              <mc:Fallback>
                <p:oleObj name="Equation" r:id="rId5" imgW="164957" imgH="203024" progId="">
                  <p:embed/>
                  <p:pic>
                    <p:nvPicPr>
                      <p:cNvPr id="0"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75" y="547688"/>
                        <a:ext cx="331788"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2" name="Object 28"/>
          <p:cNvGraphicFramePr>
            <a:graphicFrameLocks noChangeAspect="1"/>
          </p:cNvGraphicFramePr>
          <p:nvPr/>
        </p:nvGraphicFramePr>
        <p:xfrm>
          <a:off x="927100" y="1004888"/>
          <a:ext cx="331788" cy="407987"/>
        </p:xfrm>
        <a:graphic>
          <a:graphicData uri="http://schemas.openxmlformats.org/presentationml/2006/ole">
            <mc:AlternateContent xmlns:mc="http://schemas.openxmlformats.org/markup-compatibility/2006">
              <mc:Choice xmlns:v="urn:schemas-microsoft-com:vml" Requires="v">
                <p:oleObj spid="_x0000_s254172" name="Equation" r:id="rId6" imgW="164957" imgH="203024" progId="">
                  <p:embed/>
                </p:oleObj>
              </mc:Choice>
              <mc:Fallback>
                <p:oleObj name="Equation" r:id="rId6" imgW="164957" imgH="203024" progId="">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 y="1004888"/>
                        <a:ext cx="331788"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3" name="Object 29"/>
          <p:cNvGraphicFramePr>
            <a:graphicFrameLocks noChangeAspect="1"/>
          </p:cNvGraphicFramePr>
          <p:nvPr/>
        </p:nvGraphicFramePr>
        <p:xfrm>
          <a:off x="1230313" y="1350963"/>
          <a:ext cx="5238750" cy="636587"/>
        </p:xfrm>
        <a:graphic>
          <a:graphicData uri="http://schemas.openxmlformats.org/presentationml/2006/ole">
            <mc:AlternateContent xmlns:mc="http://schemas.openxmlformats.org/markup-compatibility/2006">
              <mc:Choice xmlns:v="urn:schemas-microsoft-com:vml" Requires="v">
                <p:oleObj spid="_x0000_s254173" name="Equation" r:id="rId7" imgW="2616200" imgH="317500" progId="">
                  <p:embed/>
                </p:oleObj>
              </mc:Choice>
              <mc:Fallback>
                <p:oleObj name="Equation" r:id="rId7" imgW="2616200" imgH="317500" progId="">
                  <p:embed/>
                  <p:pic>
                    <p:nvPicPr>
                      <p:cNvPr id="0"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0313" y="1350963"/>
                        <a:ext cx="5238750" cy="636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4" name="Object 30"/>
          <p:cNvGraphicFramePr>
            <a:graphicFrameLocks noChangeAspect="1"/>
          </p:cNvGraphicFramePr>
          <p:nvPr/>
        </p:nvGraphicFramePr>
        <p:xfrm>
          <a:off x="1230313" y="1812925"/>
          <a:ext cx="1882775" cy="636588"/>
        </p:xfrm>
        <a:graphic>
          <a:graphicData uri="http://schemas.openxmlformats.org/presentationml/2006/ole">
            <mc:AlternateContent xmlns:mc="http://schemas.openxmlformats.org/markup-compatibility/2006">
              <mc:Choice xmlns:v="urn:schemas-microsoft-com:vml" Requires="v">
                <p:oleObj spid="_x0000_s254174" name="Equation" r:id="rId9" imgW="939392" imgH="317362" progId="">
                  <p:embed/>
                </p:oleObj>
              </mc:Choice>
              <mc:Fallback>
                <p:oleObj name="Equation" r:id="rId9" imgW="939392" imgH="317362" progId="">
                  <p:embed/>
                  <p:pic>
                    <p:nvPicPr>
                      <p:cNvPr id="0" name="Picture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0313" y="1812925"/>
                        <a:ext cx="1882775" cy="63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5" name="Rectangle 11"/>
          <p:cNvSpPr>
            <a:spLocks noChangeArrowheads="1"/>
          </p:cNvSpPr>
          <p:nvPr/>
        </p:nvSpPr>
        <p:spPr bwMode="auto">
          <a:xfrm>
            <a:off x="457200" y="2749550"/>
            <a:ext cx="8229600" cy="2757488"/>
          </a:xfrm>
          <a:prstGeom prst="rect">
            <a:avLst/>
          </a:prstGeom>
          <a:noFill/>
          <a:ln w="9525">
            <a:noFill/>
            <a:miter lim="800000"/>
            <a:headEnd/>
            <a:tailEnd/>
          </a:ln>
        </p:spPr>
        <p:txBody>
          <a:bodyPr>
            <a:spAutoFit/>
          </a:bodyPr>
          <a:lstStyle/>
          <a:p>
            <a:pPr marL="342900" indent="-342900">
              <a:lnSpc>
                <a:spcPct val="13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矩阵方程 </a:t>
            </a:r>
            <a:r>
              <a:rPr kumimoji="1" lang="en-US" altLang="zh-CN" sz="2400" b="1" i="1">
                <a:solidFill>
                  <a:srgbClr val="FF0000"/>
                </a:solidFill>
                <a:latin typeface="Times New Roman" pitchFamily="18" charset="0"/>
                <a:ea typeface="楷体_GB2312"/>
                <a:cs typeface="楷体_GB2312"/>
              </a:rPr>
              <a:t>AX</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有解        线性方程组 </a:t>
            </a:r>
            <a:r>
              <a:rPr kumimoji="1" lang="en-US" altLang="zh-CN" sz="2400" b="1" i="1">
                <a:solidFill>
                  <a:srgbClr val="FF0000"/>
                </a:solidFill>
                <a:latin typeface="Times New Roman" pitchFamily="18" charset="0"/>
                <a:ea typeface="楷体_GB2312"/>
                <a:cs typeface="楷体_GB2312"/>
              </a:rPr>
              <a:t>Ax</a:t>
            </a:r>
            <a:r>
              <a:rPr kumimoji="1" lang="en-US" altLang="zh-CN" sz="2400" b="1" i="1" baseline="-25000">
                <a:solidFill>
                  <a:srgbClr val="FF0000"/>
                </a:solidFill>
                <a:latin typeface="Times New Roman" pitchFamily="18" charset="0"/>
                <a:ea typeface="楷体_GB2312"/>
                <a:cs typeface="楷体_GB2312"/>
              </a:rPr>
              <a:t>i</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b</a:t>
            </a:r>
            <a:r>
              <a:rPr kumimoji="1" lang="en-US" altLang="zh-CN" sz="2400" b="1" i="1" baseline="-25000">
                <a:solidFill>
                  <a:srgbClr val="FF0000"/>
                </a:solidFill>
                <a:latin typeface="Times New Roman" pitchFamily="18" charset="0"/>
                <a:ea typeface="楷体_GB2312"/>
                <a:cs typeface="楷体_GB2312"/>
              </a:rPr>
              <a:t>i</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有解</a:t>
            </a:r>
          </a:p>
          <a:p>
            <a:pPr marL="342900" indent="-342900">
              <a:lnSpc>
                <a:spcPct val="130000"/>
              </a:lnSpc>
              <a:spcBef>
                <a:spcPct val="20000"/>
              </a:spcBef>
              <a:buClr>
                <a:srgbClr val="00007D"/>
              </a:buClr>
              <a:buSzPct val="75000"/>
              <a:buFont typeface="Wingdings" pitchFamily="2" charset="2"/>
              <a:buNone/>
            </a:pP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i </a:t>
            </a:r>
            <a:r>
              <a:rPr kumimoji="1" lang="en-US" altLang="zh-CN" sz="2400" b="1">
                <a:solidFill>
                  <a:srgbClr val="000000"/>
                </a:solidFill>
                <a:latin typeface="Times New Roman" pitchFamily="18" charset="0"/>
                <a:ea typeface="楷体_GB2312"/>
                <a:cs typeface="楷体_GB2312"/>
              </a:rPr>
              <a:t>)</a:t>
            </a:r>
          </a:p>
          <a:p>
            <a:pPr marL="342900" indent="-342900">
              <a:lnSpc>
                <a:spcPct val="130000"/>
              </a:lnSpc>
              <a:spcBef>
                <a:spcPct val="20000"/>
              </a:spcBef>
              <a:buClr>
                <a:srgbClr val="00007D"/>
              </a:buClr>
              <a:buSzPct val="75000"/>
              <a:buFont typeface="Wingdings" pitchFamily="2" charset="2"/>
              <a:buNone/>
            </a:pP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的后 </a:t>
            </a:r>
            <a:r>
              <a:rPr kumimoji="1" lang="en-US" altLang="zh-CN" sz="2400" b="1" i="1">
                <a:solidFill>
                  <a:srgbClr val="000000"/>
                </a:solidFill>
                <a:latin typeface="Times New Roman" pitchFamily="18" charset="0"/>
                <a:ea typeface="楷体_GB2312"/>
                <a:cs typeface="楷体_GB2312"/>
              </a:rPr>
              <a:t>m</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个元素全是零</a:t>
            </a:r>
          </a:p>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的后 </a:t>
            </a:r>
            <a:r>
              <a:rPr kumimoji="1" lang="en-US" altLang="zh-CN" sz="2400" b="1" i="1">
                <a:solidFill>
                  <a:srgbClr val="000000"/>
                </a:solidFill>
                <a:latin typeface="Times New Roman" pitchFamily="18" charset="0"/>
                <a:ea typeface="楷体_GB2312"/>
                <a:cs typeface="楷体_GB2312"/>
              </a:rPr>
              <a:t>m</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行全是零</a:t>
            </a:r>
          </a:p>
          <a:p>
            <a:pPr marL="342900" indent="-342900">
              <a:lnSpc>
                <a:spcPct val="130000"/>
              </a:lnSpc>
              <a:spcBef>
                <a:spcPct val="20000"/>
              </a:spcBef>
              <a:buClr>
                <a:srgbClr val="00007D"/>
              </a:buClr>
              <a:buSzPct val="75000"/>
              <a:buFont typeface="Wingdings" pitchFamily="2" charset="2"/>
              <a:buNone/>
            </a:pP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a:t>
            </a:r>
          </a:p>
        </p:txBody>
      </p:sp>
      <p:graphicFrame>
        <p:nvGraphicFramePr>
          <p:cNvPr id="47118" name="Object 31"/>
          <p:cNvGraphicFramePr>
            <a:graphicFrameLocks noChangeAspect="1"/>
          </p:cNvGraphicFramePr>
          <p:nvPr/>
        </p:nvGraphicFramePr>
        <p:xfrm>
          <a:off x="4122738" y="3927475"/>
          <a:ext cx="304800" cy="509588"/>
        </p:xfrm>
        <a:graphic>
          <a:graphicData uri="http://schemas.openxmlformats.org/presentationml/2006/ole">
            <mc:AlternateContent xmlns:mc="http://schemas.openxmlformats.org/markup-compatibility/2006">
              <mc:Choice xmlns:v="urn:schemas-microsoft-com:vml" Requires="v">
                <p:oleObj spid="_x0000_s254175" name="Equation" r:id="rId11" imgW="152268" imgH="253780" progId="">
                  <p:embed/>
                </p:oleObj>
              </mc:Choice>
              <mc:Fallback>
                <p:oleObj name="Equation" r:id="rId11" imgW="152268" imgH="253780" progId="">
                  <p:embed/>
                  <p:pic>
                    <p:nvPicPr>
                      <p:cNvPr id="0" name="Picture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2738" y="3927475"/>
                        <a:ext cx="304800"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9" name="Object 32"/>
          <p:cNvGraphicFramePr>
            <a:graphicFrameLocks noChangeAspect="1"/>
          </p:cNvGraphicFramePr>
          <p:nvPr/>
        </p:nvGraphicFramePr>
        <p:xfrm>
          <a:off x="3563938" y="2924175"/>
          <a:ext cx="431800" cy="279400"/>
        </p:xfrm>
        <a:graphic>
          <a:graphicData uri="http://schemas.openxmlformats.org/presentationml/2006/ole">
            <mc:AlternateContent xmlns:mc="http://schemas.openxmlformats.org/markup-compatibility/2006">
              <mc:Choice xmlns:v="urn:schemas-microsoft-com:vml" Requires="v">
                <p:oleObj spid="_x0000_s254176" name="Equation" r:id="rId13" imgW="215713" imgH="139579" progId="">
                  <p:embed/>
                </p:oleObj>
              </mc:Choice>
              <mc:Fallback>
                <p:oleObj name="Equation" r:id="rId13" imgW="215713" imgH="139579" progId="">
                  <p:embed/>
                  <p:pic>
                    <p:nvPicPr>
                      <p:cNvPr id="0" name="Picture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938" y="2924175"/>
                        <a:ext cx="431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20" name="Object 33"/>
          <p:cNvGraphicFramePr>
            <a:graphicFrameLocks noChangeAspect="1"/>
          </p:cNvGraphicFramePr>
          <p:nvPr/>
        </p:nvGraphicFramePr>
        <p:xfrm>
          <a:off x="3563938" y="3484563"/>
          <a:ext cx="431800" cy="279400"/>
        </p:xfrm>
        <a:graphic>
          <a:graphicData uri="http://schemas.openxmlformats.org/presentationml/2006/ole">
            <mc:AlternateContent xmlns:mc="http://schemas.openxmlformats.org/markup-compatibility/2006">
              <mc:Choice xmlns:v="urn:schemas-microsoft-com:vml" Requires="v">
                <p:oleObj spid="_x0000_s254177" name="Equation" r:id="rId15" imgW="215713" imgH="139579" progId="">
                  <p:embed/>
                </p:oleObj>
              </mc:Choice>
              <mc:Fallback>
                <p:oleObj name="Equation" r:id="rId15" imgW="215713" imgH="139579" progId="">
                  <p:embed/>
                  <p:pic>
                    <p:nvPicPr>
                      <p:cNvPr id="0" name="Picture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938" y="3484563"/>
                        <a:ext cx="431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21" name="Object 34"/>
          <p:cNvGraphicFramePr>
            <a:graphicFrameLocks noChangeAspect="1"/>
          </p:cNvGraphicFramePr>
          <p:nvPr/>
        </p:nvGraphicFramePr>
        <p:xfrm>
          <a:off x="3563938" y="4044950"/>
          <a:ext cx="431800" cy="279400"/>
        </p:xfrm>
        <a:graphic>
          <a:graphicData uri="http://schemas.openxmlformats.org/presentationml/2006/ole">
            <mc:AlternateContent xmlns:mc="http://schemas.openxmlformats.org/markup-compatibility/2006">
              <mc:Choice xmlns:v="urn:schemas-microsoft-com:vml" Requires="v">
                <p:oleObj spid="_x0000_s254178" name="Equation" r:id="rId16" imgW="215713" imgH="139579" progId="">
                  <p:embed/>
                </p:oleObj>
              </mc:Choice>
              <mc:Fallback>
                <p:oleObj name="Equation" r:id="rId16" imgW="215713" imgH="139579" progId="">
                  <p:embed/>
                  <p:pic>
                    <p:nvPicPr>
                      <p:cNvPr id="0" name="Picture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938" y="4044950"/>
                        <a:ext cx="431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22" name="Object 35"/>
          <p:cNvGraphicFramePr>
            <a:graphicFrameLocks noChangeAspect="1"/>
          </p:cNvGraphicFramePr>
          <p:nvPr/>
        </p:nvGraphicFramePr>
        <p:xfrm>
          <a:off x="3563938" y="4605338"/>
          <a:ext cx="431800" cy="279400"/>
        </p:xfrm>
        <a:graphic>
          <a:graphicData uri="http://schemas.openxmlformats.org/presentationml/2006/ole">
            <mc:AlternateContent xmlns:mc="http://schemas.openxmlformats.org/markup-compatibility/2006">
              <mc:Choice xmlns:v="urn:schemas-microsoft-com:vml" Requires="v">
                <p:oleObj spid="_x0000_s254179" name="Equation" r:id="rId17" imgW="215713" imgH="139579" progId="">
                  <p:embed/>
                </p:oleObj>
              </mc:Choice>
              <mc:Fallback>
                <p:oleObj name="Equation" r:id="rId17" imgW="215713" imgH="139579"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938" y="4605338"/>
                        <a:ext cx="431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23" name="Object 36"/>
          <p:cNvGraphicFramePr>
            <a:graphicFrameLocks noChangeAspect="1"/>
          </p:cNvGraphicFramePr>
          <p:nvPr/>
        </p:nvGraphicFramePr>
        <p:xfrm>
          <a:off x="4140200" y="4448175"/>
          <a:ext cx="1679575" cy="508000"/>
        </p:xfrm>
        <a:graphic>
          <a:graphicData uri="http://schemas.openxmlformats.org/presentationml/2006/ole">
            <mc:AlternateContent xmlns:mc="http://schemas.openxmlformats.org/markup-compatibility/2006">
              <mc:Choice xmlns:v="urn:schemas-microsoft-com:vml" Requires="v">
                <p:oleObj spid="_x0000_s254180" name="Equation" r:id="rId18" imgW="837836" imgH="253890" progId="">
                  <p:embed/>
                </p:oleObj>
              </mc:Choice>
              <mc:Fallback>
                <p:oleObj name="Equation" r:id="rId18" imgW="837836" imgH="253890" progId="">
                  <p:embed/>
                  <p:pic>
                    <p:nvPicPr>
                      <p:cNvPr id="0" name="Picture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40200" y="4448175"/>
                        <a:ext cx="1679575"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24" name="Object 37"/>
          <p:cNvGraphicFramePr>
            <a:graphicFrameLocks noChangeAspect="1"/>
          </p:cNvGraphicFramePr>
          <p:nvPr/>
        </p:nvGraphicFramePr>
        <p:xfrm>
          <a:off x="3563938" y="5165725"/>
          <a:ext cx="431800" cy="279400"/>
        </p:xfrm>
        <a:graphic>
          <a:graphicData uri="http://schemas.openxmlformats.org/presentationml/2006/ole">
            <mc:AlternateContent xmlns:mc="http://schemas.openxmlformats.org/markup-compatibility/2006">
              <mc:Choice xmlns:v="urn:schemas-microsoft-com:vml" Requires="v">
                <p:oleObj spid="_x0000_s254181" name="Equation" r:id="rId20" imgW="215713" imgH="139579" progId="">
                  <p:embed/>
                </p:oleObj>
              </mc:Choice>
              <mc:Fallback>
                <p:oleObj name="Equation" r:id="rId20" imgW="215713" imgH="139579" progId="">
                  <p:embed/>
                  <p:pic>
                    <p:nvPicPr>
                      <p:cNvPr id="0"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938" y="5165725"/>
                        <a:ext cx="431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animEffect transition="in" filter="blinds(horizontal)">
                                      <p:cBhvr>
                                        <p:cTn id="7" dur="500"/>
                                        <p:tgtEl>
                                          <p:spTgt spid="4710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7110"/>
                                        </p:tgtEl>
                                        <p:attrNameLst>
                                          <p:attrName>style.visibility</p:attrName>
                                        </p:attrNameLst>
                                      </p:cBhvr>
                                      <p:to>
                                        <p:strVal val="visible"/>
                                      </p:to>
                                    </p:set>
                                    <p:animEffect transition="in" filter="blinds(horizontal)">
                                      <p:cBhvr>
                                        <p:cTn id="10" dur="500"/>
                                        <p:tgtEl>
                                          <p:spTgt spid="47110"/>
                                        </p:tgtEl>
                                      </p:cBhvr>
                                    </p:animEffect>
                                  </p:childTnLst>
                                </p:cTn>
                              </p:par>
                              <p:par>
                                <p:cTn id="11" presetID="3" presetClass="entr" presetSubtype="10" fill="hold" nodeType="withEffect">
                                  <p:stCondLst>
                                    <p:cond delay="0"/>
                                  </p:stCondLst>
                                  <p:childTnLst>
                                    <p:set>
                                      <p:cBhvr>
                                        <p:cTn id="12" dur="1" fill="hold">
                                          <p:stCondLst>
                                            <p:cond delay="0"/>
                                          </p:stCondLst>
                                        </p:cTn>
                                        <p:tgtEl>
                                          <p:spTgt spid="47111"/>
                                        </p:tgtEl>
                                        <p:attrNameLst>
                                          <p:attrName>style.visibility</p:attrName>
                                        </p:attrNameLst>
                                      </p:cBhvr>
                                      <p:to>
                                        <p:strVal val="visible"/>
                                      </p:to>
                                    </p:set>
                                    <p:animEffect transition="in" filter="blinds(horizontal)">
                                      <p:cBhvr>
                                        <p:cTn id="13" dur="500"/>
                                        <p:tgtEl>
                                          <p:spTgt spid="4711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7109">
                                            <p:txEl>
                                              <p:pRg st="1" end="1"/>
                                            </p:txEl>
                                          </p:spTgt>
                                        </p:tgtEl>
                                        <p:attrNameLst>
                                          <p:attrName>style.visibility</p:attrName>
                                        </p:attrNameLst>
                                      </p:cBhvr>
                                      <p:to>
                                        <p:strVal val="visible"/>
                                      </p:to>
                                    </p:set>
                                    <p:animEffect transition="in" filter="blinds(horizontal)">
                                      <p:cBhvr>
                                        <p:cTn id="18" dur="500"/>
                                        <p:tgtEl>
                                          <p:spTgt spid="47109">
                                            <p:txEl>
                                              <p:pRg st="1" end="1"/>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7112"/>
                                        </p:tgtEl>
                                        <p:attrNameLst>
                                          <p:attrName>style.visibility</p:attrName>
                                        </p:attrNameLst>
                                      </p:cBhvr>
                                      <p:to>
                                        <p:strVal val="visible"/>
                                      </p:to>
                                    </p:set>
                                    <p:animEffect transition="in" filter="blinds(horizontal)">
                                      <p:cBhvr>
                                        <p:cTn id="21" dur="500"/>
                                        <p:tgtEl>
                                          <p:spTgt spid="471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7109">
                                            <p:txEl>
                                              <p:pRg st="2" end="2"/>
                                            </p:txEl>
                                          </p:spTgt>
                                        </p:tgtEl>
                                        <p:attrNameLst>
                                          <p:attrName>style.visibility</p:attrName>
                                        </p:attrNameLst>
                                      </p:cBhvr>
                                      <p:to>
                                        <p:strVal val="visible"/>
                                      </p:to>
                                    </p:set>
                                    <p:animEffect transition="in" filter="blinds(horizontal)">
                                      <p:cBhvr>
                                        <p:cTn id="26" dur="500"/>
                                        <p:tgtEl>
                                          <p:spTgt spid="47109">
                                            <p:txEl>
                                              <p:pRg st="2" end="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7113"/>
                                        </p:tgtEl>
                                        <p:attrNameLst>
                                          <p:attrName>style.visibility</p:attrName>
                                        </p:attrNameLst>
                                      </p:cBhvr>
                                      <p:to>
                                        <p:strVal val="visible"/>
                                      </p:to>
                                    </p:set>
                                    <p:animEffect transition="in" filter="blinds(horizontal)">
                                      <p:cBhvr>
                                        <p:cTn id="29" dur="500"/>
                                        <p:tgtEl>
                                          <p:spTgt spid="471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7109">
                                            <p:txEl>
                                              <p:pRg st="3" end="3"/>
                                            </p:txEl>
                                          </p:spTgt>
                                        </p:tgtEl>
                                        <p:attrNameLst>
                                          <p:attrName>style.visibility</p:attrName>
                                        </p:attrNameLst>
                                      </p:cBhvr>
                                      <p:to>
                                        <p:strVal val="visible"/>
                                      </p:to>
                                    </p:set>
                                    <p:animEffect transition="in" filter="blinds(horizontal)">
                                      <p:cBhvr>
                                        <p:cTn id="34" dur="500"/>
                                        <p:tgtEl>
                                          <p:spTgt spid="47109">
                                            <p:txEl>
                                              <p:pRg st="3" end="3"/>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47114"/>
                                        </p:tgtEl>
                                        <p:attrNameLst>
                                          <p:attrName>style.visibility</p:attrName>
                                        </p:attrNameLst>
                                      </p:cBhvr>
                                      <p:to>
                                        <p:strVal val="visible"/>
                                      </p:to>
                                    </p:set>
                                    <p:animEffect transition="in" filter="blinds(horizontal)">
                                      <p:cBhvr>
                                        <p:cTn id="37" dur="500"/>
                                        <p:tgtEl>
                                          <p:spTgt spid="471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7115">
                                            <p:txEl>
                                              <p:pRg st="0" end="0"/>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7115">
                                            <p:txEl>
                                              <p:pRg st="1" end="1"/>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711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7120"/>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iterate type="lt">
                                    <p:tmAbs val="100"/>
                                  </p:iterate>
                                  <p:childTnLst>
                                    <p:set>
                                      <p:cBhvr>
                                        <p:cTn id="51" dur="1" fill="hold">
                                          <p:stCondLst>
                                            <p:cond delay="0"/>
                                          </p:stCondLst>
                                        </p:cTn>
                                        <p:tgtEl>
                                          <p:spTgt spid="47115">
                                            <p:txEl>
                                              <p:pRg st="2" end="2"/>
                                            </p:txEl>
                                          </p:spTgt>
                                        </p:tgtEl>
                                        <p:attrNameLst>
                                          <p:attrName>style.visibility</p:attrName>
                                        </p:attrNameLst>
                                      </p:cBhvr>
                                      <p:to>
                                        <p:strVal val="visible"/>
                                      </p:to>
                                    </p:set>
                                  </p:childTnLst>
                                </p:cTn>
                              </p:par>
                              <p:par>
                                <p:cTn id="52" presetID="3" presetClass="entr" presetSubtype="10" fill="hold" nodeType="withEffect">
                                  <p:stCondLst>
                                    <p:cond delay="0"/>
                                  </p:stCondLst>
                                  <p:childTnLst>
                                    <p:set>
                                      <p:cBhvr>
                                        <p:cTn id="53" dur="1" fill="hold">
                                          <p:stCondLst>
                                            <p:cond delay="0"/>
                                          </p:stCondLst>
                                        </p:cTn>
                                        <p:tgtEl>
                                          <p:spTgt spid="47118"/>
                                        </p:tgtEl>
                                        <p:attrNameLst>
                                          <p:attrName>style.visibility</p:attrName>
                                        </p:attrNameLst>
                                      </p:cBhvr>
                                      <p:to>
                                        <p:strVal val="visible"/>
                                      </p:to>
                                    </p:set>
                                    <p:animEffect transition="in" filter="blinds(horizontal)">
                                      <p:cBhvr>
                                        <p:cTn id="54" dur="500"/>
                                        <p:tgtEl>
                                          <p:spTgt spid="47118"/>
                                        </p:tgtEl>
                                      </p:cBhvr>
                                    </p:animEffect>
                                  </p:childTnLst>
                                </p:cTn>
                              </p:par>
                              <p:par>
                                <p:cTn id="55" presetID="3" presetClass="entr" presetSubtype="10" fill="hold" nodeType="withEffect">
                                  <p:stCondLst>
                                    <p:cond delay="0"/>
                                  </p:stCondLst>
                                  <p:childTnLst>
                                    <p:set>
                                      <p:cBhvr>
                                        <p:cTn id="56" dur="1" fill="hold">
                                          <p:stCondLst>
                                            <p:cond delay="0"/>
                                          </p:stCondLst>
                                        </p:cTn>
                                        <p:tgtEl>
                                          <p:spTgt spid="47121"/>
                                        </p:tgtEl>
                                        <p:attrNameLst>
                                          <p:attrName>style.visibility</p:attrName>
                                        </p:attrNameLst>
                                      </p:cBhvr>
                                      <p:to>
                                        <p:strVal val="visible"/>
                                      </p:to>
                                    </p:set>
                                    <p:animEffect transition="in" filter="blinds(horizontal)">
                                      <p:cBhvr>
                                        <p:cTn id="57" dur="500"/>
                                        <p:tgtEl>
                                          <p:spTgt spid="4712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iterate type="lt">
                                    <p:tmAbs val="100"/>
                                  </p:iterate>
                                  <p:childTnLst>
                                    <p:set>
                                      <p:cBhvr>
                                        <p:cTn id="61" dur="1" fill="hold">
                                          <p:stCondLst>
                                            <p:cond delay="0"/>
                                          </p:stCondLst>
                                        </p:cTn>
                                        <p:tgtEl>
                                          <p:spTgt spid="47115">
                                            <p:txEl>
                                              <p:pRg st="3" end="3"/>
                                            </p:txEl>
                                          </p:spTgt>
                                        </p:tgtEl>
                                        <p:attrNameLst>
                                          <p:attrName>style.visibility</p:attrName>
                                        </p:attrNameLst>
                                      </p:cBhvr>
                                      <p:to>
                                        <p:strVal val="visible"/>
                                      </p:to>
                                    </p:set>
                                  </p:childTnLst>
                                </p:cTn>
                              </p:par>
                              <p:par>
                                <p:cTn id="62" presetID="3" presetClass="entr" presetSubtype="10" fill="hold" nodeType="withEffect">
                                  <p:stCondLst>
                                    <p:cond delay="0"/>
                                  </p:stCondLst>
                                  <p:childTnLst>
                                    <p:set>
                                      <p:cBhvr>
                                        <p:cTn id="63" dur="1" fill="hold">
                                          <p:stCondLst>
                                            <p:cond delay="0"/>
                                          </p:stCondLst>
                                        </p:cTn>
                                        <p:tgtEl>
                                          <p:spTgt spid="47122"/>
                                        </p:tgtEl>
                                        <p:attrNameLst>
                                          <p:attrName>style.visibility</p:attrName>
                                        </p:attrNameLst>
                                      </p:cBhvr>
                                      <p:to>
                                        <p:strVal val="visible"/>
                                      </p:to>
                                    </p:set>
                                    <p:animEffect transition="in" filter="blinds(horizontal)">
                                      <p:cBhvr>
                                        <p:cTn id="64" dur="500"/>
                                        <p:tgtEl>
                                          <p:spTgt spid="47122"/>
                                        </p:tgtEl>
                                      </p:cBhvr>
                                    </p:animEffect>
                                  </p:childTnLst>
                                </p:cTn>
                              </p:par>
                              <p:par>
                                <p:cTn id="65" presetID="3" presetClass="entr" presetSubtype="10" fill="hold" nodeType="withEffect">
                                  <p:stCondLst>
                                    <p:cond delay="0"/>
                                  </p:stCondLst>
                                  <p:childTnLst>
                                    <p:set>
                                      <p:cBhvr>
                                        <p:cTn id="66" dur="1" fill="hold">
                                          <p:stCondLst>
                                            <p:cond delay="0"/>
                                          </p:stCondLst>
                                        </p:cTn>
                                        <p:tgtEl>
                                          <p:spTgt spid="47123"/>
                                        </p:tgtEl>
                                        <p:attrNameLst>
                                          <p:attrName>style.visibility</p:attrName>
                                        </p:attrNameLst>
                                      </p:cBhvr>
                                      <p:to>
                                        <p:strVal val="visible"/>
                                      </p:to>
                                    </p:set>
                                    <p:animEffect transition="in" filter="blinds(horizontal)">
                                      <p:cBhvr>
                                        <p:cTn id="67" dur="500"/>
                                        <p:tgtEl>
                                          <p:spTgt spid="471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iterate type="lt">
                                    <p:tmAbs val="100"/>
                                  </p:iterate>
                                  <p:childTnLst>
                                    <p:set>
                                      <p:cBhvr>
                                        <p:cTn id="71" dur="1" fill="hold">
                                          <p:stCondLst>
                                            <p:cond delay="0"/>
                                          </p:stCondLst>
                                        </p:cTn>
                                        <p:tgtEl>
                                          <p:spTgt spid="47115">
                                            <p:txEl>
                                              <p:pRg st="4" end="4"/>
                                            </p:txEl>
                                          </p:spTgt>
                                        </p:tgtEl>
                                        <p:attrNameLst>
                                          <p:attrName>style.visibility</p:attrName>
                                        </p:attrNameLst>
                                      </p:cBhvr>
                                      <p:to>
                                        <p:strVal val="visible"/>
                                      </p:to>
                                    </p:set>
                                  </p:childTnLst>
                                </p:cTn>
                              </p:par>
                              <p:par>
                                <p:cTn id="72" presetID="3" presetClass="entr" presetSubtype="10" fill="hold" nodeType="withEffect">
                                  <p:stCondLst>
                                    <p:cond delay="0"/>
                                  </p:stCondLst>
                                  <p:childTnLst>
                                    <p:set>
                                      <p:cBhvr>
                                        <p:cTn id="73" dur="1" fill="hold">
                                          <p:stCondLst>
                                            <p:cond delay="0"/>
                                          </p:stCondLst>
                                        </p:cTn>
                                        <p:tgtEl>
                                          <p:spTgt spid="47124"/>
                                        </p:tgtEl>
                                        <p:attrNameLst>
                                          <p:attrName>style.visibility</p:attrName>
                                        </p:attrNameLst>
                                      </p:cBhvr>
                                      <p:to>
                                        <p:strVal val="visible"/>
                                      </p:to>
                                    </p:set>
                                    <p:animEffect transition="in" filter="blinds(horizontal)">
                                      <p:cBhvr>
                                        <p:cTn id="74" dur="500"/>
                                        <p:tgtEl>
                                          <p:spTgt spid="47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build="p"/>
      <p:bldP spid="47115" grpId="0" build="p"/>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1" name="Rectangle 12"/>
          <p:cNvSpPr>
            <a:spLocks noChangeArrowheads="1"/>
          </p:cNvSpPr>
          <p:nvPr/>
        </p:nvSpPr>
        <p:spPr bwMode="auto">
          <a:xfrm>
            <a:off x="457200" y="525463"/>
            <a:ext cx="8229600" cy="858837"/>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矩阵方程 </a:t>
            </a:r>
            <a:r>
              <a:rPr kumimoji="1" lang="en-US" altLang="zh-CN" sz="2400" b="1" i="1">
                <a:solidFill>
                  <a:srgbClr val="FF0000"/>
                </a:solidFill>
                <a:latin typeface="Times New Roman" pitchFamily="18" charset="0"/>
                <a:ea typeface="楷体_GB2312"/>
                <a:cs typeface="楷体_GB2312"/>
              </a:rPr>
              <a:t>AX</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有解的充分必要条件是</a:t>
            </a:r>
          </a:p>
          <a:p>
            <a:pPr marL="609600" indent="-609600" algn="ctr">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a:t>
            </a:r>
          </a:p>
        </p:txBody>
      </p:sp>
      <p:sp>
        <p:nvSpPr>
          <p:cNvPr id="48143" name="Rectangle 15"/>
          <p:cNvSpPr>
            <a:spLocks noChangeArrowheads="1"/>
          </p:cNvSpPr>
          <p:nvPr/>
        </p:nvSpPr>
        <p:spPr bwMode="auto">
          <a:xfrm>
            <a:off x="457200" y="1778000"/>
            <a:ext cx="8229600" cy="384175"/>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AB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 ≤ min{</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
        <p:nvSpPr>
          <p:cNvPr id="48144" name="Rectangle 16"/>
          <p:cNvSpPr>
            <a:spLocks noChangeArrowheads="1"/>
          </p:cNvSpPr>
          <p:nvPr/>
        </p:nvSpPr>
        <p:spPr bwMode="auto">
          <a:xfrm>
            <a:off x="457200" y="2468563"/>
            <a:ext cx="8229600" cy="2757487"/>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证明：</a:t>
            </a:r>
            <a:r>
              <a:rPr lang="zh-CN" altLang="en-US" sz="2400" b="1">
                <a:solidFill>
                  <a:srgbClr val="000000"/>
                </a:solidFill>
                <a:latin typeface="Times New Roman" pitchFamily="18" charset="0"/>
                <a:ea typeface="楷体_GB2312"/>
                <a:cs typeface="楷体_GB2312"/>
              </a:rPr>
              <a:t>因为 </a:t>
            </a:r>
            <a:r>
              <a:rPr kumimoji="1" lang="en-US" altLang="zh-CN" sz="2400" b="1" i="1">
                <a:solidFill>
                  <a:srgbClr val="000000"/>
                </a:solidFill>
                <a:latin typeface="Times New Roman" pitchFamily="18" charset="0"/>
                <a:ea typeface="楷体_GB2312"/>
                <a:cs typeface="楷体_GB2312"/>
              </a:rPr>
              <a:t>AB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，所以矩阵方程 </a:t>
            </a:r>
            <a:r>
              <a:rPr kumimoji="1" lang="en-US" altLang="zh-CN" sz="2400" b="1" i="1">
                <a:solidFill>
                  <a:srgbClr val="FF0000"/>
                </a:solidFill>
                <a:latin typeface="Times New Roman" pitchFamily="18" charset="0"/>
                <a:ea typeface="楷体_GB2312"/>
                <a:cs typeface="楷体_GB2312"/>
              </a:rPr>
              <a:t>AX</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C</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有解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于是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，故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又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AB</a:t>
            </a:r>
            <a:r>
              <a:rPr kumimoji="1" lang="en-US" altLang="zh-CN" sz="2400" b="1">
                <a:solidFill>
                  <a:srgbClr val="000000"/>
                </a:solidFill>
                <a:latin typeface="Times New Roman" pitchFamily="18" charset="0"/>
                <a:ea typeface="楷体_GB2312"/>
                <a:cs typeface="楷体_GB2312"/>
              </a:rPr>
              <a:t>)</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baseline="30000">
                <a:solidFill>
                  <a:srgbClr val="000000"/>
                </a:solidFill>
                <a:latin typeface="Times New Roman" pitchFamily="18" charset="0"/>
                <a:ea typeface="楷体_GB2312"/>
                <a:cs typeface="楷体_GB2312"/>
              </a:rPr>
              <a:t>T</a:t>
            </a:r>
            <a:r>
              <a:rPr kumimoji="1" lang="zh-CN" altLang="en-US" sz="2400" b="1">
                <a:solidFill>
                  <a:srgbClr val="000000"/>
                </a:solidFill>
                <a:latin typeface="Times New Roman" pitchFamily="18" charset="0"/>
                <a:ea typeface="楷体_GB2312"/>
                <a:cs typeface="楷体_GB2312"/>
              </a:rPr>
              <a:t>，即 </a:t>
            </a:r>
            <a:r>
              <a:rPr kumimoji="1" lang="en-US" altLang="zh-CN" sz="2400" b="1" i="1">
                <a:solidFill>
                  <a:srgbClr val="000000"/>
                </a:solidFill>
                <a:latin typeface="Times New Roman" pitchFamily="18" charset="0"/>
                <a:ea typeface="楷体_GB2312"/>
                <a:cs typeface="楷体_GB2312"/>
              </a:rPr>
              <a:t>B</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C</a:t>
            </a:r>
            <a:r>
              <a:rPr kumimoji="1" lang="en-US" altLang="zh-CN" sz="2400" b="1" baseline="30000">
                <a:solidFill>
                  <a:srgbClr val="000000"/>
                </a:solidFill>
                <a:latin typeface="Times New Roman" pitchFamily="18" charset="0"/>
                <a:ea typeface="楷体_GB2312"/>
                <a:cs typeface="楷体_GB2312"/>
              </a:rPr>
              <a:t>T</a:t>
            </a:r>
            <a:r>
              <a:rPr kumimoji="1" lang="zh-CN" altLang="en-US" sz="2400" b="1">
                <a:solidFill>
                  <a:srgbClr val="000000"/>
                </a:solidFill>
                <a:latin typeface="Times New Roman" pitchFamily="18" charset="0"/>
                <a:ea typeface="楷体_GB2312"/>
                <a:cs typeface="楷体_GB2312"/>
              </a:rPr>
              <a:t>，所以矩阵方程 </a:t>
            </a:r>
            <a:r>
              <a:rPr kumimoji="1" lang="en-US" altLang="zh-CN" sz="2400" b="1" i="1">
                <a:solidFill>
                  <a:srgbClr val="000000"/>
                </a:solidFill>
                <a:latin typeface="Times New Roman" pitchFamily="18" charset="0"/>
                <a:ea typeface="楷体_GB2312"/>
                <a:cs typeface="楷体_GB2312"/>
              </a:rPr>
              <a:t>B</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X</a:t>
            </a:r>
            <a:r>
              <a:rPr kumimoji="1" lang="en-US" altLang="zh-CN" sz="2400" b="1" baseline="30000">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C</a:t>
            </a:r>
            <a:r>
              <a:rPr kumimoji="1" lang="en-US" altLang="zh-CN" sz="2400" b="1" baseline="30000">
                <a:solidFill>
                  <a:srgbClr val="000000"/>
                </a:solidFill>
                <a:latin typeface="Times New Roman" pitchFamily="18" charset="0"/>
                <a:ea typeface="楷体_GB2312"/>
                <a:cs typeface="楷体_GB2312"/>
              </a:rPr>
              <a:t>T </a:t>
            </a:r>
            <a:r>
              <a:rPr kumimoji="1" lang="zh-CN" altLang="en-US" sz="2400" b="1">
                <a:solidFill>
                  <a:srgbClr val="000000"/>
                </a:solidFill>
                <a:latin typeface="Times New Roman" pitchFamily="18" charset="0"/>
                <a:ea typeface="楷体_GB2312"/>
                <a:cs typeface="楷体_GB2312"/>
              </a:rPr>
              <a:t>有解</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 </a:t>
            </a:r>
            <a:r>
              <a:rPr kumimoji="1" lang="zh-CN" altLang="en-US"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同理可得，</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609600" indent="-6096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综上所述，可知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 ≤ min{</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8143"/>
                                        </p:tgtEl>
                                        <p:attrNameLst>
                                          <p:attrName>style.visibility</p:attrName>
                                        </p:attrNameLst>
                                      </p:cBhvr>
                                      <p:to>
                                        <p:strVal val="visible"/>
                                      </p:to>
                                    </p:set>
                                    <p:anim calcmode="lin" valueType="num">
                                      <p:cBhvr>
                                        <p:cTn id="7" dur="500" fill="hold"/>
                                        <p:tgtEl>
                                          <p:spTgt spid="48143"/>
                                        </p:tgtEl>
                                        <p:attrNameLst>
                                          <p:attrName>ppt_w</p:attrName>
                                        </p:attrNameLst>
                                      </p:cBhvr>
                                      <p:tavLst>
                                        <p:tav tm="0">
                                          <p:val>
                                            <p:fltVal val="0"/>
                                          </p:val>
                                        </p:tav>
                                        <p:tav tm="100000">
                                          <p:val>
                                            <p:strVal val="#ppt_w"/>
                                          </p:val>
                                        </p:tav>
                                      </p:tavLst>
                                    </p:anim>
                                    <p:anim calcmode="lin" valueType="num">
                                      <p:cBhvr>
                                        <p:cTn id="8" dur="500" fill="hold"/>
                                        <p:tgtEl>
                                          <p:spTgt spid="48143"/>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8144">
                                            <p:txEl>
                                              <p:pRg st="0" end="0"/>
                                            </p:txEl>
                                          </p:spTgt>
                                        </p:tgtEl>
                                        <p:attrNameLst>
                                          <p:attrName>style.visibility</p:attrName>
                                        </p:attrNameLst>
                                      </p:cBhvr>
                                      <p:to>
                                        <p:strVal val="visible"/>
                                      </p:to>
                                    </p:set>
                                    <p:animEffect transition="in" filter="slide(fromBottom)">
                                      <p:cBhvr>
                                        <p:cTn id="13" dur="500"/>
                                        <p:tgtEl>
                                          <p:spTgt spid="48144">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8144">
                                            <p:txEl>
                                              <p:pRg st="1" end="1"/>
                                            </p:txEl>
                                          </p:spTgt>
                                        </p:tgtEl>
                                        <p:attrNameLst>
                                          <p:attrName>style.visibility</p:attrName>
                                        </p:attrNameLst>
                                      </p:cBhvr>
                                      <p:to>
                                        <p:strVal val="visible"/>
                                      </p:to>
                                    </p:set>
                                    <p:animEffect transition="in" filter="slide(fromBottom)">
                                      <p:cBhvr>
                                        <p:cTn id="18" dur="500"/>
                                        <p:tgtEl>
                                          <p:spTgt spid="48144">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8144">
                                            <p:txEl>
                                              <p:pRg st="2" end="2"/>
                                            </p:txEl>
                                          </p:spTgt>
                                        </p:tgtEl>
                                        <p:attrNameLst>
                                          <p:attrName>style.visibility</p:attrName>
                                        </p:attrNameLst>
                                      </p:cBhvr>
                                      <p:to>
                                        <p:strVal val="visible"/>
                                      </p:to>
                                    </p:set>
                                    <p:animEffect transition="in" filter="slide(fromBottom)">
                                      <p:cBhvr>
                                        <p:cTn id="23" dur="500"/>
                                        <p:tgtEl>
                                          <p:spTgt spid="48144">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48144">
                                            <p:txEl>
                                              <p:pRg st="3" end="3"/>
                                            </p:txEl>
                                          </p:spTgt>
                                        </p:tgtEl>
                                        <p:attrNameLst>
                                          <p:attrName>style.visibility</p:attrName>
                                        </p:attrNameLst>
                                      </p:cBhvr>
                                      <p:to>
                                        <p:strVal val="visible"/>
                                      </p:to>
                                    </p:set>
                                    <p:animEffect transition="in" filter="slide(fromBottom)">
                                      <p:cBhvr>
                                        <p:cTn id="28" dur="500"/>
                                        <p:tgtEl>
                                          <p:spTgt spid="48144">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48144">
                                            <p:txEl>
                                              <p:pRg st="4" end="4"/>
                                            </p:txEl>
                                          </p:spTgt>
                                        </p:tgtEl>
                                        <p:attrNameLst>
                                          <p:attrName>style.visibility</p:attrName>
                                        </p:attrNameLst>
                                      </p:cBhvr>
                                      <p:to>
                                        <p:strVal val="visible"/>
                                      </p:to>
                                    </p:set>
                                    <p:animEffect transition="in" filter="slide(fromBottom)">
                                      <p:cBhvr>
                                        <p:cTn id="33" dur="500"/>
                                        <p:tgtEl>
                                          <p:spTgt spid="48144">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48144">
                                            <p:txEl>
                                              <p:pRg st="5" end="5"/>
                                            </p:txEl>
                                          </p:spTgt>
                                        </p:tgtEl>
                                        <p:attrNameLst>
                                          <p:attrName>style.visibility</p:attrName>
                                        </p:attrNameLst>
                                      </p:cBhvr>
                                      <p:to>
                                        <p:strVal val="visible"/>
                                      </p:to>
                                    </p:set>
                                    <p:animEffect transition="in" filter="slide(fromBottom)">
                                      <p:cBhvr>
                                        <p:cTn id="38" dur="500"/>
                                        <p:tgtEl>
                                          <p:spTgt spid="481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3" grpId="0"/>
      <p:bldP spid="48144" grpId="0" build="p"/>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4" name="AutoShape 4"/>
          <p:cNvSpPr>
            <a:spLocks noChangeArrowheads="1"/>
          </p:cNvSpPr>
          <p:nvPr/>
        </p:nvSpPr>
        <p:spPr bwMode="auto">
          <a:xfrm flipV="1">
            <a:off x="4006850" y="549275"/>
            <a:ext cx="3240088" cy="476250"/>
          </a:xfrm>
          <a:prstGeom prst="flowChartProcess">
            <a:avLst/>
          </a:prstGeom>
          <a:solidFill>
            <a:srgbClr val="FFFF99"/>
          </a:solidFill>
          <a:ln w="19050" algn="ctr">
            <a:solidFill>
              <a:schemeClr val="bg2"/>
            </a:solidFill>
            <a:miter lim="800000"/>
            <a:headEnd/>
            <a:tailEnd/>
          </a:ln>
        </p:spPr>
        <p:txBody>
          <a:bodyPr rot="10800000" anchor="ctr">
            <a:spAutoFit/>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非齐次线性方程组</a:t>
            </a:r>
          </a:p>
        </p:txBody>
      </p:sp>
      <p:sp>
        <p:nvSpPr>
          <p:cNvPr id="49158" name="AutoShape 6"/>
          <p:cNvSpPr>
            <a:spLocks noChangeArrowheads="1"/>
          </p:cNvSpPr>
          <p:nvPr/>
        </p:nvSpPr>
        <p:spPr bwMode="auto">
          <a:xfrm>
            <a:off x="4038600" y="1455738"/>
            <a:ext cx="3244850" cy="1079500"/>
          </a:xfrm>
          <a:prstGeom prst="flowChartDecision">
            <a:avLst/>
          </a:prstGeom>
          <a:solidFill>
            <a:srgbClr val="FFFF99"/>
          </a:solidFill>
          <a:ln w="19050" algn="ctr">
            <a:solidFill>
              <a:schemeClr val="bg2"/>
            </a:solidFill>
            <a:miter lim="800000"/>
            <a:headEnd/>
            <a:tailEnd/>
          </a:ln>
        </p:spPr>
        <p:txBody>
          <a:bodyPr anchor="ctr">
            <a:spAutoFit/>
          </a:bodyPr>
          <a:lstStyle/>
          <a:p>
            <a:endParaRPr lang="zh-CN" altLang="en-US">
              <a:solidFill>
                <a:srgbClr val="000000"/>
              </a:solidFill>
            </a:endParaRPr>
          </a:p>
        </p:txBody>
      </p:sp>
      <p:sp>
        <p:nvSpPr>
          <p:cNvPr id="49160" name="Line 8"/>
          <p:cNvSpPr>
            <a:spLocks noChangeShapeType="1"/>
          </p:cNvSpPr>
          <p:nvPr/>
        </p:nvSpPr>
        <p:spPr bwMode="auto">
          <a:xfrm>
            <a:off x="5662613" y="1023938"/>
            <a:ext cx="0" cy="431800"/>
          </a:xfrm>
          <a:prstGeom prst="line">
            <a:avLst/>
          </a:prstGeom>
          <a:noFill/>
          <a:ln w="28575">
            <a:solidFill>
              <a:schemeClr val="tx1"/>
            </a:solidFill>
            <a:round/>
            <a:headEnd/>
            <a:tailEnd type="arrow" w="lg" len="med"/>
          </a:ln>
        </p:spPr>
        <p:txBody>
          <a:bodyPr>
            <a:spAutoFit/>
          </a:bodyPr>
          <a:lstStyle/>
          <a:p>
            <a:endParaRPr lang="zh-CN" altLang="en-US"/>
          </a:p>
        </p:txBody>
      </p:sp>
      <p:grpSp>
        <p:nvGrpSpPr>
          <p:cNvPr id="2" name="Group 10"/>
          <p:cNvGrpSpPr>
            <a:grpSpLocks/>
          </p:cNvGrpSpPr>
          <p:nvPr/>
        </p:nvGrpSpPr>
        <p:grpSpPr bwMode="auto">
          <a:xfrm>
            <a:off x="7283450" y="1993900"/>
            <a:ext cx="611188" cy="431800"/>
            <a:chOff x="4942" y="1456"/>
            <a:chExt cx="385" cy="272"/>
          </a:xfrm>
        </p:grpSpPr>
        <p:sp>
          <p:nvSpPr>
            <p:cNvPr id="255007" name="Line 11"/>
            <p:cNvSpPr>
              <a:spLocks noChangeShapeType="1"/>
            </p:cNvSpPr>
            <p:nvPr/>
          </p:nvSpPr>
          <p:spPr bwMode="auto">
            <a:xfrm>
              <a:off x="4942" y="1456"/>
              <a:ext cx="385" cy="0"/>
            </a:xfrm>
            <a:prstGeom prst="line">
              <a:avLst/>
            </a:prstGeom>
            <a:noFill/>
            <a:ln w="28575">
              <a:solidFill>
                <a:schemeClr val="tx1"/>
              </a:solidFill>
              <a:round/>
              <a:headEnd/>
              <a:tailEnd/>
            </a:ln>
          </p:spPr>
          <p:txBody>
            <a:bodyPr>
              <a:spAutoFit/>
            </a:bodyPr>
            <a:lstStyle/>
            <a:p>
              <a:endParaRPr lang="zh-CN" altLang="en-US"/>
            </a:p>
          </p:txBody>
        </p:sp>
        <p:sp>
          <p:nvSpPr>
            <p:cNvPr id="255008" name="Line 12"/>
            <p:cNvSpPr>
              <a:spLocks noChangeShapeType="1"/>
            </p:cNvSpPr>
            <p:nvPr/>
          </p:nvSpPr>
          <p:spPr bwMode="auto">
            <a:xfrm>
              <a:off x="5327" y="1456"/>
              <a:ext cx="0" cy="272"/>
            </a:xfrm>
            <a:prstGeom prst="line">
              <a:avLst/>
            </a:prstGeom>
            <a:noFill/>
            <a:ln w="28575">
              <a:solidFill>
                <a:schemeClr val="tx1"/>
              </a:solidFill>
              <a:round/>
              <a:headEnd/>
              <a:tailEnd type="arrow" w="lg" len="med"/>
            </a:ln>
          </p:spPr>
          <p:txBody>
            <a:bodyPr>
              <a:spAutoFit/>
            </a:bodyPr>
            <a:lstStyle/>
            <a:p>
              <a:endParaRPr lang="zh-CN" altLang="en-US"/>
            </a:p>
          </p:txBody>
        </p:sp>
      </p:grpSp>
      <p:sp>
        <p:nvSpPr>
          <p:cNvPr id="49165" name="AutoShape 13"/>
          <p:cNvSpPr>
            <a:spLocks noChangeArrowheads="1"/>
          </p:cNvSpPr>
          <p:nvPr/>
        </p:nvSpPr>
        <p:spPr bwMode="auto">
          <a:xfrm flipV="1">
            <a:off x="7356475" y="2435225"/>
            <a:ext cx="1119188" cy="476250"/>
          </a:xfrm>
          <a:prstGeom prst="flowChartProcess">
            <a:avLst/>
          </a:prstGeom>
          <a:solidFill>
            <a:srgbClr val="FFFF99"/>
          </a:solidFill>
          <a:ln w="19050" algn="ctr">
            <a:solidFill>
              <a:schemeClr val="bg2"/>
            </a:solidFill>
            <a:miter lim="800000"/>
            <a:headEnd/>
            <a:tailEnd/>
          </a:ln>
        </p:spPr>
        <p:txBody>
          <a:bodyPr rot="10800000" anchor="ctr">
            <a:spAutoFit/>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无解</a:t>
            </a:r>
          </a:p>
        </p:txBody>
      </p:sp>
      <p:sp>
        <p:nvSpPr>
          <p:cNvPr id="49166" name="Text Box 14"/>
          <p:cNvSpPr txBox="1">
            <a:spLocks noChangeArrowheads="1"/>
          </p:cNvSpPr>
          <p:nvPr/>
        </p:nvSpPr>
        <p:spPr bwMode="auto">
          <a:xfrm>
            <a:off x="7323138" y="1536700"/>
            <a:ext cx="576262" cy="457200"/>
          </a:xfrm>
          <a:prstGeom prst="rect">
            <a:avLst/>
          </a:prstGeom>
          <a:noFill/>
          <a:ln w="9525">
            <a:noFill/>
            <a:miter lim="800000"/>
            <a:headEnd/>
            <a:tailEnd/>
          </a:ln>
        </p:spPr>
        <p:txBody>
          <a:bodyPr>
            <a:spAutoFit/>
          </a:bodyPr>
          <a:lstStyle/>
          <a:p>
            <a:pPr marL="342900" indent="-342900" algn="ctr">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否</a:t>
            </a:r>
          </a:p>
        </p:txBody>
      </p:sp>
      <p:grpSp>
        <p:nvGrpSpPr>
          <p:cNvPr id="3" name="Group 16"/>
          <p:cNvGrpSpPr>
            <a:grpSpLocks/>
          </p:cNvGrpSpPr>
          <p:nvPr/>
        </p:nvGrpSpPr>
        <p:grpSpPr bwMode="auto">
          <a:xfrm>
            <a:off x="3427413" y="1993900"/>
            <a:ext cx="611187" cy="431800"/>
            <a:chOff x="1812" y="1459"/>
            <a:chExt cx="385" cy="272"/>
          </a:xfrm>
        </p:grpSpPr>
        <p:sp>
          <p:nvSpPr>
            <p:cNvPr id="255005" name="Line 17"/>
            <p:cNvSpPr>
              <a:spLocks noChangeShapeType="1"/>
            </p:cNvSpPr>
            <p:nvPr/>
          </p:nvSpPr>
          <p:spPr bwMode="auto">
            <a:xfrm>
              <a:off x="1812" y="1459"/>
              <a:ext cx="385" cy="0"/>
            </a:xfrm>
            <a:prstGeom prst="line">
              <a:avLst/>
            </a:prstGeom>
            <a:noFill/>
            <a:ln w="28575">
              <a:solidFill>
                <a:schemeClr val="tx1"/>
              </a:solidFill>
              <a:round/>
              <a:headEnd/>
              <a:tailEnd/>
            </a:ln>
          </p:spPr>
          <p:txBody>
            <a:bodyPr>
              <a:spAutoFit/>
            </a:bodyPr>
            <a:lstStyle/>
            <a:p>
              <a:endParaRPr lang="zh-CN" altLang="en-US"/>
            </a:p>
          </p:txBody>
        </p:sp>
        <p:sp>
          <p:nvSpPr>
            <p:cNvPr id="255006" name="Line 18"/>
            <p:cNvSpPr>
              <a:spLocks noChangeShapeType="1"/>
            </p:cNvSpPr>
            <p:nvPr/>
          </p:nvSpPr>
          <p:spPr bwMode="auto">
            <a:xfrm>
              <a:off x="1822" y="1459"/>
              <a:ext cx="0" cy="272"/>
            </a:xfrm>
            <a:prstGeom prst="line">
              <a:avLst/>
            </a:prstGeom>
            <a:noFill/>
            <a:ln w="28575">
              <a:solidFill>
                <a:schemeClr val="tx1"/>
              </a:solidFill>
              <a:round/>
              <a:headEnd/>
              <a:tailEnd type="arrow" w="lg" len="med"/>
            </a:ln>
          </p:spPr>
          <p:txBody>
            <a:bodyPr>
              <a:spAutoFit/>
            </a:bodyPr>
            <a:lstStyle/>
            <a:p>
              <a:endParaRPr lang="zh-CN" altLang="en-US"/>
            </a:p>
          </p:txBody>
        </p:sp>
      </p:grpSp>
      <p:sp>
        <p:nvSpPr>
          <p:cNvPr id="49171" name="Text Box 19"/>
          <p:cNvSpPr txBox="1">
            <a:spLocks noChangeArrowheads="1"/>
          </p:cNvSpPr>
          <p:nvPr/>
        </p:nvSpPr>
        <p:spPr bwMode="auto">
          <a:xfrm>
            <a:off x="3506788" y="1541463"/>
            <a:ext cx="576262" cy="457200"/>
          </a:xfrm>
          <a:prstGeom prst="rect">
            <a:avLst/>
          </a:prstGeom>
          <a:noFill/>
          <a:ln w="9525">
            <a:noFill/>
            <a:miter lim="800000"/>
            <a:headEnd/>
            <a:tailEnd/>
          </a:ln>
        </p:spPr>
        <p:txBody>
          <a:bodyPr>
            <a:spAutoFit/>
          </a:bodyPr>
          <a:lstStyle/>
          <a:p>
            <a:pPr marL="342900" indent="-342900" algn="ctr">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是</a:t>
            </a:r>
          </a:p>
        </p:txBody>
      </p:sp>
      <p:sp>
        <p:nvSpPr>
          <p:cNvPr id="49172" name="AutoShape 20"/>
          <p:cNvSpPr>
            <a:spLocks noChangeArrowheads="1"/>
          </p:cNvSpPr>
          <p:nvPr/>
        </p:nvSpPr>
        <p:spPr bwMode="auto">
          <a:xfrm>
            <a:off x="1822450" y="2433638"/>
            <a:ext cx="3244850" cy="1079500"/>
          </a:xfrm>
          <a:prstGeom prst="flowChartDecision">
            <a:avLst/>
          </a:prstGeom>
          <a:solidFill>
            <a:srgbClr val="FFFF99"/>
          </a:solidFill>
          <a:ln w="19050" algn="ctr">
            <a:solidFill>
              <a:schemeClr val="bg2"/>
            </a:solidFill>
            <a:miter lim="800000"/>
            <a:headEnd/>
            <a:tailEnd/>
          </a:ln>
        </p:spPr>
        <p:txBody>
          <a:bodyPr anchor="ctr">
            <a:spAutoFit/>
          </a:bodyPr>
          <a:lstStyle/>
          <a:p>
            <a:endParaRPr lang="zh-CN" altLang="en-US">
              <a:solidFill>
                <a:srgbClr val="000000"/>
              </a:solidFill>
            </a:endParaRPr>
          </a:p>
        </p:txBody>
      </p:sp>
      <p:grpSp>
        <p:nvGrpSpPr>
          <p:cNvPr id="4" name="Group 23"/>
          <p:cNvGrpSpPr>
            <a:grpSpLocks/>
          </p:cNvGrpSpPr>
          <p:nvPr/>
        </p:nvGrpSpPr>
        <p:grpSpPr bwMode="auto">
          <a:xfrm>
            <a:off x="5081588" y="2971800"/>
            <a:ext cx="611187" cy="431800"/>
            <a:chOff x="4942" y="1456"/>
            <a:chExt cx="385" cy="272"/>
          </a:xfrm>
        </p:grpSpPr>
        <p:sp>
          <p:nvSpPr>
            <p:cNvPr id="255003" name="Line 24"/>
            <p:cNvSpPr>
              <a:spLocks noChangeShapeType="1"/>
            </p:cNvSpPr>
            <p:nvPr/>
          </p:nvSpPr>
          <p:spPr bwMode="auto">
            <a:xfrm>
              <a:off x="4942" y="1456"/>
              <a:ext cx="385" cy="0"/>
            </a:xfrm>
            <a:prstGeom prst="line">
              <a:avLst/>
            </a:prstGeom>
            <a:noFill/>
            <a:ln w="28575">
              <a:solidFill>
                <a:schemeClr val="tx1"/>
              </a:solidFill>
              <a:round/>
              <a:headEnd/>
              <a:tailEnd/>
            </a:ln>
          </p:spPr>
          <p:txBody>
            <a:bodyPr>
              <a:spAutoFit/>
            </a:bodyPr>
            <a:lstStyle/>
            <a:p>
              <a:endParaRPr lang="zh-CN" altLang="en-US"/>
            </a:p>
          </p:txBody>
        </p:sp>
        <p:sp>
          <p:nvSpPr>
            <p:cNvPr id="255004" name="Line 25"/>
            <p:cNvSpPr>
              <a:spLocks noChangeShapeType="1"/>
            </p:cNvSpPr>
            <p:nvPr/>
          </p:nvSpPr>
          <p:spPr bwMode="auto">
            <a:xfrm>
              <a:off x="5327" y="1456"/>
              <a:ext cx="0" cy="272"/>
            </a:xfrm>
            <a:prstGeom prst="line">
              <a:avLst/>
            </a:prstGeom>
            <a:noFill/>
            <a:ln w="28575">
              <a:solidFill>
                <a:schemeClr val="tx1"/>
              </a:solidFill>
              <a:round/>
              <a:headEnd/>
              <a:tailEnd type="arrow" w="lg" len="med"/>
            </a:ln>
          </p:spPr>
          <p:txBody>
            <a:bodyPr>
              <a:spAutoFit/>
            </a:bodyPr>
            <a:lstStyle/>
            <a:p>
              <a:endParaRPr lang="zh-CN" altLang="en-US"/>
            </a:p>
          </p:txBody>
        </p:sp>
      </p:grpSp>
      <p:sp>
        <p:nvSpPr>
          <p:cNvPr id="49178" name="AutoShape 26"/>
          <p:cNvSpPr>
            <a:spLocks noChangeArrowheads="1"/>
          </p:cNvSpPr>
          <p:nvPr/>
        </p:nvSpPr>
        <p:spPr bwMode="auto">
          <a:xfrm flipV="1">
            <a:off x="4672013" y="3429000"/>
            <a:ext cx="2047875" cy="476250"/>
          </a:xfrm>
          <a:prstGeom prst="flowChartProcess">
            <a:avLst/>
          </a:prstGeom>
          <a:solidFill>
            <a:srgbClr val="FFFF99"/>
          </a:solidFill>
          <a:ln w="19050" algn="ctr">
            <a:solidFill>
              <a:schemeClr val="bg2"/>
            </a:solidFill>
            <a:miter lim="800000"/>
            <a:headEnd/>
            <a:tailEnd/>
          </a:ln>
        </p:spPr>
        <p:txBody>
          <a:bodyPr rot="10800000" anchor="ctr">
            <a:spAutoFit/>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无限多个解</a:t>
            </a:r>
          </a:p>
        </p:txBody>
      </p:sp>
      <p:sp>
        <p:nvSpPr>
          <p:cNvPr id="49179" name="Text Box 27"/>
          <p:cNvSpPr txBox="1">
            <a:spLocks noChangeArrowheads="1"/>
          </p:cNvSpPr>
          <p:nvPr/>
        </p:nvSpPr>
        <p:spPr bwMode="auto">
          <a:xfrm>
            <a:off x="5129213" y="2468563"/>
            <a:ext cx="576262" cy="457200"/>
          </a:xfrm>
          <a:prstGeom prst="rect">
            <a:avLst/>
          </a:prstGeom>
          <a:noFill/>
          <a:ln w="9525">
            <a:noFill/>
            <a:miter lim="800000"/>
            <a:headEnd/>
            <a:tailEnd/>
          </a:ln>
        </p:spPr>
        <p:txBody>
          <a:bodyPr>
            <a:spAutoFit/>
          </a:bodyPr>
          <a:lstStyle/>
          <a:p>
            <a:pPr marL="342900" indent="-342900" algn="ctr">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否</a:t>
            </a:r>
          </a:p>
        </p:txBody>
      </p:sp>
      <p:grpSp>
        <p:nvGrpSpPr>
          <p:cNvPr id="5" name="Group 29"/>
          <p:cNvGrpSpPr>
            <a:grpSpLocks/>
          </p:cNvGrpSpPr>
          <p:nvPr/>
        </p:nvGrpSpPr>
        <p:grpSpPr bwMode="auto">
          <a:xfrm>
            <a:off x="1239838" y="2976563"/>
            <a:ext cx="611187" cy="431800"/>
            <a:chOff x="1812" y="1459"/>
            <a:chExt cx="385" cy="272"/>
          </a:xfrm>
        </p:grpSpPr>
        <p:sp>
          <p:nvSpPr>
            <p:cNvPr id="255001" name="Line 30"/>
            <p:cNvSpPr>
              <a:spLocks noChangeShapeType="1"/>
            </p:cNvSpPr>
            <p:nvPr/>
          </p:nvSpPr>
          <p:spPr bwMode="auto">
            <a:xfrm>
              <a:off x="1812" y="1459"/>
              <a:ext cx="385" cy="0"/>
            </a:xfrm>
            <a:prstGeom prst="line">
              <a:avLst/>
            </a:prstGeom>
            <a:noFill/>
            <a:ln w="28575">
              <a:solidFill>
                <a:schemeClr val="tx1"/>
              </a:solidFill>
              <a:round/>
              <a:headEnd/>
              <a:tailEnd/>
            </a:ln>
          </p:spPr>
          <p:txBody>
            <a:bodyPr>
              <a:spAutoFit/>
            </a:bodyPr>
            <a:lstStyle/>
            <a:p>
              <a:endParaRPr lang="zh-CN" altLang="en-US"/>
            </a:p>
          </p:txBody>
        </p:sp>
        <p:sp>
          <p:nvSpPr>
            <p:cNvPr id="255002" name="Line 31"/>
            <p:cNvSpPr>
              <a:spLocks noChangeShapeType="1"/>
            </p:cNvSpPr>
            <p:nvPr/>
          </p:nvSpPr>
          <p:spPr bwMode="auto">
            <a:xfrm>
              <a:off x="1822" y="1459"/>
              <a:ext cx="0" cy="272"/>
            </a:xfrm>
            <a:prstGeom prst="line">
              <a:avLst/>
            </a:prstGeom>
            <a:noFill/>
            <a:ln w="28575">
              <a:solidFill>
                <a:schemeClr val="tx1"/>
              </a:solidFill>
              <a:round/>
              <a:headEnd/>
              <a:tailEnd type="arrow" w="lg" len="med"/>
            </a:ln>
          </p:spPr>
          <p:txBody>
            <a:bodyPr>
              <a:spAutoFit/>
            </a:bodyPr>
            <a:lstStyle/>
            <a:p>
              <a:endParaRPr lang="zh-CN" altLang="en-US"/>
            </a:p>
          </p:txBody>
        </p:sp>
      </p:grpSp>
      <p:sp>
        <p:nvSpPr>
          <p:cNvPr id="49184" name="Text Box 32"/>
          <p:cNvSpPr txBox="1">
            <a:spLocks noChangeArrowheads="1"/>
          </p:cNvSpPr>
          <p:nvPr/>
        </p:nvSpPr>
        <p:spPr bwMode="auto">
          <a:xfrm>
            <a:off x="1312863" y="2473325"/>
            <a:ext cx="576262" cy="457200"/>
          </a:xfrm>
          <a:prstGeom prst="rect">
            <a:avLst/>
          </a:prstGeom>
          <a:noFill/>
          <a:ln w="9525">
            <a:noFill/>
            <a:miter lim="800000"/>
            <a:headEnd/>
            <a:tailEnd/>
          </a:ln>
        </p:spPr>
        <p:txBody>
          <a:bodyPr>
            <a:spAutoFit/>
          </a:bodyPr>
          <a:lstStyle/>
          <a:p>
            <a:pPr marL="342900" indent="-342900" algn="ctr">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是</a:t>
            </a:r>
          </a:p>
        </p:txBody>
      </p:sp>
      <p:sp>
        <p:nvSpPr>
          <p:cNvPr id="49185" name="AutoShape 33"/>
          <p:cNvSpPr>
            <a:spLocks noChangeArrowheads="1"/>
          </p:cNvSpPr>
          <p:nvPr/>
        </p:nvSpPr>
        <p:spPr bwMode="auto">
          <a:xfrm flipV="1">
            <a:off x="539750" y="3429000"/>
            <a:ext cx="1408113" cy="476250"/>
          </a:xfrm>
          <a:prstGeom prst="flowChartProcess">
            <a:avLst/>
          </a:prstGeom>
          <a:solidFill>
            <a:srgbClr val="FFFF99"/>
          </a:solidFill>
          <a:ln w="19050" algn="ctr">
            <a:solidFill>
              <a:schemeClr val="bg2"/>
            </a:solidFill>
            <a:miter lim="800000"/>
            <a:headEnd/>
            <a:tailEnd/>
          </a:ln>
        </p:spPr>
        <p:txBody>
          <a:bodyPr rot="10800000" anchor="ctr">
            <a:spAutoFit/>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唯一解</a:t>
            </a:r>
          </a:p>
        </p:txBody>
      </p:sp>
      <p:sp>
        <p:nvSpPr>
          <p:cNvPr id="49187" name="Line 35"/>
          <p:cNvSpPr>
            <a:spLocks noChangeShapeType="1"/>
          </p:cNvSpPr>
          <p:nvPr/>
        </p:nvSpPr>
        <p:spPr bwMode="auto">
          <a:xfrm>
            <a:off x="5695950" y="3905250"/>
            <a:ext cx="0" cy="431800"/>
          </a:xfrm>
          <a:prstGeom prst="line">
            <a:avLst/>
          </a:prstGeom>
          <a:noFill/>
          <a:ln w="28575">
            <a:solidFill>
              <a:schemeClr val="tx1"/>
            </a:solidFill>
            <a:round/>
            <a:headEnd/>
            <a:tailEnd type="arrow" w="lg" len="med"/>
          </a:ln>
        </p:spPr>
        <p:txBody>
          <a:bodyPr>
            <a:spAutoFit/>
          </a:bodyPr>
          <a:lstStyle/>
          <a:p>
            <a:endParaRPr lang="zh-CN" altLang="en-US"/>
          </a:p>
        </p:txBody>
      </p:sp>
      <p:sp>
        <p:nvSpPr>
          <p:cNvPr id="49188" name="AutoShape 36"/>
          <p:cNvSpPr>
            <a:spLocks noChangeArrowheads="1"/>
          </p:cNvSpPr>
          <p:nvPr/>
        </p:nvSpPr>
        <p:spPr bwMode="auto">
          <a:xfrm flipV="1">
            <a:off x="3751263" y="4365625"/>
            <a:ext cx="3889375" cy="914400"/>
          </a:xfrm>
          <a:prstGeom prst="flowChartProcess">
            <a:avLst/>
          </a:prstGeom>
          <a:solidFill>
            <a:srgbClr val="FFFF99"/>
          </a:solidFill>
          <a:ln w="19050" algn="ctr">
            <a:solidFill>
              <a:schemeClr val="bg2"/>
            </a:solidFill>
            <a:miter lim="800000"/>
            <a:headEnd/>
            <a:tailEnd/>
          </a:ln>
        </p:spPr>
        <p:txBody>
          <a:bodyPr rot="10800000" anchor="ctr">
            <a:spAutoFit/>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包含 </a:t>
            </a:r>
            <a:r>
              <a:rPr kumimoji="1" lang="en-US" altLang="zh-CN" sz="2400" b="1" i="1">
                <a:solidFill>
                  <a:srgbClr val="000000"/>
                </a:solidFill>
                <a:latin typeface="Times New Roman" pitchFamily="18" charset="0"/>
                <a:ea typeface="楷体_GB2312"/>
                <a:cs typeface="楷体_GB2312"/>
              </a:rPr>
              <a:t>n-R(A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个自由变量</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的通解</a:t>
            </a:r>
          </a:p>
        </p:txBody>
      </p:sp>
      <p:graphicFrame>
        <p:nvGraphicFramePr>
          <p:cNvPr id="49189" name="Object 6"/>
          <p:cNvGraphicFramePr>
            <a:graphicFrameLocks noChangeAspect="1"/>
          </p:cNvGraphicFramePr>
          <p:nvPr/>
        </p:nvGraphicFramePr>
        <p:xfrm>
          <a:off x="4797425" y="1790700"/>
          <a:ext cx="1728788" cy="407988"/>
        </p:xfrm>
        <a:graphic>
          <a:graphicData uri="http://schemas.openxmlformats.org/presentationml/2006/ole">
            <mc:AlternateContent xmlns:mc="http://schemas.openxmlformats.org/markup-compatibility/2006">
              <mc:Choice xmlns:v="urn:schemas-microsoft-com:vml" Requires="v">
                <p:oleObj spid="_x0000_s255014" name="Equation" r:id="rId3" imgW="863225" imgH="203112" progId="">
                  <p:embed/>
                </p:oleObj>
              </mc:Choice>
              <mc:Fallback>
                <p:oleObj name="Equation" r:id="rId3" imgW="863225" imgH="203112"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425" y="1790700"/>
                        <a:ext cx="1728788"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90" name="Object 7"/>
          <p:cNvGraphicFramePr>
            <a:graphicFrameLocks noChangeAspect="1"/>
          </p:cNvGraphicFramePr>
          <p:nvPr/>
        </p:nvGraphicFramePr>
        <p:xfrm>
          <a:off x="2822575" y="2770188"/>
          <a:ext cx="1244600" cy="407987"/>
        </p:xfrm>
        <a:graphic>
          <a:graphicData uri="http://schemas.openxmlformats.org/presentationml/2006/ole">
            <mc:AlternateContent xmlns:mc="http://schemas.openxmlformats.org/markup-compatibility/2006">
              <mc:Choice xmlns:v="urn:schemas-microsoft-com:vml" Requires="v">
                <p:oleObj spid="_x0000_s255015" name="Equation" r:id="rId5" imgW="622030" imgH="203112" progId="">
                  <p:embed/>
                </p:oleObj>
              </mc:Choice>
              <mc:Fallback>
                <p:oleObj name="Equation" r:id="rId5" imgW="622030" imgH="203112"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2575" y="2770188"/>
                        <a:ext cx="1244600"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160"/>
                                        </p:tgtEl>
                                        <p:attrNameLst>
                                          <p:attrName>style.visibility</p:attrName>
                                        </p:attrNameLst>
                                      </p:cBhvr>
                                      <p:to>
                                        <p:strVal val="visible"/>
                                      </p:to>
                                    </p:set>
                                    <p:animEffect transition="in" filter="wipe(up)">
                                      <p:cBhvr>
                                        <p:cTn id="7" dur="500"/>
                                        <p:tgtEl>
                                          <p:spTgt spid="49160"/>
                                        </p:tgtEl>
                                      </p:cBhvr>
                                    </p:animEffect>
                                  </p:childTnLst>
                                </p:cTn>
                              </p:par>
                            </p:childTnLst>
                          </p:cTn>
                        </p:par>
                        <p:par>
                          <p:cTn id="8" fill="hold" nodeType="afterGroup">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49158"/>
                                        </p:tgtEl>
                                        <p:attrNameLst>
                                          <p:attrName>style.visibility</p:attrName>
                                        </p:attrNameLst>
                                      </p:cBhvr>
                                      <p:to>
                                        <p:strVal val="visible"/>
                                      </p:to>
                                    </p:set>
                                    <p:animEffect transition="in" filter="wedge">
                                      <p:cBhvr>
                                        <p:cTn id="11" dur="1000"/>
                                        <p:tgtEl>
                                          <p:spTgt spid="49158"/>
                                        </p:tgtEl>
                                      </p:cBhvr>
                                    </p:animEffect>
                                  </p:childTnLst>
                                </p:cTn>
                              </p:par>
                              <p:par>
                                <p:cTn id="12" presetID="20" presetClass="entr" presetSubtype="0" fill="hold" nodeType="withEffect">
                                  <p:stCondLst>
                                    <p:cond delay="0"/>
                                  </p:stCondLst>
                                  <p:childTnLst>
                                    <p:set>
                                      <p:cBhvr>
                                        <p:cTn id="13" dur="1" fill="hold">
                                          <p:stCondLst>
                                            <p:cond delay="0"/>
                                          </p:stCondLst>
                                        </p:cTn>
                                        <p:tgtEl>
                                          <p:spTgt spid="49189"/>
                                        </p:tgtEl>
                                        <p:attrNameLst>
                                          <p:attrName>style.visibility</p:attrName>
                                        </p:attrNameLst>
                                      </p:cBhvr>
                                      <p:to>
                                        <p:strVal val="visible"/>
                                      </p:to>
                                    </p:set>
                                    <p:animEffect transition="in" filter="wedge">
                                      <p:cBhvr>
                                        <p:cTn id="14" dur="1000"/>
                                        <p:tgtEl>
                                          <p:spTgt spid="4918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Right)">
                                      <p:cBhvr>
                                        <p:cTn id="19" dur="500"/>
                                        <p:tgtEl>
                                          <p:spTgt spid="2"/>
                                        </p:tgtEl>
                                      </p:cBhvr>
                                    </p:animEffect>
                                  </p:childTnLst>
                                </p:cTn>
                              </p:par>
                              <p:par>
                                <p:cTn id="20" presetID="12" presetClass="entr" presetSubtype="2" fill="hold" grpId="0" nodeType="withEffect">
                                  <p:stCondLst>
                                    <p:cond delay="0"/>
                                  </p:stCondLst>
                                  <p:childTnLst>
                                    <p:set>
                                      <p:cBhvr>
                                        <p:cTn id="21" dur="1" fill="hold">
                                          <p:stCondLst>
                                            <p:cond delay="0"/>
                                          </p:stCondLst>
                                        </p:cTn>
                                        <p:tgtEl>
                                          <p:spTgt spid="49166"/>
                                        </p:tgtEl>
                                        <p:attrNameLst>
                                          <p:attrName>style.visibility</p:attrName>
                                        </p:attrNameLst>
                                      </p:cBhvr>
                                      <p:to>
                                        <p:strVal val="visible"/>
                                      </p:to>
                                    </p:set>
                                    <p:animEffect transition="in" filter="slide(fromRight)">
                                      <p:cBhvr>
                                        <p:cTn id="22" dur="500"/>
                                        <p:tgtEl>
                                          <p:spTgt spid="49166"/>
                                        </p:tgtEl>
                                      </p:cBhvr>
                                    </p:animEffect>
                                  </p:childTnLst>
                                </p:cTn>
                              </p:par>
                            </p:childTnLst>
                          </p:cTn>
                        </p:par>
                        <p:par>
                          <p:cTn id="23" fill="hold" nodeType="afterGroup">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49165"/>
                                        </p:tgtEl>
                                        <p:attrNameLst>
                                          <p:attrName>style.visibility</p:attrName>
                                        </p:attrNameLst>
                                      </p:cBhvr>
                                      <p:to>
                                        <p:strVal val="visible"/>
                                      </p:to>
                                    </p:set>
                                    <p:animEffect transition="in" filter="slide(fromBottom)">
                                      <p:cBhvr>
                                        <p:cTn id="26" dur="500"/>
                                        <p:tgtEl>
                                          <p:spTgt spid="4916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1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strips(downLeft)">
                                      <p:cBhvr>
                                        <p:cTn id="31" dur="500"/>
                                        <p:tgtEl>
                                          <p:spTgt spid="3"/>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49171"/>
                                        </p:tgtEl>
                                        <p:attrNameLst>
                                          <p:attrName>style.visibility</p:attrName>
                                        </p:attrNameLst>
                                      </p:cBhvr>
                                      <p:to>
                                        <p:strVal val="visible"/>
                                      </p:to>
                                    </p:set>
                                    <p:animEffect transition="in" filter="slide(fromLeft)">
                                      <p:cBhvr>
                                        <p:cTn id="34" dur="500"/>
                                        <p:tgtEl>
                                          <p:spTgt spid="49171"/>
                                        </p:tgtEl>
                                      </p:cBhvr>
                                    </p:animEffect>
                                  </p:childTnLst>
                                </p:cTn>
                              </p:par>
                            </p:childTnLst>
                          </p:cTn>
                        </p:par>
                        <p:par>
                          <p:cTn id="35" fill="hold" nodeType="afterGroup">
                            <p:stCondLst>
                              <p:cond delay="500"/>
                            </p:stCondLst>
                            <p:childTnLst>
                              <p:par>
                                <p:cTn id="36" presetID="20" presetClass="entr" presetSubtype="0" fill="hold" grpId="0" nodeType="afterEffect">
                                  <p:stCondLst>
                                    <p:cond delay="0"/>
                                  </p:stCondLst>
                                  <p:childTnLst>
                                    <p:set>
                                      <p:cBhvr>
                                        <p:cTn id="37" dur="1" fill="hold">
                                          <p:stCondLst>
                                            <p:cond delay="0"/>
                                          </p:stCondLst>
                                        </p:cTn>
                                        <p:tgtEl>
                                          <p:spTgt spid="49172"/>
                                        </p:tgtEl>
                                        <p:attrNameLst>
                                          <p:attrName>style.visibility</p:attrName>
                                        </p:attrNameLst>
                                      </p:cBhvr>
                                      <p:to>
                                        <p:strVal val="visible"/>
                                      </p:to>
                                    </p:set>
                                    <p:animEffect transition="in" filter="wedge">
                                      <p:cBhvr>
                                        <p:cTn id="38" dur="1000"/>
                                        <p:tgtEl>
                                          <p:spTgt spid="49172"/>
                                        </p:tgtEl>
                                      </p:cBhvr>
                                    </p:animEffect>
                                  </p:childTnLst>
                                </p:cTn>
                              </p:par>
                              <p:par>
                                <p:cTn id="39" presetID="20" presetClass="entr" presetSubtype="0" fill="hold" nodeType="withEffect">
                                  <p:stCondLst>
                                    <p:cond delay="0"/>
                                  </p:stCondLst>
                                  <p:childTnLst>
                                    <p:set>
                                      <p:cBhvr>
                                        <p:cTn id="40" dur="1" fill="hold">
                                          <p:stCondLst>
                                            <p:cond delay="0"/>
                                          </p:stCondLst>
                                        </p:cTn>
                                        <p:tgtEl>
                                          <p:spTgt spid="49190"/>
                                        </p:tgtEl>
                                        <p:attrNameLst>
                                          <p:attrName>style.visibility</p:attrName>
                                        </p:attrNameLst>
                                      </p:cBhvr>
                                      <p:to>
                                        <p:strVal val="visible"/>
                                      </p:to>
                                    </p:set>
                                    <p:animEffect transition="in" filter="wedge">
                                      <p:cBhvr>
                                        <p:cTn id="41" dur="1000"/>
                                        <p:tgtEl>
                                          <p:spTgt spid="4919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up)">
                                      <p:cBhvr>
                                        <p:cTn id="46" dur="500"/>
                                        <p:tgtEl>
                                          <p:spTgt spid="5"/>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49184"/>
                                        </p:tgtEl>
                                        <p:attrNameLst>
                                          <p:attrName>style.visibility</p:attrName>
                                        </p:attrNameLst>
                                      </p:cBhvr>
                                      <p:to>
                                        <p:strVal val="visible"/>
                                      </p:to>
                                    </p:set>
                                    <p:animEffect transition="in" filter="slide(fromLeft)">
                                      <p:cBhvr>
                                        <p:cTn id="49" dur="500"/>
                                        <p:tgtEl>
                                          <p:spTgt spid="49184"/>
                                        </p:tgtEl>
                                      </p:cBhvr>
                                    </p:animEffect>
                                  </p:childTnLst>
                                </p:cTn>
                              </p:par>
                            </p:childTnLst>
                          </p:cTn>
                        </p:par>
                        <p:par>
                          <p:cTn id="50" fill="hold" nodeType="afterGroup">
                            <p:stCondLst>
                              <p:cond delay="500"/>
                            </p:stCondLst>
                            <p:childTnLst>
                              <p:par>
                                <p:cTn id="51" presetID="12" presetClass="entr" presetSubtype="4" fill="hold" grpId="0" nodeType="afterEffect">
                                  <p:stCondLst>
                                    <p:cond delay="0"/>
                                  </p:stCondLst>
                                  <p:childTnLst>
                                    <p:set>
                                      <p:cBhvr>
                                        <p:cTn id="52" dur="1" fill="hold">
                                          <p:stCondLst>
                                            <p:cond delay="0"/>
                                          </p:stCondLst>
                                        </p:cTn>
                                        <p:tgtEl>
                                          <p:spTgt spid="49185"/>
                                        </p:tgtEl>
                                        <p:attrNameLst>
                                          <p:attrName>style.visibility</p:attrName>
                                        </p:attrNameLst>
                                      </p:cBhvr>
                                      <p:to>
                                        <p:strVal val="visible"/>
                                      </p:to>
                                    </p:set>
                                    <p:animEffect transition="in" filter="slide(fromBottom)">
                                      <p:cBhvr>
                                        <p:cTn id="53" dur="500"/>
                                        <p:tgtEl>
                                          <p:spTgt spid="4918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up)">
                                      <p:cBhvr>
                                        <p:cTn id="58" dur="500"/>
                                        <p:tgtEl>
                                          <p:spTgt spid="4"/>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49179"/>
                                        </p:tgtEl>
                                        <p:attrNameLst>
                                          <p:attrName>style.visibility</p:attrName>
                                        </p:attrNameLst>
                                      </p:cBhvr>
                                      <p:to>
                                        <p:strVal val="visible"/>
                                      </p:to>
                                    </p:set>
                                    <p:animEffect transition="in" filter="slide(fromRight)">
                                      <p:cBhvr>
                                        <p:cTn id="61" dur="500"/>
                                        <p:tgtEl>
                                          <p:spTgt spid="49179"/>
                                        </p:tgtEl>
                                      </p:cBhvr>
                                    </p:animEffect>
                                  </p:childTnLst>
                                </p:cTn>
                              </p:par>
                            </p:childTnLst>
                          </p:cTn>
                        </p:par>
                        <p:par>
                          <p:cTn id="62" fill="hold" nodeType="afterGroup">
                            <p:stCondLst>
                              <p:cond delay="500"/>
                            </p:stCondLst>
                            <p:childTnLst>
                              <p:par>
                                <p:cTn id="63" presetID="12" presetClass="entr" presetSubtype="4" fill="hold" grpId="0" nodeType="afterEffect">
                                  <p:stCondLst>
                                    <p:cond delay="0"/>
                                  </p:stCondLst>
                                  <p:childTnLst>
                                    <p:set>
                                      <p:cBhvr>
                                        <p:cTn id="64" dur="1" fill="hold">
                                          <p:stCondLst>
                                            <p:cond delay="0"/>
                                          </p:stCondLst>
                                        </p:cTn>
                                        <p:tgtEl>
                                          <p:spTgt spid="49178"/>
                                        </p:tgtEl>
                                        <p:attrNameLst>
                                          <p:attrName>style.visibility</p:attrName>
                                        </p:attrNameLst>
                                      </p:cBhvr>
                                      <p:to>
                                        <p:strVal val="visible"/>
                                      </p:to>
                                    </p:set>
                                    <p:animEffect transition="in" filter="slide(fromBottom)">
                                      <p:cBhvr>
                                        <p:cTn id="65" dur="500"/>
                                        <p:tgtEl>
                                          <p:spTgt spid="4917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49187"/>
                                        </p:tgtEl>
                                        <p:attrNameLst>
                                          <p:attrName>style.visibility</p:attrName>
                                        </p:attrNameLst>
                                      </p:cBhvr>
                                      <p:to>
                                        <p:strVal val="visible"/>
                                      </p:to>
                                    </p:set>
                                    <p:animEffect transition="in" filter="wipe(up)">
                                      <p:cBhvr>
                                        <p:cTn id="70" dur="500"/>
                                        <p:tgtEl>
                                          <p:spTgt spid="49187"/>
                                        </p:tgtEl>
                                      </p:cBhvr>
                                    </p:animEffect>
                                  </p:childTnLst>
                                </p:cTn>
                              </p:par>
                            </p:childTnLst>
                          </p:cTn>
                        </p:par>
                        <p:par>
                          <p:cTn id="71" fill="hold" nodeType="afterGroup">
                            <p:stCondLst>
                              <p:cond delay="500"/>
                            </p:stCondLst>
                            <p:childTnLst>
                              <p:par>
                                <p:cTn id="72" presetID="4" presetClass="entr" presetSubtype="16" fill="hold" grpId="0" nodeType="afterEffect">
                                  <p:stCondLst>
                                    <p:cond delay="0"/>
                                  </p:stCondLst>
                                  <p:childTnLst>
                                    <p:set>
                                      <p:cBhvr>
                                        <p:cTn id="73" dur="1" fill="hold">
                                          <p:stCondLst>
                                            <p:cond delay="0"/>
                                          </p:stCondLst>
                                        </p:cTn>
                                        <p:tgtEl>
                                          <p:spTgt spid="49188"/>
                                        </p:tgtEl>
                                        <p:attrNameLst>
                                          <p:attrName>style.visibility</p:attrName>
                                        </p:attrNameLst>
                                      </p:cBhvr>
                                      <p:to>
                                        <p:strVal val="visible"/>
                                      </p:to>
                                    </p:set>
                                    <p:animEffect transition="in" filter="box(in)">
                                      <p:cBhvr>
                                        <p:cTn id="74" dur="500"/>
                                        <p:tgtEl>
                                          <p:spTgt spid="49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8" grpId="0" animBg="1"/>
      <p:bldP spid="49160" grpId="0" animBg="1"/>
      <p:bldP spid="49165" grpId="0" animBg="1"/>
      <p:bldP spid="49166" grpId="0"/>
      <p:bldP spid="49171" grpId="0"/>
      <p:bldP spid="49172" grpId="0" animBg="1"/>
      <p:bldP spid="49178" grpId="0" animBg="1"/>
      <p:bldP spid="49179" grpId="0"/>
      <p:bldP spid="49184" grpId="0"/>
      <p:bldP spid="49185" grpId="0" animBg="1"/>
      <p:bldP spid="49187" grpId="0" animBg="1"/>
      <p:bldP spid="49188"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3" name="Rectangle 2"/>
          <p:cNvSpPr>
            <a:spLocks noGrp="1" noChangeArrowheads="1"/>
          </p:cNvSpPr>
          <p:nvPr>
            <p:ph type="ctrTitle"/>
          </p:nvPr>
        </p:nvSpPr>
        <p:spPr/>
        <p:txBody>
          <a:bodyPr/>
          <a:lstStyle/>
          <a:p>
            <a:pPr algn="ctr" eaLnBrk="1" hangingPunct="1"/>
            <a:r>
              <a:rPr lang="zh-CN" altLang="en-US" sz="4000" smtClean="0">
                <a:latin typeface="楷体_GB2312"/>
              </a:rPr>
              <a:t>第四章</a:t>
            </a:r>
            <a:br>
              <a:rPr lang="zh-CN" altLang="en-US" sz="4000" smtClean="0">
                <a:latin typeface="楷体_GB2312"/>
              </a:rPr>
            </a:br>
            <a:r>
              <a:rPr lang="zh-CN" altLang="en-US" sz="4000" smtClean="0">
                <a:latin typeface="楷体_GB2312"/>
              </a:rPr>
              <a:t>向量组的线性相关性</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1403350" y="2744788"/>
            <a:ext cx="6769100" cy="3960812"/>
            <a:chOff x="2688" y="1536"/>
            <a:chExt cx="3024" cy="2367"/>
          </a:xfrm>
        </p:grpSpPr>
        <p:sp>
          <p:nvSpPr>
            <p:cNvPr id="661509" name="Line 3"/>
            <p:cNvSpPr>
              <a:spLocks noChangeShapeType="1"/>
            </p:cNvSpPr>
            <p:nvPr/>
          </p:nvSpPr>
          <p:spPr bwMode="auto">
            <a:xfrm>
              <a:off x="2688" y="1632"/>
              <a:ext cx="3024" cy="0"/>
            </a:xfrm>
            <a:prstGeom prst="line">
              <a:avLst/>
            </a:prstGeom>
            <a:noFill/>
            <a:ln w="38100">
              <a:solidFill>
                <a:srgbClr val="CC3300"/>
              </a:solidFill>
              <a:round/>
              <a:headEnd/>
              <a:tailEnd/>
            </a:ln>
          </p:spPr>
          <p:txBody>
            <a:bodyPr wrap="none" anchor="ctr"/>
            <a:lstStyle/>
            <a:p>
              <a:endParaRPr lang="zh-CN" altLang="en-US"/>
            </a:p>
          </p:txBody>
        </p:sp>
        <p:sp>
          <p:nvSpPr>
            <p:cNvPr id="661510" name="Line 4"/>
            <p:cNvSpPr>
              <a:spLocks noChangeShapeType="1"/>
            </p:cNvSpPr>
            <p:nvPr/>
          </p:nvSpPr>
          <p:spPr bwMode="auto">
            <a:xfrm>
              <a:off x="2688" y="1680"/>
              <a:ext cx="3024" cy="0"/>
            </a:xfrm>
            <a:prstGeom prst="line">
              <a:avLst/>
            </a:prstGeom>
            <a:noFill/>
            <a:ln w="38100">
              <a:solidFill>
                <a:srgbClr val="CC3300"/>
              </a:solidFill>
              <a:round/>
              <a:headEnd/>
              <a:tailEnd/>
            </a:ln>
          </p:spPr>
          <p:txBody>
            <a:bodyPr wrap="none" anchor="ctr"/>
            <a:lstStyle/>
            <a:p>
              <a:endParaRPr lang="zh-CN" altLang="en-US"/>
            </a:p>
          </p:txBody>
        </p:sp>
        <p:sp>
          <p:nvSpPr>
            <p:cNvPr id="661511" name="Line 5"/>
            <p:cNvSpPr>
              <a:spLocks noChangeShapeType="1"/>
            </p:cNvSpPr>
            <p:nvPr/>
          </p:nvSpPr>
          <p:spPr bwMode="auto">
            <a:xfrm>
              <a:off x="2688" y="3792"/>
              <a:ext cx="3024" cy="0"/>
            </a:xfrm>
            <a:prstGeom prst="line">
              <a:avLst/>
            </a:prstGeom>
            <a:noFill/>
            <a:ln w="38100">
              <a:solidFill>
                <a:srgbClr val="CC3300"/>
              </a:solidFill>
              <a:round/>
              <a:headEnd/>
              <a:tailEnd/>
            </a:ln>
          </p:spPr>
          <p:txBody>
            <a:bodyPr wrap="none" anchor="ctr"/>
            <a:lstStyle/>
            <a:p>
              <a:endParaRPr lang="zh-CN" altLang="en-US"/>
            </a:p>
          </p:txBody>
        </p:sp>
        <p:sp>
          <p:nvSpPr>
            <p:cNvPr id="661512" name="Line 6"/>
            <p:cNvSpPr>
              <a:spLocks noChangeShapeType="1"/>
            </p:cNvSpPr>
            <p:nvPr/>
          </p:nvSpPr>
          <p:spPr bwMode="auto">
            <a:xfrm>
              <a:off x="2688" y="3840"/>
              <a:ext cx="3024" cy="0"/>
            </a:xfrm>
            <a:prstGeom prst="line">
              <a:avLst/>
            </a:prstGeom>
            <a:noFill/>
            <a:ln w="38100">
              <a:solidFill>
                <a:srgbClr val="CC3300"/>
              </a:solidFill>
              <a:round/>
              <a:headEnd/>
              <a:tailEnd/>
            </a:ln>
          </p:spPr>
          <p:txBody>
            <a:bodyPr wrap="none" anchor="ctr"/>
            <a:lstStyle/>
            <a:p>
              <a:endParaRPr lang="zh-CN" altLang="en-US"/>
            </a:p>
          </p:txBody>
        </p:sp>
        <p:sp>
          <p:nvSpPr>
            <p:cNvPr id="661513" name="Line 7"/>
            <p:cNvSpPr>
              <a:spLocks noChangeShapeType="1"/>
            </p:cNvSpPr>
            <p:nvPr/>
          </p:nvSpPr>
          <p:spPr bwMode="auto">
            <a:xfrm rot="-5400000">
              <a:off x="1585" y="2720"/>
              <a:ext cx="2367" cy="0"/>
            </a:xfrm>
            <a:prstGeom prst="line">
              <a:avLst/>
            </a:prstGeom>
            <a:noFill/>
            <a:ln w="38100">
              <a:solidFill>
                <a:srgbClr val="CC3300"/>
              </a:solidFill>
              <a:round/>
              <a:headEnd/>
              <a:tailEnd/>
            </a:ln>
          </p:spPr>
          <p:txBody>
            <a:bodyPr wrap="none" anchor="ctr"/>
            <a:lstStyle/>
            <a:p>
              <a:endParaRPr lang="zh-CN" altLang="en-US"/>
            </a:p>
          </p:txBody>
        </p:sp>
        <p:sp>
          <p:nvSpPr>
            <p:cNvPr id="661514" name="Line 8"/>
            <p:cNvSpPr>
              <a:spLocks noChangeShapeType="1"/>
            </p:cNvSpPr>
            <p:nvPr/>
          </p:nvSpPr>
          <p:spPr bwMode="auto">
            <a:xfrm rot="-5400000">
              <a:off x="1551" y="2720"/>
              <a:ext cx="2367" cy="0"/>
            </a:xfrm>
            <a:prstGeom prst="line">
              <a:avLst/>
            </a:prstGeom>
            <a:noFill/>
            <a:ln w="38100">
              <a:solidFill>
                <a:srgbClr val="CC3300"/>
              </a:solidFill>
              <a:round/>
              <a:headEnd/>
              <a:tailEnd/>
            </a:ln>
          </p:spPr>
          <p:txBody>
            <a:bodyPr wrap="none" anchor="ctr"/>
            <a:lstStyle/>
            <a:p>
              <a:endParaRPr lang="zh-CN" altLang="en-US"/>
            </a:p>
          </p:txBody>
        </p:sp>
        <p:sp>
          <p:nvSpPr>
            <p:cNvPr id="661515" name="Line 9"/>
            <p:cNvSpPr>
              <a:spLocks noChangeShapeType="1"/>
            </p:cNvSpPr>
            <p:nvPr/>
          </p:nvSpPr>
          <p:spPr bwMode="auto">
            <a:xfrm rot="-5400000">
              <a:off x="4466" y="2720"/>
              <a:ext cx="2367" cy="0"/>
            </a:xfrm>
            <a:prstGeom prst="line">
              <a:avLst/>
            </a:prstGeom>
            <a:noFill/>
            <a:ln w="38100">
              <a:solidFill>
                <a:srgbClr val="CC3300"/>
              </a:solidFill>
              <a:round/>
              <a:headEnd/>
              <a:tailEnd/>
            </a:ln>
          </p:spPr>
          <p:txBody>
            <a:bodyPr wrap="none" anchor="ctr"/>
            <a:lstStyle/>
            <a:p>
              <a:endParaRPr lang="zh-CN" altLang="en-US"/>
            </a:p>
          </p:txBody>
        </p:sp>
        <p:sp>
          <p:nvSpPr>
            <p:cNvPr id="661516" name="Line 10"/>
            <p:cNvSpPr>
              <a:spLocks noChangeShapeType="1"/>
            </p:cNvSpPr>
            <p:nvPr/>
          </p:nvSpPr>
          <p:spPr bwMode="auto">
            <a:xfrm rot="-5400000">
              <a:off x="4432" y="2720"/>
              <a:ext cx="2367" cy="0"/>
            </a:xfrm>
            <a:prstGeom prst="line">
              <a:avLst/>
            </a:prstGeom>
            <a:noFill/>
            <a:ln w="38100">
              <a:solidFill>
                <a:srgbClr val="CC3300"/>
              </a:solidFill>
              <a:round/>
              <a:headEnd/>
              <a:tailEnd/>
            </a:ln>
          </p:spPr>
          <p:txBody>
            <a:bodyPr wrap="none" anchor="ctr"/>
            <a:lstStyle/>
            <a:p>
              <a:endParaRPr lang="zh-CN" altLang="en-US"/>
            </a:p>
          </p:txBody>
        </p:sp>
      </p:grpSp>
      <p:sp>
        <p:nvSpPr>
          <p:cNvPr id="20491" name="Text Box 11"/>
          <p:cNvSpPr txBox="1">
            <a:spLocks noChangeArrowheads="1"/>
          </p:cNvSpPr>
          <p:nvPr/>
        </p:nvSpPr>
        <p:spPr bwMode="auto">
          <a:xfrm>
            <a:off x="1692275" y="3033713"/>
            <a:ext cx="6121400" cy="3382962"/>
          </a:xfrm>
          <a:prstGeom prst="rect">
            <a:avLst/>
          </a:prstGeom>
          <a:noFill/>
          <a:ln w="9525">
            <a:noFill/>
            <a:miter lim="800000"/>
            <a:headEnd/>
            <a:tailEnd/>
          </a:ln>
        </p:spPr>
        <p:txBody>
          <a:bodyPr>
            <a:spAutoFit/>
          </a:bodyPr>
          <a:lstStyle/>
          <a:p>
            <a:pPr algn="just">
              <a:lnSpc>
                <a:spcPct val="120000"/>
              </a:lnSpc>
              <a:spcBef>
                <a:spcPct val="50000"/>
              </a:spcBef>
            </a:pPr>
            <a:r>
              <a:rPr kumimoji="1" lang="zh-CN" altLang="en-US" sz="2800" b="1">
                <a:solidFill>
                  <a:srgbClr val="000000"/>
                </a:solidFill>
                <a:latin typeface="Times New Roman" pitchFamily="18" charset="0"/>
                <a:ea typeface="楷体_GB2312"/>
                <a:cs typeface="楷体_GB2312"/>
              </a:rPr>
              <a:t>所有</a:t>
            </a:r>
            <a:r>
              <a:rPr kumimoji="1" lang="en-US" altLang="zh-CN" sz="2800" b="1">
                <a:solidFill>
                  <a:srgbClr val="000000"/>
                </a:solidFill>
                <a:latin typeface="Times New Roman" pitchFamily="18" charset="0"/>
                <a:ea typeface="楷体_GB2312"/>
                <a:cs typeface="楷体_GB2312"/>
              </a:rPr>
              <a:t>6</a:t>
            </a:r>
            <a:r>
              <a:rPr kumimoji="1" lang="zh-CN" altLang="en-US" sz="2800" b="1">
                <a:solidFill>
                  <a:srgbClr val="000000"/>
                </a:solidFill>
                <a:latin typeface="Times New Roman" pitchFamily="18" charset="0"/>
                <a:ea typeface="楷体_GB2312"/>
                <a:cs typeface="楷体_GB2312"/>
              </a:rPr>
              <a:t>种不同的排法中，只有一种排法（</a:t>
            </a:r>
            <a:r>
              <a:rPr kumimoji="1" lang="en-US" altLang="zh-CN" sz="2800" b="1">
                <a:solidFill>
                  <a:srgbClr val="000000"/>
                </a:solidFill>
                <a:latin typeface="Times New Roman" pitchFamily="18" charset="0"/>
                <a:ea typeface="楷体_GB2312"/>
                <a:cs typeface="楷体_GB2312"/>
              </a:rPr>
              <a:t>123</a:t>
            </a:r>
            <a:r>
              <a:rPr kumimoji="1" lang="zh-CN" altLang="en-US" sz="2800" b="1">
                <a:solidFill>
                  <a:srgbClr val="000000"/>
                </a:solidFill>
                <a:latin typeface="Times New Roman" pitchFamily="18" charset="0"/>
                <a:ea typeface="楷体_GB2312"/>
                <a:cs typeface="楷体_GB2312"/>
              </a:rPr>
              <a:t>）中的数字是按从小到大的自然顺序排列的，而其他排列中都有大的数排在小的数之前</a:t>
            </a:r>
            <a:r>
              <a:rPr kumimoji="1" lang="en-US" altLang="zh-CN" sz="2800" b="1">
                <a:solidFill>
                  <a:srgbClr val="000000"/>
                </a:solidFill>
                <a:latin typeface="楷体_GB2312"/>
                <a:ea typeface="楷体_GB2312"/>
                <a:cs typeface="楷体_GB2312"/>
              </a:rPr>
              <a:t>.</a:t>
            </a:r>
          </a:p>
          <a:p>
            <a:pPr algn="just">
              <a:lnSpc>
                <a:spcPct val="120000"/>
              </a:lnSpc>
              <a:spcBef>
                <a:spcPct val="50000"/>
              </a:spcBef>
            </a:pPr>
            <a:r>
              <a:rPr kumimoji="1" lang="zh-CN" altLang="en-US" sz="2800" b="1">
                <a:solidFill>
                  <a:srgbClr val="000000"/>
                </a:solidFill>
                <a:latin typeface="Times New Roman" pitchFamily="18" charset="0"/>
                <a:ea typeface="楷体_GB2312"/>
                <a:cs typeface="楷体_GB2312"/>
              </a:rPr>
              <a:t>因此大部分的排列都不是“顺序”，而是“逆序”</a:t>
            </a:r>
            <a:r>
              <a:rPr kumimoji="1" lang="en-US" altLang="zh-CN" sz="2800" b="1">
                <a:solidFill>
                  <a:srgbClr val="000000"/>
                </a:solidFill>
                <a:latin typeface="楷体_GB2312"/>
                <a:ea typeface="楷体_GB2312"/>
                <a:cs typeface="楷体_GB2312"/>
              </a:rPr>
              <a:t>.</a:t>
            </a:r>
            <a:endParaRPr kumimoji="1" lang="en-US" altLang="zh-CN" sz="2800" b="1">
              <a:solidFill>
                <a:srgbClr val="000000"/>
              </a:solidFill>
              <a:latin typeface="Times New Roman" pitchFamily="18" charset="0"/>
              <a:ea typeface="楷体_GB2312"/>
              <a:cs typeface="楷体_GB2312"/>
            </a:endParaRPr>
          </a:p>
        </p:txBody>
      </p:sp>
      <p:sp>
        <p:nvSpPr>
          <p:cNvPr id="661507" name="AutoShape 12"/>
          <p:cNvSpPr>
            <a:spLocks noChangeArrowheads="1"/>
          </p:cNvSpPr>
          <p:nvPr/>
        </p:nvSpPr>
        <p:spPr bwMode="auto">
          <a:xfrm>
            <a:off x="993775" y="1085850"/>
            <a:ext cx="7227888" cy="581025"/>
          </a:xfrm>
          <a:prstGeom prst="wedgeRoundRectCallout">
            <a:avLst>
              <a:gd name="adj1" fmla="val -33852"/>
              <a:gd name="adj2" fmla="val 14681"/>
              <a:gd name="adj3" fmla="val 16667"/>
            </a:avLst>
          </a:prstGeom>
          <a:noFill/>
          <a:ln w="28575">
            <a:solidFill>
              <a:srgbClr val="CC00CC"/>
            </a:solidFill>
            <a:miter lim="800000"/>
            <a:headEnd/>
            <a:tailEnd/>
          </a:ln>
        </p:spPr>
        <p:txBody>
          <a:bodyPr wrap="none" anchor="ctr"/>
          <a:lstStyle/>
          <a:p>
            <a:pPr algn="ctr"/>
            <a:r>
              <a:rPr kumimoji="1" lang="en-US" altLang="zh-CN" sz="2800" b="1">
                <a:solidFill>
                  <a:srgbClr val="000000"/>
                </a:solidFill>
                <a:latin typeface="Times New Roman" pitchFamily="18" charset="0"/>
              </a:rPr>
              <a:t> </a:t>
            </a:r>
            <a:r>
              <a:rPr kumimoji="1" lang="en-US" altLang="zh-CN" sz="2800" b="1">
                <a:solidFill>
                  <a:srgbClr val="000000"/>
                </a:solidFill>
                <a:latin typeface="Times New Roman" pitchFamily="18" charset="0"/>
                <a:ea typeface="楷体_GB2312"/>
                <a:cs typeface="楷体_GB2312"/>
              </a:rPr>
              <a:t>3</a:t>
            </a:r>
            <a:r>
              <a:rPr kumimoji="1" lang="zh-CN" altLang="en-US" sz="2800" b="1">
                <a:solidFill>
                  <a:srgbClr val="000000"/>
                </a:solidFill>
                <a:latin typeface="Times New Roman" pitchFamily="18" charset="0"/>
                <a:ea typeface="楷体_GB2312"/>
                <a:cs typeface="楷体_GB2312"/>
              </a:rPr>
              <a:t>个不同的元素一共有</a:t>
            </a:r>
            <a:r>
              <a:rPr kumimoji="1" lang="en-US" altLang="zh-CN" sz="2800" b="1">
                <a:solidFill>
                  <a:srgbClr val="000000"/>
                </a:solidFill>
                <a:latin typeface="Times New Roman" pitchFamily="18" charset="0"/>
                <a:ea typeface="楷体_GB2312"/>
                <a:cs typeface="楷体_GB2312"/>
              </a:rPr>
              <a:t>3! =6</a:t>
            </a:r>
            <a:r>
              <a:rPr kumimoji="1" lang="zh-CN" altLang="en-US" sz="2800" b="1">
                <a:solidFill>
                  <a:srgbClr val="000000"/>
                </a:solidFill>
                <a:latin typeface="Times New Roman" pitchFamily="18" charset="0"/>
                <a:ea typeface="楷体_GB2312"/>
                <a:cs typeface="楷体_GB2312"/>
              </a:rPr>
              <a:t>种不同的排法</a:t>
            </a:r>
            <a:endParaRPr kumimoji="1" lang="zh-CN" altLang="en-US" sz="2800" b="1">
              <a:solidFill>
                <a:srgbClr val="000000"/>
              </a:solidFill>
              <a:latin typeface="Times New Roman" pitchFamily="18" charset="0"/>
            </a:endParaRPr>
          </a:p>
        </p:txBody>
      </p:sp>
      <p:sp>
        <p:nvSpPr>
          <p:cNvPr id="661508" name="Text Box 13"/>
          <p:cNvSpPr txBox="1">
            <a:spLocks noChangeArrowheads="1"/>
          </p:cNvSpPr>
          <p:nvPr/>
        </p:nvSpPr>
        <p:spPr bwMode="auto">
          <a:xfrm>
            <a:off x="1547813" y="2025650"/>
            <a:ext cx="6624637" cy="519113"/>
          </a:xfrm>
          <a:prstGeom prst="rect">
            <a:avLst/>
          </a:prstGeom>
          <a:noFill/>
          <a:ln w="9525">
            <a:noFill/>
            <a:miter lim="800000"/>
            <a:headEnd/>
            <a:tailEnd/>
          </a:ln>
        </p:spPr>
        <p:txBody>
          <a:bodyPr>
            <a:spAutoFit/>
          </a:bodyPr>
          <a:lstStyle/>
          <a:p>
            <a:pPr algn="ctr">
              <a:spcBef>
                <a:spcPct val="50000"/>
              </a:spcBef>
            </a:pPr>
            <a:r>
              <a:rPr kumimoji="1" lang="en-US" altLang="zh-CN" sz="2800" b="1">
                <a:solidFill>
                  <a:srgbClr val="000000"/>
                </a:solidFill>
                <a:latin typeface="Times New Roman" pitchFamily="18" charset="0"/>
                <a:ea typeface="Arial Unicode MS"/>
                <a:cs typeface="Arial Unicode MS"/>
              </a:rPr>
              <a:t>123</a:t>
            </a:r>
            <a:r>
              <a:rPr kumimoji="1" lang="zh-CN" altLang="en-US" sz="2800" b="1">
                <a:solidFill>
                  <a:srgbClr val="000000"/>
                </a:solidFill>
                <a:latin typeface="Times New Roman" pitchFamily="18" charset="0"/>
                <a:ea typeface="Arial Unicode MS"/>
                <a:cs typeface="Arial Unicode MS"/>
              </a:rPr>
              <a:t>，</a:t>
            </a:r>
            <a:r>
              <a:rPr kumimoji="1" lang="en-US" altLang="zh-CN" sz="2800" b="1">
                <a:solidFill>
                  <a:srgbClr val="000000"/>
                </a:solidFill>
                <a:latin typeface="Times New Roman" pitchFamily="18" charset="0"/>
                <a:ea typeface="Arial Unicode MS"/>
                <a:cs typeface="Arial Unicode MS"/>
              </a:rPr>
              <a:t>132</a:t>
            </a:r>
            <a:r>
              <a:rPr kumimoji="1" lang="zh-CN" altLang="en-US" sz="2800" b="1">
                <a:solidFill>
                  <a:srgbClr val="000000"/>
                </a:solidFill>
                <a:latin typeface="Times New Roman" pitchFamily="18" charset="0"/>
                <a:ea typeface="Arial Unicode MS"/>
                <a:cs typeface="Arial Unicode MS"/>
              </a:rPr>
              <a:t>，</a:t>
            </a:r>
            <a:r>
              <a:rPr kumimoji="1" lang="en-US" altLang="zh-CN" sz="2800" b="1">
                <a:solidFill>
                  <a:srgbClr val="000000"/>
                </a:solidFill>
                <a:latin typeface="Times New Roman" pitchFamily="18" charset="0"/>
                <a:ea typeface="Arial Unicode MS"/>
                <a:cs typeface="Arial Unicode MS"/>
              </a:rPr>
              <a:t>213</a:t>
            </a:r>
            <a:r>
              <a:rPr kumimoji="1" lang="zh-CN" altLang="en-US" sz="2800" b="1">
                <a:solidFill>
                  <a:srgbClr val="000000"/>
                </a:solidFill>
                <a:latin typeface="Times New Roman" pitchFamily="18" charset="0"/>
                <a:ea typeface="Arial Unicode MS"/>
                <a:cs typeface="Arial Unicode MS"/>
              </a:rPr>
              <a:t>，</a:t>
            </a:r>
            <a:r>
              <a:rPr kumimoji="1" lang="en-US" altLang="zh-CN" sz="2800" b="1">
                <a:solidFill>
                  <a:srgbClr val="000000"/>
                </a:solidFill>
                <a:latin typeface="Times New Roman" pitchFamily="18" charset="0"/>
                <a:ea typeface="Arial Unicode MS"/>
                <a:cs typeface="Arial Unicode MS"/>
              </a:rPr>
              <a:t>231</a:t>
            </a:r>
            <a:r>
              <a:rPr kumimoji="1" lang="zh-CN" altLang="en-US" sz="2800" b="1">
                <a:solidFill>
                  <a:srgbClr val="000000"/>
                </a:solidFill>
                <a:latin typeface="Times New Roman" pitchFamily="18" charset="0"/>
                <a:ea typeface="Arial Unicode MS"/>
                <a:cs typeface="Arial Unicode MS"/>
              </a:rPr>
              <a:t>，</a:t>
            </a:r>
            <a:r>
              <a:rPr kumimoji="1" lang="en-US" altLang="zh-CN" sz="2800" b="1">
                <a:solidFill>
                  <a:srgbClr val="000000"/>
                </a:solidFill>
                <a:latin typeface="Times New Roman" pitchFamily="18" charset="0"/>
                <a:ea typeface="Arial Unicode MS"/>
                <a:cs typeface="Arial Unicode MS"/>
              </a:rPr>
              <a:t>312</a:t>
            </a:r>
            <a:r>
              <a:rPr kumimoji="1" lang="zh-CN" altLang="en-US" sz="2800" b="1">
                <a:solidFill>
                  <a:srgbClr val="000000"/>
                </a:solidFill>
                <a:latin typeface="Times New Roman" pitchFamily="18" charset="0"/>
                <a:ea typeface="Arial Unicode MS"/>
                <a:cs typeface="Arial Unicode MS"/>
              </a:rPr>
              <a:t>，</a:t>
            </a:r>
            <a:r>
              <a:rPr kumimoji="1" lang="en-US" altLang="zh-CN" sz="2800" b="1">
                <a:solidFill>
                  <a:srgbClr val="000000"/>
                </a:solidFill>
                <a:latin typeface="Times New Roman" pitchFamily="18" charset="0"/>
                <a:ea typeface="Arial Unicode MS"/>
                <a:cs typeface="Arial Unicode MS"/>
              </a:rPr>
              <a:t>321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strips(downRight)">
                                      <p:cBhvr>
                                        <p:cTn id="7" dur="2000"/>
                                        <p:tgtEl>
                                          <p:spTgt spid="20482"/>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0491">
                                            <p:txEl>
                                              <p:pRg st="0" end="0"/>
                                            </p:txEl>
                                          </p:spTgt>
                                        </p:tgtEl>
                                        <p:attrNameLst>
                                          <p:attrName>style.visibility</p:attrName>
                                        </p:attrNameLst>
                                      </p:cBhvr>
                                      <p:to>
                                        <p:strVal val="visible"/>
                                      </p:to>
                                    </p:set>
                                    <p:animEffect transition="in" filter="wipe(up)">
                                      <p:cBhvr>
                                        <p:cTn id="11" dur="2000"/>
                                        <p:tgtEl>
                                          <p:spTgt spid="20491">
                                            <p:txEl>
                                              <p:pRg st="0" end="0"/>
                                            </p:txEl>
                                          </p:spTgt>
                                        </p:tgtEl>
                                      </p:cBhvr>
                                    </p:animEffect>
                                  </p:childTnLst>
                                </p:cTn>
                              </p:par>
                            </p:childTnLst>
                          </p:cTn>
                        </p:par>
                        <p:par>
                          <p:cTn id="12" fill="hold" nodeType="afterGroup">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20491">
                                            <p:txEl>
                                              <p:pRg st="1" end="1"/>
                                            </p:txEl>
                                          </p:spTgt>
                                        </p:tgtEl>
                                        <p:attrNameLst>
                                          <p:attrName>style.visibility</p:attrName>
                                        </p:attrNameLst>
                                      </p:cBhvr>
                                      <p:to>
                                        <p:strVal val="visible"/>
                                      </p:to>
                                    </p:set>
                                    <p:animEffect transition="in" filter="wipe(up)">
                                      <p:cBhvr>
                                        <p:cTn id="15" dur="2000"/>
                                        <p:tgtEl>
                                          <p:spTgt spid="204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1" grpId="0" build="p" autoUpdateAnimBg="0" advAuto="0"/>
    </p:bldLst>
  </p:timing>
</p:sld>
</file>

<file path=ppt/slides/slide310.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191938"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latin typeface="楷体_GB2312"/>
              </a:rPr>
              <a:t>§</a:t>
            </a:r>
            <a:r>
              <a:rPr kumimoji="1" lang="en-US" altLang="zh-CN" sz="3600" b="1" smtClean="0">
                <a:solidFill>
                  <a:srgbClr val="CC0099"/>
                </a:solidFill>
              </a:rPr>
              <a:t>1</a:t>
            </a:r>
            <a:r>
              <a:rPr kumimoji="1" lang="en-US" altLang="zh-CN" sz="3600" b="1" smtClean="0">
                <a:solidFill>
                  <a:srgbClr val="CC0099"/>
                </a:solidFill>
                <a:latin typeface="楷体_GB2312"/>
              </a:rPr>
              <a:t>  </a:t>
            </a:r>
            <a:r>
              <a:rPr kumimoji="1" lang="zh-CN" altLang="en-US" sz="3600" b="1" smtClean="0">
                <a:solidFill>
                  <a:srgbClr val="CC0099"/>
                </a:solidFill>
                <a:latin typeface="楷体_GB2312"/>
              </a:rPr>
              <a:t>向量组及其线性组合</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type="body" idx="1"/>
          </p:nvPr>
        </p:nvSpPr>
        <p:spPr>
          <a:xfrm>
            <a:off x="457200" y="455613"/>
            <a:ext cx="8229600" cy="5715000"/>
          </a:xfrm>
        </p:spPr>
        <p:txBody>
          <a:bodyPr>
            <a:spAutoFit/>
          </a:bodyPr>
          <a:lstStyle/>
          <a:p>
            <a:pPr eaLnBrk="1" hangingPunct="1">
              <a:lnSpc>
                <a:spcPct val="110000"/>
              </a:lnSpc>
              <a:buFont typeface="Wingdings" pitchFamily="2" charset="2"/>
              <a:buNone/>
            </a:pPr>
            <a:r>
              <a:rPr lang="zh-CN" altLang="en-US" smtClean="0">
                <a:solidFill>
                  <a:srgbClr val="0000FF"/>
                </a:solidFill>
              </a:rPr>
              <a:t>定义：</a:t>
            </a:r>
            <a:r>
              <a:rPr kumimoji="1" lang="en-US" altLang="zh-CN" i="1" smtClean="0"/>
              <a:t>n </a:t>
            </a:r>
            <a:r>
              <a:rPr kumimoji="1" lang="zh-CN" altLang="en-US" smtClean="0"/>
              <a:t>个有次序的数 </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n </a:t>
            </a:r>
            <a:r>
              <a:rPr kumimoji="1" lang="zh-CN" altLang="en-US" smtClean="0"/>
              <a:t>所组成的数组称为</a:t>
            </a:r>
            <a:r>
              <a:rPr kumimoji="1" lang="en-US" altLang="zh-CN" i="1" smtClean="0">
                <a:solidFill>
                  <a:srgbClr val="FF0000"/>
                </a:solidFill>
              </a:rPr>
              <a:t>n </a:t>
            </a:r>
            <a:r>
              <a:rPr kumimoji="1" lang="zh-CN" altLang="en-US" smtClean="0">
                <a:solidFill>
                  <a:srgbClr val="FF0000"/>
                </a:solidFill>
              </a:rPr>
              <a:t>维向</a:t>
            </a:r>
          </a:p>
          <a:p>
            <a:pPr eaLnBrk="1" hangingPunct="1">
              <a:lnSpc>
                <a:spcPct val="110000"/>
              </a:lnSpc>
              <a:buFont typeface="Wingdings" pitchFamily="2" charset="2"/>
              <a:buNone/>
            </a:pPr>
            <a:r>
              <a:rPr kumimoji="1" lang="zh-CN" altLang="en-US" smtClean="0">
                <a:solidFill>
                  <a:srgbClr val="FF0000"/>
                </a:solidFill>
              </a:rPr>
              <a:t>量</a:t>
            </a:r>
            <a:r>
              <a:rPr kumimoji="1" lang="zh-CN" altLang="en-US" smtClean="0"/>
              <a:t>，这 </a:t>
            </a:r>
            <a:r>
              <a:rPr kumimoji="1" lang="en-US" altLang="zh-CN" i="1" smtClean="0"/>
              <a:t>n </a:t>
            </a:r>
            <a:r>
              <a:rPr kumimoji="1" lang="zh-CN" altLang="en-US" smtClean="0"/>
              <a:t>个数称为该向量的 </a:t>
            </a:r>
            <a:r>
              <a:rPr kumimoji="1" lang="en-US" altLang="zh-CN" i="1" smtClean="0"/>
              <a:t>n </a:t>
            </a:r>
            <a:r>
              <a:rPr kumimoji="1" lang="zh-CN" altLang="en-US" smtClean="0"/>
              <a:t>个</a:t>
            </a:r>
            <a:r>
              <a:rPr kumimoji="1" lang="zh-CN" altLang="en-US" smtClean="0">
                <a:solidFill>
                  <a:srgbClr val="FF0000"/>
                </a:solidFill>
              </a:rPr>
              <a:t>分量</a:t>
            </a:r>
            <a:r>
              <a:rPr kumimoji="1" lang="zh-CN" altLang="en-US" smtClean="0"/>
              <a:t>，第 </a:t>
            </a:r>
            <a:r>
              <a:rPr kumimoji="1" lang="en-US" altLang="zh-CN" i="1" smtClean="0"/>
              <a:t>i </a:t>
            </a:r>
            <a:r>
              <a:rPr kumimoji="1" lang="zh-CN" altLang="en-US" smtClean="0"/>
              <a:t>个数 </a:t>
            </a:r>
            <a:r>
              <a:rPr kumimoji="1" lang="en-US" altLang="zh-CN" i="1" smtClean="0"/>
              <a:t>a</a:t>
            </a:r>
            <a:r>
              <a:rPr kumimoji="1" lang="en-US" altLang="zh-CN" i="1" baseline="-25000" smtClean="0"/>
              <a:t>i </a:t>
            </a:r>
            <a:r>
              <a:rPr kumimoji="1" lang="zh-CN" altLang="en-US" smtClean="0"/>
              <a:t>称为第 </a:t>
            </a:r>
            <a:r>
              <a:rPr kumimoji="1" lang="en-US" altLang="zh-CN" i="1" smtClean="0"/>
              <a:t>i </a:t>
            </a:r>
          </a:p>
          <a:p>
            <a:pPr eaLnBrk="1" hangingPunct="1">
              <a:lnSpc>
                <a:spcPct val="110000"/>
              </a:lnSpc>
              <a:buFont typeface="Wingdings" pitchFamily="2" charset="2"/>
              <a:buNone/>
            </a:pPr>
            <a:r>
              <a:rPr kumimoji="1" lang="zh-CN" altLang="en-US" smtClean="0"/>
              <a:t>个分量．</a:t>
            </a:r>
          </a:p>
          <a:p>
            <a:pPr eaLnBrk="1" hangingPunct="1">
              <a:lnSpc>
                <a:spcPct val="110000"/>
              </a:lnSpc>
              <a:buClr>
                <a:srgbClr val="0000FF"/>
              </a:buClr>
              <a:buFont typeface="Wingdings" pitchFamily="2" charset="2"/>
              <a:buChar char="p"/>
            </a:pPr>
            <a:r>
              <a:rPr kumimoji="1" lang="zh-CN" altLang="en-US" smtClean="0"/>
              <a:t>分量全为实数的向量称为</a:t>
            </a:r>
            <a:r>
              <a:rPr kumimoji="1" lang="zh-CN" altLang="en-US" smtClean="0">
                <a:solidFill>
                  <a:srgbClr val="FF0000"/>
                </a:solidFill>
              </a:rPr>
              <a:t>实向量</a:t>
            </a:r>
            <a:r>
              <a:rPr kumimoji="1" lang="zh-CN" altLang="en-US" smtClean="0"/>
              <a:t>．</a:t>
            </a:r>
          </a:p>
          <a:p>
            <a:pPr eaLnBrk="1" hangingPunct="1">
              <a:lnSpc>
                <a:spcPct val="110000"/>
              </a:lnSpc>
              <a:buClr>
                <a:srgbClr val="0000FF"/>
              </a:buClr>
              <a:buFont typeface="Wingdings" pitchFamily="2" charset="2"/>
              <a:buChar char="p"/>
            </a:pPr>
            <a:r>
              <a:rPr kumimoji="1" lang="zh-CN" altLang="en-US" smtClean="0"/>
              <a:t>分量全为复数的向量称为</a:t>
            </a:r>
            <a:r>
              <a:rPr kumimoji="1" lang="zh-CN" altLang="en-US" smtClean="0">
                <a:solidFill>
                  <a:srgbClr val="FF0000"/>
                </a:solidFill>
              </a:rPr>
              <a:t>复向量</a:t>
            </a:r>
            <a:r>
              <a:rPr kumimoji="1" lang="zh-CN" altLang="en-US" smtClean="0"/>
              <a:t>．</a:t>
            </a:r>
          </a:p>
          <a:p>
            <a:pPr eaLnBrk="1" hangingPunct="1">
              <a:lnSpc>
                <a:spcPct val="110000"/>
              </a:lnSpc>
              <a:buClr>
                <a:srgbClr val="0000FF"/>
              </a:buClr>
              <a:buFont typeface="Wingdings" pitchFamily="2" charset="2"/>
              <a:buNone/>
            </a:pPr>
            <a:r>
              <a:rPr kumimoji="1" lang="zh-CN" altLang="en-US" smtClean="0">
                <a:solidFill>
                  <a:srgbClr val="0000FF"/>
                </a:solidFill>
              </a:rPr>
              <a:t>备注：</a:t>
            </a:r>
          </a:p>
          <a:p>
            <a:pPr eaLnBrk="1" hangingPunct="1">
              <a:lnSpc>
                <a:spcPct val="110000"/>
              </a:lnSpc>
              <a:buClr>
                <a:srgbClr val="0000FF"/>
              </a:buClr>
              <a:buSzTx/>
              <a:buFont typeface="Wingdings" pitchFamily="2" charset="2"/>
              <a:buChar char="ü"/>
            </a:pPr>
            <a:r>
              <a:rPr kumimoji="1" lang="zh-CN" altLang="en-US" smtClean="0"/>
              <a:t>本书一般只讨论实向量（特别说明的除外） ．</a:t>
            </a:r>
          </a:p>
          <a:p>
            <a:pPr eaLnBrk="1" hangingPunct="1">
              <a:lnSpc>
                <a:spcPct val="110000"/>
              </a:lnSpc>
              <a:buClr>
                <a:srgbClr val="0000FF"/>
              </a:buClr>
              <a:buSzTx/>
              <a:buFont typeface="Wingdings" pitchFamily="2" charset="2"/>
              <a:buChar char="ü"/>
            </a:pPr>
            <a:r>
              <a:rPr kumimoji="1" lang="zh-CN" altLang="en-US" smtClean="0"/>
              <a:t>行向量和列向量总被看作是两个不同的向量．</a:t>
            </a:r>
          </a:p>
          <a:p>
            <a:pPr eaLnBrk="1" hangingPunct="1">
              <a:lnSpc>
                <a:spcPct val="110000"/>
              </a:lnSpc>
              <a:buClr>
                <a:srgbClr val="0000FF"/>
              </a:buClr>
              <a:buSzTx/>
              <a:buFont typeface="Wingdings" pitchFamily="2" charset="2"/>
              <a:buChar char="ü"/>
            </a:pPr>
            <a:r>
              <a:rPr kumimoji="1" lang="zh-CN" altLang="en-US" smtClean="0"/>
              <a:t>所讨论的向量在没有指明是行向量还是列向量时，都当作列向量．</a:t>
            </a:r>
          </a:p>
          <a:p>
            <a:pPr eaLnBrk="1" hangingPunct="1">
              <a:lnSpc>
                <a:spcPct val="130000"/>
              </a:lnSpc>
              <a:buClr>
                <a:srgbClr val="0000FF"/>
              </a:buClr>
              <a:buSzTx/>
              <a:buFont typeface="Wingdings" pitchFamily="2" charset="2"/>
              <a:buChar char="ü"/>
            </a:pPr>
            <a:r>
              <a:rPr kumimoji="1" lang="zh-CN" altLang="en-US" smtClean="0"/>
              <a:t>本书中，列向量用黑色小写字母 </a:t>
            </a:r>
            <a:r>
              <a:rPr kumimoji="1" lang="en-US" altLang="zh-CN" i="1" smtClean="0"/>
              <a:t>a</a:t>
            </a:r>
            <a:r>
              <a:rPr kumimoji="1" lang="en-US" altLang="zh-CN" smtClean="0"/>
              <a:t>, </a:t>
            </a:r>
            <a:r>
              <a:rPr kumimoji="1" lang="en-US" altLang="zh-CN" i="1" smtClean="0"/>
              <a:t>b</a:t>
            </a:r>
            <a:r>
              <a:rPr kumimoji="1" lang="en-US" altLang="zh-CN" smtClean="0"/>
              <a:t>, </a:t>
            </a:r>
            <a:r>
              <a:rPr kumimoji="1" lang="en-US" altLang="zh-CN" i="1" smtClean="0">
                <a:latin typeface="Symbol" pitchFamily="18" charset="2"/>
              </a:rPr>
              <a:t>a</a:t>
            </a:r>
            <a:r>
              <a:rPr kumimoji="1" lang="en-US" altLang="zh-CN" smtClean="0"/>
              <a:t>, </a:t>
            </a:r>
            <a:r>
              <a:rPr kumimoji="1" lang="en-US" altLang="zh-CN" i="1" smtClean="0">
                <a:latin typeface="Symbol" pitchFamily="18" charset="2"/>
              </a:rPr>
              <a:t>b </a:t>
            </a:r>
            <a:r>
              <a:rPr kumimoji="1" lang="zh-CN" altLang="en-US" smtClean="0"/>
              <a:t>等表示，行向量则用 </a:t>
            </a:r>
            <a:r>
              <a:rPr kumimoji="1" lang="en-US" altLang="zh-CN" i="1" smtClean="0"/>
              <a:t>a</a:t>
            </a:r>
            <a:r>
              <a:rPr kumimoji="1" lang="en-US" altLang="zh-CN" baseline="30000" smtClean="0"/>
              <a:t>T</a:t>
            </a:r>
            <a:r>
              <a:rPr kumimoji="1" lang="en-US" altLang="zh-CN" smtClean="0"/>
              <a:t>, </a:t>
            </a:r>
            <a:r>
              <a:rPr kumimoji="1" lang="en-US" altLang="zh-CN" i="1" smtClean="0"/>
              <a:t>b</a:t>
            </a:r>
            <a:r>
              <a:rPr kumimoji="1" lang="en-US" altLang="zh-CN" baseline="30000" smtClean="0"/>
              <a:t>T</a:t>
            </a:r>
            <a:r>
              <a:rPr kumimoji="1" lang="en-US" altLang="zh-CN" smtClean="0"/>
              <a:t>, </a:t>
            </a:r>
            <a:r>
              <a:rPr kumimoji="1" lang="en-US" altLang="zh-CN" i="1" smtClean="0">
                <a:latin typeface="Symbol" pitchFamily="18" charset="2"/>
              </a:rPr>
              <a:t>a</a:t>
            </a:r>
            <a:r>
              <a:rPr kumimoji="1" lang="en-US" altLang="zh-CN" baseline="30000" smtClean="0"/>
              <a:t>T</a:t>
            </a:r>
            <a:r>
              <a:rPr kumimoji="1" lang="en-US" altLang="zh-CN" smtClean="0"/>
              <a:t>, </a:t>
            </a:r>
            <a:r>
              <a:rPr kumimoji="1" lang="en-US" altLang="zh-CN" i="1" smtClean="0">
                <a:latin typeface="Symbol" pitchFamily="18" charset="2"/>
              </a:rPr>
              <a:t>b</a:t>
            </a:r>
            <a:r>
              <a:rPr kumimoji="1" lang="en-US" altLang="zh-CN" baseline="30000" smtClean="0"/>
              <a:t>T</a:t>
            </a:r>
            <a:r>
              <a:rPr kumimoji="1" lang="en-US" altLang="zh-CN" i="1" smtClean="0">
                <a:latin typeface="Symbol" pitchFamily="18" charset="2"/>
              </a:rPr>
              <a:t> </a:t>
            </a:r>
            <a:r>
              <a:rPr kumimoji="1" lang="zh-CN" altLang="en-US" smtClean="0"/>
              <a:t>表示．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iterate type="lt">
                                    <p:tmAbs val="100"/>
                                  </p:iterate>
                                  <p:childTnLst>
                                    <p:set>
                                      <p:cBhvr>
                                        <p:cTn id="6" dur="1" fill="hold">
                                          <p:stCondLst>
                                            <p:cond delay="0"/>
                                          </p:stCondLst>
                                        </p:cTn>
                                        <p:tgtEl>
                                          <p:spTgt spid="139267">
                                            <p:txEl>
                                              <p:pRg st="0" end="0"/>
                                            </p:txEl>
                                          </p:spTgt>
                                        </p:tgtEl>
                                        <p:attrNameLst>
                                          <p:attrName>style.visibility</p:attrName>
                                        </p:attrNameLst>
                                      </p:cBhvr>
                                      <p:to>
                                        <p:strVal val="visible"/>
                                      </p:to>
                                    </p:set>
                                  </p:childTnLst>
                                </p:cTn>
                              </p:par>
                            </p:childTnLst>
                          </p:cTn>
                        </p:par>
                        <p:par>
                          <p:cTn id="7" fill="hold" nodeType="afterGroup">
                            <p:stCondLst>
                              <p:cond delay="3001"/>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139267">
                                            <p:txEl>
                                              <p:pRg st="1" end="1"/>
                                            </p:txEl>
                                          </p:spTgt>
                                        </p:tgtEl>
                                        <p:attrNameLst>
                                          <p:attrName>style.visibility</p:attrName>
                                        </p:attrNameLst>
                                      </p:cBhvr>
                                      <p:to>
                                        <p:strVal val="visible"/>
                                      </p:to>
                                    </p:set>
                                  </p:childTnLst>
                                </p:cTn>
                              </p:par>
                            </p:childTnLst>
                          </p:cTn>
                        </p:par>
                        <p:par>
                          <p:cTn id="10" fill="hold" nodeType="afterGroup">
                            <p:stCondLst>
                              <p:cond delay="5602"/>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13926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39267">
                                            <p:txEl>
                                              <p:pRg st="3" end="3"/>
                                            </p:txEl>
                                          </p:spTgt>
                                        </p:tgtEl>
                                        <p:attrNameLst>
                                          <p:attrName>style.visibility</p:attrName>
                                        </p:attrNameLst>
                                      </p:cBhvr>
                                      <p:to>
                                        <p:strVal val="visible"/>
                                      </p:to>
                                    </p:set>
                                    <p:animEffect transition="in" filter="slide(fromBottom)">
                                      <p:cBhvr>
                                        <p:cTn id="17" dur="500"/>
                                        <p:tgtEl>
                                          <p:spTgt spid="13926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39267">
                                            <p:txEl>
                                              <p:pRg st="4" end="4"/>
                                            </p:txEl>
                                          </p:spTgt>
                                        </p:tgtEl>
                                        <p:attrNameLst>
                                          <p:attrName>style.visibility</p:attrName>
                                        </p:attrNameLst>
                                      </p:cBhvr>
                                      <p:to>
                                        <p:strVal val="visible"/>
                                      </p:to>
                                    </p:set>
                                    <p:animEffect transition="in" filter="slide(fromBottom)">
                                      <p:cBhvr>
                                        <p:cTn id="22" dur="500"/>
                                        <p:tgtEl>
                                          <p:spTgt spid="13926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39267">
                                            <p:txEl>
                                              <p:pRg st="5" end="5"/>
                                            </p:txEl>
                                          </p:spTgt>
                                        </p:tgtEl>
                                        <p:attrNameLst>
                                          <p:attrName>style.visibility</p:attrName>
                                        </p:attrNameLst>
                                      </p:cBhvr>
                                      <p:to>
                                        <p:strVal val="visible"/>
                                      </p:to>
                                    </p:set>
                                    <p:animEffect transition="in" filter="slide(fromBottom)">
                                      <p:cBhvr>
                                        <p:cTn id="27" dur="500"/>
                                        <p:tgtEl>
                                          <p:spTgt spid="139267">
                                            <p:txEl>
                                              <p:pRg st="5" end="5"/>
                                            </p:txEl>
                                          </p:spTgt>
                                        </p:tgtEl>
                                      </p:cBhvr>
                                    </p:animEffect>
                                  </p:childTnLst>
                                </p:cTn>
                              </p:par>
                            </p:childTnLst>
                          </p:cTn>
                        </p:par>
                        <p:par>
                          <p:cTn id="28" fill="hold" nodeType="afterGroup">
                            <p:stCondLst>
                              <p:cond delay="500"/>
                            </p:stCondLst>
                            <p:childTnLst>
                              <p:par>
                                <p:cTn id="29" presetID="12" presetClass="entr" presetSubtype="4" fill="hold" nodeType="afterEffect">
                                  <p:stCondLst>
                                    <p:cond delay="0"/>
                                  </p:stCondLst>
                                  <p:childTnLst>
                                    <p:set>
                                      <p:cBhvr>
                                        <p:cTn id="30" dur="1" fill="hold">
                                          <p:stCondLst>
                                            <p:cond delay="0"/>
                                          </p:stCondLst>
                                        </p:cTn>
                                        <p:tgtEl>
                                          <p:spTgt spid="139267">
                                            <p:txEl>
                                              <p:pRg st="6" end="6"/>
                                            </p:txEl>
                                          </p:spTgt>
                                        </p:tgtEl>
                                        <p:attrNameLst>
                                          <p:attrName>style.visibility</p:attrName>
                                        </p:attrNameLst>
                                      </p:cBhvr>
                                      <p:to>
                                        <p:strVal val="visible"/>
                                      </p:to>
                                    </p:set>
                                    <p:animEffect transition="in" filter="slide(fromBottom)">
                                      <p:cBhvr>
                                        <p:cTn id="31" dur="500"/>
                                        <p:tgtEl>
                                          <p:spTgt spid="139267">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nodeType="clickEffect">
                                  <p:stCondLst>
                                    <p:cond delay="0"/>
                                  </p:stCondLst>
                                  <p:childTnLst>
                                    <p:set>
                                      <p:cBhvr>
                                        <p:cTn id="35" dur="1" fill="hold">
                                          <p:stCondLst>
                                            <p:cond delay="0"/>
                                          </p:stCondLst>
                                        </p:cTn>
                                        <p:tgtEl>
                                          <p:spTgt spid="139267">
                                            <p:txEl>
                                              <p:pRg st="7" end="7"/>
                                            </p:txEl>
                                          </p:spTgt>
                                        </p:tgtEl>
                                        <p:attrNameLst>
                                          <p:attrName>style.visibility</p:attrName>
                                        </p:attrNameLst>
                                      </p:cBhvr>
                                      <p:to>
                                        <p:strVal val="visible"/>
                                      </p:to>
                                    </p:set>
                                    <p:animEffect transition="in" filter="slide(fromBottom)">
                                      <p:cBhvr>
                                        <p:cTn id="36" dur="500"/>
                                        <p:tgtEl>
                                          <p:spTgt spid="139267">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nodeType="clickEffect">
                                  <p:stCondLst>
                                    <p:cond delay="0"/>
                                  </p:stCondLst>
                                  <p:childTnLst>
                                    <p:set>
                                      <p:cBhvr>
                                        <p:cTn id="40" dur="1" fill="hold">
                                          <p:stCondLst>
                                            <p:cond delay="0"/>
                                          </p:stCondLst>
                                        </p:cTn>
                                        <p:tgtEl>
                                          <p:spTgt spid="139267">
                                            <p:txEl>
                                              <p:pRg st="8" end="8"/>
                                            </p:txEl>
                                          </p:spTgt>
                                        </p:tgtEl>
                                        <p:attrNameLst>
                                          <p:attrName>style.visibility</p:attrName>
                                        </p:attrNameLst>
                                      </p:cBhvr>
                                      <p:to>
                                        <p:strVal val="visible"/>
                                      </p:to>
                                    </p:set>
                                    <p:animEffect transition="in" filter="slide(fromBottom)">
                                      <p:cBhvr>
                                        <p:cTn id="41" dur="500"/>
                                        <p:tgtEl>
                                          <p:spTgt spid="139267">
                                            <p:txEl>
                                              <p:pRg st="8" end="8"/>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nodeType="clickEffect">
                                  <p:stCondLst>
                                    <p:cond delay="0"/>
                                  </p:stCondLst>
                                  <p:childTnLst>
                                    <p:set>
                                      <p:cBhvr>
                                        <p:cTn id="45" dur="1" fill="hold">
                                          <p:stCondLst>
                                            <p:cond delay="0"/>
                                          </p:stCondLst>
                                        </p:cTn>
                                        <p:tgtEl>
                                          <p:spTgt spid="139267">
                                            <p:txEl>
                                              <p:pRg st="9" end="9"/>
                                            </p:txEl>
                                          </p:spTgt>
                                        </p:tgtEl>
                                        <p:attrNameLst>
                                          <p:attrName>style.visibility</p:attrName>
                                        </p:attrNameLst>
                                      </p:cBhvr>
                                      <p:to>
                                        <p:strVal val="visible"/>
                                      </p:to>
                                    </p:set>
                                    <p:animEffect transition="in" filter="slide(fromBottom)">
                                      <p:cBhvr>
                                        <p:cTn id="46" dur="500"/>
                                        <p:tgtEl>
                                          <p:spTgt spid="1392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ChangeArrowheads="1"/>
          </p:cNvSpPr>
          <p:nvPr/>
        </p:nvSpPr>
        <p:spPr bwMode="auto">
          <a:xfrm>
            <a:off x="457200" y="455613"/>
            <a:ext cx="8229600" cy="2063750"/>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a:t>
            </a:r>
            <a:r>
              <a:rPr kumimoji="1" lang="zh-CN" altLang="en-US" sz="2400" b="1">
                <a:solidFill>
                  <a:srgbClr val="000000"/>
                </a:solidFill>
                <a:latin typeface="Times New Roman" pitchFamily="18" charset="0"/>
                <a:ea typeface="楷体_GB2312"/>
                <a:cs typeface="楷体_GB2312"/>
              </a:rPr>
              <a:t>若干个同维数的列向量（行向量）所组成的集合称为</a:t>
            </a:r>
          </a:p>
          <a:p>
            <a:pPr marL="342900" indent="-342900">
              <a:lnSpc>
                <a:spcPct val="130000"/>
              </a:lnSpc>
              <a:spcBef>
                <a:spcPct val="20000"/>
              </a:spcBef>
              <a:buClr>
                <a:srgbClr val="0000FF"/>
              </a:buClr>
              <a:buFont typeface="Wingdings" pitchFamily="2" charset="2"/>
              <a:buNone/>
            </a:pPr>
            <a:r>
              <a:rPr kumimoji="1" lang="zh-CN" altLang="en-US" sz="2400" b="1">
                <a:solidFill>
                  <a:srgbClr val="FF0000"/>
                </a:solidFill>
                <a:latin typeface="Times New Roman" pitchFamily="18" charset="0"/>
                <a:ea typeface="楷体_GB2312"/>
                <a:cs typeface="楷体_GB2312"/>
              </a:rPr>
              <a:t>向量组</a:t>
            </a:r>
            <a:r>
              <a:rPr kumimoji="1" lang="zh-CN" altLang="en-US" sz="2400" b="1">
                <a:solidFill>
                  <a:srgbClr val="000000"/>
                </a:solidFill>
                <a:latin typeface="Times New Roman" pitchFamily="18" charset="0"/>
                <a:ea typeface="楷体_GB2312"/>
                <a:cs typeface="楷体_GB2312"/>
              </a:rPr>
              <a:t>．</a:t>
            </a:r>
          </a:p>
          <a:p>
            <a:pPr marL="342900" indent="-342900">
              <a:lnSpc>
                <a:spcPct val="130000"/>
              </a:lnSpc>
              <a:spcBef>
                <a:spcPct val="20000"/>
              </a:spcBef>
              <a:buClr>
                <a:srgbClr val="0000FF"/>
              </a:buClr>
              <a:buFont typeface="Wingdings" pitchFamily="2" charset="2"/>
              <a:buChar char="ü"/>
            </a:pPr>
            <a:r>
              <a:rPr kumimoji="1" lang="zh-CN" altLang="en-US" sz="2400" b="1">
                <a:solidFill>
                  <a:srgbClr val="000000"/>
                </a:solidFill>
                <a:latin typeface="Times New Roman" pitchFamily="18" charset="0"/>
                <a:ea typeface="楷体_GB2312"/>
                <a:cs typeface="楷体_GB2312"/>
              </a:rPr>
              <a:t>当</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a:solidFill>
                  <a:srgbClr val="000000"/>
                </a:solidFill>
                <a:latin typeface="Symbol" pitchFamily="18" charset="2"/>
                <a:ea typeface="楷体_GB2312"/>
                <a:cs typeface="楷体_GB2312"/>
              </a:rPr>
              <a:t>&lt;</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时，齐次线性方程组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的全体解组成的向量组含有无穷多个向量．</a:t>
            </a:r>
          </a:p>
        </p:txBody>
      </p:sp>
      <p:graphicFrame>
        <p:nvGraphicFramePr>
          <p:cNvPr id="140293" name="Object 8"/>
          <p:cNvGraphicFramePr>
            <a:graphicFrameLocks noChangeAspect="1"/>
          </p:cNvGraphicFramePr>
          <p:nvPr/>
        </p:nvGraphicFramePr>
        <p:xfrm>
          <a:off x="457200" y="2728913"/>
          <a:ext cx="3452813" cy="1420812"/>
        </p:xfrm>
        <a:graphic>
          <a:graphicData uri="http://schemas.openxmlformats.org/presentationml/2006/ole">
            <mc:AlternateContent xmlns:mc="http://schemas.openxmlformats.org/markup-compatibility/2006">
              <mc:Choice xmlns:v="urn:schemas-microsoft-com:vml" Requires="v">
                <p:oleObj spid="_x0000_s256056" name="Equation" r:id="rId3" imgW="1727200" imgH="711200" progId="">
                  <p:embed/>
                </p:oleObj>
              </mc:Choice>
              <mc:Fallback>
                <p:oleObj name="Equation" r:id="rId3" imgW="1727200" imgH="7112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28913"/>
                        <a:ext cx="3452813"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294" name="Object 9"/>
          <p:cNvGraphicFramePr>
            <a:graphicFrameLocks noChangeAspect="1"/>
          </p:cNvGraphicFramePr>
          <p:nvPr/>
        </p:nvGraphicFramePr>
        <p:xfrm>
          <a:off x="3879850" y="3178175"/>
          <a:ext cx="2157413" cy="508000"/>
        </p:xfrm>
        <a:graphic>
          <a:graphicData uri="http://schemas.openxmlformats.org/presentationml/2006/ole">
            <mc:AlternateContent xmlns:mc="http://schemas.openxmlformats.org/markup-compatibility/2006">
              <mc:Choice xmlns:v="urn:schemas-microsoft-com:vml" Requires="v">
                <p:oleObj spid="_x0000_s256057" name="Equation" r:id="rId5" imgW="853445" imgH="198023" progId="">
                  <p:embed/>
                </p:oleObj>
              </mc:Choice>
              <mc:Fallback>
                <p:oleObj name="Equation" r:id="rId5" imgW="853445" imgH="198023"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9850" y="3178175"/>
                        <a:ext cx="2157413"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295" name="Object 10"/>
          <p:cNvGraphicFramePr>
            <a:graphicFrameLocks noChangeAspect="1"/>
          </p:cNvGraphicFramePr>
          <p:nvPr/>
        </p:nvGraphicFramePr>
        <p:xfrm>
          <a:off x="6026150" y="2701925"/>
          <a:ext cx="1041400" cy="1473200"/>
        </p:xfrm>
        <a:graphic>
          <a:graphicData uri="http://schemas.openxmlformats.org/presentationml/2006/ole">
            <mc:AlternateContent xmlns:mc="http://schemas.openxmlformats.org/markup-compatibility/2006">
              <mc:Choice xmlns:v="urn:schemas-microsoft-com:vml" Requires="v">
                <p:oleObj spid="_x0000_s256058" name="Equation" r:id="rId7" imgW="411390" imgH="579169" progId="">
                  <p:embed/>
                </p:oleObj>
              </mc:Choice>
              <mc:Fallback>
                <p:oleObj name="Equation" r:id="rId7" imgW="411390" imgH="579169"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6150" y="2701925"/>
                        <a:ext cx="1041400" cy="147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298" name="Line 10"/>
          <p:cNvSpPr>
            <a:spLocks noChangeShapeType="1"/>
          </p:cNvSpPr>
          <p:nvPr/>
        </p:nvSpPr>
        <p:spPr bwMode="auto">
          <a:xfrm>
            <a:off x="1879600" y="2774950"/>
            <a:ext cx="0" cy="1295400"/>
          </a:xfrm>
          <a:prstGeom prst="line">
            <a:avLst/>
          </a:prstGeom>
          <a:noFill/>
          <a:ln w="28575">
            <a:solidFill>
              <a:srgbClr val="FF3300"/>
            </a:solidFill>
            <a:round/>
            <a:headEnd/>
            <a:tailEnd/>
          </a:ln>
        </p:spPr>
        <p:txBody>
          <a:bodyPr/>
          <a:lstStyle/>
          <a:p>
            <a:endParaRPr lang="zh-CN" altLang="en-US"/>
          </a:p>
        </p:txBody>
      </p:sp>
      <p:sp>
        <p:nvSpPr>
          <p:cNvPr id="140299" name="Line 11"/>
          <p:cNvSpPr>
            <a:spLocks noChangeShapeType="1"/>
          </p:cNvSpPr>
          <p:nvPr/>
        </p:nvSpPr>
        <p:spPr bwMode="auto">
          <a:xfrm>
            <a:off x="2505075" y="2774950"/>
            <a:ext cx="0" cy="1295400"/>
          </a:xfrm>
          <a:prstGeom prst="line">
            <a:avLst/>
          </a:prstGeom>
          <a:noFill/>
          <a:ln w="28575">
            <a:solidFill>
              <a:srgbClr val="FF3300"/>
            </a:solidFill>
            <a:round/>
            <a:headEnd/>
            <a:tailEnd/>
          </a:ln>
        </p:spPr>
        <p:txBody>
          <a:bodyPr/>
          <a:lstStyle/>
          <a:p>
            <a:endParaRPr lang="zh-CN" altLang="en-US"/>
          </a:p>
        </p:txBody>
      </p:sp>
      <p:sp>
        <p:nvSpPr>
          <p:cNvPr id="140300" name="Line 12"/>
          <p:cNvSpPr>
            <a:spLocks noChangeShapeType="1"/>
          </p:cNvSpPr>
          <p:nvPr/>
        </p:nvSpPr>
        <p:spPr bwMode="auto">
          <a:xfrm>
            <a:off x="3132138" y="2774950"/>
            <a:ext cx="0" cy="1295400"/>
          </a:xfrm>
          <a:prstGeom prst="line">
            <a:avLst/>
          </a:prstGeom>
          <a:noFill/>
          <a:ln w="28575">
            <a:solidFill>
              <a:srgbClr val="FF3300"/>
            </a:solidFill>
            <a:round/>
            <a:headEnd/>
            <a:tailEnd/>
          </a:ln>
        </p:spPr>
        <p:txBody>
          <a:bodyPr/>
          <a:lstStyle/>
          <a:p>
            <a:endParaRPr lang="zh-CN" altLang="en-US"/>
          </a:p>
        </p:txBody>
      </p:sp>
      <p:sp>
        <p:nvSpPr>
          <p:cNvPr id="140296" name="Line 8"/>
          <p:cNvSpPr>
            <a:spLocks noChangeShapeType="1"/>
          </p:cNvSpPr>
          <p:nvPr/>
        </p:nvSpPr>
        <p:spPr bwMode="auto">
          <a:xfrm>
            <a:off x="1258888" y="3249613"/>
            <a:ext cx="2592387" cy="0"/>
          </a:xfrm>
          <a:prstGeom prst="line">
            <a:avLst/>
          </a:prstGeom>
          <a:noFill/>
          <a:ln w="28575">
            <a:solidFill>
              <a:srgbClr val="0000FF"/>
            </a:solidFill>
            <a:round/>
            <a:headEnd/>
            <a:tailEnd/>
          </a:ln>
        </p:spPr>
        <p:txBody>
          <a:bodyPr/>
          <a:lstStyle/>
          <a:p>
            <a:endParaRPr lang="zh-CN" altLang="en-US"/>
          </a:p>
        </p:txBody>
      </p:sp>
      <p:sp>
        <p:nvSpPr>
          <p:cNvPr id="140297" name="Line 9"/>
          <p:cNvSpPr>
            <a:spLocks noChangeShapeType="1"/>
          </p:cNvSpPr>
          <p:nvPr/>
        </p:nvSpPr>
        <p:spPr bwMode="auto">
          <a:xfrm>
            <a:off x="1258888" y="3711575"/>
            <a:ext cx="2592387" cy="0"/>
          </a:xfrm>
          <a:prstGeom prst="line">
            <a:avLst/>
          </a:prstGeom>
          <a:noFill/>
          <a:ln w="28575">
            <a:solidFill>
              <a:srgbClr val="0000FF"/>
            </a:solidFill>
            <a:round/>
            <a:headEnd/>
            <a:tailEnd/>
          </a:ln>
        </p:spPr>
        <p:txBody>
          <a:bodyPr/>
          <a:lstStyle/>
          <a:p>
            <a:endParaRPr lang="zh-CN" altLang="en-US"/>
          </a:p>
        </p:txBody>
      </p:sp>
      <p:sp>
        <p:nvSpPr>
          <p:cNvPr id="140301" name="Rectangle 13"/>
          <p:cNvSpPr>
            <a:spLocks noChangeArrowheads="1"/>
          </p:cNvSpPr>
          <p:nvPr/>
        </p:nvSpPr>
        <p:spPr bwMode="auto">
          <a:xfrm>
            <a:off x="457200" y="4340225"/>
            <a:ext cx="8229600" cy="457200"/>
          </a:xfrm>
          <a:prstGeom prst="rect">
            <a:avLst/>
          </a:prstGeom>
          <a:noFill/>
          <a:ln w="9525">
            <a:noFill/>
            <a:miter lim="800000"/>
            <a:headEnd/>
            <a:tailEnd/>
          </a:ln>
        </p:spPr>
        <p:txBody>
          <a:bodyPr>
            <a:spAutoFit/>
          </a:bodyPr>
          <a:lstStyle/>
          <a:p>
            <a:pPr marL="342900" indent="-342900">
              <a:spcBef>
                <a:spcPct val="50000"/>
              </a:spcBef>
              <a:buClr>
                <a:srgbClr val="9999CC"/>
              </a:buClr>
              <a:buSzPct val="80000"/>
              <a:buFont typeface="Wingdings" pitchFamily="2" charset="2"/>
              <a:buNone/>
            </a:pPr>
            <a:r>
              <a:rPr kumimoji="1" lang="zh-CN" altLang="en-US" sz="2400" b="1">
                <a:solidFill>
                  <a:srgbClr val="FF0000"/>
                </a:solidFill>
                <a:latin typeface="Times New Roman" pitchFamily="18" charset="0"/>
                <a:ea typeface="楷体_GB2312"/>
                <a:cs typeface="楷体_GB2312"/>
              </a:rPr>
              <a:t>结论：含有限个向量的有序向量组与矩阵一一对应．</a:t>
            </a:r>
          </a:p>
        </p:txBody>
      </p:sp>
      <p:sp>
        <p:nvSpPr>
          <p:cNvPr id="140302" name="AutoShape 14"/>
          <p:cNvSpPr>
            <a:spLocks noChangeArrowheads="1"/>
          </p:cNvSpPr>
          <p:nvPr/>
        </p:nvSpPr>
        <p:spPr bwMode="auto">
          <a:xfrm>
            <a:off x="6948488" y="2125663"/>
            <a:ext cx="2124075" cy="1152525"/>
          </a:xfrm>
          <a:prstGeom prst="cloudCallout">
            <a:avLst>
              <a:gd name="adj1" fmla="val -38343"/>
              <a:gd name="adj2" fmla="val 84023"/>
            </a:avLst>
          </a:prstGeom>
          <a:solidFill>
            <a:srgbClr val="FFFF99"/>
          </a:solidFill>
          <a:ln w="9525">
            <a:solidFill>
              <a:schemeClr val="tx1"/>
            </a:solidFill>
            <a:round/>
            <a:headEnd/>
            <a:tailEnd/>
          </a:ln>
        </p:spPr>
        <p:txBody>
          <a:bodyPr lIns="0" tIns="0" rIns="0" bIns="0" anchor="ctr" anchorCtr="1"/>
          <a:lstStyle/>
          <a:p>
            <a:pPr algn="ctr"/>
            <a:r>
              <a:rPr lang="zh-CN" altLang="en-US" sz="2000" b="1">
                <a:solidFill>
                  <a:srgbClr val="000000"/>
                </a:solidFill>
                <a:latin typeface="Times New Roman" pitchFamily="18" charset="0"/>
                <a:ea typeface="楷体_GB2312"/>
                <a:cs typeface="楷体_GB2312"/>
              </a:rPr>
              <a:t>有限向量组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40292">
                                            <p:txEl>
                                              <p:pRg st="2" end="2"/>
                                            </p:txEl>
                                          </p:spTgt>
                                        </p:tgtEl>
                                        <p:attrNameLst>
                                          <p:attrName>style.visibility</p:attrName>
                                        </p:attrNameLst>
                                      </p:cBhvr>
                                      <p:to>
                                        <p:strVal val="visible"/>
                                      </p:to>
                                    </p:set>
                                    <p:animEffect transition="in" filter="slide(fromBottom)">
                                      <p:cBhvr>
                                        <p:cTn id="7" dur="500"/>
                                        <p:tgtEl>
                                          <p:spTgt spid="14029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40293"/>
                                        </p:tgtEl>
                                        <p:attrNameLst>
                                          <p:attrName>style.visibility</p:attrName>
                                        </p:attrNameLst>
                                      </p:cBhvr>
                                      <p:to>
                                        <p:strVal val="visible"/>
                                      </p:to>
                                    </p:set>
                                    <p:animEffect transition="in" filter="box(in)">
                                      <p:cBhvr>
                                        <p:cTn id="12" dur="500"/>
                                        <p:tgtEl>
                                          <p:spTgt spid="140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iterate type="lt">
                                    <p:tmPct val="0"/>
                                  </p:iterate>
                                  <p:childTnLst>
                                    <p:set>
                                      <p:cBhvr>
                                        <p:cTn id="16" dur="1" fill="hold">
                                          <p:stCondLst>
                                            <p:cond delay="0"/>
                                          </p:stCondLst>
                                        </p:cTn>
                                        <p:tgtEl>
                                          <p:spTgt spid="140298"/>
                                        </p:tgtEl>
                                        <p:attrNameLst>
                                          <p:attrName>style.visibility</p:attrName>
                                        </p:attrNameLst>
                                      </p:cBhvr>
                                      <p:to>
                                        <p:strVal val="visible"/>
                                      </p:to>
                                    </p:set>
                                    <p:animEffect transition="in" filter="wipe(up)">
                                      <p:cBhvr>
                                        <p:cTn id="17" dur="500"/>
                                        <p:tgtEl>
                                          <p:spTgt spid="140298"/>
                                        </p:tgtEl>
                                      </p:cBhvr>
                                    </p:animEffect>
                                  </p:childTnLst>
                                </p:cTn>
                              </p:par>
                              <p:par>
                                <p:cTn id="18" presetID="22" presetClass="entr" presetSubtype="1" fill="hold" grpId="0" nodeType="withEffect">
                                  <p:stCondLst>
                                    <p:cond delay="0"/>
                                  </p:stCondLst>
                                  <p:iterate type="lt">
                                    <p:tmPct val="0"/>
                                  </p:iterate>
                                  <p:childTnLst>
                                    <p:set>
                                      <p:cBhvr>
                                        <p:cTn id="19" dur="1" fill="hold">
                                          <p:stCondLst>
                                            <p:cond delay="0"/>
                                          </p:stCondLst>
                                        </p:cTn>
                                        <p:tgtEl>
                                          <p:spTgt spid="140299"/>
                                        </p:tgtEl>
                                        <p:attrNameLst>
                                          <p:attrName>style.visibility</p:attrName>
                                        </p:attrNameLst>
                                      </p:cBhvr>
                                      <p:to>
                                        <p:strVal val="visible"/>
                                      </p:to>
                                    </p:set>
                                    <p:animEffect transition="in" filter="wipe(up)">
                                      <p:cBhvr>
                                        <p:cTn id="20" dur="500"/>
                                        <p:tgtEl>
                                          <p:spTgt spid="140299"/>
                                        </p:tgtEl>
                                      </p:cBhvr>
                                    </p:animEffect>
                                  </p:childTnLst>
                                </p:cTn>
                              </p:par>
                              <p:par>
                                <p:cTn id="21" presetID="22" presetClass="entr" presetSubtype="1" fill="hold" grpId="0" nodeType="withEffect">
                                  <p:stCondLst>
                                    <p:cond delay="0"/>
                                  </p:stCondLst>
                                  <p:iterate type="lt">
                                    <p:tmPct val="0"/>
                                  </p:iterate>
                                  <p:childTnLst>
                                    <p:set>
                                      <p:cBhvr>
                                        <p:cTn id="22" dur="1" fill="hold">
                                          <p:stCondLst>
                                            <p:cond delay="0"/>
                                          </p:stCondLst>
                                        </p:cTn>
                                        <p:tgtEl>
                                          <p:spTgt spid="140300"/>
                                        </p:tgtEl>
                                        <p:attrNameLst>
                                          <p:attrName>style.visibility</p:attrName>
                                        </p:attrNameLst>
                                      </p:cBhvr>
                                      <p:to>
                                        <p:strVal val="visible"/>
                                      </p:to>
                                    </p:set>
                                    <p:animEffect transition="in" filter="wipe(up)">
                                      <p:cBhvr>
                                        <p:cTn id="23" dur="500"/>
                                        <p:tgtEl>
                                          <p:spTgt spid="140300"/>
                                        </p:tgtEl>
                                      </p:cBhvr>
                                    </p:animEffect>
                                  </p:childTnLst>
                                </p:cTn>
                              </p:par>
                            </p:childTnLst>
                          </p:cTn>
                        </p:par>
                        <p:par>
                          <p:cTn id="24" fill="hold" nodeType="afterGroup">
                            <p:stCondLst>
                              <p:cond delay="500"/>
                            </p:stCondLst>
                            <p:childTnLst>
                              <p:par>
                                <p:cTn id="25" presetID="22" presetClass="entr" presetSubtype="8" fill="hold" nodeType="afterEffect">
                                  <p:stCondLst>
                                    <p:cond delay="0"/>
                                  </p:stCondLst>
                                  <p:childTnLst>
                                    <p:set>
                                      <p:cBhvr>
                                        <p:cTn id="26" dur="1" fill="hold">
                                          <p:stCondLst>
                                            <p:cond delay="0"/>
                                          </p:stCondLst>
                                        </p:cTn>
                                        <p:tgtEl>
                                          <p:spTgt spid="140294"/>
                                        </p:tgtEl>
                                        <p:attrNameLst>
                                          <p:attrName>style.visibility</p:attrName>
                                        </p:attrNameLst>
                                      </p:cBhvr>
                                      <p:to>
                                        <p:strVal val="visible"/>
                                      </p:to>
                                    </p:set>
                                    <p:animEffect transition="in" filter="wipe(left)">
                                      <p:cBhvr>
                                        <p:cTn id="27" dur="500"/>
                                        <p:tgtEl>
                                          <p:spTgt spid="14029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1" presetClass="exit" presetSubtype="0" fill="hold" grpId="1" nodeType="clickEffect">
                                  <p:stCondLst>
                                    <p:cond delay="0"/>
                                  </p:stCondLst>
                                  <p:iterate type="lt">
                                    <p:tmPct val="5000"/>
                                  </p:iterate>
                                  <p:childTnLst>
                                    <p:anim calcmode="lin" valueType="num">
                                      <p:cBhvr>
                                        <p:cTn id="31" dur="1000"/>
                                        <p:tgtEl>
                                          <p:spTgt spid="140298"/>
                                        </p:tgtEl>
                                        <p:attrNameLst>
                                          <p:attrName>ppt_w</p:attrName>
                                        </p:attrNameLst>
                                      </p:cBhvr>
                                      <p:tavLst>
                                        <p:tav tm="0">
                                          <p:val>
                                            <p:strVal val="ppt_w"/>
                                          </p:val>
                                        </p:tav>
                                        <p:tav tm="100000">
                                          <p:val>
                                            <p:fltVal val="0"/>
                                          </p:val>
                                        </p:tav>
                                      </p:tavLst>
                                    </p:anim>
                                    <p:anim calcmode="lin" valueType="num">
                                      <p:cBhvr>
                                        <p:cTn id="32" dur="1000"/>
                                        <p:tgtEl>
                                          <p:spTgt spid="140298"/>
                                        </p:tgtEl>
                                        <p:attrNameLst>
                                          <p:attrName>ppt_h</p:attrName>
                                        </p:attrNameLst>
                                      </p:cBhvr>
                                      <p:tavLst>
                                        <p:tav tm="0">
                                          <p:val>
                                            <p:strVal val="ppt_h"/>
                                          </p:val>
                                        </p:tav>
                                        <p:tav tm="100000">
                                          <p:val>
                                            <p:fltVal val="0"/>
                                          </p:val>
                                        </p:tav>
                                      </p:tavLst>
                                    </p:anim>
                                    <p:anim calcmode="lin" valueType="num">
                                      <p:cBhvr>
                                        <p:cTn id="33" dur="1000"/>
                                        <p:tgtEl>
                                          <p:spTgt spid="140298"/>
                                        </p:tgtEl>
                                        <p:attrNameLst>
                                          <p:attrName>style.rotation</p:attrName>
                                        </p:attrNameLst>
                                      </p:cBhvr>
                                      <p:tavLst>
                                        <p:tav tm="0">
                                          <p:val>
                                            <p:fltVal val="0"/>
                                          </p:val>
                                        </p:tav>
                                        <p:tav tm="100000">
                                          <p:val>
                                            <p:fltVal val="90"/>
                                          </p:val>
                                        </p:tav>
                                      </p:tavLst>
                                    </p:anim>
                                    <p:animEffect transition="out" filter="fade">
                                      <p:cBhvr>
                                        <p:cTn id="34" dur="1000"/>
                                        <p:tgtEl>
                                          <p:spTgt spid="140298"/>
                                        </p:tgtEl>
                                      </p:cBhvr>
                                    </p:animEffect>
                                    <p:set>
                                      <p:cBhvr>
                                        <p:cTn id="35" dur="1" fill="hold">
                                          <p:stCondLst>
                                            <p:cond delay="999"/>
                                          </p:stCondLst>
                                        </p:cTn>
                                        <p:tgtEl>
                                          <p:spTgt spid="140298"/>
                                        </p:tgtEl>
                                        <p:attrNameLst>
                                          <p:attrName>style.visibility</p:attrName>
                                        </p:attrNameLst>
                                      </p:cBhvr>
                                      <p:to>
                                        <p:strVal val="hidden"/>
                                      </p:to>
                                    </p:set>
                                  </p:childTnLst>
                                </p:cTn>
                              </p:par>
                              <p:par>
                                <p:cTn id="36" presetID="31" presetClass="exit" presetSubtype="0" fill="hold" grpId="1" nodeType="withEffect">
                                  <p:stCondLst>
                                    <p:cond delay="0"/>
                                  </p:stCondLst>
                                  <p:iterate type="lt">
                                    <p:tmPct val="5000"/>
                                  </p:iterate>
                                  <p:childTnLst>
                                    <p:anim calcmode="lin" valueType="num">
                                      <p:cBhvr>
                                        <p:cTn id="37" dur="1000"/>
                                        <p:tgtEl>
                                          <p:spTgt spid="140299"/>
                                        </p:tgtEl>
                                        <p:attrNameLst>
                                          <p:attrName>ppt_w</p:attrName>
                                        </p:attrNameLst>
                                      </p:cBhvr>
                                      <p:tavLst>
                                        <p:tav tm="0">
                                          <p:val>
                                            <p:strVal val="ppt_w"/>
                                          </p:val>
                                        </p:tav>
                                        <p:tav tm="100000">
                                          <p:val>
                                            <p:fltVal val="0"/>
                                          </p:val>
                                        </p:tav>
                                      </p:tavLst>
                                    </p:anim>
                                    <p:anim calcmode="lin" valueType="num">
                                      <p:cBhvr>
                                        <p:cTn id="38" dur="1000"/>
                                        <p:tgtEl>
                                          <p:spTgt spid="140299"/>
                                        </p:tgtEl>
                                        <p:attrNameLst>
                                          <p:attrName>ppt_h</p:attrName>
                                        </p:attrNameLst>
                                      </p:cBhvr>
                                      <p:tavLst>
                                        <p:tav tm="0">
                                          <p:val>
                                            <p:strVal val="ppt_h"/>
                                          </p:val>
                                        </p:tav>
                                        <p:tav tm="100000">
                                          <p:val>
                                            <p:fltVal val="0"/>
                                          </p:val>
                                        </p:tav>
                                      </p:tavLst>
                                    </p:anim>
                                    <p:anim calcmode="lin" valueType="num">
                                      <p:cBhvr>
                                        <p:cTn id="39" dur="1000"/>
                                        <p:tgtEl>
                                          <p:spTgt spid="140299"/>
                                        </p:tgtEl>
                                        <p:attrNameLst>
                                          <p:attrName>style.rotation</p:attrName>
                                        </p:attrNameLst>
                                      </p:cBhvr>
                                      <p:tavLst>
                                        <p:tav tm="0">
                                          <p:val>
                                            <p:fltVal val="0"/>
                                          </p:val>
                                        </p:tav>
                                        <p:tav tm="100000">
                                          <p:val>
                                            <p:fltVal val="90"/>
                                          </p:val>
                                        </p:tav>
                                      </p:tavLst>
                                    </p:anim>
                                    <p:animEffect transition="out" filter="fade">
                                      <p:cBhvr>
                                        <p:cTn id="40" dur="1000"/>
                                        <p:tgtEl>
                                          <p:spTgt spid="140299"/>
                                        </p:tgtEl>
                                      </p:cBhvr>
                                    </p:animEffect>
                                    <p:set>
                                      <p:cBhvr>
                                        <p:cTn id="41" dur="1" fill="hold">
                                          <p:stCondLst>
                                            <p:cond delay="999"/>
                                          </p:stCondLst>
                                        </p:cTn>
                                        <p:tgtEl>
                                          <p:spTgt spid="140299"/>
                                        </p:tgtEl>
                                        <p:attrNameLst>
                                          <p:attrName>style.visibility</p:attrName>
                                        </p:attrNameLst>
                                      </p:cBhvr>
                                      <p:to>
                                        <p:strVal val="hidden"/>
                                      </p:to>
                                    </p:set>
                                  </p:childTnLst>
                                </p:cTn>
                              </p:par>
                              <p:par>
                                <p:cTn id="42" presetID="31" presetClass="exit" presetSubtype="0" fill="hold" grpId="1" nodeType="withEffect">
                                  <p:stCondLst>
                                    <p:cond delay="0"/>
                                  </p:stCondLst>
                                  <p:iterate type="lt">
                                    <p:tmPct val="5000"/>
                                  </p:iterate>
                                  <p:childTnLst>
                                    <p:anim calcmode="lin" valueType="num">
                                      <p:cBhvr>
                                        <p:cTn id="43" dur="1000"/>
                                        <p:tgtEl>
                                          <p:spTgt spid="140300"/>
                                        </p:tgtEl>
                                        <p:attrNameLst>
                                          <p:attrName>ppt_w</p:attrName>
                                        </p:attrNameLst>
                                      </p:cBhvr>
                                      <p:tavLst>
                                        <p:tav tm="0">
                                          <p:val>
                                            <p:strVal val="ppt_w"/>
                                          </p:val>
                                        </p:tav>
                                        <p:tav tm="100000">
                                          <p:val>
                                            <p:fltVal val="0"/>
                                          </p:val>
                                        </p:tav>
                                      </p:tavLst>
                                    </p:anim>
                                    <p:anim calcmode="lin" valueType="num">
                                      <p:cBhvr>
                                        <p:cTn id="44" dur="1000"/>
                                        <p:tgtEl>
                                          <p:spTgt spid="140300"/>
                                        </p:tgtEl>
                                        <p:attrNameLst>
                                          <p:attrName>ppt_h</p:attrName>
                                        </p:attrNameLst>
                                      </p:cBhvr>
                                      <p:tavLst>
                                        <p:tav tm="0">
                                          <p:val>
                                            <p:strVal val="ppt_h"/>
                                          </p:val>
                                        </p:tav>
                                        <p:tav tm="100000">
                                          <p:val>
                                            <p:fltVal val="0"/>
                                          </p:val>
                                        </p:tav>
                                      </p:tavLst>
                                    </p:anim>
                                    <p:anim calcmode="lin" valueType="num">
                                      <p:cBhvr>
                                        <p:cTn id="45" dur="1000"/>
                                        <p:tgtEl>
                                          <p:spTgt spid="140300"/>
                                        </p:tgtEl>
                                        <p:attrNameLst>
                                          <p:attrName>style.rotation</p:attrName>
                                        </p:attrNameLst>
                                      </p:cBhvr>
                                      <p:tavLst>
                                        <p:tav tm="0">
                                          <p:val>
                                            <p:fltVal val="0"/>
                                          </p:val>
                                        </p:tav>
                                        <p:tav tm="100000">
                                          <p:val>
                                            <p:fltVal val="90"/>
                                          </p:val>
                                        </p:tav>
                                      </p:tavLst>
                                    </p:anim>
                                    <p:animEffect transition="out" filter="fade">
                                      <p:cBhvr>
                                        <p:cTn id="46" dur="1000"/>
                                        <p:tgtEl>
                                          <p:spTgt spid="140300"/>
                                        </p:tgtEl>
                                      </p:cBhvr>
                                    </p:animEffect>
                                    <p:set>
                                      <p:cBhvr>
                                        <p:cTn id="47" dur="1" fill="hold">
                                          <p:stCondLst>
                                            <p:cond delay="999"/>
                                          </p:stCondLst>
                                        </p:cTn>
                                        <p:tgtEl>
                                          <p:spTgt spid="140300"/>
                                        </p:tgtEl>
                                        <p:attrNameLst>
                                          <p:attrName>style.visibility</p:attrName>
                                        </p:attrNameLst>
                                      </p:cBhvr>
                                      <p:to>
                                        <p:strVal val="hidden"/>
                                      </p:to>
                                    </p:set>
                                  </p:childTnLst>
                                </p:cTn>
                              </p:par>
                            </p:childTnLst>
                          </p:cTn>
                        </p:par>
                        <p:par>
                          <p:cTn id="48" fill="hold" nodeType="afterGroup">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40296"/>
                                        </p:tgtEl>
                                        <p:attrNameLst>
                                          <p:attrName>style.visibility</p:attrName>
                                        </p:attrNameLst>
                                      </p:cBhvr>
                                      <p:to>
                                        <p:strVal val="visible"/>
                                      </p:to>
                                    </p:set>
                                    <p:animEffect transition="in" filter="wipe(left)">
                                      <p:cBhvr>
                                        <p:cTn id="51" dur="500"/>
                                        <p:tgtEl>
                                          <p:spTgt spid="14029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40297"/>
                                        </p:tgtEl>
                                        <p:attrNameLst>
                                          <p:attrName>style.visibility</p:attrName>
                                        </p:attrNameLst>
                                      </p:cBhvr>
                                      <p:to>
                                        <p:strVal val="visible"/>
                                      </p:to>
                                    </p:set>
                                    <p:animEffect transition="in" filter="wipe(left)">
                                      <p:cBhvr>
                                        <p:cTn id="54" dur="500"/>
                                        <p:tgtEl>
                                          <p:spTgt spid="140297"/>
                                        </p:tgtEl>
                                      </p:cBhvr>
                                    </p:animEffect>
                                  </p:childTnLst>
                                </p:cTn>
                              </p:par>
                            </p:childTnLst>
                          </p:cTn>
                        </p:par>
                        <p:par>
                          <p:cTn id="55" fill="hold" nodeType="afterGroup">
                            <p:stCondLst>
                              <p:cond delay="1500"/>
                            </p:stCondLst>
                            <p:childTnLst>
                              <p:par>
                                <p:cTn id="56" presetID="22" presetClass="entr" presetSubtype="8" fill="hold" nodeType="afterEffect">
                                  <p:stCondLst>
                                    <p:cond delay="0"/>
                                  </p:stCondLst>
                                  <p:childTnLst>
                                    <p:set>
                                      <p:cBhvr>
                                        <p:cTn id="57" dur="1" fill="hold">
                                          <p:stCondLst>
                                            <p:cond delay="0"/>
                                          </p:stCondLst>
                                        </p:cTn>
                                        <p:tgtEl>
                                          <p:spTgt spid="140295"/>
                                        </p:tgtEl>
                                        <p:attrNameLst>
                                          <p:attrName>style.visibility</p:attrName>
                                        </p:attrNameLst>
                                      </p:cBhvr>
                                      <p:to>
                                        <p:strVal val="visible"/>
                                      </p:to>
                                    </p:set>
                                    <p:animEffect transition="in" filter="wipe(left)">
                                      <p:cBhvr>
                                        <p:cTn id="58" dur="500"/>
                                        <p:tgtEl>
                                          <p:spTgt spid="14029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40302"/>
                                        </p:tgtEl>
                                        <p:attrNameLst>
                                          <p:attrName>style.visibility</p:attrName>
                                        </p:attrNameLst>
                                      </p:cBhvr>
                                      <p:to>
                                        <p:strVal val="visible"/>
                                      </p:to>
                                    </p:set>
                                    <p:anim calcmode="lin" valueType="num">
                                      <p:cBhvr additive="base">
                                        <p:cTn id="63" dur="500" fill="hold"/>
                                        <p:tgtEl>
                                          <p:spTgt spid="140302"/>
                                        </p:tgtEl>
                                        <p:attrNameLst>
                                          <p:attrName>ppt_x</p:attrName>
                                        </p:attrNameLst>
                                      </p:cBhvr>
                                      <p:tavLst>
                                        <p:tav tm="0">
                                          <p:val>
                                            <p:strVal val="1+#ppt_w/2"/>
                                          </p:val>
                                        </p:tav>
                                        <p:tav tm="100000">
                                          <p:val>
                                            <p:strVal val="#ppt_x"/>
                                          </p:val>
                                        </p:tav>
                                      </p:tavLst>
                                    </p:anim>
                                    <p:anim calcmode="lin" valueType="num">
                                      <p:cBhvr additive="base">
                                        <p:cTn id="64" dur="500" fill="hold"/>
                                        <p:tgtEl>
                                          <p:spTgt spid="140302"/>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3" presetClass="entr" presetSubtype="16" fill="hold" grpId="0" nodeType="clickEffect">
                                  <p:stCondLst>
                                    <p:cond delay="0"/>
                                  </p:stCondLst>
                                  <p:childTnLst>
                                    <p:set>
                                      <p:cBhvr>
                                        <p:cTn id="68" dur="1" fill="hold">
                                          <p:stCondLst>
                                            <p:cond delay="0"/>
                                          </p:stCondLst>
                                        </p:cTn>
                                        <p:tgtEl>
                                          <p:spTgt spid="140301"/>
                                        </p:tgtEl>
                                        <p:attrNameLst>
                                          <p:attrName>style.visibility</p:attrName>
                                        </p:attrNameLst>
                                      </p:cBhvr>
                                      <p:to>
                                        <p:strVal val="visible"/>
                                      </p:to>
                                    </p:set>
                                    <p:anim calcmode="lin" valueType="num">
                                      <p:cBhvr>
                                        <p:cTn id="69" dur="500" fill="hold"/>
                                        <p:tgtEl>
                                          <p:spTgt spid="140301"/>
                                        </p:tgtEl>
                                        <p:attrNameLst>
                                          <p:attrName>ppt_w</p:attrName>
                                        </p:attrNameLst>
                                      </p:cBhvr>
                                      <p:tavLst>
                                        <p:tav tm="0">
                                          <p:val>
                                            <p:fltVal val="0"/>
                                          </p:val>
                                        </p:tav>
                                        <p:tav tm="100000">
                                          <p:val>
                                            <p:strVal val="#ppt_w"/>
                                          </p:val>
                                        </p:tav>
                                      </p:tavLst>
                                    </p:anim>
                                    <p:anim calcmode="lin" valueType="num">
                                      <p:cBhvr>
                                        <p:cTn id="70" dur="500" fill="hold"/>
                                        <p:tgtEl>
                                          <p:spTgt spid="1403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8" grpId="0" animBg="1"/>
      <p:bldP spid="140298" grpId="1" animBg="1"/>
      <p:bldP spid="140299" grpId="0" animBg="1"/>
      <p:bldP spid="140299" grpId="1" animBg="1"/>
      <p:bldP spid="140300" grpId="0" animBg="1"/>
      <p:bldP spid="140300" grpId="1" animBg="1"/>
      <p:bldP spid="140296" grpId="0" animBg="1"/>
      <p:bldP spid="140297" grpId="0" animBg="1"/>
      <p:bldP spid="140301" grpId="0"/>
      <p:bldP spid="140302"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Rectangle 5"/>
          <p:cNvSpPr>
            <a:spLocks noChangeArrowheads="1"/>
          </p:cNvSpPr>
          <p:nvPr/>
        </p:nvSpPr>
        <p:spPr bwMode="auto">
          <a:xfrm>
            <a:off x="457200" y="455613"/>
            <a:ext cx="8229600" cy="5203825"/>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a:t>
            </a:r>
            <a:r>
              <a:rPr kumimoji="1" lang="zh-CN" altLang="en-US" sz="2400" b="1">
                <a:solidFill>
                  <a:srgbClr val="000000"/>
                </a:solidFill>
                <a:latin typeface="Times New Roman" pitchFamily="18" charset="0"/>
                <a:ea typeface="楷体_GB2312"/>
                <a:cs typeface="楷体_GB2312"/>
              </a:rPr>
              <a:t>给定向量组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 对于任何一组实数</a:t>
            </a:r>
          </a:p>
          <a:p>
            <a:pPr marL="342900" indent="-3429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，表达式</a:t>
            </a:r>
          </a:p>
          <a:p>
            <a:pPr marL="342900" indent="-342900" algn="ctr">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endParaRPr kumimoji="1" lang="en-US" altLang="zh-CN" sz="2400" b="1" baseline="-25000">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称为向量组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a:t>
            </a:r>
            <a:r>
              <a:rPr kumimoji="1" lang="zh-CN" altLang="en-US" sz="2400" b="1">
                <a:solidFill>
                  <a:srgbClr val="FF0000"/>
                </a:solidFill>
                <a:latin typeface="Times New Roman" pitchFamily="18" charset="0"/>
                <a:ea typeface="楷体_GB2312"/>
                <a:cs typeface="楷体_GB2312"/>
              </a:rPr>
              <a:t>线性组合</a:t>
            </a:r>
            <a:r>
              <a:rPr kumimoji="1"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称为这个</a:t>
            </a:r>
            <a:r>
              <a:rPr kumimoji="1" lang="zh-CN" altLang="en-US" sz="2400" b="1">
                <a:solidFill>
                  <a:srgbClr val="FF0000"/>
                </a:solidFill>
                <a:latin typeface="Times New Roman" pitchFamily="18" charset="0"/>
                <a:ea typeface="楷体_GB2312"/>
                <a:cs typeface="楷体_GB2312"/>
              </a:rPr>
              <a:t>线性组合的系数</a:t>
            </a:r>
            <a:r>
              <a:rPr kumimoji="1"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定义：</a:t>
            </a:r>
            <a:r>
              <a:rPr kumimoji="1" lang="zh-CN" altLang="en-US" sz="2400" b="1">
                <a:solidFill>
                  <a:srgbClr val="000000"/>
                </a:solidFill>
                <a:latin typeface="Times New Roman" pitchFamily="18" charset="0"/>
                <a:ea typeface="楷体_GB2312"/>
                <a:cs typeface="楷体_GB2312"/>
              </a:rPr>
              <a:t>给定向量组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和向量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，如果存在一组</a:t>
            </a:r>
          </a:p>
          <a:p>
            <a:pPr marL="342900" indent="-3429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实数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，使得</a:t>
            </a:r>
          </a:p>
          <a:p>
            <a:pPr marL="342900" indent="-342900" algn="ctr">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b</a:t>
            </a:r>
            <a:r>
              <a:rPr kumimoji="1" lang="en-US" altLang="zh-CN" sz="2400">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则向量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是向量组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的线性组合，这时称</a:t>
            </a:r>
            <a:r>
              <a:rPr kumimoji="1" lang="zh-CN" altLang="en-US" sz="2400" b="1">
                <a:solidFill>
                  <a:srgbClr val="FF0000"/>
                </a:solidFill>
                <a:latin typeface="Times New Roman" pitchFamily="18" charset="0"/>
                <a:ea typeface="楷体_GB2312"/>
                <a:cs typeface="楷体_GB2312"/>
              </a:rPr>
              <a:t>向量 </a:t>
            </a:r>
            <a:r>
              <a:rPr kumimoji="1" lang="en-US" altLang="zh-CN" sz="2400" b="1" i="1">
                <a:solidFill>
                  <a:srgbClr val="FF0000"/>
                </a:solidFill>
                <a:latin typeface="Times New Roman" pitchFamily="18" charset="0"/>
                <a:ea typeface="楷体_GB2312"/>
                <a:cs typeface="楷体_GB2312"/>
              </a:rPr>
              <a:t>b </a:t>
            </a:r>
            <a:r>
              <a:rPr kumimoji="1" lang="zh-CN" altLang="en-US" sz="2400" b="1">
                <a:solidFill>
                  <a:srgbClr val="FF0000"/>
                </a:solidFill>
                <a:latin typeface="Times New Roman" pitchFamily="18" charset="0"/>
                <a:ea typeface="楷体_GB2312"/>
                <a:cs typeface="楷体_GB2312"/>
              </a:rPr>
              <a:t>能由向量组</a:t>
            </a:r>
          </a:p>
          <a:p>
            <a:pPr marL="342900" indent="-342900">
              <a:lnSpc>
                <a:spcPct val="110000"/>
              </a:lnSpc>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的线性表示</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41317">
                                            <p:txEl>
                                              <p:pRg st="2" end="2"/>
                                            </p:txEl>
                                          </p:spTgt>
                                        </p:tgtEl>
                                        <p:attrNameLst>
                                          <p:attrName>style.visibility</p:attrName>
                                        </p:attrNameLst>
                                      </p:cBhvr>
                                      <p:to>
                                        <p:strVal val="visible"/>
                                      </p:to>
                                    </p:set>
                                    <p:anim calcmode="lin" valueType="num">
                                      <p:cBhvr additive="base">
                                        <p:cTn id="7" dur="500" fill="hold"/>
                                        <p:tgtEl>
                                          <p:spTgt spid="141317">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13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141317">
                                            <p:txEl>
                                              <p:pRg st="3" end="3"/>
                                            </p:txEl>
                                          </p:spTgt>
                                        </p:tgtEl>
                                        <p:attrNameLst>
                                          <p:attrName>style.visibility</p:attrName>
                                        </p:attrNameLst>
                                      </p:cBhvr>
                                      <p:to>
                                        <p:strVal val="visible"/>
                                      </p:to>
                                    </p:set>
                                    <p:animEffect transition="in" filter="slide(fromBottom)">
                                      <p:cBhvr>
                                        <p:cTn id="13" dur="500"/>
                                        <p:tgtEl>
                                          <p:spTgt spid="141317">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141317">
                                            <p:txEl>
                                              <p:pRg st="4" end="4"/>
                                            </p:txEl>
                                          </p:spTgt>
                                        </p:tgtEl>
                                        <p:attrNameLst>
                                          <p:attrName>style.visibility</p:attrName>
                                        </p:attrNameLst>
                                      </p:cBhvr>
                                      <p:to>
                                        <p:strVal val="visible"/>
                                      </p:to>
                                    </p:set>
                                    <p:animEffect transition="in" filter="slide(fromBottom)">
                                      <p:cBhvr>
                                        <p:cTn id="18" dur="500"/>
                                        <p:tgtEl>
                                          <p:spTgt spid="14131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iterate type="lt">
                                    <p:tmPct val="10000"/>
                                  </p:iterate>
                                  <p:childTnLst>
                                    <p:set>
                                      <p:cBhvr>
                                        <p:cTn id="22" dur="1" fill="hold">
                                          <p:stCondLst>
                                            <p:cond delay="0"/>
                                          </p:stCondLst>
                                        </p:cTn>
                                        <p:tgtEl>
                                          <p:spTgt spid="141317">
                                            <p:txEl>
                                              <p:pRg st="6" end="6"/>
                                            </p:txEl>
                                          </p:spTgt>
                                        </p:tgtEl>
                                        <p:attrNameLst>
                                          <p:attrName>style.visibility</p:attrName>
                                        </p:attrNameLst>
                                      </p:cBhvr>
                                      <p:to>
                                        <p:strVal val="visible"/>
                                      </p:to>
                                    </p:set>
                                    <p:animEffect transition="in" filter="slide(fromBottom)">
                                      <p:cBhvr>
                                        <p:cTn id="23" dur="500"/>
                                        <p:tgtEl>
                                          <p:spTgt spid="141317">
                                            <p:txEl>
                                              <p:pRg st="6" end="6"/>
                                            </p:txEl>
                                          </p:spTgt>
                                        </p:tgtEl>
                                      </p:cBhvr>
                                    </p:animEffect>
                                  </p:childTnLst>
                                </p:cTn>
                              </p:par>
                            </p:childTnLst>
                          </p:cTn>
                        </p:par>
                        <p:par>
                          <p:cTn id="24" fill="hold" nodeType="afterGroup">
                            <p:stCondLst>
                              <p:cond delay="2000"/>
                            </p:stCondLst>
                            <p:childTnLst>
                              <p:par>
                                <p:cTn id="25" presetID="12" presetClass="entr" presetSubtype="4" fill="hold" nodeType="afterEffect">
                                  <p:stCondLst>
                                    <p:cond delay="0"/>
                                  </p:stCondLst>
                                  <p:iterate type="lt">
                                    <p:tmPct val="10000"/>
                                  </p:iterate>
                                  <p:childTnLst>
                                    <p:set>
                                      <p:cBhvr>
                                        <p:cTn id="26" dur="1" fill="hold">
                                          <p:stCondLst>
                                            <p:cond delay="0"/>
                                          </p:stCondLst>
                                        </p:cTn>
                                        <p:tgtEl>
                                          <p:spTgt spid="141317">
                                            <p:txEl>
                                              <p:pRg st="7" end="7"/>
                                            </p:txEl>
                                          </p:spTgt>
                                        </p:tgtEl>
                                        <p:attrNameLst>
                                          <p:attrName>style.visibility</p:attrName>
                                        </p:attrNameLst>
                                      </p:cBhvr>
                                      <p:to>
                                        <p:strVal val="visible"/>
                                      </p:to>
                                    </p:set>
                                    <p:animEffect transition="in" filter="slide(fromBottom)">
                                      <p:cBhvr>
                                        <p:cTn id="27" dur="500"/>
                                        <p:tgtEl>
                                          <p:spTgt spid="141317">
                                            <p:txEl>
                                              <p:pRg st="7" end="7"/>
                                            </p:txEl>
                                          </p:spTgt>
                                        </p:tgtEl>
                                      </p:cBhvr>
                                    </p:animEffect>
                                  </p:childTnLst>
                                </p:cTn>
                              </p:par>
                            </p:childTnLst>
                          </p:cTn>
                        </p:par>
                        <p:par>
                          <p:cTn id="28" fill="hold" nodeType="afterGroup">
                            <p:stCondLst>
                              <p:cond delay="3200"/>
                            </p:stCondLst>
                            <p:childTnLst>
                              <p:par>
                                <p:cTn id="29" presetID="2" presetClass="entr" presetSubtype="2" fill="hold" nodeType="afterEffect">
                                  <p:stCondLst>
                                    <p:cond delay="0"/>
                                  </p:stCondLst>
                                  <p:childTnLst>
                                    <p:set>
                                      <p:cBhvr>
                                        <p:cTn id="30" dur="1" fill="hold">
                                          <p:stCondLst>
                                            <p:cond delay="0"/>
                                          </p:stCondLst>
                                        </p:cTn>
                                        <p:tgtEl>
                                          <p:spTgt spid="141317">
                                            <p:txEl>
                                              <p:pRg st="8" end="8"/>
                                            </p:txEl>
                                          </p:spTgt>
                                        </p:tgtEl>
                                        <p:attrNameLst>
                                          <p:attrName>style.visibility</p:attrName>
                                        </p:attrNameLst>
                                      </p:cBhvr>
                                      <p:to>
                                        <p:strVal val="visible"/>
                                      </p:to>
                                    </p:set>
                                    <p:anim calcmode="lin" valueType="num">
                                      <p:cBhvr additive="base">
                                        <p:cTn id="31" dur="500" fill="hold"/>
                                        <p:tgtEl>
                                          <p:spTgt spid="141317">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413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iterate type="lt">
                                    <p:tmPct val="10000"/>
                                  </p:iterate>
                                  <p:childTnLst>
                                    <p:set>
                                      <p:cBhvr>
                                        <p:cTn id="36" dur="1" fill="hold">
                                          <p:stCondLst>
                                            <p:cond delay="0"/>
                                          </p:stCondLst>
                                        </p:cTn>
                                        <p:tgtEl>
                                          <p:spTgt spid="141317">
                                            <p:txEl>
                                              <p:pRg st="9" end="9"/>
                                            </p:txEl>
                                          </p:spTgt>
                                        </p:tgtEl>
                                        <p:attrNameLst>
                                          <p:attrName>style.visibility</p:attrName>
                                        </p:attrNameLst>
                                      </p:cBhvr>
                                      <p:to>
                                        <p:strVal val="visible"/>
                                      </p:to>
                                    </p:set>
                                    <p:animEffect transition="in" filter="slide(fromBottom)">
                                      <p:cBhvr>
                                        <p:cTn id="37" dur="500"/>
                                        <p:tgtEl>
                                          <p:spTgt spid="141317">
                                            <p:txEl>
                                              <p:pRg st="9" end="9"/>
                                            </p:txEl>
                                          </p:spTgt>
                                        </p:tgtEl>
                                      </p:cBhvr>
                                    </p:animEffect>
                                  </p:childTnLst>
                                </p:cTn>
                              </p:par>
                            </p:childTnLst>
                          </p:cTn>
                        </p:par>
                        <p:par>
                          <p:cTn id="38" fill="hold" nodeType="afterGroup">
                            <p:stCondLst>
                              <p:cond delay="1750"/>
                            </p:stCondLst>
                            <p:childTnLst>
                              <p:par>
                                <p:cTn id="39" presetID="12" presetClass="entr" presetSubtype="4" fill="hold" nodeType="afterEffect">
                                  <p:stCondLst>
                                    <p:cond delay="0"/>
                                  </p:stCondLst>
                                  <p:iterate type="lt">
                                    <p:tmPct val="10000"/>
                                  </p:iterate>
                                  <p:childTnLst>
                                    <p:set>
                                      <p:cBhvr>
                                        <p:cTn id="40" dur="1" fill="hold">
                                          <p:stCondLst>
                                            <p:cond delay="0"/>
                                          </p:stCondLst>
                                        </p:cTn>
                                        <p:tgtEl>
                                          <p:spTgt spid="141317">
                                            <p:txEl>
                                              <p:pRg st="10" end="10"/>
                                            </p:txEl>
                                          </p:spTgt>
                                        </p:tgtEl>
                                        <p:attrNameLst>
                                          <p:attrName>style.visibility</p:attrName>
                                        </p:attrNameLst>
                                      </p:cBhvr>
                                      <p:to>
                                        <p:strVal val="visible"/>
                                      </p:to>
                                    </p:set>
                                    <p:animEffect transition="in" filter="slide(fromBottom)">
                                      <p:cBhvr>
                                        <p:cTn id="41" dur="500"/>
                                        <p:tgtEl>
                                          <p:spTgt spid="1413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12" name="Rectangle 28"/>
          <p:cNvSpPr>
            <a:spLocks noChangeArrowheads="1"/>
          </p:cNvSpPr>
          <p:nvPr/>
        </p:nvSpPr>
        <p:spPr bwMode="auto">
          <a:xfrm>
            <a:off x="5322888" y="2611438"/>
            <a:ext cx="214312" cy="360362"/>
          </a:xfrm>
          <a:prstGeom prst="rect">
            <a:avLst/>
          </a:prstGeom>
          <a:solidFill>
            <a:srgbClr val="FFFF66"/>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44413" name="Rectangle 29"/>
          <p:cNvSpPr>
            <a:spLocks noChangeArrowheads="1"/>
          </p:cNvSpPr>
          <p:nvPr/>
        </p:nvSpPr>
        <p:spPr bwMode="auto">
          <a:xfrm>
            <a:off x="5991225" y="2611438"/>
            <a:ext cx="214313" cy="360362"/>
          </a:xfrm>
          <a:prstGeom prst="rect">
            <a:avLst/>
          </a:prstGeom>
          <a:solidFill>
            <a:srgbClr val="FFFF66"/>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44414" name="Rectangle 30"/>
          <p:cNvSpPr>
            <a:spLocks noChangeArrowheads="1"/>
          </p:cNvSpPr>
          <p:nvPr/>
        </p:nvSpPr>
        <p:spPr bwMode="auto">
          <a:xfrm>
            <a:off x="6688138" y="2611438"/>
            <a:ext cx="214312" cy="360362"/>
          </a:xfrm>
          <a:prstGeom prst="rect">
            <a:avLst/>
          </a:prstGeom>
          <a:solidFill>
            <a:srgbClr val="FFFF66"/>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57047" name="Text Box 2"/>
          <p:cNvSpPr txBox="1">
            <a:spLocks noChangeArrowheads="1"/>
          </p:cNvSpPr>
          <p:nvPr/>
        </p:nvSpPr>
        <p:spPr bwMode="auto">
          <a:xfrm>
            <a:off x="455613" y="1019175"/>
            <a:ext cx="7920037" cy="457200"/>
          </a:xfrm>
          <a:prstGeom prst="rect">
            <a:avLst/>
          </a:prstGeom>
          <a:noFill/>
          <a:ln w="9525">
            <a:noFill/>
            <a:miter lim="800000"/>
            <a:headEnd/>
            <a:tailEnd/>
          </a:ln>
        </p:spPr>
        <p:txBody>
          <a:bodyPr>
            <a:spAutoFit/>
          </a:bodyPr>
          <a:lstStyle/>
          <a:p>
            <a:pPr marL="342900" indent="-3429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a:t>
            </a:r>
          </a:p>
        </p:txBody>
      </p:sp>
      <p:graphicFrame>
        <p:nvGraphicFramePr>
          <p:cNvPr id="257038" name="Object 14"/>
          <p:cNvGraphicFramePr>
            <a:graphicFrameLocks noChangeAspect="1"/>
          </p:cNvGraphicFramePr>
          <p:nvPr/>
        </p:nvGraphicFramePr>
        <p:xfrm>
          <a:off x="1476375" y="592138"/>
          <a:ext cx="3529013" cy="1397000"/>
        </p:xfrm>
        <a:graphic>
          <a:graphicData uri="http://schemas.openxmlformats.org/presentationml/2006/ole">
            <mc:AlternateContent xmlns:mc="http://schemas.openxmlformats.org/markup-compatibility/2006">
              <mc:Choice xmlns:v="urn:schemas-microsoft-com:vml" Requires="v">
                <p:oleObj spid="_x0000_s257134" name="Equation" r:id="rId3" imgW="1765300" imgH="698500" progId="">
                  <p:embed/>
                </p:oleObj>
              </mc:Choice>
              <mc:Fallback>
                <p:oleObj name="Equation" r:id="rId3" imgW="1765300" imgH="6985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592138"/>
                        <a:ext cx="3529013"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88" name="Object 15"/>
          <p:cNvGraphicFramePr>
            <a:graphicFrameLocks noChangeAspect="1"/>
          </p:cNvGraphicFramePr>
          <p:nvPr/>
        </p:nvGraphicFramePr>
        <p:xfrm>
          <a:off x="2254250" y="2143125"/>
          <a:ext cx="2843213" cy="1397000"/>
        </p:xfrm>
        <a:graphic>
          <a:graphicData uri="http://schemas.openxmlformats.org/presentationml/2006/ole">
            <mc:AlternateContent xmlns:mc="http://schemas.openxmlformats.org/markup-compatibility/2006">
              <mc:Choice xmlns:v="urn:schemas-microsoft-com:vml" Requires="v">
                <p:oleObj spid="_x0000_s257135" name="Equation" r:id="rId5" imgW="1422400" imgH="698500" progId="">
                  <p:embed/>
                </p:oleObj>
              </mc:Choice>
              <mc:Fallback>
                <p:oleObj name="Equation" r:id="rId5" imgW="1422400" imgH="6985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4250" y="2143125"/>
                        <a:ext cx="2843213"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89" name="Object 16"/>
          <p:cNvGraphicFramePr>
            <a:graphicFrameLocks noChangeAspect="1"/>
          </p:cNvGraphicFramePr>
          <p:nvPr/>
        </p:nvGraphicFramePr>
        <p:xfrm>
          <a:off x="5091113" y="2627313"/>
          <a:ext cx="2108200" cy="457200"/>
        </p:xfrm>
        <a:graphic>
          <a:graphicData uri="http://schemas.openxmlformats.org/presentationml/2006/ole">
            <mc:AlternateContent xmlns:mc="http://schemas.openxmlformats.org/markup-compatibility/2006">
              <mc:Choice xmlns:v="urn:schemas-microsoft-com:vml" Requires="v">
                <p:oleObj spid="_x0000_s257136" name="Equation" r:id="rId7" imgW="1054100" imgH="228600" progId="">
                  <p:embed/>
                </p:oleObj>
              </mc:Choice>
              <mc:Fallback>
                <p:oleObj name="Equation" r:id="rId7" imgW="1054100" imgH="2286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1113" y="2627313"/>
                        <a:ext cx="2108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1" name="Object 17"/>
          <p:cNvGraphicFramePr>
            <a:graphicFrameLocks noChangeAspect="1"/>
          </p:cNvGraphicFramePr>
          <p:nvPr/>
        </p:nvGraphicFramePr>
        <p:xfrm>
          <a:off x="1243013" y="2143125"/>
          <a:ext cx="1014412" cy="1397000"/>
        </p:xfrm>
        <a:graphic>
          <a:graphicData uri="http://schemas.openxmlformats.org/presentationml/2006/ole">
            <mc:AlternateContent xmlns:mc="http://schemas.openxmlformats.org/markup-compatibility/2006">
              <mc:Choice xmlns:v="urn:schemas-microsoft-com:vml" Requires="v">
                <p:oleObj spid="_x0000_s257137" name="Equation" r:id="rId9" imgW="508000" imgH="698500" progId="">
                  <p:embed/>
                </p:oleObj>
              </mc:Choice>
              <mc:Fallback>
                <p:oleObj name="Equation" r:id="rId9" imgW="508000" imgH="6985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3013" y="2143125"/>
                        <a:ext cx="1014412"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2" name="Text Box 8"/>
          <p:cNvSpPr txBox="1">
            <a:spLocks noChangeArrowheads="1"/>
          </p:cNvSpPr>
          <p:nvPr/>
        </p:nvSpPr>
        <p:spPr bwMode="auto">
          <a:xfrm>
            <a:off x="455613" y="2587625"/>
            <a:ext cx="7920037" cy="457200"/>
          </a:xfrm>
          <a:prstGeom prst="rect">
            <a:avLst/>
          </a:prstGeom>
          <a:noFill/>
          <a:ln w="9525">
            <a:noFill/>
            <a:miter lim="800000"/>
            <a:headEnd/>
            <a:tailEnd/>
          </a:ln>
        </p:spPr>
        <p:txBody>
          <a:bodyPr>
            <a:spAutoFit/>
          </a:bodyPr>
          <a:lstStyle/>
          <a:p>
            <a:pPr marL="342900" indent="-3429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那么</a:t>
            </a:r>
          </a:p>
        </p:txBody>
      </p:sp>
      <p:sp>
        <p:nvSpPr>
          <p:cNvPr id="144397" name="Text Box 13"/>
          <p:cNvSpPr txBox="1">
            <a:spLocks noChangeArrowheads="1"/>
          </p:cNvSpPr>
          <p:nvPr/>
        </p:nvSpPr>
        <p:spPr bwMode="auto">
          <a:xfrm>
            <a:off x="4787900" y="3403600"/>
            <a:ext cx="2744788" cy="457200"/>
          </a:xfrm>
          <a:prstGeom prst="rect">
            <a:avLst/>
          </a:prstGeom>
          <a:noFill/>
          <a:ln w="9525">
            <a:noFill/>
            <a:miter lim="800000"/>
            <a:headEnd/>
            <a:tailEnd/>
          </a:ln>
        </p:spPr>
        <p:txBody>
          <a:bodyPr>
            <a:spAutoFit/>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线性组合的系数</a:t>
            </a:r>
          </a:p>
        </p:txBody>
      </p:sp>
      <p:sp>
        <p:nvSpPr>
          <p:cNvPr id="257050" name="Line 14"/>
          <p:cNvSpPr>
            <a:spLocks noChangeShapeType="1"/>
          </p:cNvSpPr>
          <p:nvPr/>
        </p:nvSpPr>
        <p:spPr bwMode="auto">
          <a:xfrm>
            <a:off x="4068763" y="657225"/>
            <a:ext cx="0" cy="1258888"/>
          </a:xfrm>
          <a:prstGeom prst="line">
            <a:avLst/>
          </a:prstGeom>
          <a:noFill/>
          <a:ln w="28575">
            <a:solidFill>
              <a:srgbClr val="0000FF"/>
            </a:solidFill>
            <a:round/>
            <a:headEnd/>
            <a:tailEnd/>
          </a:ln>
        </p:spPr>
        <p:txBody>
          <a:bodyPr/>
          <a:lstStyle/>
          <a:p>
            <a:endParaRPr lang="zh-CN" altLang="en-US"/>
          </a:p>
        </p:txBody>
      </p:sp>
      <p:sp>
        <p:nvSpPr>
          <p:cNvPr id="257051" name="Line 15"/>
          <p:cNvSpPr>
            <a:spLocks noChangeShapeType="1"/>
          </p:cNvSpPr>
          <p:nvPr/>
        </p:nvSpPr>
        <p:spPr bwMode="auto">
          <a:xfrm>
            <a:off x="4529138" y="657225"/>
            <a:ext cx="0" cy="1258888"/>
          </a:xfrm>
          <a:prstGeom prst="line">
            <a:avLst/>
          </a:prstGeom>
          <a:noFill/>
          <a:ln w="28575">
            <a:solidFill>
              <a:srgbClr val="0000FF"/>
            </a:solidFill>
            <a:round/>
            <a:headEnd/>
            <a:tailEnd/>
          </a:ln>
        </p:spPr>
        <p:txBody>
          <a:bodyPr/>
          <a:lstStyle/>
          <a:p>
            <a:endParaRPr lang="zh-CN" altLang="en-US"/>
          </a:p>
        </p:txBody>
      </p:sp>
      <p:sp>
        <p:nvSpPr>
          <p:cNvPr id="144401" name="AutoShape 17"/>
          <p:cNvSpPr>
            <a:spLocks noChangeArrowheads="1"/>
          </p:cNvSpPr>
          <p:nvPr/>
        </p:nvSpPr>
        <p:spPr bwMode="auto">
          <a:xfrm>
            <a:off x="6084888" y="523875"/>
            <a:ext cx="2489200" cy="1354138"/>
          </a:xfrm>
          <a:prstGeom prst="cloudCallout">
            <a:avLst>
              <a:gd name="adj1" fmla="val -44514"/>
              <a:gd name="adj2" fmla="val 101468"/>
            </a:avLst>
          </a:prstGeom>
          <a:noFill/>
          <a:ln w="28575" algn="ctr">
            <a:solidFill>
              <a:schemeClr val="hlink"/>
            </a:solidFill>
            <a:round/>
            <a:headEnd/>
            <a:tailEnd/>
          </a:ln>
        </p:spPr>
        <p:txBody>
          <a:bodyPr>
            <a:spAutoFit/>
          </a:bodyPr>
          <a:lstStyle/>
          <a:p>
            <a:pPr marL="342900" indent="-342900" algn="ctr">
              <a:spcBef>
                <a:spcPct val="20000"/>
              </a:spcBef>
              <a:buClr>
                <a:srgbClr val="9999CC"/>
              </a:buClr>
              <a:buSzPct val="80000"/>
              <a:buFont typeface="Wingdings" pitchFamily="2" charset="2"/>
              <a:buNone/>
            </a:pPr>
            <a:r>
              <a:rPr kumimoji="1" lang="en-US" altLang="zh-CN" sz="2400" b="1" i="1">
                <a:solidFill>
                  <a:srgbClr val="FF0000"/>
                </a:solidFill>
                <a:latin typeface="Times New Roman" pitchFamily="18" charset="0"/>
                <a:ea typeface="楷体_GB2312"/>
                <a:cs typeface="楷体_GB2312"/>
              </a:rPr>
              <a:t>e</a:t>
            </a:r>
            <a:r>
              <a:rPr kumimoji="1" lang="en-US" altLang="zh-CN" sz="2400" b="1" baseline="-25000">
                <a:solidFill>
                  <a:srgbClr val="FF0000"/>
                </a:solidFill>
                <a:latin typeface="Times New Roman" pitchFamily="18" charset="0"/>
                <a:ea typeface="楷体_GB2312"/>
                <a:cs typeface="楷体_GB2312"/>
              </a:rPr>
              <a:t>1</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e</a:t>
            </a:r>
            <a:r>
              <a:rPr kumimoji="1" lang="en-US" altLang="zh-CN" sz="2400" b="1" baseline="-25000">
                <a:solidFill>
                  <a:srgbClr val="FF0000"/>
                </a:solidFill>
                <a:latin typeface="Times New Roman" pitchFamily="18" charset="0"/>
                <a:ea typeface="楷体_GB2312"/>
                <a:cs typeface="楷体_GB2312"/>
              </a:rPr>
              <a:t>2</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e</a:t>
            </a:r>
            <a:r>
              <a:rPr kumimoji="1" lang="en-US" altLang="zh-CN" sz="2400" b="1" baseline="-25000">
                <a:solidFill>
                  <a:srgbClr val="FF0000"/>
                </a:solidFill>
                <a:latin typeface="Times New Roman" pitchFamily="18" charset="0"/>
                <a:ea typeface="楷体_GB2312"/>
                <a:cs typeface="楷体_GB2312"/>
              </a:rPr>
              <a:t>3</a:t>
            </a:r>
            <a:r>
              <a:rPr kumimoji="1" lang="zh-CN" altLang="en-US" sz="2400" b="1">
                <a:solidFill>
                  <a:srgbClr val="FF0000"/>
                </a:solidFill>
                <a:latin typeface="Times New Roman" pitchFamily="18" charset="0"/>
                <a:ea typeface="楷体_GB2312"/>
                <a:cs typeface="楷体_GB2312"/>
              </a:rPr>
              <a:t>的</a:t>
            </a:r>
          </a:p>
          <a:p>
            <a:pPr marL="342900" indent="-342900" algn="ctr">
              <a:spcBef>
                <a:spcPct val="20000"/>
              </a:spcBef>
              <a:buClr>
                <a:srgbClr val="9999CC"/>
              </a:buClr>
              <a:buSzPct val="80000"/>
              <a:buFont typeface="Wingdings" pitchFamily="2" charset="2"/>
              <a:buNone/>
            </a:pPr>
            <a:r>
              <a:rPr kumimoji="1" lang="zh-CN" altLang="en-US" sz="2400" b="1">
                <a:solidFill>
                  <a:srgbClr val="FF0000"/>
                </a:solidFill>
                <a:latin typeface="Times New Roman" pitchFamily="18" charset="0"/>
                <a:ea typeface="楷体_GB2312"/>
                <a:cs typeface="楷体_GB2312"/>
              </a:rPr>
              <a:t>线性组合</a:t>
            </a:r>
          </a:p>
        </p:txBody>
      </p:sp>
      <p:grpSp>
        <p:nvGrpSpPr>
          <p:cNvPr id="2" name="Group 22"/>
          <p:cNvGrpSpPr>
            <a:grpSpLocks/>
          </p:cNvGrpSpPr>
          <p:nvPr/>
        </p:nvGrpSpPr>
        <p:grpSpPr bwMode="auto">
          <a:xfrm>
            <a:off x="5348288" y="3086100"/>
            <a:ext cx="1800225" cy="71438"/>
            <a:chOff x="1791" y="3394"/>
            <a:chExt cx="1633" cy="45"/>
          </a:xfrm>
        </p:grpSpPr>
        <p:sp>
          <p:nvSpPr>
            <p:cNvPr id="257059" name="Line 18"/>
            <p:cNvSpPr>
              <a:spLocks noChangeShapeType="1"/>
            </p:cNvSpPr>
            <p:nvPr/>
          </p:nvSpPr>
          <p:spPr bwMode="auto">
            <a:xfrm>
              <a:off x="1791" y="3394"/>
              <a:ext cx="1633" cy="0"/>
            </a:xfrm>
            <a:prstGeom prst="line">
              <a:avLst/>
            </a:prstGeom>
            <a:noFill/>
            <a:ln w="28575">
              <a:solidFill>
                <a:srgbClr val="FF0000"/>
              </a:solidFill>
              <a:round/>
              <a:headEnd/>
              <a:tailEnd/>
            </a:ln>
          </p:spPr>
          <p:txBody>
            <a:bodyPr>
              <a:spAutoFit/>
            </a:bodyPr>
            <a:lstStyle/>
            <a:p>
              <a:endParaRPr lang="zh-CN" altLang="en-US"/>
            </a:p>
          </p:txBody>
        </p:sp>
        <p:sp>
          <p:nvSpPr>
            <p:cNvPr id="257060" name="Line 19"/>
            <p:cNvSpPr>
              <a:spLocks noChangeShapeType="1"/>
            </p:cNvSpPr>
            <p:nvPr/>
          </p:nvSpPr>
          <p:spPr bwMode="auto">
            <a:xfrm>
              <a:off x="1791" y="3439"/>
              <a:ext cx="1633" cy="0"/>
            </a:xfrm>
            <a:prstGeom prst="line">
              <a:avLst/>
            </a:prstGeom>
            <a:noFill/>
            <a:ln w="28575">
              <a:solidFill>
                <a:srgbClr val="FF0000"/>
              </a:solidFill>
              <a:round/>
              <a:headEnd/>
              <a:tailEnd/>
            </a:ln>
          </p:spPr>
          <p:txBody>
            <a:bodyPr>
              <a:spAutoFit/>
            </a:bodyPr>
            <a:lstStyle/>
            <a:p>
              <a:endParaRPr lang="zh-CN" altLang="en-US"/>
            </a:p>
          </p:txBody>
        </p:sp>
      </p:grpSp>
      <p:grpSp>
        <p:nvGrpSpPr>
          <p:cNvPr id="3" name="Group 27"/>
          <p:cNvGrpSpPr>
            <a:grpSpLocks/>
          </p:cNvGrpSpPr>
          <p:nvPr/>
        </p:nvGrpSpPr>
        <p:grpSpPr bwMode="auto">
          <a:xfrm>
            <a:off x="5435600" y="3116263"/>
            <a:ext cx="1441450" cy="331787"/>
            <a:chOff x="3424" y="2024"/>
            <a:chExt cx="908" cy="209"/>
          </a:xfrm>
        </p:grpSpPr>
        <p:sp>
          <p:nvSpPr>
            <p:cNvPr id="257056" name="Line 24"/>
            <p:cNvSpPr>
              <a:spLocks noChangeShapeType="1"/>
            </p:cNvSpPr>
            <p:nvPr/>
          </p:nvSpPr>
          <p:spPr bwMode="auto">
            <a:xfrm>
              <a:off x="3424" y="2024"/>
              <a:ext cx="363" cy="209"/>
            </a:xfrm>
            <a:prstGeom prst="line">
              <a:avLst/>
            </a:prstGeom>
            <a:noFill/>
            <a:ln w="28575">
              <a:solidFill>
                <a:srgbClr val="0000FF"/>
              </a:solidFill>
              <a:round/>
              <a:headEnd/>
              <a:tailEnd type="triangle" w="med" len="lg"/>
            </a:ln>
          </p:spPr>
          <p:txBody>
            <a:bodyPr/>
            <a:lstStyle/>
            <a:p>
              <a:endParaRPr lang="zh-CN" altLang="en-US"/>
            </a:p>
          </p:txBody>
        </p:sp>
        <p:sp>
          <p:nvSpPr>
            <p:cNvPr id="257057" name="Line 25"/>
            <p:cNvSpPr>
              <a:spLocks noChangeShapeType="1"/>
            </p:cNvSpPr>
            <p:nvPr/>
          </p:nvSpPr>
          <p:spPr bwMode="auto">
            <a:xfrm flipH="1">
              <a:off x="3969" y="2024"/>
              <a:ext cx="363" cy="209"/>
            </a:xfrm>
            <a:prstGeom prst="line">
              <a:avLst/>
            </a:prstGeom>
            <a:noFill/>
            <a:ln w="28575">
              <a:solidFill>
                <a:srgbClr val="0000FF"/>
              </a:solidFill>
              <a:round/>
              <a:headEnd/>
              <a:tailEnd type="triangle" w="med" len="lg"/>
            </a:ln>
          </p:spPr>
          <p:txBody>
            <a:bodyPr/>
            <a:lstStyle/>
            <a:p>
              <a:endParaRPr lang="zh-CN" altLang="en-US"/>
            </a:p>
          </p:txBody>
        </p:sp>
        <p:sp>
          <p:nvSpPr>
            <p:cNvPr id="257058" name="Line 26"/>
            <p:cNvSpPr>
              <a:spLocks noChangeShapeType="1"/>
            </p:cNvSpPr>
            <p:nvPr/>
          </p:nvSpPr>
          <p:spPr bwMode="auto">
            <a:xfrm>
              <a:off x="3878" y="2024"/>
              <a:ext cx="0" cy="209"/>
            </a:xfrm>
            <a:prstGeom prst="line">
              <a:avLst/>
            </a:prstGeom>
            <a:noFill/>
            <a:ln w="28575">
              <a:solidFill>
                <a:srgbClr val="0000FF"/>
              </a:solidFill>
              <a:round/>
              <a:headEnd/>
              <a:tailEnd type="triangle" w="med" len="lg"/>
            </a:ln>
          </p:spPr>
          <p:txBody>
            <a:bodyPr/>
            <a:lstStyle/>
            <a:p>
              <a:endParaRPr lang="zh-CN" altLang="en-US"/>
            </a:p>
          </p:txBody>
        </p:sp>
      </p:grpSp>
      <p:sp>
        <p:nvSpPr>
          <p:cNvPr id="144415" name="Text Box 31"/>
          <p:cNvSpPr txBox="1">
            <a:spLocks noChangeArrowheads="1"/>
          </p:cNvSpPr>
          <p:nvPr/>
        </p:nvSpPr>
        <p:spPr bwMode="auto">
          <a:xfrm>
            <a:off x="455613" y="3933825"/>
            <a:ext cx="7920037" cy="457200"/>
          </a:xfrm>
          <a:prstGeom prst="rect">
            <a:avLst/>
          </a:prstGeom>
          <a:noFill/>
          <a:ln w="9525">
            <a:noFill/>
            <a:miter lim="800000"/>
            <a:headEnd/>
            <a:tailEnd/>
          </a:ln>
        </p:spPr>
        <p:txBody>
          <a:bodyPr>
            <a:spAutoFit/>
          </a:bodyPr>
          <a:lstStyle/>
          <a:p>
            <a:pPr marL="342900" indent="-3429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一般地，对于任意的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维向量</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，必有</a:t>
            </a:r>
          </a:p>
        </p:txBody>
      </p:sp>
      <p:graphicFrame>
        <p:nvGraphicFramePr>
          <p:cNvPr id="144416" name="Object 18"/>
          <p:cNvGraphicFramePr>
            <a:graphicFrameLocks noChangeAspect="1"/>
          </p:cNvGraphicFramePr>
          <p:nvPr/>
        </p:nvGraphicFramePr>
        <p:xfrm>
          <a:off x="2384425" y="4406900"/>
          <a:ext cx="4492625" cy="2309813"/>
        </p:xfrm>
        <a:graphic>
          <a:graphicData uri="http://schemas.openxmlformats.org/presentationml/2006/ole">
            <mc:AlternateContent xmlns:mc="http://schemas.openxmlformats.org/markup-compatibility/2006">
              <mc:Choice xmlns:v="urn:schemas-microsoft-com:vml" Requires="v">
                <p:oleObj spid="_x0000_s257138" name="Equation" r:id="rId11" imgW="2247900" imgH="1155700" progId="">
                  <p:embed/>
                </p:oleObj>
              </mc:Choice>
              <mc:Fallback>
                <p:oleObj name="Equation" r:id="rId11" imgW="2247900" imgH="1155700" progId="">
                  <p:embed/>
                  <p:pic>
                    <p:nvPicPr>
                      <p:cNvPr id="0"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4425" y="4406900"/>
                        <a:ext cx="4492625" cy="230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8" name="Object 19"/>
          <p:cNvGraphicFramePr>
            <a:graphicFrameLocks noChangeAspect="1"/>
          </p:cNvGraphicFramePr>
          <p:nvPr/>
        </p:nvGraphicFramePr>
        <p:xfrm>
          <a:off x="1254125" y="4406900"/>
          <a:ext cx="1143000" cy="2335213"/>
        </p:xfrm>
        <a:graphic>
          <a:graphicData uri="http://schemas.openxmlformats.org/presentationml/2006/ole">
            <mc:AlternateContent xmlns:mc="http://schemas.openxmlformats.org/markup-compatibility/2006">
              <mc:Choice xmlns:v="urn:schemas-microsoft-com:vml" Requires="v">
                <p:oleObj spid="_x0000_s257139" name="Equation" r:id="rId13" imgW="571252" imgH="1167893" progId="">
                  <p:embed/>
                </p:oleObj>
              </mc:Choice>
              <mc:Fallback>
                <p:oleObj name="Equation" r:id="rId13" imgW="571252" imgH="1167893" progId="">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54125" y="4406900"/>
                        <a:ext cx="1143000" cy="2335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392"/>
                                        </p:tgtEl>
                                        <p:attrNameLst>
                                          <p:attrName>style.visibility</p:attrName>
                                        </p:attrNameLst>
                                      </p:cBhvr>
                                      <p:to>
                                        <p:strVal val="visible"/>
                                      </p:to>
                                    </p:set>
                                    <p:animEffect transition="in" filter="wipe(left)">
                                      <p:cBhvr>
                                        <p:cTn id="7" dur="500"/>
                                        <p:tgtEl>
                                          <p:spTgt spid="14439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44391"/>
                                        </p:tgtEl>
                                        <p:attrNameLst>
                                          <p:attrName>style.visibility</p:attrName>
                                        </p:attrNameLst>
                                      </p:cBhvr>
                                      <p:to>
                                        <p:strVal val="visible"/>
                                      </p:to>
                                    </p:set>
                                    <p:animEffect transition="in" filter="wipe(left)">
                                      <p:cBhvr>
                                        <p:cTn id="11" dur="500"/>
                                        <p:tgtEl>
                                          <p:spTgt spid="14439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44388"/>
                                        </p:tgtEl>
                                        <p:attrNameLst>
                                          <p:attrName>style.visibility</p:attrName>
                                        </p:attrNameLst>
                                      </p:cBhvr>
                                      <p:to>
                                        <p:strVal val="visible"/>
                                      </p:to>
                                    </p:set>
                                    <p:animEffect transition="in" filter="wipe(left)">
                                      <p:cBhvr>
                                        <p:cTn id="16" dur="500"/>
                                        <p:tgtEl>
                                          <p:spTgt spid="1443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4389"/>
                                        </p:tgtEl>
                                        <p:attrNameLst>
                                          <p:attrName>style.visibility</p:attrName>
                                        </p:attrNameLst>
                                      </p:cBhvr>
                                      <p:to>
                                        <p:strVal val="visible"/>
                                      </p:to>
                                    </p:set>
                                    <p:animEffect transition="in" filter="wipe(left)">
                                      <p:cBhvr>
                                        <p:cTn id="21" dur="500"/>
                                        <p:tgtEl>
                                          <p:spTgt spid="14438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iterate type="lt">
                                    <p:tmPct val="0"/>
                                  </p:iterate>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par>
                          <p:cTn id="27" fill="hold" nodeType="afterGroup">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144401"/>
                                        </p:tgtEl>
                                        <p:attrNameLst>
                                          <p:attrName>style.visibility</p:attrName>
                                        </p:attrNameLst>
                                      </p:cBhvr>
                                      <p:to>
                                        <p:strVal val="visible"/>
                                      </p:to>
                                    </p:set>
                                    <p:animEffect transition="in" filter="slide(fromBottom)">
                                      <p:cBhvr>
                                        <p:cTn id="30" dur="500"/>
                                        <p:tgtEl>
                                          <p:spTgt spid="14440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44412"/>
                                        </p:tgtEl>
                                        <p:attrNameLst>
                                          <p:attrName>style.visibility</p:attrName>
                                        </p:attrNameLst>
                                      </p:cBhvr>
                                      <p:to>
                                        <p:strVal val="visible"/>
                                      </p:to>
                                    </p:set>
                                    <p:animEffect transition="in" filter="wipe(up)">
                                      <p:cBhvr>
                                        <p:cTn id="35" dur="500"/>
                                        <p:tgtEl>
                                          <p:spTgt spid="1444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4413"/>
                                        </p:tgtEl>
                                        <p:attrNameLst>
                                          <p:attrName>style.visibility</p:attrName>
                                        </p:attrNameLst>
                                      </p:cBhvr>
                                      <p:to>
                                        <p:strVal val="visible"/>
                                      </p:to>
                                    </p:set>
                                    <p:animEffect transition="in" filter="wipe(up)">
                                      <p:cBhvr>
                                        <p:cTn id="38" dur="500"/>
                                        <p:tgtEl>
                                          <p:spTgt spid="1444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4414"/>
                                        </p:tgtEl>
                                        <p:attrNameLst>
                                          <p:attrName>style.visibility</p:attrName>
                                        </p:attrNameLst>
                                      </p:cBhvr>
                                      <p:to>
                                        <p:strVal val="visible"/>
                                      </p:to>
                                    </p:set>
                                    <p:animEffect transition="in" filter="wipe(up)">
                                      <p:cBhvr>
                                        <p:cTn id="41" dur="500"/>
                                        <p:tgtEl>
                                          <p:spTgt spid="144414"/>
                                        </p:tgtEl>
                                      </p:cBhvr>
                                    </p:animEffect>
                                  </p:childTnLst>
                                </p:cTn>
                              </p:par>
                            </p:childTnLst>
                          </p:cTn>
                        </p:par>
                        <p:par>
                          <p:cTn id="42" fill="hold" nodeType="afterGroup">
                            <p:stCondLst>
                              <p:cond delay="500"/>
                            </p:stCondLst>
                            <p:childTnLst>
                              <p:par>
                                <p:cTn id="43" presetID="22" presetClass="entr" presetSubtype="1"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up)">
                                      <p:cBhvr>
                                        <p:cTn id="45" dur="500"/>
                                        <p:tgtEl>
                                          <p:spTgt spid="3"/>
                                        </p:tgtEl>
                                      </p:cBhvr>
                                    </p:animEffect>
                                  </p:childTnLst>
                                </p:cTn>
                              </p:par>
                            </p:childTnLst>
                          </p:cTn>
                        </p:par>
                        <p:par>
                          <p:cTn id="46" fill="hold" nodeType="afterGroup">
                            <p:stCondLst>
                              <p:cond delay="1000"/>
                            </p:stCondLst>
                            <p:childTnLst>
                              <p:par>
                                <p:cTn id="47" presetID="12" presetClass="entr" presetSubtype="4" fill="hold" grpId="0" nodeType="afterEffect">
                                  <p:stCondLst>
                                    <p:cond delay="0"/>
                                  </p:stCondLst>
                                  <p:childTnLst>
                                    <p:set>
                                      <p:cBhvr>
                                        <p:cTn id="48" dur="1" fill="hold">
                                          <p:stCondLst>
                                            <p:cond delay="0"/>
                                          </p:stCondLst>
                                        </p:cTn>
                                        <p:tgtEl>
                                          <p:spTgt spid="144397"/>
                                        </p:tgtEl>
                                        <p:attrNameLst>
                                          <p:attrName>style.visibility</p:attrName>
                                        </p:attrNameLst>
                                      </p:cBhvr>
                                      <p:to>
                                        <p:strVal val="visible"/>
                                      </p:to>
                                    </p:set>
                                    <p:animEffect transition="in" filter="slide(fromBottom)">
                                      <p:cBhvr>
                                        <p:cTn id="49" dur="500"/>
                                        <p:tgtEl>
                                          <p:spTgt spid="14439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4415"/>
                                        </p:tgtEl>
                                        <p:attrNameLst>
                                          <p:attrName>style.visibility</p:attrName>
                                        </p:attrNameLst>
                                      </p:cBhvr>
                                      <p:to>
                                        <p:strVal val="visible"/>
                                      </p:to>
                                    </p:set>
                                    <p:animEffect transition="in" filter="wipe(left)">
                                      <p:cBhvr>
                                        <p:cTn id="54" dur="500"/>
                                        <p:tgtEl>
                                          <p:spTgt spid="144415"/>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144418"/>
                                        </p:tgtEl>
                                        <p:attrNameLst>
                                          <p:attrName>style.visibility</p:attrName>
                                        </p:attrNameLst>
                                      </p:cBhvr>
                                      <p:to>
                                        <p:strVal val="visible"/>
                                      </p:to>
                                    </p:set>
                                    <p:animEffect transition="in" filter="wipe(left)">
                                      <p:cBhvr>
                                        <p:cTn id="58" dur="500"/>
                                        <p:tgtEl>
                                          <p:spTgt spid="14441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44416"/>
                                        </p:tgtEl>
                                        <p:attrNameLst>
                                          <p:attrName>style.visibility</p:attrName>
                                        </p:attrNameLst>
                                      </p:cBhvr>
                                      <p:to>
                                        <p:strVal val="visible"/>
                                      </p:to>
                                    </p:set>
                                    <p:animEffect transition="in" filter="wipe(left)">
                                      <p:cBhvr>
                                        <p:cTn id="63" dur="500"/>
                                        <p:tgtEl>
                                          <p:spTgt spid="144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12" grpId="0" animBg="1"/>
      <p:bldP spid="144413" grpId="0" animBg="1"/>
      <p:bldP spid="144414" grpId="0" animBg="1"/>
      <p:bldP spid="144392" grpId="0"/>
      <p:bldP spid="144397" grpId="0"/>
      <p:bldP spid="144401" grpId="0" animBg="1"/>
      <p:bldP spid="144415"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Rectangle 4"/>
          <p:cNvSpPr>
            <a:spLocks noChangeArrowheads="1"/>
          </p:cNvSpPr>
          <p:nvPr/>
        </p:nvSpPr>
        <p:spPr bwMode="auto">
          <a:xfrm>
            <a:off x="436563" y="5589588"/>
            <a:ext cx="8229600" cy="493712"/>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阶单位矩阵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的列向量叫做 </a:t>
            </a:r>
            <a:r>
              <a:rPr kumimoji="1" lang="en-US" altLang="zh-CN" sz="2400" b="1" i="1">
                <a:solidFill>
                  <a:srgbClr val="FF0000"/>
                </a:solidFill>
                <a:latin typeface="Times New Roman" pitchFamily="18" charset="0"/>
                <a:ea typeface="楷体_GB2312"/>
                <a:cs typeface="楷体_GB2312"/>
              </a:rPr>
              <a:t>n</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维单位坐标向量</a:t>
            </a:r>
            <a:r>
              <a:rPr kumimoji="1" lang="zh-CN" altLang="en-US" sz="2400" b="1">
                <a:solidFill>
                  <a:srgbClr val="000000"/>
                </a:solidFill>
                <a:latin typeface="Times New Roman" pitchFamily="18" charset="0"/>
                <a:ea typeface="楷体_GB2312"/>
                <a:cs typeface="楷体_GB2312"/>
              </a:rPr>
              <a:t>．</a:t>
            </a:r>
          </a:p>
        </p:txBody>
      </p:sp>
      <p:graphicFrame>
        <p:nvGraphicFramePr>
          <p:cNvPr id="258056" name="Object 8"/>
          <p:cNvGraphicFramePr>
            <a:graphicFrameLocks noChangeAspect="1"/>
          </p:cNvGraphicFramePr>
          <p:nvPr/>
        </p:nvGraphicFramePr>
        <p:xfrm>
          <a:off x="2309813" y="442913"/>
          <a:ext cx="4494212" cy="2311400"/>
        </p:xfrm>
        <a:graphic>
          <a:graphicData uri="http://schemas.openxmlformats.org/presentationml/2006/ole">
            <mc:AlternateContent xmlns:mc="http://schemas.openxmlformats.org/markup-compatibility/2006">
              <mc:Choice xmlns:v="urn:schemas-microsoft-com:vml" Requires="v">
                <p:oleObj spid="_x0000_s258104" name="Equation" r:id="rId3" imgW="2247900" imgH="1155700" progId="">
                  <p:embed/>
                </p:oleObj>
              </mc:Choice>
              <mc:Fallback>
                <p:oleObj name="Equation" r:id="rId3" imgW="2247900" imgH="11557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3" y="442913"/>
                        <a:ext cx="4494212" cy="231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8057" name="Object 9"/>
          <p:cNvGraphicFramePr>
            <a:graphicFrameLocks noChangeAspect="1"/>
          </p:cNvGraphicFramePr>
          <p:nvPr/>
        </p:nvGraphicFramePr>
        <p:xfrm>
          <a:off x="1179513" y="444500"/>
          <a:ext cx="1141412" cy="2336800"/>
        </p:xfrm>
        <a:graphic>
          <a:graphicData uri="http://schemas.openxmlformats.org/presentationml/2006/ole">
            <mc:AlternateContent xmlns:mc="http://schemas.openxmlformats.org/markup-compatibility/2006">
              <mc:Choice xmlns:v="urn:schemas-microsoft-com:vml" Requires="v">
                <p:oleObj spid="_x0000_s258105" name="Equation" r:id="rId5" imgW="571252" imgH="1167893" progId="">
                  <p:embed/>
                </p:oleObj>
              </mc:Choice>
              <mc:Fallback>
                <p:oleObj name="Equation" r:id="rId5" imgW="571252" imgH="1167893"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9513" y="444500"/>
                        <a:ext cx="1141412" cy="233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8058" name="Object 10"/>
          <p:cNvGraphicFramePr>
            <a:graphicFrameLocks noChangeAspect="1"/>
          </p:cNvGraphicFramePr>
          <p:nvPr/>
        </p:nvGraphicFramePr>
        <p:xfrm>
          <a:off x="3019425" y="3133725"/>
          <a:ext cx="3073400" cy="2311400"/>
        </p:xfrm>
        <a:graphic>
          <a:graphicData uri="http://schemas.openxmlformats.org/presentationml/2006/ole">
            <mc:AlternateContent xmlns:mc="http://schemas.openxmlformats.org/markup-compatibility/2006">
              <mc:Choice xmlns:v="urn:schemas-microsoft-com:vml" Requires="v">
                <p:oleObj spid="_x0000_s258106" name="Equation" r:id="rId7" imgW="1536700" imgH="1155700" progId="">
                  <p:embed/>
                </p:oleObj>
              </mc:Choice>
              <mc:Fallback>
                <p:oleObj name="Equation" r:id="rId7" imgW="1536700" imgH="11557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9425" y="3133725"/>
                        <a:ext cx="3073400" cy="231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65" name="Line 9"/>
          <p:cNvSpPr>
            <a:spLocks noChangeShapeType="1"/>
          </p:cNvSpPr>
          <p:nvPr/>
        </p:nvSpPr>
        <p:spPr bwMode="auto">
          <a:xfrm>
            <a:off x="3132138" y="2771775"/>
            <a:ext cx="647700" cy="374650"/>
          </a:xfrm>
          <a:prstGeom prst="line">
            <a:avLst/>
          </a:prstGeom>
          <a:noFill/>
          <a:ln w="28575">
            <a:solidFill>
              <a:srgbClr val="0000FF"/>
            </a:solidFill>
            <a:round/>
            <a:headEnd/>
            <a:tailEnd type="triangle" w="med" len="lg"/>
          </a:ln>
        </p:spPr>
        <p:txBody>
          <a:bodyPr/>
          <a:lstStyle/>
          <a:p>
            <a:endParaRPr lang="zh-CN" altLang="en-US"/>
          </a:p>
        </p:txBody>
      </p:sp>
      <p:sp>
        <p:nvSpPr>
          <p:cNvPr id="173066" name="Line 10"/>
          <p:cNvSpPr>
            <a:spLocks noChangeShapeType="1"/>
          </p:cNvSpPr>
          <p:nvPr/>
        </p:nvSpPr>
        <p:spPr bwMode="auto">
          <a:xfrm>
            <a:off x="4140200" y="2771775"/>
            <a:ext cx="207963" cy="374650"/>
          </a:xfrm>
          <a:prstGeom prst="line">
            <a:avLst/>
          </a:prstGeom>
          <a:noFill/>
          <a:ln w="28575">
            <a:solidFill>
              <a:srgbClr val="0000FF"/>
            </a:solidFill>
            <a:round/>
            <a:headEnd/>
            <a:tailEnd type="triangle" w="med" len="lg"/>
          </a:ln>
        </p:spPr>
        <p:txBody>
          <a:bodyPr/>
          <a:lstStyle/>
          <a:p>
            <a:endParaRPr lang="zh-CN" altLang="en-US"/>
          </a:p>
        </p:txBody>
      </p:sp>
      <p:sp>
        <p:nvSpPr>
          <p:cNvPr id="173067" name="Line 11"/>
          <p:cNvSpPr>
            <a:spLocks noChangeShapeType="1"/>
          </p:cNvSpPr>
          <p:nvPr/>
        </p:nvSpPr>
        <p:spPr bwMode="auto">
          <a:xfrm flipH="1">
            <a:off x="4940300" y="2771775"/>
            <a:ext cx="207963" cy="374650"/>
          </a:xfrm>
          <a:prstGeom prst="line">
            <a:avLst/>
          </a:prstGeom>
          <a:noFill/>
          <a:ln w="28575">
            <a:solidFill>
              <a:srgbClr val="0000FF"/>
            </a:solidFill>
            <a:round/>
            <a:headEnd/>
            <a:tailEnd type="triangle" w="med" len="lg"/>
          </a:ln>
        </p:spPr>
        <p:txBody>
          <a:bodyPr/>
          <a:lstStyle/>
          <a:p>
            <a:endParaRPr lang="zh-CN" altLang="en-US"/>
          </a:p>
        </p:txBody>
      </p:sp>
      <p:sp>
        <p:nvSpPr>
          <p:cNvPr id="173068" name="Line 12"/>
          <p:cNvSpPr>
            <a:spLocks noChangeShapeType="1"/>
          </p:cNvSpPr>
          <p:nvPr/>
        </p:nvSpPr>
        <p:spPr bwMode="auto">
          <a:xfrm flipH="1">
            <a:off x="5867400" y="2771775"/>
            <a:ext cx="647700" cy="374650"/>
          </a:xfrm>
          <a:prstGeom prst="line">
            <a:avLst/>
          </a:prstGeom>
          <a:noFill/>
          <a:ln w="28575">
            <a:solidFill>
              <a:srgbClr val="0000FF"/>
            </a:solidFill>
            <a:round/>
            <a:headEnd/>
            <a:tailEnd type="triangle" w="med" len="lg"/>
          </a:ln>
        </p:spPr>
        <p:txBody>
          <a:bodyPr/>
          <a:lstStyle/>
          <a:p>
            <a:endParaRPr lang="zh-CN" altLang="en-US"/>
          </a:p>
        </p:txBody>
      </p:sp>
      <p:sp>
        <p:nvSpPr>
          <p:cNvPr id="173070" name="Rectangle 14"/>
          <p:cNvSpPr>
            <a:spLocks noChangeArrowheads="1"/>
          </p:cNvSpPr>
          <p:nvPr/>
        </p:nvSpPr>
        <p:spPr bwMode="auto">
          <a:xfrm>
            <a:off x="3851275" y="3213100"/>
            <a:ext cx="215900" cy="21605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73071" name="Rectangle 15"/>
          <p:cNvSpPr>
            <a:spLocks noChangeArrowheads="1"/>
          </p:cNvSpPr>
          <p:nvPr/>
        </p:nvSpPr>
        <p:spPr bwMode="auto">
          <a:xfrm>
            <a:off x="4284663" y="3213100"/>
            <a:ext cx="215900" cy="21605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73072" name="Rectangle 16"/>
          <p:cNvSpPr>
            <a:spLocks noChangeArrowheads="1"/>
          </p:cNvSpPr>
          <p:nvPr/>
        </p:nvSpPr>
        <p:spPr bwMode="auto">
          <a:xfrm>
            <a:off x="4716463" y="3213100"/>
            <a:ext cx="215900" cy="21605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73073" name="Rectangle 17"/>
          <p:cNvSpPr>
            <a:spLocks noChangeArrowheads="1"/>
          </p:cNvSpPr>
          <p:nvPr/>
        </p:nvSpPr>
        <p:spPr bwMode="auto">
          <a:xfrm>
            <a:off x="5148263" y="3213100"/>
            <a:ext cx="360362" cy="21605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73074" name="Rectangle 18"/>
          <p:cNvSpPr>
            <a:spLocks noChangeArrowheads="1"/>
          </p:cNvSpPr>
          <p:nvPr/>
        </p:nvSpPr>
        <p:spPr bwMode="auto">
          <a:xfrm>
            <a:off x="5695950" y="3213100"/>
            <a:ext cx="215900" cy="21605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73075" name="Rectangle 19"/>
          <p:cNvSpPr>
            <a:spLocks noChangeArrowheads="1"/>
          </p:cNvSpPr>
          <p:nvPr/>
        </p:nvSpPr>
        <p:spPr bwMode="auto">
          <a:xfrm>
            <a:off x="3030538" y="4076700"/>
            <a:ext cx="647700"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3065"/>
                                        </p:tgtEl>
                                        <p:attrNameLst>
                                          <p:attrName>style.visibility</p:attrName>
                                        </p:attrNameLst>
                                      </p:cBhvr>
                                      <p:to>
                                        <p:strVal val="visible"/>
                                      </p:to>
                                    </p:set>
                                    <p:animEffect transition="in" filter="wipe(up)">
                                      <p:cBhvr>
                                        <p:cTn id="7" dur="500"/>
                                        <p:tgtEl>
                                          <p:spTgt spid="173065"/>
                                        </p:tgtEl>
                                      </p:cBhvr>
                                    </p:animEffect>
                                  </p:childTnLst>
                                </p:cTn>
                              </p:par>
                            </p:childTnLst>
                          </p:cTn>
                        </p:par>
                        <p:par>
                          <p:cTn id="8" fill="hold" nodeType="afterGroup">
                            <p:stCondLst>
                              <p:cond delay="500"/>
                            </p:stCondLst>
                            <p:childTnLst>
                              <p:par>
                                <p:cTn id="9" presetID="22" presetClass="exit" presetSubtype="1" fill="hold" grpId="0" nodeType="afterEffect">
                                  <p:stCondLst>
                                    <p:cond delay="0"/>
                                  </p:stCondLst>
                                  <p:childTnLst>
                                    <p:animEffect transition="out" filter="wipe(up)">
                                      <p:cBhvr>
                                        <p:cTn id="10" dur="500"/>
                                        <p:tgtEl>
                                          <p:spTgt spid="173070"/>
                                        </p:tgtEl>
                                      </p:cBhvr>
                                    </p:animEffect>
                                    <p:set>
                                      <p:cBhvr>
                                        <p:cTn id="11" dur="1" fill="hold">
                                          <p:stCondLst>
                                            <p:cond delay="499"/>
                                          </p:stCondLst>
                                        </p:cTn>
                                        <p:tgtEl>
                                          <p:spTgt spid="173070"/>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73066"/>
                                        </p:tgtEl>
                                        <p:attrNameLst>
                                          <p:attrName>style.visibility</p:attrName>
                                        </p:attrNameLst>
                                      </p:cBhvr>
                                      <p:to>
                                        <p:strVal val="visible"/>
                                      </p:to>
                                    </p:set>
                                    <p:animEffect transition="in" filter="wipe(up)">
                                      <p:cBhvr>
                                        <p:cTn id="16" dur="500"/>
                                        <p:tgtEl>
                                          <p:spTgt spid="173066"/>
                                        </p:tgtEl>
                                      </p:cBhvr>
                                    </p:animEffect>
                                  </p:childTnLst>
                                </p:cTn>
                              </p:par>
                            </p:childTnLst>
                          </p:cTn>
                        </p:par>
                        <p:par>
                          <p:cTn id="17" fill="hold" nodeType="afterGroup">
                            <p:stCondLst>
                              <p:cond delay="500"/>
                            </p:stCondLst>
                            <p:childTnLst>
                              <p:par>
                                <p:cTn id="18" presetID="22" presetClass="exit" presetSubtype="1" fill="hold" grpId="0" nodeType="afterEffect">
                                  <p:stCondLst>
                                    <p:cond delay="0"/>
                                  </p:stCondLst>
                                  <p:childTnLst>
                                    <p:animEffect transition="out" filter="wipe(up)">
                                      <p:cBhvr>
                                        <p:cTn id="19" dur="500"/>
                                        <p:tgtEl>
                                          <p:spTgt spid="173071"/>
                                        </p:tgtEl>
                                      </p:cBhvr>
                                    </p:animEffect>
                                    <p:set>
                                      <p:cBhvr>
                                        <p:cTn id="20" dur="1" fill="hold">
                                          <p:stCondLst>
                                            <p:cond delay="499"/>
                                          </p:stCondLst>
                                        </p:cTn>
                                        <p:tgtEl>
                                          <p:spTgt spid="173071"/>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73067"/>
                                        </p:tgtEl>
                                        <p:attrNameLst>
                                          <p:attrName>style.visibility</p:attrName>
                                        </p:attrNameLst>
                                      </p:cBhvr>
                                      <p:to>
                                        <p:strVal val="visible"/>
                                      </p:to>
                                    </p:set>
                                    <p:animEffect transition="in" filter="wipe(up)">
                                      <p:cBhvr>
                                        <p:cTn id="25" dur="500"/>
                                        <p:tgtEl>
                                          <p:spTgt spid="173067"/>
                                        </p:tgtEl>
                                      </p:cBhvr>
                                    </p:animEffect>
                                  </p:childTnLst>
                                </p:cTn>
                              </p:par>
                            </p:childTnLst>
                          </p:cTn>
                        </p:par>
                        <p:par>
                          <p:cTn id="26" fill="hold" nodeType="afterGroup">
                            <p:stCondLst>
                              <p:cond delay="500"/>
                            </p:stCondLst>
                            <p:childTnLst>
                              <p:par>
                                <p:cTn id="27" presetID="22" presetClass="exit" presetSubtype="1" fill="hold" grpId="0" nodeType="afterEffect">
                                  <p:stCondLst>
                                    <p:cond delay="0"/>
                                  </p:stCondLst>
                                  <p:childTnLst>
                                    <p:animEffect transition="out" filter="wipe(up)">
                                      <p:cBhvr>
                                        <p:cTn id="28" dur="500"/>
                                        <p:tgtEl>
                                          <p:spTgt spid="173072"/>
                                        </p:tgtEl>
                                      </p:cBhvr>
                                    </p:animEffect>
                                    <p:set>
                                      <p:cBhvr>
                                        <p:cTn id="29" dur="1" fill="hold">
                                          <p:stCondLst>
                                            <p:cond delay="499"/>
                                          </p:stCondLst>
                                        </p:cTn>
                                        <p:tgtEl>
                                          <p:spTgt spid="173072"/>
                                        </p:tgtEl>
                                        <p:attrNameLst>
                                          <p:attrName>style.visibility</p:attrName>
                                        </p:attrNameLst>
                                      </p:cBhvr>
                                      <p:to>
                                        <p:strVal val="hidden"/>
                                      </p:to>
                                    </p:set>
                                  </p:childTnLst>
                                </p:cTn>
                              </p:par>
                              <p:par>
                                <p:cTn id="30" presetID="22" presetClass="exit" presetSubtype="1" fill="hold" grpId="0" nodeType="withEffect">
                                  <p:stCondLst>
                                    <p:cond delay="0"/>
                                  </p:stCondLst>
                                  <p:childTnLst>
                                    <p:animEffect transition="out" filter="wipe(up)">
                                      <p:cBhvr>
                                        <p:cTn id="31" dur="500"/>
                                        <p:tgtEl>
                                          <p:spTgt spid="173073"/>
                                        </p:tgtEl>
                                      </p:cBhvr>
                                    </p:animEffect>
                                    <p:set>
                                      <p:cBhvr>
                                        <p:cTn id="32" dur="1" fill="hold">
                                          <p:stCondLst>
                                            <p:cond delay="499"/>
                                          </p:stCondLst>
                                        </p:cTn>
                                        <p:tgtEl>
                                          <p:spTgt spid="17307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73068"/>
                                        </p:tgtEl>
                                        <p:attrNameLst>
                                          <p:attrName>style.visibility</p:attrName>
                                        </p:attrNameLst>
                                      </p:cBhvr>
                                      <p:to>
                                        <p:strVal val="visible"/>
                                      </p:to>
                                    </p:set>
                                    <p:animEffect transition="in" filter="wipe(up)">
                                      <p:cBhvr>
                                        <p:cTn id="37" dur="500"/>
                                        <p:tgtEl>
                                          <p:spTgt spid="173068"/>
                                        </p:tgtEl>
                                      </p:cBhvr>
                                    </p:animEffect>
                                  </p:childTnLst>
                                </p:cTn>
                              </p:par>
                            </p:childTnLst>
                          </p:cTn>
                        </p:par>
                        <p:par>
                          <p:cTn id="38" fill="hold" nodeType="afterGroup">
                            <p:stCondLst>
                              <p:cond delay="500"/>
                            </p:stCondLst>
                            <p:childTnLst>
                              <p:par>
                                <p:cTn id="39" presetID="22" presetClass="exit" presetSubtype="1" fill="hold" grpId="0" nodeType="afterEffect">
                                  <p:stCondLst>
                                    <p:cond delay="0"/>
                                  </p:stCondLst>
                                  <p:childTnLst>
                                    <p:animEffect transition="out" filter="wipe(up)">
                                      <p:cBhvr>
                                        <p:cTn id="40" dur="500"/>
                                        <p:tgtEl>
                                          <p:spTgt spid="173074"/>
                                        </p:tgtEl>
                                      </p:cBhvr>
                                    </p:animEffect>
                                    <p:set>
                                      <p:cBhvr>
                                        <p:cTn id="41" dur="1" fill="hold">
                                          <p:stCondLst>
                                            <p:cond delay="499"/>
                                          </p:stCondLst>
                                        </p:cTn>
                                        <p:tgtEl>
                                          <p:spTgt spid="173074"/>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xit" presetSubtype="8" fill="hold" grpId="0" nodeType="clickEffect">
                                  <p:stCondLst>
                                    <p:cond delay="0"/>
                                  </p:stCondLst>
                                  <p:childTnLst>
                                    <p:animEffect transition="out" filter="wipe(left)">
                                      <p:cBhvr>
                                        <p:cTn id="45" dur="500"/>
                                        <p:tgtEl>
                                          <p:spTgt spid="173075"/>
                                        </p:tgtEl>
                                      </p:cBhvr>
                                    </p:animEffect>
                                    <p:set>
                                      <p:cBhvr>
                                        <p:cTn id="46" dur="1" fill="hold">
                                          <p:stCondLst>
                                            <p:cond delay="499"/>
                                          </p:stCondLst>
                                        </p:cTn>
                                        <p:tgtEl>
                                          <p:spTgt spid="173075"/>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173060">
                                            <p:txEl>
                                              <p:pRg st="0" end="0"/>
                                            </p:txEl>
                                          </p:spTgt>
                                        </p:tgtEl>
                                        <p:attrNameLst>
                                          <p:attrName>style.visibility</p:attrName>
                                        </p:attrNameLst>
                                      </p:cBhvr>
                                      <p:to>
                                        <p:strVal val="visible"/>
                                      </p:to>
                                    </p:set>
                                    <p:animEffect transition="in" filter="slide(fromBottom)">
                                      <p:cBhvr>
                                        <p:cTn id="51" dur="500"/>
                                        <p:tgtEl>
                                          <p:spTgt spid="1730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0" grpId="0" build="p"/>
      <p:bldP spid="173065" grpId="0" animBg="1"/>
      <p:bldP spid="173066" grpId="0" animBg="1"/>
      <p:bldP spid="173067" grpId="0" animBg="1"/>
      <p:bldP spid="173068" grpId="0" animBg="1"/>
      <p:bldP spid="173070" grpId="0" animBg="1"/>
      <p:bldP spid="173071" grpId="0" animBg="1"/>
      <p:bldP spid="173072" grpId="0" animBg="1"/>
      <p:bldP spid="173073" grpId="0" animBg="1"/>
      <p:bldP spid="173074" grpId="0" animBg="1"/>
      <p:bldP spid="173075"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92" name="Rectangle 2"/>
          <p:cNvSpPr>
            <a:spLocks noGrp="1" noChangeArrowheads="1"/>
          </p:cNvSpPr>
          <p:nvPr>
            <p:ph type="title"/>
          </p:nvPr>
        </p:nvSpPr>
        <p:spPr/>
        <p:txBody>
          <a:bodyPr/>
          <a:lstStyle/>
          <a:p>
            <a:pPr eaLnBrk="1" hangingPunct="1"/>
            <a:r>
              <a:rPr lang="zh-CN" altLang="en-US" smtClean="0"/>
              <a:t>回顾：线性方程组的表达式</a:t>
            </a:r>
          </a:p>
        </p:txBody>
      </p:sp>
      <p:sp>
        <p:nvSpPr>
          <p:cNvPr id="259093" name="Rectangle 3"/>
          <p:cNvSpPr>
            <a:spLocks noGrp="1" noChangeArrowheads="1"/>
          </p:cNvSpPr>
          <p:nvPr>
            <p:ph type="body" sz="half" idx="1"/>
          </p:nvPr>
        </p:nvSpPr>
        <p:spPr>
          <a:xfrm>
            <a:off x="457200" y="1295400"/>
            <a:ext cx="4038600" cy="4454525"/>
          </a:xfrm>
        </p:spPr>
        <p:txBody>
          <a:bodyPr/>
          <a:lstStyle/>
          <a:p>
            <a:pPr marL="381000" indent="-381000" eaLnBrk="1" hangingPunct="1">
              <a:lnSpc>
                <a:spcPct val="80000"/>
              </a:lnSpc>
              <a:buClr>
                <a:srgbClr val="0000FF"/>
              </a:buClr>
              <a:buSzTx/>
              <a:buFont typeface="Wingdings" pitchFamily="2" charset="2"/>
              <a:buAutoNum type="arabicPeriod"/>
            </a:pPr>
            <a:r>
              <a:rPr lang="zh-CN" altLang="en-US" sz="2400" smtClean="0">
                <a:solidFill>
                  <a:srgbClr val="0000FF"/>
                </a:solidFill>
              </a:rPr>
              <a:t>一般形式</a:t>
            </a:r>
          </a:p>
          <a:p>
            <a:pPr marL="381000" indent="-381000" eaLnBrk="1" hangingPunct="1">
              <a:lnSpc>
                <a:spcPct val="80000"/>
              </a:lnSpc>
              <a:buClr>
                <a:srgbClr val="0000FF"/>
              </a:buClr>
              <a:buSzTx/>
              <a:buFont typeface="Wingdings" pitchFamily="2" charset="2"/>
              <a:buNone/>
            </a:pPr>
            <a:endParaRPr lang="zh-CN" altLang="en-US" sz="2400" smtClean="0">
              <a:solidFill>
                <a:srgbClr val="0000FF"/>
              </a:solidFill>
            </a:endParaRPr>
          </a:p>
          <a:p>
            <a:pPr marL="381000" indent="-381000" eaLnBrk="1" hangingPunct="1">
              <a:lnSpc>
                <a:spcPct val="80000"/>
              </a:lnSpc>
              <a:buClr>
                <a:srgbClr val="0000FF"/>
              </a:buClr>
              <a:buSzTx/>
              <a:buFont typeface="Wingdings" pitchFamily="2" charset="2"/>
              <a:buNone/>
            </a:pPr>
            <a:endParaRPr lang="zh-CN" altLang="en-US" sz="2400" smtClean="0">
              <a:solidFill>
                <a:srgbClr val="0000FF"/>
              </a:solidFill>
            </a:endParaRPr>
          </a:p>
          <a:p>
            <a:pPr marL="381000" indent="-381000" eaLnBrk="1" hangingPunct="1">
              <a:lnSpc>
                <a:spcPct val="80000"/>
              </a:lnSpc>
              <a:buClr>
                <a:srgbClr val="0000FF"/>
              </a:buClr>
              <a:buSzTx/>
              <a:buFont typeface="Wingdings" pitchFamily="2" charset="2"/>
              <a:buAutoNum type="arabicPeriod"/>
            </a:pPr>
            <a:endParaRPr lang="zh-CN" altLang="en-US" sz="2400" smtClean="0">
              <a:solidFill>
                <a:srgbClr val="0000FF"/>
              </a:solidFill>
            </a:endParaRPr>
          </a:p>
          <a:p>
            <a:pPr marL="381000" indent="-381000" eaLnBrk="1" hangingPunct="1">
              <a:lnSpc>
                <a:spcPct val="80000"/>
              </a:lnSpc>
              <a:buClr>
                <a:srgbClr val="0000FF"/>
              </a:buClr>
              <a:buSzTx/>
              <a:buFont typeface="Wingdings" pitchFamily="2" charset="2"/>
              <a:buNone/>
            </a:pPr>
            <a:endParaRPr kumimoji="1" lang="zh-CN" altLang="en-US" sz="2400" smtClean="0">
              <a:solidFill>
                <a:srgbClr val="0000FF"/>
              </a:solidFill>
            </a:endParaRPr>
          </a:p>
          <a:p>
            <a:pPr marL="381000" indent="-381000" eaLnBrk="1" hangingPunct="1">
              <a:lnSpc>
                <a:spcPct val="80000"/>
              </a:lnSpc>
              <a:buClr>
                <a:srgbClr val="0000FF"/>
              </a:buClr>
              <a:buSzTx/>
              <a:buFont typeface="Wingdings" pitchFamily="2" charset="2"/>
              <a:buAutoNum type="arabicPeriod" startAt="3"/>
            </a:pPr>
            <a:r>
              <a:rPr kumimoji="1" lang="zh-CN" altLang="en-US" sz="2400" smtClean="0">
                <a:solidFill>
                  <a:srgbClr val="0000FF"/>
                </a:solidFill>
              </a:rPr>
              <a:t> 向量方程的形式</a:t>
            </a:r>
            <a:endParaRPr kumimoji="1" lang="zh-CN" altLang="en-US" sz="2400" smtClean="0"/>
          </a:p>
        </p:txBody>
      </p:sp>
      <p:sp>
        <p:nvSpPr>
          <p:cNvPr id="259094" name="Rectangle 4"/>
          <p:cNvSpPr>
            <a:spLocks noGrp="1" noChangeArrowheads="1"/>
          </p:cNvSpPr>
          <p:nvPr>
            <p:ph type="body" sz="half" idx="2"/>
          </p:nvPr>
        </p:nvSpPr>
        <p:spPr>
          <a:xfrm>
            <a:off x="4648200" y="1295400"/>
            <a:ext cx="4038600" cy="4454525"/>
          </a:xfrm>
        </p:spPr>
        <p:txBody>
          <a:bodyPr/>
          <a:lstStyle/>
          <a:p>
            <a:pPr marL="381000" indent="-381000" eaLnBrk="1" hangingPunct="1">
              <a:buClr>
                <a:srgbClr val="0000FF"/>
              </a:buClr>
              <a:buSzTx/>
              <a:buFont typeface="Wingdings" pitchFamily="2" charset="2"/>
              <a:buAutoNum type="arabicPeriod" startAt="2"/>
            </a:pPr>
            <a:r>
              <a:rPr kumimoji="1" lang="zh-CN" altLang="en-US" sz="2400" smtClean="0">
                <a:solidFill>
                  <a:srgbClr val="0000FF"/>
                </a:solidFill>
              </a:rPr>
              <a:t>增广矩阵的形式</a:t>
            </a:r>
          </a:p>
          <a:p>
            <a:pPr marL="381000" indent="-381000" eaLnBrk="1" hangingPunct="1">
              <a:buClr>
                <a:srgbClr val="0000FF"/>
              </a:buClr>
              <a:buSzTx/>
              <a:buFont typeface="Wingdings" pitchFamily="2" charset="2"/>
              <a:buAutoNum type="arabicPeriod" startAt="2"/>
            </a:pPr>
            <a:endParaRPr kumimoji="1" lang="zh-CN" altLang="en-US" sz="2400" smtClean="0">
              <a:solidFill>
                <a:srgbClr val="0000FF"/>
              </a:solidFill>
            </a:endParaRPr>
          </a:p>
          <a:p>
            <a:pPr marL="381000" indent="-381000" eaLnBrk="1" hangingPunct="1">
              <a:buClr>
                <a:srgbClr val="0000FF"/>
              </a:buClr>
              <a:buSzTx/>
              <a:buFont typeface="Wingdings" pitchFamily="2" charset="2"/>
              <a:buAutoNum type="arabicPeriod" startAt="2"/>
            </a:pPr>
            <a:endParaRPr kumimoji="1" lang="zh-CN" altLang="en-US" sz="2400" smtClean="0">
              <a:solidFill>
                <a:srgbClr val="0000FF"/>
              </a:solidFill>
            </a:endParaRPr>
          </a:p>
          <a:p>
            <a:pPr marL="381000" indent="-381000" eaLnBrk="1" hangingPunct="1">
              <a:buClr>
                <a:srgbClr val="0000FF"/>
              </a:buClr>
              <a:buSzTx/>
              <a:buFont typeface="Wingdings" pitchFamily="2" charset="2"/>
              <a:buAutoNum type="arabicPeriod" startAt="2"/>
            </a:pPr>
            <a:endParaRPr kumimoji="1" lang="zh-CN" altLang="en-US" sz="2400" smtClean="0">
              <a:solidFill>
                <a:srgbClr val="0000FF"/>
              </a:solidFill>
            </a:endParaRPr>
          </a:p>
          <a:p>
            <a:pPr marL="381000" indent="-381000" eaLnBrk="1" hangingPunct="1">
              <a:buClr>
                <a:srgbClr val="0000FF"/>
              </a:buClr>
              <a:buSzTx/>
              <a:buFont typeface="Wingdings" pitchFamily="2" charset="2"/>
              <a:buAutoNum type="arabicPeriod" startAt="4"/>
            </a:pPr>
            <a:r>
              <a:rPr kumimoji="1" lang="zh-CN" altLang="en-US" sz="2400" smtClean="0">
                <a:solidFill>
                  <a:srgbClr val="0000FF"/>
                </a:solidFill>
              </a:rPr>
              <a:t>向量组线性组合的形式</a:t>
            </a:r>
          </a:p>
        </p:txBody>
      </p:sp>
      <p:graphicFrame>
        <p:nvGraphicFramePr>
          <p:cNvPr id="259086" name="Object 14"/>
          <p:cNvGraphicFramePr>
            <a:graphicFrameLocks noChangeAspect="1"/>
          </p:cNvGraphicFramePr>
          <p:nvPr/>
        </p:nvGraphicFramePr>
        <p:xfrm>
          <a:off x="1198563" y="1857375"/>
          <a:ext cx="2640012" cy="965200"/>
        </p:xfrm>
        <a:graphic>
          <a:graphicData uri="http://schemas.openxmlformats.org/presentationml/2006/ole">
            <mc:AlternateContent xmlns:mc="http://schemas.openxmlformats.org/markup-compatibility/2006">
              <mc:Choice xmlns:v="urn:schemas-microsoft-com:vml" Requires="v">
                <p:oleObj spid="_x0000_s259182" name="Equation" r:id="rId3" imgW="1320227" imgH="482391" progId="">
                  <p:embed/>
                </p:oleObj>
              </mc:Choice>
              <mc:Fallback>
                <p:oleObj name="Equation" r:id="rId3" imgW="1320227" imgH="482391"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563" y="1857375"/>
                        <a:ext cx="26400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9087" name="Object 15"/>
          <p:cNvGraphicFramePr>
            <a:graphicFrameLocks noChangeAspect="1"/>
          </p:cNvGraphicFramePr>
          <p:nvPr/>
        </p:nvGraphicFramePr>
        <p:xfrm>
          <a:off x="5553075" y="1857375"/>
          <a:ext cx="2360613" cy="939800"/>
        </p:xfrm>
        <a:graphic>
          <a:graphicData uri="http://schemas.openxmlformats.org/presentationml/2006/ole">
            <mc:AlternateContent xmlns:mc="http://schemas.openxmlformats.org/markup-compatibility/2006">
              <mc:Choice xmlns:v="urn:schemas-microsoft-com:vml" Requires="v">
                <p:oleObj spid="_x0000_s259183" name="Equation" r:id="rId5" imgW="1180588" imgH="469696" progId="">
                  <p:embed/>
                </p:oleObj>
              </mc:Choice>
              <mc:Fallback>
                <p:oleObj name="Equation" r:id="rId5" imgW="1180588" imgH="469696"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3075" y="1857375"/>
                        <a:ext cx="2360613"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9088" name="Object 16"/>
          <p:cNvGraphicFramePr>
            <a:graphicFrameLocks noChangeAspect="1"/>
          </p:cNvGraphicFramePr>
          <p:nvPr/>
        </p:nvGraphicFramePr>
        <p:xfrm>
          <a:off x="836613" y="3659188"/>
          <a:ext cx="3365500" cy="1425575"/>
        </p:xfrm>
        <a:graphic>
          <a:graphicData uri="http://schemas.openxmlformats.org/presentationml/2006/ole">
            <mc:AlternateContent xmlns:mc="http://schemas.openxmlformats.org/markup-compatibility/2006">
              <mc:Choice xmlns:v="urn:schemas-microsoft-com:vml" Requires="v">
                <p:oleObj spid="_x0000_s259184" name="Equation" r:id="rId7" imgW="1676400" imgH="711200" progId="">
                  <p:embed/>
                </p:oleObj>
              </mc:Choice>
              <mc:Fallback>
                <p:oleObj name="Equation" r:id="rId7" imgW="1676400" imgH="7112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613" y="3659188"/>
                        <a:ext cx="3365500"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9089" name="Object 17"/>
          <p:cNvGraphicFramePr>
            <a:graphicFrameLocks noChangeAspect="1"/>
          </p:cNvGraphicFramePr>
          <p:nvPr/>
        </p:nvGraphicFramePr>
        <p:xfrm>
          <a:off x="4575175" y="3902075"/>
          <a:ext cx="4318000" cy="938213"/>
        </p:xfrm>
        <a:graphic>
          <a:graphicData uri="http://schemas.openxmlformats.org/presentationml/2006/ole">
            <mc:AlternateContent xmlns:mc="http://schemas.openxmlformats.org/markup-compatibility/2006">
              <mc:Choice xmlns:v="urn:schemas-microsoft-com:vml" Requires="v">
                <p:oleObj spid="_x0000_s259185" name="Equation" r:id="rId9" imgW="2159000" imgH="469900" progId="">
                  <p:embed/>
                </p:oleObj>
              </mc:Choice>
              <mc:Fallback>
                <p:oleObj name="Equation" r:id="rId9" imgW="2159000" imgH="4699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5175" y="3902075"/>
                        <a:ext cx="4318000"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517" name="Rectangle 13"/>
          <p:cNvSpPr>
            <a:spLocks noChangeArrowheads="1"/>
          </p:cNvSpPr>
          <p:nvPr/>
        </p:nvSpPr>
        <p:spPr bwMode="auto">
          <a:xfrm>
            <a:off x="152400" y="5472113"/>
            <a:ext cx="2057400" cy="457200"/>
          </a:xfrm>
          <a:prstGeom prst="rect">
            <a:avLst/>
          </a:prstGeom>
          <a:noFill/>
          <a:ln w="9525">
            <a:noFill/>
            <a:miter lim="800000"/>
            <a:headEnd/>
            <a:tailEnd/>
          </a:ln>
        </p:spPr>
        <p:txBody>
          <a:bodyPr>
            <a:spAutoFit/>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方程组有解？</a:t>
            </a:r>
          </a:p>
        </p:txBody>
      </p:sp>
      <p:sp>
        <p:nvSpPr>
          <p:cNvPr id="149518" name="Rectangle 14"/>
          <p:cNvSpPr>
            <a:spLocks noChangeArrowheads="1"/>
          </p:cNvSpPr>
          <p:nvPr/>
        </p:nvSpPr>
        <p:spPr bwMode="auto">
          <a:xfrm>
            <a:off x="2627313" y="5472113"/>
            <a:ext cx="6516687" cy="457200"/>
          </a:xfrm>
          <a:prstGeom prst="rect">
            <a:avLst/>
          </a:prstGeom>
          <a:noFill/>
          <a:ln w="9525">
            <a:noFill/>
            <a:miter lim="800000"/>
            <a:headEnd/>
            <a:tailEnd/>
          </a:ln>
        </p:spPr>
        <p:txBody>
          <a:bodyPr>
            <a:spAutoFit/>
          </a:bodyPr>
          <a:lstStyle/>
          <a:p>
            <a:pPr marL="342900" indent="-342900">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向量     是否能用              线性表示？</a:t>
            </a:r>
          </a:p>
        </p:txBody>
      </p:sp>
      <p:graphicFrame>
        <p:nvGraphicFramePr>
          <p:cNvPr id="149519" name="Object 18"/>
          <p:cNvGraphicFramePr>
            <a:graphicFrameLocks noChangeAspect="1"/>
          </p:cNvGraphicFramePr>
          <p:nvPr/>
        </p:nvGraphicFramePr>
        <p:xfrm>
          <a:off x="5343525" y="5226050"/>
          <a:ext cx="2108200" cy="939800"/>
        </p:xfrm>
        <a:graphic>
          <a:graphicData uri="http://schemas.openxmlformats.org/presentationml/2006/ole">
            <mc:AlternateContent xmlns:mc="http://schemas.openxmlformats.org/markup-compatibility/2006">
              <mc:Choice xmlns:v="urn:schemas-microsoft-com:vml" Requires="v">
                <p:oleObj spid="_x0000_s259186" name="Equation" r:id="rId11" imgW="1054100" imgH="469900" progId="">
                  <p:embed/>
                </p:oleObj>
              </mc:Choice>
              <mc:Fallback>
                <p:oleObj name="Equation" r:id="rId11" imgW="1054100" imgH="469900" progId="">
                  <p:embed/>
                  <p:pic>
                    <p:nvPicPr>
                      <p:cNvPr id="0"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43525" y="5226050"/>
                        <a:ext cx="21082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20" name="Object 19"/>
          <p:cNvGraphicFramePr>
            <a:graphicFrameLocks noChangeAspect="1"/>
          </p:cNvGraphicFramePr>
          <p:nvPr/>
        </p:nvGraphicFramePr>
        <p:xfrm>
          <a:off x="3351213" y="5226050"/>
          <a:ext cx="711200" cy="939800"/>
        </p:xfrm>
        <a:graphic>
          <a:graphicData uri="http://schemas.openxmlformats.org/presentationml/2006/ole">
            <mc:AlternateContent xmlns:mc="http://schemas.openxmlformats.org/markup-compatibility/2006">
              <mc:Choice xmlns:v="urn:schemas-microsoft-com:vml" Requires="v">
                <p:oleObj spid="_x0000_s259187" name="Equation" r:id="rId13" imgW="355446" imgH="469696" progId="">
                  <p:embed/>
                </p:oleObj>
              </mc:Choice>
              <mc:Fallback>
                <p:oleObj name="Equation" r:id="rId13" imgW="355446" imgH="469696" progId="">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1213" y="5226050"/>
                        <a:ext cx="7112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521" name="AutoShape 17"/>
          <p:cNvSpPr>
            <a:spLocks noChangeArrowheads="1"/>
          </p:cNvSpPr>
          <p:nvPr/>
        </p:nvSpPr>
        <p:spPr bwMode="auto">
          <a:xfrm>
            <a:off x="2051050" y="5473700"/>
            <a:ext cx="576263"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9517"/>
                                        </p:tgtEl>
                                        <p:attrNameLst>
                                          <p:attrName>style.visibility</p:attrName>
                                        </p:attrNameLst>
                                      </p:cBhvr>
                                      <p:to>
                                        <p:strVal val="visible"/>
                                      </p:to>
                                    </p:set>
                                    <p:animEffect transition="in" filter="checkerboard(across)">
                                      <p:cBhvr>
                                        <p:cTn id="7" dur="500"/>
                                        <p:tgtEl>
                                          <p:spTgt spid="1495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49521"/>
                                        </p:tgtEl>
                                        <p:attrNameLst>
                                          <p:attrName>style.visibility</p:attrName>
                                        </p:attrNameLst>
                                      </p:cBhvr>
                                      <p:to>
                                        <p:strVal val="visible"/>
                                      </p:to>
                                    </p:set>
                                    <p:anim calcmode="lin" valueType="num">
                                      <p:cBhvr>
                                        <p:cTn id="12" dur="500" fill="hold"/>
                                        <p:tgtEl>
                                          <p:spTgt spid="149521"/>
                                        </p:tgtEl>
                                        <p:attrNameLst>
                                          <p:attrName>ppt_w</p:attrName>
                                        </p:attrNameLst>
                                      </p:cBhvr>
                                      <p:tavLst>
                                        <p:tav tm="0">
                                          <p:val>
                                            <p:fltVal val="0"/>
                                          </p:val>
                                        </p:tav>
                                        <p:tav tm="100000">
                                          <p:val>
                                            <p:strVal val="#ppt_w"/>
                                          </p:val>
                                        </p:tav>
                                      </p:tavLst>
                                    </p:anim>
                                    <p:anim calcmode="lin" valueType="num">
                                      <p:cBhvr>
                                        <p:cTn id="13" dur="500" fill="hold"/>
                                        <p:tgtEl>
                                          <p:spTgt spid="149521"/>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149520"/>
                                        </p:tgtEl>
                                        <p:attrNameLst>
                                          <p:attrName>style.visibility</p:attrName>
                                        </p:attrNameLst>
                                      </p:cBhvr>
                                      <p:to>
                                        <p:strVal val="visible"/>
                                      </p:to>
                                    </p:set>
                                    <p:animEffect transition="in" filter="checkerboard(across)">
                                      <p:cBhvr>
                                        <p:cTn id="18" dur="500"/>
                                        <p:tgtEl>
                                          <p:spTgt spid="149520"/>
                                        </p:tgtEl>
                                      </p:cBhvr>
                                    </p:animEffect>
                                  </p:childTnLst>
                                </p:cTn>
                              </p:par>
                              <p:par>
                                <p:cTn id="19" presetID="5" presetClass="entr" presetSubtype="10" fill="hold" nodeType="withEffect">
                                  <p:stCondLst>
                                    <p:cond delay="0"/>
                                  </p:stCondLst>
                                  <p:childTnLst>
                                    <p:set>
                                      <p:cBhvr>
                                        <p:cTn id="20" dur="1" fill="hold">
                                          <p:stCondLst>
                                            <p:cond delay="0"/>
                                          </p:stCondLst>
                                        </p:cTn>
                                        <p:tgtEl>
                                          <p:spTgt spid="149519"/>
                                        </p:tgtEl>
                                        <p:attrNameLst>
                                          <p:attrName>style.visibility</p:attrName>
                                        </p:attrNameLst>
                                      </p:cBhvr>
                                      <p:to>
                                        <p:strVal val="visible"/>
                                      </p:to>
                                    </p:set>
                                    <p:animEffect transition="in" filter="checkerboard(across)">
                                      <p:cBhvr>
                                        <p:cTn id="21" dur="500"/>
                                        <p:tgtEl>
                                          <p:spTgt spid="149519"/>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49518"/>
                                        </p:tgtEl>
                                        <p:attrNameLst>
                                          <p:attrName>style.visibility</p:attrName>
                                        </p:attrNameLst>
                                      </p:cBhvr>
                                      <p:to>
                                        <p:strVal val="visible"/>
                                      </p:to>
                                    </p:set>
                                    <p:animEffect transition="in" filter="checkerboard(across)">
                                      <p:cBhvr>
                                        <p:cTn id="24" dur="500"/>
                                        <p:tgtEl>
                                          <p:spTgt spid="149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7" grpId="0"/>
      <p:bldP spid="149518" grpId="0"/>
      <p:bldP spid="149521"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10" name="Rectangle 4"/>
          <p:cNvSpPr>
            <a:spLocks noChangeArrowheads="1"/>
          </p:cNvSpPr>
          <p:nvPr/>
        </p:nvSpPr>
        <p:spPr bwMode="auto">
          <a:xfrm>
            <a:off x="457200" y="455613"/>
            <a:ext cx="8229600" cy="457200"/>
          </a:xfrm>
          <a:prstGeom prst="rect">
            <a:avLst/>
          </a:prstGeom>
          <a:noFill/>
          <a:ln w="9525">
            <a:noFill/>
            <a:miter lim="800000"/>
            <a:headEnd/>
            <a:tailEnd/>
          </a:ln>
        </p:spPr>
        <p:txBody>
          <a:bodyPr>
            <a:spAutoFit/>
          </a:bodyPr>
          <a:lstStyle/>
          <a:p>
            <a:pPr marL="342900" indent="-342900">
              <a:spcBef>
                <a:spcPct val="50000"/>
              </a:spcBef>
              <a:buClr>
                <a:srgbClr val="9999CC"/>
              </a:buClr>
              <a:buSzPct val="80000"/>
              <a:buFont typeface="Wingdings" pitchFamily="2" charset="2"/>
              <a:buNone/>
            </a:pPr>
            <a:r>
              <a:rPr kumimoji="1" lang="zh-CN" altLang="en-US" sz="2400" b="1">
                <a:solidFill>
                  <a:srgbClr val="FF0000"/>
                </a:solidFill>
                <a:latin typeface="Times New Roman" pitchFamily="18" charset="0"/>
                <a:ea typeface="楷体_GB2312"/>
                <a:cs typeface="楷体_GB2312"/>
              </a:rPr>
              <a:t>结论：含有限个向量的有序向量组与矩阵一一对应．</a:t>
            </a:r>
          </a:p>
        </p:txBody>
      </p:sp>
      <p:graphicFrame>
        <p:nvGraphicFramePr>
          <p:cNvPr id="260106" name="Object 10"/>
          <p:cNvGraphicFramePr>
            <a:graphicFrameLocks noChangeAspect="1"/>
          </p:cNvGraphicFramePr>
          <p:nvPr/>
        </p:nvGraphicFramePr>
        <p:xfrm>
          <a:off x="323850" y="1125538"/>
          <a:ext cx="8443913" cy="1692275"/>
        </p:xfrm>
        <a:graphic>
          <a:graphicData uri="http://schemas.openxmlformats.org/presentationml/2006/ole">
            <mc:AlternateContent xmlns:mc="http://schemas.openxmlformats.org/markup-compatibility/2006">
              <mc:Choice xmlns:v="urn:schemas-microsoft-com:vml" Requires="v">
                <p:oleObj spid="_x0000_s260170" name="Equation" r:id="rId3" imgW="4699000" imgH="939800" progId="">
                  <p:embed/>
                </p:oleObj>
              </mc:Choice>
              <mc:Fallback>
                <p:oleObj name="Equation" r:id="rId3" imgW="4699000" imgH="9398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125538"/>
                        <a:ext cx="8443913" cy="169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582" name="Object 11"/>
          <p:cNvGraphicFramePr>
            <a:graphicFrameLocks noChangeAspect="1"/>
          </p:cNvGraphicFramePr>
          <p:nvPr/>
        </p:nvGraphicFramePr>
        <p:xfrm>
          <a:off x="323850" y="3744913"/>
          <a:ext cx="3013075" cy="412750"/>
        </p:xfrm>
        <a:graphic>
          <a:graphicData uri="http://schemas.openxmlformats.org/presentationml/2006/ole">
            <mc:AlternateContent xmlns:mc="http://schemas.openxmlformats.org/markup-compatibility/2006">
              <mc:Choice xmlns:v="urn:schemas-microsoft-com:vml" Requires="v">
                <p:oleObj spid="_x0000_s260171" name="Equation" r:id="rId5" imgW="1676400" imgH="228600" progId="">
                  <p:embed/>
                </p:oleObj>
              </mc:Choice>
              <mc:Fallback>
                <p:oleObj name="Equation" r:id="rId5" imgW="1676400" imgH="2286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744913"/>
                        <a:ext cx="3013075"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583" name="Object 12"/>
          <p:cNvGraphicFramePr>
            <a:graphicFrameLocks noChangeAspect="1"/>
          </p:cNvGraphicFramePr>
          <p:nvPr/>
        </p:nvGraphicFramePr>
        <p:xfrm>
          <a:off x="4787900" y="3105150"/>
          <a:ext cx="3490913" cy="1692275"/>
        </p:xfrm>
        <a:graphic>
          <a:graphicData uri="http://schemas.openxmlformats.org/presentationml/2006/ole">
            <mc:AlternateContent xmlns:mc="http://schemas.openxmlformats.org/markup-compatibility/2006">
              <mc:Choice xmlns:v="urn:schemas-microsoft-com:vml" Requires="v">
                <p:oleObj spid="_x0000_s260172" name="Equation" r:id="rId7" imgW="1943100" imgH="939800" progId="">
                  <p:embed/>
                </p:oleObj>
              </mc:Choice>
              <mc:Fallback>
                <p:oleObj name="Equation" r:id="rId7" imgW="1943100" imgH="939800"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7900" y="3105150"/>
                        <a:ext cx="3490913" cy="169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2584" name="AutoShape 8"/>
          <p:cNvSpPr>
            <a:spLocks noChangeArrowheads="1"/>
          </p:cNvSpPr>
          <p:nvPr/>
        </p:nvSpPr>
        <p:spPr bwMode="auto">
          <a:xfrm>
            <a:off x="3773488" y="3722688"/>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52587" name="Object 13"/>
          <p:cNvGraphicFramePr>
            <a:graphicFrameLocks noChangeAspect="1"/>
          </p:cNvGraphicFramePr>
          <p:nvPr/>
        </p:nvGraphicFramePr>
        <p:xfrm>
          <a:off x="6780213" y="5583238"/>
          <a:ext cx="2011362" cy="406400"/>
        </p:xfrm>
        <a:graphic>
          <a:graphicData uri="http://schemas.openxmlformats.org/presentationml/2006/ole">
            <mc:AlternateContent xmlns:mc="http://schemas.openxmlformats.org/markup-compatibility/2006">
              <mc:Choice xmlns:v="urn:schemas-microsoft-com:vml" Requires="v">
                <p:oleObj spid="_x0000_s260173" name="Equation" r:id="rId9" imgW="1002865" imgH="203112" progId="">
                  <p:embed/>
                </p:oleObj>
              </mc:Choice>
              <mc:Fallback>
                <p:oleObj name="Equation" r:id="rId9" imgW="1002865" imgH="203112"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0213" y="5583238"/>
                        <a:ext cx="201136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2589" name="Rectangle 13"/>
          <p:cNvSpPr>
            <a:spLocks noChangeArrowheads="1"/>
          </p:cNvSpPr>
          <p:nvPr/>
        </p:nvSpPr>
        <p:spPr bwMode="auto">
          <a:xfrm>
            <a:off x="439738" y="5119688"/>
            <a:ext cx="1900237" cy="1335087"/>
          </a:xfrm>
          <a:prstGeom prst="rect">
            <a:avLst/>
          </a:prstGeom>
          <a:noFill/>
          <a:ln w="9525">
            <a:noFill/>
            <a:miter lim="800000"/>
            <a:headEnd/>
            <a:tailEnd/>
          </a:ln>
        </p:spPr>
        <p:txBody>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向量</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楷体_GB2312"/>
                <a:ea typeface="楷体_GB2312"/>
                <a:cs typeface="楷体_GB2312"/>
              </a:rPr>
              <a:t>能由</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线性表示</a:t>
            </a:r>
          </a:p>
        </p:txBody>
      </p:sp>
      <p:sp>
        <p:nvSpPr>
          <p:cNvPr id="152592" name="Rectangle 16"/>
          <p:cNvSpPr>
            <a:spLocks noChangeArrowheads="1"/>
          </p:cNvSpPr>
          <p:nvPr/>
        </p:nvSpPr>
        <p:spPr bwMode="auto">
          <a:xfrm>
            <a:off x="3609975" y="5119688"/>
            <a:ext cx="1900238" cy="1335087"/>
          </a:xfrm>
          <a:prstGeom prst="rect">
            <a:avLst/>
          </a:prstGeom>
          <a:noFill/>
          <a:ln w="9525">
            <a:noFill/>
            <a:miter lim="800000"/>
            <a:headEnd/>
            <a:tailEnd/>
          </a:ln>
        </p:spPr>
        <p:txBody>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线性方程组        </a:t>
            </a:r>
          </a:p>
          <a:p>
            <a:pPr marL="342900" indent="-342900" algn="ctr">
              <a:spcBef>
                <a:spcPct val="2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楷体_GB2312"/>
                <a:ea typeface="楷体_GB2312"/>
                <a:cs typeface="楷体_GB2312"/>
              </a:rPr>
              <a:t>      </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有解</a:t>
            </a:r>
          </a:p>
        </p:txBody>
      </p:sp>
      <p:sp>
        <p:nvSpPr>
          <p:cNvPr id="152595" name="AutoShape 19"/>
          <p:cNvSpPr>
            <a:spLocks noChangeArrowheads="1"/>
          </p:cNvSpPr>
          <p:nvPr/>
        </p:nvSpPr>
        <p:spPr bwMode="auto">
          <a:xfrm>
            <a:off x="2686050" y="5557838"/>
            <a:ext cx="576263"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2596" name="AutoShape 20"/>
          <p:cNvSpPr>
            <a:spLocks noChangeArrowheads="1"/>
          </p:cNvSpPr>
          <p:nvPr/>
        </p:nvSpPr>
        <p:spPr bwMode="auto">
          <a:xfrm>
            <a:off x="5856288" y="5557838"/>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2597" name="Rectangle 21"/>
          <p:cNvSpPr>
            <a:spLocks noChangeArrowheads="1"/>
          </p:cNvSpPr>
          <p:nvPr/>
        </p:nvSpPr>
        <p:spPr bwMode="auto">
          <a:xfrm>
            <a:off x="457200" y="4627563"/>
            <a:ext cx="7231063" cy="457200"/>
          </a:xfrm>
          <a:prstGeom prst="rect">
            <a:avLst/>
          </a:prstGeom>
          <a:noFill/>
          <a:ln w="9525">
            <a:noFill/>
            <a:miter lim="800000"/>
            <a:headEnd/>
            <a:tailEnd/>
          </a:ln>
        </p:spPr>
        <p:txBody>
          <a:bodyPr/>
          <a:lstStyle/>
          <a:p>
            <a:r>
              <a:rPr kumimoji="1" lang="en-US" altLang="zh-CN" sz="2400" b="1">
                <a:solidFill>
                  <a:srgbClr val="FF0000"/>
                </a:solidFill>
                <a:latin typeface="Times New Roman" pitchFamily="18" charset="0"/>
                <a:ea typeface="楷体_GB2312"/>
                <a:cs typeface="楷体_GB2312"/>
              </a:rPr>
              <a:t>P.83 </a:t>
            </a:r>
            <a:r>
              <a:rPr kumimoji="1" lang="zh-CN" altLang="en-US" sz="2400" b="1">
                <a:solidFill>
                  <a:srgbClr val="FF0000"/>
                </a:solidFill>
                <a:latin typeface="Times New Roman" pitchFamily="18" charset="0"/>
                <a:ea typeface="楷体_GB2312"/>
                <a:cs typeface="楷体_GB2312"/>
              </a:rPr>
              <a:t>定理</a:t>
            </a:r>
            <a:r>
              <a:rPr kumimoji="1" lang="en-US" altLang="zh-CN" sz="2400" b="1">
                <a:solidFill>
                  <a:srgbClr val="FF0000"/>
                </a:solidFill>
                <a:latin typeface="Times New Roman" pitchFamily="18" charset="0"/>
                <a:ea typeface="楷体_GB2312"/>
                <a:cs typeface="楷体_GB2312"/>
              </a:rPr>
              <a:t>1 </a:t>
            </a:r>
            <a:r>
              <a:rPr kumimoji="1" lang="zh-CN" altLang="en-US" sz="2400" b="1">
                <a:solidFill>
                  <a:srgbClr val="FF0000"/>
                </a:solidFill>
                <a:latin typeface="Times New Roman" pitchFamily="18" charset="0"/>
                <a:ea typeface="楷体_GB2312"/>
                <a:cs typeface="楷体_GB2312"/>
              </a:rPr>
              <a:t>的结论：</a:t>
            </a:r>
          </a:p>
        </p:txBody>
      </p:sp>
      <p:sp>
        <p:nvSpPr>
          <p:cNvPr id="152598" name="Rectangle 22"/>
          <p:cNvSpPr>
            <a:spLocks noChangeArrowheads="1"/>
          </p:cNvSpPr>
          <p:nvPr/>
        </p:nvSpPr>
        <p:spPr bwMode="auto">
          <a:xfrm>
            <a:off x="2916238" y="1125538"/>
            <a:ext cx="2519362" cy="17272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2599" name="Rectangle 23"/>
          <p:cNvSpPr>
            <a:spLocks noChangeArrowheads="1"/>
          </p:cNvSpPr>
          <p:nvPr/>
        </p:nvSpPr>
        <p:spPr bwMode="auto">
          <a:xfrm>
            <a:off x="5435600" y="1125538"/>
            <a:ext cx="3313113" cy="17272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52598"/>
                                        </p:tgtEl>
                                      </p:cBhvr>
                                    </p:animEffect>
                                    <p:set>
                                      <p:cBhvr>
                                        <p:cTn id="7" dur="1" fill="hold">
                                          <p:stCondLst>
                                            <p:cond delay="499"/>
                                          </p:stCondLst>
                                        </p:cTn>
                                        <p:tgtEl>
                                          <p:spTgt spid="15259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52599"/>
                                        </p:tgtEl>
                                      </p:cBhvr>
                                    </p:animEffect>
                                    <p:set>
                                      <p:cBhvr>
                                        <p:cTn id="12" dur="1" fill="hold">
                                          <p:stCondLst>
                                            <p:cond delay="499"/>
                                          </p:stCondLst>
                                        </p:cTn>
                                        <p:tgtEl>
                                          <p:spTgt spid="152599"/>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52582"/>
                                        </p:tgtEl>
                                        <p:attrNameLst>
                                          <p:attrName>style.visibility</p:attrName>
                                        </p:attrNameLst>
                                      </p:cBhvr>
                                      <p:to>
                                        <p:strVal val="visible"/>
                                      </p:to>
                                    </p:set>
                                    <p:animEffect transition="in" filter="slide(fromBottom)">
                                      <p:cBhvr>
                                        <p:cTn id="17" dur="500"/>
                                        <p:tgtEl>
                                          <p:spTgt spid="1525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152584"/>
                                        </p:tgtEl>
                                        <p:attrNameLst>
                                          <p:attrName>style.visibility</p:attrName>
                                        </p:attrNameLst>
                                      </p:cBhvr>
                                      <p:to>
                                        <p:strVal val="visible"/>
                                      </p:to>
                                    </p:set>
                                    <p:anim calcmode="lin" valueType="num">
                                      <p:cBhvr>
                                        <p:cTn id="22" dur="500" fill="hold"/>
                                        <p:tgtEl>
                                          <p:spTgt spid="152584"/>
                                        </p:tgtEl>
                                        <p:attrNameLst>
                                          <p:attrName>ppt_w</p:attrName>
                                        </p:attrNameLst>
                                      </p:cBhvr>
                                      <p:tavLst>
                                        <p:tav tm="0">
                                          <p:val>
                                            <p:fltVal val="0"/>
                                          </p:val>
                                        </p:tav>
                                        <p:tav tm="100000">
                                          <p:val>
                                            <p:strVal val="#ppt_w"/>
                                          </p:val>
                                        </p:tav>
                                      </p:tavLst>
                                    </p:anim>
                                    <p:anim calcmode="lin" valueType="num">
                                      <p:cBhvr>
                                        <p:cTn id="23" dur="500" fill="hold"/>
                                        <p:tgtEl>
                                          <p:spTgt spid="152584"/>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152583"/>
                                        </p:tgtEl>
                                        <p:attrNameLst>
                                          <p:attrName>style.visibility</p:attrName>
                                        </p:attrNameLst>
                                      </p:cBhvr>
                                      <p:to>
                                        <p:strVal val="visible"/>
                                      </p:to>
                                    </p:set>
                                    <p:animEffect transition="in" filter="box(in)">
                                      <p:cBhvr>
                                        <p:cTn id="28" dur="500"/>
                                        <p:tgtEl>
                                          <p:spTgt spid="15258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52589"/>
                                        </p:tgtEl>
                                        <p:attrNameLst>
                                          <p:attrName>style.visibility</p:attrName>
                                        </p:attrNameLst>
                                      </p:cBhvr>
                                      <p:to>
                                        <p:strVal val="visible"/>
                                      </p:to>
                                    </p:set>
                                    <p:animEffect transition="in" filter="box(in)">
                                      <p:cBhvr>
                                        <p:cTn id="33" dur="500"/>
                                        <p:tgtEl>
                                          <p:spTgt spid="15258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52595"/>
                                        </p:tgtEl>
                                        <p:attrNameLst>
                                          <p:attrName>style.visibility</p:attrName>
                                        </p:attrNameLst>
                                      </p:cBhvr>
                                      <p:to>
                                        <p:strVal val="visible"/>
                                      </p:to>
                                    </p:set>
                                    <p:anim calcmode="lin" valueType="num">
                                      <p:cBhvr>
                                        <p:cTn id="38" dur="500" fill="hold"/>
                                        <p:tgtEl>
                                          <p:spTgt spid="152595"/>
                                        </p:tgtEl>
                                        <p:attrNameLst>
                                          <p:attrName>ppt_w</p:attrName>
                                        </p:attrNameLst>
                                      </p:cBhvr>
                                      <p:tavLst>
                                        <p:tav tm="0">
                                          <p:val>
                                            <p:fltVal val="0"/>
                                          </p:val>
                                        </p:tav>
                                        <p:tav tm="100000">
                                          <p:val>
                                            <p:strVal val="#ppt_w"/>
                                          </p:val>
                                        </p:tav>
                                      </p:tavLst>
                                    </p:anim>
                                    <p:anim calcmode="lin" valueType="num">
                                      <p:cBhvr>
                                        <p:cTn id="39" dur="500" fill="hold"/>
                                        <p:tgtEl>
                                          <p:spTgt spid="152595"/>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500"/>
                            </p:stCondLst>
                            <p:childTnLst>
                              <p:par>
                                <p:cTn id="41" presetID="4" presetClass="entr" presetSubtype="16" fill="hold" grpId="0" nodeType="afterEffect">
                                  <p:stCondLst>
                                    <p:cond delay="0"/>
                                  </p:stCondLst>
                                  <p:childTnLst>
                                    <p:set>
                                      <p:cBhvr>
                                        <p:cTn id="42" dur="1" fill="hold">
                                          <p:stCondLst>
                                            <p:cond delay="0"/>
                                          </p:stCondLst>
                                        </p:cTn>
                                        <p:tgtEl>
                                          <p:spTgt spid="152592"/>
                                        </p:tgtEl>
                                        <p:attrNameLst>
                                          <p:attrName>style.visibility</p:attrName>
                                        </p:attrNameLst>
                                      </p:cBhvr>
                                      <p:to>
                                        <p:strVal val="visible"/>
                                      </p:to>
                                    </p:set>
                                    <p:animEffect transition="in" filter="box(in)">
                                      <p:cBhvr>
                                        <p:cTn id="43" dur="500"/>
                                        <p:tgtEl>
                                          <p:spTgt spid="15259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10" fill="hold" grpId="0" nodeType="clickEffect">
                                  <p:stCondLst>
                                    <p:cond delay="0"/>
                                  </p:stCondLst>
                                  <p:childTnLst>
                                    <p:set>
                                      <p:cBhvr>
                                        <p:cTn id="47" dur="1" fill="hold">
                                          <p:stCondLst>
                                            <p:cond delay="0"/>
                                          </p:stCondLst>
                                        </p:cTn>
                                        <p:tgtEl>
                                          <p:spTgt spid="152596"/>
                                        </p:tgtEl>
                                        <p:attrNameLst>
                                          <p:attrName>style.visibility</p:attrName>
                                        </p:attrNameLst>
                                      </p:cBhvr>
                                      <p:to>
                                        <p:strVal val="visible"/>
                                      </p:to>
                                    </p:set>
                                    <p:anim calcmode="lin" valueType="num">
                                      <p:cBhvr>
                                        <p:cTn id="48" dur="500" fill="hold"/>
                                        <p:tgtEl>
                                          <p:spTgt spid="152596"/>
                                        </p:tgtEl>
                                        <p:attrNameLst>
                                          <p:attrName>ppt_w</p:attrName>
                                        </p:attrNameLst>
                                      </p:cBhvr>
                                      <p:tavLst>
                                        <p:tav tm="0">
                                          <p:val>
                                            <p:fltVal val="0"/>
                                          </p:val>
                                        </p:tav>
                                        <p:tav tm="100000">
                                          <p:val>
                                            <p:strVal val="#ppt_w"/>
                                          </p:val>
                                        </p:tav>
                                      </p:tavLst>
                                    </p:anim>
                                    <p:anim calcmode="lin" valueType="num">
                                      <p:cBhvr>
                                        <p:cTn id="49" dur="500" fill="hold"/>
                                        <p:tgtEl>
                                          <p:spTgt spid="152596"/>
                                        </p:tgtEl>
                                        <p:attrNameLst>
                                          <p:attrName>ppt_h</p:attrName>
                                        </p:attrNameLst>
                                      </p:cBhvr>
                                      <p:tavLst>
                                        <p:tav tm="0">
                                          <p:val>
                                            <p:strVal val="#ppt_h"/>
                                          </p:val>
                                        </p:tav>
                                        <p:tav tm="100000">
                                          <p:val>
                                            <p:strVal val="#ppt_h"/>
                                          </p:val>
                                        </p:tav>
                                      </p:tavLst>
                                    </p:anim>
                                  </p:childTnLst>
                                </p:cTn>
                              </p:par>
                            </p:childTnLst>
                          </p:cTn>
                        </p:par>
                        <p:par>
                          <p:cTn id="50" fill="hold" nodeType="afterGroup">
                            <p:stCondLst>
                              <p:cond delay="500"/>
                            </p:stCondLst>
                            <p:childTnLst>
                              <p:par>
                                <p:cTn id="51" presetID="4" presetClass="entr" presetSubtype="16" fill="hold" nodeType="afterEffect">
                                  <p:stCondLst>
                                    <p:cond delay="0"/>
                                  </p:stCondLst>
                                  <p:childTnLst>
                                    <p:set>
                                      <p:cBhvr>
                                        <p:cTn id="52" dur="1" fill="hold">
                                          <p:stCondLst>
                                            <p:cond delay="0"/>
                                          </p:stCondLst>
                                        </p:cTn>
                                        <p:tgtEl>
                                          <p:spTgt spid="152587"/>
                                        </p:tgtEl>
                                        <p:attrNameLst>
                                          <p:attrName>style.visibility</p:attrName>
                                        </p:attrNameLst>
                                      </p:cBhvr>
                                      <p:to>
                                        <p:strVal val="visible"/>
                                      </p:to>
                                    </p:set>
                                    <p:animEffect transition="in" filter="box(in)">
                                      <p:cBhvr>
                                        <p:cTn id="53" dur="500"/>
                                        <p:tgtEl>
                                          <p:spTgt spid="15258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152597"/>
                                        </p:tgtEl>
                                        <p:attrNameLst>
                                          <p:attrName>style.visibility</p:attrName>
                                        </p:attrNameLst>
                                      </p:cBhvr>
                                      <p:to>
                                        <p:strVal val="visible"/>
                                      </p:to>
                                    </p:set>
                                    <p:anim calcmode="lin" valueType="num">
                                      <p:cBhvr additive="base">
                                        <p:cTn id="58" dur="500" fill="hold"/>
                                        <p:tgtEl>
                                          <p:spTgt spid="152597"/>
                                        </p:tgtEl>
                                        <p:attrNameLst>
                                          <p:attrName>ppt_x</p:attrName>
                                        </p:attrNameLst>
                                      </p:cBhvr>
                                      <p:tavLst>
                                        <p:tav tm="0">
                                          <p:val>
                                            <p:strVal val="0-#ppt_w/2"/>
                                          </p:val>
                                        </p:tav>
                                        <p:tav tm="100000">
                                          <p:val>
                                            <p:strVal val="#ppt_x"/>
                                          </p:val>
                                        </p:tav>
                                      </p:tavLst>
                                    </p:anim>
                                    <p:anim calcmode="lin" valueType="num">
                                      <p:cBhvr additive="base">
                                        <p:cTn id="59" dur="500" fill="hold"/>
                                        <p:tgtEl>
                                          <p:spTgt spid="1525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4" grpId="0" animBg="1"/>
      <p:bldP spid="152589" grpId="0"/>
      <p:bldP spid="152592" grpId="0"/>
      <p:bldP spid="152595" grpId="0" animBg="1"/>
      <p:bldP spid="152596" grpId="0" animBg="1"/>
      <p:bldP spid="152597" grpId="0"/>
      <p:bldP spid="152598" grpId="0" animBg="1"/>
      <p:bldP spid="152599"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457200" y="455613"/>
            <a:ext cx="8229600" cy="2757487"/>
          </a:xfrm>
          <a:prstGeom prst="rect">
            <a:avLst/>
          </a:prstGeom>
          <a:noFill/>
          <a:ln w="9525">
            <a:noFill/>
            <a:miter lim="800000"/>
            <a:headEnd/>
            <a:tailEnd/>
          </a:ln>
        </p:spPr>
        <p:txBody>
          <a:bodyPr>
            <a:spAutoFit/>
          </a:bodyPr>
          <a:lstStyle/>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定义：</a:t>
            </a:r>
            <a:r>
              <a:rPr kumimoji="1" lang="zh-CN" altLang="zh-CN" sz="2400" b="1">
                <a:solidFill>
                  <a:srgbClr val="000000"/>
                </a:solidFill>
                <a:latin typeface="Times New Roman" pitchFamily="18" charset="0"/>
                <a:ea typeface="楷体_GB2312"/>
                <a:cs typeface="楷体_GB2312"/>
              </a:rPr>
              <a:t>设有向量组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zh-CN" sz="2400" b="1">
                <a:solidFill>
                  <a:srgbClr val="000000"/>
                </a:solidFill>
                <a:latin typeface="Times New Roman" pitchFamily="18" charset="0"/>
                <a:ea typeface="楷体_GB2312"/>
                <a:cs typeface="楷体_GB2312"/>
              </a:rPr>
              <a:t>及</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l </a:t>
            </a:r>
            <a:r>
              <a:rPr kumimoji="1" lang="zh-CN" altLang="zh-CN" sz="2400" b="1">
                <a:solidFill>
                  <a:srgbClr val="000000"/>
                </a:solidFill>
                <a:latin typeface="Times New Roman" pitchFamily="18" charset="0"/>
                <a:ea typeface="楷体_GB2312"/>
                <a:cs typeface="楷体_GB2312"/>
              </a:rPr>
              <a:t>， 若</a:t>
            </a:r>
            <a:endParaRPr kumimoji="1" lang="zh-CN" altLang="en-US" sz="2400" b="1">
              <a:solidFill>
                <a:srgbClr val="000000"/>
              </a:solidFill>
              <a:latin typeface="Times New Roman" pitchFamily="18" charset="0"/>
              <a:ea typeface="楷体_GB2312"/>
              <a:cs typeface="楷体_GB2312"/>
            </a:endParaRPr>
          </a:p>
          <a:p>
            <a:pPr marL="342900" indent="-342900">
              <a:lnSpc>
                <a:spcPct val="130000"/>
              </a:lnSpc>
              <a:spcBef>
                <a:spcPct val="20000"/>
              </a:spcBef>
              <a:buClr>
                <a:srgbClr val="00007D"/>
              </a:buClr>
              <a:buSzPct val="75000"/>
              <a:buFont typeface="Wingdings" pitchFamily="2" charset="2"/>
              <a:buNone/>
            </a:pPr>
            <a:r>
              <a:rPr kumimoji="1" lang="zh-CN" altLang="zh-CN" sz="2400" b="1">
                <a:solidFill>
                  <a:srgbClr val="000000"/>
                </a:solidFill>
                <a:latin typeface="Times New Roman" pitchFamily="18" charset="0"/>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zh-CN"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中的每个向量都能由向量组</a:t>
            </a:r>
            <a:r>
              <a:rPr kumimoji="1" lang="zh-CN" altLang="en-US" sz="2400" b="1">
                <a:solidFill>
                  <a:srgbClr val="000000"/>
                </a:solidFill>
                <a:latin typeface="Times New Roman" pitchFamily="18" charset="0"/>
                <a:ea typeface="楷体_GB2312"/>
                <a:cs typeface="楷体_GB2312"/>
              </a:rPr>
              <a:t> </a:t>
            </a:r>
            <a:r>
              <a:rPr kumimoji="1" lang="zh-CN"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线性表示，则称</a:t>
            </a:r>
            <a:r>
              <a:rPr kumimoji="1" lang="zh-CN" altLang="zh-CN" sz="2400" b="1">
                <a:solidFill>
                  <a:srgbClr val="FF0000"/>
                </a:solidFill>
                <a:latin typeface="Times New Roman" pitchFamily="18" charset="0"/>
                <a:ea typeface="楷体_GB2312"/>
                <a:cs typeface="楷体_GB2312"/>
              </a:rPr>
              <a:t>向</a:t>
            </a:r>
            <a:endParaRPr kumimoji="1" lang="zh-CN" altLang="en-US" sz="2400" b="1">
              <a:solidFill>
                <a:srgbClr val="FF0000"/>
              </a:solidFill>
              <a:latin typeface="Times New Roman" pitchFamily="18" charset="0"/>
              <a:ea typeface="楷体_GB2312"/>
              <a:cs typeface="楷体_GB2312"/>
            </a:endParaRPr>
          </a:p>
          <a:p>
            <a:pPr marL="342900" indent="-342900">
              <a:lnSpc>
                <a:spcPct val="130000"/>
              </a:lnSpc>
              <a:spcBef>
                <a:spcPct val="20000"/>
              </a:spcBef>
              <a:buClr>
                <a:srgbClr val="00007D"/>
              </a:buClr>
              <a:buSzPct val="75000"/>
              <a:buFont typeface="Wingdings" pitchFamily="2" charset="2"/>
              <a:buNone/>
            </a:pPr>
            <a:r>
              <a:rPr kumimoji="1" lang="zh-CN" altLang="zh-CN" sz="2400" b="1">
                <a:solidFill>
                  <a:srgbClr val="FF0000"/>
                </a:solidFill>
                <a:latin typeface="Times New Roman" pitchFamily="18" charset="0"/>
                <a:ea typeface="楷体_GB2312"/>
                <a:cs typeface="楷体_GB2312"/>
              </a:rPr>
              <a:t>量组</a:t>
            </a:r>
            <a:r>
              <a:rPr kumimoji="1" lang="zh-CN" altLang="en-US" sz="2400" b="1">
                <a:solidFill>
                  <a:srgbClr val="FF0000"/>
                </a:solidFill>
                <a:latin typeface="Times New Roman" pitchFamily="18" charset="0"/>
                <a:ea typeface="楷体_GB2312"/>
                <a:cs typeface="楷体_GB2312"/>
              </a:rPr>
              <a:t> </a:t>
            </a:r>
            <a:r>
              <a:rPr kumimoji="1" lang="zh-CN"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 </a:t>
            </a:r>
            <a:r>
              <a:rPr kumimoji="1" lang="zh-CN" altLang="zh-CN" sz="2400" b="1">
                <a:solidFill>
                  <a:srgbClr val="FF0000"/>
                </a:solidFill>
                <a:latin typeface="Times New Roman" pitchFamily="18" charset="0"/>
                <a:ea typeface="楷体_GB2312"/>
                <a:cs typeface="楷体_GB2312"/>
              </a:rPr>
              <a:t>能由向量组</a:t>
            </a:r>
            <a:r>
              <a:rPr kumimoji="1" lang="zh-CN" altLang="en-US" sz="2400" b="1">
                <a:solidFill>
                  <a:srgbClr val="FF0000"/>
                </a:solidFill>
                <a:latin typeface="Times New Roman" pitchFamily="18" charset="0"/>
                <a:ea typeface="楷体_GB2312"/>
                <a:cs typeface="楷体_GB2312"/>
              </a:rPr>
              <a:t> </a:t>
            </a:r>
            <a:r>
              <a:rPr kumimoji="1" lang="zh-CN"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zh-CN" altLang="zh-CN" sz="2400" b="1">
                <a:solidFill>
                  <a:srgbClr val="FF0000"/>
                </a:solidFill>
                <a:latin typeface="Times New Roman" pitchFamily="18" charset="0"/>
                <a:ea typeface="楷体_GB2312"/>
                <a:cs typeface="楷体_GB2312"/>
              </a:rPr>
              <a:t>线性表示</a:t>
            </a:r>
            <a:r>
              <a:rPr kumimoji="1" lang="zh-CN" altLang="en-US" sz="2400" b="1">
                <a:solidFill>
                  <a:srgbClr val="000000"/>
                </a:solidFill>
                <a:latin typeface="Times New Roman" pitchFamily="18" charset="0"/>
                <a:ea typeface="楷体_GB2312"/>
                <a:cs typeface="楷体_GB2312"/>
              </a:rPr>
              <a:t>．</a:t>
            </a:r>
          </a:p>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若向量组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与向量组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能互相线性表示，则称这两个</a:t>
            </a:r>
            <a:r>
              <a:rPr kumimoji="1" lang="zh-CN" altLang="en-US" sz="2400" b="1">
                <a:solidFill>
                  <a:srgbClr val="FF0000"/>
                </a:solidFill>
                <a:latin typeface="Times New Roman" pitchFamily="18" charset="0"/>
                <a:ea typeface="楷体_GB2312"/>
                <a:cs typeface="楷体_GB2312"/>
              </a:rPr>
              <a:t>向量</a:t>
            </a:r>
          </a:p>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组等价</a:t>
            </a:r>
            <a:r>
              <a:rPr kumimoji="1" lang="zh-CN" altLang="en-US" sz="2400" b="1">
                <a:solidFill>
                  <a:srgbClr val="000000"/>
                </a:solidFill>
                <a:latin typeface="Times New Roman" pitchFamily="18" charset="0"/>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53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8" name="Rectangle 2"/>
          <p:cNvSpPr>
            <a:spLocks noChangeArrowheads="1"/>
          </p:cNvSpPr>
          <p:nvPr/>
        </p:nvSpPr>
        <p:spPr bwMode="auto">
          <a:xfrm>
            <a:off x="457200" y="455613"/>
            <a:ext cx="8229600" cy="1114425"/>
          </a:xfrm>
          <a:prstGeom prst="rect">
            <a:avLst/>
          </a:prstGeom>
          <a:noFill/>
          <a:ln w="9525">
            <a:noFill/>
            <a:miter lim="800000"/>
            <a:headEnd/>
            <a:tailEnd/>
          </a:ln>
        </p:spPr>
        <p:txBody>
          <a:bodyPr>
            <a:spAutoFit/>
          </a:bodyPr>
          <a:lstStyle/>
          <a:p>
            <a:pPr marL="342900" indent="-342900">
              <a:lnSpc>
                <a:spcPct val="130000"/>
              </a:lnSpc>
              <a:spcBef>
                <a:spcPct val="20000"/>
              </a:spcBef>
              <a:buClr>
                <a:srgbClr val="00007D"/>
              </a:buClr>
              <a:buSzPct val="75000"/>
              <a:buFont typeface="Wingdings" pitchFamily="2" charset="2"/>
              <a:buNone/>
            </a:pPr>
            <a:r>
              <a:rPr kumimoji="1" lang="zh-CN" altLang="zh-CN" sz="2400" b="1">
                <a:solidFill>
                  <a:srgbClr val="000000"/>
                </a:solidFill>
                <a:latin typeface="Times New Roman" pitchFamily="18" charset="0"/>
                <a:ea typeface="楷体_GB2312"/>
                <a:cs typeface="楷体_GB2312"/>
              </a:rPr>
              <a:t>设有向量组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zh-CN" sz="2400" b="1">
                <a:solidFill>
                  <a:srgbClr val="000000"/>
                </a:solidFill>
                <a:latin typeface="Times New Roman" pitchFamily="18" charset="0"/>
                <a:ea typeface="楷体_GB2312"/>
                <a:cs typeface="楷体_GB2312"/>
              </a:rPr>
              <a:t>及</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l </a:t>
            </a:r>
            <a:r>
              <a:rPr kumimoji="1" lang="zh-CN" altLang="zh-CN" sz="2400" b="1">
                <a:solidFill>
                  <a:srgbClr val="000000"/>
                </a:solidFill>
                <a:latin typeface="Times New Roman" pitchFamily="18" charset="0"/>
                <a:ea typeface="楷体_GB2312"/>
                <a:cs typeface="楷体_GB2312"/>
              </a:rPr>
              <a:t>， 若向量组</a:t>
            </a:r>
            <a:r>
              <a:rPr kumimoji="1" lang="zh-CN" altLang="en-US" sz="2400" b="1">
                <a:solidFill>
                  <a:srgbClr val="000000"/>
                </a:solidFill>
                <a:latin typeface="Times New Roman" pitchFamily="18" charset="0"/>
                <a:ea typeface="楷体_GB2312"/>
                <a:cs typeface="楷体_GB2312"/>
              </a:rPr>
              <a:t> </a:t>
            </a:r>
          </a:p>
          <a:p>
            <a:pPr marL="342900" indent="-342900">
              <a:lnSpc>
                <a:spcPct val="130000"/>
              </a:lnSpc>
              <a:spcBef>
                <a:spcPct val="20000"/>
              </a:spcBef>
              <a:buClr>
                <a:srgbClr val="00007D"/>
              </a:buClr>
              <a:buSzPct val="75000"/>
              <a:buFont typeface="Wingdings" pitchFamily="2" charset="2"/>
              <a:buNone/>
            </a:pPr>
            <a:r>
              <a:rPr kumimoji="1" lang="zh-CN"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能由向量组</a:t>
            </a:r>
            <a:r>
              <a:rPr kumimoji="1" lang="zh-CN" altLang="en-US" sz="2400" b="1">
                <a:solidFill>
                  <a:srgbClr val="000000"/>
                </a:solidFill>
                <a:latin typeface="Times New Roman" pitchFamily="18" charset="0"/>
                <a:ea typeface="楷体_GB2312"/>
                <a:cs typeface="楷体_GB2312"/>
              </a:rPr>
              <a:t> </a:t>
            </a:r>
            <a:r>
              <a:rPr kumimoji="1" lang="zh-CN"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线性表示，即</a:t>
            </a:r>
            <a:endParaRPr kumimoji="1" lang="zh-CN" altLang="en-US" sz="2400" b="1">
              <a:solidFill>
                <a:srgbClr val="000000"/>
              </a:solidFill>
              <a:latin typeface="Times New Roman" pitchFamily="18" charset="0"/>
              <a:ea typeface="楷体_GB2312"/>
              <a:cs typeface="楷体_GB2312"/>
            </a:endParaRPr>
          </a:p>
        </p:txBody>
      </p:sp>
      <p:graphicFrame>
        <p:nvGraphicFramePr>
          <p:cNvPr id="261126" name="Object 6"/>
          <p:cNvGraphicFramePr>
            <a:graphicFrameLocks noChangeAspect="1"/>
          </p:cNvGraphicFramePr>
          <p:nvPr/>
        </p:nvGraphicFramePr>
        <p:xfrm>
          <a:off x="2671763" y="1708150"/>
          <a:ext cx="3757612" cy="1854200"/>
        </p:xfrm>
        <a:graphic>
          <a:graphicData uri="http://schemas.openxmlformats.org/presentationml/2006/ole">
            <mc:AlternateContent xmlns:mc="http://schemas.openxmlformats.org/markup-compatibility/2006">
              <mc:Choice xmlns:v="urn:schemas-microsoft-com:vml" Requires="v">
                <p:oleObj spid="_x0000_s261158" name="Equation" r:id="rId3" imgW="1879600" imgH="927100" progId="">
                  <p:embed/>
                </p:oleObj>
              </mc:Choice>
              <mc:Fallback>
                <p:oleObj name="Equation" r:id="rId3" imgW="1879600" imgH="9271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763" y="1708150"/>
                        <a:ext cx="3757612"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00" name="Object 7"/>
          <p:cNvGraphicFramePr>
            <a:graphicFrameLocks noChangeAspect="1"/>
          </p:cNvGraphicFramePr>
          <p:nvPr/>
        </p:nvGraphicFramePr>
        <p:xfrm>
          <a:off x="1123950" y="3922713"/>
          <a:ext cx="6854825" cy="1882775"/>
        </p:xfrm>
        <a:graphic>
          <a:graphicData uri="http://schemas.openxmlformats.org/presentationml/2006/ole">
            <mc:AlternateContent xmlns:mc="http://schemas.openxmlformats.org/markup-compatibility/2006">
              <mc:Choice xmlns:v="urn:schemas-microsoft-com:vml" Requires="v">
                <p:oleObj spid="_x0000_s261159" name="Equation" r:id="rId5" imgW="3429000" imgH="939800" progId="">
                  <p:embed/>
                </p:oleObj>
              </mc:Choice>
              <mc:Fallback>
                <p:oleObj name="Equation" r:id="rId5" imgW="3429000" imgH="9398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3950" y="3922713"/>
                        <a:ext cx="6854825" cy="1882775"/>
                      </a:xfrm>
                      <a:prstGeom prst="rect">
                        <a:avLst/>
                      </a:prstGeom>
                      <a:solidFill>
                        <a:schemeClr val="bg1"/>
                      </a:solidFill>
                    </p:spPr>
                  </p:pic>
                </p:oleObj>
              </mc:Fallback>
            </mc:AlternateContent>
          </a:graphicData>
        </a:graphic>
      </p:graphicFrame>
      <p:sp>
        <p:nvSpPr>
          <p:cNvPr id="157702" name="Rectangle 6"/>
          <p:cNvSpPr>
            <a:spLocks noChangeArrowheads="1"/>
          </p:cNvSpPr>
          <p:nvPr/>
        </p:nvSpPr>
        <p:spPr bwMode="auto">
          <a:xfrm>
            <a:off x="2627313" y="1700213"/>
            <a:ext cx="3744912" cy="433387"/>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7703" name="Rectangle 7"/>
          <p:cNvSpPr>
            <a:spLocks noChangeArrowheads="1"/>
          </p:cNvSpPr>
          <p:nvPr/>
        </p:nvSpPr>
        <p:spPr bwMode="auto">
          <a:xfrm>
            <a:off x="2627313" y="2179638"/>
            <a:ext cx="3744912" cy="433387"/>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7704" name="Rectangle 8"/>
          <p:cNvSpPr>
            <a:spLocks noChangeArrowheads="1"/>
          </p:cNvSpPr>
          <p:nvPr/>
        </p:nvSpPr>
        <p:spPr bwMode="auto">
          <a:xfrm>
            <a:off x="2627313" y="2660650"/>
            <a:ext cx="3744912" cy="4333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7705" name="Rectangle 9"/>
          <p:cNvSpPr>
            <a:spLocks noChangeArrowheads="1"/>
          </p:cNvSpPr>
          <p:nvPr/>
        </p:nvSpPr>
        <p:spPr bwMode="auto">
          <a:xfrm>
            <a:off x="2627313" y="3141663"/>
            <a:ext cx="3744912" cy="433387"/>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7706" name="Rectangle 10"/>
          <p:cNvSpPr>
            <a:spLocks noChangeArrowheads="1"/>
          </p:cNvSpPr>
          <p:nvPr/>
        </p:nvSpPr>
        <p:spPr bwMode="auto">
          <a:xfrm>
            <a:off x="1908175" y="4652963"/>
            <a:ext cx="733425"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7707" name="Rectangle 11"/>
          <p:cNvSpPr>
            <a:spLocks noChangeArrowheads="1"/>
          </p:cNvSpPr>
          <p:nvPr/>
        </p:nvSpPr>
        <p:spPr bwMode="auto">
          <a:xfrm>
            <a:off x="1533525" y="4652963"/>
            <a:ext cx="503238"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7708" name="Rectangle 12"/>
          <p:cNvSpPr>
            <a:spLocks noChangeArrowheads="1"/>
          </p:cNvSpPr>
          <p:nvPr/>
        </p:nvSpPr>
        <p:spPr bwMode="auto">
          <a:xfrm>
            <a:off x="5651500" y="3933825"/>
            <a:ext cx="576263" cy="18716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7709" name="Rectangle 13"/>
          <p:cNvSpPr>
            <a:spLocks noChangeArrowheads="1"/>
          </p:cNvSpPr>
          <p:nvPr/>
        </p:nvSpPr>
        <p:spPr bwMode="auto">
          <a:xfrm>
            <a:off x="6270625" y="3933825"/>
            <a:ext cx="1152525" cy="18716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7710" name="Rectangle 14"/>
          <p:cNvSpPr>
            <a:spLocks noChangeArrowheads="1"/>
          </p:cNvSpPr>
          <p:nvPr/>
        </p:nvSpPr>
        <p:spPr bwMode="auto">
          <a:xfrm>
            <a:off x="7596188" y="5589588"/>
            <a:ext cx="360362" cy="2159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7701" name="AutoShape 5"/>
          <p:cNvSpPr>
            <a:spLocks noChangeArrowheads="1"/>
          </p:cNvSpPr>
          <p:nvPr/>
        </p:nvSpPr>
        <p:spPr bwMode="auto">
          <a:xfrm>
            <a:off x="6516688" y="2482850"/>
            <a:ext cx="2447925" cy="1296988"/>
          </a:xfrm>
          <a:prstGeom prst="cloudCallout">
            <a:avLst>
              <a:gd name="adj1" fmla="val -51167"/>
              <a:gd name="adj2" fmla="val 68847"/>
            </a:avLst>
          </a:prstGeom>
          <a:solidFill>
            <a:srgbClr val="FFFF99"/>
          </a:solidFill>
          <a:ln w="9525">
            <a:solidFill>
              <a:schemeClr val="tx1"/>
            </a:solidFill>
            <a:round/>
            <a:headEnd/>
            <a:tailEnd/>
          </a:ln>
        </p:spPr>
        <p:txBody>
          <a:bodyPr anchor="ctr" anchorCtr="1"/>
          <a:lstStyle/>
          <a:p>
            <a:pPr algn="ctr"/>
            <a:r>
              <a:rPr lang="zh-CN" altLang="en-US" sz="2000" b="1">
                <a:solidFill>
                  <a:srgbClr val="000000"/>
                </a:solidFill>
                <a:latin typeface="Times New Roman" pitchFamily="18" charset="0"/>
                <a:ea typeface="楷体_GB2312"/>
                <a:cs typeface="楷体_GB2312"/>
              </a:rPr>
              <a:t>线性表示的</a:t>
            </a:r>
          </a:p>
          <a:p>
            <a:pPr algn="ctr"/>
            <a:r>
              <a:rPr lang="zh-CN" altLang="en-US" sz="2000" b="1">
                <a:solidFill>
                  <a:srgbClr val="000000"/>
                </a:solidFill>
                <a:latin typeface="Times New Roman" pitchFamily="18" charset="0"/>
                <a:ea typeface="楷体_GB2312"/>
                <a:cs typeface="楷体_GB2312"/>
              </a:rPr>
              <a:t>系数矩阵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157702"/>
                                        </p:tgtEl>
                                      </p:cBhvr>
                                    </p:animEffect>
                                    <p:set>
                                      <p:cBhvr>
                                        <p:cTn id="7" dur="1" fill="hold">
                                          <p:stCondLst>
                                            <p:cond delay="499"/>
                                          </p:stCondLst>
                                        </p:cTn>
                                        <p:tgtEl>
                                          <p:spTgt spid="157702"/>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57703"/>
                                        </p:tgtEl>
                                      </p:cBhvr>
                                    </p:animEffect>
                                    <p:set>
                                      <p:cBhvr>
                                        <p:cTn id="12" dur="1" fill="hold">
                                          <p:stCondLst>
                                            <p:cond delay="499"/>
                                          </p:stCondLst>
                                        </p:cTn>
                                        <p:tgtEl>
                                          <p:spTgt spid="157703"/>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57704"/>
                                        </p:tgtEl>
                                        <p:attrNameLst>
                                          <p:attrName>style.visibility</p:attrName>
                                        </p:attrNameLst>
                                      </p:cBhvr>
                                      <p:to>
                                        <p:strVal val="hidden"/>
                                      </p:to>
                                    </p:set>
                                  </p:childTnLst>
                                </p:cTn>
                              </p:par>
                            </p:childTnLst>
                          </p:cTn>
                        </p:par>
                        <p:par>
                          <p:cTn id="17" fill="hold" nodeType="afterGroup">
                            <p:stCondLst>
                              <p:cond delay="0"/>
                            </p:stCondLst>
                            <p:childTnLst>
                              <p:par>
                                <p:cTn id="18" presetID="3" presetClass="exit" presetSubtype="10" fill="hold" grpId="0" nodeType="afterEffect">
                                  <p:stCondLst>
                                    <p:cond delay="0"/>
                                  </p:stCondLst>
                                  <p:childTnLst>
                                    <p:animEffect transition="out" filter="blinds(horizontal)">
                                      <p:cBhvr>
                                        <p:cTn id="19" dur="500"/>
                                        <p:tgtEl>
                                          <p:spTgt spid="157705"/>
                                        </p:tgtEl>
                                      </p:cBhvr>
                                    </p:animEffect>
                                    <p:set>
                                      <p:cBhvr>
                                        <p:cTn id="20" dur="1" fill="hold">
                                          <p:stCondLst>
                                            <p:cond delay="499"/>
                                          </p:stCondLst>
                                        </p:cTn>
                                        <p:tgtEl>
                                          <p:spTgt spid="15770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157700"/>
                                        </p:tgtEl>
                                        <p:attrNameLst>
                                          <p:attrName>style.visibility</p:attrName>
                                        </p:attrNameLst>
                                      </p:cBhvr>
                                      <p:to>
                                        <p:strVal val="visible"/>
                                      </p:to>
                                    </p:set>
                                    <p:animEffect transition="in" filter="box(in)">
                                      <p:cBhvr>
                                        <p:cTn id="25" dur="500"/>
                                        <p:tgtEl>
                                          <p:spTgt spid="15770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xit" presetSubtype="8" fill="hold" grpId="0" nodeType="clickEffect">
                                  <p:stCondLst>
                                    <p:cond delay="0"/>
                                  </p:stCondLst>
                                  <p:childTnLst>
                                    <p:animEffect transition="out" filter="wipe(left)">
                                      <p:cBhvr>
                                        <p:cTn id="29" dur="500"/>
                                        <p:tgtEl>
                                          <p:spTgt spid="157707"/>
                                        </p:tgtEl>
                                      </p:cBhvr>
                                    </p:animEffect>
                                    <p:set>
                                      <p:cBhvr>
                                        <p:cTn id="30" dur="1" fill="hold">
                                          <p:stCondLst>
                                            <p:cond delay="499"/>
                                          </p:stCondLst>
                                        </p:cTn>
                                        <p:tgtEl>
                                          <p:spTgt spid="157707"/>
                                        </p:tgtEl>
                                        <p:attrNameLst>
                                          <p:attrName>style.visibility</p:attrName>
                                        </p:attrNameLst>
                                      </p:cBhvr>
                                      <p:to>
                                        <p:strVal val="hidden"/>
                                      </p:to>
                                    </p:set>
                                  </p:childTnLst>
                                </p:cTn>
                              </p:par>
                              <p:par>
                                <p:cTn id="31" presetID="22" presetClass="exit" presetSubtype="8" fill="hold" grpId="0" nodeType="withEffect">
                                  <p:stCondLst>
                                    <p:cond delay="0"/>
                                  </p:stCondLst>
                                  <p:childTnLst>
                                    <p:animEffect transition="out" filter="wipe(left)">
                                      <p:cBhvr>
                                        <p:cTn id="32" dur="500"/>
                                        <p:tgtEl>
                                          <p:spTgt spid="157708"/>
                                        </p:tgtEl>
                                      </p:cBhvr>
                                    </p:animEffect>
                                    <p:set>
                                      <p:cBhvr>
                                        <p:cTn id="33" dur="1" fill="hold">
                                          <p:stCondLst>
                                            <p:cond delay="499"/>
                                          </p:stCondLst>
                                        </p:cTn>
                                        <p:tgtEl>
                                          <p:spTgt spid="15770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xit" presetSubtype="8" fill="hold" grpId="0" nodeType="clickEffect">
                                  <p:stCondLst>
                                    <p:cond delay="0"/>
                                  </p:stCondLst>
                                  <p:childTnLst>
                                    <p:animEffect transition="out" filter="wipe(left)">
                                      <p:cBhvr>
                                        <p:cTn id="37" dur="500"/>
                                        <p:tgtEl>
                                          <p:spTgt spid="157706"/>
                                        </p:tgtEl>
                                      </p:cBhvr>
                                    </p:animEffect>
                                    <p:set>
                                      <p:cBhvr>
                                        <p:cTn id="38" dur="1" fill="hold">
                                          <p:stCondLst>
                                            <p:cond delay="499"/>
                                          </p:stCondLst>
                                        </p:cTn>
                                        <p:tgtEl>
                                          <p:spTgt spid="157706"/>
                                        </p:tgtEl>
                                        <p:attrNameLst>
                                          <p:attrName>style.visibility</p:attrName>
                                        </p:attrNameLst>
                                      </p:cBhvr>
                                      <p:to>
                                        <p:strVal val="hidden"/>
                                      </p:to>
                                    </p:set>
                                  </p:childTnLst>
                                </p:cTn>
                              </p:par>
                              <p:par>
                                <p:cTn id="39" presetID="22" presetClass="exit" presetSubtype="8" fill="hold" grpId="0" nodeType="withEffect">
                                  <p:stCondLst>
                                    <p:cond delay="0"/>
                                  </p:stCondLst>
                                  <p:childTnLst>
                                    <p:animEffect transition="out" filter="wipe(left)">
                                      <p:cBhvr>
                                        <p:cTn id="40" dur="500"/>
                                        <p:tgtEl>
                                          <p:spTgt spid="157709"/>
                                        </p:tgtEl>
                                      </p:cBhvr>
                                    </p:animEffect>
                                    <p:set>
                                      <p:cBhvr>
                                        <p:cTn id="41" dur="1" fill="hold">
                                          <p:stCondLst>
                                            <p:cond delay="499"/>
                                          </p:stCondLst>
                                        </p:cTn>
                                        <p:tgtEl>
                                          <p:spTgt spid="157709"/>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157710"/>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3" fill="hold" grpId="0" nodeType="clickEffect">
                                  <p:stCondLst>
                                    <p:cond delay="0"/>
                                  </p:stCondLst>
                                  <p:childTnLst>
                                    <p:set>
                                      <p:cBhvr>
                                        <p:cTn id="47" dur="1" fill="hold">
                                          <p:stCondLst>
                                            <p:cond delay="0"/>
                                          </p:stCondLst>
                                        </p:cTn>
                                        <p:tgtEl>
                                          <p:spTgt spid="157701"/>
                                        </p:tgtEl>
                                        <p:attrNameLst>
                                          <p:attrName>style.visibility</p:attrName>
                                        </p:attrNameLst>
                                      </p:cBhvr>
                                      <p:to>
                                        <p:strVal val="visible"/>
                                      </p:to>
                                    </p:set>
                                    <p:animEffect transition="in" filter="strips(upRight)">
                                      <p:cBhvr>
                                        <p:cTn id="48" dur="500"/>
                                        <p:tgtEl>
                                          <p:spTgt spid="157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2" grpId="0" animBg="1"/>
      <p:bldP spid="157703" grpId="0" animBg="1"/>
      <p:bldP spid="157704" grpId="0" animBg="1"/>
      <p:bldP spid="157705" grpId="0" animBg="1"/>
      <p:bldP spid="157706" grpId="0" animBg="1"/>
      <p:bldP spid="157707" grpId="0" animBg="1"/>
      <p:bldP spid="157708" grpId="0" animBg="1"/>
      <p:bldP spid="157709" grpId="0" animBg="1"/>
      <p:bldP spid="157710" grpId="0" animBg="1"/>
      <p:bldP spid="15770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47663" y="381000"/>
            <a:ext cx="8458200" cy="1203325"/>
          </a:xfrm>
          <a:prstGeom prst="rect">
            <a:avLst/>
          </a:prstGeom>
          <a:noFill/>
          <a:ln w="9525">
            <a:noFill/>
            <a:miter lim="800000"/>
            <a:headEnd/>
            <a:tailEnd/>
          </a:ln>
        </p:spPr>
        <p:txBody>
          <a:bodyPr>
            <a:spAutoFit/>
          </a:bodyPr>
          <a:lstStyle/>
          <a:p>
            <a:pPr marL="457200" indent="-457200">
              <a:lnSpc>
                <a:spcPct val="130000"/>
              </a:lnSpc>
            </a:pPr>
            <a:r>
              <a:rPr kumimoji="1" lang="zh-CN" altLang="en-US" sz="2800" b="1">
                <a:solidFill>
                  <a:srgbClr val="000000"/>
                </a:solidFill>
                <a:latin typeface="Times New Roman" pitchFamily="18" charset="0"/>
                <a:ea typeface="楷体_GB2312"/>
                <a:cs typeface="楷体_GB2312"/>
              </a:rPr>
              <a:t>对于</a:t>
            </a:r>
            <a:r>
              <a:rPr kumimoji="1" lang="en-US" altLang="zh-CN" sz="2800" b="1" i="1">
                <a:solidFill>
                  <a:srgbClr val="000000"/>
                </a:solidFill>
                <a:latin typeface="Times New Roman" pitchFamily="18" charset="0"/>
                <a:ea typeface="楷体_GB2312"/>
                <a:cs typeface="楷体_GB2312"/>
              </a:rPr>
              <a:t>n </a:t>
            </a:r>
            <a:r>
              <a:rPr kumimoji="1" lang="zh-CN" altLang="en-US" sz="2800" b="1">
                <a:solidFill>
                  <a:srgbClr val="000000"/>
                </a:solidFill>
                <a:latin typeface="Times New Roman" pitchFamily="18" charset="0"/>
                <a:ea typeface="楷体_GB2312"/>
                <a:cs typeface="楷体_GB2312"/>
              </a:rPr>
              <a:t>个不同的元素，可规定各元素之间的标准次序</a:t>
            </a:r>
            <a:r>
              <a:rPr kumimoji="1" lang="en-US" altLang="zh-CN" sz="2800" b="1">
                <a:solidFill>
                  <a:srgbClr val="000000"/>
                </a:solidFill>
                <a:latin typeface="Times New Roman" pitchFamily="18" charset="0"/>
                <a:ea typeface="楷体_GB2312"/>
                <a:cs typeface="楷体_GB2312"/>
              </a:rPr>
              <a:t>.</a:t>
            </a:r>
          </a:p>
          <a:p>
            <a:pPr marL="457200" indent="-457200">
              <a:lnSpc>
                <a:spcPct val="130000"/>
              </a:lnSpc>
            </a:pPr>
            <a:r>
              <a:rPr kumimoji="1" lang="en-US" altLang="zh-CN" sz="2800" b="1" i="1">
                <a:solidFill>
                  <a:srgbClr val="0000FF"/>
                </a:solidFill>
                <a:latin typeface="Times New Roman" pitchFamily="18" charset="0"/>
                <a:ea typeface="楷体_GB2312"/>
                <a:cs typeface="楷体_GB2312"/>
              </a:rPr>
              <a:t>n </a:t>
            </a:r>
            <a:r>
              <a:rPr kumimoji="1" lang="zh-CN" altLang="en-US" sz="2800" b="1">
                <a:solidFill>
                  <a:srgbClr val="0000FF"/>
                </a:solidFill>
                <a:latin typeface="Times New Roman" pitchFamily="18" charset="0"/>
                <a:ea typeface="楷体_GB2312"/>
                <a:cs typeface="楷体_GB2312"/>
              </a:rPr>
              <a:t>个不同的自然数，规定从小到大为标准次序</a:t>
            </a:r>
            <a:r>
              <a:rPr kumimoji="1" lang="en-US" altLang="zh-CN" sz="2800" b="1">
                <a:solidFill>
                  <a:srgbClr val="0000FF"/>
                </a:solidFill>
                <a:latin typeface="Times New Roman" pitchFamily="18" charset="0"/>
                <a:ea typeface="楷体_GB2312"/>
                <a:cs typeface="楷体_GB2312"/>
              </a:rPr>
              <a:t>.</a:t>
            </a:r>
          </a:p>
        </p:txBody>
      </p:sp>
      <p:sp>
        <p:nvSpPr>
          <p:cNvPr id="22531" name="AutoShape 3"/>
          <p:cNvSpPr>
            <a:spLocks noChangeArrowheads="1"/>
          </p:cNvSpPr>
          <p:nvPr/>
        </p:nvSpPr>
        <p:spPr bwMode="auto">
          <a:xfrm>
            <a:off x="347663" y="1752600"/>
            <a:ext cx="8491537" cy="1209675"/>
          </a:xfrm>
          <a:prstGeom prst="roundRect">
            <a:avLst>
              <a:gd name="adj" fmla="val 16667"/>
            </a:avLst>
          </a:prstGeom>
          <a:noFill/>
          <a:ln w="28575">
            <a:solidFill>
              <a:schemeClr val="accent1"/>
            </a:solidFill>
            <a:round/>
            <a:headEnd/>
            <a:tailEnd/>
          </a:ln>
        </p:spPr>
        <p:txBody>
          <a:bodyPr wrap="none"/>
          <a:lstStyle/>
          <a:p>
            <a:r>
              <a:rPr lang="zh-CN" altLang="en-US" sz="2800" b="1">
                <a:solidFill>
                  <a:srgbClr val="0000FF"/>
                </a:solidFill>
                <a:latin typeface="Tahoma" pitchFamily="34" charset="0"/>
                <a:ea typeface="楷体_GB2312"/>
                <a:cs typeface="楷体_GB2312"/>
              </a:rPr>
              <a:t>定义</a:t>
            </a:r>
            <a:r>
              <a:rPr lang="zh-CN" altLang="en-US" sz="2800" b="1">
                <a:solidFill>
                  <a:srgbClr val="6666FF"/>
                </a:solidFill>
                <a:latin typeface="Tahoma" pitchFamily="34" charset="0"/>
                <a:ea typeface="楷体_GB2312"/>
                <a:cs typeface="楷体_GB2312"/>
              </a:rPr>
              <a:t>   </a:t>
            </a:r>
            <a:r>
              <a:rPr lang="zh-CN" altLang="en-US" sz="2800" b="1">
                <a:solidFill>
                  <a:srgbClr val="000000"/>
                </a:solidFill>
                <a:latin typeface="Tahoma" pitchFamily="34" charset="0"/>
                <a:ea typeface="楷体_GB2312"/>
                <a:cs typeface="楷体_GB2312"/>
              </a:rPr>
              <a:t>当某两个元素的先后次序与标准次序不同时，</a:t>
            </a:r>
          </a:p>
          <a:p>
            <a:pPr>
              <a:lnSpc>
                <a:spcPct val="130000"/>
              </a:lnSpc>
            </a:pPr>
            <a:r>
              <a:rPr lang="zh-CN" altLang="en-US" sz="2800" b="1">
                <a:solidFill>
                  <a:srgbClr val="000000"/>
                </a:solidFill>
                <a:latin typeface="Tahoma" pitchFamily="34" charset="0"/>
                <a:ea typeface="楷体_GB2312"/>
                <a:cs typeface="楷体_GB2312"/>
              </a:rPr>
              <a:t>就</a:t>
            </a:r>
            <a:r>
              <a:rPr lang="zh-CN" altLang="zh-CN" sz="2800" b="1">
                <a:solidFill>
                  <a:srgbClr val="000000"/>
                </a:solidFill>
                <a:latin typeface="Tahoma" pitchFamily="34" charset="0"/>
                <a:ea typeface="楷体_GB2312"/>
                <a:cs typeface="楷体_GB2312"/>
              </a:rPr>
              <a:t>称这两个元素组成一个</a:t>
            </a:r>
            <a:r>
              <a:rPr lang="zh-CN" altLang="zh-CN" sz="2800" b="1">
                <a:solidFill>
                  <a:srgbClr val="FF0000"/>
                </a:solidFill>
                <a:latin typeface="Tahoma" pitchFamily="34" charset="0"/>
                <a:ea typeface="楷体_GB2312"/>
                <a:cs typeface="楷体_GB2312"/>
              </a:rPr>
              <a:t>逆序</a:t>
            </a:r>
            <a:r>
              <a:rPr lang="zh-CN" altLang="zh-CN" sz="2800" b="1">
                <a:solidFill>
                  <a:srgbClr val="000000"/>
                </a:solidFill>
                <a:latin typeface="Times New Roman" pitchFamily="18" charset="0"/>
                <a:ea typeface="楷体_GB2312"/>
                <a:cs typeface="楷体_GB2312"/>
              </a:rPr>
              <a:t>.</a:t>
            </a:r>
            <a:endParaRPr lang="en-US" altLang="zh-CN" sz="2800" b="1">
              <a:solidFill>
                <a:srgbClr val="000000"/>
              </a:solidFill>
              <a:latin typeface="Times New Roman" pitchFamily="18" charset="0"/>
              <a:ea typeface="楷体_GB2312"/>
              <a:cs typeface="楷体_GB2312"/>
            </a:endParaRPr>
          </a:p>
        </p:txBody>
      </p:sp>
      <p:sp>
        <p:nvSpPr>
          <p:cNvPr id="22532" name="Text Box 4"/>
          <p:cNvSpPr txBox="1">
            <a:spLocks noChangeArrowheads="1"/>
          </p:cNvSpPr>
          <p:nvPr/>
        </p:nvSpPr>
        <p:spPr bwMode="auto">
          <a:xfrm>
            <a:off x="347663" y="3167063"/>
            <a:ext cx="3887787" cy="519112"/>
          </a:xfrm>
          <a:prstGeom prst="rect">
            <a:avLst/>
          </a:prstGeom>
          <a:noFill/>
          <a:ln w="9525">
            <a:noFill/>
            <a:miter lim="800000"/>
            <a:headEnd/>
            <a:tailEnd/>
          </a:ln>
        </p:spPr>
        <p:txBody>
          <a:bodyPr wrap="none"/>
          <a:lstStyle/>
          <a:p>
            <a:r>
              <a:rPr lang="zh-CN" altLang="en-US" sz="2800" b="1">
                <a:solidFill>
                  <a:srgbClr val="000000"/>
                </a:solidFill>
                <a:latin typeface="Tahoma" pitchFamily="34" charset="0"/>
                <a:ea typeface="楷体_GB2312"/>
                <a:cs typeface="楷体_GB2312"/>
              </a:rPr>
              <a:t>例如   在排列</a:t>
            </a:r>
            <a:r>
              <a:rPr lang="en-US" altLang="zh-CN" sz="2800" b="1">
                <a:solidFill>
                  <a:srgbClr val="000000"/>
                </a:solidFill>
                <a:latin typeface="Times New Roman" pitchFamily="18" charset="0"/>
                <a:ea typeface="楷体_GB2312"/>
                <a:cs typeface="楷体_GB2312"/>
              </a:rPr>
              <a:t>32514</a:t>
            </a:r>
            <a:r>
              <a:rPr lang="zh-CN" altLang="en-US" sz="2800" b="1">
                <a:solidFill>
                  <a:srgbClr val="000000"/>
                </a:solidFill>
                <a:latin typeface="Tahoma" pitchFamily="34" charset="0"/>
                <a:ea typeface="楷体_GB2312"/>
                <a:cs typeface="楷体_GB2312"/>
              </a:rPr>
              <a:t>中，</a:t>
            </a:r>
          </a:p>
        </p:txBody>
      </p:sp>
      <p:sp>
        <p:nvSpPr>
          <p:cNvPr id="22533" name="Text Box 5"/>
          <p:cNvSpPr txBox="1">
            <a:spLocks noChangeArrowheads="1"/>
          </p:cNvSpPr>
          <p:nvPr/>
        </p:nvSpPr>
        <p:spPr bwMode="auto">
          <a:xfrm>
            <a:off x="3422650" y="4183063"/>
            <a:ext cx="2139950" cy="519112"/>
          </a:xfrm>
          <a:prstGeom prst="rect">
            <a:avLst/>
          </a:prstGeom>
          <a:noFill/>
          <a:ln w="9525">
            <a:noFill/>
            <a:miter lim="800000"/>
            <a:headEnd/>
            <a:tailEnd/>
          </a:ln>
        </p:spPr>
        <p:txBody>
          <a:bodyPr wrap="none">
            <a:spAutoFit/>
          </a:bodyPr>
          <a:lstStyle/>
          <a:p>
            <a:r>
              <a:rPr kumimoji="1" lang="en-US" altLang="zh-CN" sz="2800" b="1">
                <a:solidFill>
                  <a:srgbClr val="000000"/>
                </a:solidFill>
                <a:latin typeface="Times New Roman" pitchFamily="18" charset="0"/>
                <a:ea typeface="黑体" pitchFamily="49" charset="-122"/>
              </a:rPr>
              <a:t>3   2   5   1   4</a:t>
            </a:r>
          </a:p>
        </p:txBody>
      </p:sp>
      <p:grpSp>
        <p:nvGrpSpPr>
          <p:cNvPr id="22534" name="Group 6"/>
          <p:cNvGrpSpPr>
            <a:grpSpLocks/>
          </p:cNvGrpSpPr>
          <p:nvPr/>
        </p:nvGrpSpPr>
        <p:grpSpPr bwMode="auto">
          <a:xfrm>
            <a:off x="3346450" y="4564063"/>
            <a:ext cx="987425" cy="846137"/>
            <a:chOff x="1776" y="3321"/>
            <a:chExt cx="622" cy="533"/>
          </a:xfrm>
        </p:grpSpPr>
        <p:grpSp>
          <p:nvGrpSpPr>
            <p:cNvPr id="663570" name="Group 7"/>
            <p:cNvGrpSpPr>
              <a:grpSpLocks/>
            </p:cNvGrpSpPr>
            <p:nvPr/>
          </p:nvGrpSpPr>
          <p:grpSpPr bwMode="auto">
            <a:xfrm>
              <a:off x="1872" y="3321"/>
              <a:ext cx="336" cy="192"/>
              <a:chOff x="1344" y="3024"/>
              <a:chExt cx="336" cy="192"/>
            </a:xfrm>
          </p:grpSpPr>
          <p:sp>
            <p:nvSpPr>
              <p:cNvPr id="663572" name="Line 8"/>
              <p:cNvSpPr>
                <a:spLocks noChangeShapeType="1"/>
              </p:cNvSpPr>
              <p:nvPr/>
            </p:nvSpPr>
            <p:spPr bwMode="auto">
              <a:xfrm>
                <a:off x="1344" y="3024"/>
                <a:ext cx="192" cy="192"/>
              </a:xfrm>
              <a:prstGeom prst="line">
                <a:avLst/>
              </a:prstGeom>
              <a:noFill/>
              <a:ln w="28575">
                <a:solidFill>
                  <a:srgbClr val="FF0000"/>
                </a:solidFill>
                <a:round/>
                <a:headEnd/>
                <a:tailEnd/>
              </a:ln>
            </p:spPr>
            <p:txBody>
              <a:bodyPr wrap="none"/>
              <a:lstStyle/>
              <a:p>
                <a:endParaRPr lang="zh-CN" altLang="en-US"/>
              </a:p>
            </p:txBody>
          </p:sp>
          <p:sp>
            <p:nvSpPr>
              <p:cNvPr id="663573" name="Line 9"/>
              <p:cNvSpPr>
                <a:spLocks noChangeShapeType="1"/>
              </p:cNvSpPr>
              <p:nvPr/>
            </p:nvSpPr>
            <p:spPr bwMode="auto">
              <a:xfrm flipH="1">
                <a:off x="1488" y="3024"/>
                <a:ext cx="192" cy="192"/>
              </a:xfrm>
              <a:prstGeom prst="line">
                <a:avLst/>
              </a:prstGeom>
              <a:noFill/>
              <a:ln w="28575">
                <a:solidFill>
                  <a:srgbClr val="FF0000"/>
                </a:solidFill>
                <a:round/>
                <a:headEnd/>
                <a:tailEnd/>
              </a:ln>
            </p:spPr>
            <p:txBody>
              <a:bodyPr wrap="none"/>
              <a:lstStyle/>
              <a:p>
                <a:endParaRPr lang="zh-CN" altLang="en-US"/>
              </a:p>
            </p:txBody>
          </p:sp>
        </p:grpSp>
        <p:sp>
          <p:nvSpPr>
            <p:cNvPr id="663571" name="Rectangle 10"/>
            <p:cNvSpPr>
              <a:spLocks noChangeArrowheads="1"/>
            </p:cNvSpPr>
            <p:nvPr/>
          </p:nvSpPr>
          <p:spPr bwMode="auto">
            <a:xfrm>
              <a:off x="1776" y="3527"/>
              <a:ext cx="622" cy="327"/>
            </a:xfrm>
            <a:prstGeom prst="rect">
              <a:avLst/>
            </a:prstGeom>
            <a:noFill/>
            <a:ln w="9525">
              <a:no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逆序 </a:t>
              </a:r>
            </a:p>
          </p:txBody>
        </p:sp>
      </p:grpSp>
      <p:grpSp>
        <p:nvGrpSpPr>
          <p:cNvPr id="22539" name="Group 11"/>
          <p:cNvGrpSpPr>
            <a:grpSpLocks/>
          </p:cNvGrpSpPr>
          <p:nvPr/>
        </p:nvGrpSpPr>
        <p:grpSpPr bwMode="auto">
          <a:xfrm>
            <a:off x="4184650" y="3581400"/>
            <a:ext cx="987425" cy="739775"/>
            <a:chOff x="2304" y="2702"/>
            <a:chExt cx="622" cy="466"/>
          </a:xfrm>
        </p:grpSpPr>
        <p:grpSp>
          <p:nvGrpSpPr>
            <p:cNvPr id="663566" name="Group 12"/>
            <p:cNvGrpSpPr>
              <a:grpSpLocks/>
            </p:cNvGrpSpPr>
            <p:nvPr/>
          </p:nvGrpSpPr>
          <p:grpSpPr bwMode="auto">
            <a:xfrm rot="-10769307">
              <a:off x="2448" y="2976"/>
              <a:ext cx="336" cy="192"/>
              <a:chOff x="1344" y="3024"/>
              <a:chExt cx="336" cy="192"/>
            </a:xfrm>
          </p:grpSpPr>
          <p:sp>
            <p:nvSpPr>
              <p:cNvPr id="663568" name="Line 13"/>
              <p:cNvSpPr>
                <a:spLocks noChangeShapeType="1"/>
              </p:cNvSpPr>
              <p:nvPr/>
            </p:nvSpPr>
            <p:spPr bwMode="auto">
              <a:xfrm>
                <a:off x="1344" y="3024"/>
                <a:ext cx="192" cy="192"/>
              </a:xfrm>
              <a:prstGeom prst="line">
                <a:avLst/>
              </a:prstGeom>
              <a:noFill/>
              <a:ln w="28575">
                <a:solidFill>
                  <a:srgbClr val="FF0000"/>
                </a:solidFill>
                <a:round/>
                <a:headEnd/>
                <a:tailEnd/>
              </a:ln>
            </p:spPr>
            <p:txBody>
              <a:bodyPr wrap="none"/>
              <a:lstStyle/>
              <a:p>
                <a:endParaRPr lang="zh-CN" altLang="en-US"/>
              </a:p>
            </p:txBody>
          </p:sp>
          <p:sp>
            <p:nvSpPr>
              <p:cNvPr id="663569" name="Line 14"/>
              <p:cNvSpPr>
                <a:spLocks noChangeShapeType="1"/>
              </p:cNvSpPr>
              <p:nvPr/>
            </p:nvSpPr>
            <p:spPr bwMode="auto">
              <a:xfrm flipH="1">
                <a:off x="1488" y="3024"/>
                <a:ext cx="192" cy="192"/>
              </a:xfrm>
              <a:prstGeom prst="line">
                <a:avLst/>
              </a:prstGeom>
              <a:noFill/>
              <a:ln w="28575">
                <a:solidFill>
                  <a:srgbClr val="FF0000"/>
                </a:solidFill>
                <a:round/>
                <a:headEnd/>
                <a:tailEnd/>
              </a:ln>
            </p:spPr>
            <p:txBody>
              <a:bodyPr wrap="none"/>
              <a:lstStyle/>
              <a:p>
                <a:endParaRPr lang="zh-CN" altLang="en-US"/>
              </a:p>
            </p:txBody>
          </p:sp>
        </p:grpSp>
        <p:sp>
          <p:nvSpPr>
            <p:cNvPr id="663567" name="Rectangle 15"/>
            <p:cNvSpPr>
              <a:spLocks noChangeArrowheads="1"/>
            </p:cNvSpPr>
            <p:nvPr/>
          </p:nvSpPr>
          <p:spPr bwMode="auto">
            <a:xfrm>
              <a:off x="2304" y="2702"/>
              <a:ext cx="622" cy="327"/>
            </a:xfrm>
            <a:prstGeom prst="rect">
              <a:avLst/>
            </a:prstGeom>
            <a:noFill/>
            <a:ln w="9525">
              <a:no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逆序 </a:t>
              </a:r>
            </a:p>
          </p:txBody>
        </p:sp>
      </p:grpSp>
      <p:grpSp>
        <p:nvGrpSpPr>
          <p:cNvPr id="22544" name="Group 16"/>
          <p:cNvGrpSpPr>
            <a:grpSpLocks/>
          </p:cNvGrpSpPr>
          <p:nvPr/>
        </p:nvGrpSpPr>
        <p:grpSpPr bwMode="auto">
          <a:xfrm>
            <a:off x="4413250" y="4549775"/>
            <a:ext cx="1139825" cy="860425"/>
            <a:chOff x="2448" y="3312"/>
            <a:chExt cx="718" cy="542"/>
          </a:xfrm>
        </p:grpSpPr>
        <p:grpSp>
          <p:nvGrpSpPr>
            <p:cNvPr id="663562" name="Group 17"/>
            <p:cNvGrpSpPr>
              <a:grpSpLocks/>
            </p:cNvGrpSpPr>
            <p:nvPr/>
          </p:nvGrpSpPr>
          <p:grpSpPr bwMode="auto">
            <a:xfrm>
              <a:off x="2448" y="3312"/>
              <a:ext cx="672" cy="192"/>
              <a:chOff x="1344" y="3024"/>
              <a:chExt cx="336" cy="192"/>
            </a:xfrm>
          </p:grpSpPr>
          <p:sp>
            <p:nvSpPr>
              <p:cNvPr id="663564" name="Line 18"/>
              <p:cNvSpPr>
                <a:spLocks noChangeShapeType="1"/>
              </p:cNvSpPr>
              <p:nvPr/>
            </p:nvSpPr>
            <p:spPr bwMode="auto">
              <a:xfrm>
                <a:off x="1344" y="3024"/>
                <a:ext cx="192" cy="192"/>
              </a:xfrm>
              <a:prstGeom prst="line">
                <a:avLst/>
              </a:prstGeom>
              <a:noFill/>
              <a:ln w="28575">
                <a:solidFill>
                  <a:srgbClr val="FF0000"/>
                </a:solidFill>
                <a:round/>
                <a:headEnd/>
                <a:tailEnd/>
              </a:ln>
            </p:spPr>
            <p:txBody>
              <a:bodyPr wrap="none"/>
              <a:lstStyle/>
              <a:p>
                <a:endParaRPr lang="zh-CN" altLang="en-US"/>
              </a:p>
            </p:txBody>
          </p:sp>
          <p:sp>
            <p:nvSpPr>
              <p:cNvPr id="663565" name="Line 19"/>
              <p:cNvSpPr>
                <a:spLocks noChangeShapeType="1"/>
              </p:cNvSpPr>
              <p:nvPr/>
            </p:nvSpPr>
            <p:spPr bwMode="auto">
              <a:xfrm flipH="1">
                <a:off x="1488" y="3024"/>
                <a:ext cx="192" cy="192"/>
              </a:xfrm>
              <a:prstGeom prst="line">
                <a:avLst/>
              </a:prstGeom>
              <a:noFill/>
              <a:ln w="28575">
                <a:solidFill>
                  <a:srgbClr val="FF0000"/>
                </a:solidFill>
                <a:round/>
                <a:headEnd/>
                <a:tailEnd/>
              </a:ln>
            </p:spPr>
            <p:txBody>
              <a:bodyPr wrap="none"/>
              <a:lstStyle/>
              <a:p>
                <a:endParaRPr lang="zh-CN" altLang="en-US"/>
              </a:p>
            </p:txBody>
          </p:sp>
        </p:grpSp>
        <p:sp>
          <p:nvSpPr>
            <p:cNvPr id="663563" name="Rectangle 20"/>
            <p:cNvSpPr>
              <a:spLocks noChangeArrowheads="1"/>
            </p:cNvSpPr>
            <p:nvPr/>
          </p:nvSpPr>
          <p:spPr bwMode="auto">
            <a:xfrm>
              <a:off x="2544" y="3527"/>
              <a:ext cx="622" cy="327"/>
            </a:xfrm>
            <a:prstGeom prst="rect">
              <a:avLst/>
            </a:prstGeom>
            <a:noFill/>
            <a:ln w="9525">
              <a:no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逆序 </a:t>
              </a:r>
            </a:p>
          </p:txBody>
        </p:sp>
      </p:grpSp>
      <p:sp>
        <p:nvSpPr>
          <p:cNvPr id="22549" name="Text Box 21"/>
          <p:cNvSpPr txBox="1">
            <a:spLocks noChangeArrowheads="1"/>
          </p:cNvSpPr>
          <p:nvPr/>
        </p:nvSpPr>
        <p:spPr bwMode="auto">
          <a:xfrm>
            <a:off x="315913" y="5500688"/>
            <a:ext cx="5184775" cy="519112"/>
          </a:xfrm>
          <a:prstGeom prst="rect">
            <a:avLst/>
          </a:prstGeom>
          <a:noFill/>
          <a:ln w="9525">
            <a:noFill/>
            <a:miter lim="800000"/>
            <a:headEnd/>
            <a:tailEnd/>
          </a:ln>
        </p:spPr>
        <p:txBody>
          <a:bodyPr wrap="none"/>
          <a:lstStyle/>
          <a:p>
            <a:r>
              <a:rPr kumimoji="1" lang="zh-CN" altLang="en-US" sz="2800" b="1">
                <a:solidFill>
                  <a:srgbClr val="0000FF"/>
                </a:solidFill>
                <a:latin typeface="Times New Roman" pitchFamily="18" charset="0"/>
                <a:ea typeface="楷体_GB2312"/>
                <a:cs typeface="楷体_GB2312"/>
              </a:rPr>
              <a:t>思考题：</a:t>
            </a:r>
            <a:r>
              <a:rPr kumimoji="1" lang="zh-CN" altLang="en-US" sz="2800" b="1">
                <a:solidFill>
                  <a:srgbClr val="000000"/>
                </a:solidFill>
                <a:latin typeface="Times New Roman" pitchFamily="18" charset="0"/>
                <a:ea typeface="楷体_GB2312"/>
                <a:cs typeface="楷体_GB2312"/>
              </a:rPr>
              <a:t>还能找到其它逆序吗？</a:t>
            </a:r>
          </a:p>
        </p:txBody>
      </p:sp>
      <p:sp>
        <p:nvSpPr>
          <p:cNvPr id="22550" name="Text Box 22"/>
          <p:cNvSpPr txBox="1">
            <a:spLocks noChangeArrowheads="1"/>
          </p:cNvSpPr>
          <p:nvPr/>
        </p:nvSpPr>
        <p:spPr bwMode="auto">
          <a:xfrm>
            <a:off x="315913" y="6110288"/>
            <a:ext cx="6343650" cy="519112"/>
          </a:xfrm>
          <a:prstGeom prst="rect">
            <a:avLst/>
          </a:prstGeom>
          <a:noFill/>
          <a:ln w="9525">
            <a:noFill/>
            <a:miter lim="800000"/>
            <a:headEnd/>
            <a:tailEnd/>
          </a:ln>
        </p:spPr>
        <p:txBody>
          <a:bodyPr wrap="none"/>
          <a:lstStyle/>
          <a:p>
            <a:r>
              <a:rPr kumimoji="1" lang="zh-CN" altLang="en-US" sz="2800" b="1">
                <a:solidFill>
                  <a:srgbClr val="0000FF"/>
                </a:solidFill>
                <a:latin typeface="Times New Roman" pitchFamily="18" charset="0"/>
                <a:ea typeface="楷体_GB2312"/>
                <a:cs typeface="楷体_GB2312"/>
              </a:rPr>
              <a:t>答：</a:t>
            </a:r>
            <a:r>
              <a:rPr kumimoji="1" lang="en-US" altLang="zh-CN" sz="2800" b="1">
                <a:solidFill>
                  <a:srgbClr val="000000"/>
                </a:solidFill>
                <a:latin typeface="Times New Roman" pitchFamily="18" charset="0"/>
                <a:ea typeface="楷体_GB2312"/>
                <a:cs typeface="楷体_GB2312"/>
              </a:rPr>
              <a:t>2</a:t>
            </a:r>
            <a:r>
              <a:rPr kumimoji="1" lang="zh-CN" altLang="en-US" sz="2800" b="1">
                <a:solidFill>
                  <a:srgbClr val="000000"/>
                </a:solidFill>
                <a:latin typeface="Times New Roman" pitchFamily="18" charset="0"/>
                <a:ea typeface="楷体_GB2312"/>
                <a:cs typeface="楷体_GB2312"/>
              </a:rPr>
              <a:t>和</a:t>
            </a:r>
            <a:r>
              <a:rPr kumimoji="1" lang="en-US" altLang="zh-CN" sz="2800" b="1">
                <a:solidFill>
                  <a:srgbClr val="000000"/>
                </a:solidFill>
                <a:latin typeface="Times New Roman" pitchFamily="18" charset="0"/>
                <a:ea typeface="楷体_GB2312"/>
                <a:cs typeface="楷体_GB2312"/>
              </a:rPr>
              <a:t>1</a:t>
            </a:r>
            <a:r>
              <a:rPr kumimoji="1" lang="zh-CN" altLang="en-US" sz="2800" b="1">
                <a:solidFill>
                  <a:srgbClr val="000000"/>
                </a:solidFill>
                <a:latin typeface="Times New Roman" pitchFamily="18" charset="0"/>
                <a:ea typeface="楷体_GB2312"/>
                <a:cs typeface="楷体_GB2312"/>
              </a:rPr>
              <a:t>，</a:t>
            </a:r>
            <a:r>
              <a:rPr kumimoji="1" lang="en-US" altLang="zh-CN" sz="2800" b="1">
                <a:solidFill>
                  <a:srgbClr val="000000"/>
                </a:solidFill>
                <a:latin typeface="Times New Roman" pitchFamily="18" charset="0"/>
                <a:ea typeface="楷体_GB2312"/>
                <a:cs typeface="楷体_GB2312"/>
              </a:rPr>
              <a:t>3</a:t>
            </a:r>
            <a:r>
              <a:rPr kumimoji="1" lang="zh-CN" altLang="en-US" sz="2800" b="1">
                <a:solidFill>
                  <a:srgbClr val="000000"/>
                </a:solidFill>
                <a:latin typeface="Times New Roman" pitchFamily="18" charset="0"/>
                <a:ea typeface="楷体_GB2312"/>
                <a:cs typeface="楷体_GB2312"/>
              </a:rPr>
              <a:t>和</a:t>
            </a:r>
            <a:r>
              <a:rPr kumimoji="1" lang="en-US" altLang="zh-CN" sz="2800" b="1">
                <a:solidFill>
                  <a:srgbClr val="000000"/>
                </a:solidFill>
                <a:latin typeface="Times New Roman" pitchFamily="18" charset="0"/>
                <a:ea typeface="楷体_GB2312"/>
                <a:cs typeface="楷体_GB2312"/>
              </a:rPr>
              <a:t>1</a:t>
            </a:r>
            <a:r>
              <a:rPr kumimoji="1" lang="zh-CN" altLang="en-US" sz="2800" b="1">
                <a:solidFill>
                  <a:srgbClr val="000000"/>
                </a:solidFill>
                <a:latin typeface="Times New Roman" pitchFamily="18" charset="0"/>
                <a:ea typeface="楷体_GB2312"/>
                <a:cs typeface="楷体_GB2312"/>
              </a:rPr>
              <a:t>也构成逆序</a:t>
            </a:r>
            <a:r>
              <a:rPr kumimoji="1" lang="en-US" altLang="zh-CN" sz="28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531"/>
                                        </p:tgtEl>
                                        <p:attrNameLst>
                                          <p:attrName>style.visibility</p:attrName>
                                        </p:attrNameLst>
                                      </p:cBhvr>
                                      <p:to>
                                        <p:strVal val="visible"/>
                                      </p:to>
                                    </p:set>
                                    <p:animEffect transition="in" filter="wipe(up)">
                                      <p:cBhvr>
                                        <p:cTn id="15" dur="500"/>
                                        <p:tgtEl>
                                          <p:spTgt spid="225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2532"/>
                                        </p:tgtEl>
                                        <p:attrNameLst>
                                          <p:attrName>style.visibility</p:attrName>
                                        </p:attrNameLst>
                                      </p:cBhvr>
                                      <p:to>
                                        <p:strVal val="visible"/>
                                      </p:to>
                                    </p:set>
                                    <p:animEffect transition="in" filter="slide(fromBottom)">
                                      <p:cBhvr>
                                        <p:cTn id="20" dur="500"/>
                                        <p:tgtEl>
                                          <p:spTgt spid="2253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iterate type="lt">
                                    <p:tmPct val="100000"/>
                                  </p:iterate>
                                  <p:childTnLst>
                                    <p:set>
                                      <p:cBhvr>
                                        <p:cTn id="24" dur="1" fill="hold">
                                          <p:stCondLst>
                                            <p:cond delay="0"/>
                                          </p:stCondLst>
                                        </p:cTn>
                                        <p:tgtEl>
                                          <p:spTgt spid="22533"/>
                                        </p:tgtEl>
                                        <p:attrNameLst>
                                          <p:attrName>style.visibility</p:attrName>
                                        </p:attrNameLst>
                                      </p:cBhvr>
                                      <p:to>
                                        <p:strVal val="visible"/>
                                      </p:to>
                                    </p:set>
                                    <p:animEffect transition="in" filter="wipe(left)">
                                      <p:cBhvr>
                                        <p:cTn id="25" dur="75"/>
                                        <p:tgtEl>
                                          <p:spTgt spid="225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2534"/>
                                        </p:tgtEl>
                                        <p:attrNameLst>
                                          <p:attrName>style.visibility</p:attrName>
                                        </p:attrNameLst>
                                      </p:cBhvr>
                                      <p:to>
                                        <p:strVal val="visible"/>
                                      </p:to>
                                    </p:set>
                                    <p:animEffect transition="in" filter="wipe(left)">
                                      <p:cBhvr>
                                        <p:cTn id="30" dur="500"/>
                                        <p:tgtEl>
                                          <p:spTgt spid="2253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2539"/>
                                        </p:tgtEl>
                                        <p:attrNameLst>
                                          <p:attrName>style.visibility</p:attrName>
                                        </p:attrNameLst>
                                      </p:cBhvr>
                                      <p:to>
                                        <p:strVal val="visible"/>
                                      </p:to>
                                    </p:set>
                                    <p:animEffect transition="in" filter="wipe(left)">
                                      <p:cBhvr>
                                        <p:cTn id="35" dur="500"/>
                                        <p:tgtEl>
                                          <p:spTgt spid="2253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2544"/>
                                        </p:tgtEl>
                                        <p:attrNameLst>
                                          <p:attrName>style.visibility</p:attrName>
                                        </p:attrNameLst>
                                      </p:cBhvr>
                                      <p:to>
                                        <p:strVal val="visible"/>
                                      </p:to>
                                    </p:set>
                                    <p:animEffect transition="in" filter="wipe(left)">
                                      <p:cBhvr>
                                        <p:cTn id="40" dur="500"/>
                                        <p:tgtEl>
                                          <p:spTgt spid="2254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2549"/>
                                        </p:tgtEl>
                                        <p:attrNameLst>
                                          <p:attrName>style.visibility</p:attrName>
                                        </p:attrNameLst>
                                      </p:cBhvr>
                                      <p:to>
                                        <p:strVal val="visible"/>
                                      </p:to>
                                    </p:set>
                                    <p:animEffect transition="in" filter="dissolve">
                                      <p:cBhvr>
                                        <p:cTn id="45" dur="500"/>
                                        <p:tgtEl>
                                          <p:spTgt spid="2254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550"/>
                                        </p:tgtEl>
                                        <p:attrNameLst>
                                          <p:attrName>style.visibility</p:attrName>
                                        </p:attrNameLst>
                                      </p:cBhvr>
                                      <p:to>
                                        <p:strVal val="visible"/>
                                      </p:to>
                                    </p:set>
                                    <p:animEffect transition="in" filter="dissolve">
                                      <p:cBhvr>
                                        <p:cTn id="50" dur="500"/>
                                        <p:tgtEl>
                                          <p:spTgt spid="22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autoUpdateAnimBg="0"/>
      <p:bldP spid="22531" grpId="0" animBg="1"/>
      <p:bldP spid="22532" grpId="0"/>
      <p:bldP spid="22533" grpId="0" autoUpdateAnimBg="0"/>
      <p:bldP spid="22549" grpId="0" autoUpdateAnimBg="0"/>
      <p:bldP spid="22550" grpId="0" autoUpdateAnimBg="0"/>
    </p:bld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457200" y="455613"/>
            <a:ext cx="8229600" cy="4948237"/>
          </a:xfrm>
          <a:prstGeom prst="rect">
            <a:avLst/>
          </a:prstGeom>
          <a:noFill/>
          <a:ln w="9525">
            <a:noFill/>
            <a:miter lim="800000"/>
            <a:headEnd/>
            <a:tailEnd/>
          </a:ln>
        </p:spPr>
        <p:txBody>
          <a:bodyPr>
            <a:spAutoFit/>
          </a:bodyPr>
          <a:lstStyle/>
          <a:p>
            <a:pPr marL="342900" indent="-342900">
              <a:lnSpc>
                <a:spcPct val="130000"/>
              </a:lnSpc>
              <a:spcBef>
                <a:spcPct val="20000"/>
              </a:spcBef>
              <a:buClr>
                <a:srgbClr val="00007D"/>
              </a:buClr>
              <a:buSzPct val="75000"/>
              <a:buFont typeface="Wingdings" pitchFamily="2" charset="2"/>
              <a:buNone/>
            </a:pPr>
            <a:r>
              <a:rPr kumimoji="1" lang="zh-CN" altLang="zh-CN" sz="2400" b="1">
                <a:solidFill>
                  <a:srgbClr val="000000"/>
                </a:solidFill>
                <a:latin typeface="Times New Roman" pitchFamily="18" charset="0"/>
                <a:ea typeface="楷体_GB2312"/>
                <a:cs typeface="楷体_GB2312"/>
              </a:rPr>
              <a:t>设有向量组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zh-CN" sz="2400" b="1">
                <a:solidFill>
                  <a:srgbClr val="000000"/>
                </a:solidFill>
                <a:latin typeface="Times New Roman" pitchFamily="18" charset="0"/>
                <a:ea typeface="楷体_GB2312"/>
                <a:cs typeface="楷体_GB2312"/>
              </a:rPr>
              <a:t>及</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l </a:t>
            </a:r>
            <a:r>
              <a:rPr kumimoji="1" lang="zh-CN" altLang="zh-CN" sz="2400" b="1">
                <a:solidFill>
                  <a:srgbClr val="000000"/>
                </a:solidFill>
                <a:latin typeface="Times New Roman" pitchFamily="18" charset="0"/>
                <a:ea typeface="楷体_GB2312"/>
                <a:cs typeface="楷体_GB2312"/>
              </a:rPr>
              <a:t>， 若向量组</a:t>
            </a:r>
            <a:r>
              <a:rPr kumimoji="1" lang="zh-CN" altLang="en-US" sz="2400" b="1">
                <a:solidFill>
                  <a:srgbClr val="000000"/>
                </a:solidFill>
                <a:latin typeface="Times New Roman" pitchFamily="18" charset="0"/>
                <a:ea typeface="楷体_GB2312"/>
                <a:cs typeface="楷体_GB2312"/>
              </a:rPr>
              <a:t> </a:t>
            </a:r>
          </a:p>
          <a:p>
            <a:pPr marL="342900" indent="-342900">
              <a:lnSpc>
                <a:spcPct val="130000"/>
              </a:lnSpc>
              <a:spcBef>
                <a:spcPct val="20000"/>
              </a:spcBef>
              <a:buClr>
                <a:srgbClr val="00007D"/>
              </a:buClr>
              <a:buSzPct val="75000"/>
              <a:buFont typeface="Wingdings" pitchFamily="2" charset="2"/>
              <a:buNone/>
            </a:pPr>
            <a:r>
              <a:rPr kumimoji="1" lang="zh-CN"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能由向量组</a:t>
            </a:r>
            <a:r>
              <a:rPr kumimoji="1" lang="zh-CN" altLang="en-US" sz="2400" b="1">
                <a:solidFill>
                  <a:srgbClr val="000000"/>
                </a:solidFill>
                <a:latin typeface="Times New Roman" pitchFamily="18" charset="0"/>
                <a:ea typeface="楷体_GB2312"/>
                <a:cs typeface="楷体_GB2312"/>
              </a:rPr>
              <a:t> </a:t>
            </a:r>
            <a:r>
              <a:rPr kumimoji="1" lang="zh-CN"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线性表示，即</a:t>
            </a:r>
            <a:endParaRPr kumimoji="1" lang="zh-CN" altLang="en-US" sz="2400" b="1">
              <a:solidFill>
                <a:srgbClr val="000000"/>
              </a:solidFill>
              <a:latin typeface="Times New Roman" pitchFamily="18" charset="0"/>
              <a:ea typeface="楷体_GB2312"/>
              <a:cs typeface="楷体_GB2312"/>
            </a:endParaRPr>
          </a:p>
          <a:p>
            <a:pPr marL="342900" indent="-342900">
              <a:lnSpc>
                <a:spcPct val="130000"/>
              </a:lnSpc>
              <a:spcBef>
                <a:spcPct val="20000"/>
              </a:spcBef>
              <a:buClr>
                <a:srgbClr val="00007D"/>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对于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FF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，存在一组实数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25000">
                <a:solidFill>
                  <a:srgbClr val="FF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baseline="-25000">
                <a:solidFill>
                  <a:srgbClr val="FF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baseline="-25000">
                <a:solidFill>
                  <a:srgbClr val="FF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，使得</a:t>
            </a:r>
          </a:p>
          <a:p>
            <a:pPr marL="342900" indent="-342900" algn="ctr">
              <a:lnSpc>
                <a:spcPct val="13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FF0000"/>
                </a:solidFill>
                <a:latin typeface="Times New Roman" pitchFamily="18" charset="0"/>
                <a:ea typeface="楷体_GB2312"/>
                <a:cs typeface="楷体_GB2312"/>
              </a:rPr>
              <a:t>1</a:t>
            </a:r>
            <a:r>
              <a:rPr kumimoji="1" lang="en-US" altLang="zh-CN" sz="2400">
                <a:solidFill>
                  <a:srgbClr val="000000"/>
                </a:solidFill>
                <a:latin typeface="Times New Roman" pitchFamily="18" charset="0"/>
                <a:ea typeface="楷体_GB2312"/>
                <a:cs typeface="楷体_GB2312"/>
              </a:rPr>
              <a:t> =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25000">
                <a:solidFill>
                  <a:srgbClr val="FF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baseline="-25000">
                <a:solidFill>
                  <a:srgbClr val="FF0000"/>
                </a:solidFill>
                <a:latin typeface="Times New Roman" pitchFamily="18" charset="0"/>
                <a:ea typeface="楷体_GB2312"/>
                <a:cs typeface="楷体_GB2312"/>
              </a:rPr>
              <a:t>1</a:t>
            </a:r>
            <a:r>
              <a:rPr kumimoji="1" lang="en-US" altLang="zh-CN"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baseline="-25000">
                <a:solidFill>
                  <a:srgbClr val="FF0000"/>
                </a:solidFill>
                <a:latin typeface="Times New Roman" pitchFamily="18" charset="0"/>
                <a:ea typeface="楷体_GB2312"/>
                <a:cs typeface="楷体_GB2312"/>
              </a:rPr>
              <a:t>1</a:t>
            </a:r>
            <a:r>
              <a:rPr kumimoji="1" lang="en-US" altLang="zh-CN" sz="2400" b="1" i="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a:t>
            </a:r>
            <a:endParaRPr kumimoji="1" lang="zh-CN" altLang="en-US" sz="2400" b="1" i="1" baseline="-25000">
              <a:solidFill>
                <a:srgbClr val="000000"/>
              </a:solidFill>
              <a:latin typeface="Times New Roman" pitchFamily="18" charset="0"/>
              <a:ea typeface="楷体_GB2312"/>
              <a:cs typeface="楷体_GB2312"/>
            </a:endParaRPr>
          </a:p>
          <a:p>
            <a:pPr marL="342900" indent="-342900">
              <a:lnSpc>
                <a:spcPct val="130000"/>
              </a:lnSpc>
              <a:spcBef>
                <a:spcPct val="20000"/>
              </a:spcBef>
              <a:buClr>
                <a:srgbClr val="00007D"/>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对于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FF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，存在一组实数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25000">
                <a:solidFill>
                  <a:srgbClr val="FF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baseline="-25000">
                <a:solidFill>
                  <a:srgbClr val="FF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baseline="-25000">
                <a:solidFill>
                  <a:srgbClr val="FF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，使得</a:t>
            </a:r>
          </a:p>
          <a:p>
            <a:pPr marL="342900" indent="-342900" algn="ctr">
              <a:lnSpc>
                <a:spcPct val="13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FF0000"/>
                </a:solidFill>
                <a:latin typeface="Times New Roman" pitchFamily="18" charset="0"/>
                <a:ea typeface="楷体_GB2312"/>
                <a:cs typeface="楷体_GB2312"/>
              </a:rPr>
              <a:t>2</a:t>
            </a:r>
            <a:r>
              <a:rPr kumimoji="1" lang="en-US" altLang="zh-CN" sz="2400">
                <a:solidFill>
                  <a:srgbClr val="000000"/>
                </a:solidFill>
                <a:latin typeface="Times New Roman" pitchFamily="18" charset="0"/>
                <a:ea typeface="楷体_GB2312"/>
                <a:cs typeface="楷体_GB2312"/>
              </a:rPr>
              <a:t> =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25000">
                <a:solidFill>
                  <a:srgbClr val="FF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baseline="-25000">
                <a:solidFill>
                  <a:srgbClr val="FF0000"/>
                </a:solidFill>
                <a:latin typeface="Times New Roman" pitchFamily="18" charset="0"/>
                <a:ea typeface="楷体_GB2312"/>
                <a:cs typeface="楷体_GB2312"/>
              </a:rPr>
              <a:t>2</a:t>
            </a:r>
            <a:r>
              <a:rPr kumimoji="1" lang="en-US" altLang="zh-CN"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baseline="-25000">
                <a:solidFill>
                  <a:srgbClr val="FF0000"/>
                </a:solidFill>
                <a:latin typeface="Times New Roman" pitchFamily="18" charset="0"/>
                <a:ea typeface="楷体_GB2312"/>
                <a:cs typeface="楷体_GB2312"/>
              </a:rPr>
              <a:t>2</a:t>
            </a:r>
            <a:r>
              <a:rPr kumimoji="1" lang="en-US" altLang="zh-CN" sz="2400" b="1" i="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a:t>
            </a:r>
            <a:endParaRPr kumimoji="1" lang="zh-CN" altLang="en-US" sz="2400" b="1" i="1" baseline="-25000">
              <a:solidFill>
                <a:srgbClr val="000000"/>
              </a:solidFill>
              <a:latin typeface="Times New Roman" pitchFamily="18" charset="0"/>
              <a:ea typeface="楷体_GB2312"/>
              <a:cs typeface="楷体_GB2312"/>
            </a:endParaRPr>
          </a:p>
          <a:p>
            <a:pPr marL="342900" indent="-342900">
              <a:lnSpc>
                <a:spcPct val="13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a:t>
            </a:r>
          </a:p>
          <a:p>
            <a:pPr marL="342900" indent="-342900">
              <a:lnSpc>
                <a:spcPct val="130000"/>
              </a:lnSpc>
              <a:spcBef>
                <a:spcPct val="20000"/>
              </a:spcBef>
              <a:buClr>
                <a:srgbClr val="00007D"/>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对于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FF0000"/>
                </a:solidFill>
                <a:latin typeface="Times New Roman" pitchFamily="18" charset="0"/>
                <a:ea typeface="楷体_GB2312"/>
                <a:cs typeface="楷体_GB2312"/>
              </a:rPr>
              <a:t>l </a:t>
            </a:r>
            <a:r>
              <a:rPr kumimoji="1" lang="zh-CN" altLang="en-US" sz="2400" b="1">
                <a:solidFill>
                  <a:srgbClr val="000000"/>
                </a:solidFill>
                <a:latin typeface="Times New Roman" pitchFamily="18" charset="0"/>
                <a:ea typeface="楷体_GB2312"/>
                <a:cs typeface="楷体_GB2312"/>
              </a:rPr>
              <a:t>，存在一组实数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baseline="-25000">
                <a:solidFill>
                  <a:srgbClr val="FF0000"/>
                </a:solidFill>
                <a:latin typeface="Times New Roman" pitchFamily="18" charset="0"/>
                <a:ea typeface="楷体_GB2312"/>
                <a:cs typeface="楷体_GB2312"/>
              </a:rPr>
              <a:t>l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baseline="-25000">
                <a:solidFill>
                  <a:srgbClr val="FF0000"/>
                </a:solidFill>
                <a:latin typeface="Times New Roman" pitchFamily="18" charset="0"/>
                <a:ea typeface="楷体_GB2312"/>
                <a:cs typeface="楷体_GB2312"/>
              </a:rPr>
              <a:t>l </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baseline="-25000">
                <a:solidFill>
                  <a:srgbClr val="FF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，使得</a:t>
            </a:r>
          </a:p>
          <a:p>
            <a:pPr marL="342900" indent="-342900" algn="ctr">
              <a:lnSpc>
                <a:spcPct val="13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FF0000"/>
                </a:solidFill>
                <a:latin typeface="Times New Roman" pitchFamily="18" charset="0"/>
                <a:ea typeface="楷体_GB2312"/>
                <a:cs typeface="楷体_GB2312"/>
              </a:rPr>
              <a:t>l </a:t>
            </a:r>
            <a:r>
              <a:rPr kumimoji="1" lang="en-US" altLang="zh-CN" sz="2400">
                <a:solidFill>
                  <a:srgbClr val="000000"/>
                </a:solidFill>
                <a:latin typeface="Times New Roman" pitchFamily="18" charset="0"/>
                <a:ea typeface="楷体_GB2312"/>
                <a:cs typeface="楷体_GB2312"/>
              </a:rPr>
              <a:t> =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baseline="-25000">
                <a:solidFill>
                  <a:srgbClr val="FF0000"/>
                </a:solidFill>
                <a:latin typeface="Times New Roman" pitchFamily="18" charset="0"/>
                <a:ea typeface="楷体_GB2312"/>
                <a:cs typeface="楷体_GB2312"/>
              </a:rPr>
              <a:t>l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baseline="-25000">
                <a:solidFill>
                  <a:srgbClr val="FF0000"/>
                </a:solidFill>
                <a:latin typeface="Times New Roman" pitchFamily="18" charset="0"/>
                <a:ea typeface="楷体_GB2312"/>
                <a:cs typeface="楷体_GB2312"/>
              </a:rPr>
              <a:t>l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baseline="-25000">
                <a:solidFill>
                  <a:srgbClr val="FF0000"/>
                </a:solidFill>
                <a:latin typeface="Times New Roman" pitchFamily="18" charset="0"/>
                <a:ea typeface="楷体_GB2312"/>
                <a:cs typeface="楷体_GB2312"/>
              </a:rPr>
              <a:t>l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5650">
                                            <p:txEl>
                                              <p:pRg st="2" end="2"/>
                                            </p:txEl>
                                          </p:spTgt>
                                        </p:tgtEl>
                                        <p:attrNameLst>
                                          <p:attrName>style.visibility</p:attrName>
                                        </p:attrNameLst>
                                      </p:cBhvr>
                                      <p:to>
                                        <p:strVal val="visible"/>
                                      </p:to>
                                    </p:set>
                                    <p:animEffect transition="in" filter="slide(fromBottom)">
                                      <p:cBhvr>
                                        <p:cTn id="7" dur="500"/>
                                        <p:tgtEl>
                                          <p:spTgt spid="155650">
                                            <p:txEl>
                                              <p:pRg st="2" end="2"/>
                                            </p:txEl>
                                          </p:spTgt>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155650">
                                            <p:txEl>
                                              <p:pRg st="3" end="3"/>
                                            </p:txEl>
                                          </p:spTgt>
                                        </p:tgtEl>
                                        <p:attrNameLst>
                                          <p:attrName>style.visibility</p:attrName>
                                        </p:attrNameLst>
                                      </p:cBhvr>
                                      <p:to>
                                        <p:strVal val="visible"/>
                                      </p:to>
                                    </p:set>
                                    <p:animEffect transition="in" filter="slide(fromBottom)">
                                      <p:cBhvr>
                                        <p:cTn id="11" dur="500"/>
                                        <p:tgtEl>
                                          <p:spTgt spid="155650">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nodeType="clickEffect">
                                  <p:stCondLst>
                                    <p:cond delay="0"/>
                                  </p:stCondLst>
                                  <p:childTnLst>
                                    <p:set>
                                      <p:cBhvr>
                                        <p:cTn id="15" dur="1" fill="hold">
                                          <p:stCondLst>
                                            <p:cond delay="0"/>
                                          </p:stCondLst>
                                        </p:cTn>
                                        <p:tgtEl>
                                          <p:spTgt spid="155650">
                                            <p:txEl>
                                              <p:pRg st="4" end="4"/>
                                            </p:txEl>
                                          </p:spTgt>
                                        </p:tgtEl>
                                        <p:attrNameLst>
                                          <p:attrName>style.visibility</p:attrName>
                                        </p:attrNameLst>
                                      </p:cBhvr>
                                      <p:to>
                                        <p:strVal val="visible"/>
                                      </p:to>
                                    </p:set>
                                    <p:animEffect transition="in" filter="slide(fromBottom)">
                                      <p:cBhvr>
                                        <p:cTn id="16" dur="500"/>
                                        <p:tgtEl>
                                          <p:spTgt spid="155650">
                                            <p:txEl>
                                              <p:pRg st="4" end="4"/>
                                            </p:txEl>
                                          </p:spTgt>
                                        </p:tgtEl>
                                      </p:cBhvr>
                                    </p:animEffect>
                                  </p:childTnLst>
                                </p:cTn>
                              </p:par>
                            </p:childTnLst>
                          </p:cTn>
                        </p:par>
                        <p:par>
                          <p:cTn id="17" fill="hold" nodeType="afterGroup">
                            <p:stCondLst>
                              <p:cond delay="500"/>
                            </p:stCondLst>
                            <p:childTnLst>
                              <p:par>
                                <p:cTn id="18" presetID="12" presetClass="entr" presetSubtype="4" fill="hold" nodeType="afterEffect">
                                  <p:stCondLst>
                                    <p:cond delay="0"/>
                                  </p:stCondLst>
                                  <p:childTnLst>
                                    <p:set>
                                      <p:cBhvr>
                                        <p:cTn id="19" dur="1" fill="hold">
                                          <p:stCondLst>
                                            <p:cond delay="0"/>
                                          </p:stCondLst>
                                        </p:cTn>
                                        <p:tgtEl>
                                          <p:spTgt spid="155650">
                                            <p:txEl>
                                              <p:pRg st="5" end="5"/>
                                            </p:txEl>
                                          </p:spTgt>
                                        </p:tgtEl>
                                        <p:attrNameLst>
                                          <p:attrName>style.visibility</p:attrName>
                                        </p:attrNameLst>
                                      </p:cBhvr>
                                      <p:to>
                                        <p:strVal val="visible"/>
                                      </p:to>
                                    </p:set>
                                    <p:animEffect transition="in" filter="slide(fromBottom)">
                                      <p:cBhvr>
                                        <p:cTn id="20" dur="500"/>
                                        <p:tgtEl>
                                          <p:spTgt spid="155650">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155650">
                                            <p:txEl>
                                              <p:pRg st="6" end="6"/>
                                            </p:txEl>
                                          </p:spTgt>
                                        </p:tgtEl>
                                        <p:attrNameLst>
                                          <p:attrName>style.visibility</p:attrName>
                                        </p:attrNameLst>
                                      </p:cBhvr>
                                      <p:to>
                                        <p:strVal val="visible"/>
                                      </p:to>
                                    </p:set>
                                    <p:animEffect transition="in" filter="slide(fromBottom)">
                                      <p:cBhvr>
                                        <p:cTn id="25" dur="500"/>
                                        <p:tgtEl>
                                          <p:spTgt spid="155650">
                                            <p:txEl>
                                              <p:pRg st="6" end="6"/>
                                            </p:txEl>
                                          </p:spTgt>
                                        </p:tgtEl>
                                      </p:cBhvr>
                                    </p:animEffect>
                                  </p:childTnLst>
                                </p:cTn>
                              </p:par>
                            </p:childTnLst>
                          </p:cTn>
                        </p:par>
                        <p:par>
                          <p:cTn id="26" fill="hold" nodeType="afterGroup">
                            <p:stCondLst>
                              <p:cond delay="500"/>
                            </p:stCondLst>
                            <p:childTnLst>
                              <p:par>
                                <p:cTn id="27" presetID="12" presetClass="entr" presetSubtype="4" fill="hold" nodeType="afterEffect">
                                  <p:stCondLst>
                                    <p:cond delay="0"/>
                                  </p:stCondLst>
                                  <p:childTnLst>
                                    <p:set>
                                      <p:cBhvr>
                                        <p:cTn id="28" dur="1" fill="hold">
                                          <p:stCondLst>
                                            <p:cond delay="0"/>
                                          </p:stCondLst>
                                        </p:cTn>
                                        <p:tgtEl>
                                          <p:spTgt spid="155650">
                                            <p:txEl>
                                              <p:pRg st="7" end="7"/>
                                            </p:txEl>
                                          </p:spTgt>
                                        </p:tgtEl>
                                        <p:attrNameLst>
                                          <p:attrName>style.visibility</p:attrName>
                                        </p:attrNameLst>
                                      </p:cBhvr>
                                      <p:to>
                                        <p:strVal val="visible"/>
                                      </p:to>
                                    </p:set>
                                    <p:animEffect transition="in" filter="slide(fromBottom)">
                                      <p:cBhvr>
                                        <p:cTn id="29" dur="500"/>
                                        <p:tgtEl>
                                          <p:spTgt spid="155650">
                                            <p:txEl>
                                              <p:pRg st="7" end="7"/>
                                            </p:txEl>
                                          </p:spTgt>
                                        </p:tgtEl>
                                      </p:cBhvr>
                                    </p:animEffect>
                                  </p:childTnLst>
                                </p:cTn>
                              </p:par>
                            </p:childTnLst>
                          </p:cTn>
                        </p:par>
                        <p:par>
                          <p:cTn id="30" fill="hold" nodeType="afterGroup">
                            <p:stCondLst>
                              <p:cond delay="1000"/>
                            </p:stCondLst>
                            <p:childTnLst>
                              <p:par>
                                <p:cTn id="31" presetID="12" presetClass="entr" presetSubtype="4" fill="hold" nodeType="afterEffect">
                                  <p:stCondLst>
                                    <p:cond delay="0"/>
                                  </p:stCondLst>
                                  <p:childTnLst>
                                    <p:set>
                                      <p:cBhvr>
                                        <p:cTn id="32" dur="1" fill="hold">
                                          <p:stCondLst>
                                            <p:cond delay="0"/>
                                          </p:stCondLst>
                                        </p:cTn>
                                        <p:tgtEl>
                                          <p:spTgt spid="155650">
                                            <p:txEl>
                                              <p:pRg st="8" end="8"/>
                                            </p:txEl>
                                          </p:spTgt>
                                        </p:tgtEl>
                                        <p:attrNameLst>
                                          <p:attrName>style.visibility</p:attrName>
                                        </p:attrNameLst>
                                      </p:cBhvr>
                                      <p:to>
                                        <p:strVal val="visible"/>
                                      </p:to>
                                    </p:set>
                                    <p:animEffect transition="in" filter="slide(fromBottom)">
                                      <p:cBhvr>
                                        <p:cTn id="33" dur="500"/>
                                        <p:tgtEl>
                                          <p:spTgt spid="15565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52" name="Rectangle 2"/>
          <p:cNvSpPr>
            <a:spLocks noChangeArrowheads="1"/>
          </p:cNvSpPr>
          <p:nvPr/>
        </p:nvSpPr>
        <p:spPr bwMode="auto">
          <a:xfrm>
            <a:off x="436563" y="455613"/>
            <a:ext cx="8229600"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C</a:t>
            </a:r>
            <a:r>
              <a:rPr kumimoji="1" lang="en-US" altLang="zh-CN" sz="2400" b="1" i="1" baseline="-25000">
                <a:solidFill>
                  <a:srgbClr val="000000"/>
                </a:solidFill>
                <a:latin typeface="Times New Roman" pitchFamily="18" charset="0"/>
                <a:ea typeface="楷体_GB2312"/>
                <a:cs typeface="楷体_GB2312"/>
              </a:rPr>
              <a:t>m</a:t>
            </a:r>
            <a:r>
              <a:rPr kumimoji="1" lang="en-US" altLang="en-US"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n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r>
              <a:rPr kumimoji="1" lang="en-US" altLang="en-US"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l</a:t>
            </a:r>
            <a:r>
              <a:rPr kumimoji="1" lang="en-US" altLang="en-US"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，即</a:t>
            </a:r>
          </a:p>
        </p:txBody>
      </p:sp>
      <p:sp>
        <p:nvSpPr>
          <p:cNvPr id="158724" name="Line 4"/>
          <p:cNvSpPr>
            <a:spLocks noChangeShapeType="1"/>
          </p:cNvSpPr>
          <p:nvPr/>
        </p:nvSpPr>
        <p:spPr bwMode="auto">
          <a:xfrm>
            <a:off x="1116013" y="1193800"/>
            <a:ext cx="0" cy="1727200"/>
          </a:xfrm>
          <a:prstGeom prst="line">
            <a:avLst/>
          </a:prstGeom>
          <a:noFill/>
          <a:ln w="28575">
            <a:solidFill>
              <a:srgbClr val="0000FF"/>
            </a:solidFill>
            <a:round/>
            <a:headEnd/>
            <a:tailEnd/>
          </a:ln>
        </p:spPr>
        <p:txBody>
          <a:bodyPr/>
          <a:lstStyle/>
          <a:p>
            <a:endParaRPr lang="zh-CN" altLang="en-US"/>
          </a:p>
        </p:txBody>
      </p:sp>
      <p:sp>
        <p:nvSpPr>
          <p:cNvPr id="158725" name="Line 5"/>
          <p:cNvSpPr>
            <a:spLocks noChangeShapeType="1"/>
          </p:cNvSpPr>
          <p:nvPr/>
        </p:nvSpPr>
        <p:spPr bwMode="auto">
          <a:xfrm>
            <a:off x="1763713" y="1193800"/>
            <a:ext cx="0" cy="1727200"/>
          </a:xfrm>
          <a:prstGeom prst="line">
            <a:avLst/>
          </a:prstGeom>
          <a:noFill/>
          <a:ln w="28575">
            <a:solidFill>
              <a:srgbClr val="0000FF"/>
            </a:solidFill>
            <a:round/>
            <a:headEnd/>
            <a:tailEnd/>
          </a:ln>
        </p:spPr>
        <p:txBody>
          <a:bodyPr/>
          <a:lstStyle/>
          <a:p>
            <a:endParaRPr lang="zh-CN" altLang="en-US"/>
          </a:p>
        </p:txBody>
      </p:sp>
      <p:sp>
        <p:nvSpPr>
          <p:cNvPr id="158726" name="Line 6"/>
          <p:cNvSpPr>
            <a:spLocks noChangeShapeType="1"/>
          </p:cNvSpPr>
          <p:nvPr/>
        </p:nvSpPr>
        <p:spPr bwMode="auto">
          <a:xfrm>
            <a:off x="2411413" y="1193800"/>
            <a:ext cx="0" cy="1727200"/>
          </a:xfrm>
          <a:prstGeom prst="line">
            <a:avLst/>
          </a:prstGeom>
          <a:noFill/>
          <a:ln w="28575">
            <a:solidFill>
              <a:srgbClr val="0000FF"/>
            </a:solidFill>
            <a:round/>
            <a:headEnd/>
            <a:tailEnd/>
          </a:ln>
        </p:spPr>
        <p:txBody>
          <a:bodyPr/>
          <a:lstStyle/>
          <a:p>
            <a:endParaRPr lang="zh-CN" altLang="en-US"/>
          </a:p>
        </p:txBody>
      </p:sp>
      <p:sp>
        <p:nvSpPr>
          <p:cNvPr id="158727" name="Line 7"/>
          <p:cNvSpPr>
            <a:spLocks noChangeShapeType="1"/>
          </p:cNvSpPr>
          <p:nvPr/>
        </p:nvSpPr>
        <p:spPr bwMode="auto">
          <a:xfrm>
            <a:off x="4111625" y="1193800"/>
            <a:ext cx="0" cy="1727200"/>
          </a:xfrm>
          <a:prstGeom prst="line">
            <a:avLst/>
          </a:prstGeom>
          <a:noFill/>
          <a:ln w="28575">
            <a:solidFill>
              <a:srgbClr val="0000FF"/>
            </a:solidFill>
            <a:round/>
            <a:headEnd/>
            <a:tailEnd/>
          </a:ln>
        </p:spPr>
        <p:txBody>
          <a:bodyPr/>
          <a:lstStyle/>
          <a:p>
            <a:endParaRPr lang="zh-CN" altLang="en-US"/>
          </a:p>
        </p:txBody>
      </p:sp>
      <p:sp>
        <p:nvSpPr>
          <p:cNvPr id="158728" name="Line 8"/>
          <p:cNvSpPr>
            <a:spLocks noChangeShapeType="1"/>
          </p:cNvSpPr>
          <p:nvPr/>
        </p:nvSpPr>
        <p:spPr bwMode="auto">
          <a:xfrm>
            <a:off x="4759325" y="1193800"/>
            <a:ext cx="0" cy="1727200"/>
          </a:xfrm>
          <a:prstGeom prst="line">
            <a:avLst/>
          </a:prstGeom>
          <a:noFill/>
          <a:ln w="28575">
            <a:solidFill>
              <a:srgbClr val="0000FF"/>
            </a:solidFill>
            <a:round/>
            <a:headEnd/>
            <a:tailEnd/>
          </a:ln>
        </p:spPr>
        <p:txBody>
          <a:bodyPr/>
          <a:lstStyle/>
          <a:p>
            <a:endParaRPr lang="zh-CN" altLang="en-US"/>
          </a:p>
        </p:txBody>
      </p:sp>
      <p:sp>
        <p:nvSpPr>
          <p:cNvPr id="158729" name="Line 9"/>
          <p:cNvSpPr>
            <a:spLocks noChangeShapeType="1"/>
          </p:cNvSpPr>
          <p:nvPr/>
        </p:nvSpPr>
        <p:spPr bwMode="auto">
          <a:xfrm>
            <a:off x="5407025" y="1193800"/>
            <a:ext cx="0" cy="1727200"/>
          </a:xfrm>
          <a:prstGeom prst="line">
            <a:avLst/>
          </a:prstGeom>
          <a:noFill/>
          <a:ln w="28575">
            <a:solidFill>
              <a:srgbClr val="0000FF"/>
            </a:solidFill>
            <a:round/>
            <a:headEnd/>
            <a:tailEnd/>
          </a:ln>
        </p:spPr>
        <p:txBody>
          <a:bodyPr/>
          <a:lstStyle/>
          <a:p>
            <a:endParaRPr lang="zh-CN" altLang="en-US"/>
          </a:p>
        </p:txBody>
      </p:sp>
      <p:sp>
        <p:nvSpPr>
          <p:cNvPr id="158730" name="Rectangle 10"/>
          <p:cNvSpPr>
            <a:spLocks noChangeArrowheads="1"/>
          </p:cNvSpPr>
          <p:nvPr/>
        </p:nvSpPr>
        <p:spPr bwMode="auto">
          <a:xfrm>
            <a:off x="457200" y="3914775"/>
            <a:ext cx="8229600"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则</a:t>
            </a:r>
          </a:p>
        </p:txBody>
      </p:sp>
      <p:graphicFrame>
        <p:nvGraphicFramePr>
          <p:cNvPr id="158731" name="Object 6"/>
          <p:cNvGraphicFramePr>
            <a:graphicFrameLocks noChangeAspect="1"/>
          </p:cNvGraphicFramePr>
          <p:nvPr/>
        </p:nvGraphicFramePr>
        <p:xfrm>
          <a:off x="1416050" y="3201988"/>
          <a:ext cx="6270625" cy="1882775"/>
        </p:xfrm>
        <a:graphic>
          <a:graphicData uri="http://schemas.openxmlformats.org/presentationml/2006/ole">
            <mc:AlternateContent xmlns:mc="http://schemas.openxmlformats.org/markup-compatibility/2006">
              <mc:Choice xmlns:v="urn:schemas-microsoft-com:vml" Requires="v">
                <p:oleObj spid="_x0000_s262182" name="Equation" r:id="rId3" imgW="3136900" imgH="939800" progId="">
                  <p:embed/>
                </p:oleObj>
              </mc:Choice>
              <mc:Fallback>
                <p:oleObj name="Equation" r:id="rId3" imgW="3136900" imgH="9398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3201988"/>
                        <a:ext cx="6270625" cy="188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8732" name="Rectangle 12"/>
          <p:cNvSpPr>
            <a:spLocks noChangeArrowheads="1"/>
          </p:cNvSpPr>
          <p:nvPr/>
        </p:nvSpPr>
        <p:spPr bwMode="auto">
          <a:xfrm>
            <a:off x="338138" y="5267325"/>
            <a:ext cx="8435975" cy="1114425"/>
          </a:xfrm>
          <a:prstGeom prst="rect">
            <a:avLst/>
          </a:prstGeom>
          <a:noFill/>
          <a:ln w="9525">
            <a:noFill/>
            <a:miter lim="800000"/>
            <a:headEnd/>
            <a:tailEnd/>
          </a:ln>
        </p:spPr>
        <p:txBody>
          <a:bodyPr>
            <a:spAutoFit/>
          </a:bodyPr>
          <a:lstStyle/>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结论：</a:t>
            </a: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FF0000"/>
                </a:solidFill>
                <a:latin typeface="Times New Roman" pitchFamily="18" charset="0"/>
                <a:ea typeface="楷体_GB2312"/>
                <a:cs typeface="楷体_GB2312"/>
              </a:rPr>
              <a:t>C</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的列向量组</a:t>
            </a:r>
            <a:r>
              <a:rPr kumimoji="1" lang="zh-CN" altLang="en-US" sz="2400" b="1">
                <a:solidFill>
                  <a:srgbClr val="000000"/>
                </a:solidFill>
                <a:latin typeface="Times New Roman" pitchFamily="18" charset="0"/>
                <a:ea typeface="楷体_GB2312"/>
                <a:cs typeface="楷体_GB2312"/>
              </a:rPr>
              <a:t>能由矩阵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的列向量组</a:t>
            </a:r>
            <a:r>
              <a:rPr kumimoji="1" lang="zh-CN" altLang="en-US" sz="2400" b="1">
                <a:solidFill>
                  <a:srgbClr val="000000"/>
                </a:solidFill>
                <a:latin typeface="Times New Roman" pitchFamily="18" charset="0"/>
                <a:ea typeface="楷体_GB2312"/>
                <a:cs typeface="楷体_GB2312"/>
              </a:rPr>
              <a:t>线性表示，</a:t>
            </a:r>
          </a:p>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为这一线性表示的系数矩阵．</a:t>
            </a:r>
          </a:p>
        </p:txBody>
      </p:sp>
      <p:graphicFrame>
        <p:nvGraphicFramePr>
          <p:cNvPr id="262151" name="Object 7"/>
          <p:cNvGraphicFramePr>
            <a:graphicFrameLocks noChangeAspect="1"/>
          </p:cNvGraphicFramePr>
          <p:nvPr/>
        </p:nvGraphicFramePr>
        <p:xfrm>
          <a:off x="412750" y="1116013"/>
          <a:ext cx="8277225" cy="1882775"/>
        </p:xfrm>
        <a:graphic>
          <a:graphicData uri="http://schemas.openxmlformats.org/presentationml/2006/ole">
            <mc:AlternateContent xmlns:mc="http://schemas.openxmlformats.org/markup-compatibility/2006">
              <mc:Choice xmlns:v="urn:schemas-microsoft-com:vml" Requires="v">
                <p:oleObj spid="_x0000_s262183" name="Equation" r:id="rId5" imgW="4140200" imgH="939800" progId="">
                  <p:embed/>
                </p:oleObj>
              </mc:Choice>
              <mc:Fallback>
                <p:oleObj name="Equation" r:id="rId5" imgW="4140200" imgH="9398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750" y="1116013"/>
                        <a:ext cx="8277225" cy="188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wipe(up)">
                                      <p:cBhvr>
                                        <p:cTn id="7" dur="500"/>
                                        <p:tgtEl>
                                          <p:spTgt spid="15872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8725"/>
                                        </p:tgtEl>
                                        <p:attrNameLst>
                                          <p:attrName>style.visibility</p:attrName>
                                        </p:attrNameLst>
                                      </p:cBhvr>
                                      <p:to>
                                        <p:strVal val="visible"/>
                                      </p:to>
                                    </p:set>
                                    <p:animEffect transition="in" filter="wipe(up)">
                                      <p:cBhvr>
                                        <p:cTn id="10" dur="500"/>
                                        <p:tgtEl>
                                          <p:spTgt spid="15872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8726"/>
                                        </p:tgtEl>
                                        <p:attrNameLst>
                                          <p:attrName>style.visibility</p:attrName>
                                        </p:attrNameLst>
                                      </p:cBhvr>
                                      <p:to>
                                        <p:strVal val="visible"/>
                                      </p:to>
                                    </p:set>
                                    <p:animEffect transition="in" filter="wipe(up)">
                                      <p:cBhvr>
                                        <p:cTn id="13" dur="500"/>
                                        <p:tgtEl>
                                          <p:spTgt spid="15872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8727"/>
                                        </p:tgtEl>
                                        <p:attrNameLst>
                                          <p:attrName>style.visibility</p:attrName>
                                        </p:attrNameLst>
                                      </p:cBhvr>
                                      <p:to>
                                        <p:strVal val="visible"/>
                                      </p:to>
                                    </p:set>
                                    <p:animEffect transition="in" filter="wipe(up)">
                                      <p:cBhvr>
                                        <p:cTn id="16" dur="500"/>
                                        <p:tgtEl>
                                          <p:spTgt spid="15872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58728"/>
                                        </p:tgtEl>
                                        <p:attrNameLst>
                                          <p:attrName>style.visibility</p:attrName>
                                        </p:attrNameLst>
                                      </p:cBhvr>
                                      <p:to>
                                        <p:strVal val="visible"/>
                                      </p:to>
                                    </p:set>
                                    <p:animEffect transition="in" filter="wipe(up)">
                                      <p:cBhvr>
                                        <p:cTn id="19" dur="500"/>
                                        <p:tgtEl>
                                          <p:spTgt spid="158728"/>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58729"/>
                                        </p:tgtEl>
                                        <p:attrNameLst>
                                          <p:attrName>style.visibility</p:attrName>
                                        </p:attrNameLst>
                                      </p:cBhvr>
                                      <p:to>
                                        <p:strVal val="visible"/>
                                      </p:to>
                                    </p:set>
                                    <p:animEffect transition="in" filter="wipe(up)">
                                      <p:cBhvr>
                                        <p:cTn id="22" dur="500"/>
                                        <p:tgtEl>
                                          <p:spTgt spid="1587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8730"/>
                                        </p:tgtEl>
                                        <p:attrNameLst>
                                          <p:attrName>style.visibility</p:attrName>
                                        </p:attrNameLst>
                                      </p:cBhvr>
                                      <p:to>
                                        <p:strVal val="visible"/>
                                      </p:to>
                                    </p:set>
                                    <p:animEffect transition="in" filter="wipe(left)">
                                      <p:cBhvr>
                                        <p:cTn id="27" dur="500"/>
                                        <p:tgtEl>
                                          <p:spTgt spid="158730"/>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158731"/>
                                        </p:tgtEl>
                                        <p:attrNameLst>
                                          <p:attrName>style.visibility</p:attrName>
                                        </p:attrNameLst>
                                      </p:cBhvr>
                                      <p:to>
                                        <p:strVal val="visible"/>
                                      </p:to>
                                    </p:set>
                                    <p:animEffect transition="in" filter="wipe(left)">
                                      <p:cBhvr>
                                        <p:cTn id="31" dur="500"/>
                                        <p:tgtEl>
                                          <p:spTgt spid="15873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iterate type="lt">
                                    <p:tmPct val="10000"/>
                                  </p:iterate>
                                  <p:childTnLst>
                                    <p:set>
                                      <p:cBhvr>
                                        <p:cTn id="35" dur="1" fill="hold">
                                          <p:stCondLst>
                                            <p:cond delay="0"/>
                                          </p:stCondLst>
                                        </p:cTn>
                                        <p:tgtEl>
                                          <p:spTgt spid="158732"/>
                                        </p:tgtEl>
                                        <p:attrNameLst>
                                          <p:attrName>style.visibility</p:attrName>
                                        </p:attrNameLst>
                                      </p:cBhvr>
                                      <p:to>
                                        <p:strVal val="visible"/>
                                      </p:to>
                                    </p:set>
                                    <p:animEffect transition="in" filter="slide(fromBottom)">
                                      <p:cBhvr>
                                        <p:cTn id="36" dur="500"/>
                                        <p:tgtEl>
                                          <p:spTgt spid="158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4" grpId="0" animBg="1"/>
      <p:bldP spid="158725" grpId="0" animBg="1"/>
      <p:bldP spid="158726" grpId="0" animBg="1"/>
      <p:bldP spid="158727" grpId="0" animBg="1"/>
      <p:bldP spid="158728" grpId="0" animBg="1"/>
      <p:bldP spid="158729" grpId="0" animBg="1"/>
      <p:bldP spid="158730" grpId="0"/>
      <p:bldP spid="158732"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6" name="Rectangle 2"/>
          <p:cNvSpPr>
            <a:spLocks noChangeArrowheads="1"/>
          </p:cNvSpPr>
          <p:nvPr/>
        </p:nvSpPr>
        <p:spPr bwMode="auto">
          <a:xfrm>
            <a:off x="436563" y="455613"/>
            <a:ext cx="8229600"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C</a:t>
            </a:r>
            <a:r>
              <a:rPr kumimoji="1" lang="en-US" altLang="zh-CN" sz="2400" b="1" i="1" baseline="-25000">
                <a:solidFill>
                  <a:srgbClr val="000000"/>
                </a:solidFill>
                <a:latin typeface="Times New Roman" pitchFamily="18" charset="0"/>
                <a:ea typeface="楷体_GB2312"/>
                <a:cs typeface="楷体_GB2312"/>
              </a:rPr>
              <a:t>m</a:t>
            </a:r>
            <a:r>
              <a:rPr kumimoji="1" lang="en-US" altLang="en-US"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n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r>
              <a:rPr kumimoji="1" lang="en-US" altLang="en-US"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l</a:t>
            </a:r>
            <a:r>
              <a:rPr kumimoji="1" lang="en-US" altLang="en-US"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，即</a:t>
            </a:r>
          </a:p>
        </p:txBody>
      </p:sp>
      <p:graphicFrame>
        <p:nvGraphicFramePr>
          <p:cNvPr id="263174" name="Object 6"/>
          <p:cNvGraphicFramePr>
            <a:graphicFrameLocks noChangeAspect="1"/>
          </p:cNvGraphicFramePr>
          <p:nvPr/>
        </p:nvGraphicFramePr>
        <p:xfrm>
          <a:off x="412750" y="1116013"/>
          <a:ext cx="8277225" cy="1882775"/>
        </p:xfrm>
        <a:graphic>
          <a:graphicData uri="http://schemas.openxmlformats.org/presentationml/2006/ole">
            <mc:AlternateContent xmlns:mc="http://schemas.openxmlformats.org/markup-compatibility/2006">
              <mc:Choice xmlns:v="urn:schemas-microsoft-com:vml" Requires="v">
                <p:oleObj spid="_x0000_s263206" name="Equation" r:id="rId3" imgW="4140200" imgH="939800" progId="">
                  <p:embed/>
                </p:oleObj>
              </mc:Choice>
              <mc:Fallback>
                <p:oleObj name="Equation" r:id="rId3" imgW="4140200" imgH="9398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116013"/>
                        <a:ext cx="8277225" cy="188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54" name="Rectangle 10"/>
          <p:cNvSpPr>
            <a:spLocks noChangeArrowheads="1"/>
          </p:cNvSpPr>
          <p:nvPr/>
        </p:nvSpPr>
        <p:spPr bwMode="auto">
          <a:xfrm>
            <a:off x="457200" y="3914775"/>
            <a:ext cx="8229600"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则</a:t>
            </a:r>
          </a:p>
        </p:txBody>
      </p:sp>
      <p:graphicFrame>
        <p:nvGraphicFramePr>
          <p:cNvPr id="159755" name="Object 7"/>
          <p:cNvGraphicFramePr>
            <a:graphicFrameLocks noChangeAspect="1"/>
          </p:cNvGraphicFramePr>
          <p:nvPr/>
        </p:nvGraphicFramePr>
        <p:xfrm>
          <a:off x="2366963" y="3189288"/>
          <a:ext cx="4367212" cy="1908175"/>
        </p:xfrm>
        <a:graphic>
          <a:graphicData uri="http://schemas.openxmlformats.org/presentationml/2006/ole">
            <mc:AlternateContent xmlns:mc="http://schemas.openxmlformats.org/markup-compatibility/2006">
              <mc:Choice xmlns:v="urn:schemas-microsoft-com:vml" Requires="v">
                <p:oleObj spid="_x0000_s263207" name="Equation" r:id="rId5" imgW="2184400" imgH="952500" progId="">
                  <p:embed/>
                </p:oleObj>
              </mc:Choice>
              <mc:Fallback>
                <p:oleObj name="Equation" r:id="rId5" imgW="2184400" imgH="9525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6963" y="3189288"/>
                        <a:ext cx="4367212" cy="190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57" name="Line 13"/>
          <p:cNvSpPr>
            <a:spLocks noChangeShapeType="1"/>
          </p:cNvSpPr>
          <p:nvPr/>
        </p:nvSpPr>
        <p:spPr bwMode="auto">
          <a:xfrm>
            <a:off x="482600" y="1600200"/>
            <a:ext cx="2590800" cy="0"/>
          </a:xfrm>
          <a:prstGeom prst="line">
            <a:avLst/>
          </a:prstGeom>
          <a:noFill/>
          <a:ln w="28575">
            <a:solidFill>
              <a:srgbClr val="0000FF"/>
            </a:solidFill>
            <a:round/>
            <a:headEnd/>
            <a:tailEnd/>
          </a:ln>
        </p:spPr>
        <p:txBody>
          <a:bodyPr/>
          <a:lstStyle/>
          <a:p>
            <a:endParaRPr lang="zh-CN" altLang="en-US"/>
          </a:p>
        </p:txBody>
      </p:sp>
      <p:sp>
        <p:nvSpPr>
          <p:cNvPr id="159758" name="Line 14"/>
          <p:cNvSpPr>
            <a:spLocks noChangeShapeType="1"/>
          </p:cNvSpPr>
          <p:nvPr/>
        </p:nvSpPr>
        <p:spPr bwMode="auto">
          <a:xfrm>
            <a:off x="482600" y="2068513"/>
            <a:ext cx="2590800" cy="0"/>
          </a:xfrm>
          <a:prstGeom prst="line">
            <a:avLst/>
          </a:prstGeom>
          <a:noFill/>
          <a:ln w="28575">
            <a:solidFill>
              <a:srgbClr val="0000FF"/>
            </a:solidFill>
            <a:round/>
            <a:headEnd/>
            <a:tailEnd/>
          </a:ln>
        </p:spPr>
        <p:txBody>
          <a:bodyPr/>
          <a:lstStyle/>
          <a:p>
            <a:endParaRPr lang="zh-CN" altLang="en-US"/>
          </a:p>
        </p:txBody>
      </p:sp>
      <p:sp>
        <p:nvSpPr>
          <p:cNvPr id="159759" name="Line 15"/>
          <p:cNvSpPr>
            <a:spLocks noChangeShapeType="1"/>
          </p:cNvSpPr>
          <p:nvPr/>
        </p:nvSpPr>
        <p:spPr bwMode="auto">
          <a:xfrm>
            <a:off x="482600" y="2536825"/>
            <a:ext cx="2590800" cy="0"/>
          </a:xfrm>
          <a:prstGeom prst="line">
            <a:avLst/>
          </a:prstGeom>
          <a:noFill/>
          <a:ln w="28575">
            <a:solidFill>
              <a:srgbClr val="0000FF"/>
            </a:solidFill>
            <a:round/>
            <a:headEnd/>
            <a:tailEnd/>
          </a:ln>
        </p:spPr>
        <p:txBody>
          <a:bodyPr/>
          <a:lstStyle/>
          <a:p>
            <a:endParaRPr lang="zh-CN" altLang="en-US"/>
          </a:p>
        </p:txBody>
      </p:sp>
      <p:sp>
        <p:nvSpPr>
          <p:cNvPr id="159760" name="Line 16"/>
          <p:cNvSpPr>
            <a:spLocks noChangeShapeType="1"/>
          </p:cNvSpPr>
          <p:nvPr/>
        </p:nvSpPr>
        <p:spPr bwMode="auto">
          <a:xfrm>
            <a:off x="6156325" y="1600200"/>
            <a:ext cx="2447925" cy="0"/>
          </a:xfrm>
          <a:prstGeom prst="line">
            <a:avLst/>
          </a:prstGeom>
          <a:noFill/>
          <a:ln w="28575">
            <a:solidFill>
              <a:srgbClr val="0000FF"/>
            </a:solidFill>
            <a:round/>
            <a:headEnd/>
            <a:tailEnd/>
          </a:ln>
        </p:spPr>
        <p:txBody>
          <a:bodyPr/>
          <a:lstStyle/>
          <a:p>
            <a:endParaRPr lang="zh-CN" altLang="en-US"/>
          </a:p>
        </p:txBody>
      </p:sp>
      <p:sp>
        <p:nvSpPr>
          <p:cNvPr id="159761" name="Line 17"/>
          <p:cNvSpPr>
            <a:spLocks noChangeShapeType="1"/>
          </p:cNvSpPr>
          <p:nvPr/>
        </p:nvSpPr>
        <p:spPr bwMode="auto">
          <a:xfrm>
            <a:off x="6156325" y="2068513"/>
            <a:ext cx="2447925" cy="0"/>
          </a:xfrm>
          <a:prstGeom prst="line">
            <a:avLst/>
          </a:prstGeom>
          <a:noFill/>
          <a:ln w="28575">
            <a:solidFill>
              <a:srgbClr val="0000FF"/>
            </a:solidFill>
            <a:round/>
            <a:headEnd/>
            <a:tailEnd/>
          </a:ln>
        </p:spPr>
        <p:txBody>
          <a:bodyPr/>
          <a:lstStyle/>
          <a:p>
            <a:endParaRPr lang="zh-CN" altLang="en-US"/>
          </a:p>
        </p:txBody>
      </p:sp>
      <p:sp>
        <p:nvSpPr>
          <p:cNvPr id="159762" name="Line 18"/>
          <p:cNvSpPr>
            <a:spLocks noChangeShapeType="1"/>
          </p:cNvSpPr>
          <p:nvPr/>
        </p:nvSpPr>
        <p:spPr bwMode="auto">
          <a:xfrm>
            <a:off x="6156325" y="2536825"/>
            <a:ext cx="2447925" cy="0"/>
          </a:xfrm>
          <a:prstGeom prst="line">
            <a:avLst/>
          </a:prstGeom>
          <a:noFill/>
          <a:ln w="28575">
            <a:solidFill>
              <a:srgbClr val="0000FF"/>
            </a:solidFill>
            <a:round/>
            <a:headEnd/>
            <a:tailEnd/>
          </a:ln>
        </p:spPr>
        <p:txBody>
          <a:bodyPr/>
          <a:lstStyle/>
          <a:p>
            <a:endParaRPr lang="zh-CN" altLang="en-US"/>
          </a:p>
        </p:txBody>
      </p:sp>
      <p:sp>
        <p:nvSpPr>
          <p:cNvPr id="159763" name="Rectangle 19"/>
          <p:cNvSpPr>
            <a:spLocks noChangeArrowheads="1"/>
          </p:cNvSpPr>
          <p:nvPr/>
        </p:nvSpPr>
        <p:spPr bwMode="auto">
          <a:xfrm>
            <a:off x="338138" y="5267325"/>
            <a:ext cx="8435975" cy="1114425"/>
          </a:xfrm>
          <a:prstGeom prst="rect">
            <a:avLst/>
          </a:prstGeom>
          <a:noFill/>
          <a:ln w="9525">
            <a:noFill/>
            <a:miter lim="800000"/>
            <a:headEnd/>
            <a:tailEnd/>
          </a:ln>
        </p:spPr>
        <p:txBody>
          <a:bodyPr>
            <a:spAutoFit/>
          </a:bodyPr>
          <a:lstStyle/>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结论：</a:t>
            </a: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FF0000"/>
                </a:solidFill>
                <a:latin typeface="Times New Roman" pitchFamily="18" charset="0"/>
                <a:ea typeface="楷体_GB2312"/>
                <a:cs typeface="楷体_GB2312"/>
              </a:rPr>
              <a:t>C</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的行向量组</a:t>
            </a:r>
            <a:r>
              <a:rPr kumimoji="1" lang="zh-CN" altLang="en-US" sz="2400" b="1">
                <a:solidFill>
                  <a:srgbClr val="000000"/>
                </a:solidFill>
                <a:latin typeface="Times New Roman" pitchFamily="18" charset="0"/>
                <a:ea typeface="楷体_GB2312"/>
                <a:cs typeface="楷体_GB2312"/>
              </a:rPr>
              <a:t>能由矩阵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的行向量组</a:t>
            </a:r>
            <a:r>
              <a:rPr kumimoji="1" lang="zh-CN" altLang="en-US" sz="2400" b="1">
                <a:solidFill>
                  <a:srgbClr val="000000"/>
                </a:solidFill>
                <a:latin typeface="Times New Roman" pitchFamily="18" charset="0"/>
                <a:ea typeface="楷体_GB2312"/>
                <a:cs typeface="楷体_GB2312"/>
              </a:rPr>
              <a:t>线性表示，</a:t>
            </a:r>
          </a:p>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为这一线性表示的系数矩阵．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9757"/>
                                        </p:tgtEl>
                                        <p:attrNameLst>
                                          <p:attrName>style.visibility</p:attrName>
                                        </p:attrNameLst>
                                      </p:cBhvr>
                                      <p:to>
                                        <p:strVal val="visible"/>
                                      </p:to>
                                    </p:set>
                                    <p:animEffect transition="in" filter="wipe(left)">
                                      <p:cBhvr>
                                        <p:cTn id="7" dur="500"/>
                                        <p:tgtEl>
                                          <p:spTgt spid="15975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9758"/>
                                        </p:tgtEl>
                                        <p:attrNameLst>
                                          <p:attrName>style.visibility</p:attrName>
                                        </p:attrNameLst>
                                      </p:cBhvr>
                                      <p:to>
                                        <p:strVal val="visible"/>
                                      </p:to>
                                    </p:set>
                                    <p:animEffect transition="in" filter="wipe(left)">
                                      <p:cBhvr>
                                        <p:cTn id="10" dur="500"/>
                                        <p:tgtEl>
                                          <p:spTgt spid="15975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9759"/>
                                        </p:tgtEl>
                                        <p:attrNameLst>
                                          <p:attrName>style.visibility</p:attrName>
                                        </p:attrNameLst>
                                      </p:cBhvr>
                                      <p:to>
                                        <p:strVal val="visible"/>
                                      </p:to>
                                    </p:set>
                                    <p:animEffect transition="in" filter="wipe(left)">
                                      <p:cBhvr>
                                        <p:cTn id="13" dur="500"/>
                                        <p:tgtEl>
                                          <p:spTgt spid="15975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9760"/>
                                        </p:tgtEl>
                                        <p:attrNameLst>
                                          <p:attrName>style.visibility</p:attrName>
                                        </p:attrNameLst>
                                      </p:cBhvr>
                                      <p:to>
                                        <p:strVal val="visible"/>
                                      </p:to>
                                    </p:set>
                                    <p:animEffect transition="in" filter="wipe(left)">
                                      <p:cBhvr>
                                        <p:cTn id="16" dur="500"/>
                                        <p:tgtEl>
                                          <p:spTgt spid="15976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9761"/>
                                        </p:tgtEl>
                                        <p:attrNameLst>
                                          <p:attrName>style.visibility</p:attrName>
                                        </p:attrNameLst>
                                      </p:cBhvr>
                                      <p:to>
                                        <p:strVal val="visible"/>
                                      </p:to>
                                    </p:set>
                                    <p:animEffect transition="in" filter="wipe(left)">
                                      <p:cBhvr>
                                        <p:cTn id="19" dur="500"/>
                                        <p:tgtEl>
                                          <p:spTgt spid="15976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9762"/>
                                        </p:tgtEl>
                                        <p:attrNameLst>
                                          <p:attrName>style.visibility</p:attrName>
                                        </p:attrNameLst>
                                      </p:cBhvr>
                                      <p:to>
                                        <p:strVal val="visible"/>
                                      </p:to>
                                    </p:set>
                                    <p:animEffect transition="in" filter="wipe(left)">
                                      <p:cBhvr>
                                        <p:cTn id="22" dur="500"/>
                                        <p:tgtEl>
                                          <p:spTgt spid="1597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9754"/>
                                        </p:tgtEl>
                                        <p:attrNameLst>
                                          <p:attrName>style.visibility</p:attrName>
                                        </p:attrNameLst>
                                      </p:cBhvr>
                                      <p:to>
                                        <p:strVal val="visible"/>
                                      </p:to>
                                    </p:set>
                                    <p:animEffect transition="in" filter="wipe(left)">
                                      <p:cBhvr>
                                        <p:cTn id="27" dur="500"/>
                                        <p:tgtEl>
                                          <p:spTgt spid="159754"/>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159755"/>
                                        </p:tgtEl>
                                        <p:attrNameLst>
                                          <p:attrName>style.visibility</p:attrName>
                                        </p:attrNameLst>
                                      </p:cBhvr>
                                      <p:to>
                                        <p:strVal val="visible"/>
                                      </p:to>
                                    </p:set>
                                    <p:animEffect transition="in" filter="wipe(left)">
                                      <p:cBhvr>
                                        <p:cTn id="31" dur="500"/>
                                        <p:tgtEl>
                                          <p:spTgt spid="15975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iterate type="lt">
                                    <p:tmPct val="10000"/>
                                  </p:iterate>
                                  <p:childTnLst>
                                    <p:set>
                                      <p:cBhvr>
                                        <p:cTn id="35" dur="1" fill="hold">
                                          <p:stCondLst>
                                            <p:cond delay="0"/>
                                          </p:stCondLst>
                                        </p:cTn>
                                        <p:tgtEl>
                                          <p:spTgt spid="159763"/>
                                        </p:tgtEl>
                                        <p:attrNameLst>
                                          <p:attrName>style.visibility</p:attrName>
                                        </p:attrNameLst>
                                      </p:cBhvr>
                                      <p:to>
                                        <p:strVal val="visible"/>
                                      </p:to>
                                    </p:set>
                                    <p:animEffect transition="in" filter="slide(fromBottom)">
                                      <p:cBhvr>
                                        <p:cTn id="36" dur="500"/>
                                        <p:tgtEl>
                                          <p:spTgt spid="159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4" grpId="0"/>
      <p:bldP spid="159757" grpId="0" animBg="1"/>
      <p:bldP spid="159758" grpId="0" animBg="1"/>
      <p:bldP spid="159759" grpId="0" animBg="1"/>
      <p:bldP spid="159760" grpId="0" animBg="1"/>
      <p:bldP spid="159761" grpId="0" animBg="1"/>
      <p:bldP spid="159762" grpId="0" animBg="1"/>
      <p:bldP spid="159763"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1" name="Rectangle 2"/>
          <p:cNvSpPr>
            <a:spLocks noGrp="1" noChangeArrowheads="1"/>
          </p:cNvSpPr>
          <p:nvPr>
            <p:ph type="title"/>
          </p:nvPr>
        </p:nvSpPr>
        <p:spPr/>
        <p:txBody>
          <a:bodyPr/>
          <a:lstStyle/>
          <a:p>
            <a:pPr eaLnBrk="1" hangingPunct="1"/>
            <a:r>
              <a:rPr lang="zh-CN" altLang="en-US" smtClean="0"/>
              <a:t>口诀：左行右列</a:t>
            </a:r>
          </a:p>
        </p:txBody>
      </p:sp>
      <p:sp>
        <p:nvSpPr>
          <p:cNvPr id="165891" name="Rectangle 3"/>
          <p:cNvSpPr>
            <a:spLocks noGrp="1" noChangeArrowheads="1"/>
          </p:cNvSpPr>
          <p:nvPr>
            <p:ph type="body" idx="1"/>
          </p:nvPr>
        </p:nvSpPr>
        <p:spPr>
          <a:xfrm>
            <a:off x="457200" y="1341438"/>
            <a:ext cx="8229600" cy="5057775"/>
          </a:xfrm>
        </p:spPr>
        <p:txBody>
          <a:bodyPr>
            <a:spAutoFit/>
          </a:bodyPr>
          <a:lstStyle/>
          <a:p>
            <a:pPr eaLnBrk="1" hangingPunct="1">
              <a:spcBef>
                <a:spcPct val="0"/>
              </a:spcBef>
              <a:buClrTx/>
              <a:buSzTx/>
              <a:buFontTx/>
              <a:buNone/>
            </a:pPr>
            <a:r>
              <a:rPr lang="zh-CN" altLang="en-US" smtClean="0">
                <a:solidFill>
                  <a:srgbClr val="0000FF"/>
                </a:solidFill>
              </a:rPr>
              <a:t>定理：</a:t>
            </a:r>
            <a:r>
              <a:rPr lang="zh-CN" altLang="en-US" smtClean="0"/>
              <a:t>设</a:t>
            </a:r>
            <a:r>
              <a:rPr lang="en-US" altLang="zh-CN" i="1" smtClean="0"/>
              <a:t>A</a:t>
            </a:r>
            <a:r>
              <a:rPr lang="zh-CN" altLang="en-US" smtClean="0"/>
              <a:t>是一个 </a:t>
            </a:r>
            <a:r>
              <a:rPr lang="en-US" altLang="zh-CN" i="1" smtClean="0"/>
              <a:t>m</a:t>
            </a:r>
            <a:r>
              <a:rPr lang="en-US" altLang="en-US" smtClean="0"/>
              <a:t>×</a:t>
            </a:r>
            <a:r>
              <a:rPr lang="en-US" altLang="zh-CN" i="1" smtClean="0"/>
              <a:t>n </a:t>
            </a:r>
            <a:r>
              <a:rPr lang="zh-CN" altLang="en-US" smtClean="0"/>
              <a:t>矩阵，</a:t>
            </a:r>
          </a:p>
          <a:p>
            <a:pPr eaLnBrk="1" hangingPunct="1">
              <a:lnSpc>
                <a:spcPct val="140000"/>
              </a:lnSpc>
              <a:spcBef>
                <a:spcPct val="0"/>
              </a:spcBef>
              <a:buClr>
                <a:srgbClr val="0000FF"/>
              </a:buClr>
              <a:buSzTx/>
              <a:buFont typeface="Wingdings" pitchFamily="2" charset="2"/>
              <a:buChar char="ü"/>
            </a:pPr>
            <a:r>
              <a:rPr lang="zh-CN" altLang="en-US" smtClean="0"/>
              <a:t>对 </a:t>
            </a:r>
            <a:r>
              <a:rPr lang="en-US" altLang="zh-CN" i="1" smtClean="0"/>
              <a:t>A </a:t>
            </a:r>
            <a:r>
              <a:rPr lang="zh-CN" altLang="en-US" smtClean="0"/>
              <a:t>施行一次</a:t>
            </a:r>
            <a:r>
              <a:rPr lang="zh-CN" altLang="en-US" smtClean="0">
                <a:solidFill>
                  <a:srgbClr val="FF0000"/>
                </a:solidFill>
              </a:rPr>
              <a:t>初等行变换</a:t>
            </a:r>
            <a:r>
              <a:rPr lang="zh-CN" altLang="en-US" smtClean="0"/>
              <a:t>，相当于在</a:t>
            </a:r>
            <a:r>
              <a:rPr lang="zh-CN" altLang="en-US" smtClean="0">
                <a:solidFill>
                  <a:schemeClr val="bg2"/>
                </a:solidFill>
              </a:rPr>
              <a:t> </a:t>
            </a:r>
            <a:r>
              <a:rPr lang="en-US" altLang="zh-CN" i="1" smtClean="0">
                <a:solidFill>
                  <a:srgbClr val="FF0000"/>
                </a:solidFill>
              </a:rPr>
              <a:t>A </a:t>
            </a:r>
            <a:r>
              <a:rPr lang="zh-CN" altLang="en-US" smtClean="0">
                <a:solidFill>
                  <a:srgbClr val="FF0000"/>
                </a:solidFill>
              </a:rPr>
              <a:t>的左边</a:t>
            </a:r>
            <a:r>
              <a:rPr lang="zh-CN" altLang="en-US" smtClean="0"/>
              <a:t>乘以相应的 </a:t>
            </a:r>
            <a:r>
              <a:rPr lang="en-US" altLang="zh-CN" i="1" smtClean="0"/>
              <a:t>m </a:t>
            </a:r>
            <a:r>
              <a:rPr lang="zh-CN" altLang="en-US" smtClean="0"/>
              <a:t>阶初等矩阵；</a:t>
            </a:r>
          </a:p>
          <a:p>
            <a:pPr eaLnBrk="1" hangingPunct="1">
              <a:lnSpc>
                <a:spcPct val="140000"/>
              </a:lnSpc>
              <a:spcBef>
                <a:spcPct val="0"/>
              </a:spcBef>
              <a:buClr>
                <a:srgbClr val="0000FF"/>
              </a:buClr>
              <a:buSzTx/>
              <a:buFont typeface="Wingdings" pitchFamily="2" charset="2"/>
              <a:buChar char="ü"/>
            </a:pPr>
            <a:r>
              <a:rPr lang="zh-CN" altLang="en-US" smtClean="0"/>
              <a:t>对 </a:t>
            </a:r>
            <a:r>
              <a:rPr lang="en-US" altLang="zh-CN" i="1" smtClean="0"/>
              <a:t>A </a:t>
            </a:r>
            <a:r>
              <a:rPr lang="zh-CN" altLang="en-US" smtClean="0"/>
              <a:t>施行一次</a:t>
            </a:r>
            <a:r>
              <a:rPr lang="zh-CN" altLang="en-US" smtClean="0">
                <a:solidFill>
                  <a:srgbClr val="FF0000"/>
                </a:solidFill>
              </a:rPr>
              <a:t>初等列变换</a:t>
            </a:r>
            <a:r>
              <a:rPr lang="zh-CN" altLang="en-US" smtClean="0"/>
              <a:t>，相当于在</a:t>
            </a:r>
            <a:r>
              <a:rPr lang="zh-CN" altLang="en-US" smtClean="0">
                <a:solidFill>
                  <a:schemeClr val="bg2"/>
                </a:solidFill>
              </a:rPr>
              <a:t> </a:t>
            </a:r>
            <a:r>
              <a:rPr lang="en-US" altLang="zh-CN" i="1" smtClean="0">
                <a:solidFill>
                  <a:srgbClr val="FF0000"/>
                </a:solidFill>
              </a:rPr>
              <a:t>A </a:t>
            </a:r>
            <a:r>
              <a:rPr lang="zh-CN" altLang="en-US" smtClean="0">
                <a:solidFill>
                  <a:srgbClr val="FF0000"/>
                </a:solidFill>
              </a:rPr>
              <a:t>的右边</a:t>
            </a:r>
            <a:r>
              <a:rPr lang="zh-CN" altLang="en-US" smtClean="0"/>
              <a:t>乘以相应的 </a:t>
            </a:r>
            <a:r>
              <a:rPr lang="en-US" altLang="zh-CN" i="1" smtClean="0"/>
              <a:t>n </a:t>
            </a:r>
            <a:r>
              <a:rPr lang="zh-CN" altLang="en-US" smtClean="0"/>
              <a:t>阶初等矩阵</a:t>
            </a:r>
            <a:r>
              <a:rPr lang="en-US" altLang="zh-CN" smtClean="0">
                <a:latin typeface="楷体_GB2312"/>
              </a:rPr>
              <a:t>.</a:t>
            </a:r>
          </a:p>
          <a:p>
            <a:pPr eaLnBrk="1" hangingPunct="1">
              <a:lnSpc>
                <a:spcPct val="140000"/>
              </a:lnSpc>
              <a:spcBef>
                <a:spcPct val="0"/>
              </a:spcBef>
              <a:buClr>
                <a:srgbClr val="0000FF"/>
              </a:buClr>
              <a:buSzTx/>
              <a:buFont typeface="Wingdings" pitchFamily="2" charset="2"/>
              <a:buNone/>
            </a:pPr>
            <a:r>
              <a:rPr lang="zh-CN" altLang="en-US" smtClean="0">
                <a:solidFill>
                  <a:srgbClr val="0000FF"/>
                </a:solidFill>
              </a:rPr>
              <a:t>结论：</a:t>
            </a:r>
            <a:r>
              <a:rPr kumimoji="1" lang="zh-CN" altLang="en-US" smtClean="0"/>
              <a:t>若 </a:t>
            </a:r>
            <a:r>
              <a:rPr kumimoji="1" lang="en-US" altLang="zh-CN" i="1" smtClean="0"/>
              <a:t>C </a:t>
            </a:r>
            <a:r>
              <a:rPr kumimoji="1" lang="en-US" altLang="zh-CN" smtClean="0"/>
              <a:t>= </a:t>
            </a:r>
            <a:r>
              <a:rPr kumimoji="1" lang="en-US" altLang="zh-CN" i="1" smtClean="0"/>
              <a:t>AB </a:t>
            </a:r>
            <a:r>
              <a:rPr kumimoji="1" lang="zh-CN" altLang="en-US" smtClean="0"/>
              <a:t>，那么</a:t>
            </a:r>
          </a:p>
          <a:p>
            <a:pPr eaLnBrk="1" hangingPunct="1">
              <a:lnSpc>
                <a:spcPct val="130000"/>
              </a:lnSpc>
              <a:buClr>
                <a:srgbClr val="0000FF"/>
              </a:buClr>
              <a:buFont typeface="Wingdings" pitchFamily="2" charset="2"/>
              <a:buChar char="p"/>
            </a:pPr>
            <a:r>
              <a:rPr kumimoji="1" lang="zh-CN" altLang="en-US" smtClean="0"/>
              <a:t>矩阵 </a:t>
            </a:r>
            <a:r>
              <a:rPr kumimoji="1" lang="en-US" altLang="zh-CN" i="1" smtClean="0">
                <a:solidFill>
                  <a:srgbClr val="FF0000"/>
                </a:solidFill>
              </a:rPr>
              <a:t>C</a:t>
            </a:r>
            <a:r>
              <a:rPr kumimoji="1" lang="en-US" altLang="zh-CN" smtClean="0">
                <a:solidFill>
                  <a:srgbClr val="FF0000"/>
                </a:solidFill>
              </a:rPr>
              <a:t> </a:t>
            </a:r>
            <a:r>
              <a:rPr kumimoji="1" lang="zh-CN" altLang="en-US" smtClean="0">
                <a:solidFill>
                  <a:srgbClr val="FF0000"/>
                </a:solidFill>
              </a:rPr>
              <a:t>的行向量组</a:t>
            </a:r>
            <a:r>
              <a:rPr kumimoji="1" lang="zh-CN" altLang="en-US" smtClean="0"/>
              <a:t>能由矩阵 </a:t>
            </a:r>
            <a:r>
              <a:rPr kumimoji="1" lang="en-US" altLang="zh-CN" i="1" smtClean="0">
                <a:solidFill>
                  <a:srgbClr val="FF0000"/>
                </a:solidFill>
              </a:rPr>
              <a:t>B</a:t>
            </a:r>
            <a:r>
              <a:rPr kumimoji="1" lang="en-US" altLang="zh-CN" smtClean="0">
                <a:solidFill>
                  <a:srgbClr val="FF0000"/>
                </a:solidFill>
              </a:rPr>
              <a:t> </a:t>
            </a:r>
            <a:r>
              <a:rPr kumimoji="1" lang="zh-CN" altLang="en-US" smtClean="0">
                <a:solidFill>
                  <a:srgbClr val="FF0000"/>
                </a:solidFill>
              </a:rPr>
              <a:t>的行向量组</a:t>
            </a:r>
            <a:r>
              <a:rPr kumimoji="1" lang="zh-CN" altLang="en-US" smtClean="0"/>
              <a:t>线性表示，</a:t>
            </a:r>
            <a:r>
              <a:rPr kumimoji="1" lang="en-US" altLang="zh-CN" i="1" smtClean="0">
                <a:solidFill>
                  <a:srgbClr val="FF0000"/>
                </a:solidFill>
              </a:rPr>
              <a:t>A</a:t>
            </a:r>
            <a:r>
              <a:rPr kumimoji="1" lang="zh-CN" altLang="en-US" smtClean="0"/>
              <a:t>为这一线性表示的系数矩阵．</a:t>
            </a:r>
            <a:r>
              <a:rPr kumimoji="1" lang="zh-CN" altLang="en-US" smtClean="0">
                <a:solidFill>
                  <a:srgbClr val="0000FF"/>
                </a:solidFill>
              </a:rPr>
              <a:t>（</a:t>
            </a:r>
            <a:r>
              <a:rPr kumimoji="1" lang="en-US" altLang="zh-CN" i="1" smtClean="0">
                <a:solidFill>
                  <a:srgbClr val="0000FF"/>
                </a:solidFill>
              </a:rPr>
              <a:t>A</a:t>
            </a:r>
            <a:r>
              <a:rPr kumimoji="1" lang="en-US" altLang="zh-CN" smtClean="0">
                <a:solidFill>
                  <a:srgbClr val="0000FF"/>
                </a:solidFill>
              </a:rPr>
              <a:t> </a:t>
            </a:r>
            <a:r>
              <a:rPr kumimoji="1" lang="zh-CN" altLang="en-US" smtClean="0">
                <a:solidFill>
                  <a:srgbClr val="0000FF"/>
                </a:solidFill>
              </a:rPr>
              <a:t>在左边）</a:t>
            </a:r>
          </a:p>
          <a:p>
            <a:pPr eaLnBrk="1" hangingPunct="1">
              <a:lnSpc>
                <a:spcPct val="130000"/>
              </a:lnSpc>
              <a:buClr>
                <a:srgbClr val="0000FF"/>
              </a:buClr>
              <a:buFont typeface="Wingdings" pitchFamily="2" charset="2"/>
              <a:buChar char="p"/>
            </a:pPr>
            <a:r>
              <a:rPr kumimoji="1" lang="zh-CN" altLang="en-US" smtClean="0"/>
              <a:t>矩阵 </a:t>
            </a:r>
            <a:r>
              <a:rPr kumimoji="1" lang="en-US" altLang="zh-CN" i="1" smtClean="0">
                <a:solidFill>
                  <a:srgbClr val="FF0000"/>
                </a:solidFill>
              </a:rPr>
              <a:t>C</a:t>
            </a:r>
            <a:r>
              <a:rPr kumimoji="1" lang="en-US" altLang="zh-CN" smtClean="0">
                <a:solidFill>
                  <a:srgbClr val="FF0000"/>
                </a:solidFill>
              </a:rPr>
              <a:t> </a:t>
            </a:r>
            <a:r>
              <a:rPr kumimoji="1" lang="zh-CN" altLang="en-US" smtClean="0">
                <a:solidFill>
                  <a:srgbClr val="FF0000"/>
                </a:solidFill>
              </a:rPr>
              <a:t>的列向量组</a:t>
            </a:r>
            <a:r>
              <a:rPr kumimoji="1" lang="zh-CN" altLang="en-US" smtClean="0"/>
              <a:t>能由矩阵 </a:t>
            </a:r>
            <a:r>
              <a:rPr kumimoji="1" lang="en-US" altLang="zh-CN" i="1" smtClean="0">
                <a:solidFill>
                  <a:srgbClr val="FF0000"/>
                </a:solidFill>
              </a:rPr>
              <a:t>A</a:t>
            </a:r>
            <a:r>
              <a:rPr kumimoji="1" lang="en-US" altLang="zh-CN" smtClean="0">
                <a:solidFill>
                  <a:srgbClr val="FF0000"/>
                </a:solidFill>
              </a:rPr>
              <a:t> </a:t>
            </a:r>
            <a:r>
              <a:rPr kumimoji="1" lang="zh-CN" altLang="en-US" smtClean="0">
                <a:solidFill>
                  <a:srgbClr val="FF0000"/>
                </a:solidFill>
              </a:rPr>
              <a:t>的列向量组</a:t>
            </a:r>
            <a:r>
              <a:rPr kumimoji="1" lang="zh-CN" altLang="en-US" smtClean="0"/>
              <a:t>线性表示，</a:t>
            </a:r>
            <a:r>
              <a:rPr kumimoji="1" lang="en-US" altLang="zh-CN" i="1" smtClean="0">
                <a:solidFill>
                  <a:srgbClr val="FF0000"/>
                </a:solidFill>
              </a:rPr>
              <a:t>B</a:t>
            </a:r>
            <a:r>
              <a:rPr kumimoji="1" lang="zh-CN" altLang="en-US" smtClean="0"/>
              <a:t>为这一线性表示的系数矩阵．</a:t>
            </a:r>
            <a:r>
              <a:rPr kumimoji="1" lang="zh-CN" altLang="en-US" smtClean="0">
                <a:solidFill>
                  <a:srgbClr val="0000FF"/>
                </a:solidFill>
              </a:rPr>
              <a:t>（</a:t>
            </a:r>
            <a:r>
              <a:rPr kumimoji="1" lang="en-US" altLang="zh-CN" i="1" smtClean="0">
                <a:solidFill>
                  <a:srgbClr val="0000FF"/>
                </a:solidFill>
              </a:rPr>
              <a:t>B</a:t>
            </a:r>
            <a:r>
              <a:rPr kumimoji="1" lang="en-US" altLang="zh-CN" smtClean="0">
                <a:solidFill>
                  <a:srgbClr val="0000FF"/>
                </a:solidFill>
              </a:rPr>
              <a:t> </a:t>
            </a:r>
            <a:r>
              <a:rPr kumimoji="1" lang="zh-CN" altLang="en-US" smtClean="0">
                <a:solidFill>
                  <a:srgbClr val="0000FF"/>
                </a:solidFill>
              </a:rPr>
              <a:t>在右边）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Effect transition="in" filter="slide(fromBottom)">
                                      <p:cBhvr>
                                        <p:cTn id="7" dur="500"/>
                                        <p:tgtEl>
                                          <p:spTgt spid="165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65891">
                                            <p:txEl>
                                              <p:pRg st="1" end="1"/>
                                            </p:txEl>
                                          </p:spTgt>
                                        </p:tgtEl>
                                        <p:attrNameLst>
                                          <p:attrName>style.visibility</p:attrName>
                                        </p:attrNameLst>
                                      </p:cBhvr>
                                      <p:to>
                                        <p:strVal val="visible"/>
                                      </p:to>
                                    </p:set>
                                    <p:animEffect transition="in" filter="slide(fromBottom)">
                                      <p:cBhvr>
                                        <p:cTn id="12" dur="500"/>
                                        <p:tgtEl>
                                          <p:spTgt spid="1658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5891">
                                            <p:txEl>
                                              <p:pRg st="2" end="2"/>
                                            </p:txEl>
                                          </p:spTgt>
                                        </p:tgtEl>
                                        <p:attrNameLst>
                                          <p:attrName>style.visibility</p:attrName>
                                        </p:attrNameLst>
                                      </p:cBhvr>
                                      <p:to>
                                        <p:strVal val="visible"/>
                                      </p:to>
                                    </p:set>
                                    <p:animEffect transition="in" filter="slide(fromBottom)">
                                      <p:cBhvr>
                                        <p:cTn id="17" dur="500"/>
                                        <p:tgtEl>
                                          <p:spTgt spid="1658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65891">
                                            <p:txEl>
                                              <p:pRg st="3" end="3"/>
                                            </p:txEl>
                                          </p:spTgt>
                                        </p:tgtEl>
                                        <p:attrNameLst>
                                          <p:attrName>style.visibility</p:attrName>
                                        </p:attrNameLst>
                                      </p:cBhvr>
                                      <p:to>
                                        <p:strVal val="visible"/>
                                      </p:to>
                                    </p:set>
                                    <p:animEffect transition="in" filter="slide(fromBottom)">
                                      <p:cBhvr>
                                        <p:cTn id="22" dur="500"/>
                                        <p:tgtEl>
                                          <p:spTgt spid="16589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65891">
                                            <p:txEl>
                                              <p:pRg st="4" end="4"/>
                                            </p:txEl>
                                          </p:spTgt>
                                        </p:tgtEl>
                                        <p:attrNameLst>
                                          <p:attrName>style.visibility</p:attrName>
                                        </p:attrNameLst>
                                      </p:cBhvr>
                                      <p:to>
                                        <p:strVal val="visible"/>
                                      </p:to>
                                    </p:set>
                                    <p:animEffect transition="in" filter="slide(fromBottom)">
                                      <p:cBhvr>
                                        <p:cTn id="27" dur="500"/>
                                        <p:tgtEl>
                                          <p:spTgt spid="16589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65891">
                                            <p:txEl>
                                              <p:pRg st="5" end="5"/>
                                            </p:txEl>
                                          </p:spTgt>
                                        </p:tgtEl>
                                        <p:attrNameLst>
                                          <p:attrName>style.visibility</p:attrName>
                                        </p:attrNameLst>
                                      </p:cBhvr>
                                      <p:to>
                                        <p:strVal val="visible"/>
                                      </p:to>
                                    </p:set>
                                    <p:animEffect transition="in" filter="slide(fromBottom)">
                                      <p:cBhvr>
                                        <p:cTn id="32" dur="500"/>
                                        <p:tgtEl>
                                          <p:spTgt spid="1658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7" name="AutoShape 5"/>
          <p:cNvSpPr>
            <a:spLocks noChangeArrowheads="1"/>
          </p:cNvSpPr>
          <p:nvPr/>
        </p:nvSpPr>
        <p:spPr bwMode="auto">
          <a:xfrm>
            <a:off x="930275" y="3259138"/>
            <a:ext cx="576263" cy="457200"/>
          </a:xfrm>
          <a:prstGeom prst="leftRightArrow">
            <a:avLst>
              <a:gd name="adj1" fmla="val 50000"/>
              <a:gd name="adj2" fmla="val 25208"/>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264198" name="Object 6"/>
          <p:cNvGraphicFramePr>
            <a:graphicFrameLocks noChangeAspect="1"/>
          </p:cNvGraphicFramePr>
          <p:nvPr/>
        </p:nvGraphicFramePr>
        <p:xfrm>
          <a:off x="107950" y="725488"/>
          <a:ext cx="792163" cy="533400"/>
        </p:xfrm>
        <a:graphic>
          <a:graphicData uri="http://schemas.openxmlformats.org/presentationml/2006/ole">
            <mc:AlternateContent xmlns:mc="http://schemas.openxmlformats.org/markup-compatibility/2006">
              <mc:Choice xmlns:v="urn:schemas-microsoft-com:vml" Requires="v">
                <p:oleObj spid="_x0000_s264230" name="Equation" r:id="rId4" imgW="393359" imgH="266469" progId="">
                  <p:embed/>
                </p:oleObj>
              </mc:Choice>
              <mc:Fallback>
                <p:oleObj name="Equation" r:id="rId4" imgW="393359" imgH="266469"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725488"/>
                        <a:ext cx="79216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799" name="Rectangle 7"/>
          <p:cNvSpPr>
            <a:spLocks noChangeArrowheads="1"/>
          </p:cNvSpPr>
          <p:nvPr/>
        </p:nvSpPr>
        <p:spPr bwMode="auto">
          <a:xfrm>
            <a:off x="1495425" y="868363"/>
            <a:ext cx="7419975" cy="2867025"/>
          </a:xfrm>
          <a:prstGeom prst="rect">
            <a:avLst/>
          </a:prstGeom>
          <a:noFill/>
          <a:ln w="9525">
            <a:noFill/>
            <a:miter lim="800000"/>
            <a:headEnd/>
            <a:tailEnd/>
          </a:ln>
        </p:spPr>
        <p:txBody>
          <a:bodyPr/>
          <a:lstStyle/>
          <a:p>
            <a:pPr marL="342900" indent="-342900">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经过有限次初等</a:t>
            </a:r>
            <a:r>
              <a:rPr kumimoji="1" lang="zh-CN" altLang="en-US" sz="2400" b="1">
                <a:solidFill>
                  <a:srgbClr val="FF0000"/>
                </a:solidFill>
                <a:latin typeface="Times New Roman" pitchFamily="18" charset="0"/>
                <a:ea typeface="楷体_GB2312"/>
                <a:cs typeface="楷体_GB2312"/>
              </a:rPr>
              <a:t>列</a:t>
            </a:r>
            <a:r>
              <a:rPr kumimoji="1" lang="zh-CN" altLang="en-US" sz="2400" b="1">
                <a:solidFill>
                  <a:srgbClr val="000000"/>
                </a:solidFill>
                <a:latin typeface="Times New Roman" pitchFamily="18" charset="0"/>
                <a:ea typeface="楷体_GB2312"/>
                <a:cs typeface="楷体_GB2312"/>
              </a:rPr>
              <a:t>变换变成 </a:t>
            </a:r>
            <a:r>
              <a:rPr kumimoji="1" lang="en-US" altLang="zh-CN" sz="2400" b="1" i="1">
                <a:solidFill>
                  <a:srgbClr val="000000"/>
                </a:solidFill>
                <a:latin typeface="Times New Roman" pitchFamily="18" charset="0"/>
                <a:ea typeface="楷体_GB2312"/>
                <a:cs typeface="楷体_GB2312"/>
              </a:rPr>
              <a:t>B</a:t>
            </a:r>
          </a:p>
          <a:p>
            <a:pPr marL="342900" indent="-342900"/>
            <a:endParaRPr lang="en-US" altLang="zh-CN" sz="2400" b="1" i="1">
              <a:solidFill>
                <a:srgbClr val="000000"/>
              </a:solidFill>
              <a:latin typeface="Times New Roman" pitchFamily="18" charset="0"/>
              <a:ea typeface="楷体_GB2312"/>
              <a:cs typeface="楷体_GB2312"/>
            </a:endParaRPr>
          </a:p>
          <a:p>
            <a:pPr marL="342900" indent="-342900"/>
            <a:r>
              <a:rPr lang="zh-CN" altLang="en-US" sz="2400" b="1">
                <a:solidFill>
                  <a:srgbClr val="000000"/>
                </a:solidFill>
                <a:latin typeface="Times New Roman" pitchFamily="18" charset="0"/>
                <a:ea typeface="楷体_GB2312"/>
                <a:cs typeface="楷体_GB2312"/>
              </a:rPr>
              <a:t>存在有限个初等矩阵</a:t>
            </a:r>
            <a:r>
              <a:rPr lang="en-US" altLang="zh-CN" sz="2400" b="1" i="1">
                <a:solidFill>
                  <a:srgbClr val="000000"/>
                </a:solidFill>
                <a:latin typeface="Times New Roman" pitchFamily="18" charset="0"/>
                <a:ea typeface="楷体_GB2312"/>
                <a:cs typeface="楷体_GB2312"/>
              </a:rPr>
              <a:t>P</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a:t>
            </a:r>
            <a:r>
              <a:rPr lang="en-US" altLang="zh-CN" sz="2400" b="1" i="1" baseline="-25000">
                <a:solidFill>
                  <a:srgbClr val="000000"/>
                </a:solidFill>
                <a:latin typeface="Times New Roman" pitchFamily="18" charset="0"/>
                <a:ea typeface="楷体_GB2312"/>
                <a:cs typeface="楷体_GB2312"/>
              </a:rPr>
              <a:t>l </a:t>
            </a:r>
            <a:r>
              <a:rPr lang="zh-CN" altLang="en-US" sz="2400" b="1">
                <a:solidFill>
                  <a:srgbClr val="000000"/>
                </a:solidFill>
                <a:latin typeface="Times New Roman" pitchFamily="18" charset="0"/>
                <a:ea typeface="楷体_GB2312"/>
                <a:cs typeface="楷体_GB2312"/>
              </a:rPr>
              <a:t>，使 </a:t>
            </a:r>
            <a:r>
              <a:rPr lang="en-US" altLang="zh-CN" sz="2400" b="1" i="1">
                <a:solidFill>
                  <a:srgbClr val="000000"/>
                </a:solidFill>
                <a:latin typeface="Times New Roman" pitchFamily="18" charset="0"/>
                <a:ea typeface="楷体_GB2312"/>
                <a:cs typeface="楷体_GB2312"/>
              </a:rPr>
              <a:t>AP</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a:t>
            </a:r>
            <a:r>
              <a:rPr lang="en-US" altLang="zh-CN" sz="2400" b="1" i="1" baseline="-25000">
                <a:solidFill>
                  <a:srgbClr val="000000"/>
                </a:solidFill>
                <a:latin typeface="Times New Roman" pitchFamily="18" charset="0"/>
                <a:ea typeface="楷体_GB2312"/>
                <a:cs typeface="楷体_GB2312"/>
              </a:rPr>
              <a:t>l</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B</a:t>
            </a:r>
          </a:p>
          <a:p>
            <a:pPr marL="342900" indent="-342900"/>
            <a:endParaRPr lang="en-US" altLang="zh-CN" sz="2400" b="1" i="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存在 </a:t>
            </a:r>
            <a:r>
              <a:rPr kumimoji="1" lang="en-US" altLang="zh-CN" sz="2400" b="1" i="1">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a:t>
            </a:r>
            <a:r>
              <a:rPr kumimoji="1" lang="zh-CN" altLang="en-US" sz="2400" b="1">
                <a:solidFill>
                  <a:srgbClr val="FF0000"/>
                </a:solidFill>
                <a:latin typeface="Times New Roman" pitchFamily="18" charset="0"/>
                <a:ea typeface="楷体_GB2312"/>
                <a:cs typeface="楷体_GB2312"/>
              </a:rPr>
              <a:t>可逆矩阵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zh-CN" altLang="en-US" sz="2400" b="1">
                <a:solidFill>
                  <a:srgbClr val="000000"/>
                </a:solidFill>
                <a:latin typeface="Times New Roman" pitchFamily="18" charset="0"/>
                <a:ea typeface="楷体_GB2312"/>
                <a:cs typeface="楷体_GB2312"/>
              </a:rPr>
              <a:t>，使得 </a:t>
            </a:r>
            <a:r>
              <a:rPr lang="en-US" altLang="zh-CN" sz="2400" b="1" i="1">
                <a:solidFill>
                  <a:srgbClr val="000000"/>
                </a:solidFill>
                <a:latin typeface="Times New Roman" pitchFamily="18" charset="0"/>
                <a:ea typeface="楷体_GB2312"/>
                <a:cs typeface="楷体_GB2312"/>
              </a:rPr>
              <a:t>A</a:t>
            </a:r>
            <a:r>
              <a:rPr kumimoji="1" lang="en-US" altLang="zh-CN" sz="2400" b="1" i="1">
                <a:solidFill>
                  <a:srgbClr val="000000"/>
                </a:solidFill>
                <a:latin typeface="Times New Roman" pitchFamily="18" charset="0"/>
                <a:ea typeface="楷体_GB2312"/>
                <a:cs typeface="楷体_GB2312"/>
              </a:rPr>
              <a:t>P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p>
          <a:p>
            <a:pPr marL="342900" indent="-342900">
              <a:spcBef>
                <a:spcPct val="20000"/>
              </a:spcBef>
              <a:buClr>
                <a:srgbClr val="00007D"/>
              </a:buClr>
              <a:buSzPct val="75000"/>
              <a:buFont typeface="Wingdings" pitchFamily="2" charset="2"/>
              <a:buNone/>
            </a:pPr>
            <a:endParaRPr kumimoji="1" lang="en-US" altLang="zh-CN" sz="2400" b="1" i="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的列向量组</a:t>
            </a:r>
            <a:r>
              <a:rPr kumimoji="1" lang="zh-CN" altLang="en-US" sz="2400" b="1">
                <a:solidFill>
                  <a:srgbClr val="000000"/>
                </a:solidFill>
                <a:latin typeface="Times New Roman" pitchFamily="18" charset="0"/>
                <a:ea typeface="楷体_GB2312"/>
                <a:cs typeface="楷体_GB2312"/>
              </a:rPr>
              <a:t>与矩阵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的列向量组</a:t>
            </a:r>
            <a:r>
              <a:rPr kumimoji="1" lang="zh-CN" altLang="en-US" sz="2400" b="1">
                <a:solidFill>
                  <a:srgbClr val="000000"/>
                </a:solidFill>
                <a:latin typeface="Times New Roman" pitchFamily="18" charset="0"/>
                <a:ea typeface="楷体_GB2312"/>
                <a:cs typeface="楷体_GB2312"/>
              </a:rPr>
              <a:t>等价</a:t>
            </a:r>
          </a:p>
        </p:txBody>
      </p:sp>
      <p:sp>
        <p:nvSpPr>
          <p:cNvPr id="161800" name="AutoShape 8"/>
          <p:cNvSpPr>
            <a:spLocks noChangeArrowheads="1"/>
          </p:cNvSpPr>
          <p:nvPr/>
        </p:nvSpPr>
        <p:spPr bwMode="auto">
          <a:xfrm>
            <a:off x="930275" y="854075"/>
            <a:ext cx="576263" cy="457200"/>
          </a:xfrm>
          <a:prstGeom prst="leftRightArrow">
            <a:avLst>
              <a:gd name="adj1" fmla="val 50000"/>
              <a:gd name="adj2" fmla="val 25208"/>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61801" name="AutoShape 9"/>
          <p:cNvSpPr>
            <a:spLocks noChangeArrowheads="1"/>
          </p:cNvSpPr>
          <p:nvPr/>
        </p:nvSpPr>
        <p:spPr bwMode="auto">
          <a:xfrm>
            <a:off x="930275" y="1655763"/>
            <a:ext cx="576263" cy="457200"/>
          </a:xfrm>
          <a:prstGeom prst="leftRightArrow">
            <a:avLst>
              <a:gd name="adj1" fmla="val 50000"/>
              <a:gd name="adj2" fmla="val 25208"/>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61802" name="AutoShape 10"/>
          <p:cNvSpPr>
            <a:spLocks noChangeArrowheads="1"/>
          </p:cNvSpPr>
          <p:nvPr/>
        </p:nvSpPr>
        <p:spPr bwMode="auto">
          <a:xfrm>
            <a:off x="930275" y="2457450"/>
            <a:ext cx="576263" cy="457200"/>
          </a:xfrm>
          <a:prstGeom prst="leftRightArrow">
            <a:avLst>
              <a:gd name="adj1" fmla="val 50000"/>
              <a:gd name="adj2" fmla="val 25208"/>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61807" name="Object 7"/>
          <p:cNvGraphicFramePr>
            <a:graphicFrameLocks noChangeAspect="1"/>
          </p:cNvGraphicFramePr>
          <p:nvPr/>
        </p:nvGraphicFramePr>
        <p:xfrm>
          <a:off x="107950" y="4773613"/>
          <a:ext cx="792163" cy="533400"/>
        </p:xfrm>
        <a:graphic>
          <a:graphicData uri="http://schemas.openxmlformats.org/presentationml/2006/ole">
            <mc:AlternateContent xmlns:mc="http://schemas.openxmlformats.org/markup-compatibility/2006">
              <mc:Choice xmlns:v="urn:schemas-microsoft-com:vml" Requires="v">
                <p:oleObj spid="_x0000_s264231" name="Equation" r:id="rId6" imgW="393359" imgH="266469" progId="">
                  <p:embed/>
                </p:oleObj>
              </mc:Choice>
              <mc:Fallback>
                <p:oleObj name="Equation" r:id="rId6" imgW="393359" imgH="266469" progId="">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50" y="4773613"/>
                        <a:ext cx="79216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08" name="Rectangle 16"/>
          <p:cNvSpPr>
            <a:spLocks noChangeArrowheads="1"/>
          </p:cNvSpPr>
          <p:nvPr/>
        </p:nvSpPr>
        <p:spPr bwMode="auto">
          <a:xfrm>
            <a:off x="1495425" y="4916488"/>
            <a:ext cx="6605588" cy="457200"/>
          </a:xfrm>
          <a:prstGeom prst="rect">
            <a:avLst/>
          </a:prstGeom>
          <a:noFill/>
          <a:ln w="9525">
            <a:noFill/>
            <a:miter lim="800000"/>
            <a:headEnd/>
            <a:tailEnd/>
          </a:ln>
        </p:spPr>
        <p:txBody>
          <a:bodyPr/>
          <a:lstStyle/>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的行向量组</a:t>
            </a:r>
            <a:r>
              <a:rPr kumimoji="1" lang="zh-CN" altLang="en-US" sz="2400" b="1">
                <a:solidFill>
                  <a:srgbClr val="000000"/>
                </a:solidFill>
                <a:latin typeface="Times New Roman" pitchFamily="18" charset="0"/>
                <a:ea typeface="楷体_GB2312"/>
                <a:cs typeface="楷体_GB2312"/>
              </a:rPr>
              <a:t>与矩阵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的行向量组</a:t>
            </a:r>
            <a:r>
              <a:rPr kumimoji="1" lang="zh-CN" altLang="en-US" sz="2400" b="1">
                <a:solidFill>
                  <a:srgbClr val="000000"/>
                </a:solidFill>
                <a:latin typeface="Times New Roman" pitchFamily="18" charset="0"/>
                <a:ea typeface="楷体_GB2312"/>
                <a:cs typeface="楷体_GB2312"/>
              </a:rPr>
              <a:t>等价 </a:t>
            </a:r>
          </a:p>
        </p:txBody>
      </p:sp>
      <p:sp>
        <p:nvSpPr>
          <p:cNvPr id="161809" name="AutoShape 17"/>
          <p:cNvSpPr>
            <a:spLocks noChangeArrowheads="1"/>
          </p:cNvSpPr>
          <p:nvPr/>
        </p:nvSpPr>
        <p:spPr bwMode="auto">
          <a:xfrm>
            <a:off x="930275" y="4902200"/>
            <a:ext cx="576263" cy="457200"/>
          </a:xfrm>
          <a:prstGeom prst="leftRightArrow">
            <a:avLst>
              <a:gd name="adj1" fmla="val 50000"/>
              <a:gd name="adj2" fmla="val 25208"/>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61810" name="Rectangle 18"/>
          <p:cNvSpPr>
            <a:spLocks noChangeArrowheads="1"/>
          </p:cNvSpPr>
          <p:nvPr/>
        </p:nvSpPr>
        <p:spPr bwMode="auto">
          <a:xfrm>
            <a:off x="107950" y="4175125"/>
            <a:ext cx="1589088" cy="457200"/>
          </a:xfrm>
          <a:prstGeom prst="rect">
            <a:avLst/>
          </a:prstGeom>
          <a:noFill/>
          <a:ln w="9525">
            <a:noFill/>
            <a:miter lim="800000"/>
            <a:headEnd/>
            <a:tailEnd/>
          </a:ln>
        </p:spPr>
        <p:txBody>
          <a:bodyPr/>
          <a:lstStyle/>
          <a:p>
            <a:r>
              <a:rPr kumimoji="1" lang="zh-CN" altLang="en-US" sz="2400" b="1">
                <a:solidFill>
                  <a:srgbClr val="000000"/>
                </a:solidFill>
                <a:latin typeface="Times New Roman" pitchFamily="18" charset="0"/>
                <a:ea typeface="楷体_GB2312"/>
                <a:cs typeface="楷体_GB2312"/>
              </a:rPr>
              <a:t>同理可得 </a:t>
            </a:r>
          </a:p>
        </p:txBody>
      </p:sp>
      <p:sp>
        <p:nvSpPr>
          <p:cNvPr id="161811" name="AutoShape 19"/>
          <p:cNvSpPr>
            <a:spLocks noChangeArrowheads="1"/>
          </p:cNvSpPr>
          <p:nvPr/>
        </p:nvSpPr>
        <p:spPr bwMode="auto">
          <a:xfrm>
            <a:off x="6203950" y="600075"/>
            <a:ext cx="2551113" cy="525463"/>
          </a:xfrm>
          <a:prstGeom prst="roundRect">
            <a:avLst>
              <a:gd name="adj" fmla="val 16667"/>
            </a:avLst>
          </a:prstGeom>
          <a:noFill/>
          <a:ln w="28575">
            <a:solidFill>
              <a:schemeClr val="accent2"/>
            </a:solidFill>
            <a:round/>
            <a:headEnd/>
            <a:tailEnd/>
          </a:ln>
        </p:spPr>
        <p:txBody>
          <a:bodyPr wrap="none">
            <a:spAutoFit/>
          </a:bodyPr>
          <a:lstStyle/>
          <a:p>
            <a:r>
              <a:rPr lang="zh-CN" altLang="en-US" sz="2400" b="1">
                <a:solidFill>
                  <a:srgbClr val="FF0000"/>
                </a:solidFill>
                <a:latin typeface="Times New Roman" pitchFamily="18" charset="0"/>
                <a:ea typeface="楷体_GB2312"/>
                <a:cs typeface="楷体_GB2312"/>
              </a:rPr>
              <a:t>口诀：左行右列</a:t>
            </a:r>
            <a:r>
              <a:rPr lang="en-US" altLang="zh-CN" sz="2400" b="1">
                <a:solidFill>
                  <a:srgbClr val="FF0000"/>
                </a:solidFill>
                <a:latin typeface="楷体_GB2312"/>
                <a:ea typeface="楷体_GB2312"/>
                <a:cs typeface="楷体_GB2312"/>
              </a:rPr>
              <a:t>.</a:t>
            </a:r>
          </a:p>
        </p:txBody>
      </p:sp>
      <p:sp>
        <p:nvSpPr>
          <p:cNvPr id="161812" name="AutoShape 20"/>
          <p:cNvSpPr>
            <a:spLocks noChangeArrowheads="1"/>
          </p:cNvSpPr>
          <p:nvPr/>
        </p:nvSpPr>
        <p:spPr bwMode="auto">
          <a:xfrm>
            <a:off x="6761163" y="1987550"/>
            <a:ext cx="2232025" cy="1441450"/>
          </a:xfrm>
          <a:prstGeom prst="cloudCallout">
            <a:avLst>
              <a:gd name="adj1" fmla="val -101282"/>
              <a:gd name="adj2" fmla="val 14759"/>
            </a:avLst>
          </a:prstGeom>
          <a:solidFill>
            <a:srgbClr val="FFFF99"/>
          </a:solidFill>
          <a:ln w="9525">
            <a:solidFill>
              <a:schemeClr val="tx1"/>
            </a:solidFill>
            <a:round/>
            <a:headEnd/>
            <a:tailEnd/>
          </a:ln>
        </p:spPr>
        <p:txBody>
          <a:bodyPr anchor="ctr" anchorCtr="1"/>
          <a:lstStyle/>
          <a:p>
            <a:pPr algn="ctr"/>
            <a:r>
              <a:rPr lang="zh-CN" altLang="en-US" sz="2000" b="1">
                <a:solidFill>
                  <a:srgbClr val="000000"/>
                </a:solidFill>
                <a:latin typeface="Times New Roman" pitchFamily="18" charset="0"/>
                <a:ea typeface="楷体_GB2312"/>
                <a:cs typeface="楷体_GB2312"/>
              </a:rPr>
              <a:t>把</a:t>
            </a:r>
            <a:r>
              <a:rPr lang="zh-CN" altLang="en-US" sz="2000" b="1" i="1">
                <a:solidFill>
                  <a:srgbClr val="000000"/>
                </a:solidFill>
                <a:latin typeface="Times New Roman" pitchFamily="18" charset="0"/>
                <a:ea typeface="楷体_GB2312"/>
                <a:cs typeface="楷体_GB2312"/>
              </a:rPr>
              <a:t> </a:t>
            </a:r>
            <a:r>
              <a:rPr lang="en-US" altLang="zh-CN" sz="2000" b="1" i="1">
                <a:solidFill>
                  <a:srgbClr val="000000"/>
                </a:solidFill>
                <a:latin typeface="Times New Roman" pitchFamily="18" charset="0"/>
                <a:ea typeface="楷体_GB2312"/>
                <a:cs typeface="楷体_GB2312"/>
              </a:rPr>
              <a:t>P</a:t>
            </a:r>
            <a:r>
              <a:rPr lang="en-US" altLang="zh-CN" sz="2000" b="1">
                <a:solidFill>
                  <a:srgbClr val="000000"/>
                </a:solidFill>
                <a:latin typeface="Times New Roman" pitchFamily="18" charset="0"/>
                <a:ea typeface="楷体_GB2312"/>
                <a:cs typeface="楷体_GB2312"/>
              </a:rPr>
              <a:t> </a:t>
            </a:r>
            <a:r>
              <a:rPr lang="zh-CN" altLang="en-US" sz="2000" b="1">
                <a:solidFill>
                  <a:srgbClr val="000000"/>
                </a:solidFill>
                <a:latin typeface="Times New Roman" pitchFamily="18" charset="0"/>
                <a:ea typeface="楷体_GB2312"/>
                <a:cs typeface="楷体_GB2312"/>
              </a:rPr>
              <a:t>看成是</a:t>
            </a:r>
          </a:p>
          <a:p>
            <a:pPr algn="ctr"/>
            <a:r>
              <a:rPr lang="zh-CN" altLang="en-US" sz="2000" b="1">
                <a:solidFill>
                  <a:srgbClr val="000000"/>
                </a:solidFill>
                <a:latin typeface="Times New Roman" pitchFamily="18" charset="0"/>
                <a:ea typeface="楷体_GB2312"/>
                <a:cs typeface="楷体_GB2312"/>
              </a:rPr>
              <a:t>线性表示的</a:t>
            </a:r>
          </a:p>
          <a:p>
            <a:pPr algn="ctr"/>
            <a:r>
              <a:rPr lang="zh-CN" altLang="en-US" sz="2000" b="1">
                <a:solidFill>
                  <a:srgbClr val="000000"/>
                </a:solidFill>
                <a:latin typeface="Times New Roman" pitchFamily="18" charset="0"/>
                <a:ea typeface="楷体_GB2312"/>
                <a:cs typeface="楷体_GB2312"/>
              </a:rPr>
              <a:t>系数矩阵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61800"/>
                                        </p:tgtEl>
                                        <p:attrNameLst>
                                          <p:attrName>style.visibility</p:attrName>
                                        </p:attrNameLst>
                                      </p:cBhvr>
                                      <p:to>
                                        <p:strVal val="visible"/>
                                      </p:to>
                                    </p:set>
                                    <p:anim calcmode="lin" valueType="num">
                                      <p:cBhvr>
                                        <p:cTn id="7" dur="500" fill="hold"/>
                                        <p:tgtEl>
                                          <p:spTgt spid="161800"/>
                                        </p:tgtEl>
                                        <p:attrNameLst>
                                          <p:attrName>ppt_w</p:attrName>
                                        </p:attrNameLst>
                                      </p:cBhvr>
                                      <p:tavLst>
                                        <p:tav tm="0">
                                          <p:val>
                                            <p:fltVal val="0"/>
                                          </p:val>
                                        </p:tav>
                                        <p:tav tm="100000">
                                          <p:val>
                                            <p:strVal val="#ppt_w"/>
                                          </p:val>
                                        </p:tav>
                                      </p:tavLst>
                                    </p:anim>
                                    <p:anim calcmode="lin" valueType="num">
                                      <p:cBhvr>
                                        <p:cTn id="8" dur="500" fill="hold"/>
                                        <p:tgtEl>
                                          <p:spTgt spid="161800"/>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2" presetClass="entr" presetSubtype="4" fill="hold" nodeType="afterEffect">
                                  <p:stCondLst>
                                    <p:cond delay="0"/>
                                  </p:stCondLst>
                                  <p:childTnLst>
                                    <p:set>
                                      <p:cBhvr>
                                        <p:cTn id="11" dur="1" fill="hold">
                                          <p:stCondLst>
                                            <p:cond delay="0"/>
                                          </p:stCondLst>
                                        </p:cTn>
                                        <p:tgtEl>
                                          <p:spTgt spid="161799">
                                            <p:txEl>
                                              <p:pRg st="0" end="0"/>
                                            </p:txEl>
                                          </p:spTgt>
                                        </p:tgtEl>
                                        <p:attrNameLst>
                                          <p:attrName>style.visibility</p:attrName>
                                        </p:attrNameLst>
                                      </p:cBhvr>
                                      <p:to>
                                        <p:strVal val="visible"/>
                                      </p:to>
                                    </p:set>
                                    <p:animEffect transition="in" filter="slide(fromBottom)">
                                      <p:cBhvr>
                                        <p:cTn id="12" dur="500"/>
                                        <p:tgtEl>
                                          <p:spTgt spid="1617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1811"/>
                                        </p:tgtEl>
                                        <p:attrNameLst>
                                          <p:attrName>style.visibility</p:attrName>
                                        </p:attrNameLst>
                                      </p:cBhvr>
                                      <p:to>
                                        <p:strVal val="visible"/>
                                      </p:to>
                                    </p:set>
                                    <p:animEffect transition="in" filter="dissolve">
                                      <p:cBhvr>
                                        <p:cTn id="17" dur="500"/>
                                        <p:tgtEl>
                                          <p:spTgt spid="161811"/>
                                        </p:tgtEl>
                                      </p:cBhvr>
                                    </p:animEffect>
                                  </p:childTnLst>
                                  <p:subTnLst>
                                    <p:audio>
                                      <p:cMediaNode>
                                        <p:cTn display="0" masterRel="sameClick">
                                          <p:stCondLst>
                                            <p:cond evt="begin" delay="0">
                                              <p:tn val="15"/>
                                            </p:cond>
                                          </p:stCondLst>
                                          <p:endCondLst>
                                            <p:cond evt="onStopAudio" delay="0">
                                              <p:tgtEl>
                                                <p:sldTgt/>
                                              </p:tgtEl>
                                            </p:cond>
                                          </p:endCondLst>
                                        </p:cTn>
                                        <p:tgtEl>
                                          <p:sndTgt r:embed="rId3" name="cashreg.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161801"/>
                                        </p:tgtEl>
                                        <p:attrNameLst>
                                          <p:attrName>style.visibility</p:attrName>
                                        </p:attrNameLst>
                                      </p:cBhvr>
                                      <p:to>
                                        <p:strVal val="visible"/>
                                      </p:to>
                                    </p:set>
                                    <p:anim calcmode="lin" valueType="num">
                                      <p:cBhvr>
                                        <p:cTn id="22" dur="500" fill="hold"/>
                                        <p:tgtEl>
                                          <p:spTgt spid="161801"/>
                                        </p:tgtEl>
                                        <p:attrNameLst>
                                          <p:attrName>ppt_w</p:attrName>
                                        </p:attrNameLst>
                                      </p:cBhvr>
                                      <p:tavLst>
                                        <p:tav tm="0">
                                          <p:val>
                                            <p:fltVal val="0"/>
                                          </p:val>
                                        </p:tav>
                                        <p:tav tm="100000">
                                          <p:val>
                                            <p:strVal val="#ppt_w"/>
                                          </p:val>
                                        </p:tav>
                                      </p:tavLst>
                                    </p:anim>
                                    <p:anim calcmode="lin" valueType="num">
                                      <p:cBhvr>
                                        <p:cTn id="23" dur="500" fill="hold"/>
                                        <p:tgtEl>
                                          <p:spTgt spid="161801"/>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500"/>
                            </p:stCondLst>
                            <p:childTnLst>
                              <p:par>
                                <p:cTn id="25" presetID="12" presetClass="entr" presetSubtype="4" fill="hold" nodeType="afterEffect">
                                  <p:stCondLst>
                                    <p:cond delay="0"/>
                                  </p:stCondLst>
                                  <p:childTnLst>
                                    <p:set>
                                      <p:cBhvr>
                                        <p:cTn id="26" dur="1" fill="hold">
                                          <p:stCondLst>
                                            <p:cond delay="0"/>
                                          </p:stCondLst>
                                        </p:cTn>
                                        <p:tgtEl>
                                          <p:spTgt spid="161799">
                                            <p:txEl>
                                              <p:pRg st="2" end="2"/>
                                            </p:txEl>
                                          </p:spTgt>
                                        </p:tgtEl>
                                        <p:attrNameLst>
                                          <p:attrName>style.visibility</p:attrName>
                                        </p:attrNameLst>
                                      </p:cBhvr>
                                      <p:to>
                                        <p:strVal val="visible"/>
                                      </p:to>
                                    </p:set>
                                    <p:animEffect transition="in" filter="slide(fromBottom)">
                                      <p:cBhvr>
                                        <p:cTn id="27" dur="500"/>
                                        <p:tgtEl>
                                          <p:spTgt spid="161799">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161802"/>
                                        </p:tgtEl>
                                        <p:attrNameLst>
                                          <p:attrName>style.visibility</p:attrName>
                                        </p:attrNameLst>
                                      </p:cBhvr>
                                      <p:to>
                                        <p:strVal val="visible"/>
                                      </p:to>
                                    </p:set>
                                    <p:anim calcmode="lin" valueType="num">
                                      <p:cBhvr>
                                        <p:cTn id="32" dur="500" fill="hold"/>
                                        <p:tgtEl>
                                          <p:spTgt spid="161802"/>
                                        </p:tgtEl>
                                        <p:attrNameLst>
                                          <p:attrName>ppt_w</p:attrName>
                                        </p:attrNameLst>
                                      </p:cBhvr>
                                      <p:tavLst>
                                        <p:tav tm="0">
                                          <p:val>
                                            <p:fltVal val="0"/>
                                          </p:val>
                                        </p:tav>
                                        <p:tav tm="100000">
                                          <p:val>
                                            <p:strVal val="#ppt_w"/>
                                          </p:val>
                                        </p:tav>
                                      </p:tavLst>
                                    </p:anim>
                                    <p:anim calcmode="lin" valueType="num">
                                      <p:cBhvr>
                                        <p:cTn id="33" dur="500" fill="hold"/>
                                        <p:tgtEl>
                                          <p:spTgt spid="161802"/>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500"/>
                            </p:stCondLst>
                            <p:childTnLst>
                              <p:par>
                                <p:cTn id="35" presetID="12" presetClass="entr" presetSubtype="4" fill="hold" nodeType="afterEffect">
                                  <p:stCondLst>
                                    <p:cond delay="0"/>
                                  </p:stCondLst>
                                  <p:childTnLst>
                                    <p:set>
                                      <p:cBhvr>
                                        <p:cTn id="36" dur="1" fill="hold">
                                          <p:stCondLst>
                                            <p:cond delay="0"/>
                                          </p:stCondLst>
                                        </p:cTn>
                                        <p:tgtEl>
                                          <p:spTgt spid="161799">
                                            <p:txEl>
                                              <p:pRg st="4" end="4"/>
                                            </p:txEl>
                                          </p:spTgt>
                                        </p:tgtEl>
                                        <p:attrNameLst>
                                          <p:attrName>style.visibility</p:attrName>
                                        </p:attrNameLst>
                                      </p:cBhvr>
                                      <p:to>
                                        <p:strVal val="visible"/>
                                      </p:to>
                                    </p:set>
                                    <p:animEffect transition="in" filter="slide(fromBottom)">
                                      <p:cBhvr>
                                        <p:cTn id="37" dur="500"/>
                                        <p:tgtEl>
                                          <p:spTgt spid="161799">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3" fill="hold" grpId="0" nodeType="clickEffect">
                                  <p:stCondLst>
                                    <p:cond delay="0"/>
                                  </p:stCondLst>
                                  <p:childTnLst>
                                    <p:set>
                                      <p:cBhvr>
                                        <p:cTn id="41" dur="1" fill="hold">
                                          <p:stCondLst>
                                            <p:cond delay="0"/>
                                          </p:stCondLst>
                                        </p:cTn>
                                        <p:tgtEl>
                                          <p:spTgt spid="161812"/>
                                        </p:tgtEl>
                                        <p:attrNameLst>
                                          <p:attrName>style.visibility</p:attrName>
                                        </p:attrNameLst>
                                      </p:cBhvr>
                                      <p:to>
                                        <p:strVal val="visible"/>
                                      </p:to>
                                    </p:set>
                                    <p:animEffect transition="in" filter="strips(upRight)">
                                      <p:cBhvr>
                                        <p:cTn id="42" dur="500"/>
                                        <p:tgtEl>
                                          <p:spTgt spid="1618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161797"/>
                                        </p:tgtEl>
                                        <p:attrNameLst>
                                          <p:attrName>style.visibility</p:attrName>
                                        </p:attrNameLst>
                                      </p:cBhvr>
                                      <p:to>
                                        <p:strVal val="visible"/>
                                      </p:to>
                                    </p:set>
                                    <p:anim calcmode="lin" valueType="num">
                                      <p:cBhvr>
                                        <p:cTn id="47" dur="500" fill="hold"/>
                                        <p:tgtEl>
                                          <p:spTgt spid="161797"/>
                                        </p:tgtEl>
                                        <p:attrNameLst>
                                          <p:attrName>ppt_w</p:attrName>
                                        </p:attrNameLst>
                                      </p:cBhvr>
                                      <p:tavLst>
                                        <p:tav tm="0">
                                          <p:val>
                                            <p:fltVal val="0"/>
                                          </p:val>
                                        </p:tav>
                                        <p:tav tm="100000">
                                          <p:val>
                                            <p:strVal val="#ppt_w"/>
                                          </p:val>
                                        </p:tav>
                                      </p:tavLst>
                                    </p:anim>
                                    <p:anim calcmode="lin" valueType="num">
                                      <p:cBhvr>
                                        <p:cTn id="48" dur="500" fill="hold"/>
                                        <p:tgtEl>
                                          <p:spTgt spid="161797"/>
                                        </p:tgtEl>
                                        <p:attrNameLst>
                                          <p:attrName>ppt_h</p:attrName>
                                        </p:attrNameLst>
                                      </p:cBhvr>
                                      <p:tavLst>
                                        <p:tav tm="0">
                                          <p:val>
                                            <p:strVal val="#ppt_h"/>
                                          </p:val>
                                        </p:tav>
                                        <p:tav tm="100000">
                                          <p:val>
                                            <p:strVal val="#ppt_h"/>
                                          </p:val>
                                        </p:tav>
                                      </p:tavLst>
                                    </p:anim>
                                  </p:childTnLst>
                                </p:cTn>
                              </p:par>
                            </p:childTnLst>
                          </p:cTn>
                        </p:par>
                        <p:par>
                          <p:cTn id="49" fill="hold" nodeType="afterGroup">
                            <p:stCondLst>
                              <p:cond delay="500"/>
                            </p:stCondLst>
                            <p:childTnLst>
                              <p:par>
                                <p:cTn id="50" presetID="12" presetClass="entr" presetSubtype="4" fill="hold" nodeType="afterEffect">
                                  <p:stCondLst>
                                    <p:cond delay="0"/>
                                  </p:stCondLst>
                                  <p:childTnLst>
                                    <p:set>
                                      <p:cBhvr>
                                        <p:cTn id="51" dur="1" fill="hold">
                                          <p:stCondLst>
                                            <p:cond delay="0"/>
                                          </p:stCondLst>
                                        </p:cTn>
                                        <p:tgtEl>
                                          <p:spTgt spid="161799">
                                            <p:txEl>
                                              <p:pRg st="6" end="6"/>
                                            </p:txEl>
                                          </p:spTgt>
                                        </p:tgtEl>
                                        <p:attrNameLst>
                                          <p:attrName>style.visibility</p:attrName>
                                        </p:attrNameLst>
                                      </p:cBhvr>
                                      <p:to>
                                        <p:strVal val="visible"/>
                                      </p:to>
                                    </p:set>
                                    <p:animEffect transition="in" filter="slide(fromBottom)">
                                      <p:cBhvr>
                                        <p:cTn id="52" dur="500"/>
                                        <p:tgtEl>
                                          <p:spTgt spid="161799">
                                            <p:txEl>
                                              <p:pRg st="6" end="6"/>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61810"/>
                                        </p:tgtEl>
                                        <p:attrNameLst>
                                          <p:attrName>style.visibility</p:attrName>
                                        </p:attrNameLst>
                                      </p:cBhvr>
                                      <p:to>
                                        <p:strVal val="visible"/>
                                      </p:to>
                                    </p:set>
                                    <p:anim calcmode="lin" valueType="num">
                                      <p:cBhvr additive="base">
                                        <p:cTn id="57" dur="500" fill="hold"/>
                                        <p:tgtEl>
                                          <p:spTgt spid="161810"/>
                                        </p:tgtEl>
                                        <p:attrNameLst>
                                          <p:attrName>ppt_x</p:attrName>
                                        </p:attrNameLst>
                                      </p:cBhvr>
                                      <p:tavLst>
                                        <p:tav tm="0">
                                          <p:val>
                                            <p:strVal val="1+#ppt_w/2"/>
                                          </p:val>
                                        </p:tav>
                                        <p:tav tm="100000">
                                          <p:val>
                                            <p:strVal val="#ppt_x"/>
                                          </p:val>
                                        </p:tav>
                                      </p:tavLst>
                                    </p:anim>
                                    <p:anim calcmode="lin" valueType="num">
                                      <p:cBhvr additive="base">
                                        <p:cTn id="58" dur="500" fill="hold"/>
                                        <p:tgtEl>
                                          <p:spTgt spid="161810"/>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5" presetClass="entr" presetSubtype="10" fill="hold" nodeType="clickEffect">
                                  <p:stCondLst>
                                    <p:cond delay="0"/>
                                  </p:stCondLst>
                                  <p:childTnLst>
                                    <p:set>
                                      <p:cBhvr>
                                        <p:cTn id="62" dur="1" fill="hold">
                                          <p:stCondLst>
                                            <p:cond delay="0"/>
                                          </p:stCondLst>
                                        </p:cTn>
                                        <p:tgtEl>
                                          <p:spTgt spid="161807"/>
                                        </p:tgtEl>
                                        <p:attrNameLst>
                                          <p:attrName>style.visibility</p:attrName>
                                        </p:attrNameLst>
                                      </p:cBhvr>
                                      <p:to>
                                        <p:strVal val="visible"/>
                                      </p:to>
                                    </p:set>
                                    <p:animEffect transition="in" filter="checkerboard(across)">
                                      <p:cBhvr>
                                        <p:cTn id="63" dur="500"/>
                                        <p:tgtEl>
                                          <p:spTgt spid="16180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7" presetClass="entr" presetSubtype="10" fill="hold" grpId="0" nodeType="clickEffect">
                                  <p:stCondLst>
                                    <p:cond delay="0"/>
                                  </p:stCondLst>
                                  <p:childTnLst>
                                    <p:set>
                                      <p:cBhvr>
                                        <p:cTn id="67" dur="1" fill="hold">
                                          <p:stCondLst>
                                            <p:cond delay="0"/>
                                          </p:stCondLst>
                                        </p:cTn>
                                        <p:tgtEl>
                                          <p:spTgt spid="161809"/>
                                        </p:tgtEl>
                                        <p:attrNameLst>
                                          <p:attrName>style.visibility</p:attrName>
                                        </p:attrNameLst>
                                      </p:cBhvr>
                                      <p:to>
                                        <p:strVal val="visible"/>
                                      </p:to>
                                    </p:set>
                                    <p:anim calcmode="lin" valueType="num">
                                      <p:cBhvr>
                                        <p:cTn id="68" dur="500" fill="hold"/>
                                        <p:tgtEl>
                                          <p:spTgt spid="161809"/>
                                        </p:tgtEl>
                                        <p:attrNameLst>
                                          <p:attrName>ppt_w</p:attrName>
                                        </p:attrNameLst>
                                      </p:cBhvr>
                                      <p:tavLst>
                                        <p:tav tm="0">
                                          <p:val>
                                            <p:fltVal val="0"/>
                                          </p:val>
                                        </p:tav>
                                        <p:tav tm="100000">
                                          <p:val>
                                            <p:strVal val="#ppt_w"/>
                                          </p:val>
                                        </p:tav>
                                      </p:tavLst>
                                    </p:anim>
                                    <p:anim calcmode="lin" valueType="num">
                                      <p:cBhvr>
                                        <p:cTn id="69" dur="500" fill="hold"/>
                                        <p:tgtEl>
                                          <p:spTgt spid="161809"/>
                                        </p:tgtEl>
                                        <p:attrNameLst>
                                          <p:attrName>ppt_h</p:attrName>
                                        </p:attrNameLst>
                                      </p:cBhvr>
                                      <p:tavLst>
                                        <p:tav tm="0">
                                          <p:val>
                                            <p:strVal val="#ppt_h"/>
                                          </p:val>
                                        </p:tav>
                                        <p:tav tm="100000">
                                          <p:val>
                                            <p:strVal val="#ppt_h"/>
                                          </p:val>
                                        </p:tav>
                                      </p:tavLst>
                                    </p:anim>
                                  </p:childTnLst>
                                </p:cTn>
                              </p:par>
                            </p:childTnLst>
                          </p:cTn>
                        </p:par>
                        <p:par>
                          <p:cTn id="70" fill="hold" nodeType="afterGroup">
                            <p:stCondLst>
                              <p:cond delay="500"/>
                            </p:stCondLst>
                            <p:childTnLst>
                              <p:par>
                                <p:cTn id="71" presetID="12" presetClass="entr" presetSubtype="4" fill="hold" grpId="0" nodeType="afterEffect">
                                  <p:stCondLst>
                                    <p:cond delay="0"/>
                                  </p:stCondLst>
                                  <p:childTnLst>
                                    <p:set>
                                      <p:cBhvr>
                                        <p:cTn id="72" dur="1" fill="hold">
                                          <p:stCondLst>
                                            <p:cond delay="0"/>
                                          </p:stCondLst>
                                        </p:cTn>
                                        <p:tgtEl>
                                          <p:spTgt spid="161808"/>
                                        </p:tgtEl>
                                        <p:attrNameLst>
                                          <p:attrName>style.visibility</p:attrName>
                                        </p:attrNameLst>
                                      </p:cBhvr>
                                      <p:to>
                                        <p:strVal val="visible"/>
                                      </p:to>
                                    </p:set>
                                    <p:animEffect transition="in" filter="slide(fromBottom)">
                                      <p:cBhvr>
                                        <p:cTn id="73" dur="500"/>
                                        <p:tgtEl>
                                          <p:spTgt spid="161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animBg="1"/>
      <p:bldP spid="161800" grpId="0" animBg="1"/>
      <p:bldP spid="161801" grpId="0" animBg="1"/>
      <p:bldP spid="161802" grpId="0" animBg="1"/>
      <p:bldP spid="161808" grpId="0"/>
      <p:bldP spid="161809" grpId="0" animBg="1"/>
      <p:bldP spid="161810" grpId="0"/>
      <p:bldP spid="161811" grpId="0" animBg="1" autoUpdateAnimBg="0"/>
      <p:bldP spid="161812"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457200" y="455613"/>
            <a:ext cx="8229600" cy="2757487"/>
          </a:xfrm>
          <a:prstGeom prst="rect">
            <a:avLst/>
          </a:prstGeom>
          <a:noFill/>
          <a:ln w="9525">
            <a:noFill/>
            <a:miter lim="800000"/>
            <a:headEnd/>
            <a:tailEnd/>
          </a:ln>
        </p:spPr>
        <p:txBody>
          <a:bodyPr/>
          <a:lstStyle/>
          <a:p>
            <a:pPr marL="342900" indent="-342900">
              <a:lnSpc>
                <a:spcPct val="130000"/>
              </a:lnSpc>
              <a:spcBef>
                <a:spcPct val="20000"/>
              </a:spcBef>
              <a:buClr>
                <a:srgbClr val="00007D"/>
              </a:buClr>
              <a:buSzPct val="75000"/>
              <a:buFont typeface="Wingdings" pitchFamily="2" charset="2"/>
              <a:buNone/>
            </a:pPr>
            <a:r>
              <a:rPr kumimoji="1" lang="zh-CN" altLang="zh-CN" sz="2400" b="1">
                <a:solidFill>
                  <a:srgbClr val="000000"/>
                </a:solidFill>
                <a:latin typeface="Times New Roman" pitchFamily="18" charset="0"/>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l </a:t>
            </a:r>
            <a:r>
              <a:rPr kumimoji="1" lang="zh-CN" altLang="en-US" sz="2400" b="1">
                <a:solidFill>
                  <a:srgbClr val="000000"/>
                </a:solidFill>
                <a:latin typeface="Times New Roman" pitchFamily="18" charset="0"/>
                <a:ea typeface="楷体_GB2312"/>
                <a:cs typeface="楷体_GB2312"/>
              </a:rPr>
              <a:t>能由向量组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线性表示</a:t>
            </a:r>
          </a:p>
          <a:p>
            <a:pPr marL="342900" indent="-342900">
              <a:lnSpc>
                <a:spcPct val="13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存在矩阵 </a:t>
            </a:r>
            <a:r>
              <a:rPr lang="en-US" altLang="zh-CN" sz="2400" b="1" i="1">
                <a:solidFill>
                  <a:srgbClr val="000000"/>
                </a:solidFill>
                <a:latin typeface="Times New Roman" pitchFamily="18" charset="0"/>
                <a:ea typeface="楷体_GB2312"/>
                <a:cs typeface="楷体_GB2312"/>
              </a:rPr>
              <a:t>K</a:t>
            </a:r>
            <a:r>
              <a:rPr lang="zh-CN" altLang="en-US" sz="2400" b="1">
                <a:solidFill>
                  <a:srgbClr val="000000"/>
                </a:solidFill>
                <a:latin typeface="Times New Roman" pitchFamily="18" charset="0"/>
                <a:ea typeface="楷体_GB2312"/>
                <a:cs typeface="楷体_GB2312"/>
              </a:rPr>
              <a:t>，使得 </a:t>
            </a:r>
            <a:r>
              <a:rPr kumimoji="1" lang="en-US" altLang="zh-CN" sz="2400" b="1" i="1">
                <a:solidFill>
                  <a:srgbClr val="000000"/>
                </a:solidFill>
                <a:latin typeface="Times New Roman" pitchFamily="18" charset="0"/>
                <a:ea typeface="楷体_GB2312"/>
                <a:cs typeface="楷体_GB2312"/>
              </a:rPr>
              <a:t>AK = B</a:t>
            </a:r>
            <a:r>
              <a:rPr kumimoji="1" lang="en-US" altLang="zh-CN" sz="2400" b="1">
                <a:solidFill>
                  <a:srgbClr val="000000"/>
                </a:solidFill>
                <a:latin typeface="Times New Roman" pitchFamily="18" charset="0"/>
                <a:ea typeface="楷体_GB2312"/>
                <a:cs typeface="楷体_GB2312"/>
              </a:rPr>
              <a:t> </a:t>
            </a:r>
          </a:p>
          <a:p>
            <a:pPr marL="342900" indent="-342900">
              <a:lnSpc>
                <a:spcPct val="130000"/>
              </a:lnSpc>
              <a:spcBef>
                <a:spcPct val="20000"/>
              </a:spcBef>
              <a:buClr>
                <a:srgbClr val="00007D"/>
              </a:buClr>
              <a:buSzPct val="75000"/>
              <a:buFont typeface="Wingdings" pitchFamily="2" charset="2"/>
              <a:buNone/>
            </a:pP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矩阵方程 </a:t>
            </a:r>
            <a:r>
              <a:rPr kumimoji="1" lang="en-US" altLang="zh-CN" sz="2400" b="1" i="1">
                <a:solidFill>
                  <a:srgbClr val="000000"/>
                </a:solidFill>
                <a:latin typeface="Times New Roman" pitchFamily="18" charset="0"/>
                <a:ea typeface="楷体_GB2312"/>
                <a:cs typeface="楷体_GB2312"/>
              </a:rPr>
              <a:t>AX = 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有解</a:t>
            </a:r>
            <a:r>
              <a:rPr kumimoji="1" lang="zh-CN" altLang="en-US" sz="2400" b="1" i="1" baseline="-25000">
                <a:solidFill>
                  <a:srgbClr val="000000"/>
                </a:solidFill>
                <a:latin typeface="Times New Roman" pitchFamily="18" charset="0"/>
                <a:ea typeface="楷体_GB2312"/>
                <a:cs typeface="楷体_GB2312"/>
              </a:rPr>
              <a:t> </a:t>
            </a:r>
          </a:p>
          <a:p>
            <a:pPr marL="342900" indent="-342900">
              <a:lnSpc>
                <a:spcPct val="130000"/>
              </a:lnSpc>
              <a:spcBef>
                <a:spcPct val="20000"/>
              </a:spcBef>
              <a:buClr>
                <a:srgbClr val="00007D"/>
              </a:buClr>
              <a:buSzPct val="75000"/>
              <a:buFont typeface="Wingdings" pitchFamily="2" charset="2"/>
              <a:buNone/>
            </a:pP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a:t>
            </a:r>
            <a:r>
              <a:rPr kumimoji="1" lang="en-US" altLang="zh-CN" sz="2400" b="1">
                <a:solidFill>
                  <a:srgbClr val="FF0000"/>
                </a:solidFill>
                <a:latin typeface="Times New Roman" pitchFamily="18" charset="0"/>
                <a:ea typeface="楷体_GB2312"/>
                <a:cs typeface="楷体_GB2312"/>
              </a:rPr>
              <a:t>P.84 </a:t>
            </a:r>
            <a:r>
              <a:rPr kumimoji="1" lang="zh-CN" altLang="en-US" sz="2400" b="1">
                <a:solidFill>
                  <a:srgbClr val="FF0000"/>
                </a:solidFill>
                <a:latin typeface="Times New Roman" pitchFamily="18" charset="0"/>
                <a:ea typeface="楷体_GB2312"/>
                <a:cs typeface="楷体_GB2312"/>
              </a:rPr>
              <a:t>定理</a:t>
            </a:r>
            <a:r>
              <a:rPr kumimoji="1" lang="en-US" altLang="zh-CN" sz="2400" b="1">
                <a:solidFill>
                  <a:srgbClr val="FF0000"/>
                </a:solidFill>
                <a:latin typeface="Times New Roman" pitchFamily="18" charset="0"/>
                <a:ea typeface="楷体_GB2312"/>
                <a:cs typeface="楷体_GB2312"/>
              </a:rPr>
              <a:t>2</a:t>
            </a:r>
            <a:r>
              <a:rPr kumimoji="1" lang="zh-CN" altLang="en-US" sz="2400" b="1">
                <a:solidFill>
                  <a:srgbClr val="FF0000"/>
                </a:solidFill>
                <a:latin typeface="Times New Roman" pitchFamily="18" charset="0"/>
                <a:ea typeface="楷体_GB2312"/>
                <a:cs typeface="楷体_GB2312"/>
              </a:rPr>
              <a:t>）</a:t>
            </a:r>
          </a:p>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en-US"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a:t>
            </a:r>
            <a:r>
              <a:rPr kumimoji="1" lang="en-US" altLang="zh-CN" sz="2400" b="1">
                <a:solidFill>
                  <a:srgbClr val="FF0000"/>
                </a:solidFill>
                <a:latin typeface="Times New Roman" pitchFamily="18" charset="0"/>
                <a:ea typeface="楷体_GB2312"/>
                <a:cs typeface="楷体_GB2312"/>
              </a:rPr>
              <a:t>P.85 </a:t>
            </a:r>
            <a:r>
              <a:rPr kumimoji="1" lang="zh-CN" altLang="en-US" sz="2400" b="1">
                <a:solidFill>
                  <a:srgbClr val="FF0000"/>
                </a:solidFill>
                <a:latin typeface="Times New Roman" pitchFamily="18" charset="0"/>
                <a:ea typeface="楷体_GB2312"/>
                <a:cs typeface="楷体_GB2312"/>
              </a:rPr>
              <a:t>定理</a:t>
            </a:r>
            <a:r>
              <a:rPr kumimoji="1" lang="en-US" altLang="zh-CN" sz="2400" b="1">
                <a:solidFill>
                  <a:srgbClr val="FF0000"/>
                </a:solidFill>
                <a:latin typeface="Times New Roman" pitchFamily="18" charset="0"/>
                <a:ea typeface="楷体_GB2312"/>
                <a:cs typeface="楷体_GB2312"/>
              </a:rPr>
              <a:t>3</a:t>
            </a:r>
            <a:r>
              <a:rPr kumimoji="1" lang="zh-CN" altLang="en-US" sz="2400" b="1">
                <a:solidFill>
                  <a:srgbClr val="FF0000"/>
                </a:solidFill>
                <a:latin typeface="Times New Roman" pitchFamily="18" charset="0"/>
                <a:ea typeface="楷体_GB2312"/>
                <a:cs typeface="楷体_GB2312"/>
              </a:rPr>
              <a:t>）</a:t>
            </a:r>
          </a:p>
        </p:txBody>
      </p:sp>
      <p:sp>
        <p:nvSpPr>
          <p:cNvPr id="168967" name="AutoShape 7"/>
          <p:cNvSpPr>
            <a:spLocks noChangeAspect="1" noChangeArrowheads="1"/>
          </p:cNvSpPr>
          <p:nvPr/>
        </p:nvSpPr>
        <p:spPr bwMode="auto">
          <a:xfrm>
            <a:off x="611188" y="1111250"/>
            <a:ext cx="496887" cy="395288"/>
          </a:xfrm>
          <a:prstGeom prst="leftRightArrow">
            <a:avLst>
              <a:gd name="adj1" fmla="val 50000"/>
              <a:gd name="adj2" fmla="val 25141"/>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68968" name="AutoShape 8"/>
          <p:cNvSpPr>
            <a:spLocks noChangeAspect="1" noChangeArrowheads="1"/>
          </p:cNvSpPr>
          <p:nvPr/>
        </p:nvSpPr>
        <p:spPr bwMode="auto">
          <a:xfrm>
            <a:off x="611188" y="1670050"/>
            <a:ext cx="496887" cy="395288"/>
          </a:xfrm>
          <a:prstGeom prst="leftRightArrow">
            <a:avLst>
              <a:gd name="adj1" fmla="val 50000"/>
              <a:gd name="adj2" fmla="val 25141"/>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68969" name="Rectangle 9"/>
          <p:cNvSpPr>
            <a:spLocks noChangeArrowheads="1"/>
          </p:cNvSpPr>
          <p:nvPr/>
        </p:nvSpPr>
        <p:spPr bwMode="auto">
          <a:xfrm>
            <a:off x="457200" y="3500438"/>
            <a:ext cx="8291513" cy="32321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推论：</a:t>
            </a:r>
            <a:r>
              <a:rPr kumimoji="1" lang="zh-CN" altLang="zh-CN" sz="2400" b="1">
                <a:solidFill>
                  <a:srgbClr val="000000"/>
                </a:solidFill>
                <a:latin typeface="Times New Roman" pitchFamily="18" charset="0"/>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zh-CN" sz="2400" b="1">
                <a:solidFill>
                  <a:srgbClr val="000000"/>
                </a:solidFill>
                <a:latin typeface="Times New Roman" pitchFamily="18" charset="0"/>
                <a:ea typeface="楷体_GB2312"/>
                <a:cs typeface="楷体_GB2312"/>
              </a:rPr>
              <a:t>及</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l </a:t>
            </a:r>
            <a:r>
              <a:rPr kumimoji="1" lang="zh-CN" altLang="en-US" sz="2400" b="1">
                <a:solidFill>
                  <a:srgbClr val="000000"/>
                </a:solidFill>
                <a:latin typeface="Times New Roman" pitchFamily="18" charset="0"/>
                <a:ea typeface="楷体_GB2312"/>
                <a:cs typeface="楷体_GB2312"/>
              </a:rPr>
              <a:t>等价的充分</a:t>
            </a:r>
          </a:p>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必要条件是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证明：</a:t>
            </a:r>
            <a:r>
              <a:rPr kumimoji="1" lang="zh-CN" altLang="zh-CN" sz="2400" b="1">
                <a:solidFill>
                  <a:srgbClr val="000000"/>
                </a:solidFill>
                <a:latin typeface="Times New Roman" pitchFamily="18" charset="0"/>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 和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 等价</a:t>
            </a:r>
            <a:endParaRPr kumimoji="1" lang="en-US" altLang="zh-CN" sz="2400" b="1">
              <a:solidFill>
                <a:srgbClr val="000000"/>
              </a:solidFill>
              <a:latin typeface="Times New Roman" pitchFamily="18" charset="0"/>
              <a:ea typeface="楷体_GB2312"/>
              <a:cs typeface="楷体_GB2312"/>
            </a:endParaRPr>
          </a:p>
          <a:p>
            <a:pPr marL="342900" indent="-342900">
              <a:lnSpc>
                <a:spcPct val="130000"/>
              </a:lnSpc>
              <a:spcBef>
                <a:spcPct val="20000"/>
              </a:spcBef>
              <a:buClr>
                <a:srgbClr val="00007D"/>
              </a:buClr>
              <a:buSzPct val="75000"/>
            </a:pPr>
            <a:r>
              <a:rPr kumimoji="1" lang="zh-CN" altLang="en-US" sz="2400" b="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 能由向量组 </a:t>
            </a:r>
            <a:r>
              <a:rPr kumimoji="1" lang="en-US" altLang="zh-CN" sz="2400" b="1" i="1">
                <a:solidFill>
                  <a:srgbClr val="000000"/>
                </a:solidFill>
                <a:latin typeface="Times New Roman" pitchFamily="18" charset="0"/>
                <a:ea typeface="楷体_GB2312"/>
                <a:cs typeface="楷体_GB2312"/>
              </a:rPr>
              <a:t>A</a:t>
            </a: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线性表示</a:t>
            </a:r>
            <a:endParaRPr kumimoji="1" lang="en-US" altLang="zh-CN" sz="2400" b="1">
              <a:solidFill>
                <a:srgbClr val="000000"/>
              </a:solidFill>
              <a:latin typeface="Times New Roman" pitchFamily="18" charset="0"/>
              <a:ea typeface="楷体_GB2312"/>
              <a:cs typeface="楷体_GB2312"/>
            </a:endParaRPr>
          </a:p>
          <a:p>
            <a:pPr marL="342900" indent="-342900">
              <a:lnSpc>
                <a:spcPct val="130000"/>
              </a:lnSpc>
              <a:spcBef>
                <a:spcPct val="20000"/>
              </a:spcBef>
              <a:buClr>
                <a:srgbClr val="00007D"/>
              </a:buClr>
              <a:buSzPct val="75000"/>
            </a:pPr>
            <a:r>
              <a:rPr kumimoji="1" lang="zh-CN" altLang="en-US" sz="2400" b="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 能由向量组 </a:t>
            </a:r>
            <a:r>
              <a:rPr kumimoji="1" lang="en-US" altLang="zh-CN" sz="2400" b="1" i="1">
                <a:solidFill>
                  <a:srgbClr val="000000"/>
                </a:solidFill>
                <a:latin typeface="Times New Roman" pitchFamily="18" charset="0"/>
                <a:ea typeface="楷体_GB2312"/>
                <a:cs typeface="楷体_GB2312"/>
              </a:rPr>
              <a:t>B</a:t>
            </a: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线性表示</a:t>
            </a:r>
            <a:endParaRPr kumimoji="1" lang="en-US" altLang="zh-CN" sz="2400" b="1">
              <a:solidFill>
                <a:srgbClr val="000000"/>
              </a:solidFill>
              <a:latin typeface="Times New Roman" pitchFamily="18" charset="0"/>
              <a:ea typeface="楷体_GB2312"/>
              <a:cs typeface="楷体_GB2312"/>
            </a:endParaRPr>
          </a:p>
          <a:p>
            <a:pPr marL="342900" indent="-342900">
              <a:lnSpc>
                <a:spcPct val="130000"/>
              </a:lnSpc>
              <a:spcBef>
                <a:spcPct val="20000"/>
              </a:spcBef>
              <a:buClr>
                <a:srgbClr val="00007D"/>
              </a:buClr>
              <a:buSzPct val="75000"/>
            </a:pPr>
            <a:r>
              <a:rPr kumimoji="1" lang="zh-CN" altLang="en-US" sz="2400" b="1">
                <a:solidFill>
                  <a:srgbClr val="000000"/>
                </a:solidFill>
                <a:latin typeface="Times New Roman" pitchFamily="18" charset="0"/>
                <a:ea typeface="楷体_GB2312"/>
                <a:cs typeface="楷体_GB2312"/>
              </a:rPr>
              <a:t>从而有</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endParaRPr kumimoji="1" lang="en-US" altLang="zh-CN" sz="2400" b="1">
              <a:solidFill>
                <a:srgbClr val="000000"/>
              </a:solidFill>
              <a:latin typeface="Times New Roman" pitchFamily="18" charset="0"/>
              <a:ea typeface="楷体_GB2312"/>
              <a:cs typeface="楷体_GB2312"/>
            </a:endParaRPr>
          </a:p>
        </p:txBody>
      </p:sp>
      <p:sp>
        <p:nvSpPr>
          <p:cNvPr id="168971" name="AutoShape 11"/>
          <p:cNvSpPr>
            <a:spLocks noChangeAspect="1" noChangeArrowheads="1"/>
          </p:cNvSpPr>
          <p:nvPr/>
        </p:nvSpPr>
        <p:spPr bwMode="auto">
          <a:xfrm>
            <a:off x="611188" y="2787650"/>
            <a:ext cx="517525" cy="411163"/>
          </a:xfrm>
          <a:prstGeom prst="rightArrow">
            <a:avLst>
              <a:gd name="adj1" fmla="val 50000"/>
              <a:gd name="adj2" fmla="val 31467"/>
            </a:avLst>
          </a:prstGeom>
          <a:solidFill>
            <a:srgbClr val="FFFF66"/>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68972" name="AutoShape 12"/>
          <p:cNvSpPr>
            <a:spLocks noChangeAspect="1" noChangeArrowheads="1"/>
          </p:cNvSpPr>
          <p:nvPr/>
        </p:nvSpPr>
        <p:spPr bwMode="auto">
          <a:xfrm>
            <a:off x="611188" y="2228850"/>
            <a:ext cx="496887" cy="395288"/>
          </a:xfrm>
          <a:prstGeom prst="leftRightArrow">
            <a:avLst>
              <a:gd name="adj1" fmla="val 50000"/>
              <a:gd name="adj2" fmla="val 25141"/>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0" name="AutoShape 19"/>
          <p:cNvSpPr>
            <a:spLocks noChangeArrowheads="1"/>
          </p:cNvSpPr>
          <p:nvPr/>
        </p:nvSpPr>
        <p:spPr bwMode="auto">
          <a:xfrm>
            <a:off x="5378450" y="2687638"/>
            <a:ext cx="2908300" cy="511175"/>
          </a:xfrm>
          <a:prstGeom prst="roundRect">
            <a:avLst>
              <a:gd name="adj" fmla="val 16667"/>
            </a:avLst>
          </a:prstGeom>
          <a:noFill/>
          <a:ln w="28575">
            <a:solidFill>
              <a:schemeClr val="accent2"/>
            </a:solidFill>
            <a:round/>
            <a:headEnd/>
            <a:tailEnd/>
          </a:ln>
        </p:spPr>
        <p:txBody>
          <a:bodyPr wrap="none">
            <a:spAutoFit/>
          </a:bodyPr>
          <a:lstStyle/>
          <a:p>
            <a:r>
              <a:rPr lang="zh-CN" altLang="en-US" sz="2400" b="1">
                <a:solidFill>
                  <a:srgbClr val="0000FF"/>
                </a:solidFill>
                <a:latin typeface="楷体_GB2312"/>
                <a:ea typeface="楷体_GB2312"/>
                <a:cs typeface="楷体_GB2312"/>
              </a:rPr>
              <a:t>因为 </a:t>
            </a:r>
            <a:r>
              <a:rPr kumimoji="1" lang="en-US" altLang="zh-CN" sz="2400" b="1" i="1">
                <a:solidFill>
                  <a:srgbClr val="0000FF"/>
                </a:solidFill>
                <a:latin typeface="Times New Roman" pitchFamily="18" charset="0"/>
                <a:ea typeface="楷体_GB2312"/>
                <a:cs typeface="楷体_GB2312"/>
              </a:rPr>
              <a:t>R</a:t>
            </a:r>
            <a:r>
              <a:rPr kumimoji="1" lang="en-US" altLang="zh-CN" sz="2400" b="1">
                <a:solidFill>
                  <a:srgbClr val="0000FF"/>
                </a:solidFill>
                <a:latin typeface="Times New Roman" pitchFamily="18" charset="0"/>
                <a:ea typeface="楷体_GB2312"/>
                <a:cs typeface="楷体_GB2312"/>
              </a:rPr>
              <a:t>(</a:t>
            </a:r>
            <a:r>
              <a:rPr kumimoji="1" lang="en-US" altLang="zh-CN" sz="2400" b="1" i="1">
                <a:solidFill>
                  <a:srgbClr val="0000FF"/>
                </a:solidFill>
                <a:latin typeface="Times New Roman" pitchFamily="18" charset="0"/>
                <a:ea typeface="楷体_GB2312"/>
                <a:cs typeface="楷体_GB2312"/>
              </a:rPr>
              <a:t>B</a:t>
            </a:r>
            <a:r>
              <a:rPr kumimoji="1" lang="en-US" altLang="zh-CN" sz="2400" b="1">
                <a:solidFill>
                  <a:srgbClr val="0000FF"/>
                </a:solidFill>
                <a:latin typeface="Times New Roman" pitchFamily="18" charset="0"/>
                <a:ea typeface="楷体_GB2312"/>
                <a:cs typeface="楷体_GB2312"/>
              </a:rPr>
              <a:t>) </a:t>
            </a:r>
            <a:r>
              <a:rPr kumimoji="1" lang="en-US" altLang="en-US" sz="2400" b="1">
                <a:solidFill>
                  <a:srgbClr val="0000FF"/>
                </a:solidFill>
                <a:latin typeface="Times New Roman" pitchFamily="18" charset="0"/>
                <a:ea typeface="楷体_GB2312"/>
                <a:cs typeface="楷体_GB2312"/>
              </a:rPr>
              <a:t>≤</a:t>
            </a:r>
            <a:r>
              <a:rPr kumimoji="1" lang="en-US" altLang="zh-CN"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R</a:t>
            </a:r>
            <a:r>
              <a:rPr kumimoji="1" lang="en-US" altLang="zh-CN" sz="2400" b="1">
                <a:solidFill>
                  <a:srgbClr val="0000FF"/>
                </a:solidFill>
                <a:latin typeface="Times New Roman" pitchFamily="18" charset="0"/>
                <a:ea typeface="楷体_GB2312"/>
                <a:cs typeface="楷体_GB2312"/>
              </a:rPr>
              <a:t>(</a:t>
            </a:r>
            <a:r>
              <a:rPr kumimoji="1" lang="en-US" altLang="zh-CN" sz="2400" b="1" i="1">
                <a:solidFill>
                  <a:srgbClr val="0000FF"/>
                </a:solidFill>
                <a:latin typeface="Times New Roman" pitchFamily="18" charset="0"/>
                <a:ea typeface="楷体_GB2312"/>
                <a:cs typeface="楷体_GB2312"/>
              </a:rPr>
              <a:t>A</a:t>
            </a:r>
            <a:r>
              <a:rPr kumimoji="1" lang="en-US" altLang="zh-CN" sz="2400" b="1">
                <a:solidFill>
                  <a:srgbClr val="0000FF"/>
                </a:solidFill>
                <a:latin typeface="Times New Roman" pitchFamily="18" charset="0"/>
                <a:ea typeface="楷体_GB2312"/>
                <a:cs typeface="楷体_GB2312"/>
              </a:rPr>
              <a:t>,</a:t>
            </a:r>
            <a:r>
              <a:rPr kumimoji="1" lang="zh-CN" altLang="en-US" sz="2400" b="1" i="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B</a:t>
            </a:r>
            <a:r>
              <a:rPr kumimoji="1" lang="en-US" altLang="zh-CN" sz="2400" b="1">
                <a:solidFill>
                  <a:srgbClr val="0000FF"/>
                </a:solidFill>
                <a:latin typeface="Times New Roman" pitchFamily="18" charset="0"/>
                <a:ea typeface="楷体_GB2312"/>
                <a:cs typeface="楷体_GB2312"/>
              </a:rPr>
              <a:t>) </a:t>
            </a:r>
            <a:endParaRPr lang="en-US" altLang="zh-CN" sz="2400" b="1">
              <a:solidFill>
                <a:srgbClr val="0000FF"/>
              </a:solidFill>
              <a:latin typeface="楷体_GB2312"/>
              <a:ea typeface="楷体_GB2312"/>
              <a:cs typeface="楷体_GB2312"/>
            </a:endParaRPr>
          </a:p>
        </p:txBody>
      </p:sp>
      <p:sp>
        <p:nvSpPr>
          <p:cNvPr id="11" name="AutoShape 7"/>
          <p:cNvSpPr>
            <a:spLocks noChangeAspect="1" noChangeArrowheads="1"/>
          </p:cNvSpPr>
          <p:nvPr/>
        </p:nvSpPr>
        <p:spPr bwMode="auto">
          <a:xfrm>
            <a:off x="611188" y="5410200"/>
            <a:ext cx="496887" cy="395288"/>
          </a:xfrm>
          <a:prstGeom prst="leftRightArrow">
            <a:avLst>
              <a:gd name="adj1" fmla="val 50000"/>
              <a:gd name="adj2" fmla="val 25141"/>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2" name="AutoShape 7"/>
          <p:cNvSpPr>
            <a:spLocks noChangeAspect="1" noChangeArrowheads="1"/>
          </p:cNvSpPr>
          <p:nvPr/>
        </p:nvSpPr>
        <p:spPr bwMode="auto">
          <a:xfrm>
            <a:off x="6289675" y="5072063"/>
            <a:ext cx="496888" cy="395287"/>
          </a:xfrm>
          <a:prstGeom prst="leftRightArrow">
            <a:avLst>
              <a:gd name="adj1" fmla="val 50000"/>
              <a:gd name="adj2" fmla="val 25141"/>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3" name="左大括号 12"/>
          <p:cNvSpPr>
            <a:spLocks/>
          </p:cNvSpPr>
          <p:nvPr/>
        </p:nvSpPr>
        <p:spPr bwMode="auto">
          <a:xfrm>
            <a:off x="1285875" y="5265738"/>
            <a:ext cx="144463" cy="720725"/>
          </a:xfrm>
          <a:prstGeom prst="leftBrace">
            <a:avLst>
              <a:gd name="adj1" fmla="val 8315"/>
              <a:gd name="adj2" fmla="val 50000"/>
            </a:avLst>
          </a:prstGeom>
          <a:solidFill>
            <a:schemeClr val="bg1"/>
          </a:solidFill>
          <a:ln w="9525" algn="ctr">
            <a:solidFill>
              <a:schemeClr val="tx1"/>
            </a:solidFill>
            <a:round/>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4" name="AutoShape 7"/>
          <p:cNvSpPr>
            <a:spLocks noChangeAspect="1" noChangeArrowheads="1"/>
          </p:cNvSpPr>
          <p:nvPr/>
        </p:nvSpPr>
        <p:spPr bwMode="auto">
          <a:xfrm>
            <a:off x="6289675" y="5643563"/>
            <a:ext cx="496888" cy="395287"/>
          </a:xfrm>
          <a:prstGeom prst="leftRightArrow">
            <a:avLst>
              <a:gd name="adj1" fmla="val 50000"/>
              <a:gd name="adj2" fmla="val 25141"/>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6" name="矩形 15"/>
          <p:cNvSpPr>
            <a:spLocks noChangeArrowheads="1"/>
          </p:cNvSpPr>
          <p:nvPr/>
        </p:nvSpPr>
        <p:spPr bwMode="auto">
          <a:xfrm>
            <a:off x="6754813" y="5086350"/>
            <a:ext cx="2103437" cy="461963"/>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endParaRPr lang="en-US" altLang="zh-CN" sz="2400" b="1">
              <a:solidFill>
                <a:srgbClr val="0000FF"/>
              </a:solidFill>
              <a:latin typeface="楷体_GB2312"/>
              <a:ea typeface="楷体_GB2312"/>
              <a:cs typeface="楷体_GB2312"/>
            </a:endParaRPr>
          </a:p>
        </p:txBody>
      </p:sp>
      <p:sp>
        <p:nvSpPr>
          <p:cNvPr id="17" name="矩形 16"/>
          <p:cNvSpPr>
            <a:spLocks noChangeArrowheads="1"/>
          </p:cNvSpPr>
          <p:nvPr/>
        </p:nvSpPr>
        <p:spPr bwMode="auto">
          <a:xfrm>
            <a:off x="6754813" y="5645150"/>
            <a:ext cx="2103437" cy="461963"/>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a:t>
            </a:r>
            <a:endParaRPr lang="en-US" altLang="zh-CN" sz="2400" b="1">
              <a:solidFill>
                <a:srgbClr val="0000FF"/>
              </a:solidFill>
              <a:latin typeface="楷体_GB2312"/>
              <a:ea typeface="楷体_GB2312"/>
              <a:cs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8967"/>
                                        </p:tgtEl>
                                        <p:attrNameLst>
                                          <p:attrName>style.visibility</p:attrName>
                                        </p:attrNameLst>
                                      </p:cBhvr>
                                      <p:to>
                                        <p:strVal val="visible"/>
                                      </p:to>
                                    </p:set>
                                    <p:animEffect transition="in" filter="box(out)">
                                      <p:cBhvr>
                                        <p:cTn id="7" dur="500"/>
                                        <p:tgtEl>
                                          <p:spTgt spid="168967"/>
                                        </p:tgtEl>
                                      </p:cBhvr>
                                    </p:animEffect>
                                  </p:childTnLst>
                                </p:cTn>
                              </p:par>
                            </p:childTnLst>
                          </p:cTn>
                        </p:par>
                        <p:par>
                          <p:cTn id="8" fill="hold" nodeType="afterGroup">
                            <p:stCondLst>
                              <p:cond delay="500"/>
                            </p:stCondLst>
                            <p:childTnLst>
                              <p:par>
                                <p:cTn id="9" presetID="2" presetClass="entr" presetSubtype="2" fill="hold" nodeType="afterEffect">
                                  <p:stCondLst>
                                    <p:cond delay="0"/>
                                  </p:stCondLst>
                                  <p:childTnLst>
                                    <p:set>
                                      <p:cBhvr>
                                        <p:cTn id="10" dur="1" fill="hold">
                                          <p:stCondLst>
                                            <p:cond delay="0"/>
                                          </p:stCondLst>
                                        </p:cTn>
                                        <p:tgtEl>
                                          <p:spTgt spid="168962">
                                            <p:txEl>
                                              <p:pRg st="1" end="1"/>
                                            </p:txEl>
                                          </p:spTgt>
                                        </p:tgtEl>
                                        <p:attrNameLst>
                                          <p:attrName>style.visibility</p:attrName>
                                        </p:attrNameLst>
                                      </p:cBhvr>
                                      <p:to>
                                        <p:strVal val="visible"/>
                                      </p:to>
                                    </p:set>
                                    <p:anim calcmode="lin" valueType="num">
                                      <p:cBhvr additive="base">
                                        <p:cTn id="11" dur="500" fill="hold"/>
                                        <p:tgtEl>
                                          <p:spTgt spid="168962">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896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68968"/>
                                        </p:tgtEl>
                                        <p:attrNameLst>
                                          <p:attrName>style.visibility</p:attrName>
                                        </p:attrNameLst>
                                      </p:cBhvr>
                                      <p:to>
                                        <p:strVal val="visible"/>
                                      </p:to>
                                    </p:set>
                                    <p:animEffect transition="in" filter="box(out)">
                                      <p:cBhvr>
                                        <p:cTn id="17" dur="500"/>
                                        <p:tgtEl>
                                          <p:spTgt spid="168968"/>
                                        </p:tgtEl>
                                      </p:cBhvr>
                                    </p:animEffect>
                                  </p:childTnLst>
                                </p:cTn>
                              </p:par>
                            </p:childTnLst>
                          </p:cTn>
                        </p:par>
                        <p:par>
                          <p:cTn id="18" fill="hold" nodeType="afterGroup">
                            <p:stCondLst>
                              <p:cond delay="500"/>
                            </p:stCondLst>
                            <p:childTnLst>
                              <p:par>
                                <p:cTn id="19" presetID="2" presetClass="entr" presetSubtype="2" fill="hold" nodeType="afterEffect">
                                  <p:stCondLst>
                                    <p:cond delay="0"/>
                                  </p:stCondLst>
                                  <p:childTnLst>
                                    <p:set>
                                      <p:cBhvr>
                                        <p:cTn id="20" dur="1" fill="hold">
                                          <p:stCondLst>
                                            <p:cond delay="0"/>
                                          </p:stCondLst>
                                        </p:cTn>
                                        <p:tgtEl>
                                          <p:spTgt spid="168962">
                                            <p:txEl>
                                              <p:pRg st="2" end="2"/>
                                            </p:txEl>
                                          </p:spTgt>
                                        </p:tgtEl>
                                        <p:attrNameLst>
                                          <p:attrName>style.visibility</p:attrName>
                                        </p:attrNameLst>
                                      </p:cBhvr>
                                      <p:to>
                                        <p:strVal val="visible"/>
                                      </p:to>
                                    </p:set>
                                    <p:anim calcmode="lin" valueType="num">
                                      <p:cBhvr additive="base">
                                        <p:cTn id="21" dur="500" fill="hold"/>
                                        <p:tgtEl>
                                          <p:spTgt spid="168962">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6896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68972"/>
                                        </p:tgtEl>
                                        <p:attrNameLst>
                                          <p:attrName>style.visibility</p:attrName>
                                        </p:attrNameLst>
                                      </p:cBhvr>
                                      <p:to>
                                        <p:strVal val="visible"/>
                                      </p:to>
                                    </p:set>
                                    <p:animEffect transition="in" filter="box(out)">
                                      <p:cBhvr>
                                        <p:cTn id="27" dur="500"/>
                                        <p:tgtEl>
                                          <p:spTgt spid="168972"/>
                                        </p:tgtEl>
                                      </p:cBhvr>
                                    </p:animEffect>
                                  </p:childTnLst>
                                </p:cTn>
                              </p:par>
                            </p:childTnLst>
                          </p:cTn>
                        </p:par>
                        <p:par>
                          <p:cTn id="28" fill="hold" nodeType="afterGroup">
                            <p:stCondLst>
                              <p:cond delay="500"/>
                            </p:stCondLst>
                            <p:childTnLst>
                              <p:par>
                                <p:cTn id="29" presetID="2" presetClass="entr" presetSubtype="2" fill="hold" nodeType="afterEffect">
                                  <p:stCondLst>
                                    <p:cond delay="0"/>
                                  </p:stCondLst>
                                  <p:childTnLst>
                                    <p:set>
                                      <p:cBhvr>
                                        <p:cTn id="30" dur="1" fill="hold">
                                          <p:stCondLst>
                                            <p:cond delay="0"/>
                                          </p:stCondLst>
                                        </p:cTn>
                                        <p:tgtEl>
                                          <p:spTgt spid="168962">
                                            <p:txEl>
                                              <p:pRg st="3" end="3"/>
                                            </p:txEl>
                                          </p:spTgt>
                                        </p:tgtEl>
                                        <p:attrNameLst>
                                          <p:attrName>style.visibility</p:attrName>
                                        </p:attrNameLst>
                                      </p:cBhvr>
                                      <p:to>
                                        <p:strVal val="visible"/>
                                      </p:to>
                                    </p:set>
                                    <p:anim calcmode="lin" valueType="num">
                                      <p:cBhvr additive="base">
                                        <p:cTn id="31" dur="500" fill="hold"/>
                                        <p:tgtEl>
                                          <p:spTgt spid="168962">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896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68969">
                                            <p:txEl>
                                              <p:pRg st="0" end="0"/>
                                            </p:txEl>
                                          </p:spTgt>
                                        </p:tgtEl>
                                        <p:attrNameLst>
                                          <p:attrName>style.visibility</p:attrName>
                                        </p:attrNameLst>
                                      </p:cBhvr>
                                      <p:to>
                                        <p:strVal val="visible"/>
                                      </p:to>
                                    </p:set>
                                    <p:animEffect transition="in" filter="slide(fromBottom)">
                                      <p:cBhvr>
                                        <p:cTn id="37" dur="500"/>
                                        <p:tgtEl>
                                          <p:spTgt spid="168969">
                                            <p:txEl>
                                              <p:pRg st="0" end="0"/>
                                            </p:txEl>
                                          </p:spTgt>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68969">
                                            <p:txEl>
                                              <p:pRg st="1" end="1"/>
                                            </p:txEl>
                                          </p:spTgt>
                                        </p:tgtEl>
                                        <p:attrNameLst>
                                          <p:attrName>style.visibility</p:attrName>
                                        </p:attrNameLst>
                                      </p:cBhvr>
                                      <p:to>
                                        <p:strVal val="visible"/>
                                      </p:to>
                                    </p:set>
                                    <p:animEffect transition="in" filter="slide(fromBottom)">
                                      <p:cBhvr>
                                        <p:cTn id="40" dur="500"/>
                                        <p:tgtEl>
                                          <p:spTgt spid="168969">
                                            <p:txEl>
                                              <p:pRg st="1" end="1"/>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68969">
                                            <p:txEl>
                                              <p:pRg st="2" end="2"/>
                                            </p:txEl>
                                          </p:spTgt>
                                        </p:tgtEl>
                                        <p:attrNameLst>
                                          <p:attrName>style.visibility</p:attrName>
                                        </p:attrNameLst>
                                      </p:cBhvr>
                                      <p:to>
                                        <p:strVal val="visible"/>
                                      </p:to>
                                    </p:set>
                                    <p:animEffect transition="in" filter="slide(fromBottom)">
                                      <p:cBhvr>
                                        <p:cTn id="45" dur="500"/>
                                        <p:tgtEl>
                                          <p:spTgt spid="168969">
                                            <p:txEl>
                                              <p:pRg st="2" end="2"/>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ox(out)">
                                      <p:cBhvr>
                                        <p:cTn id="50" dur="500"/>
                                        <p:tgtEl>
                                          <p:spTgt spid="11"/>
                                        </p:tgtEl>
                                      </p:cBhvr>
                                    </p:animEffect>
                                  </p:childTnLst>
                                </p:cTn>
                              </p:par>
                            </p:childTnLst>
                          </p:cTn>
                        </p:par>
                        <p:par>
                          <p:cTn id="51" fill="hold" nodeType="afterGroup">
                            <p:stCondLst>
                              <p:cond delay="500"/>
                            </p:stCondLst>
                            <p:childTnLst>
                              <p:par>
                                <p:cTn id="52" presetID="4" presetClass="entr" presetSubtype="16"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ox(in)">
                                      <p:cBhvr>
                                        <p:cTn id="54" dur="500"/>
                                        <p:tgtEl>
                                          <p:spTgt spid="1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68969">
                                            <p:txEl>
                                              <p:pRg st="3" end="3"/>
                                            </p:txEl>
                                          </p:spTgt>
                                        </p:tgtEl>
                                        <p:attrNameLst>
                                          <p:attrName>style.visibility</p:attrName>
                                        </p:attrNameLst>
                                      </p:cBhvr>
                                      <p:to>
                                        <p:strVal val="visible"/>
                                      </p:to>
                                    </p:set>
                                    <p:animEffect transition="in" filter="wipe(left)">
                                      <p:cBhvr>
                                        <p:cTn id="57" dur="500"/>
                                        <p:tgtEl>
                                          <p:spTgt spid="168969">
                                            <p:txEl>
                                              <p:pRg st="3" end="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8969">
                                            <p:txEl>
                                              <p:pRg st="4" end="4"/>
                                            </p:txEl>
                                          </p:spTgt>
                                        </p:tgtEl>
                                        <p:attrNameLst>
                                          <p:attrName>style.visibility</p:attrName>
                                        </p:attrNameLst>
                                      </p:cBhvr>
                                      <p:to>
                                        <p:strVal val="visible"/>
                                      </p:to>
                                    </p:set>
                                    <p:animEffect transition="in" filter="wipe(left)">
                                      <p:cBhvr>
                                        <p:cTn id="62" dur="500"/>
                                        <p:tgtEl>
                                          <p:spTgt spid="168969">
                                            <p:txEl>
                                              <p:pRg st="4" end="4"/>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ox(out)">
                                      <p:cBhvr>
                                        <p:cTn id="67" dur="500"/>
                                        <p:tgtEl>
                                          <p:spTgt spid="12"/>
                                        </p:tgtEl>
                                      </p:cBhvr>
                                    </p:animEffect>
                                  </p:childTnLst>
                                </p:cTn>
                              </p:par>
                            </p:childTnLst>
                          </p:cTn>
                        </p:par>
                        <p:par>
                          <p:cTn id="68" fill="hold" nodeType="afterGroup">
                            <p:stCondLst>
                              <p:cond delay="500"/>
                            </p:stCondLst>
                            <p:childTnLst>
                              <p:par>
                                <p:cTn id="69" presetID="2" presetClass="entr" presetSubtype="2"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1+#ppt_w/2"/>
                                          </p:val>
                                        </p:tav>
                                        <p:tav tm="100000">
                                          <p:val>
                                            <p:strVal val="#ppt_x"/>
                                          </p:val>
                                        </p:tav>
                                      </p:tavLst>
                                    </p:anim>
                                    <p:anim calcmode="lin" valueType="num">
                                      <p:cBhvr additive="base">
                                        <p:cTn id="7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32"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box(out)">
                                      <p:cBhvr>
                                        <p:cTn id="77" dur="500"/>
                                        <p:tgtEl>
                                          <p:spTgt spid="14"/>
                                        </p:tgtEl>
                                      </p:cBhvr>
                                    </p:animEffect>
                                  </p:childTnLst>
                                </p:cTn>
                              </p:par>
                            </p:childTnLst>
                          </p:cTn>
                        </p:par>
                        <p:par>
                          <p:cTn id="78" fill="hold" nodeType="afterGroup">
                            <p:stCondLst>
                              <p:cond delay="500"/>
                            </p:stCondLst>
                            <p:childTnLst>
                              <p:par>
                                <p:cTn id="79" presetID="2" presetClass="entr" presetSubtype="2"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additive="base">
                                        <p:cTn id="81" dur="500" fill="hold"/>
                                        <p:tgtEl>
                                          <p:spTgt spid="17"/>
                                        </p:tgtEl>
                                        <p:attrNameLst>
                                          <p:attrName>ppt_x</p:attrName>
                                        </p:attrNameLst>
                                      </p:cBhvr>
                                      <p:tavLst>
                                        <p:tav tm="0">
                                          <p:val>
                                            <p:strVal val="1+#ppt_w/2"/>
                                          </p:val>
                                        </p:tav>
                                        <p:tav tm="100000">
                                          <p:val>
                                            <p:strVal val="#ppt_x"/>
                                          </p:val>
                                        </p:tav>
                                      </p:tavLst>
                                    </p:anim>
                                    <p:anim calcmode="lin" valueType="num">
                                      <p:cBhvr additive="base">
                                        <p:cTn id="8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168969">
                                            <p:txEl>
                                              <p:pRg st="5" end="5"/>
                                            </p:txEl>
                                          </p:spTgt>
                                        </p:tgtEl>
                                        <p:attrNameLst>
                                          <p:attrName>style.visibility</p:attrName>
                                        </p:attrNameLst>
                                      </p:cBhvr>
                                      <p:to>
                                        <p:strVal val="visible"/>
                                      </p:to>
                                    </p:set>
                                    <p:animEffect transition="in" filter="slide(fromBottom)">
                                      <p:cBhvr>
                                        <p:cTn id="87" dur="500"/>
                                        <p:tgtEl>
                                          <p:spTgt spid="168969">
                                            <p:txEl>
                                              <p:pRg st="5" end="5"/>
                                            </p:txEl>
                                          </p:spTgt>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dissolve">
                                      <p:cBhvr>
                                        <p:cTn id="92" dur="500"/>
                                        <p:tgtEl>
                                          <p:spTgt spid="10"/>
                                        </p:tgtEl>
                                      </p:cBhvr>
                                    </p:animEffect>
                                  </p:childTnLst>
                                  <p:subTnLst>
                                    <p:audio>
                                      <p:cMediaNode>
                                        <p:cTn display="0" masterRel="sameClick">
                                          <p:stCondLst>
                                            <p:cond evt="begin" delay="0">
                                              <p:tn val="90"/>
                                            </p:cond>
                                          </p:stCondLst>
                                          <p:endCondLst>
                                            <p:cond evt="onStopAudio" delay="0">
                                              <p:tgtEl>
                                                <p:sldTgt/>
                                              </p:tgtEl>
                                            </p:cond>
                                          </p:endCondLst>
                                        </p:cTn>
                                        <p:tgtEl>
                                          <p:sndTgt r:embed="rId2" name="cashreg.wav"/>
                                        </p:tgtEl>
                                      </p:cMediaNode>
                                    </p:audio>
                                  </p:sub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68971"/>
                                        </p:tgtEl>
                                        <p:attrNameLst>
                                          <p:attrName>style.visibility</p:attrName>
                                        </p:attrNameLst>
                                      </p:cBhvr>
                                      <p:to>
                                        <p:strVal val="visible"/>
                                      </p:to>
                                    </p:set>
                                    <p:anim calcmode="lin" valueType="num">
                                      <p:cBhvr additive="base">
                                        <p:cTn id="97" dur="500" fill="hold"/>
                                        <p:tgtEl>
                                          <p:spTgt spid="168971"/>
                                        </p:tgtEl>
                                        <p:attrNameLst>
                                          <p:attrName>ppt_x</p:attrName>
                                        </p:attrNameLst>
                                      </p:cBhvr>
                                      <p:tavLst>
                                        <p:tav tm="0">
                                          <p:val>
                                            <p:strVal val="0-#ppt_w/2"/>
                                          </p:val>
                                        </p:tav>
                                        <p:tav tm="100000">
                                          <p:val>
                                            <p:strVal val="#ppt_x"/>
                                          </p:val>
                                        </p:tav>
                                      </p:tavLst>
                                    </p:anim>
                                    <p:anim calcmode="lin" valueType="num">
                                      <p:cBhvr additive="base">
                                        <p:cTn id="98" dur="500" fill="hold"/>
                                        <p:tgtEl>
                                          <p:spTgt spid="168971"/>
                                        </p:tgtEl>
                                        <p:attrNameLst>
                                          <p:attrName>ppt_y</p:attrName>
                                        </p:attrNameLst>
                                      </p:cBhvr>
                                      <p:tavLst>
                                        <p:tav tm="0">
                                          <p:val>
                                            <p:strVal val="#ppt_y"/>
                                          </p:val>
                                        </p:tav>
                                        <p:tav tm="100000">
                                          <p:val>
                                            <p:strVal val="#ppt_y"/>
                                          </p:val>
                                        </p:tav>
                                      </p:tavLst>
                                    </p:anim>
                                  </p:childTnLst>
                                </p:cTn>
                              </p:par>
                            </p:childTnLst>
                          </p:cTn>
                        </p:par>
                        <p:par>
                          <p:cTn id="99" fill="hold" nodeType="afterGroup">
                            <p:stCondLst>
                              <p:cond delay="500"/>
                            </p:stCondLst>
                            <p:childTnLst>
                              <p:par>
                                <p:cTn id="100" presetID="2" presetClass="entr" presetSubtype="2" fill="hold" nodeType="afterEffect">
                                  <p:stCondLst>
                                    <p:cond delay="0"/>
                                  </p:stCondLst>
                                  <p:childTnLst>
                                    <p:set>
                                      <p:cBhvr>
                                        <p:cTn id="101" dur="1" fill="hold">
                                          <p:stCondLst>
                                            <p:cond delay="0"/>
                                          </p:stCondLst>
                                        </p:cTn>
                                        <p:tgtEl>
                                          <p:spTgt spid="168962">
                                            <p:txEl>
                                              <p:pRg st="4" end="4"/>
                                            </p:txEl>
                                          </p:spTgt>
                                        </p:tgtEl>
                                        <p:attrNameLst>
                                          <p:attrName>style.visibility</p:attrName>
                                        </p:attrNameLst>
                                      </p:cBhvr>
                                      <p:to>
                                        <p:strVal val="visible"/>
                                      </p:to>
                                    </p:set>
                                    <p:anim calcmode="lin" valueType="num">
                                      <p:cBhvr additive="base">
                                        <p:cTn id="102" dur="500" fill="hold"/>
                                        <p:tgtEl>
                                          <p:spTgt spid="168962">
                                            <p:txEl>
                                              <p:pRg st="4" end="4"/>
                                            </p:txEl>
                                          </p:spTgt>
                                        </p:tgtEl>
                                        <p:attrNameLst>
                                          <p:attrName>ppt_x</p:attrName>
                                        </p:attrNameLst>
                                      </p:cBhvr>
                                      <p:tavLst>
                                        <p:tav tm="0">
                                          <p:val>
                                            <p:strVal val="1+#ppt_w/2"/>
                                          </p:val>
                                        </p:tav>
                                        <p:tav tm="100000">
                                          <p:val>
                                            <p:strVal val="#ppt_x"/>
                                          </p:val>
                                        </p:tav>
                                      </p:tavLst>
                                    </p:anim>
                                    <p:anim calcmode="lin" valueType="num">
                                      <p:cBhvr additive="base">
                                        <p:cTn id="103" dur="500" fill="hold"/>
                                        <p:tgtEl>
                                          <p:spTgt spid="16896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7" grpId="0" animBg="1"/>
      <p:bldP spid="168968" grpId="0" animBg="1"/>
      <p:bldP spid="168969" grpId="0" build="p"/>
      <p:bldP spid="168971" grpId="0" animBg="1"/>
      <p:bldP spid="168972" grpId="0" animBg="1"/>
      <p:bldP spid="10" grpId="0" animBg="1" autoUpdateAnimBg="0"/>
      <p:bldP spid="11" grpId="0" animBg="1"/>
      <p:bldP spid="12" grpId="0" animBg="1"/>
      <p:bldP spid="13" grpId="0" animBg="1"/>
      <p:bldP spid="14" grpId="0" animBg="1"/>
      <p:bldP spid="16" grpId="0"/>
      <p:bldP spid="17"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4" name="Rectangle 6"/>
          <p:cNvSpPr>
            <a:spLocks noChangeArrowheads="1"/>
          </p:cNvSpPr>
          <p:nvPr/>
        </p:nvSpPr>
        <p:spPr bwMode="auto">
          <a:xfrm>
            <a:off x="457200" y="1063625"/>
            <a:ext cx="8229600" cy="1881188"/>
          </a:xfrm>
          <a:prstGeom prst="rect">
            <a:avLst/>
          </a:prstGeom>
          <a:noFill/>
          <a:ln w="9525">
            <a:noFill/>
            <a:miter lim="800000"/>
            <a:headEnd/>
            <a:tailEnd/>
          </a:ln>
        </p:spPr>
        <p:txBody>
          <a:bodyPr>
            <a:spAutoFit/>
          </a:bodyPr>
          <a:lstStyle/>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a:t>
            </a:r>
          </a:p>
          <a:p>
            <a:pPr marL="342900" indent="-342900">
              <a:lnSpc>
                <a:spcPct val="13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9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证明向量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能由向量组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线性表示，并求出表示式．</a:t>
            </a:r>
          </a:p>
        </p:txBody>
      </p:sp>
      <p:graphicFrame>
        <p:nvGraphicFramePr>
          <p:cNvPr id="265222" name="Object 6"/>
          <p:cNvGraphicFramePr>
            <a:graphicFrameLocks noChangeAspect="1"/>
          </p:cNvGraphicFramePr>
          <p:nvPr/>
        </p:nvGraphicFramePr>
        <p:xfrm>
          <a:off x="1543050" y="465138"/>
          <a:ext cx="5045075" cy="1855787"/>
        </p:xfrm>
        <a:graphic>
          <a:graphicData uri="http://schemas.openxmlformats.org/presentationml/2006/ole">
            <mc:AlternateContent xmlns:mc="http://schemas.openxmlformats.org/markup-compatibility/2006">
              <mc:Choice xmlns:v="urn:schemas-microsoft-com:vml" Requires="v">
                <p:oleObj spid="_x0000_s265254" name="Equation" r:id="rId3" imgW="2514600" imgH="927100" progId="">
                  <p:embed/>
                </p:oleObj>
              </mc:Choice>
              <mc:Fallback>
                <p:oleObj name="Equation" r:id="rId3" imgW="2514600" imgH="9271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465138"/>
                        <a:ext cx="5045075" cy="185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7944" name="Rectangle 8"/>
          <p:cNvSpPr>
            <a:spLocks noChangeArrowheads="1"/>
          </p:cNvSpPr>
          <p:nvPr/>
        </p:nvSpPr>
        <p:spPr bwMode="auto">
          <a:xfrm>
            <a:off x="457200" y="2987675"/>
            <a:ext cx="8229600" cy="566738"/>
          </a:xfrm>
          <a:prstGeom prst="rect">
            <a:avLst/>
          </a:prstGeom>
          <a:noFill/>
          <a:ln w="9525">
            <a:noFill/>
            <a:miter lim="800000"/>
            <a:headEnd/>
            <a:tailEnd/>
          </a:ln>
        </p:spPr>
        <p:txBody>
          <a:bodyPr>
            <a:spAutoFit/>
          </a:bodyPr>
          <a:lstStyle/>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zh-CN" altLang="en-US" sz="2400" b="1">
                <a:solidFill>
                  <a:srgbClr val="000000"/>
                </a:solidFill>
                <a:latin typeface="Times New Roman" pitchFamily="18" charset="0"/>
                <a:ea typeface="楷体_GB2312"/>
                <a:cs typeface="楷体_GB2312"/>
              </a:rPr>
              <a:t>向量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能由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线性表示当且仅当</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graphicFrame>
        <p:nvGraphicFramePr>
          <p:cNvPr id="167945" name="Object 7"/>
          <p:cNvGraphicFramePr>
            <a:graphicFrameLocks noChangeAspect="1"/>
          </p:cNvGraphicFramePr>
          <p:nvPr/>
        </p:nvGraphicFramePr>
        <p:xfrm>
          <a:off x="1835150" y="3733800"/>
          <a:ext cx="5426075" cy="1855788"/>
        </p:xfrm>
        <a:graphic>
          <a:graphicData uri="http://schemas.openxmlformats.org/presentationml/2006/ole">
            <mc:AlternateContent xmlns:mc="http://schemas.openxmlformats.org/markup-compatibility/2006">
              <mc:Choice xmlns:v="urn:schemas-microsoft-com:vml" Requires="v">
                <p:oleObj spid="_x0000_s265255" name="Equation" r:id="rId5" imgW="2705100" imgH="927100" progId="">
                  <p:embed/>
                </p:oleObj>
              </mc:Choice>
              <mc:Fallback>
                <p:oleObj name="Equation" r:id="rId5" imgW="2705100" imgH="9271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3733800"/>
                        <a:ext cx="5426075" cy="185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7946" name="Rectangle 10"/>
          <p:cNvSpPr>
            <a:spLocks noChangeArrowheads="1"/>
          </p:cNvSpPr>
          <p:nvPr/>
        </p:nvSpPr>
        <p:spPr bwMode="auto">
          <a:xfrm>
            <a:off x="457200" y="5661025"/>
            <a:ext cx="8507413" cy="566738"/>
          </a:xfrm>
          <a:prstGeom prst="rect">
            <a:avLst/>
          </a:prstGeom>
          <a:noFill/>
          <a:ln w="9525">
            <a:noFill/>
            <a:miter lim="800000"/>
            <a:headEnd/>
            <a:tailEnd/>
          </a:ln>
        </p:spPr>
        <p:txBody>
          <a:bodyPr/>
          <a:lstStyle/>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因为</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2</a:t>
            </a:r>
            <a:r>
              <a:rPr kumimoji="1" lang="zh-CN" altLang="en-US" sz="2400" b="1">
                <a:solidFill>
                  <a:srgbClr val="000000"/>
                </a:solidFill>
                <a:latin typeface="Times New Roman" pitchFamily="18" charset="0"/>
                <a:ea typeface="楷体_GB2312"/>
                <a:cs typeface="楷体_GB2312"/>
              </a:rPr>
              <a:t>， 所以向量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能由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线性表示．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7944"/>
                                        </p:tgtEl>
                                        <p:attrNameLst>
                                          <p:attrName>style.visibility</p:attrName>
                                        </p:attrNameLst>
                                      </p:cBhvr>
                                      <p:to>
                                        <p:strVal val="visible"/>
                                      </p:to>
                                    </p:set>
                                    <p:animEffect transition="in" filter="slide(fromBottom)">
                                      <p:cBhvr>
                                        <p:cTn id="7" dur="500"/>
                                        <p:tgtEl>
                                          <p:spTgt spid="1679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67945"/>
                                        </p:tgtEl>
                                        <p:attrNameLst>
                                          <p:attrName>style.visibility</p:attrName>
                                        </p:attrNameLst>
                                      </p:cBhvr>
                                      <p:to>
                                        <p:strVal val="visible"/>
                                      </p:to>
                                    </p:set>
                                    <p:animEffect transition="in" filter="box(in)">
                                      <p:cBhvr>
                                        <p:cTn id="12" dur="500"/>
                                        <p:tgtEl>
                                          <p:spTgt spid="1679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7946"/>
                                        </p:tgtEl>
                                        <p:attrNameLst>
                                          <p:attrName>style.visibility</p:attrName>
                                        </p:attrNameLst>
                                      </p:cBhvr>
                                      <p:to>
                                        <p:strVal val="visible"/>
                                      </p:to>
                                    </p:set>
                                    <p:animEffect transition="in" filter="slide(fromBottom)">
                                      <p:cBhvr>
                                        <p:cTn id="17" dur="500"/>
                                        <p:tgtEl>
                                          <p:spTgt spid="167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4" grpId="0"/>
      <p:bldP spid="167946"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48" name="Object 8"/>
          <p:cNvGraphicFramePr>
            <a:graphicFrameLocks noChangeAspect="1"/>
          </p:cNvGraphicFramePr>
          <p:nvPr/>
        </p:nvGraphicFramePr>
        <p:xfrm>
          <a:off x="1835150" y="430213"/>
          <a:ext cx="5426075" cy="1855787"/>
        </p:xfrm>
        <a:graphic>
          <a:graphicData uri="http://schemas.openxmlformats.org/presentationml/2006/ole">
            <mc:AlternateContent xmlns:mc="http://schemas.openxmlformats.org/markup-compatibility/2006">
              <mc:Choice xmlns:v="urn:schemas-microsoft-com:vml" Requires="v">
                <p:oleObj spid="_x0000_s266296" name="Equation" r:id="rId3" imgW="2705100" imgH="927100" progId="">
                  <p:embed/>
                </p:oleObj>
              </mc:Choice>
              <mc:Fallback>
                <p:oleObj name="Equation" r:id="rId3" imgW="2705100" imgH="9271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430213"/>
                        <a:ext cx="5426075" cy="185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9993" name="Rectangle 9"/>
          <p:cNvSpPr>
            <a:spLocks noChangeArrowheads="1"/>
          </p:cNvSpPr>
          <p:nvPr/>
        </p:nvSpPr>
        <p:spPr bwMode="auto">
          <a:xfrm>
            <a:off x="457200" y="2692400"/>
            <a:ext cx="8229600" cy="2830513"/>
          </a:xfrm>
          <a:prstGeom prst="rect">
            <a:avLst/>
          </a:prstGeom>
          <a:noFill/>
          <a:ln w="9525">
            <a:noFill/>
            <a:miter lim="800000"/>
            <a:headEnd/>
            <a:tailEnd/>
          </a:ln>
        </p:spPr>
        <p:txBody>
          <a:bodyPr>
            <a:spAutoFit/>
          </a:bodyPr>
          <a:lstStyle/>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行最简形矩阵对应的方程组为</a:t>
            </a:r>
          </a:p>
          <a:p>
            <a:pPr marL="342900" indent="-342900">
              <a:lnSpc>
                <a:spcPct val="13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5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通解为</a:t>
            </a:r>
          </a:p>
          <a:p>
            <a:pPr marL="342900" indent="-342900">
              <a:lnSpc>
                <a:spcPct val="13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所以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zh-CN"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3</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 + 2)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(2</a:t>
            </a:r>
            <a:r>
              <a:rPr kumimoji="1" lang="en-US" altLang="zh-CN" sz="2400" b="1" i="1">
                <a:solidFill>
                  <a:srgbClr val="000000"/>
                </a:solidFill>
                <a:latin typeface="Times New Roman" pitchFamily="18" charset="0"/>
                <a:ea typeface="楷体_GB2312"/>
                <a:cs typeface="楷体_GB2312"/>
              </a:rPr>
              <a:t>c</a:t>
            </a:r>
            <a:r>
              <a:rPr kumimoji="1" lang="zh-CN"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1)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 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graphicFrame>
        <p:nvGraphicFramePr>
          <p:cNvPr id="169994" name="Object 9"/>
          <p:cNvGraphicFramePr>
            <a:graphicFrameLocks noChangeAspect="1"/>
          </p:cNvGraphicFramePr>
          <p:nvPr/>
        </p:nvGraphicFramePr>
        <p:xfrm>
          <a:off x="4572000" y="2492375"/>
          <a:ext cx="2446338" cy="966788"/>
        </p:xfrm>
        <a:graphic>
          <a:graphicData uri="http://schemas.openxmlformats.org/presentationml/2006/ole">
            <mc:AlternateContent xmlns:mc="http://schemas.openxmlformats.org/markup-compatibility/2006">
              <mc:Choice xmlns:v="urn:schemas-microsoft-com:vml" Requires="v">
                <p:oleObj spid="_x0000_s266297" name="Equation" r:id="rId5" imgW="1218671" imgH="482391" progId="">
                  <p:embed/>
                </p:oleObj>
              </mc:Choice>
              <mc:Fallback>
                <p:oleObj name="Equation" r:id="rId5" imgW="1218671" imgH="482391"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492375"/>
                        <a:ext cx="2446338" cy="966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95" name="Object 10"/>
          <p:cNvGraphicFramePr>
            <a:graphicFrameLocks noChangeAspect="1"/>
          </p:cNvGraphicFramePr>
          <p:nvPr/>
        </p:nvGraphicFramePr>
        <p:xfrm>
          <a:off x="1547813" y="3543300"/>
          <a:ext cx="3873500" cy="1398588"/>
        </p:xfrm>
        <a:graphic>
          <a:graphicData uri="http://schemas.openxmlformats.org/presentationml/2006/ole">
            <mc:AlternateContent xmlns:mc="http://schemas.openxmlformats.org/markup-compatibility/2006">
              <mc:Choice xmlns:v="urn:schemas-microsoft-com:vml" Requires="v">
                <p:oleObj spid="_x0000_s266298" name="Equation" r:id="rId7" imgW="1930400" imgH="698500" progId="">
                  <p:embed/>
                </p:oleObj>
              </mc:Choice>
              <mc:Fallback>
                <p:oleObj name="Equation" r:id="rId7" imgW="1930400" imgH="6985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3543300"/>
                        <a:ext cx="3873500" cy="1398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9993">
                                            <p:txEl>
                                              <p:pRg st="0" end="0"/>
                                            </p:txEl>
                                          </p:spTgt>
                                        </p:tgtEl>
                                        <p:attrNameLst>
                                          <p:attrName>style.visibility</p:attrName>
                                        </p:attrNameLst>
                                      </p:cBhvr>
                                      <p:to>
                                        <p:strVal val="visible"/>
                                      </p:to>
                                    </p:set>
                                    <p:animEffect transition="in" filter="wipe(left)">
                                      <p:cBhvr>
                                        <p:cTn id="7" dur="500"/>
                                        <p:tgtEl>
                                          <p:spTgt spid="169993">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69994"/>
                                        </p:tgtEl>
                                        <p:attrNameLst>
                                          <p:attrName>style.visibility</p:attrName>
                                        </p:attrNameLst>
                                      </p:cBhvr>
                                      <p:to>
                                        <p:strVal val="visible"/>
                                      </p:to>
                                    </p:set>
                                    <p:animEffect transition="in" filter="wipe(left)">
                                      <p:cBhvr>
                                        <p:cTn id="11" dur="500"/>
                                        <p:tgtEl>
                                          <p:spTgt spid="16999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69993">
                                            <p:txEl>
                                              <p:pRg st="2" end="2"/>
                                            </p:txEl>
                                          </p:spTgt>
                                        </p:tgtEl>
                                        <p:attrNameLst>
                                          <p:attrName>style.visibility</p:attrName>
                                        </p:attrNameLst>
                                      </p:cBhvr>
                                      <p:to>
                                        <p:strVal val="visible"/>
                                      </p:to>
                                    </p:set>
                                    <p:animEffect transition="in" filter="wipe(left)">
                                      <p:cBhvr>
                                        <p:cTn id="16" dur="500"/>
                                        <p:tgtEl>
                                          <p:spTgt spid="169993">
                                            <p:txEl>
                                              <p:pRg st="2" end="2"/>
                                            </p:txEl>
                                          </p:spTgt>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69995"/>
                                        </p:tgtEl>
                                        <p:attrNameLst>
                                          <p:attrName>style.visibility</p:attrName>
                                        </p:attrNameLst>
                                      </p:cBhvr>
                                      <p:to>
                                        <p:strVal val="visible"/>
                                      </p:to>
                                    </p:set>
                                    <p:animEffect transition="in" filter="wipe(left)">
                                      <p:cBhvr>
                                        <p:cTn id="20" dur="500"/>
                                        <p:tgtEl>
                                          <p:spTgt spid="16999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69993">
                                            <p:txEl>
                                              <p:pRg st="4" end="4"/>
                                            </p:txEl>
                                          </p:spTgt>
                                        </p:tgtEl>
                                        <p:attrNameLst>
                                          <p:attrName>style.visibility</p:attrName>
                                        </p:attrNameLst>
                                      </p:cBhvr>
                                      <p:to>
                                        <p:strVal val="visible"/>
                                      </p:to>
                                    </p:set>
                                    <p:animEffect transition="in" filter="wipe(left)">
                                      <p:cBhvr>
                                        <p:cTn id="25" dur="500"/>
                                        <p:tgtEl>
                                          <p:spTgt spid="16999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4"/>
          <p:cNvSpPr>
            <a:spLocks noChangeArrowheads="1"/>
          </p:cNvSpPr>
          <p:nvPr/>
        </p:nvSpPr>
        <p:spPr bwMode="auto">
          <a:xfrm>
            <a:off x="436563" y="455613"/>
            <a:ext cx="8229600" cy="1917700"/>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阶单位矩阵的列向量叫做 </a:t>
            </a:r>
            <a:r>
              <a:rPr kumimoji="1" lang="en-US" altLang="zh-CN" sz="2400" b="1" i="1">
                <a:solidFill>
                  <a:srgbClr val="FF0000"/>
                </a:solidFill>
                <a:latin typeface="Times New Roman" pitchFamily="18" charset="0"/>
                <a:ea typeface="楷体_GB2312"/>
                <a:cs typeface="楷体_GB2312"/>
              </a:rPr>
              <a:t>n</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维单位坐标向量</a:t>
            </a:r>
            <a:r>
              <a:rPr kumimoji="1"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设有</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，试证：</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维单位坐标向</a:t>
            </a:r>
          </a:p>
          <a:p>
            <a:pPr marL="342900" indent="-3429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量组能由矩阵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的列向量组线性表示的充分必要条件是</a:t>
            </a:r>
          </a:p>
          <a:p>
            <a:pPr marL="342900" indent="-342900" algn="ctr">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p>
        </p:txBody>
      </p:sp>
      <p:sp>
        <p:nvSpPr>
          <p:cNvPr id="171013" name="Rectangle 5"/>
          <p:cNvSpPr>
            <a:spLocks noChangeArrowheads="1"/>
          </p:cNvSpPr>
          <p:nvPr/>
        </p:nvSpPr>
        <p:spPr bwMode="auto">
          <a:xfrm>
            <a:off x="457200" y="2903538"/>
            <a:ext cx="8229600" cy="1990725"/>
          </a:xfrm>
          <a:prstGeom prst="rect">
            <a:avLst/>
          </a:prstGeom>
          <a:noFill/>
          <a:ln w="9525">
            <a:noFill/>
            <a:miter lim="800000"/>
            <a:headEnd/>
            <a:tailEnd/>
          </a:ln>
        </p:spPr>
        <p:txBody>
          <a:bodyPr>
            <a:spAutoFit/>
          </a:bodyPr>
          <a:lstStyle/>
          <a:p>
            <a:pPr marL="342900" indent="-342900">
              <a:lnSpc>
                <a:spcPct val="13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分析：</a:t>
            </a:r>
          </a:p>
          <a:p>
            <a:pPr marL="342900" indent="-342900">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维单位坐标向量组能由矩阵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的列向量组线性表示</a:t>
            </a:r>
          </a:p>
          <a:p>
            <a:pPr marL="342900" indent="-3429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 </a:t>
            </a:r>
          </a:p>
          <a:p>
            <a:pPr marL="342900" indent="-342900">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		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r>
              <a:rPr kumimoji="1" lang="zh-CN" altLang="en-US" sz="2400" b="1" i="1">
                <a:solidFill>
                  <a:srgbClr val="000000"/>
                </a:solidFill>
                <a:latin typeface="Times New Roman" pitchFamily="18" charset="0"/>
                <a:ea typeface="楷体_GB2312"/>
                <a:cs typeface="楷体_GB2312"/>
              </a:rPr>
              <a:t> </a:t>
            </a:r>
          </a:p>
        </p:txBody>
      </p:sp>
      <p:sp>
        <p:nvSpPr>
          <p:cNvPr id="171014" name="AutoShape 6"/>
          <p:cNvSpPr>
            <a:spLocks noChangeAspect="1" noChangeArrowheads="1"/>
          </p:cNvSpPr>
          <p:nvPr/>
        </p:nvSpPr>
        <p:spPr bwMode="auto">
          <a:xfrm>
            <a:off x="611188" y="3970338"/>
            <a:ext cx="496887" cy="395287"/>
          </a:xfrm>
          <a:prstGeom prst="leftRightArrow">
            <a:avLst>
              <a:gd name="adj1" fmla="val 50000"/>
              <a:gd name="adj2" fmla="val 25141"/>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71018" name="AutoShape 10"/>
          <p:cNvSpPr>
            <a:spLocks noChangeAspect="1" noChangeArrowheads="1"/>
          </p:cNvSpPr>
          <p:nvPr/>
        </p:nvSpPr>
        <p:spPr bwMode="auto">
          <a:xfrm>
            <a:off x="611188" y="4473575"/>
            <a:ext cx="496887" cy="395288"/>
          </a:xfrm>
          <a:prstGeom prst="leftRightArrow">
            <a:avLst>
              <a:gd name="adj1" fmla="val 50000"/>
              <a:gd name="adj2" fmla="val 25141"/>
            </a:avLst>
          </a:prstGeom>
          <a:solidFill>
            <a:srgbClr val="9999FF"/>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71020" name="Rectangle 12"/>
          <p:cNvSpPr>
            <a:spLocks noChangeArrowheads="1"/>
          </p:cNvSpPr>
          <p:nvPr/>
        </p:nvSpPr>
        <p:spPr bwMode="auto">
          <a:xfrm>
            <a:off x="2854325" y="4437063"/>
            <a:ext cx="5102225" cy="457200"/>
          </a:xfrm>
          <a:prstGeom prst="rect">
            <a:avLst/>
          </a:prstGeom>
          <a:noFill/>
          <a:ln w="9525">
            <a:noFill/>
            <a:miter lim="800000"/>
            <a:headEnd/>
            <a:tailEnd/>
          </a:ln>
        </p:spPr>
        <p:txBody>
          <a:bodyPr/>
          <a:lstStyle/>
          <a:p>
            <a:r>
              <a:rPr kumimoji="1" lang="zh-CN" altLang="en-US" sz="2400" b="1">
                <a:solidFill>
                  <a:srgbClr val="FF0000"/>
                </a:solidFill>
                <a:latin typeface="Times New Roman" pitchFamily="18" charset="0"/>
                <a:ea typeface="楷体_GB2312"/>
                <a:cs typeface="楷体_GB2312"/>
              </a:rPr>
              <a:t>（注意到：</a:t>
            </a:r>
            <a:r>
              <a:rPr kumimoji="1" lang="en-US" altLang="zh-CN" sz="2400" b="1" i="1">
                <a:solidFill>
                  <a:srgbClr val="FF0000"/>
                </a:solidFill>
                <a:latin typeface="Times New Roman" pitchFamily="18" charset="0"/>
                <a:ea typeface="楷体_GB2312"/>
                <a:cs typeface="楷体_GB2312"/>
              </a:rPr>
              <a:t>R</a:t>
            </a:r>
            <a:r>
              <a:rPr kumimoji="1" lang="en-US" altLang="zh-CN"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E</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n </a:t>
            </a:r>
            <a:r>
              <a:rPr kumimoji="1" lang="zh-CN" altLang="en-US" sz="2400" b="1">
                <a:solidFill>
                  <a:srgbClr val="FF0000"/>
                </a:solidFill>
                <a:latin typeface="Times New Roman" pitchFamily="18" charset="0"/>
                <a:ea typeface="楷体_GB2312"/>
                <a:cs typeface="楷体_GB2312"/>
              </a:rPr>
              <a:t>一定成立）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1012">
                                            <p:txEl>
                                              <p:pRg st="1" end="1"/>
                                            </p:txEl>
                                          </p:spTgt>
                                        </p:tgtEl>
                                        <p:attrNameLst>
                                          <p:attrName>style.visibility</p:attrName>
                                        </p:attrNameLst>
                                      </p:cBhvr>
                                      <p:to>
                                        <p:strVal val="visible"/>
                                      </p:to>
                                    </p:set>
                                    <p:animEffect transition="in" filter="slide(fromBottom)">
                                      <p:cBhvr>
                                        <p:cTn id="7" dur="500"/>
                                        <p:tgtEl>
                                          <p:spTgt spid="171012">
                                            <p:txEl>
                                              <p:pRg st="1" end="1"/>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71012">
                                            <p:txEl>
                                              <p:pRg st="2" end="2"/>
                                            </p:txEl>
                                          </p:spTgt>
                                        </p:tgtEl>
                                        <p:attrNameLst>
                                          <p:attrName>style.visibility</p:attrName>
                                        </p:attrNameLst>
                                      </p:cBhvr>
                                      <p:to>
                                        <p:strVal val="visible"/>
                                      </p:to>
                                    </p:set>
                                    <p:animEffect transition="in" filter="slide(fromBottom)">
                                      <p:cBhvr>
                                        <p:cTn id="10" dur="500"/>
                                        <p:tgtEl>
                                          <p:spTgt spid="171012">
                                            <p:txEl>
                                              <p:pRg st="2" end="2"/>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171012">
                                            <p:txEl>
                                              <p:pRg st="3" end="3"/>
                                            </p:txEl>
                                          </p:spTgt>
                                        </p:tgtEl>
                                        <p:attrNameLst>
                                          <p:attrName>style.visibility</p:attrName>
                                        </p:attrNameLst>
                                      </p:cBhvr>
                                      <p:to>
                                        <p:strVal val="visible"/>
                                      </p:to>
                                    </p:set>
                                    <p:animEffect transition="in" filter="slide(fromBottom)">
                                      <p:cBhvr>
                                        <p:cTn id="13" dur="500"/>
                                        <p:tgtEl>
                                          <p:spTgt spid="171012">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71013">
                                            <p:txEl>
                                              <p:pRg st="0" end="0"/>
                                            </p:txEl>
                                          </p:spTgt>
                                        </p:tgtEl>
                                        <p:attrNameLst>
                                          <p:attrName>style.visibility</p:attrName>
                                        </p:attrNameLst>
                                      </p:cBhvr>
                                      <p:to>
                                        <p:strVal val="visible"/>
                                      </p:to>
                                    </p:set>
                                    <p:animEffect transition="in" filter="slide(fromBottom)">
                                      <p:cBhvr>
                                        <p:cTn id="18" dur="500"/>
                                        <p:tgtEl>
                                          <p:spTgt spid="171013">
                                            <p:txEl>
                                              <p:pRg st="0" end="0"/>
                                            </p:txEl>
                                          </p:spTgt>
                                        </p:tgtEl>
                                      </p:cBhvr>
                                    </p:animEffect>
                                  </p:childTnLst>
                                </p:cTn>
                              </p:par>
                            </p:childTnLst>
                          </p:cTn>
                        </p:par>
                        <p:par>
                          <p:cTn id="19" fill="hold" nodeType="afterGroup">
                            <p:stCondLst>
                              <p:cond delay="500"/>
                            </p:stCondLst>
                            <p:childTnLst>
                              <p:par>
                                <p:cTn id="20" presetID="12" presetClass="entr" presetSubtype="4" fill="hold" grpId="0" nodeType="afterEffect">
                                  <p:stCondLst>
                                    <p:cond delay="0"/>
                                  </p:stCondLst>
                                  <p:childTnLst>
                                    <p:set>
                                      <p:cBhvr>
                                        <p:cTn id="21" dur="1" fill="hold">
                                          <p:stCondLst>
                                            <p:cond delay="0"/>
                                          </p:stCondLst>
                                        </p:cTn>
                                        <p:tgtEl>
                                          <p:spTgt spid="171013">
                                            <p:txEl>
                                              <p:pRg st="1" end="1"/>
                                            </p:txEl>
                                          </p:spTgt>
                                        </p:tgtEl>
                                        <p:attrNameLst>
                                          <p:attrName>style.visibility</p:attrName>
                                        </p:attrNameLst>
                                      </p:cBhvr>
                                      <p:to>
                                        <p:strVal val="visible"/>
                                      </p:to>
                                    </p:set>
                                    <p:animEffect transition="in" filter="slide(fromBottom)">
                                      <p:cBhvr>
                                        <p:cTn id="22" dur="500"/>
                                        <p:tgtEl>
                                          <p:spTgt spid="171013">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71014"/>
                                        </p:tgtEl>
                                        <p:attrNameLst>
                                          <p:attrName>style.visibility</p:attrName>
                                        </p:attrNameLst>
                                      </p:cBhvr>
                                      <p:to>
                                        <p:strVal val="visible"/>
                                      </p:to>
                                    </p:set>
                                    <p:anim calcmode="lin" valueType="num">
                                      <p:cBhvr>
                                        <p:cTn id="27" dur="500" fill="hold"/>
                                        <p:tgtEl>
                                          <p:spTgt spid="171014"/>
                                        </p:tgtEl>
                                        <p:attrNameLst>
                                          <p:attrName>ppt_w</p:attrName>
                                        </p:attrNameLst>
                                      </p:cBhvr>
                                      <p:tavLst>
                                        <p:tav tm="0">
                                          <p:val>
                                            <p:fltVal val="0"/>
                                          </p:val>
                                        </p:tav>
                                        <p:tav tm="100000">
                                          <p:val>
                                            <p:strVal val="#ppt_w"/>
                                          </p:val>
                                        </p:tav>
                                      </p:tavLst>
                                    </p:anim>
                                    <p:anim calcmode="lin" valueType="num">
                                      <p:cBhvr>
                                        <p:cTn id="28" dur="500" fill="hold"/>
                                        <p:tgtEl>
                                          <p:spTgt spid="171014"/>
                                        </p:tgtEl>
                                        <p:attrNameLst>
                                          <p:attrName>ppt_h</p:attrName>
                                        </p:attrNameLst>
                                      </p:cBhvr>
                                      <p:tavLst>
                                        <p:tav tm="0">
                                          <p:val>
                                            <p:fltVal val="0"/>
                                          </p:val>
                                        </p:tav>
                                        <p:tav tm="100000">
                                          <p:val>
                                            <p:strVal val="#ppt_h"/>
                                          </p:val>
                                        </p:tav>
                                      </p:tavLst>
                                    </p:anim>
                                  </p:childTnLst>
                                </p:cTn>
                              </p:par>
                            </p:childTnLst>
                          </p:cTn>
                        </p:par>
                        <p:par>
                          <p:cTn id="29" fill="hold" nodeType="afterGroup">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171013">
                                            <p:txEl>
                                              <p:pRg st="2" end="2"/>
                                            </p:txEl>
                                          </p:spTgt>
                                        </p:tgtEl>
                                        <p:attrNameLst>
                                          <p:attrName>style.visibility</p:attrName>
                                        </p:attrNameLst>
                                      </p:cBhvr>
                                      <p:to>
                                        <p:strVal val="visible"/>
                                      </p:to>
                                    </p:set>
                                    <p:animEffect transition="in" filter="slide(fromBottom)">
                                      <p:cBhvr>
                                        <p:cTn id="32" dur="500"/>
                                        <p:tgtEl>
                                          <p:spTgt spid="171013">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71020"/>
                                        </p:tgtEl>
                                        <p:attrNameLst>
                                          <p:attrName>style.visibility</p:attrName>
                                        </p:attrNameLst>
                                      </p:cBhvr>
                                      <p:to>
                                        <p:strVal val="visible"/>
                                      </p:to>
                                    </p:set>
                                    <p:anim calcmode="lin" valueType="num">
                                      <p:cBhvr additive="base">
                                        <p:cTn id="37" dur="500" fill="hold"/>
                                        <p:tgtEl>
                                          <p:spTgt spid="171020"/>
                                        </p:tgtEl>
                                        <p:attrNameLst>
                                          <p:attrName>ppt_x</p:attrName>
                                        </p:attrNameLst>
                                      </p:cBhvr>
                                      <p:tavLst>
                                        <p:tav tm="0">
                                          <p:val>
                                            <p:strVal val="1+#ppt_w/2"/>
                                          </p:val>
                                        </p:tav>
                                        <p:tav tm="100000">
                                          <p:val>
                                            <p:strVal val="#ppt_x"/>
                                          </p:val>
                                        </p:tav>
                                      </p:tavLst>
                                    </p:anim>
                                    <p:anim calcmode="lin" valueType="num">
                                      <p:cBhvr additive="base">
                                        <p:cTn id="38" dur="500" fill="hold"/>
                                        <p:tgtEl>
                                          <p:spTgt spid="17102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171018"/>
                                        </p:tgtEl>
                                        <p:attrNameLst>
                                          <p:attrName>style.visibility</p:attrName>
                                        </p:attrNameLst>
                                      </p:cBhvr>
                                      <p:to>
                                        <p:strVal val="visible"/>
                                      </p:to>
                                    </p:set>
                                    <p:anim calcmode="lin" valueType="num">
                                      <p:cBhvr>
                                        <p:cTn id="43" dur="500" fill="hold"/>
                                        <p:tgtEl>
                                          <p:spTgt spid="171018"/>
                                        </p:tgtEl>
                                        <p:attrNameLst>
                                          <p:attrName>ppt_w</p:attrName>
                                        </p:attrNameLst>
                                      </p:cBhvr>
                                      <p:tavLst>
                                        <p:tav tm="0">
                                          <p:val>
                                            <p:fltVal val="0"/>
                                          </p:val>
                                        </p:tav>
                                        <p:tav tm="100000">
                                          <p:val>
                                            <p:strVal val="#ppt_w"/>
                                          </p:val>
                                        </p:tav>
                                      </p:tavLst>
                                    </p:anim>
                                    <p:anim calcmode="lin" valueType="num">
                                      <p:cBhvr>
                                        <p:cTn id="44" dur="500" fill="hold"/>
                                        <p:tgtEl>
                                          <p:spTgt spid="171018"/>
                                        </p:tgtEl>
                                        <p:attrNameLst>
                                          <p:attrName>ppt_h</p:attrName>
                                        </p:attrNameLst>
                                      </p:cBhvr>
                                      <p:tavLst>
                                        <p:tav tm="0">
                                          <p:val>
                                            <p:fltVal val="0"/>
                                          </p:val>
                                        </p:tav>
                                        <p:tav tm="100000">
                                          <p:val>
                                            <p:strVal val="#ppt_h"/>
                                          </p:val>
                                        </p:tav>
                                      </p:tavLst>
                                    </p:anim>
                                  </p:childTnLst>
                                </p:cTn>
                              </p:par>
                            </p:childTnLst>
                          </p:cTn>
                        </p:par>
                        <p:par>
                          <p:cTn id="45" fill="hold" nodeType="afterGroup">
                            <p:stCondLst>
                              <p:cond delay="500"/>
                            </p:stCondLst>
                            <p:childTnLst>
                              <p:par>
                                <p:cTn id="46" presetID="12" presetClass="entr" presetSubtype="4" fill="hold" grpId="0" nodeType="afterEffect">
                                  <p:stCondLst>
                                    <p:cond delay="0"/>
                                  </p:stCondLst>
                                  <p:childTnLst>
                                    <p:set>
                                      <p:cBhvr>
                                        <p:cTn id="47" dur="1" fill="hold">
                                          <p:stCondLst>
                                            <p:cond delay="0"/>
                                          </p:stCondLst>
                                        </p:cTn>
                                        <p:tgtEl>
                                          <p:spTgt spid="171013">
                                            <p:txEl>
                                              <p:pRg st="3" end="3"/>
                                            </p:txEl>
                                          </p:spTgt>
                                        </p:tgtEl>
                                        <p:attrNameLst>
                                          <p:attrName>style.visibility</p:attrName>
                                        </p:attrNameLst>
                                      </p:cBhvr>
                                      <p:to>
                                        <p:strVal val="visible"/>
                                      </p:to>
                                    </p:set>
                                    <p:animEffect transition="in" filter="slide(fromBottom)">
                                      <p:cBhvr>
                                        <p:cTn id="48" dur="500"/>
                                        <p:tgtEl>
                                          <p:spTgt spid="1710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2" grpId="0" build="p"/>
      <p:bldP spid="171013" grpId="0" build="p"/>
      <p:bldP spid="171014" grpId="0" animBg="1"/>
      <p:bldP spid="171018" grpId="0" animBg="1"/>
      <p:bldP spid="171020"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78" name="Rectangle 2"/>
          <p:cNvSpPr>
            <a:spLocks noGrp="1" noChangeArrowheads="1"/>
          </p:cNvSpPr>
          <p:nvPr>
            <p:ph type="title"/>
          </p:nvPr>
        </p:nvSpPr>
        <p:spPr/>
        <p:txBody>
          <a:bodyPr/>
          <a:lstStyle/>
          <a:p>
            <a:pPr eaLnBrk="1" hangingPunct="1"/>
            <a:r>
              <a:rPr lang="zh-CN" altLang="en-US" smtClean="0"/>
              <a:t>小结</a:t>
            </a:r>
          </a:p>
        </p:txBody>
      </p:sp>
      <p:graphicFrame>
        <p:nvGraphicFramePr>
          <p:cNvPr id="176131" name="Object 10"/>
          <p:cNvGraphicFramePr>
            <a:graphicFrameLocks noChangeAspect="1"/>
          </p:cNvGraphicFramePr>
          <p:nvPr/>
        </p:nvGraphicFramePr>
        <p:xfrm>
          <a:off x="6780213" y="2236788"/>
          <a:ext cx="2011362" cy="406400"/>
        </p:xfrm>
        <a:graphic>
          <a:graphicData uri="http://schemas.openxmlformats.org/presentationml/2006/ole">
            <mc:AlternateContent xmlns:mc="http://schemas.openxmlformats.org/markup-compatibility/2006">
              <mc:Choice xmlns:v="urn:schemas-microsoft-com:vml" Requires="v">
                <p:oleObj spid="_x0000_s267338" name="Equation" r:id="rId3" imgW="1002865" imgH="203112" progId="">
                  <p:embed/>
                </p:oleObj>
              </mc:Choice>
              <mc:Fallback>
                <p:oleObj name="Equation" r:id="rId3" imgW="1002865" imgH="203112"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213" y="2236788"/>
                        <a:ext cx="201136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32" name="Rectangle 4"/>
          <p:cNvSpPr>
            <a:spLocks noChangeArrowheads="1"/>
          </p:cNvSpPr>
          <p:nvPr/>
        </p:nvSpPr>
        <p:spPr bwMode="auto">
          <a:xfrm>
            <a:off x="439738" y="1773238"/>
            <a:ext cx="1900237" cy="1335087"/>
          </a:xfrm>
          <a:prstGeom prst="rect">
            <a:avLst/>
          </a:prstGeom>
          <a:noFill/>
          <a:ln w="9525">
            <a:noFill/>
            <a:miter lim="800000"/>
            <a:headEnd/>
            <a:tailEnd/>
          </a:ln>
        </p:spPr>
        <p:txBody>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向量</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b</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能由</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A</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线性表示</a:t>
            </a:r>
          </a:p>
        </p:txBody>
      </p:sp>
      <p:sp>
        <p:nvSpPr>
          <p:cNvPr id="176133" name="Rectangle 5"/>
          <p:cNvSpPr>
            <a:spLocks noChangeArrowheads="1"/>
          </p:cNvSpPr>
          <p:nvPr/>
        </p:nvSpPr>
        <p:spPr bwMode="auto">
          <a:xfrm>
            <a:off x="3609975" y="1773238"/>
            <a:ext cx="1900238" cy="1335087"/>
          </a:xfrm>
          <a:prstGeom prst="rect">
            <a:avLst/>
          </a:prstGeom>
          <a:noFill/>
          <a:ln w="9525">
            <a:noFill/>
            <a:miter lim="800000"/>
            <a:headEnd/>
            <a:tailEnd/>
          </a:ln>
        </p:spPr>
        <p:txBody>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FF"/>
                </a:solidFill>
                <a:latin typeface="楷体_GB2312"/>
                <a:ea typeface="楷体_GB2312"/>
                <a:cs typeface="楷体_GB2312"/>
              </a:rPr>
              <a:t>线性方程组</a:t>
            </a:r>
            <a:r>
              <a:rPr kumimoji="1" lang="zh-CN" altLang="en-US" sz="2400" b="1">
                <a:solidFill>
                  <a:srgbClr val="000000"/>
                </a:solidFill>
                <a:latin typeface="楷体_GB2312"/>
                <a:ea typeface="楷体_GB2312"/>
                <a:cs typeface="楷体_GB2312"/>
              </a:rPr>
              <a:t>        </a:t>
            </a:r>
          </a:p>
          <a:p>
            <a:pPr marL="342900" indent="-342900" algn="ctr">
              <a:spcBef>
                <a:spcPct val="2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楷体_GB2312"/>
                <a:ea typeface="楷体_GB2312"/>
                <a:cs typeface="楷体_GB2312"/>
              </a:rPr>
              <a:t>      </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有解</a:t>
            </a:r>
          </a:p>
        </p:txBody>
      </p:sp>
      <p:sp>
        <p:nvSpPr>
          <p:cNvPr id="176134" name="AutoShape 6"/>
          <p:cNvSpPr>
            <a:spLocks noChangeArrowheads="1"/>
          </p:cNvSpPr>
          <p:nvPr/>
        </p:nvSpPr>
        <p:spPr bwMode="auto">
          <a:xfrm>
            <a:off x="2686050" y="2211388"/>
            <a:ext cx="576263"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76135" name="AutoShape 7"/>
          <p:cNvSpPr>
            <a:spLocks noChangeArrowheads="1"/>
          </p:cNvSpPr>
          <p:nvPr/>
        </p:nvSpPr>
        <p:spPr bwMode="auto">
          <a:xfrm>
            <a:off x="5856288" y="2211388"/>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76136" name="Object 11"/>
          <p:cNvGraphicFramePr>
            <a:graphicFrameLocks noChangeAspect="1"/>
          </p:cNvGraphicFramePr>
          <p:nvPr/>
        </p:nvGraphicFramePr>
        <p:xfrm>
          <a:off x="6742113" y="3965575"/>
          <a:ext cx="2087562" cy="406400"/>
        </p:xfrm>
        <a:graphic>
          <a:graphicData uri="http://schemas.openxmlformats.org/presentationml/2006/ole">
            <mc:AlternateContent xmlns:mc="http://schemas.openxmlformats.org/markup-compatibility/2006">
              <mc:Choice xmlns:v="urn:schemas-microsoft-com:vml" Requires="v">
                <p:oleObj spid="_x0000_s267339" name="Equation" r:id="rId5" imgW="1040948" imgH="203112" progId="">
                  <p:embed/>
                </p:oleObj>
              </mc:Choice>
              <mc:Fallback>
                <p:oleObj name="Equation" r:id="rId5" imgW="1040948" imgH="203112"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2113" y="3965575"/>
                        <a:ext cx="208756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37" name="Rectangle 9"/>
          <p:cNvSpPr>
            <a:spLocks noChangeArrowheads="1"/>
          </p:cNvSpPr>
          <p:nvPr/>
        </p:nvSpPr>
        <p:spPr bwMode="auto">
          <a:xfrm>
            <a:off x="439738" y="3500438"/>
            <a:ext cx="1900237" cy="1335087"/>
          </a:xfrm>
          <a:prstGeom prst="rect">
            <a:avLst/>
          </a:prstGeom>
          <a:noFill/>
          <a:ln w="9525">
            <a:noFill/>
            <a:miter lim="800000"/>
            <a:headEnd/>
            <a:tailEnd/>
          </a:ln>
        </p:spPr>
        <p:txBody>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B</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能</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由向量组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A</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线性表示</a:t>
            </a:r>
          </a:p>
        </p:txBody>
      </p:sp>
      <p:sp>
        <p:nvSpPr>
          <p:cNvPr id="176138" name="Rectangle 10"/>
          <p:cNvSpPr>
            <a:spLocks noChangeArrowheads="1"/>
          </p:cNvSpPr>
          <p:nvPr/>
        </p:nvSpPr>
        <p:spPr bwMode="auto">
          <a:xfrm>
            <a:off x="3609975" y="3500438"/>
            <a:ext cx="1900238" cy="1335087"/>
          </a:xfrm>
          <a:prstGeom prst="rect">
            <a:avLst/>
          </a:prstGeom>
          <a:noFill/>
          <a:ln w="9525">
            <a:noFill/>
            <a:miter lim="800000"/>
            <a:headEnd/>
            <a:tailEnd/>
          </a:ln>
        </p:spPr>
        <p:txBody>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FF"/>
                </a:solidFill>
                <a:latin typeface="楷体_GB2312"/>
                <a:ea typeface="楷体_GB2312"/>
                <a:cs typeface="楷体_GB2312"/>
              </a:rPr>
              <a:t>矩阵方程组</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楷体_GB2312"/>
                <a:ea typeface="楷体_GB2312"/>
                <a:cs typeface="楷体_GB2312"/>
              </a:rPr>
              <a:t>      </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有解</a:t>
            </a:r>
          </a:p>
        </p:txBody>
      </p:sp>
      <p:sp>
        <p:nvSpPr>
          <p:cNvPr id="176139" name="AutoShape 11"/>
          <p:cNvSpPr>
            <a:spLocks noChangeArrowheads="1"/>
          </p:cNvSpPr>
          <p:nvPr/>
        </p:nvSpPr>
        <p:spPr bwMode="auto">
          <a:xfrm>
            <a:off x="2686050" y="3940175"/>
            <a:ext cx="576263"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76140" name="AutoShape 12"/>
          <p:cNvSpPr>
            <a:spLocks noChangeArrowheads="1"/>
          </p:cNvSpPr>
          <p:nvPr/>
        </p:nvSpPr>
        <p:spPr bwMode="auto">
          <a:xfrm>
            <a:off x="5856288" y="3940175"/>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76141" name="AutoShape 13"/>
          <p:cNvSpPr>
            <a:spLocks noChangeAspect="1" noChangeArrowheads="1"/>
          </p:cNvSpPr>
          <p:nvPr/>
        </p:nvSpPr>
        <p:spPr bwMode="auto">
          <a:xfrm>
            <a:off x="5915025" y="4652963"/>
            <a:ext cx="517525" cy="411162"/>
          </a:xfrm>
          <a:prstGeom prst="rightArrow">
            <a:avLst>
              <a:gd name="adj1" fmla="val 50000"/>
              <a:gd name="adj2" fmla="val 31467"/>
            </a:avLst>
          </a:prstGeom>
          <a:solidFill>
            <a:srgbClr val="FFFF66"/>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76142" name="Object 12"/>
          <p:cNvGraphicFramePr>
            <a:graphicFrameLocks noChangeAspect="1"/>
          </p:cNvGraphicFramePr>
          <p:nvPr/>
        </p:nvGraphicFramePr>
        <p:xfrm>
          <a:off x="6742113" y="4656138"/>
          <a:ext cx="1730375" cy="406400"/>
        </p:xfrm>
        <a:graphic>
          <a:graphicData uri="http://schemas.openxmlformats.org/presentationml/2006/ole">
            <mc:AlternateContent xmlns:mc="http://schemas.openxmlformats.org/markup-compatibility/2006">
              <mc:Choice xmlns:v="urn:schemas-microsoft-com:vml" Requires="v">
                <p:oleObj spid="_x0000_s267340" name="Equation" r:id="rId7" imgW="863225" imgH="203112" progId="">
                  <p:embed/>
                </p:oleObj>
              </mc:Choice>
              <mc:Fallback>
                <p:oleObj name="Equation" r:id="rId7" imgW="863225" imgH="203112"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2113" y="4656138"/>
                        <a:ext cx="1730375"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43" name="Object 13"/>
          <p:cNvGraphicFramePr>
            <a:graphicFrameLocks noChangeAspect="1"/>
          </p:cNvGraphicFramePr>
          <p:nvPr/>
        </p:nvGraphicFramePr>
        <p:xfrm>
          <a:off x="3609975" y="5692775"/>
          <a:ext cx="3055938" cy="406400"/>
        </p:xfrm>
        <a:graphic>
          <a:graphicData uri="http://schemas.openxmlformats.org/presentationml/2006/ole">
            <mc:AlternateContent xmlns:mc="http://schemas.openxmlformats.org/markup-compatibility/2006">
              <mc:Choice xmlns:v="urn:schemas-microsoft-com:vml" Requires="v">
                <p:oleObj spid="_x0000_s267341" name="Equation" r:id="rId9" imgW="1524000" imgH="203200" progId="">
                  <p:embed/>
                </p:oleObj>
              </mc:Choice>
              <mc:Fallback>
                <p:oleObj name="Equation" r:id="rId9" imgW="1524000" imgH="20320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9975" y="5692775"/>
                        <a:ext cx="3055938"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44" name="Rectangle 16"/>
          <p:cNvSpPr>
            <a:spLocks noChangeArrowheads="1"/>
          </p:cNvSpPr>
          <p:nvPr/>
        </p:nvSpPr>
        <p:spPr bwMode="auto">
          <a:xfrm>
            <a:off x="439738" y="5229225"/>
            <a:ext cx="1900237" cy="1335088"/>
          </a:xfrm>
          <a:prstGeom prst="rect">
            <a:avLst/>
          </a:prstGeom>
          <a:noFill/>
          <a:ln w="9525">
            <a:noFill/>
            <a:miter lim="800000"/>
            <a:headEnd/>
            <a:tailEnd/>
          </a:ln>
        </p:spPr>
        <p:txBody>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A</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与</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B</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等价</a:t>
            </a:r>
          </a:p>
        </p:txBody>
      </p:sp>
      <p:sp>
        <p:nvSpPr>
          <p:cNvPr id="176145" name="AutoShape 17"/>
          <p:cNvSpPr>
            <a:spLocks noChangeArrowheads="1"/>
          </p:cNvSpPr>
          <p:nvPr/>
        </p:nvSpPr>
        <p:spPr bwMode="auto">
          <a:xfrm>
            <a:off x="2686050" y="5667375"/>
            <a:ext cx="576263"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6132"/>
                                        </p:tgtEl>
                                        <p:attrNameLst>
                                          <p:attrName>style.visibility</p:attrName>
                                        </p:attrNameLst>
                                      </p:cBhvr>
                                      <p:to>
                                        <p:strVal val="visible"/>
                                      </p:to>
                                    </p:set>
                                    <p:animEffect transition="in" filter="box(in)">
                                      <p:cBhvr>
                                        <p:cTn id="7" dur="500"/>
                                        <p:tgtEl>
                                          <p:spTgt spid="1761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76134"/>
                                        </p:tgtEl>
                                        <p:attrNameLst>
                                          <p:attrName>style.visibility</p:attrName>
                                        </p:attrNameLst>
                                      </p:cBhvr>
                                      <p:to>
                                        <p:strVal val="visible"/>
                                      </p:to>
                                    </p:set>
                                    <p:anim calcmode="lin" valueType="num">
                                      <p:cBhvr>
                                        <p:cTn id="12" dur="500" fill="hold"/>
                                        <p:tgtEl>
                                          <p:spTgt spid="176134"/>
                                        </p:tgtEl>
                                        <p:attrNameLst>
                                          <p:attrName>ppt_w</p:attrName>
                                        </p:attrNameLst>
                                      </p:cBhvr>
                                      <p:tavLst>
                                        <p:tav tm="0">
                                          <p:val>
                                            <p:fltVal val="0"/>
                                          </p:val>
                                        </p:tav>
                                        <p:tav tm="100000">
                                          <p:val>
                                            <p:strVal val="#ppt_w"/>
                                          </p:val>
                                        </p:tav>
                                      </p:tavLst>
                                    </p:anim>
                                    <p:anim calcmode="lin" valueType="num">
                                      <p:cBhvr>
                                        <p:cTn id="13" dur="500" fill="hold"/>
                                        <p:tgtEl>
                                          <p:spTgt spid="176134"/>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500"/>
                            </p:stCondLst>
                            <p:childTnLst>
                              <p:par>
                                <p:cTn id="15" presetID="4" presetClass="entr" presetSubtype="16" fill="hold" grpId="0" nodeType="afterEffect">
                                  <p:stCondLst>
                                    <p:cond delay="0"/>
                                  </p:stCondLst>
                                  <p:childTnLst>
                                    <p:set>
                                      <p:cBhvr>
                                        <p:cTn id="16" dur="1" fill="hold">
                                          <p:stCondLst>
                                            <p:cond delay="0"/>
                                          </p:stCondLst>
                                        </p:cTn>
                                        <p:tgtEl>
                                          <p:spTgt spid="176133"/>
                                        </p:tgtEl>
                                        <p:attrNameLst>
                                          <p:attrName>style.visibility</p:attrName>
                                        </p:attrNameLst>
                                      </p:cBhvr>
                                      <p:to>
                                        <p:strVal val="visible"/>
                                      </p:to>
                                    </p:set>
                                    <p:animEffect transition="in" filter="box(in)">
                                      <p:cBhvr>
                                        <p:cTn id="17" dur="500"/>
                                        <p:tgtEl>
                                          <p:spTgt spid="1761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176135"/>
                                        </p:tgtEl>
                                        <p:attrNameLst>
                                          <p:attrName>style.visibility</p:attrName>
                                        </p:attrNameLst>
                                      </p:cBhvr>
                                      <p:to>
                                        <p:strVal val="visible"/>
                                      </p:to>
                                    </p:set>
                                    <p:anim calcmode="lin" valueType="num">
                                      <p:cBhvr>
                                        <p:cTn id="22" dur="500" fill="hold"/>
                                        <p:tgtEl>
                                          <p:spTgt spid="176135"/>
                                        </p:tgtEl>
                                        <p:attrNameLst>
                                          <p:attrName>ppt_w</p:attrName>
                                        </p:attrNameLst>
                                      </p:cBhvr>
                                      <p:tavLst>
                                        <p:tav tm="0">
                                          <p:val>
                                            <p:fltVal val="0"/>
                                          </p:val>
                                        </p:tav>
                                        <p:tav tm="100000">
                                          <p:val>
                                            <p:strVal val="#ppt_w"/>
                                          </p:val>
                                        </p:tav>
                                      </p:tavLst>
                                    </p:anim>
                                    <p:anim calcmode="lin" valueType="num">
                                      <p:cBhvr>
                                        <p:cTn id="23" dur="500" fill="hold"/>
                                        <p:tgtEl>
                                          <p:spTgt spid="176135"/>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500"/>
                            </p:stCondLst>
                            <p:childTnLst>
                              <p:par>
                                <p:cTn id="25" presetID="4" presetClass="entr" presetSubtype="16" fill="hold" nodeType="afterEffect">
                                  <p:stCondLst>
                                    <p:cond delay="0"/>
                                  </p:stCondLst>
                                  <p:childTnLst>
                                    <p:set>
                                      <p:cBhvr>
                                        <p:cTn id="26" dur="1" fill="hold">
                                          <p:stCondLst>
                                            <p:cond delay="0"/>
                                          </p:stCondLst>
                                        </p:cTn>
                                        <p:tgtEl>
                                          <p:spTgt spid="176131"/>
                                        </p:tgtEl>
                                        <p:attrNameLst>
                                          <p:attrName>style.visibility</p:attrName>
                                        </p:attrNameLst>
                                      </p:cBhvr>
                                      <p:to>
                                        <p:strVal val="visible"/>
                                      </p:to>
                                    </p:set>
                                    <p:animEffect transition="in" filter="box(in)">
                                      <p:cBhvr>
                                        <p:cTn id="27" dur="500"/>
                                        <p:tgtEl>
                                          <p:spTgt spid="1761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76137"/>
                                        </p:tgtEl>
                                        <p:attrNameLst>
                                          <p:attrName>style.visibility</p:attrName>
                                        </p:attrNameLst>
                                      </p:cBhvr>
                                      <p:to>
                                        <p:strVal val="visible"/>
                                      </p:to>
                                    </p:set>
                                    <p:animEffect transition="in" filter="box(in)">
                                      <p:cBhvr>
                                        <p:cTn id="32" dur="500"/>
                                        <p:tgtEl>
                                          <p:spTgt spid="1761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76139"/>
                                        </p:tgtEl>
                                        <p:attrNameLst>
                                          <p:attrName>style.visibility</p:attrName>
                                        </p:attrNameLst>
                                      </p:cBhvr>
                                      <p:to>
                                        <p:strVal val="visible"/>
                                      </p:to>
                                    </p:set>
                                    <p:anim calcmode="lin" valueType="num">
                                      <p:cBhvr>
                                        <p:cTn id="37" dur="500" fill="hold"/>
                                        <p:tgtEl>
                                          <p:spTgt spid="176139"/>
                                        </p:tgtEl>
                                        <p:attrNameLst>
                                          <p:attrName>ppt_w</p:attrName>
                                        </p:attrNameLst>
                                      </p:cBhvr>
                                      <p:tavLst>
                                        <p:tav tm="0">
                                          <p:val>
                                            <p:fltVal val="0"/>
                                          </p:val>
                                        </p:tav>
                                        <p:tav tm="100000">
                                          <p:val>
                                            <p:strVal val="#ppt_w"/>
                                          </p:val>
                                        </p:tav>
                                      </p:tavLst>
                                    </p:anim>
                                    <p:anim calcmode="lin" valueType="num">
                                      <p:cBhvr>
                                        <p:cTn id="38" dur="500" fill="hold"/>
                                        <p:tgtEl>
                                          <p:spTgt spid="176139"/>
                                        </p:tgtEl>
                                        <p:attrNameLst>
                                          <p:attrName>ppt_h</p:attrName>
                                        </p:attrNameLst>
                                      </p:cBhvr>
                                      <p:tavLst>
                                        <p:tav tm="0">
                                          <p:val>
                                            <p:strVal val="#ppt_h"/>
                                          </p:val>
                                        </p:tav>
                                        <p:tav tm="100000">
                                          <p:val>
                                            <p:strVal val="#ppt_h"/>
                                          </p:val>
                                        </p:tav>
                                      </p:tavLst>
                                    </p:anim>
                                  </p:childTnLst>
                                </p:cTn>
                              </p:par>
                            </p:childTnLst>
                          </p:cTn>
                        </p:par>
                        <p:par>
                          <p:cTn id="39" fill="hold" nodeType="afterGroup">
                            <p:stCondLst>
                              <p:cond delay="500"/>
                            </p:stCondLst>
                            <p:childTnLst>
                              <p:par>
                                <p:cTn id="40" presetID="4" presetClass="entr" presetSubtype="16" fill="hold" grpId="0" nodeType="afterEffect">
                                  <p:stCondLst>
                                    <p:cond delay="0"/>
                                  </p:stCondLst>
                                  <p:childTnLst>
                                    <p:set>
                                      <p:cBhvr>
                                        <p:cTn id="41" dur="1" fill="hold">
                                          <p:stCondLst>
                                            <p:cond delay="0"/>
                                          </p:stCondLst>
                                        </p:cTn>
                                        <p:tgtEl>
                                          <p:spTgt spid="176138"/>
                                        </p:tgtEl>
                                        <p:attrNameLst>
                                          <p:attrName>style.visibility</p:attrName>
                                        </p:attrNameLst>
                                      </p:cBhvr>
                                      <p:to>
                                        <p:strVal val="visible"/>
                                      </p:to>
                                    </p:set>
                                    <p:animEffect transition="in" filter="box(in)">
                                      <p:cBhvr>
                                        <p:cTn id="42" dur="500"/>
                                        <p:tgtEl>
                                          <p:spTgt spid="17613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176140"/>
                                        </p:tgtEl>
                                        <p:attrNameLst>
                                          <p:attrName>style.visibility</p:attrName>
                                        </p:attrNameLst>
                                      </p:cBhvr>
                                      <p:to>
                                        <p:strVal val="visible"/>
                                      </p:to>
                                    </p:set>
                                    <p:anim calcmode="lin" valueType="num">
                                      <p:cBhvr>
                                        <p:cTn id="47" dur="500" fill="hold"/>
                                        <p:tgtEl>
                                          <p:spTgt spid="176140"/>
                                        </p:tgtEl>
                                        <p:attrNameLst>
                                          <p:attrName>ppt_w</p:attrName>
                                        </p:attrNameLst>
                                      </p:cBhvr>
                                      <p:tavLst>
                                        <p:tav tm="0">
                                          <p:val>
                                            <p:fltVal val="0"/>
                                          </p:val>
                                        </p:tav>
                                        <p:tav tm="100000">
                                          <p:val>
                                            <p:strVal val="#ppt_w"/>
                                          </p:val>
                                        </p:tav>
                                      </p:tavLst>
                                    </p:anim>
                                    <p:anim calcmode="lin" valueType="num">
                                      <p:cBhvr>
                                        <p:cTn id="48" dur="500" fill="hold"/>
                                        <p:tgtEl>
                                          <p:spTgt spid="176140"/>
                                        </p:tgtEl>
                                        <p:attrNameLst>
                                          <p:attrName>ppt_h</p:attrName>
                                        </p:attrNameLst>
                                      </p:cBhvr>
                                      <p:tavLst>
                                        <p:tav tm="0">
                                          <p:val>
                                            <p:strVal val="#ppt_h"/>
                                          </p:val>
                                        </p:tav>
                                        <p:tav tm="100000">
                                          <p:val>
                                            <p:strVal val="#ppt_h"/>
                                          </p:val>
                                        </p:tav>
                                      </p:tavLst>
                                    </p:anim>
                                  </p:childTnLst>
                                </p:cTn>
                              </p:par>
                            </p:childTnLst>
                          </p:cTn>
                        </p:par>
                        <p:par>
                          <p:cTn id="49" fill="hold" nodeType="afterGroup">
                            <p:stCondLst>
                              <p:cond delay="500"/>
                            </p:stCondLst>
                            <p:childTnLst>
                              <p:par>
                                <p:cTn id="50" presetID="4" presetClass="entr" presetSubtype="16" fill="hold" nodeType="afterEffect">
                                  <p:stCondLst>
                                    <p:cond delay="0"/>
                                  </p:stCondLst>
                                  <p:childTnLst>
                                    <p:set>
                                      <p:cBhvr>
                                        <p:cTn id="51" dur="1" fill="hold">
                                          <p:stCondLst>
                                            <p:cond delay="0"/>
                                          </p:stCondLst>
                                        </p:cTn>
                                        <p:tgtEl>
                                          <p:spTgt spid="176136"/>
                                        </p:tgtEl>
                                        <p:attrNameLst>
                                          <p:attrName>style.visibility</p:attrName>
                                        </p:attrNameLst>
                                      </p:cBhvr>
                                      <p:to>
                                        <p:strVal val="visible"/>
                                      </p:to>
                                    </p:set>
                                    <p:animEffect transition="in" filter="box(in)">
                                      <p:cBhvr>
                                        <p:cTn id="52" dur="500"/>
                                        <p:tgtEl>
                                          <p:spTgt spid="17613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76141"/>
                                        </p:tgtEl>
                                        <p:attrNameLst>
                                          <p:attrName>style.visibility</p:attrName>
                                        </p:attrNameLst>
                                      </p:cBhvr>
                                      <p:to>
                                        <p:strVal val="visible"/>
                                      </p:to>
                                    </p:set>
                                    <p:anim calcmode="lin" valueType="num">
                                      <p:cBhvr additive="base">
                                        <p:cTn id="57" dur="500" fill="hold"/>
                                        <p:tgtEl>
                                          <p:spTgt spid="176141"/>
                                        </p:tgtEl>
                                        <p:attrNameLst>
                                          <p:attrName>ppt_x</p:attrName>
                                        </p:attrNameLst>
                                      </p:cBhvr>
                                      <p:tavLst>
                                        <p:tav tm="0">
                                          <p:val>
                                            <p:strVal val="0-#ppt_w/2"/>
                                          </p:val>
                                        </p:tav>
                                        <p:tav tm="100000">
                                          <p:val>
                                            <p:strVal val="#ppt_x"/>
                                          </p:val>
                                        </p:tav>
                                      </p:tavLst>
                                    </p:anim>
                                    <p:anim calcmode="lin" valueType="num">
                                      <p:cBhvr additive="base">
                                        <p:cTn id="58" dur="500" fill="hold"/>
                                        <p:tgtEl>
                                          <p:spTgt spid="176141"/>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500"/>
                            </p:stCondLst>
                            <p:childTnLst>
                              <p:par>
                                <p:cTn id="60" presetID="4" presetClass="entr" presetSubtype="16" fill="hold" nodeType="afterEffect">
                                  <p:stCondLst>
                                    <p:cond delay="0"/>
                                  </p:stCondLst>
                                  <p:childTnLst>
                                    <p:set>
                                      <p:cBhvr>
                                        <p:cTn id="61" dur="1" fill="hold">
                                          <p:stCondLst>
                                            <p:cond delay="0"/>
                                          </p:stCondLst>
                                        </p:cTn>
                                        <p:tgtEl>
                                          <p:spTgt spid="176142"/>
                                        </p:tgtEl>
                                        <p:attrNameLst>
                                          <p:attrName>style.visibility</p:attrName>
                                        </p:attrNameLst>
                                      </p:cBhvr>
                                      <p:to>
                                        <p:strVal val="visible"/>
                                      </p:to>
                                    </p:set>
                                    <p:animEffect transition="in" filter="box(in)">
                                      <p:cBhvr>
                                        <p:cTn id="62" dur="500"/>
                                        <p:tgtEl>
                                          <p:spTgt spid="1761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176144"/>
                                        </p:tgtEl>
                                        <p:attrNameLst>
                                          <p:attrName>style.visibility</p:attrName>
                                        </p:attrNameLst>
                                      </p:cBhvr>
                                      <p:to>
                                        <p:strVal val="visible"/>
                                      </p:to>
                                    </p:set>
                                    <p:animEffect transition="in" filter="box(in)">
                                      <p:cBhvr>
                                        <p:cTn id="67" dur="500"/>
                                        <p:tgtEl>
                                          <p:spTgt spid="17614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10" fill="hold" grpId="0" nodeType="clickEffect">
                                  <p:stCondLst>
                                    <p:cond delay="0"/>
                                  </p:stCondLst>
                                  <p:childTnLst>
                                    <p:set>
                                      <p:cBhvr>
                                        <p:cTn id="71" dur="1" fill="hold">
                                          <p:stCondLst>
                                            <p:cond delay="0"/>
                                          </p:stCondLst>
                                        </p:cTn>
                                        <p:tgtEl>
                                          <p:spTgt spid="176145"/>
                                        </p:tgtEl>
                                        <p:attrNameLst>
                                          <p:attrName>style.visibility</p:attrName>
                                        </p:attrNameLst>
                                      </p:cBhvr>
                                      <p:to>
                                        <p:strVal val="visible"/>
                                      </p:to>
                                    </p:set>
                                    <p:anim calcmode="lin" valueType="num">
                                      <p:cBhvr>
                                        <p:cTn id="72" dur="500" fill="hold"/>
                                        <p:tgtEl>
                                          <p:spTgt spid="176145"/>
                                        </p:tgtEl>
                                        <p:attrNameLst>
                                          <p:attrName>ppt_w</p:attrName>
                                        </p:attrNameLst>
                                      </p:cBhvr>
                                      <p:tavLst>
                                        <p:tav tm="0">
                                          <p:val>
                                            <p:fltVal val="0"/>
                                          </p:val>
                                        </p:tav>
                                        <p:tav tm="100000">
                                          <p:val>
                                            <p:strVal val="#ppt_w"/>
                                          </p:val>
                                        </p:tav>
                                      </p:tavLst>
                                    </p:anim>
                                    <p:anim calcmode="lin" valueType="num">
                                      <p:cBhvr>
                                        <p:cTn id="73" dur="500" fill="hold"/>
                                        <p:tgtEl>
                                          <p:spTgt spid="176145"/>
                                        </p:tgtEl>
                                        <p:attrNameLst>
                                          <p:attrName>ppt_h</p:attrName>
                                        </p:attrNameLst>
                                      </p:cBhvr>
                                      <p:tavLst>
                                        <p:tav tm="0">
                                          <p:val>
                                            <p:strVal val="#ppt_h"/>
                                          </p:val>
                                        </p:tav>
                                        <p:tav tm="100000">
                                          <p:val>
                                            <p:strVal val="#ppt_h"/>
                                          </p:val>
                                        </p:tav>
                                      </p:tavLst>
                                    </p:anim>
                                  </p:childTnLst>
                                </p:cTn>
                              </p:par>
                            </p:childTnLst>
                          </p:cTn>
                        </p:par>
                        <p:par>
                          <p:cTn id="74" fill="hold" nodeType="afterGroup">
                            <p:stCondLst>
                              <p:cond delay="500"/>
                            </p:stCondLst>
                            <p:childTnLst>
                              <p:par>
                                <p:cTn id="75" presetID="4" presetClass="entr" presetSubtype="16" fill="hold" nodeType="afterEffect">
                                  <p:stCondLst>
                                    <p:cond delay="0"/>
                                  </p:stCondLst>
                                  <p:childTnLst>
                                    <p:set>
                                      <p:cBhvr>
                                        <p:cTn id="76" dur="1" fill="hold">
                                          <p:stCondLst>
                                            <p:cond delay="0"/>
                                          </p:stCondLst>
                                        </p:cTn>
                                        <p:tgtEl>
                                          <p:spTgt spid="176143"/>
                                        </p:tgtEl>
                                        <p:attrNameLst>
                                          <p:attrName>style.visibility</p:attrName>
                                        </p:attrNameLst>
                                      </p:cBhvr>
                                      <p:to>
                                        <p:strVal val="visible"/>
                                      </p:to>
                                    </p:set>
                                    <p:animEffect transition="in" filter="box(in)">
                                      <p:cBhvr>
                                        <p:cTn id="77" dur="500"/>
                                        <p:tgtEl>
                                          <p:spTgt spid="176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2" grpId="0"/>
      <p:bldP spid="176133" grpId="0"/>
      <p:bldP spid="176134" grpId="0" animBg="1"/>
      <p:bldP spid="176135" grpId="0" animBg="1"/>
      <p:bldP spid="176137" grpId="0"/>
      <p:bldP spid="176138" grpId="0"/>
      <p:bldP spid="176139" grpId="0" animBg="1"/>
      <p:bldP spid="176140" grpId="0" animBg="1"/>
      <p:bldP spid="176141" grpId="0" animBg="1"/>
      <p:bldP spid="176144" grpId="0"/>
      <p:bldP spid="176145"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AutoShape 2"/>
          <p:cNvSpPr>
            <a:spLocks noChangeArrowheads="1"/>
          </p:cNvSpPr>
          <p:nvPr/>
        </p:nvSpPr>
        <p:spPr bwMode="auto">
          <a:xfrm>
            <a:off x="317500" y="635000"/>
            <a:ext cx="8521700" cy="736600"/>
          </a:xfrm>
          <a:prstGeom prst="roundRect">
            <a:avLst>
              <a:gd name="adj" fmla="val 16667"/>
            </a:avLst>
          </a:prstGeom>
          <a:noFill/>
          <a:ln w="28575">
            <a:solidFill>
              <a:schemeClr val="accent1"/>
            </a:solidFill>
            <a:round/>
            <a:headEnd/>
            <a:tailEnd/>
          </a:ln>
        </p:spPr>
        <p:txBody>
          <a:bodyPr>
            <a:spAutoFit/>
          </a:bodyPr>
          <a:lstStyle/>
          <a:p>
            <a:pPr marL="457200" indent="-457200">
              <a:lnSpc>
                <a:spcPct val="130000"/>
              </a:lnSpc>
            </a:pPr>
            <a:r>
              <a:rPr kumimoji="1" lang="zh-CN" altLang="zh-CN" sz="2800" b="1">
                <a:solidFill>
                  <a:srgbClr val="0000FF"/>
                </a:solidFill>
                <a:latin typeface="Times New Roman" pitchFamily="18" charset="0"/>
                <a:ea typeface="楷体_GB2312"/>
                <a:cs typeface="楷体_GB2312"/>
              </a:rPr>
              <a:t>定义</a:t>
            </a:r>
            <a:r>
              <a:rPr kumimoji="1" lang="zh-CN" altLang="zh-CN" sz="2800" b="1">
                <a:solidFill>
                  <a:srgbClr val="000000"/>
                </a:solidFill>
                <a:latin typeface="Times New Roman" pitchFamily="18" charset="0"/>
                <a:ea typeface="楷体_GB2312"/>
                <a:cs typeface="楷体_GB2312"/>
              </a:rPr>
              <a:t>   排列中所有逆序的总数称为此排列的</a:t>
            </a:r>
            <a:r>
              <a:rPr kumimoji="1" lang="zh-CN" altLang="zh-CN" sz="2800" b="1">
                <a:solidFill>
                  <a:srgbClr val="FF0000"/>
                </a:solidFill>
                <a:latin typeface="Times New Roman" pitchFamily="18" charset="0"/>
                <a:ea typeface="楷体_GB2312"/>
                <a:cs typeface="楷体_GB2312"/>
              </a:rPr>
              <a:t>逆序数</a:t>
            </a:r>
            <a:r>
              <a:rPr kumimoji="1" lang="zh-CN" altLang="zh-CN" sz="2800" b="1">
                <a:solidFill>
                  <a:srgbClr val="000000"/>
                </a:solidFill>
                <a:latin typeface="Times New Roman" pitchFamily="18" charset="0"/>
                <a:ea typeface="楷体_GB2312"/>
                <a:cs typeface="楷体_GB2312"/>
              </a:rPr>
              <a:t>.</a:t>
            </a:r>
          </a:p>
        </p:txBody>
      </p:sp>
      <p:sp>
        <p:nvSpPr>
          <p:cNvPr id="23555" name="Rectangle 3"/>
          <p:cNvSpPr>
            <a:spLocks noChangeArrowheads="1"/>
          </p:cNvSpPr>
          <p:nvPr/>
        </p:nvSpPr>
        <p:spPr bwMode="auto">
          <a:xfrm>
            <a:off x="1371600" y="1600200"/>
            <a:ext cx="6626225" cy="519113"/>
          </a:xfrm>
          <a:prstGeom prst="rect">
            <a:avLst/>
          </a:prstGeom>
          <a:noFill/>
          <a:ln w="9525">
            <a:noFill/>
            <a:miter lim="800000"/>
            <a:headEnd/>
            <a:tailEnd/>
          </a:ln>
        </p:spPr>
        <p:txBody>
          <a:bodyPr wrap="none">
            <a:spAutoFit/>
          </a:bodyPr>
          <a:lstStyle/>
          <a:p>
            <a:r>
              <a:rPr kumimoji="1" lang="zh-CN" altLang="en-US" sz="2800" b="1">
                <a:solidFill>
                  <a:srgbClr val="000000"/>
                </a:solidFill>
                <a:latin typeface="楷体_GB2312"/>
                <a:ea typeface="楷体_GB2312"/>
                <a:cs typeface="楷体_GB2312"/>
              </a:rPr>
              <a:t>排列      的逆序数通常记为         </a:t>
            </a:r>
            <a:r>
              <a:rPr kumimoji="1" lang="en-US" altLang="zh-CN" sz="2800" b="1">
                <a:solidFill>
                  <a:srgbClr val="000000"/>
                </a:solidFill>
                <a:latin typeface="楷体_GB2312"/>
                <a:ea typeface="楷体_GB2312"/>
                <a:cs typeface="楷体_GB2312"/>
              </a:rPr>
              <a:t>.</a:t>
            </a:r>
          </a:p>
        </p:txBody>
      </p:sp>
      <p:graphicFrame>
        <p:nvGraphicFramePr>
          <p:cNvPr id="23556" name="Object 10"/>
          <p:cNvGraphicFramePr>
            <a:graphicFrameLocks noChangeAspect="1"/>
          </p:cNvGraphicFramePr>
          <p:nvPr/>
        </p:nvGraphicFramePr>
        <p:xfrm>
          <a:off x="2162175" y="1684338"/>
          <a:ext cx="1219200" cy="492125"/>
        </p:xfrm>
        <a:graphic>
          <a:graphicData uri="http://schemas.openxmlformats.org/presentationml/2006/ole">
            <mc:AlternateContent xmlns:mc="http://schemas.openxmlformats.org/markup-compatibility/2006">
              <mc:Choice xmlns:v="urn:schemas-microsoft-com:vml" Requires="v">
                <p:oleObj spid="_x0000_s13354" name="Equation" r:id="rId3" imgW="508000" imgH="228600" progId="">
                  <p:embed/>
                </p:oleObj>
              </mc:Choice>
              <mc:Fallback>
                <p:oleObj name="Equation" r:id="rId3" imgW="508000" imgH="2286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2175" y="1684338"/>
                        <a:ext cx="1219200"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7" name="Object 11"/>
          <p:cNvGraphicFramePr>
            <a:graphicFrameLocks noChangeAspect="1"/>
          </p:cNvGraphicFramePr>
          <p:nvPr/>
        </p:nvGraphicFramePr>
        <p:xfrm>
          <a:off x="6110288" y="1649413"/>
          <a:ext cx="1601787" cy="536575"/>
        </p:xfrm>
        <a:graphic>
          <a:graphicData uri="http://schemas.openxmlformats.org/presentationml/2006/ole">
            <mc:AlternateContent xmlns:mc="http://schemas.openxmlformats.org/markup-compatibility/2006">
              <mc:Choice xmlns:v="urn:schemas-microsoft-com:vml" Requires="v">
                <p:oleObj spid="_x0000_s13355" name="Equation" r:id="rId5" imgW="685800" imgH="228600" progId="">
                  <p:embed/>
                </p:oleObj>
              </mc:Choice>
              <mc:Fallback>
                <p:oleObj name="Equation" r:id="rId5" imgW="685800" imgH="2286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288" y="1649413"/>
                        <a:ext cx="1601787"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8" name="Text Box 6"/>
          <p:cNvSpPr txBox="1">
            <a:spLocks noChangeArrowheads="1"/>
          </p:cNvSpPr>
          <p:nvPr/>
        </p:nvSpPr>
        <p:spPr bwMode="auto">
          <a:xfrm>
            <a:off x="1371600" y="2452688"/>
            <a:ext cx="5006975" cy="519112"/>
          </a:xfrm>
          <a:prstGeom prst="rect">
            <a:avLst/>
          </a:prstGeom>
          <a:noFill/>
          <a:ln w="9525">
            <a:noFill/>
            <a:miter lim="800000"/>
            <a:headEnd/>
            <a:tailEnd/>
          </a:ln>
        </p:spPr>
        <p:txBody>
          <a:bodyPr wrap="none">
            <a:spAutoFit/>
          </a:bodyPr>
          <a:lstStyle/>
          <a:p>
            <a:r>
              <a:rPr kumimoji="1" lang="zh-CN" altLang="en-US" sz="2800" b="1">
                <a:solidFill>
                  <a:srgbClr val="FF0000"/>
                </a:solidFill>
                <a:latin typeface="楷体_GB2312"/>
                <a:ea typeface="楷体_GB2312"/>
                <a:cs typeface="楷体_GB2312"/>
              </a:rPr>
              <a:t>奇排列：</a:t>
            </a:r>
            <a:r>
              <a:rPr kumimoji="1" lang="zh-CN" altLang="en-US" sz="2800" b="1">
                <a:solidFill>
                  <a:srgbClr val="000000"/>
                </a:solidFill>
                <a:latin typeface="楷体_GB2312"/>
                <a:ea typeface="楷体_GB2312"/>
                <a:cs typeface="楷体_GB2312"/>
              </a:rPr>
              <a:t>逆序数为奇数的排列</a:t>
            </a:r>
            <a:r>
              <a:rPr kumimoji="1" lang="en-US" altLang="zh-CN" sz="2800" b="1">
                <a:solidFill>
                  <a:srgbClr val="000000"/>
                </a:solidFill>
                <a:latin typeface="楷体_GB2312"/>
                <a:ea typeface="楷体_GB2312"/>
                <a:cs typeface="楷体_GB2312"/>
              </a:rPr>
              <a:t>.</a:t>
            </a:r>
          </a:p>
        </p:txBody>
      </p:sp>
      <p:sp>
        <p:nvSpPr>
          <p:cNvPr id="23559" name="Text Box 7"/>
          <p:cNvSpPr txBox="1">
            <a:spLocks noChangeArrowheads="1"/>
          </p:cNvSpPr>
          <p:nvPr/>
        </p:nvSpPr>
        <p:spPr bwMode="auto">
          <a:xfrm>
            <a:off x="1371600" y="2986088"/>
            <a:ext cx="5006975" cy="519112"/>
          </a:xfrm>
          <a:prstGeom prst="rect">
            <a:avLst/>
          </a:prstGeom>
          <a:noFill/>
          <a:ln w="9525">
            <a:noFill/>
            <a:miter lim="800000"/>
            <a:headEnd/>
            <a:tailEnd/>
          </a:ln>
        </p:spPr>
        <p:txBody>
          <a:bodyPr wrap="none">
            <a:spAutoFit/>
          </a:bodyPr>
          <a:lstStyle/>
          <a:p>
            <a:r>
              <a:rPr kumimoji="1" lang="zh-CN" altLang="en-US" sz="2800" b="1">
                <a:solidFill>
                  <a:srgbClr val="FF0000"/>
                </a:solidFill>
                <a:latin typeface="楷体_GB2312"/>
                <a:ea typeface="楷体_GB2312"/>
                <a:cs typeface="楷体_GB2312"/>
              </a:rPr>
              <a:t>偶排列：</a:t>
            </a:r>
            <a:r>
              <a:rPr kumimoji="1" lang="zh-CN" altLang="en-US" sz="2800" b="1">
                <a:solidFill>
                  <a:srgbClr val="000000"/>
                </a:solidFill>
                <a:latin typeface="楷体_GB2312"/>
                <a:ea typeface="楷体_GB2312"/>
                <a:cs typeface="楷体_GB2312"/>
              </a:rPr>
              <a:t>逆序数为偶数的排列</a:t>
            </a:r>
            <a:r>
              <a:rPr kumimoji="1" lang="en-US" altLang="zh-CN" sz="2800" b="1">
                <a:solidFill>
                  <a:srgbClr val="000000"/>
                </a:solidFill>
                <a:latin typeface="楷体_GB2312"/>
                <a:ea typeface="楷体_GB2312"/>
                <a:cs typeface="楷体_GB2312"/>
              </a:rPr>
              <a:t>.</a:t>
            </a:r>
          </a:p>
        </p:txBody>
      </p:sp>
      <p:sp>
        <p:nvSpPr>
          <p:cNvPr id="23560" name="Text Box 8"/>
          <p:cNvSpPr txBox="1">
            <a:spLocks noChangeArrowheads="1"/>
          </p:cNvSpPr>
          <p:nvPr/>
        </p:nvSpPr>
        <p:spPr bwMode="auto">
          <a:xfrm>
            <a:off x="315913" y="3978275"/>
            <a:ext cx="8488362" cy="519113"/>
          </a:xfrm>
          <a:prstGeom prst="rect">
            <a:avLst/>
          </a:prstGeom>
          <a:noFill/>
          <a:ln w="9525">
            <a:noFill/>
            <a:miter lim="800000"/>
            <a:headEnd/>
            <a:tailEnd/>
          </a:ln>
        </p:spPr>
        <p:txBody>
          <a:bodyPr wrap="none"/>
          <a:lstStyle/>
          <a:p>
            <a:r>
              <a:rPr kumimoji="1" lang="zh-CN" altLang="en-US" sz="2800" b="1">
                <a:solidFill>
                  <a:srgbClr val="0000FF"/>
                </a:solidFill>
                <a:latin typeface="Times New Roman" pitchFamily="18" charset="0"/>
                <a:ea typeface="楷体_GB2312"/>
                <a:cs typeface="楷体_GB2312"/>
              </a:rPr>
              <a:t>思考题：</a:t>
            </a:r>
            <a:r>
              <a:rPr kumimoji="1" lang="zh-CN" altLang="en-US" sz="2800" b="1">
                <a:solidFill>
                  <a:srgbClr val="000000"/>
                </a:solidFill>
                <a:latin typeface="Times New Roman" pitchFamily="18" charset="0"/>
                <a:ea typeface="楷体_GB2312"/>
                <a:cs typeface="楷体_GB2312"/>
              </a:rPr>
              <a:t>符合标准次序的排列是奇排列还是偶排列？ </a:t>
            </a:r>
          </a:p>
        </p:txBody>
      </p:sp>
      <p:sp>
        <p:nvSpPr>
          <p:cNvPr id="23561" name="Text Box 9"/>
          <p:cNvSpPr txBox="1">
            <a:spLocks noChangeArrowheads="1"/>
          </p:cNvSpPr>
          <p:nvPr/>
        </p:nvSpPr>
        <p:spPr bwMode="auto">
          <a:xfrm>
            <a:off x="315913" y="4540250"/>
            <a:ext cx="7924800" cy="1203325"/>
          </a:xfrm>
          <a:prstGeom prst="rect">
            <a:avLst/>
          </a:prstGeom>
          <a:noFill/>
          <a:ln w="9525">
            <a:noFill/>
            <a:miter lim="800000"/>
            <a:headEnd/>
            <a:tailEnd/>
          </a:ln>
        </p:spPr>
        <p:txBody>
          <a:bodyPr/>
          <a:lstStyle/>
          <a:p>
            <a:pPr>
              <a:lnSpc>
                <a:spcPct val="130000"/>
              </a:lnSpc>
            </a:pPr>
            <a:r>
              <a:rPr kumimoji="1" lang="zh-CN" altLang="en-US" sz="2800" b="1">
                <a:solidFill>
                  <a:srgbClr val="0000FF"/>
                </a:solidFill>
                <a:latin typeface="楷体_GB2312"/>
                <a:ea typeface="楷体_GB2312"/>
                <a:cs typeface="楷体_GB2312"/>
              </a:rPr>
              <a:t>答：</a:t>
            </a:r>
            <a:r>
              <a:rPr kumimoji="1" lang="zh-CN" altLang="en-US" sz="2800" b="1">
                <a:solidFill>
                  <a:srgbClr val="000000"/>
                </a:solidFill>
                <a:latin typeface="楷体_GB2312"/>
                <a:ea typeface="楷体_GB2312"/>
                <a:cs typeface="楷体_GB2312"/>
              </a:rPr>
              <a:t>符合标准次序的排列（例如：</a:t>
            </a:r>
            <a:r>
              <a:rPr kumimoji="1" lang="en-US" altLang="zh-CN" sz="2800" b="1">
                <a:solidFill>
                  <a:srgbClr val="000000"/>
                </a:solidFill>
                <a:latin typeface="Times New Roman" pitchFamily="18" charset="0"/>
                <a:ea typeface="楷体_GB2312"/>
                <a:cs typeface="楷体_GB2312"/>
              </a:rPr>
              <a:t>123</a:t>
            </a:r>
            <a:r>
              <a:rPr kumimoji="1" lang="zh-CN" altLang="en-US" sz="2800" b="1">
                <a:solidFill>
                  <a:srgbClr val="000000"/>
                </a:solidFill>
                <a:latin typeface="楷体_GB2312"/>
                <a:ea typeface="楷体_GB2312"/>
                <a:cs typeface="楷体_GB2312"/>
              </a:rPr>
              <a:t>）的逆序数等于零，因而是偶排列</a:t>
            </a:r>
            <a:r>
              <a:rPr kumimoji="1" lang="en-US" altLang="zh-CN" sz="2800" b="1">
                <a:solidFill>
                  <a:srgbClr val="00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animEffect transition="in" filter="blinds(horizontal)">
                                      <p:cBhvr>
                                        <p:cTn id="11" dur="500"/>
                                        <p:tgtEl>
                                          <p:spTgt spid="23556"/>
                                        </p:tgtEl>
                                      </p:cBhvr>
                                    </p:animEffect>
                                  </p:childTnLst>
                                </p:cTn>
                              </p:par>
                              <p:par>
                                <p:cTn id="12" presetID="3" presetClass="entr" presetSubtype="10" fill="hold" nodeType="withEffect">
                                  <p:stCondLst>
                                    <p:cond delay="0"/>
                                  </p:stCondLst>
                                  <p:childTnLst>
                                    <p:set>
                                      <p:cBhvr>
                                        <p:cTn id="13" dur="1" fill="hold">
                                          <p:stCondLst>
                                            <p:cond delay="0"/>
                                          </p:stCondLst>
                                        </p:cTn>
                                        <p:tgtEl>
                                          <p:spTgt spid="23557"/>
                                        </p:tgtEl>
                                        <p:attrNameLst>
                                          <p:attrName>style.visibility</p:attrName>
                                        </p:attrNameLst>
                                      </p:cBhvr>
                                      <p:to>
                                        <p:strVal val="visible"/>
                                      </p:to>
                                    </p:set>
                                    <p:animEffect transition="in" filter="blinds(horizontal)">
                                      <p:cBhvr>
                                        <p:cTn id="14" dur="500"/>
                                        <p:tgtEl>
                                          <p:spTgt spid="2355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3555"/>
                                        </p:tgtEl>
                                        <p:attrNameLst>
                                          <p:attrName>style.visibility</p:attrName>
                                        </p:attrNameLst>
                                      </p:cBhvr>
                                      <p:to>
                                        <p:strVal val="visible"/>
                                      </p:to>
                                    </p:set>
                                    <p:animEffect transition="in" filter="blinds(horizontal)">
                                      <p:cBhvr>
                                        <p:cTn id="17" dur="500"/>
                                        <p:tgtEl>
                                          <p:spTgt spid="235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558"/>
                                        </p:tgtEl>
                                        <p:attrNameLst>
                                          <p:attrName>style.visibility</p:attrName>
                                        </p:attrNameLst>
                                      </p:cBhvr>
                                      <p:to>
                                        <p:strVal val="visible"/>
                                      </p:to>
                                    </p:set>
                                    <p:animEffect transition="in" filter="dissolve">
                                      <p:cBhvr>
                                        <p:cTn id="22" dur="500"/>
                                        <p:tgtEl>
                                          <p:spTgt spid="235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559"/>
                                        </p:tgtEl>
                                        <p:attrNameLst>
                                          <p:attrName>style.visibility</p:attrName>
                                        </p:attrNameLst>
                                      </p:cBhvr>
                                      <p:to>
                                        <p:strVal val="visible"/>
                                      </p:to>
                                    </p:set>
                                    <p:animEffect transition="in" filter="dissolve">
                                      <p:cBhvr>
                                        <p:cTn id="27" dur="500"/>
                                        <p:tgtEl>
                                          <p:spTgt spid="235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3560"/>
                                        </p:tgtEl>
                                        <p:attrNameLst>
                                          <p:attrName>style.visibility</p:attrName>
                                        </p:attrNameLst>
                                      </p:cBhvr>
                                      <p:to>
                                        <p:strVal val="visible"/>
                                      </p:to>
                                    </p:set>
                                    <p:animEffect transition="in" filter="dissolve">
                                      <p:cBhvr>
                                        <p:cTn id="32" dur="500"/>
                                        <p:tgtEl>
                                          <p:spTgt spid="235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3561"/>
                                        </p:tgtEl>
                                        <p:attrNameLst>
                                          <p:attrName>style.visibility</p:attrName>
                                        </p:attrNameLst>
                                      </p:cBhvr>
                                      <p:to>
                                        <p:strVal val="visible"/>
                                      </p:to>
                                    </p:set>
                                    <p:animEffect transition="in" filter="dissolve">
                                      <p:cBhvr>
                                        <p:cTn id="37" dur="5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autoUpdateAnimBg="0"/>
      <p:bldP spid="23555" grpId="0"/>
      <p:bldP spid="23558" grpId="0" autoUpdateAnimBg="0"/>
      <p:bldP spid="23559" grpId="0" autoUpdateAnimBg="0"/>
      <p:bldP spid="23560" grpId="0" autoUpdateAnimBg="0"/>
      <p:bldP spid="23561" grpId="0" autoUpdateAnimBg="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5" name="Rectangle 2"/>
          <p:cNvSpPr>
            <a:spLocks noChangeArrowheads="1"/>
          </p:cNvSpPr>
          <p:nvPr/>
        </p:nvSpPr>
        <p:spPr bwMode="auto">
          <a:xfrm>
            <a:off x="685800" y="333375"/>
            <a:ext cx="7772400" cy="1143000"/>
          </a:xfrm>
          <a:prstGeom prst="rect">
            <a:avLst/>
          </a:prstGeom>
          <a:noFill/>
          <a:ln w="9525">
            <a:noFill/>
            <a:miter lim="800000"/>
            <a:headEnd/>
            <a:tailEnd/>
          </a:ln>
        </p:spPr>
        <p:txBody>
          <a:bodyPr lIns="92075" tIns="46038" rIns="92075" bIns="46038" anchor="ctr"/>
          <a:lstStyle/>
          <a:p>
            <a:r>
              <a:rPr lang="zh-CN" altLang="en-US" sz="3200" b="1">
                <a:solidFill>
                  <a:srgbClr val="0000FF"/>
                </a:solidFill>
                <a:latin typeface="Times New Roman" pitchFamily="18" charset="0"/>
                <a:ea typeface="楷体_GB2312"/>
                <a:cs typeface="楷体_GB2312"/>
              </a:rPr>
              <a:t>知识结构图</a:t>
            </a:r>
          </a:p>
        </p:txBody>
      </p:sp>
      <p:sp>
        <p:nvSpPr>
          <p:cNvPr id="172035" name="Rectangle 3"/>
          <p:cNvSpPr>
            <a:spLocks noChangeArrowheads="1"/>
          </p:cNvSpPr>
          <p:nvPr/>
        </p:nvSpPr>
        <p:spPr bwMode="auto">
          <a:xfrm>
            <a:off x="1333500" y="1568450"/>
            <a:ext cx="1725613" cy="609600"/>
          </a:xfrm>
          <a:prstGeom prst="rect">
            <a:avLst/>
          </a:prstGeom>
          <a:noFill/>
          <a:ln w="9525">
            <a:noFill/>
            <a:miter lim="800000"/>
            <a:headEnd/>
            <a:tailEnd/>
          </a:ln>
        </p:spPr>
        <p:txBody>
          <a:bodyPr anchor="ctr" anchorCtr="1"/>
          <a:lstStyle/>
          <a:p>
            <a:pPr marL="342900" indent="-342900" algn="ctr">
              <a:spcBef>
                <a:spcPct val="20000"/>
              </a:spcBef>
              <a:buClr>
                <a:srgbClr val="00007D"/>
              </a:buClr>
              <a:buSzPct val="75000"/>
              <a:buFont typeface="Wingdings" pitchFamily="2" charset="2"/>
              <a:buNone/>
            </a:pPr>
            <a:r>
              <a:rPr lang="en-US" altLang="zh-CN" sz="2400" b="1" i="1">
                <a:solidFill>
                  <a:srgbClr val="000000"/>
                </a:solidFill>
                <a:latin typeface="Times New Roman" pitchFamily="18" charset="0"/>
                <a:ea typeface="楷体_GB2312"/>
                <a:cs typeface="楷体_GB2312"/>
              </a:rPr>
              <a:t>n</a:t>
            </a:r>
            <a:r>
              <a:rPr lang="zh-CN" altLang="en-US" sz="2400" b="1">
                <a:solidFill>
                  <a:srgbClr val="000000"/>
                </a:solidFill>
                <a:latin typeface="楷体_GB2312"/>
                <a:ea typeface="楷体_GB2312"/>
                <a:cs typeface="楷体_GB2312"/>
              </a:rPr>
              <a:t>维向量</a:t>
            </a:r>
          </a:p>
        </p:txBody>
      </p:sp>
      <p:sp>
        <p:nvSpPr>
          <p:cNvPr id="172036" name="Line 4"/>
          <p:cNvSpPr>
            <a:spLocks noChangeShapeType="1"/>
          </p:cNvSpPr>
          <p:nvPr/>
        </p:nvSpPr>
        <p:spPr bwMode="auto">
          <a:xfrm>
            <a:off x="2195513" y="2135188"/>
            <a:ext cx="0" cy="503237"/>
          </a:xfrm>
          <a:prstGeom prst="line">
            <a:avLst/>
          </a:prstGeom>
          <a:noFill/>
          <a:ln w="57150">
            <a:solidFill>
              <a:srgbClr val="0000FF"/>
            </a:solidFill>
            <a:round/>
            <a:headEnd/>
            <a:tailEnd type="arrow" w="lg" len="med"/>
          </a:ln>
        </p:spPr>
        <p:txBody>
          <a:bodyPr/>
          <a:lstStyle/>
          <a:p>
            <a:endParaRPr lang="zh-CN" altLang="en-US"/>
          </a:p>
        </p:txBody>
      </p:sp>
      <p:sp>
        <p:nvSpPr>
          <p:cNvPr id="172037" name="Rectangle 5"/>
          <p:cNvSpPr>
            <a:spLocks noChangeArrowheads="1"/>
          </p:cNvSpPr>
          <p:nvPr/>
        </p:nvSpPr>
        <p:spPr bwMode="auto">
          <a:xfrm>
            <a:off x="1330325" y="2593975"/>
            <a:ext cx="1725613" cy="609600"/>
          </a:xfrm>
          <a:prstGeom prst="rect">
            <a:avLst/>
          </a:prstGeom>
          <a:noFill/>
          <a:ln w="9525">
            <a:noFill/>
            <a:miter lim="800000"/>
            <a:headEnd/>
            <a:tailEnd/>
          </a:ln>
        </p:spPr>
        <p:txBody>
          <a:bodyPr anchor="ctr" anchorCtr="1"/>
          <a:lstStyle/>
          <a:p>
            <a:pPr marL="342900" indent="-342900" algn="ctr">
              <a:spcBef>
                <a:spcPct val="20000"/>
              </a:spcBef>
              <a:buClr>
                <a:srgbClr val="00007D"/>
              </a:buClr>
              <a:buSzPct val="75000"/>
              <a:buFont typeface="Wingdings" pitchFamily="2" charset="2"/>
              <a:buNone/>
            </a:pPr>
            <a:r>
              <a:rPr lang="zh-CN" altLang="en-US" sz="2400" b="1">
                <a:solidFill>
                  <a:srgbClr val="000000"/>
                </a:solidFill>
                <a:latin typeface="楷体_GB2312"/>
                <a:ea typeface="楷体_GB2312"/>
                <a:cs typeface="楷体_GB2312"/>
              </a:rPr>
              <a:t>向量组</a:t>
            </a:r>
          </a:p>
        </p:txBody>
      </p:sp>
      <p:sp>
        <p:nvSpPr>
          <p:cNvPr id="172038" name="Line 6"/>
          <p:cNvSpPr>
            <a:spLocks noChangeShapeType="1"/>
          </p:cNvSpPr>
          <p:nvPr/>
        </p:nvSpPr>
        <p:spPr bwMode="auto">
          <a:xfrm>
            <a:off x="2195513" y="3159125"/>
            <a:ext cx="0" cy="503238"/>
          </a:xfrm>
          <a:prstGeom prst="line">
            <a:avLst/>
          </a:prstGeom>
          <a:noFill/>
          <a:ln w="57150">
            <a:solidFill>
              <a:srgbClr val="0000FF"/>
            </a:solidFill>
            <a:round/>
            <a:headEnd/>
            <a:tailEnd type="arrow" w="lg" len="med"/>
          </a:ln>
        </p:spPr>
        <p:txBody>
          <a:bodyPr/>
          <a:lstStyle/>
          <a:p>
            <a:endParaRPr lang="zh-CN" altLang="en-US"/>
          </a:p>
        </p:txBody>
      </p:sp>
      <p:sp>
        <p:nvSpPr>
          <p:cNvPr id="172039" name="Line 7"/>
          <p:cNvSpPr>
            <a:spLocks noChangeShapeType="1"/>
          </p:cNvSpPr>
          <p:nvPr/>
        </p:nvSpPr>
        <p:spPr bwMode="auto">
          <a:xfrm flipV="1">
            <a:off x="3562350" y="2895600"/>
            <a:ext cx="723900" cy="1588"/>
          </a:xfrm>
          <a:prstGeom prst="line">
            <a:avLst/>
          </a:prstGeom>
          <a:noFill/>
          <a:ln w="57150">
            <a:solidFill>
              <a:srgbClr val="FF3300"/>
            </a:solidFill>
            <a:round/>
            <a:headEnd/>
            <a:tailEnd type="arrow" w="lg" len="med"/>
          </a:ln>
        </p:spPr>
        <p:txBody>
          <a:bodyPr/>
          <a:lstStyle/>
          <a:p>
            <a:endParaRPr lang="zh-CN" altLang="en-US"/>
          </a:p>
        </p:txBody>
      </p:sp>
      <p:sp>
        <p:nvSpPr>
          <p:cNvPr id="172040" name="Rectangle 8"/>
          <p:cNvSpPr>
            <a:spLocks noChangeArrowheads="1"/>
          </p:cNvSpPr>
          <p:nvPr/>
        </p:nvSpPr>
        <p:spPr bwMode="auto">
          <a:xfrm>
            <a:off x="4286250" y="2592388"/>
            <a:ext cx="4389438" cy="609600"/>
          </a:xfrm>
          <a:prstGeom prst="rect">
            <a:avLst/>
          </a:prstGeom>
          <a:noFill/>
          <a:ln w="9525">
            <a:noFill/>
            <a:miter lim="800000"/>
            <a:headEnd/>
            <a:tailEnd/>
          </a:ln>
        </p:spPr>
        <p:txBody>
          <a:bodyPr anchor="ctr"/>
          <a:lstStyle/>
          <a:p>
            <a:pPr marL="342900" indent="-342900">
              <a:spcBef>
                <a:spcPct val="20000"/>
              </a:spcBef>
              <a:buClr>
                <a:srgbClr val="00007D"/>
              </a:buClr>
              <a:buSzPct val="75000"/>
              <a:buFont typeface="Wingdings" pitchFamily="2" charset="2"/>
              <a:buNone/>
            </a:pPr>
            <a:r>
              <a:rPr lang="zh-CN" altLang="en-US" sz="2400" b="1">
                <a:solidFill>
                  <a:srgbClr val="000000"/>
                </a:solidFill>
                <a:latin typeface="楷体_GB2312"/>
                <a:ea typeface="楷体_GB2312"/>
                <a:cs typeface="楷体_GB2312"/>
              </a:rPr>
              <a:t>向量组与矩阵的对应</a:t>
            </a:r>
          </a:p>
        </p:txBody>
      </p:sp>
      <p:sp>
        <p:nvSpPr>
          <p:cNvPr id="172041" name="Rectangle 9"/>
          <p:cNvSpPr>
            <a:spLocks noChangeArrowheads="1"/>
          </p:cNvSpPr>
          <p:nvPr/>
        </p:nvSpPr>
        <p:spPr bwMode="auto">
          <a:xfrm>
            <a:off x="387350" y="3617913"/>
            <a:ext cx="3600450" cy="609600"/>
          </a:xfrm>
          <a:prstGeom prst="rect">
            <a:avLst/>
          </a:prstGeom>
          <a:noFill/>
          <a:ln w="9525">
            <a:noFill/>
            <a:miter lim="800000"/>
            <a:headEnd/>
            <a:tailEnd/>
          </a:ln>
        </p:spPr>
        <p:txBody>
          <a:bodyPr anchor="ctr" anchorCtr="1"/>
          <a:lstStyle/>
          <a:p>
            <a:pPr marL="342900" indent="-342900" algn="ctr">
              <a:spcBef>
                <a:spcPct val="20000"/>
              </a:spcBef>
              <a:buClr>
                <a:srgbClr val="00007D"/>
              </a:buClr>
              <a:buSzPct val="75000"/>
              <a:buFont typeface="Wingdings" pitchFamily="2" charset="2"/>
              <a:buNone/>
            </a:pPr>
            <a:r>
              <a:rPr lang="zh-CN" altLang="en-US" sz="2400" b="1">
                <a:solidFill>
                  <a:srgbClr val="000000"/>
                </a:solidFill>
                <a:latin typeface="楷体_GB2312"/>
                <a:ea typeface="楷体_GB2312"/>
                <a:cs typeface="楷体_GB2312"/>
              </a:rPr>
              <a:t>向量组的线性组合</a:t>
            </a:r>
          </a:p>
        </p:txBody>
      </p:sp>
      <p:sp>
        <p:nvSpPr>
          <p:cNvPr id="172042" name="Line 10"/>
          <p:cNvSpPr>
            <a:spLocks noChangeShapeType="1"/>
          </p:cNvSpPr>
          <p:nvPr/>
        </p:nvSpPr>
        <p:spPr bwMode="auto">
          <a:xfrm>
            <a:off x="2193925" y="4184650"/>
            <a:ext cx="0" cy="503238"/>
          </a:xfrm>
          <a:prstGeom prst="line">
            <a:avLst/>
          </a:prstGeom>
          <a:noFill/>
          <a:ln w="57150">
            <a:solidFill>
              <a:srgbClr val="0000FF"/>
            </a:solidFill>
            <a:round/>
            <a:headEnd/>
            <a:tailEnd type="arrow" w="lg" len="med"/>
          </a:ln>
        </p:spPr>
        <p:txBody>
          <a:bodyPr/>
          <a:lstStyle/>
          <a:p>
            <a:endParaRPr lang="zh-CN" altLang="en-US"/>
          </a:p>
        </p:txBody>
      </p:sp>
      <p:sp>
        <p:nvSpPr>
          <p:cNvPr id="172043" name="Rectangle 11"/>
          <p:cNvSpPr>
            <a:spLocks noChangeArrowheads="1"/>
          </p:cNvSpPr>
          <p:nvPr/>
        </p:nvSpPr>
        <p:spPr bwMode="auto">
          <a:xfrm>
            <a:off x="381000" y="4643438"/>
            <a:ext cx="3600450" cy="609600"/>
          </a:xfrm>
          <a:prstGeom prst="rect">
            <a:avLst/>
          </a:prstGeom>
          <a:noFill/>
          <a:ln w="9525">
            <a:noFill/>
            <a:miter lim="800000"/>
            <a:headEnd/>
            <a:tailEnd/>
          </a:ln>
        </p:spPr>
        <p:txBody>
          <a:bodyPr anchor="ctr" anchorCtr="1"/>
          <a:lstStyle/>
          <a:p>
            <a:pPr marL="342900" indent="-342900" algn="ctr">
              <a:spcBef>
                <a:spcPct val="20000"/>
              </a:spcBef>
              <a:buClr>
                <a:srgbClr val="00007D"/>
              </a:buClr>
              <a:buSzPct val="75000"/>
              <a:buFont typeface="Wingdings" pitchFamily="2" charset="2"/>
              <a:buNone/>
            </a:pPr>
            <a:r>
              <a:rPr lang="zh-CN" altLang="en-US" sz="2400" b="1">
                <a:solidFill>
                  <a:srgbClr val="000000"/>
                </a:solidFill>
                <a:latin typeface="楷体_GB2312"/>
                <a:ea typeface="楷体_GB2312"/>
                <a:cs typeface="楷体_GB2312"/>
              </a:rPr>
              <a:t>向量组的线性表示</a:t>
            </a:r>
          </a:p>
        </p:txBody>
      </p:sp>
      <p:sp>
        <p:nvSpPr>
          <p:cNvPr id="172044" name="Line 12"/>
          <p:cNvSpPr>
            <a:spLocks noChangeShapeType="1"/>
          </p:cNvSpPr>
          <p:nvPr/>
        </p:nvSpPr>
        <p:spPr bwMode="auto">
          <a:xfrm>
            <a:off x="2187575" y="5208588"/>
            <a:ext cx="0" cy="503237"/>
          </a:xfrm>
          <a:prstGeom prst="line">
            <a:avLst/>
          </a:prstGeom>
          <a:noFill/>
          <a:ln w="57150">
            <a:solidFill>
              <a:srgbClr val="0000FF"/>
            </a:solidFill>
            <a:round/>
            <a:headEnd/>
            <a:tailEnd type="arrow" w="lg" len="med"/>
          </a:ln>
        </p:spPr>
        <p:txBody>
          <a:bodyPr/>
          <a:lstStyle/>
          <a:p>
            <a:endParaRPr lang="zh-CN" altLang="en-US"/>
          </a:p>
        </p:txBody>
      </p:sp>
      <p:sp>
        <p:nvSpPr>
          <p:cNvPr id="172045" name="Rectangle 13"/>
          <p:cNvSpPr>
            <a:spLocks noChangeArrowheads="1"/>
          </p:cNvSpPr>
          <p:nvPr/>
        </p:nvSpPr>
        <p:spPr bwMode="auto">
          <a:xfrm>
            <a:off x="395288" y="5667375"/>
            <a:ext cx="3600450" cy="609600"/>
          </a:xfrm>
          <a:prstGeom prst="rect">
            <a:avLst/>
          </a:prstGeom>
          <a:noFill/>
          <a:ln w="9525">
            <a:noFill/>
            <a:miter lim="800000"/>
            <a:headEnd/>
            <a:tailEnd/>
          </a:ln>
        </p:spPr>
        <p:txBody>
          <a:bodyPr anchor="ctr" anchorCtr="1"/>
          <a:lstStyle/>
          <a:p>
            <a:pPr marL="342900" indent="-342900" algn="ctr">
              <a:spcBef>
                <a:spcPct val="20000"/>
              </a:spcBef>
              <a:buClr>
                <a:srgbClr val="00007D"/>
              </a:buClr>
              <a:buSzPct val="75000"/>
              <a:buFont typeface="Wingdings" pitchFamily="2" charset="2"/>
              <a:buNone/>
            </a:pPr>
            <a:r>
              <a:rPr lang="zh-CN" altLang="en-US" sz="2400" b="1">
                <a:solidFill>
                  <a:srgbClr val="000000"/>
                </a:solidFill>
                <a:latin typeface="楷体_GB2312"/>
                <a:ea typeface="楷体_GB2312"/>
                <a:cs typeface="楷体_GB2312"/>
              </a:rPr>
              <a:t>向量组的等价</a:t>
            </a:r>
          </a:p>
        </p:txBody>
      </p:sp>
      <p:sp>
        <p:nvSpPr>
          <p:cNvPr id="172046" name="Line 14"/>
          <p:cNvSpPr>
            <a:spLocks noChangeShapeType="1"/>
          </p:cNvSpPr>
          <p:nvPr/>
        </p:nvSpPr>
        <p:spPr bwMode="auto">
          <a:xfrm flipV="1">
            <a:off x="3562350" y="4916488"/>
            <a:ext cx="723900" cy="1587"/>
          </a:xfrm>
          <a:prstGeom prst="line">
            <a:avLst/>
          </a:prstGeom>
          <a:noFill/>
          <a:ln w="57150">
            <a:solidFill>
              <a:srgbClr val="FF3300"/>
            </a:solidFill>
            <a:round/>
            <a:headEnd/>
            <a:tailEnd type="arrow" w="lg" len="med"/>
          </a:ln>
        </p:spPr>
        <p:txBody>
          <a:bodyPr/>
          <a:lstStyle/>
          <a:p>
            <a:endParaRPr lang="zh-CN" altLang="en-US"/>
          </a:p>
        </p:txBody>
      </p:sp>
      <p:sp>
        <p:nvSpPr>
          <p:cNvPr id="172047" name="Rectangle 15"/>
          <p:cNvSpPr>
            <a:spLocks noChangeArrowheads="1"/>
          </p:cNvSpPr>
          <p:nvPr/>
        </p:nvSpPr>
        <p:spPr bwMode="auto">
          <a:xfrm>
            <a:off x="4286250" y="4613275"/>
            <a:ext cx="4389438" cy="609600"/>
          </a:xfrm>
          <a:prstGeom prst="rect">
            <a:avLst/>
          </a:prstGeom>
          <a:noFill/>
          <a:ln w="9525">
            <a:noFill/>
            <a:miter lim="800000"/>
            <a:headEnd/>
            <a:tailEnd/>
          </a:ln>
        </p:spPr>
        <p:txBody>
          <a:bodyPr anchor="ctr"/>
          <a:lstStyle/>
          <a:p>
            <a:pPr marL="342900" indent="-342900">
              <a:spcBef>
                <a:spcPct val="20000"/>
              </a:spcBef>
              <a:buClr>
                <a:srgbClr val="00007D"/>
              </a:buClr>
              <a:buSzPct val="75000"/>
              <a:buFont typeface="Wingdings" pitchFamily="2" charset="2"/>
              <a:buNone/>
            </a:pPr>
            <a:r>
              <a:rPr lang="zh-CN" altLang="en-US" sz="2400" b="1">
                <a:solidFill>
                  <a:srgbClr val="000000"/>
                </a:solidFill>
                <a:latin typeface="楷体_GB2312"/>
                <a:ea typeface="楷体_GB2312"/>
                <a:cs typeface="楷体_GB2312"/>
              </a:rPr>
              <a:t>判定定理及必要条件</a:t>
            </a:r>
          </a:p>
        </p:txBody>
      </p:sp>
      <p:sp>
        <p:nvSpPr>
          <p:cNvPr id="172048" name="Line 16"/>
          <p:cNvSpPr>
            <a:spLocks noChangeShapeType="1"/>
          </p:cNvSpPr>
          <p:nvPr/>
        </p:nvSpPr>
        <p:spPr bwMode="auto">
          <a:xfrm flipV="1">
            <a:off x="3562350" y="5970588"/>
            <a:ext cx="723900" cy="1587"/>
          </a:xfrm>
          <a:prstGeom prst="line">
            <a:avLst/>
          </a:prstGeom>
          <a:noFill/>
          <a:ln w="57150">
            <a:solidFill>
              <a:srgbClr val="FF3300"/>
            </a:solidFill>
            <a:round/>
            <a:headEnd/>
            <a:tailEnd type="arrow" w="lg" len="med"/>
          </a:ln>
        </p:spPr>
        <p:txBody>
          <a:bodyPr/>
          <a:lstStyle/>
          <a:p>
            <a:endParaRPr lang="zh-CN" altLang="en-US"/>
          </a:p>
        </p:txBody>
      </p:sp>
      <p:sp>
        <p:nvSpPr>
          <p:cNvPr id="172049" name="Rectangle 17"/>
          <p:cNvSpPr>
            <a:spLocks noChangeArrowheads="1"/>
          </p:cNvSpPr>
          <p:nvPr/>
        </p:nvSpPr>
        <p:spPr bwMode="auto">
          <a:xfrm>
            <a:off x="4286250" y="5667375"/>
            <a:ext cx="4389438" cy="609600"/>
          </a:xfrm>
          <a:prstGeom prst="rect">
            <a:avLst/>
          </a:prstGeom>
          <a:noFill/>
          <a:ln w="9525">
            <a:noFill/>
            <a:miter lim="800000"/>
            <a:headEnd/>
            <a:tailEnd/>
          </a:ln>
        </p:spPr>
        <p:txBody>
          <a:bodyPr anchor="ctr"/>
          <a:lstStyle/>
          <a:p>
            <a:pPr marL="342900" indent="-342900">
              <a:spcBef>
                <a:spcPct val="20000"/>
              </a:spcBef>
              <a:buClr>
                <a:srgbClr val="00007D"/>
              </a:buClr>
              <a:buSzPct val="75000"/>
              <a:buFont typeface="Wingdings" pitchFamily="2" charset="2"/>
              <a:buNone/>
            </a:pPr>
            <a:r>
              <a:rPr lang="zh-CN" altLang="en-US" sz="2400" b="1">
                <a:solidFill>
                  <a:srgbClr val="000000"/>
                </a:solidFill>
                <a:latin typeface="楷体_GB2312"/>
                <a:ea typeface="楷体_GB2312"/>
                <a:cs typeface="楷体_GB2312"/>
              </a:rPr>
              <a:t>判定定理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wipe(up)">
                                      <p:cBhvr>
                                        <p:cTn id="7" dur="500"/>
                                        <p:tgtEl>
                                          <p:spTgt spid="172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2036"/>
                                        </p:tgtEl>
                                        <p:attrNameLst>
                                          <p:attrName>style.visibility</p:attrName>
                                        </p:attrNameLst>
                                      </p:cBhvr>
                                      <p:to>
                                        <p:strVal val="visible"/>
                                      </p:to>
                                    </p:set>
                                    <p:animEffect transition="in" filter="wipe(up)">
                                      <p:cBhvr>
                                        <p:cTn id="12" dur="500"/>
                                        <p:tgtEl>
                                          <p:spTgt spid="172036"/>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72037"/>
                                        </p:tgtEl>
                                        <p:attrNameLst>
                                          <p:attrName>style.visibility</p:attrName>
                                        </p:attrNameLst>
                                      </p:cBhvr>
                                      <p:to>
                                        <p:strVal val="visible"/>
                                      </p:to>
                                    </p:set>
                                    <p:animEffect transition="in" filter="wipe(up)">
                                      <p:cBhvr>
                                        <p:cTn id="16" dur="500"/>
                                        <p:tgtEl>
                                          <p:spTgt spid="1720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2039"/>
                                        </p:tgtEl>
                                        <p:attrNameLst>
                                          <p:attrName>style.visibility</p:attrName>
                                        </p:attrNameLst>
                                      </p:cBhvr>
                                      <p:to>
                                        <p:strVal val="visible"/>
                                      </p:to>
                                    </p:set>
                                    <p:animEffect transition="in" filter="wipe(left)">
                                      <p:cBhvr>
                                        <p:cTn id="21" dur="500"/>
                                        <p:tgtEl>
                                          <p:spTgt spid="172039"/>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72040"/>
                                        </p:tgtEl>
                                        <p:attrNameLst>
                                          <p:attrName>style.visibility</p:attrName>
                                        </p:attrNameLst>
                                      </p:cBhvr>
                                      <p:to>
                                        <p:strVal val="visible"/>
                                      </p:to>
                                    </p:set>
                                    <p:animEffect transition="in" filter="wipe(left)">
                                      <p:cBhvr>
                                        <p:cTn id="25" dur="500"/>
                                        <p:tgtEl>
                                          <p:spTgt spid="17204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72038"/>
                                        </p:tgtEl>
                                        <p:attrNameLst>
                                          <p:attrName>style.visibility</p:attrName>
                                        </p:attrNameLst>
                                      </p:cBhvr>
                                      <p:to>
                                        <p:strVal val="visible"/>
                                      </p:to>
                                    </p:set>
                                    <p:animEffect transition="in" filter="wipe(up)">
                                      <p:cBhvr>
                                        <p:cTn id="30" dur="500"/>
                                        <p:tgtEl>
                                          <p:spTgt spid="172038"/>
                                        </p:tgtEl>
                                      </p:cBhvr>
                                    </p:animEffect>
                                  </p:childTnLst>
                                </p:cTn>
                              </p:par>
                            </p:childTnLst>
                          </p:cTn>
                        </p:par>
                        <p:par>
                          <p:cTn id="31" fill="hold" nodeType="afterGroup">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172041"/>
                                        </p:tgtEl>
                                        <p:attrNameLst>
                                          <p:attrName>style.visibility</p:attrName>
                                        </p:attrNameLst>
                                      </p:cBhvr>
                                      <p:to>
                                        <p:strVal val="visible"/>
                                      </p:to>
                                    </p:set>
                                    <p:animEffect transition="in" filter="wipe(up)">
                                      <p:cBhvr>
                                        <p:cTn id="34" dur="500"/>
                                        <p:tgtEl>
                                          <p:spTgt spid="17204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72042"/>
                                        </p:tgtEl>
                                        <p:attrNameLst>
                                          <p:attrName>style.visibility</p:attrName>
                                        </p:attrNameLst>
                                      </p:cBhvr>
                                      <p:to>
                                        <p:strVal val="visible"/>
                                      </p:to>
                                    </p:set>
                                    <p:animEffect transition="in" filter="wipe(up)">
                                      <p:cBhvr>
                                        <p:cTn id="39" dur="500"/>
                                        <p:tgtEl>
                                          <p:spTgt spid="172042"/>
                                        </p:tgtEl>
                                      </p:cBhvr>
                                    </p:animEffect>
                                  </p:childTnLst>
                                </p:cTn>
                              </p:par>
                            </p:childTnLst>
                          </p:cTn>
                        </p:par>
                        <p:par>
                          <p:cTn id="40" fill="hold" nodeType="afterGroup">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172043"/>
                                        </p:tgtEl>
                                        <p:attrNameLst>
                                          <p:attrName>style.visibility</p:attrName>
                                        </p:attrNameLst>
                                      </p:cBhvr>
                                      <p:to>
                                        <p:strVal val="visible"/>
                                      </p:to>
                                    </p:set>
                                    <p:animEffect transition="in" filter="wipe(up)">
                                      <p:cBhvr>
                                        <p:cTn id="43" dur="500"/>
                                        <p:tgtEl>
                                          <p:spTgt spid="17204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72046"/>
                                        </p:tgtEl>
                                        <p:attrNameLst>
                                          <p:attrName>style.visibility</p:attrName>
                                        </p:attrNameLst>
                                      </p:cBhvr>
                                      <p:to>
                                        <p:strVal val="visible"/>
                                      </p:to>
                                    </p:set>
                                    <p:animEffect transition="in" filter="wipe(left)">
                                      <p:cBhvr>
                                        <p:cTn id="48" dur="500"/>
                                        <p:tgtEl>
                                          <p:spTgt spid="172046"/>
                                        </p:tgtEl>
                                      </p:cBhvr>
                                    </p:animEffect>
                                  </p:childTnLst>
                                </p:cTn>
                              </p:par>
                            </p:childTnLst>
                          </p:cTn>
                        </p:par>
                        <p:par>
                          <p:cTn id="49" fill="hold" nodeType="afterGroup">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72047"/>
                                        </p:tgtEl>
                                        <p:attrNameLst>
                                          <p:attrName>style.visibility</p:attrName>
                                        </p:attrNameLst>
                                      </p:cBhvr>
                                      <p:to>
                                        <p:strVal val="visible"/>
                                      </p:to>
                                    </p:set>
                                    <p:animEffect transition="in" filter="wipe(left)">
                                      <p:cBhvr>
                                        <p:cTn id="52" dur="500"/>
                                        <p:tgtEl>
                                          <p:spTgt spid="17204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2044"/>
                                        </p:tgtEl>
                                        <p:attrNameLst>
                                          <p:attrName>style.visibility</p:attrName>
                                        </p:attrNameLst>
                                      </p:cBhvr>
                                      <p:to>
                                        <p:strVal val="visible"/>
                                      </p:to>
                                    </p:set>
                                    <p:animEffect transition="in" filter="wipe(up)">
                                      <p:cBhvr>
                                        <p:cTn id="57" dur="500"/>
                                        <p:tgtEl>
                                          <p:spTgt spid="172044"/>
                                        </p:tgtEl>
                                      </p:cBhvr>
                                    </p:animEffect>
                                  </p:childTnLst>
                                </p:cTn>
                              </p:par>
                            </p:childTnLst>
                          </p:cTn>
                        </p:par>
                        <p:par>
                          <p:cTn id="58" fill="hold" nodeType="afterGroup">
                            <p:stCondLst>
                              <p:cond delay="500"/>
                            </p:stCondLst>
                            <p:childTnLst>
                              <p:par>
                                <p:cTn id="59" presetID="22" presetClass="entr" presetSubtype="1" fill="hold" grpId="0" nodeType="afterEffect">
                                  <p:stCondLst>
                                    <p:cond delay="0"/>
                                  </p:stCondLst>
                                  <p:childTnLst>
                                    <p:set>
                                      <p:cBhvr>
                                        <p:cTn id="60" dur="1" fill="hold">
                                          <p:stCondLst>
                                            <p:cond delay="0"/>
                                          </p:stCondLst>
                                        </p:cTn>
                                        <p:tgtEl>
                                          <p:spTgt spid="172045"/>
                                        </p:tgtEl>
                                        <p:attrNameLst>
                                          <p:attrName>style.visibility</p:attrName>
                                        </p:attrNameLst>
                                      </p:cBhvr>
                                      <p:to>
                                        <p:strVal val="visible"/>
                                      </p:to>
                                    </p:set>
                                    <p:animEffect transition="in" filter="wipe(up)">
                                      <p:cBhvr>
                                        <p:cTn id="61" dur="500"/>
                                        <p:tgtEl>
                                          <p:spTgt spid="17204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72048"/>
                                        </p:tgtEl>
                                        <p:attrNameLst>
                                          <p:attrName>style.visibility</p:attrName>
                                        </p:attrNameLst>
                                      </p:cBhvr>
                                      <p:to>
                                        <p:strVal val="visible"/>
                                      </p:to>
                                    </p:set>
                                    <p:animEffect transition="in" filter="wipe(left)">
                                      <p:cBhvr>
                                        <p:cTn id="66" dur="500"/>
                                        <p:tgtEl>
                                          <p:spTgt spid="172048"/>
                                        </p:tgtEl>
                                      </p:cBhvr>
                                    </p:animEffect>
                                  </p:childTnLst>
                                </p:cTn>
                              </p:par>
                            </p:childTnLst>
                          </p:cTn>
                        </p:par>
                        <p:par>
                          <p:cTn id="67" fill="hold" nodeType="afterGroup">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172049"/>
                                        </p:tgtEl>
                                        <p:attrNameLst>
                                          <p:attrName>style.visibility</p:attrName>
                                        </p:attrNameLst>
                                      </p:cBhvr>
                                      <p:to>
                                        <p:strVal val="visible"/>
                                      </p:to>
                                    </p:set>
                                    <p:animEffect transition="in" filter="wipe(left)">
                                      <p:cBhvr>
                                        <p:cTn id="70" dur="500"/>
                                        <p:tgtEl>
                                          <p:spTgt spid="17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p:bldP spid="172036" grpId="0" animBg="1"/>
      <p:bldP spid="172037" grpId="0"/>
      <p:bldP spid="172038" grpId="0" animBg="1"/>
      <p:bldP spid="172039" grpId="0" animBg="1"/>
      <p:bldP spid="172040" grpId="0"/>
      <p:bldP spid="172041" grpId="0"/>
      <p:bldP spid="172042" grpId="0" animBg="1"/>
      <p:bldP spid="172043" grpId="0"/>
      <p:bldP spid="172044" grpId="0" animBg="1"/>
      <p:bldP spid="172045" grpId="0"/>
      <p:bldP spid="172046" grpId="0" animBg="1"/>
      <p:bldP spid="172047" grpId="0"/>
      <p:bldP spid="172048" grpId="0" animBg="1"/>
      <p:bldP spid="172049" grpId="0"/>
    </p:bldLst>
  </p:timing>
</p:sld>
</file>

<file path=ppt/slides/slide331.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225730" name="Rectangle 2"/>
          <p:cNvSpPr>
            <a:spLocks noGrp="1" noChangeArrowheads="1"/>
          </p:cNvSpPr>
          <p:nvPr>
            <p:ph type="ctrTitle"/>
          </p:nvPr>
        </p:nvSpPr>
        <p:spPr/>
        <p:txBody>
          <a:bodyPr/>
          <a:lstStyle/>
          <a:p>
            <a:pPr algn="ctr" eaLnBrk="1" hangingPunct="1"/>
            <a:r>
              <a:rPr kumimoji="1" lang="en-US" altLang="zh-CN" sz="3600" smtClean="0">
                <a:solidFill>
                  <a:srgbClr val="CC0099"/>
                </a:solidFill>
                <a:latin typeface="楷体_GB2312"/>
              </a:rPr>
              <a:t>§</a:t>
            </a:r>
            <a:r>
              <a:rPr kumimoji="1" lang="en-US" altLang="zh-CN" sz="3600" smtClean="0">
                <a:solidFill>
                  <a:srgbClr val="CC0099"/>
                </a:solidFill>
              </a:rPr>
              <a:t>2</a:t>
            </a:r>
            <a:r>
              <a:rPr kumimoji="1" lang="en-US" altLang="zh-CN" sz="3600" smtClean="0">
                <a:solidFill>
                  <a:srgbClr val="CC0099"/>
                </a:solidFill>
                <a:latin typeface="楷体_GB2312"/>
              </a:rPr>
              <a:t>  </a:t>
            </a:r>
            <a:r>
              <a:rPr kumimoji="1" lang="zh-CN" altLang="en-US" sz="3600" smtClean="0">
                <a:solidFill>
                  <a:srgbClr val="CC0099"/>
                </a:solidFill>
                <a:latin typeface="楷体_GB2312"/>
              </a:rPr>
              <a:t>向量组的线性相关性</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3" name="Rectangle 12"/>
          <p:cNvSpPr>
            <a:spLocks noGrp="1" noChangeArrowheads="1"/>
          </p:cNvSpPr>
          <p:nvPr>
            <p:ph type="title"/>
          </p:nvPr>
        </p:nvSpPr>
        <p:spPr/>
        <p:txBody>
          <a:bodyPr/>
          <a:lstStyle/>
          <a:p>
            <a:pPr eaLnBrk="1" hangingPunct="1"/>
            <a:r>
              <a:rPr lang="zh-CN" altLang="en-US" smtClean="0"/>
              <a:t>回顾：向量组的线性组合</a:t>
            </a:r>
          </a:p>
        </p:txBody>
      </p:sp>
      <p:sp>
        <p:nvSpPr>
          <p:cNvPr id="14349" name="Rectangle 13"/>
          <p:cNvSpPr>
            <a:spLocks noGrp="1" noChangeArrowheads="1"/>
          </p:cNvSpPr>
          <p:nvPr>
            <p:ph type="body" idx="1"/>
          </p:nvPr>
        </p:nvSpPr>
        <p:spPr>
          <a:xfrm>
            <a:off x="457200" y="1628775"/>
            <a:ext cx="8229600" cy="4437063"/>
          </a:xfrm>
        </p:spPr>
        <p:txBody>
          <a:bodyPr>
            <a:spAutoFit/>
          </a:bodyPr>
          <a:lstStyle/>
          <a:p>
            <a:pPr eaLnBrk="1" hangingPunct="1">
              <a:lnSpc>
                <a:spcPct val="70000"/>
              </a:lnSpc>
              <a:buFont typeface="Wingdings" pitchFamily="2" charset="2"/>
              <a:buNone/>
            </a:pPr>
            <a:r>
              <a:rPr lang="zh-CN" altLang="en-US" smtClean="0">
                <a:solidFill>
                  <a:srgbClr val="0000FF"/>
                </a:solidFill>
              </a:rPr>
              <a:t>定义：</a:t>
            </a:r>
            <a:r>
              <a:rPr kumimoji="1" lang="zh-CN" altLang="en-US" smtClean="0"/>
              <a:t>给定向量组 </a:t>
            </a:r>
            <a:r>
              <a:rPr kumimoji="1" lang="en-US" altLang="zh-CN" i="1" smtClean="0"/>
              <a:t>A</a:t>
            </a:r>
            <a:r>
              <a:rPr kumimoji="1" lang="zh-CN" altLang="en-US" smtClean="0"/>
              <a:t>：</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m </a:t>
            </a:r>
            <a:r>
              <a:rPr kumimoji="1" lang="zh-CN" altLang="en-US" smtClean="0"/>
              <a:t>， 对于任何一组实数 </a:t>
            </a:r>
            <a:r>
              <a:rPr kumimoji="1" lang="en-US" altLang="zh-CN" i="1" smtClean="0"/>
              <a:t>k</a:t>
            </a:r>
            <a:r>
              <a:rPr kumimoji="1" lang="en-US" altLang="zh-CN" baseline="-25000" smtClean="0"/>
              <a:t>1</a:t>
            </a:r>
            <a:r>
              <a:rPr kumimoji="1" lang="en-US" altLang="zh-CN" smtClean="0"/>
              <a:t>,</a:t>
            </a:r>
          </a:p>
          <a:p>
            <a:pPr eaLnBrk="1" hangingPunct="1">
              <a:lnSpc>
                <a:spcPct val="120000"/>
              </a:lnSpc>
              <a:buFont typeface="Wingdings" pitchFamily="2" charset="2"/>
              <a:buNone/>
            </a:pPr>
            <a:r>
              <a:rPr kumimoji="1" lang="en-US" altLang="zh-CN" smtClean="0"/>
              <a:t> </a:t>
            </a:r>
            <a:r>
              <a:rPr kumimoji="1" lang="en-US" altLang="zh-CN" i="1" smtClean="0"/>
              <a:t>k</a:t>
            </a:r>
            <a:r>
              <a:rPr kumimoji="1" lang="en-US" altLang="zh-CN" baseline="-25000" smtClean="0"/>
              <a:t>2</a:t>
            </a:r>
            <a:r>
              <a:rPr kumimoji="1" lang="en-US" altLang="zh-CN" smtClean="0"/>
              <a:t>, …, </a:t>
            </a:r>
            <a:r>
              <a:rPr kumimoji="1" lang="en-US" altLang="zh-CN" i="1" smtClean="0"/>
              <a:t>k</a:t>
            </a:r>
            <a:r>
              <a:rPr kumimoji="1" lang="en-US" altLang="zh-CN" i="1" baseline="-25000" smtClean="0"/>
              <a:t>m</a:t>
            </a:r>
            <a:r>
              <a:rPr kumimoji="1" lang="en-US" altLang="zh-CN" smtClean="0"/>
              <a:t> </a:t>
            </a:r>
            <a:r>
              <a:rPr kumimoji="1" lang="zh-CN" altLang="en-US" smtClean="0"/>
              <a:t>，表达式</a:t>
            </a:r>
          </a:p>
          <a:p>
            <a:pPr algn="ctr" eaLnBrk="1" hangingPunct="1">
              <a:lnSpc>
                <a:spcPct val="120000"/>
              </a:lnSpc>
              <a:buFont typeface="Wingdings" pitchFamily="2" charset="2"/>
              <a:buNone/>
            </a:pPr>
            <a:r>
              <a:rPr kumimoji="1" lang="en-US" altLang="zh-CN" i="1" smtClean="0"/>
              <a:t>k</a:t>
            </a:r>
            <a:r>
              <a:rPr kumimoji="1" lang="en-US" altLang="zh-CN" baseline="-25000" smtClean="0"/>
              <a:t>1</a:t>
            </a:r>
            <a:r>
              <a:rPr kumimoji="1" lang="en-US" altLang="zh-CN" i="1" smtClean="0"/>
              <a:t>a</a:t>
            </a:r>
            <a:r>
              <a:rPr kumimoji="1" lang="en-US" altLang="zh-CN" baseline="-25000" smtClean="0"/>
              <a:t>1 </a:t>
            </a:r>
            <a:r>
              <a:rPr kumimoji="1" lang="en-US" altLang="zh-CN" smtClean="0"/>
              <a:t>+ </a:t>
            </a:r>
            <a:r>
              <a:rPr kumimoji="1" lang="en-US" altLang="zh-CN" i="1" smtClean="0"/>
              <a:t>k</a:t>
            </a:r>
            <a:r>
              <a:rPr kumimoji="1" lang="en-US" altLang="zh-CN" baseline="-25000" smtClean="0"/>
              <a:t>2</a:t>
            </a:r>
            <a:r>
              <a:rPr kumimoji="1" lang="en-US" altLang="zh-CN" i="1" smtClean="0"/>
              <a:t>a</a:t>
            </a:r>
            <a:r>
              <a:rPr kumimoji="1" lang="en-US" altLang="zh-CN" baseline="-25000" smtClean="0"/>
              <a:t>2 </a:t>
            </a:r>
            <a:r>
              <a:rPr kumimoji="1" lang="en-US" altLang="zh-CN" smtClean="0"/>
              <a:t>+ … + </a:t>
            </a:r>
            <a:r>
              <a:rPr kumimoji="1" lang="en-US" altLang="zh-CN" i="1" smtClean="0"/>
              <a:t>k</a:t>
            </a:r>
            <a:r>
              <a:rPr kumimoji="1" lang="en-US" altLang="zh-CN" i="1" baseline="-25000" smtClean="0"/>
              <a:t>m</a:t>
            </a:r>
            <a:r>
              <a:rPr kumimoji="1" lang="en-US" altLang="zh-CN" i="1" smtClean="0"/>
              <a:t>a</a:t>
            </a:r>
            <a:r>
              <a:rPr kumimoji="1" lang="en-US" altLang="zh-CN" i="1" baseline="-25000" smtClean="0"/>
              <a:t>m</a:t>
            </a:r>
            <a:endParaRPr kumimoji="1" lang="en-US" altLang="zh-CN" baseline="-25000" smtClean="0"/>
          </a:p>
          <a:p>
            <a:pPr eaLnBrk="1" hangingPunct="1">
              <a:lnSpc>
                <a:spcPct val="120000"/>
              </a:lnSpc>
              <a:buFont typeface="Wingdings" pitchFamily="2" charset="2"/>
              <a:buNone/>
            </a:pPr>
            <a:r>
              <a:rPr kumimoji="1" lang="zh-CN" altLang="en-US" smtClean="0"/>
              <a:t>称为向量组 </a:t>
            </a:r>
            <a:r>
              <a:rPr kumimoji="1" lang="en-US" altLang="zh-CN" i="1" smtClean="0"/>
              <a:t>A</a:t>
            </a:r>
            <a:r>
              <a:rPr kumimoji="1" lang="en-US" altLang="zh-CN" smtClean="0"/>
              <a:t> </a:t>
            </a:r>
            <a:r>
              <a:rPr kumimoji="1" lang="zh-CN" altLang="en-US" smtClean="0"/>
              <a:t>的一个</a:t>
            </a:r>
            <a:r>
              <a:rPr kumimoji="1" lang="zh-CN" altLang="en-US" smtClean="0">
                <a:solidFill>
                  <a:srgbClr val="FF0000"/>
                </a:solidFill>
              </a:rPr>
              <a:t>线性组合</a:t>
            </a:r>
            <a:r>
              <a:rPr kumimoji="1" lang="zh-CN" altLang="en-US" smtClean="0"/>
              <a:t>．</a:t>
            </a:r>
          </a:p>
          <a:p>
            <a:pPr eaLnBrk="1" hangingPunct="1">
              <a:lnSpc>
                <a:spcPct val="120000"/>
              </a:lnSpc>
              <a:buFont typeface="Wingdings" pitchFamily="2" charset="2"/>
              <a:buNone/>
            </a:pPr>
            <a:r>
              <a:rPr kumimoji="1" lang="en-US" altLang="zh-CN" i="1" smtClean="0"/>
              <a:t>k</a:t>
            </a:r>
            <a:r>
              <a:rPr kumimoji="1" lang="en-US" altLang="zh-CN" baseline="-25000" smtClean="0"/>
              <a:t>1</a:t>
            </a:r>
            <a:r>
              <a:rPr kumimoji="1" lang="en-US" altLang="zh-CN" smtClean="0"/>
              <a:t>, </a:t>
            </a:r>
            <a:r>
              <a:rPr kumimoji="1" lang="en-US" altLang="zh-CN" i="1" smtClean="0"/>
              <a:t>k</a:t>
            </a:r>
            <a:r>
              <a:rPr kumimoji="1" lang="en-US" altLang="zh-CN" baseline="-25000" smtClean="0"/>
              <a:t>2</a:t>
            </a:r>
            <a:r>
              <a:rPr kumimoji="1" lang="en-US" altLang="zh-CN" smtClean="0"/>
              <a:t>, …, </a:t>
            </a:r>
            <a:r>
              <a:rPr kumimoji="1" lang="en-US" altLang="zh-CN" i="1" smtClean="0"/>
              <a:t>k</a:t>
            </a:r>
            <a:r>
              <a:rPr kumimoji="1" lang="en-US" altLang="zh-CN" i="1" baseline="-25000" smtClean="0"/>
              <a:t>m </a:t>
            </a:r>
            <a:r>
              <a:rPr kumimoji="1" lang="zh-CN" altLang="en-US" smtClean="0"/>
              <a:t>称为这个</a:t>
            </a:r>
            <a:r>
              <a:rPr kumimoji="1" lang="zh-CN" altLang="en-US" smtClean="0">
                <a:solidFill>
                  <a:srgbClr val="FF0000"/>
                </a:solidFill>
              </a:rPr>
              <a:t>线性组合的系数</a:t>
            </a:r>
            <a:r>
              <a:rPr kumimoji="1" lang="zh-CN" altLang="en-US" smtClean="0"/>
              <a:t>．</a:t>
            </a:r>
          </a:p>
          <a:p>
            <a:pPr eaLnBrk="1" hangingPunct="1">
              <a:lnSpc>
                <a:spcPct val="120000"/>
              </a:lnSpc>
              <a:buFont typeface="Wingdings" pitchFamily="2" charset="2"/>
              <a:buNone/>
            </a:pPr>
            <a:r>
              <a:rPr kumimoji="1" lang="zh-CN" altLang="en-US" smtClean="0">
                <a:solidFill>
                  <a:srgbClr val="0000FF"/>
                </a:solidFill>
              </a:rPr>
              <a:t>定义：</a:t>
            </a:r>
            <a:r>
              <a:rPr kumimoji="1" lang="zh-CN" altLang="en-US" smtClean="0"/>
              <a:t>给定向量组 </a:t>
            </a:r>
            <a:r>
              <a:rPr kumimoji="1" lang="en-US" altLang="zh-CN" i="1" smtClean="0"/>
              <a:t>A</a:t>
            </a:r>
            <a:r>
              <a:rPr kumimoji="1" lang="zh-CN" altLang="en-US" smtClean="0"/>
              <a:t>：</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m </a:t>
            </a:r>
            <a:r>
              <a:rPr kumimoji="1" lang="zh-CN" altLang="en-US" smtClean="0"/>
              <a:t>和向量 </a:t>
            </a:r>
            <a:r>
              <a:rPr kumimoji="1" lang="en-US" altLang="zh-CN" i="1" smtClean="0"/>
              <a:t>b</a:t>
            </a:r>
            <a:r>
              <a:rPr kumimoji="1" lang="zh-CN" altLang="en-US" smtClean="0"/>
              <a:t>，如果存在一组</a:t>
            </a:r>
          </a:p>
          <a:p>
            <a:pPr eaLnBrk="1" hangingPunct="1">
              <a:lnSpc>
                <a:spcPct val="120000"/>
              </a:lnSpc>
              <a:buFont typeface="Wingdings" pitchFamily="2" charset="2"/>
              <a:buNone/>
            </a:pPr>
            <a:r>
              <a:rPr kumimoji="1" lang="zh-CN" altLang="en-US" smtClean="0"/>
              <a:t>实数 </a:t>
            </a:r>
            <a:r>
              <a:rPr kumimoji="1" lang="en-US" altLang="zh-CN" i="1" smtClean="0">
                <a:latin typeface="Symbol" pitchFamily="18" charset="2"/>
              </a:rPr>
              <a:t>l</a:t>
            </a:r>
            <a:r>
              <a:rPr kumimoji="1" lang="en-US" altLang="zh-CN" baseline="-25000" smtClean="0"/>
              <a:t>1</a:t>
            </a:r>
            <a:r>
              <a:rPr kumimoji="1" lang="en-US" altLang="zh-CN" smtClean="0"/>
              <a:t>, </a:t>
            </a:r>
            <a:r>
              <a:rPr kumimoji="1" lang="en-US" altLang="zh-CN" i="1" smtClean="0">
                <a:latin typeface="Symbol" pitchFamily="18" charset="2"/>
              </a:rPr>
              <a:t>l</a:t>
            </a:r>
            <a:r>
              <a:rPr kumimoji="1" lang="en-US" altLang="zh-CN" baseline="-25000" smtClean="0"/>
              <a:t>2</a:t>
            </a:r>
            <a:r>
              <a:rPr kumimoji="1" lang="en-US" altLang="zh-CN" smtClean="0"/>
              <a:t>, …, </a:t>
            </a:r>
            <a:r>
              <a:rPr kumimoji="1" lang="en-US" altLang="zh-CN" i="1" smtClean="0">
                <a:latin typeface="Symbol" pitchFamily="18" charset="2"/>
              </a:rPr>
              <a:t>l</a:t>
            </a:r>
            <a:r>
              <a:rPr kumimoji="1" lang="en-US" altLang="zh-CN" i="1" baseline="-25000" smtClean="0"/>
              <a:t>m</a:t>
            </a:r>
            <a:r>
              <a:rPr kumimoji="1" lang="en-US" altLang="zh-CN" smtClean="0"/>
              <a:t> </a:t>
            </a:r>
            <a:r>
              <a:rPr kumimoji="1" lang="zh-CN" altLang="en-US" smtClean="0"/>
              <a:t>，使得</a:t>
            </a:r>
          </a:p>
          <a:p>
            <a:pPr algn="ctr" eaLnBrk="1" hangingPunct="1">
              <a:lnSpc>
                <a:spcPct val="120000"/>
              </a:lnSpc>
              <a:buFont typeface="Wingdings" pitchFamily="2" charset="2"/>
              <a:buNone/>
            </a:pPr>
            <a:r>
              <a:rPr kumimoji="1" lang="en-US" altLang="zh-CN" i="1" smtClean="0"/>
              <a:t>b</a:t>
            </a:r>
            <a:r>
              <a:rPr kumimoji="1" lang="en-US" altLang="zh-CN" b="0" smtClean="0"/>
              <a:t> = </a:t>
            </a:r>
            <a:r>
              <a:rPr kumimoji="1" lang="en-US" altLang="zh-CN" i="1" smtClean="0">
                <a:latin typeface="Symbol" pitchFamily="18" charset="2"/>
              </a:rPr>
              <a:t>l</a:t>
            </a:r>
            <a:r>
              <a:rPr kumimoji="1" lang="en-US" altLang="zh-CN" baseline="-25000" smtClean="0"/>
              <a:t>1</a:t>
            </a:r>
            <a:r>
              <a:rPr kumimoji="1" lang="en-US" altLang="zh-CN" i="1" smtClean="0"/>
              <a:t>a</a:t>
            </a:r>
            <a:r>
              <a:rPr kumimoji="1" lang="en-US" altLang="zh-CN" baseline="-25000" smtClean="0"/>
              <a:t>1 </a:t>
            </a:r>
            <a:r>
              <a:rPr kumimoji="1" lang="en-US" altLang="zh-CN" smtClean="0"/>
              <a:t>+ </a:t>
            </a:r>
            <a:r>
              <a:rPr kumimoji="1" lang="en-US" altLang="zh-CN" i="1" smtClean="0">
                <a:latin typeface="Symbol" pitchFamily="18" charset="2"/>
              </a:rPr>
              <a:t>l</a:t>
            </a:r>
            <a:r>
              <a:rPr kumimoji="1" lang="en-US" altLang="zh-CN" baseline="-25000" smtClean="0"/>
              <a:t>2</a:t>
            </a:r>
            <a:r>
              <a:rPr kumimoji="1" lang="en-US" altLang="zh-CN" i="1" smtClean="0"/>
              <a:t>a</a:t>
            </a:r>
            <a:r>
              <a:rPr kumimoji="1" lang="en-US" altLang="zh-CN" baseline="-25000" smtClean="0"/>
              <a:t>2 </a:t>
            </a:r>
            <a:r>
              <a:rPr kumimoji="1" lang="en-US" altLang="zh-CN" smtClean="0"/>
              <a:t>+ … + </a:t>
            </a:r>
            <a:r>
              <a:rPr kumimoji="1" lang="en-US" altLang="zh-CN" i="1" smtClean="0">
                <a:latin typeface="Symbol" pitchFamily="18" charset="2"/>
              </a:rPr>
              <a:t>l</a:t>
            </a:r>
            <a:r>
              <a:rPr kumimoji="1" lang="en-US" altLang="zh-CN" i="1" baseline="-25000" smtClean="0"/>
              <a:t>m</a:t>
            </a:r>
            <a:r>
              <a:rPr kumimoji="1" lang="en-US" altLang="zh-CN" i="1" smtClean="0"/>
              <a:t>a</a:t>
            </a:r>
            <a:r>
              <a:rPr kumimoji="1" lang="en-US" altLang="zh-CN" i="1" baseline="-25000" smtClean="0"/>
              <a:t>m</a:t>
            </a:r>
            <a:endParaRPr kumimoji="1" lang="en-US" altLang="zh-CN" smtClean="0"/>
          </a:p>
          <a:p>
            <a:pPr eaLnBrk="1" hangingPunct="1">
              <a:lnSpc>
                <a:spcPct val="120000"/>
              </a:lnSpc>
              <a:buFont typeface="Wingdings" pitchFamily="2" charset="2"/>
              <a:buNone/>
            </a:pPr>
            <a:r>
              <a:rPr kumimoji="1" lang="zh-CN" altLang="en-US" smtClean="0"/>
              <a:t>则称</a:t>
            </a:r>
            <a:r>
              <a:rPr kumimoji="1" lang="zh-CN" altLang="en-US" smtClean="0">
                <a:solidFill>
                  <a:srgbClr val="FF0000"/>
                </a:solidFill>
              </a:rPr>
              <a:t>向量 </a:t>
            </a:r>
            <a:r>
              <a:rPr kumimoji="1" lang="en-US" altLang="zh-CN" i="1" smtClean="0">
                <a:solidFill>
                  <a:srgbClr val="FF0000"/>
                </a:solidFill>
              </a:rPr>
              <a:t>b </a:t>
            </a:r>
            <a:r>
              <a:rPr kumimoji="1" lang="zh-CN" altLang="en-US" smtClean="0">
                <a:solidFill>
                  <a:srgbClr val="FF0000"/>
                </a:solidFill>
              </a:rPr>
              <a:t>能由向量组 </a:t>
            </a:r>
            <a:r>
              <a:rPr kumimoji="1" lang="en-US" altLang="zh-CN" i="1" smtClean="0">
                <a:solidFill>
                  <a:srgbClr val="FF0000"/>
                </a:solidFill>
              </a:rPr>
              <a:t>A</a:t>
            </a:r>
            <a:r>
              <a:rPr kumimoji="1" lang="en-US" altLang="zh-CN" smtClean="0">
                <a:solidFill>
                  <a:srgbClr val="FF0000"/>
                </a:solidFill>
              </a:rPr>
              <a:t> </a:t>
            </a:r>
            <a:r>
              <a:rPr kumimoji="1" lang="zh-CN" altLang="en-US" smtClean="0">
                <a:solidFill>
                  <a:srgbClr val="FF0000"/>
                </a:solidFill>
              </a:rPr>
              <a:t>的线性表示</a:t>
            </a:r>
            <a:r>
              <a:rPr kumimoji="1" lang="zh-CN" altLang="en-US"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9">
                                            <p:txEl>
                                              <p:pRg st="0" end="0"/>
                                            </p:txEl>
                                          </p:spTgt>
                                        </p:tgtEl>
                                        <p:attrNameLst>
                                          <p:attrName>style.visibility</p:attrName>
                                        </p:attrNameLst>
                                      </p:cBhvr>
                                      <p:to>
                                        <p:strVal val="visible"/>
                                      </p:to>
                                    </p:set>
                                    <p:animEffect transition="in" filter="blinds(horizontal)">
                                      <p:cBhvr>
                                        <p:cTn id="7" dur="500"/>
                                        <p:tgtEl>
                                          <p:spTgt spid="1434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349">
                                            <p:txEl>
                                              <p:pRg st="1" end="1"/>
                                            </p:txEl>
                                          </p:spTgt>
                                        </p:tgtEl>
                                        <p:attrNameLst>
                                          <p:attrName>style.visibility</p:attrName>
                                        </p:attrNameLst>
                                      </p:cBhvr>
                                      <p:to>
                                        <p:strVal val="visible"/>
                                      </p:to>
                                    </p:set>
                                    <p:animEffect transition="in" filter="blinds(horizontal)">
                                      <p:cBhvr>
                                        <p:cTn id="10" dur="500"/>
                                        <p:tgtEl>
                                          <p:spTgt spid="1434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4349">
                                            <p:txEl>
                                              <p:pRg st="2" end="2"/>
                                            </p:txEl>
                                          </p:spTgt>
                                        </p:tgtEl>
                                        <p:attrNameLst>
                                          <p:attrName>style.visibility</p:attrName>
                                        </p:attrNameLst>
                                      </p:cBhvr>
                                      <p:to>
                                        <p:strVal val="visible"/>
                                      </p:to>
                                    </p:set>
                                    <p:anim calcmode="lin" valueType="num">
                                      <p:cBhvr additive="base">
                                        <p:cTn id="15" dur="500" fill="hold"/>
                                        <p:tgtEl>
                                          <p:spTgt spid="14349">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34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349">
                                            <p:txEl>
                                              <p:pRg st="3" end="3"/>
                                            </p:txEl>
                                          </p:spTgt>
                                        </p:tgtEl>
                                        <p:attrNameLst>
                                          <p:attrName>style.visibility</p:attrName>
                                        </p:attrNameLst>
                                      </p:cBhvr>
                                      <p:to>
                                        <p:strVal val="visible"/>
                                      </p:to>
                                    </p:set>
                                    <p:animEffect transition="in" filter="blinds(horizontal)">
                                      <p:cBhvr>
                                        <p:cTn id="21" dur="500"/>
                                        <p:tgtEl>
                                          <p:spTgt spid="14349">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4349">
                                            <p:txEl>
                                              <p:pRg st="4" end="4"/>
                                            </p:txEl>
                                          </p:spTgt>
                                        </p:tgtEl>
                                        <p:attrNameLst>
                                          <p:attrName>style.visibility</p:attrName>
                                        </p:attrNameLst>
                                      </p:cBhvr>
                                      <p:to>
                                        <p:strVal val="visible"/>
                                      </p:to>
                                    </p:set>
                                    <p:animEffect transition="in" filter="blinds(horizontal)">
                                      <p:cBhvr>
                                        <p:cTn id="26" dur="500"/>
                                        <p:tgtEl>
                                          <p:spTgt spid="14349">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349">
                                            <p:txEl>
                                              <p:pRg st="5" end="5"/>
                                            </p:txEl>
                                          </p:spTgt>
                                        </p:tgtEl>
                                        <p:attrNameLst>
                                          <p:attrName>style.visibility</p:attrName>
                                        </p:attrNameLst>
                                      </p:cBhvr>
                                      <p:to>
                                        <p:strVal val="visible"/>
                                      </p:to>
                                    </p:set>
                                    <p:animEffect transition="in" filter="blinds(horizontal)">
                                      <p:cBhvr>
                                        <p:cTn id="31" dur="500"/>
                                        <p:tgtEl>
                                          <p:spTgt spid="14349">
                                            <p:txEl>
                                              <p:pRg st="5" end="5"/>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349">
                                            <p:txEl>
                                              <p:pRg st="6" end="6"/>
                                            </p:txEl>
                                          </p:spTgt>
                                        </p:tgtEl>
                                        <p:attrNameLst>
                                          <p:attrName>style.visibility</p:attrName>
                                        </p:attrNameLst>
                                      </p:cBhvr>
                                      <p:to>
                                        <p:strVal val="visible"/>
                                      </p:to>
                                    </p:set>
                                    <p:animEffect transition="in" filter="blinds(horizontal)">
                                      <p:cBhvr>
                                        <p:cTn id="34" dur="500"/>
                                        <p:tgtEl>
                                          <p:spTgt spid="14349">
                                            <p:txEl>
                                              <p:pRg st="6" end="6"/>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4349">
                                            <p:txEl>
                                              <p:pRg st="7" end="7"/>
                                            </p:txEl>
                                          </p:spTgt>
                                        </p:tgtEl>
                                        <p:attrNameLst>
                                          <p:attrName>style.visibility</p:attrName>
                                        </p:attrNameLst>
                                      </p:cBhvr>
                                      <p:to>
                                        <p:strVal val="visible"/>
                                      </p:to>
                                    </p:set>
                                    <p:anim calcmode="lin" valueType="num">
                                      <p:cBhvr additive="base">
                                        <p:cTn id="39" dur="500" fill="hold"/>
                                        <p:tgtEl>
                                          <p:spTgt spid="14349">
                                            <p:txEl>
                                              <p:pRg st="7" end="7"/>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434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4349">
                                            <p:txEl>
                                              <p:pRg st="8" end="8"/>
                                            </p:txEl>
                                          </p:spTgt>
                                        </p:tgtEl>
                                        <p:attrNameLst>
                                          <p:attrName>style.visibility</p:attrName>
                                        </p:attrNameLst>
                                      </p:cBhvr>
                                      <p:to>
                                        <p:strVal val="visible"/>
                                      </p:to>
                                    </p:set>
                                    <p:animEffect transition="in" filter="blinds(horizontal)">
                                      <p:cBhvr>
                                        <p:cTn id="45" dur="500"/>
                                        <p:tgtEl>
                                          <p:spTgt spid="1434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9" grpId="0" build="p"/>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7" name="Rectangle 2"/>
          <p:cNvSpPr>
            <a:spLocks noGrp="1" noChangeArrowheads="1"/>
          </p:cNvSpPr>
          <p:nvPr>
            <p:ph type="title"/>
          </p:nvPr>
        </p:nvSpPr>
        <p:spPr/>
        <p:txBody>
          <a:bodyPr/>
          <a:lstStyle/>
          <a:p>
            <a:pPr eaLnBrk="1" hangingPunct="1"/>
            <a:r>
              <a:rPr lang="zh-CN" altLang="en-US" smtClean="0"/>
              <a:t>引言</a:t>
            </a:r>
          </a:p>
        </p:txBody>
      </p:sp>
      <p:sp>
        <p:nvSpPr>
          <p:cNvPr id="36867" name="Rectangle 3"/>
          <p:cNvSpPr>
            <a:spLocks noGrp="1" noChangeArrowheads="1"/>
          </p:cNvSpPr>
          <p:nvPr>
            <p:ph type="body" idx="1"/>
          </p:nvPr>
        </p:nvSpPr>
        <p:spPr/>
        <p:txBody>
          <a:bodyPr/>
          <a:lstStyle/>
          <a:p>
            <a:pPr eaLnBrk="1" hangingPunct="1">
              <a:lnSpc>
                <a:spcPct val="110000"/>
              </a:lnSpc>
              <a:buFont typeface="Wingdings" pitchFamily="2" charset="2"/>
              <a:buNone/>
            </a:pPr>
            <a:r>
              <a:rPr lang="zh-CN" altLang="en-US" smtClean="0">
                <a:solidFill>
                  <a:srgbClr val="0000FF"/>
                </a:solidFill>
              </a:rPr>
              <a:t>问题</a:t>
            </a:r>
            <a:r>
              <a:rPr lang="en-US" altLang="zh-CN" smtClean="0">
                <a:solidFill>
                  <a:srgbClr val="0000FF"/>
                </a:solidFill>
              </a:rPr>
              <a:t>1</a:t>
            </a:r>
            <a:r>
              <a:rPr lang="zh-CN" altLang="en-US" smtClean="0">
                <a:solidFill>
                  <a:srgbClr val="0000FF"/>
                </a:solidFill>
              </a:rPr>
              <a:t>：</a:t>
            </a:r>
            <a:r>
              <a:rPr kumimoji="1" lang="zh-CN" altLang="en-US" smtClean="0"/>
              <a:t>给定向量组 </a:t>
            </a:r>
            <a:r>
              <a:rPr kumimoji="1" lang="en-US" altLang="zh-CN" i="1" smtClean="0"/>
              <a:t>A</a:t>
            </a:r>
            <a:r>
              <a:rPr kumimoji="1" lang="zh-CN" altLang="en-US" smtClean="0"/>
              <a:t>，</a:t>
            </a:r>
            <a:r>
              <a:rPr lang="zh-CN" altLang="en-US" smtClean="0"/>
              <a:t>零向量是否可以由</a:t>
            </a:r>
            <a:r>
              <a:rPr kumimoji="1" lang="zh-CN" altLang="en-US" smtClean="0"/>
              <a:t>向量组 </a:t>
            </a:r>
            <a:r>
              <a:rPr kumimoji="1" lang="en-US" altLang="zh-CN" i="1" smtClean="0"/>
              <a:t>A </a:t>
            </a:r>
            <a:r>
              <a:rPr kumimoji="1" lang="zh-CN" altLang="en-US" smtClean="0"/>
              <a:t>线性表</a:t>
            </a:r>
          </a:p>
          <a:p>
            <a:pPr eaLnBrk="1" hangingPunct="1">
              <a:lnSpc>
                <a:spcPct val="110000"/>
              </a:lnSpc>
              <a:buFont typeface="Wingdings" pitchFamily="2" charset="2"/>
              <a:buNone/>
            </a:pPr>
            <a:r>
              <a:rPr kumimoji="1" lang="zh-CN" altLang="en-US" smtClean="0"/>
              <a:t>		  示？</a:t>
            </a:r>
          </a:p>
          <a:p>
            <a:pPr eaLnBrk="1" hangingPunct="1">
              <a:lnSpc>
                <a:spcPct val="110000"/>
              </a:lnSpc>
              <a:buFont typeface="Wingdings" pitchFamily="2" charset="2"/>
              <a:buNone/>
            </a:pPr>
            <a:r>
              <a:rPr kumimoji="1" lang="zh-CN" altLang="en-US" smtClean="0">
                <a:solidFill>
                  <a:srgbClr val="0000FF"/>
                </a:solidFill>
              </a:rPr>
              <a:t>问题</a:t>
            </a:r>
            <a:r>
              <a:rPr kumimoji="1" lang="en-US" altLang="zh-CN" smtClean="0">
                <a:solidFill>
                  <a:srgbClr val="0000FF"/>
                </a:solidFill>
              </a:rPr>
              <a:t>2</a:t>
            </a:r>
            <a:r>
              <a:rPr kumimoji="1" lang="zh-CN" altLang="en-US" smtClean="0">
                <a:solidFill>
                  <a:srgbClr val="0000FF"/>
                </a:solidFill>
              </a:rPr>
              <a:t>：</a:t>
            </a:r>
            <a:r>
              <a:rPr kumimoji="1" lang="zh-CN" altLang="en-US" smtClean="0"/>
              <a:t>如果</a:t>
            </a:r>
            <a:r>
              <a:rPr lang="zh-CN" altLang="en-US" smtClean="0"/>
              <a:t>零向量可以由</a:t>
            </a:r>
            <a:r>
              <a:rPr kumimoji="1" lang="zh-CN" altLang="en-US" smtClean="0"/>
              <a:t>向量组 </a:t>
            </a:r>
            <a:r>
              <a:rPr kumimoji="1" lang="en-US" altLang="zh-CN" i="1" smtClean="0"/>
              <a:t>A </a:t>
            </a:r>
            <a:r>
              <a:rPr kumimoji="1" lang="zh-CN" altLang="en-US" smtClean="0"/>
              <a:t>线性表示，线性组合的</a:t>
            </a:r>
          </a:p>
          <a:p>
            <a:pPr eaLnBrk="1" hangingPunct="1">
              <a:lnSpc>
                <a:spcPct val="110000"/>
              </a:lnSpc>
              <a:buFont typeface="Wingdings" pitchFamily="2" charset="2"/>
              <a:buNone/>
            </a:pPr>
            <a:r>
              <a:rPr kumimoji="1" lang="zh-CN" altLang="en-US" smtClean="0">
                <a:latin typeface="楷体_GB2312"/>
              </a:rPr>
              <a:t>       </a:t>
            </a:r>
            <a:r>
              <a:rPr kumimoji="1" lang="zh-CN" altLang="en-US" smtClean="0"/>
              <a:t>系数是否不全为零？</a:t>
            </a:r>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par>
                          <p:cTn id="7" fill="hold" nodeType="afterGroup">
                            <p:stCondLst>
                              <p:cond delay="25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iterate type="lt">
                                    <p:tmAbs val="100"/>
                                  </p:iterate>
                                  <p:childTnLst>
                                    <p:set>
                                      <p:cBhvr>
                                        <p:cTn id="13" dur="1" fill="hold">
                                          <p:stCondLst>
                                            <p:cond delay="0"/>
                                          </p:stCondLst>
                                        </p:cTn>
                                        <p:tgtEl>
                                          <p:spTgt spid="36867">
                                            <p:txEl>
                                              <p:pRg st="2" end="2"/>
                                            </p:txEl>
                                          </p:spTgt>
                                        </p:tgtEl>
                                        <p:attrNameLst>
                                          <p:attrName>style.visibility</p:attrName>
                                        </p:attrNameLst>
                                      </p:cBhvr>
                                      <p:to>
                                        <p:strVal val="visible"/>
                                      </p:to>
                                    </p:set>
                                  </p:childTnLst>
                                </p:cTn>
                              </p:par>
                            </p:childTnLst>
                          </p:cTn>
                        </p:par>
                        <p:par>
                          <p:cTn id="14" fill="hold" nodeType="afterGroup">
                            <p:stCondLst>
                              <p:cond delay="2501"/>
                            </p:stCondLst>
                            <p:childTnLst>
                              <p:par>
                                <p:cTn id="15" presetID="1" presetClass="entr" presetSubtype="0" fill="hold" grpId="0" nodeType="afterEffect">
                                  <p:stCondLst>
                                    <p:cond delay="0"/>
                                  </p:stCondLst>
                                  <p:iterate type="lt">
                                    <p:tmAbs val="100"/>
                                  </p:iterate>
                                  <p:childTnLst>
                                    <p:set>
                                      <p:cBhvr>
                                        <p:cTn id="1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6" name="Object 4"/>
          <p:cNvGraphicFramePr>
            <a:graphicFrameLocks noChangeAspect="1"/>
          </p:cNvGraphicFramePr>
          <p:nvPr/>
        </p:nvGraphicFramePr>
        <p:xfrm>
          <a:off x="6529388" y="1477963"/>
          <a:ext cx="2011362" cy="406400"/>
        </p:xfrm>
        <a:graphic>
          <a:graphicData uri="http://schemas.openxmlformats.org/presentationml/2006/ole">
            <mc:AlternateContent xmlns:mc="http://schemas.openxmlformats.org/markup-compatibility/2006">
              <mc:Choice xmlns:v="urn:schemas-microsoft-com:vml" Requires="v">
                <p:oleObj spid="_x0000_s268308" name="Equation" r:id="rId3" imgW="1002865" imgH="203112" progId="">
                  <p:embed/>
                </p:oleObj>
              </mc:Choice>
              <mc:Fallback>
                <p:oleObj name="Equation" r:id="rId3" imgW="1002865" imgH="203112"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388" y="1477963"/>
                        <a:ext cx="201136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7" name="Rectangle 5"/>
          <p:cNvSpPr>
            <a:spLocks noChangeArrowheads="1"/>
          </p:cNvSpPr>
          <p:nvPr/>
        </p:nvSpPr>
        <p:spPr bwMode="auto">
          <a:xfrm>
            <a:off x="188913" y="1014413"/>
            <a:ext cx="1900237" cy="1335087"/>
          </a:xfrm>
          <a:prstGeom prst="rect">
            <a:avLst/>
          </a:prstGeom>
          <a:noFill/>
          <a:ln w="9525">
            <a:noFill/>
            <a:miter lim="800000"/>
            <a:headEnd/>
            <a:tailEnd/>
          </a:ln>
        </p:spPr>
        <p:txBody>
          <a:bodyPr anchor="ctr" anchorCtr="1"/>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向量</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楷体_GB2312"/>
                <a:ea typeface="楷体_GB2312"/>
                <a:cs typeface="楷体_GB2312"/>
              </a:rPr>
              <a:t>能由</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向量组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线性表示</a:t>
            </a:r>
          </a:p>
        </p:txBody>
      </p:sp>
      <p:sp>
        <p:nvSpPr>
          <p:cNvPr id="23558" name="Rectangle 6"/>
          <p:cNvSpPr>
            <a:spLocks noChangeArrowheads="1"/>
          </p:cNvSpPr>
          <p:nvPr/>
        </p:nvSpPr>
        <p:spPr bwMode="auto">
          <a:xfrm>
            <a:off x="3359150" y="1014413"/>
            <a:ext cx="1900238" cy="1335087"/>
          </a:xfrm>
          <a:prstGeom prst="rect">
            <a:avLst/>
          </a:prstGeom>
          <a:noFill/>
          <a:ln w="9525">
            <a:noFill/>
            <a:miter lim="800000"/>
            <a:headEnd/>
            <a:tailEnd/>
          </a:ln>
        </p:spPr>
        <p:txBody>
          <a:bodyPr anchor="ctr" anchorCtr="1"/>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线性方程组        </a:t>
            </a:r>
          </a:p>
          <a:p>
            <a:pPr marL="342900" indent="-342900" algn="ctr">
              <a:spcBef>
                <a:spcPct val="2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楷体_GB2312"/>
                <a:ea typeface="楷体_GB2312"/>
                <a:cs typeface="楷体_GB2312"/>
              </a:rPr>
              <a:t>      </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有解</a:t>
            </a:r>
          </a:p>
        </p:txBody>
      </p:sp>
      <p:sp>
        <p:nvSpPr>
          <p:cNvPr id="23559" name="AutoShape 7"/>
          <p:cNvSpPr>
            <a:spLocks noChangeArrowheads="1"/>
          </p:cNvSpPr>
          <p:nvPr/>
        </p:nvSpPr>
        <p:spPr bwMode="auto">
          <a:xfrm>
            <a:off x="2435225" y="1452563"/>
            <a:ext cx="576263"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23560" name="AutoShape 8"/>
          <p:cNvSpPr>
            <a:spLocks noChangeArrowheads="1"/>
          </p:cNvSpPr>
          <p:nvPr/>
        </p:nvSpPr>
        <p:spPr bwMode="auto">
          <a:xfrm>
            <a:off x="5605463" y="1452563"/>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23561" name="Rectangle 9"/>
          <p:cNvSpPr>
            <a:spLocks noChangeArrowheads="1"/>
          </p:cNvSpPr>
          <p:nvPr/>
        </p:nvSpPr>
        <p:spPr bwMode="auto">
          <a:xfrm>
            <a:off x="206375" y="455613"/>
            <a:ext cx="7231063" cy="457200"/>
          </a:xfrm>
          <a:prstGeom prst="rect">
            <a:avLst/>
          </a:prstGeom>
          <a:noFill/>
          <a:ln w="9525">
            <a:noFill/>
            <a:miter lim="800000"/>
            <a:headEnd/>
            <a:tailEnd/>
          </a:ln>
        </p:spPr>
        <p:txBody>
          <a:bodyPr/>
          <a:lstStyle/>
          <a:p>
            <a:r>
              <a:rPr kumimoji="1" lang="en-US" altLang="zh-CN" sz="2400" b="1">
                <a:solidFill>
                  <a:srgbClr val="FF0000"/>
                </a:solidFill>
                <a:latin typeface="Times New Roman" pitchFamily="18" charset="0"/>
                <a:ea typeface="楷体_GB2312"/>
                <a:cs typeface="楷体_GB2312"/>
              </a:rPr>
              <a:t>P.83 </a:t>
            </a:r>
            <a:r>
              <a:rPr kumimoji="1" lang="zh-CN" altLang="en-US" sz="2400" b="1">
                <a:solidFill>
                  <a:srgbClr val="FF0000"/>
                </a:solidFill>
                <a:latin typeface="Times New Roman" pitchFamily="18" charset="0"/>
                <a:ea typeface="楷体_GB2312"/>
                <a:cs typeface="楷体_GB2312"/>
              </a:rPr>
              <a:t>定理</a:t>
            </a:r>
            <a:r>
              <a:rPr kumimoji="1" lang="en-US" altLang="zh-CN" sz="2400" b="1">
                <a:solidFill>
                  <a:srgbClr val="FF0000"/>
                </a:solidFill>
                <a:latin typeface="Times New Roman" pitchFamily="18" charset="0"/>
                <a:ea typeface="楷体_GB2312"/>
                <a:cs typeface="楷体_GB2312"/>
              </a:rPr>
              <a:t>1 </a:t>
            </a:r>
            <a:r>
              <a:rPr kumimoji="1" lang="zh-CN" altLang="en-US" sz="2400" b="1">
                <a:solidFill>
                  <a:srgbClr val="FF0000"/>
                </a:solidFill>
                <a:latin typeface="Times New Roman" pitchFamily="18" charset="0"/>
                <a:ea typeface="楷体_GB2312"/>
                <a:cs typeface="楷体_GB2312"/>
              </a:rPr>
              <a:t>的结论：</a:t>
            </a:r>
          </a:p>
        </p:txBody>
      </p:sp>
      <p:sp>
        <p:nvSpPr>
          <p:cNvPr id="23569" name="Rectangle 17"/>
          <p:cNvSpPr>
            <a:spLocks noChangeArrowheads="1"/>
          </p:cNvSpPr>
          <p:nvPr/>
        </p:nvSpPr>
        <p:spPr bwMode="auto">
          <a:xfrm>
            <a:off x="247650" y="2420938"/>
            <a:ext cx="8631238" cy="2574925"/>
          </a:xfrm>
          <a:prstGeom prst="rect">
            <a:avLst/>
          </a:prstGeom>
          <a:noFill/>
          <a:ln w="9525">
            <a:noFill/>
            <a:miter lim="800000"/>
            <a:headEnd/>
            <a:tailEnd/>
          </a:ln>
        </p:spPr>
        <p:txBody>
          <a:bodyPr/>
          <a:lstStyle/>
          <a:p>
            <a:pPr marL="342900" indent="-342900">
              <a:lnSpc>
                <a:spcPct val="12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问题</a:t>
            </a:r>
            <a:r>
              <a:rPr lang="en-US" altLang="zh-CN" sz="2400" b="1">
                <a:solidFill>
                  <a:srgbClr val="0000FF"/>
                </a:solidFill>
                <a:latin typeface="Times New Roman" pitchFamily="18" charset="0"/>
                <a:ea typeface="楷体_GB2312"/>
                <a:cs typeface="楷体_GB2312"/>
              </a:rPr>
              <a:t>1</a:t>
            </a:r>
            <a:r>
              <a:rPr lang="zh-CN" altLang="en-US" sz="2400" b="1">
                <a:solidFill>
                  <a:srgbClr val="0000FF"/>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给定向量组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零向量是否可以由</a:t>
            </a: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线性表示？</a:t>
            </a:r>
          </a:p>
          <a:p>
            <a:pPr marL="342900" indent="-342900">
              <a:lnSpc>
                <a:spcPct val="12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问题</a:t>
            </a:r>
            <a:r>
              <a:rPr lang="en-US" altLang="zh-CN" sz="2400" b="1">
                <a:solidFill>
                  <a:srgbClr val="0000FF"/>
                </a:solidFill>
                <a:latin typeface="Times New Roman" pitchFamily="18" charset="0"/>
                <a:ea typeface="楷体_GB2312"/>
                <a:cs typeface="楷体_GB2312"/>
              </a:rPr>
              <a:t>1′</a:t>
            </a:r>
            <a:r>
              <a:rPr lang="zh-CN" altLang="en-US" sz="2400" b="1">
                <a:solidFill>
                  <a:srgbClr val="0000FF"/>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齐次线性方程组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是否存在解？</a:t>
            </a:r>
          </a:p>
          <a:p>
            <a:pPr marL="342900" indent="-342900">
              <a:lnSpc>
                <a:spcPct val="12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回答：</a:t>
            </a:r>
            <a:r>
              <a:rPr kumimoji="1" lang="zh-CN" altLang="en-US" sz="2400" b="1">
                <a:solidFill>
                  <a:srgbClr val="000000"/>
                </a:solidFill>
                <a:latin typeface="Times New Roman" pitchFamily="18" charset="0"/>
                <a:ea typeface="楷体_GB2312"/>
                <a:cs typeface="楷体_GB2312"/>
              </a:rPr>
              <a:t>齐次线性方程组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一定存在解．</a:t>
            </a:r>
          </a:p>
          <a:p>
            <a:pPr marL="342900" indent="-3429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事实上，可令</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，则</a:t>
            </a:r>
          </a:p>
          <a:p>
            <a:pPr marL="342900" indent="-342900" algn="ctr">
              <a:lnSpc>
                <a:spcPct val="12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en-US" altLang="zh-CN" sz="2400" b="1">
                <a:solidFill>
                  <a:srgbClr val="000000"/>
                </a:solidFill>
                <a:latin typeface="Times New Roman" pitchFamily="18" charset="0"/>
                <a:ea typeface="楷体_GB2312"/>
                <a:cs typeface="楷体_GB2312"/>
              </a:rPr>
              <a:t>=0</a:t>
            </a:r>
            <a:r>
              <a:rPr kumimoji="1" lang="zh-CN" altLang="en-US" sz="2400" b="1">
                <a:solidFill>
                  <a:srgbClr val="0000FF"/>
                </a:solidFill>
                <a:latin typeface="Times New Roman" pitchFamily="18" charset="0"/>
                <a:ea typeface="楷体_GB2312"/>
                <a:cs typeface="楷体_GB2312"/>
              </a:rPr>
              <a:t>（零向量）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561"/>
                                        </p:tgtEl>
                                        <p:attrNameLst>
                                          <p:attrName>style.visibility</p:attrName>
                                        </p:attrNameLst>
                                      </p:cBhvr>
                                      <p:to>
                                        <p:strVal val="visible"/>
                                      </p:to>
                                    </p:set>
                                    <p:animEffect transition="in" filter="slide(fromBottom)">
                                      <p:cBhvr>
                                        <p:cTn id="7" dur="500"/>
                                        <p:tgtEl>
                                          <p:spTgt spid="235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557"/>
                                        </p:tgtEl>
                                        <p:attrNameLst>
                                          <p:attrName>style.visibility</p:attrName>
                                        </p:attrNameLst>
                                      </p:cBhvr>
                                      <p:to>
                                        <p:strVal val="visible"/>
                                      </p:to>
                                    </p:set>
                                    <p:animEffect transition="in" filter="box(in)">
                                      <p:cBhvr>
                                        <p:cTn id="12" dur="500"/>
                                        <p:tgtEl>
                                          <p:spTgt spid="235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23559"/>
                                        </p:tgtEl>
                                        <p:attrNameLst>
                                          <p:attrName>style.visibility</p:attrName>
                                        </p:attrNameLst>
                                      </p:cBhvr>
                                      <p:to>
                                        <p:strVal val="visible"/>
                                      </p:to>
                                    </p:set>
                                    <p:anim calcmode="lin" valueType="num">
                                      <p:cBhvr>
                                        <p:cTn id="17" dur="500" fill="hold"/>
                                        <p:tgtEl>
                                          <p:spTgt spid="23559"/>
                                        </p:tgtEl>
                                        <p:attrNameLst>
                                          <p:attrName>ppt_w</p:attrName>
                                        </p:attrNameLst>
                                      </p:cBhvr>
                                      <p:tavLst>
                                        <p:tav tm="0">
                                          <p:val>
                                            <p:fltVal val="0"/>
                                          </p:val>
                                        </p:tav>
                                        <p:tav tm="100000">
                                          <p:val>
                                            <p:strVal val="#ppt_w"/>
                                          </p:val>
                                        </p:tav>
                                      </p:tavLst>
                                    </p:anim>
                                    <p:anim calcmode="lin" valueType="num">
                                      <p:cBhvr>
                                        <p:cTn id="18" dur="500" fill="hold"/>
                                        <p:tgtEl>
                                          <p:spTgt spid="23559"/>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500"/>
                            </p:stCondLst>
                            <p:childTnLst>
                              <p:par>
                                <p:cTn id="20" presetID="4" presetClass="entr" presetSubtype="16" fill="hold" grpId="0" nodeType="afterEffect">
                                  <p:stCondLst>
                                    <p:cond delay="0"/>
                                  </p:stCondLst>
                                  <p:childTnLst>
                                    <p:set>
                                      <p:cBhvr>
                                        <p:cTn id="21" dur="1" fill="hold">
                                          <p:stCondLst>
                                            <p:cond delay="0"/>
                                          </p:stCondLst>
                                        </p:cTn>
                                        <p:tgtEl>
                                          <p:spTgt spid="23558"/>
                                        </p:tgtEl>
                                        <p:attrNameLst>
                                          <p:attrName>style.visibility</p:attrName>
                                        </p:attrNameLst>
                                      </p:cBhvr>
                                      <p:to>
                                        <p:strVal val="visible"/>
                                      </p:to>
                                    </p:set>
                                    <p:animEffect transition="in" filter="box(in)">
                                      <p:cBhvr>
                                        <p:cTn id="22" dur="500"/>
                                        <p:tgtEl>
                                          <p:spTgt spid="235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23560"/>
                                        </p:tgtEl>
                                        <p:attrNameLst>
                                          <p:attrName>style.visibility</p:attrName>
                                        </p:attrNameLst>
                                      </p:cBhvr>
                                      <p:to>
                                        <p:strVal val="visible"/>
                                      </p:to>
                                    </p:set>
                                    <p:anim calcmode="lin" valueType="num">
                                      <p:cBhvr>
                                        <p:cTn id="27" dur="500" fill="hold"/>
                                        <p:tgtEl>
                                          <p:spTgt spid="23560"/>
                                        </p:tgtEl>
                                        <p:attrNameLst>
                                          <p:attrName>ppt_w</p:attrName>
                                        </p:attrNameLst>
                                      </p:cBhvr>
                                      <p:tavLst>
                                        <p:tav tm="0">
                                          <p:val>
                                            <p:fltVal val="0"/>
                                          </p:val>
                                        </p:tav>
                                        <p:tav tm="100000">
                                          <p:val>
                                            <p:strVal val="#ppt_w"/>
                                          </p:val>
                                        </p:tav>
                                      </p:tavLst>
                                    </p:anim>
                                    <p:anim calcmode="lin" valueType="num">
                                      <p:cBhvr>
                                        <p:cTn id="28" dur="500" fill="hold"/>
                                        <p:tgtEl>
                                          <p:spTgt spid="23560"/>
                                        </p:tgtEl>
                                        <p:attrNameLst>
                                          <p:attrName>ppt_h</p:attrName>
                                        </p:attrNameLst>
                                      </p:cBhvr>
                                      <p:tavLst>
                                        <p:tav tm="0">
                                          <p:val>
                                            <p:strVal val="#ppt_h"/>
                                          </p:val>
                                        </p:tav>
                                        <p:tav tm="100000">
                                          <p:val>
                                            <p:strVal val="#ppt_h"/>
                                          </p:val>
                                        </p:tav>
                                      </p:tavLst>
                                    </p:anim>
                                  </p:childTnLst>
                                </p:cTn>
                              </p:par>
                            </p:childTnLst>
                          </p:cTn>
                        </p:par>
                        <p:par>
                          <p:cTn id="29" fill="hold" nodeType="afterGroup">
                            <p:stCondLst>
                              <p:cond delay="500"/>
                            </p:stCondLst>
                            <p:childTnLst>
                              <p:par>
                                <p:cTn id="30" presetID="4" presetClass="entr" presetSubtype="16" fill="hold" nodeType="afterEffect">
                                  <p:stCondLst>
                                    <p:cond delay="0"/>
                                  </p:stCondLst>
                                  <p:childTnLst>
                                    <p:set>
                                      <p:cBhvr>
                                        <p:cTn id="31" dur="1" fill="hold">
                                          <p:stCondLst>
                                            <p:cond delay="0"/>
                                          </p:stCondLst>
                                        </p:cTn>
                                        <p:tgtEl>
                                          <p:spTgt spid="23556"/>
                                        </p:tgtEl>
                                        <p:attrNameLst>
                                          <p:attrName>style.visibility</p:attrName>
                                        </p:attrNameLst>
                                      </p:cBhvr>
                                      <p:to>
                                        <p:strVal val="visible"/>
                                      </p:to>
                                    </p:set>
                                    <p:animEffect transition="in" filter="box(in)">
                                      <p:cBhvr>
                                        <p:cTn id="32" dur="500"/>
                                        <p:tgtEl>
                                          <p:spTgt spid="2355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23569">
                                            <p:txEl>
                                              <p:pRg st="1" end="1"/>
                                            </p:txEl>
                                          </p:spTgt>
                                        </p:tgtEl>
                                        <p:attrNameLst>
                                          <p:attrName>style.visibility</p:attrName>
                                        </p:attrNameLst>
                                      </p:cBhvr>
                                      <p:to>
                                        <p:strVal val="visible"/>
                                      </p:to>
                                    </p:set>
                                    <p:animEffect transition="in" filter="slide(fromBottom)">
                                      <p:cBhvr>
                                        <p:cTn id="37" dur="500"/>
                                        <p:tgtEl>
                                          <p:spTgt spid="23569">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3569">
                                            <p:txEl>
                                              <p:pRg st="2" end="2"/>
                                            </p:txEl>
                                          </p:spTgt>
                                        </p:tgtEl>
                                        <p:attrNameLst>
                                          <p:attrName>style.visibility</p:attrName>
                                        </p:attrNameLst>
                                      </p:cBhvr>
                                      <p:to>
                                        <p:strVal val="visible"/>
                                      </p:to>
                                    </p:set>
                                    <p:animEffect transition="in" filter="wipe(left)">
                                      <p:cBhvr>
                                        <p:cTn id="42" dur="500"/>
                                        <p:tgtEl>
                                          <p:spTgt spid="23569">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3569">
                                            <p:txEl>
                                              <p:pRg st="3" end="3"/>
                                            </p:txEl>
                                          </p:spTgt>
                                        </p:tgtEl>
                                        <p:attrNameLst>
                                          <p:attrName>style.visibility</p:attrName>
                                        </p:attrNameLst>
                                      </p:cBhvr>
                                      <p:to>
                                        <p:strVal val="visible"/>
                                      </p:to>
                                    </p:set>
                                    <p:animEffect transition="in" filter="wipe(left)">
                                      <p:cBhvr>
                                        <p:cTn id="47" dur="500"/>
                                        <p:tgtEl>
                                          <p:spTgt spid="23569">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3569">
                                            <p:txEl>
                                              <p:pRg st="4" end="4"/>
                                            </p:txEl>
                                          </p:spTgt>
                                        </p:tgtEl>
                                        <p:attrNameLst>
                                          <p:attrName>style.visibility</p:attrName>
                                        </p:attrNameLst>
                                      </p:cBhvr>
                                      <p:to>
                                        <p:strVal val="visible"/>
                                      </p:to>
                                    </p:set>
                                    <p:animEffect transition="in" filter="wipe(left)">
                                      <p:cBhvr>
                                        <p:cTn id="52" dur="500"/>
                                        <p:tgtEl>
                                          <p:spTgt spid="235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P spid="23558" grpId="0"/>
      <p:bldP spid="23559" grpId="0" animBg="1"/>
      <p:bldP spid="23560" grpId="0" animBg="1"/>
      <p:bldP spid="23561"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Rectangle 8"/>
          <p:cNvSpPr>
            <a:spLocks noChangeArrowheads="1"/>
          </p:cNvSpPr>
          <p:nvPr/>
        </p:nvSpPr>
        <p:spPr bwMode="auto">
          <a:xfrm>
            <a:off x="206375" y="455613"/>
            <a:ext cx="8674100" cy="2355850"/>
          </a:xfrm>
          <a:prstGeom prst="rect">
            <a:avLst/>
          </a:prstGeom>
          <a:noFill/>
          <a:ln w="9525">
            <a:noFill/>
            <a:miter lim="800000"/>
            <a:headEnd/>
            <a:tailEnd/>
          </a:ln>
        </p:spPr>
        <p:txBody>
          <a:bodyPr/>
          <a:lstStyle/>
          <a:p>
            <a:pPr>
              <a:lnSpc>
                <a:spcPct val="11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问题</a:t>
            </a:r>
            <a:r>
              <a:rPr kumimoji="1" lang="en-US" altLang="zh-CN" sz="2400" b="1">
                <a:solidFill>
                  <a:srgbClr val="0000FF"/>
                </a:solidFill>
                <a:latin typeface="Times New Roman" pitchFamily="18" charset="0"/>
                <a:ea typeface="楷体_GB2312"/>
                <a:cs typeface="楷体_GB2312"/>
              </a:rPr>
              <a:t>2</a:t>
            </a:r>
            <a:r>
              <a:rPr kumimoji="1" lang="zh-CN" altLang="en-US" sz="2400" b="1">
                <a:solidFill>
                  <a:srgbClr val="0000FF"/>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如果</a:t>
            </a:r>
            <a:r>
              <a:rPr lang="zh-CN" altLang="en-US" sz="2400" b="1">
                <a:solidFill>
                  <a:srgbClr val="000000"/>
                </a:solidFill>
                <a:latin typeface="Times New Roman" pitchFamily="18" charset="0"/>
                <a:ea typeface="楷体_GB2312"/>
                <a:cs typeface="楷体_GB2312"/>
              </a:rPr>
              <a:t>零向量可以由</a:t>
            </a: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线性表示，线性组合的系数</a:t>
            </a:r>
          </a:p>
          <a:p>
            <a:pPr>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楷体_GB2312"/>
                <a:ea typeface="楷体_GB2312"/>
                <a:cs typeface="楷体_GB2312"/>
              </a:rPr>
              <a:t>       </a:t>
            </a:r>
            <a:r>
              <a:rPr kumimoji="1" lang="zh-CN" altLang="en-US" sz="2400" b="1">
                <a:solidFill>
                  <a:srgbClr val="000000"/>
                </a:solidFill>
                <a:latin typeface="Times New Roman" pitchFamily="18" charset="0"/>
                <a:ea typeface="楷体_GB2312"/>
                <a:cs typeface="楷体_GB2312"/>
              </a:rPr>
              <a:t>是否不全为零？</a:t>
            </a:r>
          </a:p>
          <a:p>
            <a:pPr>
              <a:lnSpc>
                <a:spcPct val="12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问题</a:t>
            </a:r>
            <a:r>
              <a:rPr lang="en-US" altLang="zh-CN" sz="2400" b="1">
                <a:solidFill>
                  <a:srgbClr val="0000FF"/>
                </a:solidFill>
                <a:latin typeface="Times New Roman" pitchFamily="18" charset="0"/>
                <a:ea typeface="楷体_GB2312"/>
                <a:cs typeface="楷体_GB2312"/>
              </a:rPr>
              <a:t>2′</a:t>
            </a:r>
            <a:r>
              <a:rPr lang="zh-CN" altLang="en-US" sz="2400" b="1">
                <a:solidFill>
                  <a:srgbClr val="0000FF"/>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齐次线性方程组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是否存在</a:t>
            </a:r>
            <a:r>
              <a:rPr kumimoji="1" lang="zh-CN" altLang="en-US" sz="2400" b="1">
                <a:solidFill>
                  <a:srgbClr val="0000FF"/>
                </a:solidFill>
                <a:latin typeface="Times New Roman" pitchFamily="18" charset="0"/>
                <a:ea typeface="楷体_GB2312"/>
                <a:cs typeface="楷体_GB2312"/>
              </a:rPr>
              <a:t>非零解</a:t>
            </a:r>
            <a:r>
              <a:rPr kumimoji="1" lang="zh-CN" altLang="en-US" sz="2400" b="1">
                <a:solidFill>
                  <a:srgbClr val="000000"/>
                </a:solidFill>
                <a:latin typeface="Times New Roman" pitchFamily="18" charset="0"/>
                <a:ea typeface="楷体_GB2312"/>
                <a:cs typeface="楷体_GB2312"/>
              </a:rPr>
              <a:t>？</a:t>
            </a:r>
          </a:p>
          <a:p>
            <a:pPr>
              <a:lnSpc>
                <a:spcPct val="11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回答：</a:t>
            </a:r>
            <a:r>
              <a:rPr kumimoji="1" lang="zh-CN" altLang="en-US" sz="2400" b="1">
                <a:solidFill>
                  <a:srgbClr val="000000"/>
                </a:solidFill>
                <a:latin typeface="Times New Roman" pitchFamily="18" charset="0"/>
                <a:ea typeface="楷体_GB2312"/>
                <a:cs typeface="楷体_GB2312"/>
              </a:rPr>
              <a:t>齐次线性方程组不一定有非零解，从而线性组合的系数</a:t>
            </a:r>
          </a:p>
          <a:p>
            <a:pPr>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楷体_GB2312"/>
                <a:ea typeface="楷体_GB2312"/>
                <a:cs typeface="楷体_GB2312"/>
              </a:rPr>
              <a:t>      </a:t>
            </a:r>
            <a:r>
              <a:rPr kumimoji="1" lang="zh-CN" altLang="en-US" sz="2400" b="1">
                <a:solidFill>
                  <a:srgbClr val="000000"/>
                </a:solidFill>
                <a:latin typeface="Times New Roman" pitchFamily="18" charset="0"/>
                <a:ea typeface="楷体_GB2312"/>
                <a:cs typeface="楷体_GB2312"/>
              </a:rPr>
              <a:t>不一定全等于零．</a:t>
            </a:r>
          </a:p>
        </p:txBody>
      </p:sp>
      <p:sp>
        <p:nvSpPr>
          <p:cNvPr id="30732" name="Text Box 12"/>
          <p:cNvSpPr txBox="1">
            <a:spLocks noChangeArrowheads="1"/>
          </p:cNvSpPr>
          <p:nvPr/>
        </p:nvSpPr>
        <p:spPr bwMode="auto">
          <a:xfrm>
            <a:off x="206375" y="3297238"/>
            <a:ext cx="7920038" cy="457200"/>
          </a:xfrm>
          <a:prstGeom prst="rect">
            <a:avLst/>
          </a:prstGeom>
          <a:noFill/>
          <a:ln w="9525">
            <a:noFill/>
            <a:miter lim="800000"/>
            <a:headEnd/>
            <a:tailEnd/>
          </a:ln>
        </p:spPr>
        <p:txBody>
          <a:bodyPr>
            <a:spAutoFit/>
          </a:bodyPr>
          <a:lstStyle/>
          <a:p>
            <a:pPr marL="342900" indent="-3429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a:t>
            </a:r>
          </a:p>
        </p:txBody>
      </p:sp>
      <p:graphicFrame>
        <p:nvGraphicFramePr>
          <p:cNvPr id="30733" name="Object 6"/>
          <p:cNvGraphicFramePr>
            <a:graphicFrameLocks noChangeAspect="1"/>
          </p:cNvGraphicFramePr>
          <p:nvPr/>
        </p:nvGraphicFramePr>
        <p:xfrm>
          <a:off x="1258888" y="2870200"/>
          <a:ext cx="3529012" cy="1397000"/>
        </p:xfrm>
        <a:graphic>
          <a:graphicData uri="http://schemas.openxmlformats.org/presentationml/2006/ole">
            <mc:AlternateContent xmlns:mc="http://schemas.openxmlformats.org/markup-compatibility/2006">
              <mc:Choice xmlns:v="urn:schemas-microsoft-com:vml" Requires="v">
                <p:oleObj spid="_x0000_s269350" name="Equation" r:id="rId3" imgW="1765300" imgH="698500" progId="">
                  <p:embed/>
                </p:oleObj>
              </mc:Choice>
              <mc:Fallback>
                <p:oleObj name="Equation" r:id="rId3" imgW="1765300" imgH="6985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870200"/>
                        <a:ext cx="3529012"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34" name="Object 7"/>
          <p:cNvGraphicFramePr>
            <a:graphicFrameLocks noChangeAspect="1"/>
          </p:cNvGraphicFramePr>
          <p:nvPr/>
        </p:nvGraphicFramePr>
        <p:xfrm>
          <a:off x="1263650" y="4508500"/>
          <a:ext cx="7053263" cy="1422400"/>
        </p:xfrm>
        <a:graphic>
          <a:graphicData uri="http://schemas.openxmlformats.org/presentationml/2006/ole">
            <mc:AlternateContent xmlns:mc="http://schemas.openxmlformats.org/markup-compatibility/2006">
              <mc:Choice xmlns:v="urn:schemas-microsoft-com:vml" Requires="v">
                <p:oleObj spid="_x0000_s269351" name="Equation" r:id="rId5" imgW="3530600" imgH="711200" progId="">
                  <p:embed/>
                </p:oleObj>
              </mc:Choice>
              <mc:Fallback>
                <p:oleObj name="Equation" r:id="rId5" imgW="3530600" imgH="7112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3650" y="4508500"/>
                        <a:ext cx="7053263"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5" name="Text Box 15"/>
          <p:cNvSpPr txBox="1">
            <a:spLocks noChangeArrowheads="1"/>
          </p:cNvSpPr>
          <p:nvPr/>
        </p:nvSpPr>
        <p:spPr bwMode="auto">
          <a:xfrm>
            <a:off x="827088" y="4951413"/>
            <a:ext cx="7920037" cy="457200"/>
          </a:xfrm>
          <a:prstGeom prst="rect">
            <a:avLst/>
          </a:prstGeom>
          <a:noFill/>
          <a:ln w="9525">
            <a:noFill/>
            <a:miter lim="800000"/>
            <a:headEnd/>
            <a:tailEnd/>
          </a:ln>
        </p:spPr>
        <p:txBody>
          <a:bodyPr>
            <a:spAutoFit/>
          </a:bodyPr>
          <a:lstStyle/>
          <a:p>
            <a:pPr marL="342900" indent="-3429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若</a:t>
            </a:r>
          </a:p>
        </p:txBody>
      </p:sp>
      <p:sp>
        <p:nvSpPr>
          <p:cNvPr id="30736" name="Line 16"/>
          <p:cNvSpPr>
            <a:spLocks noChangeShapeType="1"/>
          </p:cNvSpPr>
          <p:nvPr/>
        </p:nvSpPr>
        <p:spPr bwMode="auto">
          <a:xfrm>
            <a:off x="3851275" y="2935288"/>
            <a:ext cx="0" cy="1258887"/>
          </a:xfrm>
          <a:prstGeom prst="line">
            <a:avLst/>
          </a:prstGeom>
          <a:noFill/>
          <a:ln w="28575">
            <a:solidFill>
              <a:srgbClr val="0000FF"/>
            </a:solidFill>
            <a:round/>
            <a:headEnd/>
            <a:tailEnd/>
          </a:ln>
        </p:spPr>
        <p:txBody>
          <a:bodyPr/>
          <a:lstStyle/>
          <a:p>
            <a:endParaRPr lang="zh-CN" altLang="en-US"/>
          </a:p>
        </p:txBody>
      </p:sp>
      <p:sp>
        <p:nvSpPr>
          <p:cNvPr id="30737" name="Line 17"/>
          <p:cNvSpPr>
            <a:spLocks noChangeShapeType="1"/>
          </p:cNvSpPr>
          <p:nvPr/>
        </p:nvSpPr>
        <p:spPr bwMode="auto">
          <a:xfrm>
            <a:off x="4311650" y="2935288"/>
            <a:ext cx="0" cy="1258887"/>
          </a:xfrm>
          <a:prstGeom prst="line">
            <a:avLst/>
          </a:prstGeom>
          <a:noFill/>
          <a:ln w="28575">
            <a:solidFill>
              <a:srgbClr val="0000FF"/>
            </a:solidFill>
            <a:round/>
            <a:headEnd/>
            <a:tailEnd/>
          </a:ln>
        </p:spPr>
        <p:txBody>
          <a:bodyPr/>
          <a:lstStyle/>
          <a:p>
            <a:endParaRPr lang="zh-CN" altLang="en-US"/>
          </a:p>
        </p:txBody>
      </p:sp>
      <p:sp>
        <p:nvSpPr>
          <p:cNvPr id="30738" name="Text Box 18"/>
          <p:cNvSpPr txBox="1">
            <a:spLocks noChangeArrowheads="1"/>
          </p:cNvSpPr>
          <p:nvPr/>
        </p:nvSpPr>
        <p:spPr bwMode="auto">
          <a:xfrm>
            <a:off x="827088" y="6211888"/>
            <a:ext cx="7920037" cy="457200"/>
          </a:xfrm>
          <a:prstGeom prst="rect">
            <a:avLst/>
          </a:prstGeom>
          <a:noFill/>
          <a:ln w="9525">
            <a:noFill/>
            <a:miter lim="800000"/>
            <a:headEnd/>
            <a:tailEnd/>
          </a:ln>
        </p:spPr>
        <p:txBody>
          <a:bodyPr>
            <a:spAutoFit/>
          </a:bodyPr>
          <a:lstStyle/>
          <a:p>
            <a:pPr marL="342900" indent="-3429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0728">
                                            <p:txEl>
                                              <p:pRg st="2" end="2"/>
                                            </p:txEl>
                                          </p:spTgt>
                                        </p:tgtEl>
                                        <p:attrNameLst>
                                          <p:attrName>style.visibility</p:attrName>
                                        </p:attrNameLst>
                                      </p:cBhvr>
                                      <p:to>
                                        <p:strVal val="visible"/>
                                      </p:to>
                                    </p:set>
                                    <p:animEffect transition="in" filter="slide(fromBottom)">
                                      <p:cBhvr>
                                        <p:cTn id="7" dur="500"/>
                                        <p:tgtEl>
                                          <p:spTgt spid="30728">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0728">
                                            <p:txEl>
                                              <p:pRg st="3" end="3"/>
                                            </p:txEl>
                                          </p:spTgt>
                                        </p:tgtEl>
                                        <p:attrNameLst>
                                          <p:attrName>style.visibility</p:attrName>
                                        </p:attrNameLst>
                                      </p:cBhvr>
                                      <p:to>
                                        <p:strVal val="visible"/>
                                      </p:to>
                                    </p:set>
                                    <p:animEffect transition="in" filter="wipe(left)">
                                      <p:cBhvr>
                                        <p:cTn id="12" dur="500"/>
                                        <p:tgtEl>
                                          <p:spTgt spid="30728">
                                            <p:txEl>
                                              <p:pRg st="3" end="3"/>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30728">
                                            <p:txEl>
                                              <p:pRg st="4" end="4"/>
                                            </p:txEl>
                                          </p:spTgt>
                                        </p:tgtEl>
                                        <p:attrNameLst>
                                          <p:attrName>style.visibility</p:attrName>
                                        </p:attrNameLst>
                                      </p:cBhvr>
                                      <p:to>
                                        <p:strVal val="visible"/>
                                      </p:to>
                                    </p:set>
                                    <p:animEffect transition="in" filter="wipe(left)">
                                      <p:cBhvr>
                                        <p:cTn id="16" dur="500"/>
                                        <p:tgtEl>
                                          <p:spTgt spid="30728">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0732"/>
                                        </p:tgtEl>
                                        <p:attrNameLst>
                                          <p:attrName>style.visibility</p:attrName>
                                        </p:attrNameLst>
                                      </p:cBhvr>
                                      <p:to>
                                        <p:strVal val="visible"/>
                                      </p:to>
                                    </p:set>
                                    <p:animEffect transition="in" filter="box(in)">
                                      <p:cBhvr>
                                        <p:cTn id="21" dur="500"/>
                                        <p:tgtEl>
                                          <p:spTgt spid="30732"/>
                                        </p:tgtEl>
                                      </p:cBhvr>
                                    </p:animEffect>
                                  </p:childTnLst>
                                </p:cTn>
                              </p:par>
                              <p:par>
                                <p:cTn id="22" presetID="4" presetClass="entr" presetSubtype="16" fill="hold" nodeType="withEffect">
                                  <p:stCondLst>
                                    <p:cond delay="0"/>
                                  </p:stCondLst>
                                  <p:childTnLst>
                                    <p:set>
                                      <p:cBhvr>
                                        <p:cTn id="23" dur="1" fill="hold">
                                          <p:stCondLst>
                                            <p:cond delay="0"/>
                                          </p:stCondLst>
                                        </p:cTn>
                                        <p:tgtEl>
                                          <p:spTgt spid="30733"/>
                                        </p:tgtEl>
                                        <p:attrNameLst>
                                          <p:attrName>style.visibility</p:attrName>
                                        </p:attrNameLst>
                                      </p:cBhvr>
                                      <p:to>
                                        <p:strVal val="visible"/>
                                      </p:to>
                                    </p:set>
                                    <p:animEffect transition="in" filter="box(in)">
                                      <p:cBhvr>
                                        <p:cTn id="24" dur="500"/>
                                        <p:tgtEl>
                                          <p:spTgt spid="3073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0736"/>
                                        </p:tgtEl>
                                        <p:attrNameLst>
                                          <p:attrName>style.visibility</p:attrName>
                                        </p:attrNameLst>
                                      </p:cBhvr>
                                      <p:to>
                                        <p:strVal val="visible"/>
                                      </p:to>
                                    </p:set>
                                    <p:animEffect transition="in" filter="wipe(up)">
                                      <p:cBhvr>
                                        <p:cTn id="27" dur="500"/>
                                        <p:tgtEl>
                                          <p:spTgt spid="307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0737"/>
                                        </p:tgtEl>
                                        <p:attrNameLst>
                                          <p:attrName>style.visibility</p:attrName>
                                        </p:attrNameLst>
                                      </p:cBhvr>
                                      <p:to>
                                        <p:strVal val="visible"/>
                                      </p:to>
                                    </p:set>
                                    <p:animEffect transition="in" filter="wipe(up)">
                                      <p:cBhvr>
                                        <p:cTn id="30" dur="500"/>
                                        <p:tgtEl>
                                          <p:spTgt spid="3073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0735"/>
                                        </p:tgtEl>
                                        <p:attrNameLst>
                                          <p:attrName>style.visibility</p:attrName>
                                        </p:attrNameLst>
                                      </p:cBhvr>
                                      <p:to>
                                        <p:strVal val="visible"/>
                                      </p:to>
                                    </p:set>
                                    <p:animEffect transition="in" filter="wipe(left)">
                                      <p:cBhvr>
                                        <p:cTn id="35" dur="500"/>
                                        <p:tgtEl>
                                          <p:spTgt spid="30735"/>
                                        </p:tgtEl>
                                      </p:cBhvr>
                                    </p:animEffect>
                                  </p:childTnLst>
                                </p:cTn>
                              </p:par>
                              <p:par>
                                <p:cTn id="36" presetID="22" presetClass="entr" presetSubtype="8" fill="hold" nodeType="withEffect">
                                  <p:stCondLst>
                                    <p:cond delay="0"/>
                                  </p:stCondLst>
                                  <p:childTnLst>
                                    <p:set>
                                      <p:cBhvr>
                                        <p:cTn id="37" dur="1" fill="hold">
                                          <p:stCondLst>
                                            <p:cond delay="0"/>
                                          </p:stCondLst>
                                        </p:cTn>
                                        <p:tgtEl>
                                          <p:spTgt spid="30734"/>
                                        </p:tgtEl>
                                        <p:attrNameLst>
                                          <p:attrName>style.visibility</p:attrName>
                                        </p:attrNameLst>
                                      </p:cBhvr>
                                      <p:to>
                                        <p:strVal val="visible"/>
                                      </p:to>
                                    </p:set>
                                    <p:animEffect transition="in" filter="wipe(left)">
                                      <p:cBhvr>
                                        <p:cTn id="38" dur="500"/>
                                        <p:tgtEl>
                                          <p:spTgt spid="3073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0738"/>
                                        </p:tgtEl>
                                        <p:attrNameLst>
                                          <p:attrName>style.visibility</p:attrName>
                                        </p:attrNameLst>
                                      </p:cBhvr>
                                      <p:to>
                                        <p:strVal val="visible"/>
                                      </p:to>
                                    </p:set>
                                    <p:animEffect transition="in" filter="wipe(left)">
                                      <p:cBhvr>
                                        <p:cTn id="43" dur="500"/>
                                        <p:tgtEl>
                                          <p:spTgt spid="30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2" grpId="0"/>
      <p:bldP spid="30735" grpId="0"/>
      <p:bldP spid="30736" grpId="0" animBg="1"/>
      <p:bldP spid="30737" grpId="0" animBg="1"/>
      <p:bldP spid="30738"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7" name="Rectangle 2"/>
          <p:cNvSpPr>
            <a:spLocks noGrp="1" noChangeArrowheads="1"/>
          </p:cNvSpPr>
          <p:nvPr>
            <p:ph type="title"/>
          </p:nvPr>
        </p:nvSpPr>
        <p:spPr/>
        <p:txBody>
          <a:bodyPr/>
          <a:lstStyle/>
          <a:p>
            <a:pPr eaLnBrk="1" hangingPunct="1"/>
            <a:r>
              <a:rPr lang="zh-CN" altLang="en-US" smtClean="0"/>
              <a:t>向量组的线性相关性</a:t>
            </a:r>
          </a:p>
        </p:txBody>
      </p:sp>
      <p:sp>
        <p:nvSpPr>
          <p:cNvPr id="24579" name="Rectangle 3"/>
          <p:cNvSpPr>
            <a:spLocks noGrp="1" noChangeArrowheads="1"/>
          </p:cNvSpPr>
          <p:nvPr>
            <p:ph type="body" idx="1"/>
          </p:nvPr>
        </p:nvSpPr>
        <p:spPr>
          <a:xfrm>
            <a:off x="457200" y="1628775"/>
            <a:ext cx="8229600" cy="1917700"/>
          </a:xfrm>
        </p:spPr>
        <p:txBody>
          <a:bodyPr>
            <a:spAutoFit/>
          </a:bodyPr>
          <a:lstStyle/>
          <a:p>
            <a:pPr eaLnBrk="1" hangingPunct="1">
              <a:lnSpc>
                <a:spcPct val="110000"/>
              </a:lnSpc>
              <a:buFont typeface="Wingdings" pitchFamily="2" charset="2"/>
              <a:buNone/>
            </a:pPr>
            <a:r>
              <a:rPr lang="zh-CN" altLang="en-US" smtClean="0">
                <a:solidFill>
                  <a:srgbClr val="0000FF"/>
                </a:solidFill>
              </a:rPr>
              <a:t>定义：</a:t>
            </a:r>
            <a:r>
              <a:rPr kumimoji="1" lang="zh-CN" altLang="en-US" smtClean="0"/>
              <a:t>给定向量组 </a:t>
            </a:r>
            <a:r>
              <a:rPr kumimoji="1" lang="en-US" altLang="zh-CN" i="1" smtClean="0"/>
              <a:t>A</a:t>
            </a:r>
            <a:r>
              <a:rPr kumimoji="1" lang="zh-CN" altLang="en-US" smtClean="0"/>
              <a:t>：</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m </a:t>
            </a:r>
            <a:r>
              <a:rPr kumimoji="1" lang="zh-CN" altLang="en-US" smtClean="0"/>
              <a:t>，如果存在</a:t>
            </a:r>
            <a:r>
              <a:rPr kumimoji="1" lang="zh-CN" altLang="en-US" smtClean="0">
                <a:solidFill>
                  <a:srgbClr val="0000FF"/>
                </a:solidFill>
              </a:rPr>
              <a:t>不全为零</a:t>
            </a:r>
            <a:r>
              <a:rPr kumimoji="1" lang="zh-CN" altLang="en-US" smtClean="0"/>
              <a:t>的实</a:t>
            </a:r>
          </a:p>
          <a:p>
            <a:pPr eaLnBrk="1" hangingPunct="1">
              <a:lnSpc>
                <a:spcPct val="110000"/>
              </a:lnSpc>
              <a:buFont typeface="Wingdings" pitchFamily="2" charset="2"/>
              <a:buNone/>
            </a:pPr>
            <a:r>
              <a:rPr kumimoji="1" lang="zh-CN" altLang="en-US" smtClean="0"/>
              <a:t>数 </a:t>
            </a:r>
            <a:r>
              <a:rPr kumimoji="1" lang="en-US" altLang="zh-CN" i="1" smtClean="0"/>
              <a:t>k</a:t>
            </a:r>
            <a:r>
              <a:rPr kumimoji="1" lang="en-US" altLang="zh-CN" baseline="-25000" smtClean="0"/>
              <a:t>1</a:t>
            </a:r>
            <a:r>
              <a:rPr kumimoji="1" lang="en-US" altLang="zh-CN" smtClean="0"/>
              <a:t>, </a:t>
            </a:r>
            <a:r>
              <a:rPr kumimoji="1" lang="en-US" altLang="zh-CN" i="1" smtClean="0"/>
              <a:t>k</a:t>
            </a:r>
            <a:r>
              <a:rPr kumimoji="1" lang="en-US" altLang="zh-CN" baseline="-25000" smtClean="0"/>
              <a:t>2</a:t>
            </a:r>
            <a:r>
              <a:rPr kumimoji="1" lang="en-US" altLang="zh-CN" smtClean="0"/>
              <a:t>, …, </a:t>
            </a:r>
            <a:r>
              <a:rPr kumimoji="1" lang="en-US" altLang="zh-CN" i="1" smtClean="0"/>
              <a:t>k</a:t>
            </a:r>
            <a:r>
              <a:rPr kumimoji="1" lang="en-US" altLang="zh-CN" i="1" baseline="-25000" smtClean="0"/>
              <a:t>m</a:t>
            </a:r>
            <a:r>
              <a:rPr kumimoji="1" lang="en-US" altLang="zh-CN" smtClean="0"/>
              <a:t> </a:t>
            </a:r>
            <a:r>
              <a:rPr kumimoji="1" lang="zh-CN" altLang="en-US" smtClean="0"/>
              <a:t>，使得</a:t>
            </a:r>
          </a:p>
          <a:p>
            <a:pPr algn="ctr" eaLnBrk="1" hangingPunct="1">
              <a:lnSpc>
                <a:spcPct val="110000"/>
              </a:lnSpc>
              <a:buFont typeface="Wingdings" pitchFamily="2" charset="2"/>
              <a:buNone/>
            </a:pPr>
            <a:r>
              <a:rPr kumimoji="1" lang="en-US" altLang="zh-CN" i="1" smtClean="0"/>
              <a:t>k</a:t>
            </a:r>
            <a:r>
              <a:rPr kumimoji="1" lang="en-US" altLang="zh-CN" baseline="-25000" smtClean="0"/>
              <a:t>1</a:t>
            </a:r>
            <a:r>
              <a:rPr kumimoji="1" lang="en-US" altLang="zh-CN" i="1" smtClean="0"/>
              <a:t>a</a:t>
            </a:r>
            <a:r>
              <a:rPr kumimoji="1" lang="en-US" altLang="zh-CN" baseline="-25000" smtClean="0"/>
              <a:t>1 </a:t>
            </a:r>
            <a:r>
              <a:rPr kumimoji="1" lang="en-US" altLang="zh-CN" smtClean="0"/>
              <a:t>+ </a:t>
            </a:r>
            <a:r>
              <a:rPr kumimoji="1" lang="en-US" altLang="zh-CN" i="1" smtClean="0"/>
              <a:t>k</a:t>
            </a:r>
            <a:r>
              <a:rPr kumimoji="1" lang="en-US" altLang="zh-CN" baseline="-25000" smtClean="0"/>
              <a:t>2</a:t>
            </a:r>
            <a:r>
              <a:rPr kumimoji="1" lang="en-US" altLang="zh-CN" i="1" smtClean="0"/>
              <a:t>a</a:t>
            </a:r>
            <a:r>
              <a:rPr kumimoji="1" lang="en-US" altLang="zh-CN" baseline="-25000" smtClean="0"/>
              <a:t>2 </a:t>
            </a:r>
            <a:r>
              <a:rPr kumimoji="1" lang="en-US" altLang="zh-CN" smtClean="0"/>
              <a:t>+ … + </a:t>
            </a:r>
            <a:r>
              <a:rPr kumimoji="1" lang="en-US" altLang="zh-CN" i="1" smtClean="0"/>
              <a:t>k</a:t>
            </a:r>
            <a:r>
              <a:rPr kumimoji="1" lang="en-US" altLang="zh-CN" i="1" baseline="-25000" smtClean="0"/>
              <a:t>m</a:t>
            </a:r>
            <a:r>
              <a:rPr kumimoji="1" lang="en-US" altLang="zh-CN" i="1" smtClean="0"/>
              <a:t>a</a:t>
            </a:r>
            <a:r>
              <a:rPr kumimoji="1" lang="en-US" altLang="zh-CN" i="1" baseline="-25000" smtClean="0"/>
              <a:t>m </a:t>
            </a:r>
            <a:r>
              <a:rPr kumimoji="1" lang="en-US" altLang="zh-CN" smtClean="0"/>
              <a:t>=0</a:t>
            </a:r>
            <a:r>
              <a:rPr kumimoji="1" lang="zh-CN" altLang="en-US" smtClean="0">
                <a:solidFill>
                  <a:srgbClr val="0000FF"/>
                </a:solidFill>
              </a:rPr>
              <a:t>（零向量）</a:t>
            </a:r>
          </a:p>
          <a:p>
            <a:pPr eaLnBrk="1" hangingPunct="1">
              <a:lnSpc>
                <a:spcPct val="110000"/>
              </a:lnSpc>
              <a:buFont typeface="Wingdings" pitchFamily="2" charset="2"/>
              <a:buNone/>
            </a:pPr>
            <a:r>
              <a:rPr lang="zh-CN" altLang="en-US" smtClean="0"/>
              <a:t>则称</a:t>
            </a:r>
            <a:r>
              <a:rPr kumimoji="1" lang="zh-CN" altLang="en-US" smtClean="0"/>
              <a:t>向量组 </a:t>
            </a:r>
            <a:r>
              <a:rPr kumimoji="1" lang="en-US" altLang="zh-CN" i="1" smtClean="0"/>
              <a:t>A </a:t>
            </a:r>
            <a:r>
              <a:rPr lang="zh-CN" altLang="en-US" smtClean="0"/>
              <a:t>是</a:t>
            </a:r>
            <a:r>
              <a:rPr lang="zh-CN" altLang="en-US" smtClean="0">
                <a:solidFill>
                  <a:srgbClr val="FF0000"/>
                </a:solidFill>
              </a:rPr>
              <a:t>线性相关</a:t>
            </a:r>
            <a:r>
              <a:rPr lang="zh-CN" altLang="en-US" smtClean="0"/>
              <a:t>的，否则称它是</a:t>
            </a:r>
            <a:r>
              <a:rPr lang="zh-CN" altLang="en-US" smtClean="0">
                <a:solidFill>
                  <a:srgbClr val="FF0000"/>
                </a:solidFill>
              </a:rPr>
              <a:t>线性无关</a:t>
            </a:r>
            <a:r>
              <a:rPr lang="zh-CN" altLang="en-US" smtClean="0"/>
              <a:t>的．</a:t>
            </a:r>
          </a:p>
        </p:txBody>
      </p:sp>
      <p:sp>
        <p:nvSpPr>
          <p:cNvPr id="24586" name="Rectangle 10"/>
          <p:cNvSpPr>
            <a:spLocks noChangeArrowheads="1"/>
          </p:cNvSpPr>
          <p:nvPr/>
        </p:nvSpPr>
        <p:spPr bwMode="auto">
          <a:xfrm>
            <a:off x="511175" y="4078288"/>
            <a:ext cx="2332038" cy="1333500"/>
          </a:xfrm>
          <a:prstGeom prst="rect">
            <a:avLst/>
          </a:prstGeom>
          <a:noFill/>
          <a:ln w="9525">
            <a:noFill/>
            <a:miter lim="800000"/>
            <a:headEnd/>
            <a:tailEnd/>
          </a:ln>
        </p:spPr>
        <p:txBody>
          <a:bodyPr>
            <a:spAutoFit/>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向量组</a:t>
            </a:r>
          </a:p>
          <a:p>
            <a:pPr marL="342900" indent="-342900" algn="ctr">
              <a:spcBef>
                <a:spcPct val="2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FF0000"/>
                </a:solidFill>
                <a:latin typeface="Times New Roman" pitchFamily="18" charset="0"/>
                <a:ea typeface="楷体_GB2312"/>
                <a:cs typeface="楷体_GB2312"/>
              </a:rPr>
              <a:t>m</a:t>
            </a:r>
            <a:endParaRPr kumimoji="1" lang="en-US" altLang="zh-CN" sz="2400" b="1">
              <a:solidFill>
                <a:srgbClr val="FF0000"/>
              </a:solidFill>
              <a:latin typeface="楷体_GB2312"/>
              <a:ea typeface="楷体_GB2312"/>
              <a:cs typeface="楷体_GB2312"/>
            </a:endParaRP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线性相关</a:t>
            </a:r>
          </a:p>
        </p:txBody>
      </p:sp>
      <p:sp>
        <p:nvSpPr>
          <p:cNvPr id="24587" name="Rectangle 11"/>
          <p:cNvSpPr>
            <a:spLocks noChangeArrowheads="1"/>
          </p:cNvSpPr>
          <p:nvPr/>
        </p:nvSpPr>
        <p:spPr bwMode="auto">
          <a:xfrm>
            <a:off x="3546475" y="4076700"/>
            <a:ext cx="3016250" cy="1335088"/>
          </a:xfrm>
          <a:prstGeom prst="rect">
            <a:avLst/>
          </a:prstGeom>
          <a:noFill/>
          <a:ln w="9525">
            <a:noFill/>
            <a:miter lim="800000"/>
            <a:headEnd/>
            <a:tailEnd/>
          </a:ln>
        </p:spPr>
        <p:txBody>
          <a:bodyPr/>
          <a:lstStyle/>
          <a:p>
            <a:pPr marL="342900" indent="-342900" algn="ctr">
              <a:spcBef>
                <a:spcPct val="20000"/>
              </a:spcBef>
              <a:buClr>
                <a:srgbClr val="9999CC"/>
              </a:buClr>
              <a:buSzPct val="80000"/>
              <a:buFont typeface="Wingdings" pitchFamily="2" charset="2"/>
              <a:buNone/>
            </a:pPr>
            <a:r>
              <a:rPr kumimoji="1" lang="en-US" altLang="zh-CN" sz="2400" b="1" i="1">
                <a:solidFill>
                  <a:srgbClr val="FF0000"/>
                </a:solidFill>
                <a:latin typeface="Times New Roman" pitchFamily="18" charset="0"/>
                <a:ea typeface="楷体_GB2312"/>
                <a:cs typeface="楷体_GB2312"/>
              </a:rPr>
              <a:t>m </a:t>
            </a:r>
            <a:r>
              <a:rPr kumimoji="1" lang="zh-CN" altLang="en-US" sz="2400" b="1">
                <a:solidFill>
                  <a:srgbClr val="000000"/>
                </a:solidFill>
                <a:latin typeface="楷体_GB2312"/>
                <a:ea typeface="楷体_GB2312"/>
                <a:cs typeface="楷体_GB2312"/>
              </a:rPr>
              <a:t>元齐次线性方程组</a:t>
            </a:r>
          </a:p>
          <a:p>
            <a:pPr marL="342900" indent="-342900" algn="ctr">
              <a:spcBef>
                <a:spcPct val="2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0</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楷体_GB2312"/>
                <a:ea typeface="楷体_GB2312"/>
                <a:cs typeface="楷体_GB2312"/>
              </a:rPr>
              <a:t>有非零解</a:t>
            </a:r>
          </a:p>
        </p:txBody>
      </p:sp>
      <p:sp>
        <p:nvSpPr>
          <p:cNvPr id="24588" name="AutoShape 12"/>
          <p:cNvSpPr>
            <a:spLocks noChangeArrowheads="1"/>
          </p:cNvSpPr>
          <p:nvPr/>
        </p:nvSpPr>
        <p:spPr bwMode="auto">
          <a:xfrm>
            <a:off x="2906713" y="4516438"/>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24589" name="Rectangle 13"/>
          <p:cNvSpPr>
            <a:spLocks noChangeArrowheads="1"/>
          </p:cNvSpPr>
          <p:nvPr/>
        </p:nvSpPr>
        <p:spPr bwMode="auto">
          <a:xfrm>
            <a:off x="7267575" y="4516438"/>
            <a:ext cx="1393825" cy="457200"/>
          </a:xfrm>
          <a:prstGeom prst="rect">
            <a:avLst/>
          </a:prstGeom>
          <a:noFill/>
          <a:ln w="9525">
            <a:noFill/>
            <a:miter lim="800000"/>
            <a:headEnd/>
            <a:tailEnd/>
          </a:ln>
        </p:spPr>
        <p:txBody>
          <a:bodyPr anchor="ctr" anchorCtr="1">
            <a:spAutoFit/>
          </a:bodyPr>
          <a:lstStyle/>
          <a:p>
            <a:pPr marL="342900" indent="-342900" algn="ctr">
              <a:spcBef>
                <a:spcPct val="20000"/>
              </a:spcBef>
              <a:buClr>
                <a:srgbClr val="9999CC"/>
              </a:buClr>
              <a:buSzPct val="80000"/>
              <a:buFont typeface="Wingdings" pitchFamily="2" charset="2"/>
              <a:buNone/>
            </a:pP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en-US" altLang="zh-CN" sz="2400" b="1">
                <a:solidFill>
                  <a:srgbClr val="000000"/>
                </a:solidFill>
                <a:latin typeface="Symbol" pitchFamily="18" charset="2"/>
                <a:ea typeface="楷体_GB2312"/>
                <a:cs typeface="楷体_GB2312"/>
              </a:rPr>
              <a:t>&lt;</a:t>
            </a:r>
            <a:r>
              <a:rPr lang="en-US" altLang="zh-CN"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m</a:t>
            </a:r>
            <a:endParaRPr kumimoji="1" lang="en-US" altLang="zh-CN" sz="2400" b="1" i="1">
              <a:solidFill>
                <a:srgbClr val="FF0000"/>
              </a:solidFill>
              <a:latin typeface="楷体_GB2312"/>
              <a:ea typeface="楷体_GB2312"/>
              <a:cs typeface="楷体_GB2312"/>
            </a:endParaRPr>
          </a:p>
        </p:txBody>
      </p:sp>
      <p:sp>
        <p:nvSpPr>
          <p:cNvPr id="24590" name="AutoShape 14"/>
          <p:cNvSpPr>
            <a:spLocks noChangeArrowheads="1"/>
          </p:cNvSpPr>
          <p:nvPr/>
        </p:nvSpPr>
        <p:spPr bwMode="auto">
          <a:xfrm>
            <a:off x="6626225" y="4516438"/>
            <a:ext cx="576263"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par>
                          <p:cTn id="7" fill="hold" nodeType="afterGroup">
                            <p:stCondLst>
                              <p:cond delay="30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24579">
                                            <p:txEl>
                                              <p:pRg st="2" end="2"/>
                                            </p:txEl>
                                          </p:spTgt>
                                        </p:tgtEl>
                                        <p:attrNameLst>
                                          <p:attrName>style.visibility</p:attrName>
                                        </p:attrNameLst>
                                      </p:cBhvr>
                                      <p:to>
                                        <p:strVal val="visible"/>
                                      </p:to>
                                    </p:set>
                                    <p:anim calcmode="lin" valueType="num">
                                      <p:cBhvr additive="base">
                                        <p:cTn id="14" dur="500" fill="hold"/>
                                        <p:tgtEl>
                                          <p:spTgt spid="24579">
                                            <p:txEl>
                                              <p:pRg st="2" end="2"/>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245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iterate type="lt">
                                    <p:tmAbs val="100"/>
                                  </p:iterate>
                                  <p:childTnLst>
                                    <p:set>
                                      <p:cBhvr>
                                        <p:cTn id="19"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4586"/>
                                        </p:tgtEl>
                                        <p:attrNameLst>
                                          <p:attrName>style.visibility</p:attrName>
                                        </p:attrNameLst>
                                      </p:cBhvr>
                                      <p:to>
                                        <p:strVal val="visible"/>
                                      </p:to>
                                    </p:set>
                                    <p:animEffect transition="in" filter="box(in)">
                                      <p:cBhvr>
                                        <p:cTn id="24" dur="500"/>
                                        <p:tgtEl>
                                          <p:spTgt spid="2458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4588"/>
                                        </p:tgtEl>
                                        <p:attrNameLst>
                                          <p:attrName>style.visibility</p:attrName>
                                        </p:attrNameLst>
                                      </p:cBhvr>
                                      <p:to>
                                        <p:strVal val="visible"/>
                                      </p:to>
                                    </p:set>
                                    <p:anim calcmode="lin" valueType="num">
                                      <p:cBhvr>
                                        <p:cTn id="29" dur="500" fill="hold"/>
                                        <p:tgtEl>
                                          <p:spTgt spid="24588"/>
                                        </p:tgtEl>
                                        <p:attrNameLst>
                                          <p:attrName>ppt_w</p:attrName>
                                        </p:attrNameLst>
                                      </p:cBhvr>
                                      <p:tavLst>
                                        <p:tav tm="0">
                                          <p:val>
                                            <p:fltVal val="0"/>
                                          </p:val>
                                        </p:tav>
                                        <p:tav tm="100000">
                                          <p:val>
                                            <p:strVal val="#ppt_w"/>
                                          </p:val>
                                        </p:tav>
                                      </p:tavLst>
                                    </p:anim>
                                    <p:anim calcmode="lin" valueType="num">
                                      <p:cBhvr>
                                        <p:cTn id="30" dur="500" fill="hold"/>
                                        <p:tgtEl>
                                          <p:spTgt spid="24588"/>
                                        </p:tgtEl>
                                        <p:attrNameLst>
                                          <p:attrName>ppt_h</p:attrName>
                                        </p:attrNameLst>
                                      </p:cBhvr>
                                      <p:tavLst>
                                        <p:tav tm="0">
                                          <p:val>
                                            <p:fltVal val="0"/>
                                          </p:val>
                                        </p:tav>
                                        <p:tav tm="100000">
                                          <p:val>
                                            <p:strVal val="#ppt_h"/>
                                          </p:val>
                                        </p:tav>
                                      </p:tavLst>
                                    </p:anim>
                                  </p:childTnLst>
                                </p:cTn>
                              </p:par>
                            </p:childTnLst>
                          </p:cTn>
                        </p:par>
                        <p:par>
                          <p:cTn id="31" fill="hold" nodeType="afterGroup">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24587"/>
                                        </p:tgtEl>
                                        <p:attrNameLst>
                                          <p:attrName>style.visibility</p:attrName>
                                        </p:attrNameLst>
                                      </p:cBhvr>
                                      <p:to>
                                        <p:strVal val="visible"/>
                                      </p:to>
                                    </p:set>
                                    <p:animEffect transition="in" filter="box(in)">
                                      <p:cBhvr>
                                        <p:cTn id="34" dur="500"/>
                                        <p:tgtEl>
                                          <p:spTgt spid="2458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24590"/>
                                        </p:tgtEl>
                                        <p:attrNameLst>
                                          <p:attrName>style.visibility</p:attrName>
                                        </p:attrNameLst>
                                      </p:cBhvr>
                                      <p:to>
                                        <p:strVal val="visible"/>
                                      </p:to>
                                    </p:set>
                                    <p:anim calcmode="lin" valueType="num">
                                      <p:cBhvr>
                                        <p:cTn id="39" dur="500" fill="hold"/>
                                        <p:tgtEl>
                                          <p:spTgt spid="24590"/>
                                        </p:tgtEl>
                                        <p:attrNameLst>
                                          <p:attrName>ppt_w</p:attrName>
                                        </p:attrNameLst>
                                      </p:cBhvr>
                                      <p:tavLst>
                                        <p:tav tm="0">
                                          <p:val>
                                            <p:fltVal val="0"/>
                                          </p:val>
                                        </p:tav>
                                        <p:tav tm="100000">
                                          <p:val>
                                            <p:strVal val="#ppt_w"/>
                                          </p:val>
                                        </p:tav>
                                      </p:tavLst>
                                    </p:anim>
                                    <p:anim calcmode="lin" valueType="num">
                                      <p:cBhvr>
                                        <p:cTn id="40" dur="500" fill="hold"/>
                                        <p:tgtEl>
                                          <p:spTgt spid="24590"/>
                                        </p:tgtEl>
                                        <p:attrNameLst>
                                          <p:attrName>ppt_h</p:attrName>
                                        </p:attrNameLst>
                                      </p:cBhvr>
                                      <p:tavLst>
                                        <p:tav tm="0">
                                          <p:val>
                                            <p:fltVal val="0"/>
                                          </p:val>
                                        </p:tav>
                                        <p:tav tm="100000">
                                          <p:val>
                                            <p:strVal val="#ppt_h"/>
                                          </p:val>
                                        </p:tav>
                                      </p:tavLst>
                                    </p:anim>
                                  </p:childTnLst>
                                </p:cTn>
                              </p:par>
                            </p:childTnLst>
                          </p:cTn>
                        </p:par>
                        <p:par>
                          <p:cTn id="41" fill="hold" nodeType="afterGroup">
                            <p:stCondLst>
                              <p:cond delay="500"/>
                            </p:stCondLst>
                            <p:childTnLst>
                              <p:par>
                                <p:cTn id="42" presetID="4" presetClass="entr" presetSubtype="16" fill="hold" grpId="0" nodeType="afterEffect">
                                  <p:stCondLst>
                                    <p:cond delay="0"/>
                                  </p:stCondLst>
                                  <p:childTnLst>
                                    <p:set>
                                      <p:cBhvr>
                                        <p:cTn id="43" dur="1" fill="hold">
                                          <p:stCondLst>
                                            <p:cond delay="0"/>
                                          </p:stCondLst>
                                        </p:cTn>
                                        <p:tgtEl>
                                          <p:spTgt spid="24589"/>
                                        </p:tgtEl>
                                        <p:attrNameLst>
                                          <p:attrName>style.visibility</p:attrName>
                                        </p:attrNameLst>
                                      </p:cBhvr>
                                      <p:to>
                                        <p:strVal val="visible"/>
                                      </p:to>
                                    </p:set>
                                    <p:animEffect transition="in" filter="box(in)">
                                      <p:cBhvr>
                                        <p:cTn id="44" dur="500"/>
                                        <p:tgtEl>
                                          <p:spTgt spid="24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P spid="24586" grpId="0"/>
      <p:bldP spid="24587" grpId="0"/>
      <p:bldP spid="24588" grpId="0" animBg="1"/>
      <p:bldP spid="24589" grpId="0"/>
      <p:bldP spid="24590"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4"/>
          <p:cNvSpPr>
            <a:spLocks noChangeArrowheads="1"/>
          </p:cNvSpPr>
          <p:nvPr/>
        </p:nvSpPr>
        <p:spPr bwMode="auto">
          <a:xfrm>
            <a:off x="457200" y="455613"/>
            <a:ext cx="8435975" cy="5422900"/>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备注：</a:t>
            </a:r>
          </a:p>
          <a:p>
            <a:pPr marL="342900" indent="-342900">
              <a:lnSpc>
                <a:spcPct val="110000"/>
              </a:lnSpc>
              <a:spcBef>
                <a:spcPct val="20000"/>
              </a:spcBef>
              <a:buClr>
                <a:srgbClr val="0000FF"/>
              </a:buClr>
              <a:buFont typeface="Wingdings" pitchFamily="2" charset="2"/>
              <a:buChar char="p"/>
            </a:pPr>
            <a:r>
              <a:rPr kumimoji="1" lang="zh-CN" altLang="en-US" sz="2400" b="1">
                <a:solidFill>
                  <a:srgbClr val="000000"/>
                </a:solidFill>
                <a:latin typeface="Times New Roman" pitchFamily="18" charset="0"/>
                <a:ea typeface="楷体_GB2312"/>
                <a:cs typeface="楷体_GB2312"/>
              </a:rPr>
              <a:t>给定向量组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，不是线性相关，就是线性无关，两者必居其一．</a:t>
            </a:r>
          </a:p>
          <a:p>
            <a:pPr marL="342900" indent="-342900">
              <a:lnSpc>
                <a:spcPct val="110000"/>
              </a:lnSpc>
              <a:spcBef>
                <a:spcPct val="20000"/>
              </a:spcBef>
              <a:buClr>
                <a:srgbClr val="0000FF"/>
              </a:buClr>
              <a:buFont typeface="Wingdings" pitchFamily="2" charset="2"/>
              <a:buChar char="p"/>
            </a:pP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线性相关，通常是指 </a:t>
            </a:r>
            <a:r>
              <a:rPr kumimoji="1" lang="en-US" altLang="zh-CN" sz="2400" b="1" i="1">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≥2 </a:t>
            </a:r>
            <a:r>
              <a:rPr kumimoji="1" lang="zh-CN" altLang="en-US" sz="2400" b="1">
                <a:solidFill>
                  <a:srgbClr val="000000"/>
                </a:solidFill>
                <a:latin typeface="Times New Roman" pitchFamily="18" charset="0"/>
                <a:ea typeface="楷体_GB2312"/>
                <a:cs typeface="楷体_GB2312"/>
              </a:rPr>
              <a:t>的情形</a:t>
            </a:r>
            <a:r>
              <a:rPr kumimoji="1" lang="en-US" altLang="zh-CN" sz="2400" b="1">
                <a:solidFill>
                  <a:srgbClr val="000000"/>
                </a:solidFill>
                <a:latin typeface="楷体_GB2312"/>
                <a:ea typeface="楷体_GB2312"/>
                <a:cs typeface="楷体_GB2312"/>
              </a:rPr>
              <a:t>.</a:t>
            </a:r>
          </a:p>
          <a:p>
            <a:pPr marL="342900" indent="-342900">
              <a:lnSpc>
                <a:spcPct val="110000"/>
              </a:lnSpc>
              <a:spcBef>
                <a:spcPct val="20000"/>
              </a:spcBef>
              <a:buClr>
                <a:srgbClr val="0000FF"/>
              </a:buClr>
              <a:buFont typeface="Wingdings" pitchFamily="2" charset="2"/>
              <a:buChar char="p"/>
            </a:pPr>
            <a:r>
              <a:rPr kumimoji="1" lang="zh-CN" altLang="en-US" sz="2400" b="1">
                <a:solidFill>
                  <a:srgbClr val="000000"/>
                </a:solidFill>
                <a:latin typeface="Times New Roman" pitchFamily="18" charset="0"/>
                <a:ea typeface="楷体_GB2312"/>
                <a:cs typeface="楷体_GB2312"/>
              </a:rPr>
              <a:t>若向量组只包含一个向量：当</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 </a:t>
            </a:r>
            <a:r>
              <a:rPr kumimoji="1" lang="en-US" altLang="zh-CN" sz="2400" b="1" i="1" baseline="-25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a:t>
            </a:r>
            <a:r>
              <a:rPr kumimoji="1" lang="zh-CN" altLang="en-US" sz="2400" b="1">
                <a:solidFill>
                  <a:srgbClr val="0000FF"/>
                </a:solidFill>
                <a:latin typeface="Times New Roman" pitchFamily="18" charset="0"/>
                <a:ea typeface="楷体_GB2312"/>
                <a:cs typeface="楷体_GB2312"/>
              </a:rPr>
              <a:t>零向量</a:t>
            </a:r>
            <a:r>
              <a:rPr kumimoji="1" lang="zh-CN" altLang="en-US" sz="2400" b="1">
                <a:solidFill>
                  <a:srgbClr val="000000"/>
                </a:solidFill>
                <a:latin typeface="Times New Roman" pitchFamily="18" charset="0"/>
                <a:ea typeface="楷体_GB2312"/>
                <a:cs typeface="楷体_GB2312"/>
              </a:rPr>
              <a:t>时，线性相关；当</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不是</a:t>
            </a:r>
            <a:r>
              <a:rPr kumimoji="1" lang="zh-CN" altLang="en-US" sz="2400" b="1">
                <a:solidFill>
                  <a:srgbClr val="0000FF"/>
                </a:solidFill>
                <a:latin typeface="Times New Roman" pitchFamily="18" charset="0"/>
                <a:ea typeface="楷体_GB2312"/>
                <a:cs typeface="楷体_GB2312"/>
              </a:rPr>
              <a:t>零向量</a:t>
            </a:r>
            <a:r>
              <a:rPr kumimoji="1" lang="zh-CN" altLang="en-US" sz="2400" b="1">
                <a:solidFill>
                  <a:srgbClr val="000000"/>
                </a:solidFill>
                <a:latin typeface="Times New Roman" pitchFamily="18" charset="0"/>
                <a:ea typeface="楷体_GB2312"/>
                <a:cs typeface="楷体_GB2312"/>
              </a:rPr>
              <a:t>时，线性无关．</a:t>
            </a:r>
          </a:p>
          <a:p>
            <a:pPr marL="342900" indent="-342900">
              <a:lnSpc>
                <a:spcPct val="110000"/>
              </a:lnSpc>
              <a:spcBef>
                <a:spcPct val="20000"/>
              </a:spcBef>
              <a:buClr>
                <a:srgbClr val="0000FF"/>
              </a:buClr>
              <a:buFont typeface="Wingdings" pitchFamily="2" charset="2"/>
              <a:buChar char="p"/>
            </a:pP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≥2) </a:t>
            </a:r>
            <a:r>
              <a:rPr kumimoji="1" lang="zh-CN" altLang="en-US" sz="2400" b="1">
                <a:solidFill>
                  <a:srgbClr val="000000"/>
                </a:solidFill>
                <a:latin typeface="Times New Roman" pitchFamily="18" charset="0"/>
                <a:ea typeface="楷体_GB2312"/>
                <a:cs typeface="楷体_GB2312"/>
              </a:rPr>
              <a:t>线性相关，也就是向量组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中，至少有一个向量能由其余 </a:t>
            </a:r>
            <a:r>
              <a:rPr kumimoji="1" lang="en-US" altLang="zh-CN" sz="2400" b="1" i="1">
                <a:solidFill>
                  <a:srgbClr val="000000"/>
                </a:solidFill>
                <a:latin typeface="Times New Roman" pitchFamily="18" charset="0"/>
                <a:ea typeface="楷体_GB2312"/>
                <a:cs typeface="楷体_GB2312"/>
              </a:rPr>
              <a:t>m</a:t>
            </a:r>
            <a:r>
              <a:rPr kumimoji="1" lang="zh-CN"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个向量线性表示．</a:t>
            </a:r>
          </a:p>
          <a:p>
            <a:pPr marL="342900" indent="-342900">
              <a:lnSpc>
                <a:spcPct val="110000"/>
              </a:lnSpc>
              <a:spcBef>
                <a:spcPct val="2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	特别地，</a:t>
            </a:r>
          </a:p>
          <a:p>
            <a:pPr marL="742950" lvl="1" indent="-285750">
              <a:lnSpc>
                <a:spcPct val="110000"/>
              </a:lnSpc>
              <a:spcBef>
                <a:spcPct val="20000"/>
              </a:spcBef>
              <a:buClr>
                <a:srgbClr val="0000FF"/>
              </a:buClr>
              <a:buFont typeface="Wingdings" pitchFamily="2" charset="2"/>
              <a:buBlip>
                <a:blip r:embed="rId2"/>
              </a:buBlip>
            </a:pPr>
            <a:r>
              <a:rPr kumimoji="1" lang="en-US" altLang="zh-CN" sz="2400" b="1" i="1">
                <a:solidFill>
                  <a:srgbClr val="008000"/>
                </a:solidFill>
                <a:latin typeface="Times New Roman" pitchFamily="18" charset="0"/>
                <a:ea typeface="楷体_GB2312"/>
                <a:cs typeface="楷体_GB2312"/>
              </a:rPr>
              <a:t>a</a:t>
            </a:r>
            <a:r>
              <a:rPr kumimoji="1" lang="en-US" altLang="zh-CN" sz="2400" b="1" baseline="-25000">
                <a:solidFill>
                  <a:srgbClr val="008000"/>
                </a:solidFill>
                <a:latin typeface="Times New Roman" pitchFamily="18" charset="0"/>
                <a:ea typeface="楷体_GB2312"/>
                <a:cs typeface="楷体_GB2312"/>
              </a:rPr>
              <a:t>1</a:t>
            </a:r>
            <a:r>
              <a:rPr kumimoji="1" lang="en-US" altLang="zh-CN" sz="2400" b="1">
                <a:solidFill>
                  <a:srgbClr val="008000"/>
                </a:solidFill>
                <a:latin typeface="Times New Roman" pitchFamily="18" charset="0"/>
                <a:ea typeface="楷体_GB2312"/>
                <a:cs typeface="楷体_GB2312"/>
              </a:rPr>
              <a:t>, </a:t>
            </a:r>
            <a:r>
              <a:rPr kumimoji="1" lang="en-US" altLang="zh-CN" sz="2400" b="1" i="1">
                <a:solidFill>
                  <a:srgbClr val="008000"/>
                </a:solidFill>
                <a:latin typeface="Times New Roman" pitchFamily="18" charset="0"/>
                <a:ea typeface="楷体_GB2312"/>
                <a:cs typeface="楷体_GB2312"/>
              </a:rPr>
              <a:t>a</a:t>
            </a:r>
            <a:r>
              <a:rPr kumimoji="1" lang="en-US" altLang="zh-CN" sz="2400" b="1" baseline="-25000">
                <a:solidFill>
                  <a:srgbClr val="008000"/>
                </a:solidFill>
                <a:latin typeface="Times New Roman" pitchFamily="18" charset="0"/>
                <a:ea typeface="楷体_GB2312"/>
                <a:cs typeface="楷体_GB2312"/>
              </a:rPr>
              <a:t>2 </a:t>
            </a:r>
            <a:r>
              <a:rPr kumimoji="1" lang="zh-CN" altLang="en-US" sz="2400" b="1">
                <a:solidFill>
                  <a:srgbClr val="008000"/>
                </a:solidFill>
                <a:latin typeface="Times New Roman" pitchFamily="18" charset="0"/>
                <a:ea typeface="楷体_GB2312"/>
                <a:cs typeface="楷体_GB2312"/>
              </a:rPr>
              <a:t>线性相关当且仅当 </a:t>
            </a:r>
            <a:r>
              <a:rPr kumimoji="1" lang="en-US" altLang="zh-CN" sz="2400" b="1" i="1">
                <a:solidFill>
                  <a:srgbClr val="008000"/>
                </a:solidFill>
                <a:latin typeface="Times New Roman" pitchFamily="18" charset="0"/>
                <a:ea typeface="楷体_GB2312"/>
                <a:cs typeface="楷体_GB2312"/>
              </a:rPr>
              <a:t>a</a:t>
            </a:r>
            <a:r>
              <a:rPr kumimoji="1" lang="en-US" altLang="zh-CN" sz="2400" b="1" baseline="-25000">
                <a:solidFill>
                  <a:srgbClr val="008000"/>
                </a:solidFill>
                <a:latin typeface="Times New Roman" pitchFamily="18" charset="0"/>
                <a:ea typeface="楷体_GB2312"/>
                <a:cs typeface="楷体_GB2312"/>
              </a:rPr>
              <a:t>1</a:t>
            </a:r>
            <a:r>
              <a:rPr kumimoji="1" lang="en-US" altLang="zh-CN" sz="2400" b="1">
                <a:solidFill>
                  <a:srgbClr val="008000"/>
                </a:solidFill>
                <a:latin typeface="Times New Roman" pitchFamily="18" charset="0"/>
                <a:ea typeface="楷体_GB2312"/>
                <a:cs typeface="楷体_GB2312"/>
              </a:rPr>
              <a:t>, </a:t>
            </a:r>
            <a:r>
              <a:rPr kumimoji="1" lang="en-US" altLang="zh-CN" sz="2400" b="1" i="1">
                <a:solidFill>
                  <a:srgbClr val="008000"/>
                </a:solidFill>
                <a:latin typeface="Times New Roman" pitchFamily="18" charset="0"/>
                <a:ea typeface="楷体_GB2312"/>
                <a:cs typeface="楷体_GB2312"/>
              </a:rPr>
              <a:t>a</a:t>
            </a:r>
            <a:r>
              <a:rPr kumimoji="1" lang="en-US" altLang="zh-CN" sz="2400" b="1" baseline="-25000">
                <a:solidFill>
                  <a:srgbClr val="008000"/>
                </a:solidFill>
                <a:latin typeface="Times New Roman" pitchFamily="18" charset="0"/>
                <a:ea typeface="楷体_GB2312"/>
                <a:cs typeface="楷体_GB2312"/>
              </a:rPr>
              <a:t>2 </a:t>
            </a:r>
            <a:r>
              <a:rPr kumimoji="1" lang="zh-CN" altLang="en-US" sz="2400" b="1">
                <a:solidFill>
                  <a:srgbClr val="008000"/>
                </a:solidFill>
                <a:latin typeface="Times New Roman" pitchFamily="18" charset="0"/>
                <a:ea typeface="楷体_GB2312"/>
                <a:cs typeface="楷体_GB2312"/>
              </a:rPr>
              <a:t>的分量对应成比例，其几何意义是两向量共线．</a:t>
            </a:r>
          </a:p>
          <a:p>
            <a:pPr marL="742950" lvl="1" indent="-285750">
              <a:lnSpc>
                <a:spcPct val="110000"/>
              </a:lnSpc>
              <a:spcBef>
                <a:spcPct val="20000"/>
              </a:spcBef>
              <a:buClr>
                <a:srgbClr val="0000FF"/>
              </a:buClr>
              <a:buFont typeface="Wingdings" pitchFamily="2" charset="2"/>
              <a:buBlip>
                <a:blip r:embed="rId2"/>
              </a:buBlip>
            </a:pPr>
            <a:r>
              <a:rPr kumimoji="1" lang="en-US" altLang="zh-CN" sz="2400" b="1" i="1">
                <a:solidFill>
                  <a:srgbClr val="008000"/>
                </a:solidFill>
                <a:latin typeface="Times New Roman" pitchFamily="18" charset="0"/>
                <a:ea typeface="楷体_GB2312"/>
                <a:cs typeface="楷体_GB2312"/>
              </a:rPr>
              <a:t>a</a:t>
            </a:r>
            <a:r>
              <a:rPr kumimoji="1" lang="en-US" altLang="zh-CN" sz="2400" b="1" baseline="-25000">
                <a:solidFill>
                  <a:srgbClr val="008000"/>
                </a:solidFill>
                <a:latin typeface="Times New Roman" pitchFamily="18" charset="0"/>
                <a:ea typeface="楷体_GB2312"/>
                <a:cs typeface="楷体_GB2312"/>
              </a:rPr>
              <a:t>1</a:t>
            </a:r>
            <a:r>
              <a:rPr kumimoji="1" lang="en-US" altLang="zh-CN" sz="2400" b="1">
                <a:solidFill>
                  <a:srgbClr val="008000"/>
                </a:solidFill>
                <a:latin typeface="Times New Roman" pitchFamily="18" charset="0"/>
                <a:ea typeface="楷体_GB2312"/>
                <a:cs typeface="楷体_GB2312"/>
              </a:rPr>
              <a:t>, </a:t>
            </a:r>
            <a:r>
              <a:rPr kumimoji="1" lang="en-US" altLang="zh-CN" sz="2400" b="1" i="1">
                <a:solidFill>
                  <a:srgbClr val="008000"/>
                </a:solidFill>
                <a:latin typeface="Times New Roman" pitchFamily="18" charset="0"/>
                <a:ea typeface="楷体_GB2312"/>
                <a:cs typeface="楷体_GB2312"/>
              </a:rPr>
              <a:t>a</a:t>
            </a:r>
            <a:r>
              <a:rPr kumimoji="1" lang="en-US" altLang="zh-CN" sz="2400" b="1" baseline="-25000">
                <a:solidFill>
                  <a:srgbClr val="008000"/>
                </a:solidFill>
                <a:latin typeface="Times New Roman" pitchFamily="18" charset="0"/>
                <a:ea typeface="楷体_GB2312"/>
                <a:cs typeface="楷体_GB2312"/>
              </a:rPr>
              <a:t>2</a:t>
            </a:r>
            <a:r>
              <a:rPr kumimoji="1" lang="en-US" altLang="zh-CN" sz="2400" b="1">
                <a:solidFill>
                  <a:srgbClr val="008000"/>
                </a:solidFill>
                <a:latin typeface="Times New Roman" pitchFamily="18" charset="0"/>
                <a:ea typeface="楷体_GB2312"/>
                <a:cs typeface="楷体_GB2312"/>
              </a:rPr>
              <a:t>, </a:t>
            </a:r>
            <a:r>
              <a:rPr kumimoji="1" lang="en-US" altLang="zh-CN" sz="2400" b="1" i="1">
                <a:solidFill>
                  <a:srgbClr val="008000"/>
                </a:solidFill>
                <a:latin typeface="Times New Roman" pitchFamily="18" charset="0"/>
                <a:ea typeface="楷体_GB2312"/>
                <a:cs typeface="楷体_GB2312"/>
              </a:rPr>
              <a:t>a</a:t>
            </a:r>
            <a:r>
              <a:rPr kumimoji="1" lang="en-US" altLang="zh-CN" sz="2400" b="1" baseline="-25000">
                <a:solidFill>
                  <a:srgbClr val="008000"/>
                </a:solidFill>
                <a:latin typeface="Times New Roman" pitchFamily="18" charset="0"/>
                <a:ea typeface="楷体_GB2312"/>
                <a:cs typeface="楷体_GB2312"/>
              </a:rPr>
              <a:t>3</a:t>
            </a:r>
            <a:r>
              <a:rPr kumimoji="1" lang="en-US" altLang="zh-CN" sz="2400" b="1" i="1" baseline="-25000">
                <a:solidFill>
                  <a:srgbClr val="008000"/>
                </a:solidFill>
                <a:latin typeface="Times New Roman" pitchFamily="18" charset="0"/>
                <a:ea typeface="楷体_GB2312"/>
                <a:cs typeface="楷体_GB2312"/>
              </a:rPr>
              <a:t> </a:t>
            </a:r>
            <a:r>
              <a:rPr kumimoji="1" lang="zh-CN" altLang="en-US" sz="2400" b="1">
                <a:solidFill>
                  <a:srgbClr val="008000"/>
                </a:solidFill>
                <a:latin typeface="Times New Roman" pitchFamily="18" charset="0"/>
                <a:ea typeface="楷体_GB2312"/>
                <a:cs typeface="楷体_GB2312"/>
              </a:rPr>
              <a:t>线性相关的几何意义是三个向量共面．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892">
                                            <p:txEl>
                                              <p:pRg st="1" end="1"/>
                                            </p:txEl>
                                          </p:spTgt>
                                        </p:tgtEl>
                                        <p:attrNameLst>
                                          <p:attrName>style.visibility</p:attrName>
                                        </p:attrNameLst>
                                      </p:cBhvr>
                                      <p:to>
                                        <p:strVal val="visible"/>
                                      </p:to>
                                    </p:set>
                                    <p:animEffect transition="in" filter="wipe(left)">
                                      <p:cBhvr>
                                        <p:cTn id="7" dur="500"/>
                                        <p:tgtEl>
                                          <p:spTgt spid="3789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892">
                                            <p:txEl>
                                              <p:pRg st="2" end="2"/>
                                            </p:txEl>
                                          </p:spTgt>
                                        </p:tgtEl>
                                        <p:attrNameLst>
                                          <p:attrName>style.visibility</p:attrName>
                                        </p:attrNameLst>
                                      </p:cBhvr>
                                      <p:to>
                                        <p:strVal val="visible"/>
                                      </p:to>
                                    </p:set>
                                    <p:animEffect transition="in" filter="wipe(left)">
                                      <p:cBhvr>
                                        <p:cTn id="12" dur="500"/>
                                        <p:tgtEl>
                                          <p:spTgt spid="3789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892">
                                            <p:txEl>
                                              <p:pRg st="3" end="3"/>
                                            </p:txEl>
                                          </p:spTgt>
                                        </p:tgtEl>
                                        <p:attrNameLst>
                                          <p:attrName>style.visibility</p:attrName>
                                        </p:attrNameLst>
                                      </p:cBhvr>
                                      <p:to>
                                        <p:strVal val="visible"/>
                                      </p:to>
                                    </p:set>
                                    <p:animEffect transition="in" filter="wipe(left)">
                                      <p:cBhvr>
                                        <p:cTn id="17" dur="500"/>
                                        <p:tgtEl>
                                          <p:spTgt spid="3789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892">
                                            <p:txEl>
                                              <p:pRg st="4" end="4"/>
                                            </p:txEl>
                                          </p:spTgt>
                                        </p:tgtEl>
                                        <p:attrNameLst>
                                          <p:attrName>style.visibility</p:attrName>
                                        </p:attrNameLst>
                                      </p:cBhvr>
                                      <p:to>
                                        <p:strVal val="visible"/>
                                      </p:to>
                                    </p:set>
                                    <p:animEffect transition="in" filter="wipe(left)">
                                      <p:cBhvr>
                                        <p:cTn id="22" dur="500"/>
                                        <p:tgtEl>
                                          <p:spTgt spid="3789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7892">
                                            <p:txEl>
                                              <p:pRg st="5" end="5"/>
                                            </p:txEl>
                                          </p:spTgt>
                                        </p:tgtEl>
                                        <p:attrNameLst>
                                          <p:attrName>style.visibility</p:attrName>
                                        </p:attrNameLst>
                                      </p:cBhvr>
                                      <p:to>
                                        <p:strVal val="visible"/>
                                      </p:to>
                                    </p:set>
                                    <p:animEffect transition="in" filter="wipe(left)">
                                      <p:cBhvr>
                                        <p:cTn id="27" dur="500"/>
                                        <p:tgtEl>
                                          <p:spTgt spid="37892">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7892">
                                            <p:txEl>
                                              <p:pRg st="6" end="6"/>
                                            </p:txEl>
                                          </p:spTgt>
                                        </p:tgtEl>
                                        <p:attrNameLst>
                                          <p:attrName>style.visibility</p:attrName>
                                        </p:attrNameLst>
                                      </p:cBhvr>
                                      <p:to>
                                        <p:strVal val="visible"/>
                                      </p:to>
                                    </p:set>
                                    <p:animEffect transition="in" filter="wipe(left)">
                                      <p:cBhvr>
                                        <p:cTn id="32" dur="500"/>
                                        <p:tgtEl>
                                          <p:spTgt spid="37892">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7892">
                                            <p:txEl>
                                              <p:pRg st="7" end="7"/>
                                            </p:txEl>
                                          </p:spTgt>
                                        </p:tgtEl>
                                        <p:attrNameLst>
                                          <p:attrName>style.visibility</p:attrName>
                                        </p:attrNameLst>
                                      </p:cBhvr>
                                      <p:to>
                                        <p:strVal val="visible"/>
                                      </p:to>
                                    </p:set>
                                    <p:animEffect transition="in" filter="wipe(left)">
                                      <p:cBhvr>
                                        <p:cTn id="37" dur="500"/>
                                        <p:tgtEl>
                                          <p:spTgt spid="378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ChangeArrowheads="1"/>
          </p:cNvSpPr>
          <p:nvPr/>
        </p:nvSpPr>
        <p:spPr bwMode="auto">
          <a:xfrm>
            <a:off x="457200" y="455613"/>
            <a:ext cx="8435975" cy="5276850"/>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lang="zh-CN" altLang="en-US" sz="2400" b="1">
                <a:solidFill>
                  <a:srgbClr val="FF0000"/>
                </a:solidFill>
                <a:latin typeface="Times New Roman" pitchFamily="18" charset="0"/>
                <a:ea typeface="楷体_GB2312"/>
                <a:cs typeface="楷体_GB2312"/>
              </a:rPr>
              <a:t>向量组线性相关性的判定（重点、难点）</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线性相关</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存在</a:t>
            </a:r>
            <a:r>
              <a:rPr kumimoji="1" lang="zh-CN" altLang="en-US" sz="2400" b="1">
                <a:solidFill>
                  <a:srgbClr val="FF0000"/>
                </a:solidFill>
                <a:latin typeface="Times New Roman" pitchFamily="18" charset="0"/>
                <a:ea typeface="楷体_GB2312"/>
                <a:cs typeface="楷体_GB2312"/>
              </a:rPr>
              <a:t>不全为零</a:t>
            </a:r>
            <a:r>
              <a:rPr kumimoji="1" lang="zh-CN" altLang="en-US" sz="2400" b="1">
                <a:solidFill>
                  <a:srgbClr val="000000"/>
                </a:solidFill>
                <a:latin typeface="Times New Roman" pitchFamily="18" charset="0"/>
                <a:ea typeface="楷体_GB2312"/>
                <a:cs typeface="楷体_GB2312"/>
              </a:rPr>
              <a:t>的实数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，使得</a:t>
            </a:r>
          </a:p>
          <a:p>
            <a:pPr marL="342900" indent="-342900" algn="ctr">
              <a:lnSpc>
                <a:spcPct val="17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en-US" altLang="zh-CN" sz="2400" b="1">
                <a:solidFill>
                  <a:srgbClr val="000000"/>
                </a:solidFill>
                <a:latin typeface="Times New Roman" pitchFamily="18" charset="0"/>
                <a:ea typeface="楷体_GB2312"/>
                <a:cs typeface="楷体_GB2312"/>
              </a:rPr>
              <a:t>=0</a:t>
            </a:r>
            <a:r>
              <a:rPr kumimoji="1" lang="zh-CN" altLang="en-US" sz="2400" b="1">
                <a:solidFill>
                  <a:srgbClr val="FF0000"/>
                </a:solidFill>
                <a:latin typeface="Times New Roman" pitchFamily="18" charset="0"/>
                <a:ea typeface="楷体_GB2312"/>
                <a:cs typeface="楷体_GB2312"/>
              </a:rPr>
              <a:t>（零向量）</a:t>
            </a:r>
            <a:r>
              <a:rPr kumimoji="1" lang="zh-CN" altLang="en-US" sz="2400" b="1">
                <a:solidFill>
                  <a:srgbClr val="0000FF"/>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endParaRPr kumimoji="1" lang="zh-CN" altLang="en-US" sz="2400" b="1">
              <a:solidFill>
                <a:srgbClr val="0000FF"/>
              </a:solidFill>
              <a:latin typeface="Times New Roman" pitchFamily="18" charset="0"/>
              <a:ea typeface="楷体_GB2312"/>
              <a:cs typeface="楷体_GB2312"/>
            </a:endParaRPr>
          </a:p>
          <a:p>
            <a:pPr marL="342900" indent="-342900">
              <a:lnSpc>
                <a:spcPct val="170000"/>
              </a:lnSpc>
              <a:spcBef>
                <a:spcPct val="20000"/>
              </a:spcBef>
              <a:buClr>
                <a:srgbClr val="9999CC"/>
              </a:buClr>
              <a:buSzPct val="80000"/>
              <a:buFont typeface="Wingdings" pitchFamily="2" charset="2"/>
              <a:buNone/>
            </a:pPr>
            <a:r>
              <a:rPr kumimoji="1" lang="zh-CN" altLang="en-US" sz="2400" b="1" i="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m </a:t>
            </a:r>
            <a:r>
              <a:rPr kumimoji="1" lang="zh-CN" altLang="en-US" sz="2400" b="1">
                <a:solidFill>
                  <a:srgbClr val="000000"/>
                </a:solidFill>
                <a:latin typeface="楷体_GB2312"/>
                <a:ea typeface="楷体_GB2312"/>
                <a:cs typeface="楷体_GB2312"/>
              </a:rPr>
              <a:t>元齐次线性方程组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楷体_GB2312"/>
                <a:ea typeface="楷体_GB2312"/>
                <a:cs typeface="楷体_GB2312"/>
              </a:rPr>
              <a:t>有非零解</a:t>
            </a:r>
            <a:r>
              <a:rPr kumimoji="1" lang="zh-CN" altLang="en-US" sz="2400" b="1">
                <a:solidFill>
                  <a:srgbClr val="000000"/>
                </a:solidFill>
                <a:latin typeface="Times New Roman" pitchFamily="18" charset="0"/>
                <a:ea typeface="楷体_GB2312"/>
                <a:cs typeface="楷体_GB2312"/>
              </a:rPr>
              <a:t>．</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矩阵</a:t>
            </a:r>
            <a:r>
              <a:rPr kumimoji="1" lang="en-US" altLang="zh-CN" sz="2400" b="1" i="1">
                <a:solidFill>
                  <a:srgbClr val="000000"/>
                </a:solidFill>
                <a:latin typeface="Times New Roman" pitchFamily="18" charset="0"/>
                <a:ea typeface="楷体_GB2312"/>
                <a:cs typeface="楷体_GB2312"/>
              </a:rPr>
              <a:t>A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的秩小于向量的个数 </a:t>
            </a:r>
            <a:r>
              <a:rPr kumimoji="1" lang="en-US" altLang="zh-CN" sz="2400" b="1" i="1">
                <a:solidFill>
                  <a:srgbClr val="FF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向量组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中至少有一个向量能由其余 </a:t>
            </a:r>
            <a:r>
              <a:rPr kumimoji="1" lang="en-US" altLang="zh-CN" sz="2400" b="1" i="1">
                <a:solidFill>
                  <a:srgbClr val="000000"/>
                </a:solidFill>
                <a:latin typeface="Times New Roman" pitchFamily="18" charset="0"/>
                <a:ea typeface="楷体_GB2312"/>
                <a:cs typeface="楷体_GB2312"/>
              </a:rPr>
              <a:t>m</a:t>
            </a:r>
            <a:r>
              <a:rPr kumimoji="1" lang="zh-CN"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个向量线性	表示．</a:t>
            </a:r>
          </a:p>
        </p:txBody>
      </p:sp>
      <p:sp>
        <p:nvSpPr>
          <p:cNvPr id="40965" name="AutoShape 5"/>
          <p:cNvSpPr>
            <a:spLocks noChangeArrowheads="1"/>
          </p:cNvSpPr>
          <p:nvPr/>
        </p:nvSpPr>
        <p:spPr bwMode="auto">
          <a:xfrm>
            <a:off x="684213" y="1844675"/>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40966" name="AutoShape 6"/>
          <p:cNvSpPr>
            <a:spLocks noChangeArrowheads="1"/>
          </p:cNvSpPr>
          <p:nvPr/>
        </p:nvSpPr>
        <p:spPr bwMode="auto">
          <a:xfrm>
            <a:off x="684213" y="3211513"/>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40967" name="AutoShape 7"/>
          <p:cNvSpPr>
            <a:spLocks noChangeArrowheads="1"/>
          </p:cNvSpPr>
          <p:nvPr/>
        </p:nvSpPr>
        <p:spPr bwMode="auto">
          <a:xfrm>
            <a:off x="684213" y="3895725"/>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40968" name="AutoShape 8"/>
          <p:cNvSpPr>
            <a:spLocks noChangeArrowheads="1"/>
          </p:cNvSpPr>
          <p:nvPr/>
        </p:nvSpPr>
        <p:spPr bwMode="auto">
          <a:xfrm>
            <a:off x="684213" y="4579938"/>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0964">
                                            <p:txEl>
                                              <p:pRg st="1" end="1"/>
                                            </p:txEl>
                                          </p:spTgt>
                                        </p:tgtEl>
                                        <p:attrNameLst>
                                          <p:attrName>style.visibility</p:attrName>
                                        </p:attrNameLst>
                                      </p:cBhvr>
                                      <p:to>
                                        <p:strVal val="visible"/>
                                      </p:to>
                                    </p:set>
                                    <p:animEffect transition="in" filter="slide(fromBottom)">
                                      <p:cBhvr>
                                        <p:cTn id="7" dur="500"/>
                                        <p:tgtEl>
                                          <p:spTgt spid="4096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40965"/>
                                        </p:tgtEl>
                                        <p:attrNameLst>
                                          <p:attrName>style.visibility</p:attrName>
                                        </p:attrNameLst>
                                      </p:cBhvr>
                                      <p:to>
                                        <p:strVal val="visible"/>
                                      </p:to>
                                    </p:set>
                                    <p:anim calcmode="lin" valueType="num">
                                      <p:cBhvr>
                                        <p:cTn id="12" dur="500" fill="hold"/>
                                        <p:tgtEl>
                                          <p:spTgt spid="40965"/>
                                        </p:tgtEl>
                                        <p:attrNameLst>
                                          <p:attrName>ppt_w</p:attrName>
                                        </p:attrNameLst>
                                      </p:cBhvr>
                                      <p:tavLst>
                                        <p:tav tm="0">
                                          <p:val>
                                            <p:fltVal val="0"/>
                                          </p:val>
                                        </p:tav>
                                        <p:tav tm="100000">
                                          <p:val>
                                            <p:strVal val="#ppt_w"/>
                                          </p:val>
                                        </p:tav>
                                      </p:tavLst>
                                    </p:anim>
                                    <p:anim calcmode="lin" valueType="num">
                                      <p:cBhvr>
                                        <p:cTn id="13" dur="500" fill="hold"/>
                                        <p:tgtEl>
                                          <p:spTgt spid="40965"/>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500"/>
                            </p:stCondLst>
                            <p:childTnLst>
                              <p:par>
                                <p:cTn id="15" presetID="12" presetClass="entr" presetSubtype="4" fill="hold" nodeType="afterEffect">
                                  <p:stCondLst>
                                    <p:cond delay="0"/>
                                  </p:stCondLst>
                                  <p:childTnLst>
                                    <p:set>
                                      <p:cBhvr>
                                        <p:cTn id="16" dur="1" fill="hold">
                                          <p:stCondLst>
                                            <p:cond delay="0"/>
                                          </p:stCondLst>
                                        </p:cTn>
                                        <p:tgtEl>
                                          <p:spTgt spid="40964">
                                            <p:txEl>
                                              <p:pRg st="2" end="2"/>
                                            </p:txEl>
                                          </p:spTgt>
                                        </p:tgtEl>
                                        <p:attrNameLst>
                                          <p:attrName>style.visibility</p:attrName>
                                        </p:attrNameLst>
                                      </p:cBhvr>
                                      <p:to>
                                        <p:strVal val="visible"/>
                                      </p:to>
                                    </p:set>
                                    <p:animEffect transition="in" filter="slide(fromBottom)">
                                      <p:cBhvr>
                                        <p:cTn id="17" dur="500"/>
                                        <p:tgtEl>
                                          <p:spTgt spid="40964">
                                            <p:txEl>
                                              <p:pRg st="2" end="2"/>
                                            </p:txEl>
                                          </p:spTgt>
                                        </p:tgtEl>
                                      </p:cBhvr>
                                    </p:animEffect>
                                  </p:childTnLst>
                                </p:cTn>
                              </p:par>
                              <p:par>
                                <p:cTn id="18" presetID="12" presetClass="entr" presetSubtype="4" fill="hold" nodeType="withEffect">
                                  <p:stCondLst>
                                    <p:cond delay="0"/>
                                  </p:stCondLst>
                                  <p:childTnLst>
                                    <p:set>
                                      <p:cBhvr>
                                        <p:cTn id="19" dur="1" fill="hold">
                                          <p:stCondLst>
                                            <p:cond delay="0"/>
                                          </p:stCondLst>
                                        </p:cTn>
                                        <p:tgtEl>
                                          <p:spTgt spid="40964">
                                            <p:txEl>
                                              <p:pRg st="3" end="3"/>
                                            </p:txEl>
                                          </p:spTgt>
                                        </p:tgtEl>
                                        <p:attrNameLst>
                                          <p:attrName>style.visibility</p:attrName>
                                        </p:attrNameLst>
                                      </p:cBhvr>
                                      <p:to>
                                        <p:strVal val="visible"/>
                                      </p:to>
                                    </p:set>
                                    <p:animEffect transition="in" filter="slide(fromBottom)">
                                      <p:cBhvr>
                                        <p:cTn id="20" dur="500"/>
                                        <p:tgtEl>
                                          <p:spTgt spid="40964">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40966"/>
                                        </p:tgtEl>
                                        <p:attrNameLst>
                                          <p:attrName>style.visibility</p:attrName>
                                        </p:attrNameLst>
                                      </p:cBhvr>
                                      <p:to>
                                        <p:strVal val="visible"/>
                                      </p:to>
                                    </p:set>
                                    <p:anim calcmode="lin" valueType="num">
                                      <p:cBhvr>
                                        <p:cTn id="25" dur="500" fill="hold"/>
                                        <p:tgtEl>
                                          <p:spTgt spid="40966"/>
                                        </p:tgtEl>
                                        <p:attrNameLst>
                                          <p:attrName>ppt_w</p:attrName>
                                        </p:attrNameLst>
                                      </p:cBhvr>
                                      <p:tavLst>
                                        <p:tav tm="0">
                                          <p:val>
                                            <p:fltVal val="0"/>
                                          </p:val>
                                        </p:tav>
                                        <p:tav tm="100000">
                                          <p:val>
                                            <p:strVal val="#ppt_w"/>
                                          </p:val>
                                        </p:tav>
                                      </p:tavLst>
                                    </p:anim>
                                    <p:anim calcmode="lin" valueType="num">
                                      <p:cBhvr>
                                        <p:cTn id="26" dur="500" fill="hold"/>
                                        <p:tgtEl>
                                          <p:spTgt spid="40966"/>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500"/>
                            </p:stCondLst>
                            <p:childTnLst>
                              <p:par>
                                <p:cTn id="28" presetID="12" presetClass="entr" presetSubtype="4" fill="hold" nodeType="afterEffect">
                                  <p:stCondLst>
                                    <p:cond delay="0"/>
                                  </p:stCondLst>
                                  <p:childTnLst>
                                    <p:set>
                                      <p:cBhvr>
                                        <p:cTn id="29" dur="1" fill="hold">
                                          <p:stCondLst>
                                            <p:cond delay="0"/>
                                          </p:stCondLst>
                                        </p:cTn>
                                        <p:tgtEl>
                                          <p:spTgt spid="40964">
                                            <p:txEl>
                                              <p:pRg st="4" end="4"/>
                                            </p:txEl>
                                          </p:spTgt>
                                        </p:tgtEl>
                                        <p:attrNameLst>
                                          <p:attrName>style.visibility</p:attrName>
                                        </p:attrNameLst>
                                      </p:cBhvr>
                                      <p:to>
                                        <p:strVal val="visible"/>
                                      </p:to>
                                    </p:set>
                                    <p:animEffect transition="in" filter="slide(fromBottom)">
                                      <p:cBhvr>
                                        <p:cTn id="30" dur="500"/>
                                        <p:tgtEl>
                                          <p:spTgt spid="40964">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40967"/>
                                        </p:tgtEl>
                                        <p:attrNameLst>
                                          <p:attrName>style.visibility</p:attrName>
                                        </p:attrNameLst>
                                      </p:cBhvr>
                                      <p:to>
                                        <p:strVal val="visible"/>
                                      </p:to>
                                    </p:set>
                                    <p:anim calcmode="lin" valueType="num">
                                      <p:cBhvr>
                                        <p:cTn id="35" dur="500" fill="hold"/>
                                        <p:tgtEl>
                                          <p:spTgt spid="40967"/>
                                        </p:tgtEl>
                                        <p:attrNameLst>
                                          <p:attrName>ppt_w</p:attrName>
                                        </p:attrNameLst>
                                      </p:cBhvr>
                                      <p:tavLst>
                                        <p:tav tm="0">
                                          <p:val>
                                            <p:fltVal val="0"/>
                                          </p:val>
                                        </p:tav>
                                        <p:tav tm="100000">
                                          <p:val>
                                            <p:strVal val="#ppt_w"/>
                                          </p:val>
                                        </p:tav>
                                      </p:tavLst>
                                    </p:anim>
                                    <p:anim calcmode="lin" valueType="num">
                                      <p:cBhvr>
                                        <p:cTn id="36" dur="500" fill="hold"/>
                                        <p:tgtEl>
                                          <p:spTgt spid="40967"/>
                                        </p:tgtEl>
                                        <p:attrNameLst>
                                          <p:attrName>ppt_h</p:attrName>
                                        </p:attrNameLst>
                                      </p:cBhvr>
                                      <p:tavLst>
                                        <p:tav tm="0">
                                          <p:val>
                                            <p:strVal val="#ppt_h"/>
                                          </p:val>
                                        </p:tav>
                                        <p:tav tm="100000">
                                          <p:val>
                                            <p:strVal val="#ppt_h"/>
                                          </p:val>
                                        </p:tav>
                                      </p:tavLst>
                                    </p:anim>
                                  </p:childTnLst>
                                </p:cTn>
                              </p:par>
                            </p:childTnLst>
                          </p:cTn>
                        </p:par>
                        <p:par>
                          <p:cTn id="37" fill="hold" nodeType="afterGroup">
                            <p:stCondLst>
                              <p:cond delay="500"/>
                            </p:stCondLst>
                            <p:childTnLst>
                              <p:par>
                                <p:cTn id="38" presetID="12" presetClass="entr" presetSubtype="4" fill="hold" nodeType="afterEffect">
                                  <p:stCondLst>
                                    <p:cond delay="0"/>
                                  </p:stCondLst>
                                  <p:childTnLst>
                                    <p:set>
                                      <p:cBhvr>
                                        <p:cTn id="39" dur="1" fill="hold">
                                          <p:stCondLst>
                                            <p:cond delay="0"/>
                                          </p:stCondLst>
                                        </p:cTn>
                                        <p:tgtEl>
                                          <p:spTgt spid="40964">
                                            <p:txEl>
                                              <p:pRg st="5" end="5"/>
                                            </p:txEl>
                                          </p:spTgt>
                                        </p:tgtEl>
                                        <p:attrNameLst>
                                          <p:attrName>style.visibility</p:attrName>
                                        </p:attrNameLst>
                                      </p:cBhvr>
                                      <p:to>
                                        <p:strVal val="visible"/>
                                      </p:to>
                                    </p:set>
                                    <p:animEffect transition="in" filter="slide(fromBottom)">
                                      <p:cBhvr>
                                        <p:cTn id="40" dur="500"/>
                                        <p:tgtEl>
                                          <p:spTgt spid="40964">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0" fill="hold" grpId="0" nodeType="clickEffect">
                                  <p:stCondLst>
                                    <p:cond delay="0"/>
                                  </p:stCondLst>
                                  <p:childTnLst>
                                    <p:set>
                                      <p:cBhvr>
                                        <p:cTn id="44" dur="1" fill="hold">
                                          <p:stCondLst>
                                            <p:cond delay="0"/>
                                          </p:stCondLst>
                                        </p:cTn>
                                        <p:tgtEl>
                                          <p:spTgt spid="40968"/>
                                        </p:tgtEl>
                                        <p:attrNameLst>
                                          <p:attrName>style.visibility</p:attrName>
                                        </p:attrNameLst>
                                      </p:cBhvr>
                                      <p:to>
                                        <p:strVal val="visible"/>
                                      </p:to>
                                    </p:set>
                                    <p:anim calcmode="lin" valueType="num">
                                      <p:cBhvr>
                                        <p:cTn id="45" dur="500" fill="hold"/>
                                        <p:tgtEl>
                                          <p:spTgt spid="40968"/>
                                        </p:tgtEl>
                                        <p:attrNameLst>
                                          <p:attrName>ppt_w</p:attrName>
                                        </p:attrNameLst>
                                      </p:cBhvr>
                                      <p:tavLst>
                                        <p:tav tm="0">
                                          <p:val>
                                            <p:fltVal val="0"/>
                                          </p:val>
                                        </p:tav>
                                        <p:tav tm="100000">
                                          <p:val>
                                            <p:strVal val="#ppt_w"/>
                                          </p:val>
                                        </p:tav>
                                      </p:tavLst>
                                    </p:anim>
                                    <p:anim calcmode="lin" valueType="num">
                                      <p:cBhvr>
                                        <p:cTn id="46" dur="500" fill="hold"/>
                                        <p:tgtEl>
                                          <p:spTgt spid="4096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12" presetClass="entr" presetSubtype="4" fill="hold" nodeType="afterEffect">
                                  <p:stCondLst>
                                    <p:cond delay="0"/>
                                  </p:stCondLst>
                                  <p:childTnLst>
                                    <p:set>
                                      <p:cBhvr>
                                        <p:cTn id="49" dur="1" fill="hold">
                                          <p:stCondLst>
                                            <p:cond delay="0"/>
                                          </p:stCondLst>
                                        </p:cTn>
                                        <p:tgtEl>
                                          <p:spTgt spid="40964">
                                            <p:txEl>
                                              <p:pRg st="6" end="6"/>
                                            </p:txEl>
                                          </p:spTgt>
                                        </p:tgtEl>
                                        <p:attrNameLst>
                                          <p:attrName>style.visibility</p:attrName>
                                        </p:attrNameLst>
                                      </p:cBhvr>
                                      <p:to>
                                        <p:strVal val="visible"/>
                                      </p:to>
                                    </p:set>
                                    <p:animEffect transition="in" filter="slide(fromBottom)">
                                      <p:cBhvr>
                                        <p:cTn id="50" dur="500"/>
                                        <p:tgtEl>
                                          <p:spTgt spid="409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6" grpId="0" animBg="1"/>
      <p:bldP spid="40967" grpId="0" animBg="1"/>
      <p:bldP spid="40968" grpId="0" animBg="1"/>
    </p:bld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457200" y="455613"/>
            <a:ext cx="8435975" cy="5276850"/>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向量组线性无关性的判定</a:t>
            </a:r>
            <a:r>
              <a:rPr lang="zh-CN" altLang="en-US" sz="2400" b="1">
                <a:solidFill>
                  <a:srgbClr val="FF0000"/>
                </a:solidFill>
                <a:latin typeface="Times New Roman" pitchFamily="18" charset="0"/>
                <a:ea typeface="楷体_GB2312"/>
                <a:cs typeface="楷体_GB2312"/>
              </a:rPr>
              <a:t>（重点、难点）</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线性无关</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如果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en-US" altLang="zh-CN" sz="2400" b="1">
                <a:solidFill>
                  <a:srgbClr val="000000"/>
                </a:solidFill>
                <a:latin typeface="Times New Roman" pitchFamily="18" charset="0"/>
                <a:ea typeface="楷体_GB2312"/>
                <a:cs typeface="楷体_GB2312"/>
              </a:rPr>
              <a:t>=0</a:t>
            </a:r>
            <a:r>
              <a:rPr kumimoji="1" lang="zh-CN" altLang="en-US" sz="2400" b="1">
                <a:solidFill>
                  <a:srgbClr val="0000FF"/>
                </a:solidFill>
                <a:latin typeface="Times New Roman" pitchFamily="18" charset="0"/>
                <a:ea typeface="楷体_GB2312"/>
                <a:cs typeface="楷体_GB2312"/>
              </a:rPr>
              <a:t>（零向量）</a:t>
            </a:r>
            <a:r>
              <a:rPr kumimoji="1" lang="zh-CN" altLang="en-US" sz="2400" b="1">
                <a:solidFill>
                  <a:srgbClr val="000000"/>
                </a:solidFill>
                <a:latin typeface="Times New Roman" pitchFamily="18" charset="0"/>
                <a:ea typeface="楷体_GB2312"/>
                <a:cs typeface="楷体_GB2312"/>
              </a:rPr>
              <a:t>，则必有</a:t>
            </a:r>
          </a:p>
          <a:p>
            <a:pPr marL="342900" indent="-342900" algn="ctr">
              <a:lnSpc>
                <a:spcPct val="17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a:t>
            </a:r>
          </a:p>
          <a:p>
            <a:pPr marL="342900" indent="-342900">
              <a:lnSpc>
                <a:spcPct val="170000"/>
              </a:lnSpc>
              <a:spcBef>
                <a:spcPct val="20000"/>
              </a:spcBef>
              <a:buClr>
                <a:srgbClr val="9999CC"/>
              </a:buClr>
              <a:buSzPct val="80000"/>
              <a:buFont typeface="Wingdings" pitchFamily="2" charset="2"/>
              <a:buNone/>
            </a:pPr>
            <a:r>
              <a:rPr kumimoji="1" lang="zh-CN" altLang="en-US" sz="2400" b="1" i="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m </a:t>
            </a:r>
            <a:r>
              <a:rPr kumimoji="1" lang="zh-CN" altLang="en-US" sz="2400" b="1">
                <a:solidFill>
                  <a:srgbClr val="000000"/>
                </a:solidFill>
                <a:latin typeface="楷体_GB2312"/>
                <a:ea typeface="楷体_GB2312"/>
                <a:cs typeface="楷体_GB2312"/>
              </a:rPr>
              <a:t>元齐次线性方程组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只</a:t>
            </a:r>
            <a:r>
              <a:rPr kumimoji="1" lang="zh-CN" altLang="en-US" sz="2400" b="1">
                <a:solidFill>
                  <a:srgbClr val="000000"/>
                </a:solidFill>
                <a:latin typeface="楷体_GB2312"/>
                <a:ea typeface="楷体_GB2312"/>
                <a:cs typeface="楷体_GB2312"/>
              </a:rPr>
              <a:t>有零解</a:t>
            </a:r>
            <a:r>
              <a:rPr kumimoji="1" lang="zh-CN" altLang="en-US" sz="2400" b="1">
                <a:solidFill>
                  <a:srgbClr val="000000"/>
                </a:solidFill>
                <a:latin typeface="Times New Roman" pitchFamily="18" charset="0"/>
                <a:ea typeface="楷体_GB2312"/>
                <a:cs typeface="楷体_GB2312"/>
              </a:rPr>
              <a:t>．</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矩阵</a:t>
            </a:r>
            <a:r>
              <a:rPr kumimoji="1" lang="en-US" altLang="zh-CN" sz="2400" b="1" i="1">
                <a:solidFill>
                  <a:srgbClr val="000000"/>
                </a:solidFill>
                <a:latin typeface="Times New Roman" pitchFamily="18" charset="0"/>
                <a:ea typeface="楷体_GB2312"/>
                <a:cs typeface="楷体_GB2312"/>
              </a:rPr>
              <a:t>A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的秩等于向量的个数 </a:t>
            </a:r>
            <a:r>
              <a:rPr kumimoji="1" lang="en-US" altLang="zh-CN" sz="2400" b="1" i="1">
                <a:solidFill>
                  <a:srgbClr val="FF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向量组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中任何一个向量都不能由其余 </a:t>
            </a:r>
            <a:r>
              <a:rPr kumimoji="1" lang="en-US" altLang="zh-CN" sz="2400" b="1" i="1">
                <a:solidFill>
                  <a:srgbClr val="000000"/>
                </a:solidFill>
                <a:latin typeface="Times New Roman" pitchFamily="18" charset="0"/>
                <a:ea typeface="楷体_GB2312"/>
                <a:cs typeface="楷体_GB2312"/>
              </a:rPr>
              <a:t>m</a:t>
            </a:r>
            <a:r>
              <a:rPr kumimoji="1" lang="zh-CN"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个向量线	性表示．</a:t>
            </a:r>
          </a:p>
        </p:txBody>
      </p:sp>
      <p:sp>
        <p:nvSpPr>
          <p:cNvPr id="1235970" name="AutoShape 3"/>
          <p:cNvSpPr>
            <a:spLocks noChangeArrowheads="1"/>
          </p:cNvSpPr>
          <p:nvPr/>
        </p:nvSpPr>
        <p:spPr bwMode="auto">
          <a:xfrm>
            <a:off x="684213" y="1844675"/>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1235971" name="AutoShape 4"/>
          <p:cNvSpPr>
            <a:spLocks noChangeArrowheads="1"/>
          </p:cNvSpPr>
          <p:nvPr/>
        </p:nvSpPr>
        <p:spPr bwMode="auto">
          <a:xfrm>
            <a:off x="684213" y="3211513"/>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1235972" name="AutoShape 5"/>
          <p:cNvSpPr>
            <a:spLocks noChangeArrowheads="1"/>
          </p:cNvSpPr>
          <p:nvPr/>
        </p:nvSpPr>
        <p:spPr bwMode="auto">
          <a:xfrm>
            <a:off x="684213" y="3895725"/>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1235973" name="AutoShape 6"/>
          <p:cNvSpPr>
            <a:spLocks noChangeArrowheads="1"/>
          </p:cNvSpPr>
          <p:nvPr/>
        </p:nvSpPr>
        <p:spPr bwMode="auto">
          <a:xfrm>
            <a:off x="684213" y="4579938"/>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986">
                                            <p:txEl>
                                              <p:pRg st="0" end="0"/>
                                            </p:txEl>
                                          </p:spTgt>
                                        </p:tgtEl>
                                        <p:attrNameLst>
                                          <p:attrName>style.visibility</p:attrName>
                                        </p:attrNameLst>
                                      </p:cBhvr>
                                      <p:to>
                                        <p:strVal val="visible"/>
                                      </p:to>
                                    </p:set>
                                    <p:animEffect transition="in" filter="blinds(horizontal)">
                                      <p:cBhvr>
                                        <p:cTn id="7" dur="500"/>
                                        <p:tgtEl>
                                          <p:spTgt spid="419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986">
                                            <p:txEl>
                                              <p:pRg st="1" end="1"/>
                                            </p:txEl>
                                          </p:spTgt>
                                        </p:tgtEl>
                                        <p:attrNameLst>
                                          <p:attrName>style.visibility</p:attrName>
                                        </p:attrNameLst>
                                      </p:cBhvr>
                                      <p:to>
                                        <p:strVal val="visible"/>
                                      </p:to>
                                    </p:set>
                                    <p:animEffect transition="in" filter="blinds(horizontal)">
                                      <p:cBhvr>
                                        <p:cTn id="12" dur="500"/>
                                        <p:tgtEl>
                                          <p:spTgt spid="4198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986">
                                            <p:txEl>
                                              <p:pRg st="2" end="2"/>
                                            </p:txEl>
                                          </p:spTgt>
                                        </p:tgtEl>
                                        <p:attrNameLst>
                                          <p:attrName>style.visibility</p:attrName>
                                        </p:attrNameLst>
                                      </p:cBhvr>
                                      <p:to>
                                        <p:strVal val="visible"/>
                                      </p:to>
                                    </p:set>
                                    <p:animEffect transition="in" filter="blinds(horizontal)">
                                      <p:cBhvr>
                                        <p:cTn id="17" dur="500"/>
                                        <p:tgtEl>
                                          <p:spTgt spid="41986">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1986">
                                            <p:txEl>
                                              <p:pRg st="3" end="3"/>
                                            </p:txEl>
                                          </p:spTgt>
                                        </p:tgtEl>
                                        <p:attrNameLst>
                                          <p:attrName>style.visibility</p:attrName>
                                        </p:attrNameLst>
                                      </p:cBhvr>
                                      <p:to>
                                        <p:strVal val="visible"/>
                                      </p:to>
                                    </p:set>
                                    <p:animEffect transition="in" filter="blinds(horizontal)">
                                      <p:cBhvr>
                                        <p:cTn id="20" dur="500"/>
                                        <p:tgtEl>
                                          <p:spTgt spid="41986">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41986">
                                            <p:txEl>
                                              <p:pRg st="4" end="4"/>
                                            </p:txEl>
                                          </p:spTgt>
                                        </p:tgtEl>
                                        <p:attrNameLst>
                                          <p:attrName>style.visibility</p:attrName>
                                        </p:attrNameLst>
                                      </p:cBhvr>
                                      <p:to>
                                        <p:strVal val="visible"/>
                                      </p:to>
                                    </p:set>
                                    <p:animEffect transition="in" filter="blinds(horizontal)">
                                      <p:cBhvr>
                                        <p:cTn id="25" dur="500"/>
                                        <p:tgtEl>
                                          <p:spTgt spid="41986">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1986">
                                            <p:txEl>
                                              <p:pRg st="5" end="5"/>
                                            </p:txEl>
                                          </p:spTgt>
                                        </p:tgtEl>
                                        <p:attrNameLst>
                                          <p:attrName>style.visibility</p:attrName>
                                        </p:attrNameLst>
                                      </p:cBhvr>
                                      <p:to>
                                        <p:strVal val="visible"/>
                                      </p:to>
                                    </p:set>
                                    <p:animEffect transition="in" filter="blinds(horizontal)">
                                      <p:cBhvr>
                                        <p:cTn id="30" dur="500"/>
                                        <p:tgtEl>
                                          <p:spTgt spid="41986">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41986">
                                            <p:txEl>
                                              <p:pRg st="6" end="6"/>
                                            </p:txEl>
                                          </p:spTgt>
                                        </p:tgtEl>
                                        <p:attrNameLst>
                                          <p:attrName>style.visibility</p:attrName>
                                        </p:attrNameLst>
                                      </p:cBhvr>
                                      <p:to>
                                        <p:strVal val="visible"/>
                                      </p:to>
                                    </p:set>
                                    <p:animEffect transition="in" filter="blinds(horizontal)">
                                      <p:cBhvr>
                                        <p:cTn id="35" dur="500"/>
                                        <p:tgtEl>
                                          <p:spTgt spid="419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93" name="Text Box 2"/>
          <p:cNvSpPr txBox="1">
            <a:spLocks noChangeArrowheads="1"/>
          </p:cNvSpPr>
          <p:nvPr/>
        </p:nvSpPr>
        <p:spPr bwMode="auto">
          <a:xfrm>
            <a:off x="536575" y="690563"/>
            <a:ext cx="4122738" cy="528637"/>
          </a:xfrm>
          <a:prstGeom prst="rect">
            <a:avLst/>
          </a:prstGeom>
          <a:solidFill>
            <a:srgbClr val="FFFF99">
              <a:alpha val="50195"/>
            </a:srgbClr>
          </a:solidFill>
          <a:ln w="9525">
            <a:solidFill>
              <a:schemeClr val="tx1"/>
            </a:solid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计算排列的逆序数的方法</a:t>
            </a:r>
          </a:p>
        </p:txBody>
      </p:sp>
      <p:sp>
        <p:nvSpPr>
          <p:cNvPr id="24579" name="Text Box 3"/>
          <p:cNvSpPr txBox="1">
            <a:spLocks noChangeArrowheads="1"/>
          </p:cNvSpPr>
          <p:nvPr/>
        </p:nvSpPr>
        <p:spPr bwMode="auto">
          <a:xfrm>
            <a:off x="912813" y="4587875"/>
            <a:ext cx="2941637"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则此排列的逆序数为</a:t>
            </a:r>
          </a:p>
        </p:txBody>
      </p:sp>
      <p:graphicFrame>
        <p:nvGraphicFramePr>
          <p:cNvPr id="24580" name="Object 46"/>
          <p:cNvGraphicFramePr>
            <a:graphicFrameLocks noChangeAspect="1"/>
          </p:cNvGraphicFramePr>
          <p:nvPr/>
        </p:nvGraphicFramePr>
        <p:xfrm>
          <a:off x="3905250" y="4587875"/>
          <a:ext cx="2527300" cy="517525"/>
        </p:xfrm>
        <a:graphic>
          <a:graphicData uri="http://schemas.openxmlformats.org/presentationml/2006/ole">
            <mc:AlternateContent xmlns:mc="http://schemas.openxmlformats.org/markup-compatibility/2006">
              <mc:Choice xmlns:v="urn:schemas-microsoft-com:vml" Requires="v">
                <p:oleObj spid="_x0000_s14558" name="Equation" r:id="rId3" imgW="1117600" imgH="228600" progId="">
                  <p:embed/>
                </p:oleObj>
              </mc:Choice>
              <mc:Fallback>
                <p:oleObj name="Equation" r:id="rId3" imgW="1117600" imgH="228600" progId="">
                  <p:embed/>
                  <p:pic>
                    <p:nvPicPr>
                      <p:cNvPr id="0"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0" y="4587875"/>
                        <a:ext cx="2527300" cy="517525"/>
                      </a:xfrm>
                      <a:prstGeom prst="rect">
                        <a:avLst/>
                      </a:prstGeom>
                      <a:solidFill>
                        <a:srgbClr val="FFFFB9"/>
                      </a:solidFill>
                    </p:spPr>
                  </p:pic>
                </p:oleObj>
              </mc:Fallback>
            </mc:AlternateContent>
          </a:graphicData>
        </a:graphic>
      </p:graphicFrame>
      <p:sp>
        <p:nvSpPr>
          <p:cNvPr id="24581" name="Text Box 5"/>
          <p:cNvSpPr txBox="1">
            <a:spLocks noChangeArrowheads="1"/>
          </p:cNvSpPr>
          <p:nvPr/>
        </p:nvSpPr>
        <p:spPr bwMode="auto">
          <a:xfrm>
            <a:off x="914400" y="1457325"/>
            <a:ext cx="7620000" cy="2940050"/>
          </a:xfrm>
          <a:prstGeom prst="rect">
            <a:avLst/>
          </a:prstGeom>
          <a:noFill/>
          <a:ln w="9525">
            <a:noFill/>
            <a:miter lim="800000"/>
            <a:headEnd/>
            <a:tailEnd/>
          </a:ln>
        </p:spPr>
        <p:txBody>
          <a:bodyPr>
            <a:spAutoFit/>
          </a:bodyPr>
          <a:lstStyle/>
          <a:p>
            <a:pPr>
              <a:lnSpc>
                <a:spcPct val="130000"/>
              </a:lnSpc>
            </a:pPr>
            <a:r>
              <a:rPr kumimoji="1" lang="zh-CN" altLang="en-US" sz="2400" b="1">
                <a:solidFill>
                  <a:srgbClr val="000000"/>
                </a:solidFill>
                <a:latin typeface="Times New Roman" pitchFamily="18" charset="0"/>
                <a:ea typeface="楷体_GB2312"/>
                <a:cs typeface="楷体_GB2312"/>
              </a:rPr>
              <a:t>设                    是 </a:t>
            </a:r>
            <a:r>
              <a:rPr kumimoji="1" lang="en-US" altLang="zh-CN" sz="2400" b="1">
                <a:solidFill>
                  <a:srgbClr val="000000"/>
                </a:solidFill>
                <a:latin typeface="Times New Roman" pitchFamily="18" charset="0"/>
                <a:ea typeface="楷体_GB2312"/>
                <a:cs typeface="楷体_GB2312"/>
              </a:rPr>
              <a:t>1, 2, …,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这</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个自然数的任一排列，并规定由小到大为标准次序</a:t>
            </a:r>
            <a:r>
              <a:rPr kumimoji="1" lang="en-US" altLang="zh-CN" sz="2400" b="1">
                <a:solidFill>
                  <a:srgbClr val="000000"/>
                </a:solidFill>
                <a:latin typeface="Times New Roman" pitchFamily="18" charset="0"/>
                <a:ea typeface="楷体_GB2312"/>
                <a:cs typeface="楷体_GB2312"/>
              </a:rPr>
              <a:t>. </a:t>
            </a:r>
          </a:p>
          <a:p>
            <a:pPr>
              <a:lnSpc>
                <a:spcPct val="130000"/>
              </a:lnSpc>
            </a:pPr>
            <a:r>
              <a:rPr kumimoji="1" lang="zh-CN" altLang="en-US" sz="2400" b="1">
                <a:solidFill>
                  <a:srgbClr val="000000"/>
                </a:solidFill>
                <a:latin typeface="Times New Roman" pitchFamily="18" charset="0"/>
                <a:ea typeface="楷体_GB2312"/>
                <a:cs typeface="楷体_GB2312"/>
              </a:rPr>
              <a:t>先看有多少个比     大的数排在     前面，记为     ；</a:t>
            </a:r>
          </a:p>
          <a:p>
            <a:pPr>
              <a:lnSpc>
                <a:spcPct val="130000"/>
              </a:lnSpc>
            </a:pPr>
            <a:r>
              <a:rPr kumimoji="1" lang="zh-CN" altLang="en-US" sz="2400" b="1">
                <a:solidFill>
                  <a:srgbClr val="000000"/>
                </a:solidFill>
                <a:latin typeface="Times New Roman" pitchFamily="18" charset="0"/>
                <a:ea typeface="楷体_GB2312"/>
                <a:cs typeface="楷体_GB2312"/>
              </a:rPr>
              <a:t>再看有多少个比     大的数排在     前面，记为     </a:t>
            </a:r>
            <a:r>
              <a:rPr kumimoji="1" lang="en-US" altLang="zh-CN" sz="2400" b="1">
                <a:solidFill>
                  <a:srgbClr val="000000"/>
                </a:solidFill>
                <a:latin typeface="Times New Roman" pitchFamily="18" charset="0"/>
                <a:ea typeface="楷体_GB2312"/>
                <a:cs typeface="楷体_GB2312"/>
              </a:rPr>
              <a:t>;</a:t>
            </a:r>
          </a:p>
          <a:p>
            <a:pPr>
              <a:lnSpc>
                <a:spcPct val="130000"/>
              </a:lnSpc>
            </a:pPr>
            <a:r>
              <a:rPr kumimoji="1" lang="en-US" altLang="zh-CN" sz="2400" b="1">
                <a:solidFill>
                  <a:srgbClr val="000000"/>
                </a:solidFill>
                <a:latin typeface="Times New Roman" pitchFamily="18" charset="0"/>
                <a:ea typeface="楷体_GB2312"/>
                <a:cs typeface="楷体_GB2312"/>
              </a:rPr>
              <a:t>……</a:t>
            </a:r>
          </a:p>
          <a:p>
            <a:pPr>
              <a:lnSpc>
                <a:spcPct val="130000"/>
              </a:lnSpc>
            </a:pPr>
            <a:r>
              <a:rPr kumimoji="1" lang="zh-CN" altLang="en-US" sz="2400" b="1">
                <a:solidFill>
                  <a:srgbClr val="000000"/>
                </a:solidFill>
                <a:latin typeface="Times New Roman" pitchFamily="18" charset="0"/>
                <a:ea typeface="楷体_GB2312"/>
                <a:cs typeface="楷体_GB2312"/>
              </a:rPr>
              <a:t>最后看有多少个比     大的数排在     前面，记为     </a:t>
            </a:r>
            <a:r>
              <a:rPr kumimoji="1" lang="en-US" altLang="zh-CN" sz="2400" b="1">
                <a:solidFill>
                  <a:srgbClr val="000000"/>
                </a:solidFill>
                <a:latin typeface="Times New Roman" pitchFamily="18" charset="0"/>
                <a:ea typeface="楷体_GB2312"/>
                <a:cs typeface="楷体_GB2312"/>
              </a:rPr>
              <a:t>;</a:t>
            </a:r>
          </a:p>
        </p:txBody>
      </p:sp>
      <p:graphicFrame>
        <p:nvGraphicFramePr>
          <p:cNvPr id="14383" name="Object 47"/>
          <p:cNvGraphicFramePr>
            <a:graphicFrameLocks noChangeAspect="1"/>
          </p:cNvGraphicFramePr>
          <p:nvPr/>
        </p:nvGraphicFramePr>
        <p:xfrm>
          <a:off x="1311275" y="1489075"/>
          <a:ext cx="1584325" cy="492125"/>
        </p:xfrm>
        <a:graphic>
          <a:graphicData uri="http://schemas.openxmlformats.org/presentationml/2006/ole">
            <mc:AlternateContent xmlns:mc="http://schemas.openxmlformats.org/markup-compatibility/2006">
              <mc:Choice xmlns:v="urn:schemas-microsoft-com:vml" Requires="v">
                <p:oleObj spid="_x0000_s14559" name="Equation" r:id="rId5" imgW="660400" imgH="228600" progId="">
                  <p:embed/>
                </p:oleObj>
              </mc:Choice>
              <mc:Fallback>
                <p:oleObj name="Equation" r:id="rId5" imgW="660400" imgH="228600" progId="">
                  <p:embed/>
                  <p:pic>
                    <p:nvPicPr>
                      <p:cNvPr id="0" name="Picture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275" y="1489075"/>
                        <a:ext cx="158432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3" name="Object 48"/>
          <p:cNvGraphicFramePr>
            <a:graphicFrameLocks noChangeAspect="1"/>
          </p:cNvGraphicFramePr>
          <p:nvPr/>
        </p:nvGraphicFramePr>
        <p:xfrm>
          <a:off x="3124200" y="2463800"/>
          <a:ext cx="427038" cy="492125"/>
        </p:xfrm>
        <a:graphic>
          <a:graphicData uri="http://schemas.openxmlformats.org/presentationml/2006/ole">
            <mc:AlternateContent xmlns:mc="http://schemas.openxmlformats.org/markup-compatibility/2006">
              <mc:Choice xmlns:v="urn:schemas-microsoft-com:vml" Requires="v">
                <p:oleObj spid="_x0000_s14560" name="Equation" r:id="rId7" imgW="177646" imgH="228402" progId="">
                  <p:embed/>
                </p:oleObj>
              </mc:Choice>
              <mc:Fallback>
                <p:oleObj name="Equation" r:id="rId7" imgW="177646" imgH="228402" progId="">
                  <p:embed/>
                  <p:pic>
                    <p:nvPicPr>
                      <p:cNvPr id="0" name="Picture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2463800"/>
                        <a:ext cx="42703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4" name="Object 49"/>
          <p:cNvGraphicFramePr>
            <a:graphicFrameLocks noChangeAspect="1"/>
          </p:cNvGraphicFramePr>
          <p:nvPr/>
        </p:nvGraphicFramePr>
        <p:xfrm>
          <a:off x="5011738" y="2476500"/>
          <a:ext cx="427037" cy="492125"/>
        </p:xfrm>
        <a:graphic>
          <a:graphicData uri="http://schemas.openxmlformats.org/presentationml/2006/ole">
            <mc:AlternateContent xmlns:mc="http://schemas.openxmlformats.org/markup-compatibility/2006">
              <mc:Choice xmlns:v="urn:schemas-microsoft-com:vml" Requires="v">
                <p:oleObj spid="_x0000_s14561" name="Equation" r:id="rId9" imgW="177646" imgH="228402" progId="">
                  <p:embed/>
                </p:oleObj>
              </mc:Choice>
              <mc:Fallback>
                <p:oleObj name="Equation" r:id="rId9" imgW="177646" imgH="228402" progId="">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1738" y="2476500"/>
                        <a:ext cx="427037"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5" name="Object 50"/>
          <p:cNvGraphicFramePr>
            <a:graphicFrameLocks noChangeAspect="1"/>
          </p:cNvGraphicFramePr>
          <p:nvPr/>
        </p:nvGraphicFramePr>
        <p:xfrm>
          <a:off x="7054850" y="2505075"/>
          <a:ext cx="336550" cy="492125"/>
        </p:xfrm>
        <a:graphic>
          <a:graphicData uri="http://schemas.openxmlformats.org/presentationml/2006/ole">
            <mc:AlternateContent xmlns:mc="http://schemas.openxmlformats.org/markup-compatibility/2006">
              <mc:Choice xmlns:v="urn:schemas-microsoft-com:vml" Requires="v">
                <p:oleObj spid="_x0000_s14562" name="Equation" r:id="rId10" imgW="139700" imgH="228600" progId="">
                  <p:embed/>
                </p:oleObj>
              </mc:Choice>
              <mc:Fallback>
                <p:oleObj name="Equation" r:id="rId10" imgW="139700" imgH="228600" progId="">
                  <p:embed/>
                  <p:pic>
                    <p:nvPicPr>
                      <p:cNvPr id="0" name="Picture 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54850" y="2505075"/>
                        <a:ext cx="336550"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6" name="Object 51"/>
          <p:cNvGraphicFramePr>
            <a:graphicFrameLocks noChangeAspect="1"/>
          </p:cNvGraphicFramePr>
          <p:nvPr/>
        </p:nvGraphicFramePr>
        <p:xfrm>
          <a:off x="3124200" y="2914650"/>
          <a:ext cx="457200" cy="492125"/>
        </p:xfrm>
        <a:graphic>
          <a:graphicData uri="http://schemas.openxmlformats.org/presentationml/2006/ole">
            <mc:AlternateContent xmlns:mc="http://schemas.openxmlformats.org/markup-compatibility/2006">
              <mc:Choice xmlns:v="urn:schemas-microsoft-com:vml" Requires="v">
                <p:oleObj spid="_x0000_s14563" name="Equation" r:id="rId12" imgW="190500" imgH="228600" progId="">
                  <p:embed/>
                </p:oleObj>
              </mc:Choice>
              <mc:Fallback>
                <p:oleObj name="Equation" r:id="rId12" imgW="190500" imgH="228600" progId="">
                  <p:embed/>
                  <p:pic>
                    <p:nvPicPr>
                      <p:cNvPr id="0" name="Picture 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24200" y="2914650"/>
                        <a:ext cx="457200"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7" name="Object 52"/>
          <p:cNvGraphicFramePr>
            <a:graphicFrameLocks noChangeAspect="1"/>
          </p:cNvGraphicFramePr>
          <p:nvPr/>
        </p:nvGraphicFramePr>
        <p:xfrm>
          <a:off x="5029200" y="2914650"/>
          <a:ext cx="458788" cy="492125"/>
        </p:xfrm>
        <a:graphic>
          <a:graphicData uri="http://schemas.openxmlformats.org/presentationml/2006/ole">
            <mc:AlternateContent xmlns:mc="http://schemas.openxmlformats.org/markup-compatibility/2006">
              <mc:Choice xmlns:v="urn:schemas-microsoft-com:vml" Requires="v">
                <p:oleObj spid="_x0000_s14564" name="Equation" r:id="rId14" imgW="190500" imgH="228600" progId="">
                  <p:embed/>
                </p:oleObj>
              </mc:Choice>
              <mc:Fallback>
                <p:oleObj name="Equation" r:id="rId14" imgW="190500" imgH="228600" progId="">
                  <p:embed/>
                  <p:pic>
                    <p:nvPicPr>
                      <p:cNvPr id="0" name="Picture 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9200" y="2914650"/>
                        <a:ext cx="45878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8" name="Object 53"/>
          <p:cNvGraphicFramePr>
            <a:graphicFrameLocks noChangeAspect="1"/>
          </p:cNvGraphicFramePr>
          <p:nvPr/>
        </p:nvGraphicFramePr>
        <p:xfrm>
          <a:off x="7038975" y="2936875"/>
          <a:ext cx="336550" cy="492125"/>
        </p:xfrm>
        <a:graphic>
          <a:graphicData uri="http://schemas.openxmlformats.org/presentationml/2006/ole">
            <mc:AlternateContent xmlns:mc="http://schemas.openxmlformats.org/markup-compatibility/2006">
              <mc:Choice xmlns:v="urn:schemas-microsoft-com:vml" Requires="v">
                <p:oleObj spid="_x0000_s14565" name="Equation" r:id="rId15" imgW="139700" imgH="228600" progId="">
                  <p:embed/>
                </p:oleObj>
              </mc:Choice>
              <mc:Fallback>
                <p:oleObj name="Equation" r:id="rId15" imgW="139700" imgH="228600" progId="">
                  <p:embed/>
                  <p:pic>
                    <p:nvPicPr>
                      <p:cNvPr id="0" name="Picture 5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38975" y="2936875"/>
                        <a:ext cx="336550"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9" name="Object 54"/>
          <p:cNvGraphicFramePr>
            <a:graphicFrameLocks noChangeAspect="1"/>
          </p:cNvGraphicFramePr>
          <p:nvPr/>
        </p:nvGraphicFramePr>
        <p:xfrm>
          <a:off x="3429000" y="3895725"/>
          <a:ext cx="457200" cy="492125"/>
        </p:xfrm>
        <a:graphic>
          <a:graphicData uri="http://schemas.openxmlformats.org/presentationml/2006/ole">
            <mc:AlternateContent xmlns:mc="http://schemas.openxmlformats.org/markup-compatibility/2006">
              <mc:Choice xmlns:v="urn:schemas-microsoft-com:vml" Requires="v">
                <p:oleObj spid="_x0000_s14566" name="Equation" r:id="rId17" imgW="190500" imgH="228600" progId="">
                  <p:embed/>
                </p:oleObj>
              </mc:Choice>
              <mc:Fallback>
                <p:oleObj name="Equation" r:id="rId17" imgW="190500" imgH="228600" progId="">
                  <p:embed/>
                  <p:pic>
                    <p:nvPicPr>
                      <p:cNvPr id="0" name="Picture 5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29000" y="3895725"/>
                        <a:ext cx="457200"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90" name="Object 55"/>
          <p:cNvGraphicFramePr>
            <a:graphicFrameLocks noChangeAspect="1"/>
          </p:cNvGraphicFramePr>
          <p:nvPr/>
        </p:nvGraphicFramePr>
        <p:xfrm>
          <a:off x="5332413" y="3895725"/>
          <a:ext cx="458787" cy="492125"/>
        </p:xfrm>
        <a:graphic>
          <a:graphicData uri="http://schemas.openxmlformats.org/presentationml/2006/ole">
            <mc:AlternateContent xmlns:mc="http://schemas.openxmlformats.org/markup-compatibility/2006">
              <mc:Choice xmlns:v="urn:schemas-microsoft-com:vml" Requires="v">
                <p:oleObj spid="_x0000_s14567" name="Equation" r:id="rId19" imgW="190500" imgH="228600" progId="">
                  <p:embed/>
                </p:oleObj>
              </mc:Choice>
              <mc:Fallback>
                <p:oleObj name="Equation" r:id="rId19" imgW="190500" imgH="228600" progId="">
                  <p:embed/>
                  <p:pic>
                    <p:nvPicPr>
                      <p:cNvPr id="0" name="Picture 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32413" y="3895725"/>
                        <a:ext cx="458787"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91" name="Object 56"/>
          <p:cNvGraphicFramePr>
            <a:graphicFrameLocks noChangeAspect="1"/>
          </p:cNvGraphicFramePr>
          <p:nvPr/>
        </p:nvGraphicFramePr>
        <p:xfrm>
          <a:off x="7359650" y="3927475"/>
          <a:ext cx="366713" cy="492125"/>
        </p:xfrm>
        <a:graphic>
          <a:graphicData uri="http://schemas.openxmlformats.org/presentationml/2006/ole">
            <mc:AlternateContent xmlns:mc="http://schemas.openxmlformats.org/markup-compatibility/2006">
              <mc:Choice xmlns:v="urn:schemas-microsoft-com:vml" Requires="v">
                <p:oleObj spid="_x0000_s14568" name="Equation" r:id="rId20" imgW="152334" imgH="228501" progId="">
                  <p:embed/>
                </p:oleObj>
              </mc:Choice>
              <mc:Fallback>
                <p:oleObj name="Equation" r:id="rId20" imgW="152334" imgH="228501" progId="">
                  <p:embed/>
                  <p:pic>
                    <p:nvPicPr>
                      <p:cNvPr id="0" name="Picture 5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59650" y="3927475"/>
                        <a:ext cx="366713"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81">
                                            <p:txEl>
                                              <p:pRg st="1" end="1"/>
                                            </p:txEl>
                                          </p:spTgt>
                                        </p:tgtEl>
                                        <p:attrNameLst>
                                          <p:attrName>style.visibility</p:attrName>
                                        </p:attrNameLst>
                                      </p:cBhvr>
                                      <p:to>
                                        <p:strVal val="visible"/>
                                      </p:to>
                                    </p:set>
                                    <p:animEffect transition="in" filter="blinds(horizontal)">
                                      <p:cBhvr>
                                        <p:cTn id="7" dur="500"/>
                                        <p:tgtEl>
                                          <p:spTgt spid="2458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83"/>
                                        </p:tgtEl>
                                        <p:attrNameLst>
                                          <p:attrName>style.visibility</p:attrName>
                                        </p:attrNameLst>
                                      </p:cBhvr>
                                      <p:to>
                                        <p:strVal val="visible"/>
                                      </p:to>
                                    </p:set>
                                    <p:animEffect transition="in" filter="blinds(horizontal)">
                                      <p:cBhvr>
                                        <p:cTn id="10" dur="500"/>
                                        <p:tgtEl>
                                          <p:spTgt spid="24583"/>
                                        </p:tgtEl>
                                      </p:cBhvr>
                                    </p:animEffect>
                                  </p:childTnLst>
                                </p:cTn>
                              </p:par>
                              <p:par>
                                <p:cTn id="11" presetID="3" presetClass="entr" presetSubtype="10" fill="hold" nodeType="withEffect">
                                  <p:stCondLst>
                                    <p:cond delay="0"/>
                                  </p:stCondLst>
                                  <p:childTnLst>
                                    <p:set>
                                      <p:cBhvr>
                                        <p:cTn id="12" dur="1" fill="hold">
                                          <p:stCondLst>
                                            <p:cond delay="0"/>
                                          </p:stCondLst>
                                        </p:cTn>
                                        <p:tgtEl>
                                          <p:spTgt spid="24584"/>
                                        </p:tgtEl>
                                        <p:attrNameLst>
                                          <p:attrName>style.visibility</p:attrName>
                                        </p:attrNameLst>
                                      </p:cBhvr>
                                      <p:to>
                                        <p:strVal val="visible"/>
                                      </p:to>
                                    </p:set>
                                    <p:animEffect transition="in" filter="blinds(horizontal)">
                                      <p:cBhvr>
                                        <p:cTn id="13" dur="500"/>
                                        <p:tgtEl>
                                          <p:spTgt spid="24584"/>
                                        </p:tgtEl>
                                      </p:cBhvr>
                                    </p:animEffect>
                                  </p:childTnLst>
                                </p:cTn>
                              </p:par>
                              <p:par>
                                <p:cTn id="14" presetID="3" presetClass="entr" presetSubtype="10" fill="hold" nodeType="withEffect">
                                  <p:stCondLst>
                                    <p:cond delay="0"/>
                                  </p:stCondLst>
                                  <p:childTnLst>
                                    <p:set>
                                      <p:cBhvr>
                                        <p:cTn id="15" dur="1" fill="hold">
                                          <p:stCondLst>
                                            <p:cond delay="0"/>
                                          </p:stCondLst>
                                        </p:cTn>
                                        <p:tgtEl>
                                          <p:spTgt spid="24585"/>
                                        </p:tgtEl>
                                        <p:attrNameLst>
                                          <p:attrName>style.visibility</p:attrName>
                                        </p:attrNameLst>
                                      </p:cBhvr>
                                      <p:to>
                                        <p:strVal val="visible"/>
                                      </p:to>
                                    </p:set>
                                    <p:animEffect transition="in" filter="blinds(horizontal)">
                                      <p:cBhvr>
                                        <p:cTn id="16" dur="500"/>
                                        <p:tgtEl>
                                          <p:spTgt spid="2458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4581">
                                            <p:txEl>
                                              <p:pRg st="2" end="2"/>
                                            </p:txEl>
                                          </p:spTgt>
                                        </p:tgtEl>
                                        <p:attrNameLst>
                                          <p:attrName>style.visibility</p:attrName>
                                        </p:attrNameLst>
                                      </p:cBhvr>
                                      <p:to>
                                        <p:strVal val="visible"/>
                                      </p:to>
                                    </p:set>
                                    <p:animEffect transition="in" filter="blinds(horizontal)">
                                      <p:cBhvr>
                                        <p:cTn id="21" dur="500"/>
                                        <p:tgtEl>
                                          <p:spTgt spid="24581">
                                            <p:txEl>
                                              <p:pRg st="2" end="2"/>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4586"/>
                                        </p:tgtEl>
                                        <p:attrNameLst>
                                          <p:attrName>style.visibility</p:attrName>
                                        </p:attrNameLst>
                                      </p:cBhvr>
                                      <p:to>
                                        <p:strVal val="visible"/>
                                      </p:to>
                                    </p:set>
                                    <p:animEffect transition="in" filter="blinds(horizontal)">
                                      <p:cBhvr>
                                        <p:cTn id="24" dur="500"/>
                                        <p:tgtEl>
                                          <p:spTgt spid="24586"/>
                                        </p:tgtEl>
                                      </p:cBhvr>
                                    </p:animEffect>
                                  </p:childTnLst>
                                </p:cTn>
                              </p:par>
                              <p:par>
                                <p:cTn id="25" presetID="3" presetClass="entr" presetSubtype="10" fill="hold" nodeType="withEffect">
                                  <p:stCondLst>
                                    <p:cond delay="0"/>
                                  </p:stCondLst>
                                  <p:childTnLst>
                                    <p:set>
                                      <p:cBhvr>
                                        <p:cTn id="26" dur="1" fill="hold">
                                          <p:stCondLst>
                                            <p:cond delay="0"/>
                                          </p:stCondLst>
                                        </p:cTn>
                                        <p:tgtEl>
                                          <p:spTgt spid="24587"/>
                                        </p:tgtEl>
                                        <p:attrNameLst>
                                          <p:attrName>style.visibility</p:attrName>
                                        </p:attrNameLst>
                                      </p:cBhvr>
                                      <p:to>
                                        <p:strVal val="visible"/>
                                      </p:to>
                                    </p:set>
                                    <p:animEffect transition="in" filter="blinds(horizontal)">
                                      <p:cBhvr>
                                        <p:cTn id="27" dur="500"/>
                                        <p:tgtEl>
                                          <p:spTgt spid="24587"/>
                                        </p:tgtEl>
                                      </p:cBhvr>
                                    </p:animEffect>
                                  </p:childTnLst>
                                </p:cTn>
                              </p:par>
                              <p:par>
                                <p:cTn id="28" presetID="3" presetClass="entr" presetSubtype="10" fill="hold" nodeType="withEffect">
                                  <p:stCondLst>
                                    <p:cond delay="0"/>
                                  </p:stCondLst>
                                  <p:childTnLst>
                                    <p:set>
                                      <p:cBhvr>
                                        <p:cTn id="29" dur="1" fill="hold">
                                          <p:stCondLst>
                                            <p:cond delay="0"/>
                                          </p:stCondLst>
                                        </p:cTn>
                                        <p:tgtEl>
                                          <p:spTgt spid="24588"/>
                                        </p:tgtEl>
                                        <p:attrNameLst>
                                          <p:attrName>style.visibility</p:attrName>
                                        </p:attrNameLst>
                                      </p:cBhvr>
                                      <p:to>
                                        <p:strVal val="visible"/>
                                      </p:to>
                                    </p:set>
                                    <p:animEffect transition="in" filter="blinds(horizontal)">
                                      <p:cBhvr>
                                        <p:cTn id="30" dur="500"/>
                                        <p:tgtEl>
                                          <p:spTgt spid="2458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4581">
                                            <p:txEl>
                                              <p:pRg st="3" end="3"/>
                                            </p:txEl>
                                          </p:spTgt>
                                        </p:tgtEl>
                                        <p:attrNameLst>
                                          <p:attrName>style.visibility</p:attrName>
                                        </p:attrNameLst>
                                      </p:cBhvr>
                                      <p:to>
                                        <p:strVal val="visible"/>
                                      </p:to>
                                    </p:set>
                                    <p:animEffect transition="in" filter="blinds(horizontal)">
                                      <p:cBhvr>
                                        <p:cTn id="35" dur="500"/>
                                        <p:tgtEl>
                                          <p:spTgt spid="24581">
                                            <p:txEl>
                                              <p:pRg st="3" end="3"/>
                                            </p:txEl>
                                          </p:spTgt>
                                        </p:tgtEl>
                                      </p:cBhvr>
                                    </p:animEffect>
                                  </p:childTnLst>
                                </p:cTn>
                              </p:par>
                            </p:childTnLst>
                          </p:cTn>
                        </p:par>
                        <p:par>
                          <p:cTn id="36" fill="hold" nodeType="afterGroup">
                            <p:stCondLst>
                              <p:cond delay="500"/>
                            </p:stCondLst>
                            <p:childTnLst>
                              <p:par>
                                <p:cTn id="37" presetID="3" presetClass="entr" presetSubtype="10" fill="hold" nodeType="afterEffect">
                                  <p:stCondLst>
                                    <p:cond delay="0"/>
                                  </p:stCondLst>
                                  <p:childTnLst>
                                    <p:set>
                                      <p:cBhvr>
                                        <p:cTn id="38" dur="1" fill="hold">
                                          <p:stCondLst>
                                            <p:cond delay="0"/>
                                          </p:stCondLst>
                                        </p:cTn>
                                        <p:tgtEl>
                                          <p:spTgt spid="24581">
                                            <p:txEl>
                                              <p:pRg st="4" end="4"/>
                                            </p:txEl>
                                          </p:spTgt>
                                        </p:tgtEl>
                                        <p:attrNameLst>
                                          <p:attrName>style.visibility</p:attrName>
                                        </p:attrNameLst>
                                      </p:cBhvr>
                                      <p:to>
                                        <p:strVal val="visible"/>
                                      </p:to>
                                    </p:set>
                                    <p:animEffect transition="in" filter="blinds(horizontal)">
                                      <p:cBhvr>
                                        <p:cTn id="39" dur="500"/>
                                        <p:tgtEl>
                                          <p:spTgt spid="24581">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24589"/>
                                        </p:tgtEl>
                                        <p:attrNameLst>
                                          <p:attrName>style.visibility</p:attrName>
                                        </p:attrNameLst>
                                      </p:cBhvr>
                                      <p:to>
                                        <p:strVal val="visible"/>
                                      </p:to>
                                    </p:set>
                                    <p:animEffect transition="in" filter="blinds(horizontal)">
                                      <p:cBhvr>
                                        <p:cTn id="42" dur="500"/>
                                        <p:tgtEl>
                                          <p:spTgt spid="24589"/>
                                        </p:tgtEl>
                                      </p:cBhvr>
                                    </p:animEffect>
                                  </p:childTnLst>
                                </p:cTn>
                              </p:par>
                              <p:par>
                                <p:cTn id="43" presetID="3" presetClass="entr" presetSubtype="10" fill="hold" nodeType="withEffect">
                                  <p:stCondLst>
                                    <p:cond delay="0"/>
                                  </p:stCondLst>
                                  <p:childTnLst>
                                    <p:set>
                                      <p:cBhvr>
                                        <p:cTn id="44" dur="1" fill="hold">
                                          <p:stCondLst>
                                            <p:cond delay="0"/>
                                          </p:stCondLst>
                                        </p:cTn>
                                        <p:tgtEl>
                                          <p:spTgt spid="24590"/>
                                        </p:tgtEl>
                                        <p:attrNameLst>
                                          <p:attrName>style.visibility</p:attrName>
                                        </p:attrNameLst>
                                      </p:cBhvr>
                                      <p:to>
                                        <p:strVal val="visible"/>
                                      </p:to>
                                    </p:set>
                                    <p:animEffect transition="in" filter="blinds(horizontal)">
                                      <p:cBhvr>
                                        <p:cTn id="45" dur="500"/>
                                        <p:tgtEl>
                                          <p:spTgt spid="24590"/>
                                        </p:tgtEl>
                                      </p:cBhvr>
                                    </p:animEffect>
                                  </p:childTnLst>
                                </p:cTn>
                              </p:par>
                              <p:par>
                                <p:cTn id="46" presetID="3" presetClass="entr" presetSubtype="10" fill="hold" nodeType="withEffect">
                                  <p:stCondLst>
                                    <p:cond delay="0"/>
                                  </p:stCondLst>
                                  <p:childTnLst>
                                    <p:set>
                                      <p:cBhvr>
                                        <p:cTn id="47" dur="1" fill="hold">
                                          <p:stCondLst>
                                            <p:cond delay="0"/>
                                          </p:stCondLst>
                                        </p:cTn>
                                        <p:tgtEl>
                                          <p:spTgt spid="24591"/>
                                        </p:tgtEl>
                                        <p:attrNameLst>
                                          <p:attrName>style.visibility</p:attrName>
                                        </p:attrNameLst>
                                      </p:cBhvr>
                                      <p:to>
                                        <p:strVal val="visible"/>
                                      </p:to>
                                    </p:set>
                                    <p:animEffect transition="in" filter="blinds(horizontal)">
                                      <p:cBhvr>
                                        <p:cTn id="48" dur="500"/>
                                        <p:tgtEl>
                                          <p:spTgt spid="2459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4579">
                                            <p:txEl>
                                              <p:pRg st="0" end="0"/>
                                            </p:txEl>
                                          </p:spTgt>
                                        </p:tgtEl>
                                        <p:attrNameLst>
                                          <p:attrName>style.visibility</p:attrName>
                                        </p:attrNameLst>
                                      </p:cBhvr>
                                      <p:to>
                                        <p:strVal val="visible"/>
                                      </p:to>
                                    </p:set>
                                    <p:animEffect transition="in" filter="wipe(left)">
                                      <p:cBhvr>
                                        <p:cTn id="53" dur="500"/>
                                        <p:tgtEl>
                                          <p:spTgt spid="24579">
                                            <p:txEl>
                                              <p:pRg st="0" end="0"/>
                                            </p:txEl>
                                          </p:spTgt>
                                        </p:tgtEl>
                                      </p:cBhvr>
                                    </p:animEffect>
                                  </p:childTnLst>
                                </p:cTn>
                              </p:par>
                            </p:childTnLst>
                          </p:cTn>
                        </p:par>
                        <p:par>
                          <p:cTn id="54" fill="hold" nodeType="afterGroup">
                            <p:stCondLst>
                              <p:cond delay="500"/>
                            </p:stCondLst>
                            <p:childTnLst>
                              <p:par>
                                <p:cTn id="55" presetID="22" presetClass="entr" presetSubtype="8" fill="hold" nodeType="afterEffect">
                                  <p:stCondLst>
                                    <p:cond delay="0"/>
                                  </p:stCondLst>
                                  <p:childTnLst>
                                    <p:set>
                                      <p:cBhvr>
                                        <p:cTn id="56" dur="1" fill="hold">
                                          <p:stCondLst>
                                            <p:cond delay="0"/>
                                          </p:stCondLst>
                                        </p:cTn>
                                        <p:tgtEl>
                                          <p:spTgt spid="24580"/>
                                        </p:tgtEl>
                                        <p:attrNameLst>
                                          <p:attrName>style.visibility</p:attrName>
                                        </p:attrNameLst>
                                      </p:cBhvr>
                                      <p:to>
                                        <p:strVal val="visible"/>
                                      </p:to>
                                    </p:set>
                                    <p:animEffect transition="in" filter="wipe(left)">
                                      <p:cBhvr>
                                        <p:cTn id="57"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57200" y="455613"/>
            <a:ext cx="8435975" cy="5276850"/>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lang="zh-CN" altLang="en-US" sz="2400" b="1">
                <a:solidFill>
                  <a:srgbClr val="FF0000"/>
                </a:solidFill>
                <a:latin typeface="Times New Roman" pitchFamily="18" charset="0"/>
                <a:ea typeface="楷体_GB2312"/>
                <a:cs typeface="楷体_GB2312"/>
              </a:rPr>
              <a:t>向量组线性相关性的判定（重点、难点）</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线性相关</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存在</a:t>
            </a:r>
            <a:r>
              <a:rPr kumimoji="1" lang="zh-CN" altLang="en-US" sz="2400" b="1">
                <a:solidFill>
                  <a:srgbClr val="FF0000"/>
                </a:solidFill>
                <a:latin typeface="Times New Roman" pitchFamily="18" charset="0"/>
                <a:ea typeface="楷体_GB2312"/>
                <a:cs typeface="楷体_GB2312"/>
              </a:rPr>
              <a:t>不全为零</a:t>
            </a:r>
            <a:r>
              <a:rPr kumimoji="1" lang="zh-CN" altLang="en-US" sz="2400" b="1">
                <a:solidFill>
                  <a:srgbClr val="000000"/>
                </a:solidFill>
                <a:latin typeface="Times New Roman" pitchFamily="18" charset="0"/>
                <a:ea typeface="楷体_GB2312"/>
                <a:cs typeface="楷体_GB2312"/>
              </a:rPr>
              <a:t>的实数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，使得</a:t>
            </a:r>
          </a:p>
          <a:p>
            <a:pPr marL="342900" indent="-342900" algn="ctr">
              <a:lnSpc>
                <a:spcPct val="17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en-US" altLang="zh-CN" sz="2400" b="1">
                <a:solidFill>
                  <a:srgbClr val="000000"/>
                </a:solidFill>
                <a:latin typeface="Times New Roman" pitchFamily="18" charset="0"/>
                <a:ea typeface="楷体_GB2312"/>
                <a:cs typeface="楷体_GB2312"/>
              </a:rPr>
              <a:t>=0</a:t>
            </a:r>
            <a:r>
              <a:rPr kumimoji="1" lang="zh-CN" altLang="en-US" sz="2400" b="1">
                <a:solidFill>
                  <a:srgbClr val="FF0000"/>
                </a:solidFill>
                <a:latin typeface="Times New Roman" pitchFamily="18" charset="0"/>
                <a:ea typeface="楷体_GB2312"/>
                <a:cs typeface="楷体_GB2312"/>
              </a:rPr>
              <a:t>（零向量）</a:t>
            </a:r>
            <a:r>
              <a:rPr kumimoji="1" lang="zh-CN" altLang="en-US" sz="2400" b="1">
                <a:solidFill>
                  <a:srgbClr val="0000FF"/>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endParaRPr kumimoji="1" lang="zh-CN" altLang="en-US" sz="2400" b="1">
              <a:solidFill>
                <a:srgbClr val="0000FF"/>
              </a:solidFill>
              <a:latin typeface="Times New Roman" pitchFamily="18" charset="0"/>
              <a:ea typeface="楷体_GB2312"/>
              <a:cs typeface="楷体_GB2312"/>
            </a:endParaRPr>
          </a:p>
          <a:p>
            <a:pPr marL="342900" indent="-342900">
              <a:lnSpc>
                <a:spcPct val="170000"/>
              </a:lnSpc>
              <a:spcBef>
                <a:spcPct val="20000"/>
              </a:spcBef>
              <a:buClr>
                <a:srgbClr val="9999CC"/>
              </a:buClr>
              <a:buSzPct val="80000"/>
              <a:buFont typeface="Wingdings" pitchFamily="2" charset="2"/>
              <a:buNone/>
            </a:pPr>
            <a:r>
              <a:rPr kumimoji="1" lang="zh-CN" altLang="en-US" sz="2400" b="1" i="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m </a:t>
            </a:r>
            <a:r>
              <a:rPr kumimoji="1" lang="zh-CN" altLang="en-US" sz="2400" b="1">
                <a:solidFill>
                  <a:srgbClr val="000000"/>
                </a:solidFill>
                <a:latin typeface="楷体_GB2312"/>
                <a:ea typeface="楷体_GB2312"/>
                <a:cs typeface="楷体_GB2312"/>
              </a:rPr>
              <a:t>元齐次线性方程组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楷体_GB2312"/>
                <a:ea typeface="楷体_GB2312"/>
                <a:cs typeface="楷体_GB2312"/>
              </a:rPr>
              <a:t>有非零解</a:t>
            </a:r>
            <a:r>
              <a:rPr kumimoji="1" lang="zh-CN" altLang="en-US" sz="2400" b="1">
                <a:solidFill>
                  <a:srgbClr val="000000"/>
                </a:solidFill>
                <a:latin typeface="Times New Roman" pitchFamily="18" charset="0"/>
                <a:ea typeface="楷体_GB2312"/>
                <a:cs typeface="楷体_GB2312"/>
              </a:rPr>
              <a:t>．</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矩阵</a:t>
            </a:r>
            <a:r>
              <a:rPr kumimoji="1" lang="en-US" altLang="zh-CN" sz="2400" b="1" i="1">
                <a:solidFill>
                  <a:srgbClr val="000000"/>
                </a:solidFill>
                <a:latin typeface="Times New Roman" pitchFamily="18" charset="0"/>
                <a:ea typeface="楷体_GB2312"/>
                <a:cs typeface="楷体_GB2312"/>
              </a:rPr>
              <a:t>A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的秩小于向量的个数 </a:t>
            </a:r>
            <a:r>
              <a:rPr kumimoji="1" lang="en-US" altLang="zh-CN" sz="2400" b="1" i="1">
                <a:solidFill>
                  <a:srgbClr val="FF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向量组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中至少有一个向量能由其余 </a:t>
            </a:r>
            <a:r>
              <a:rPr kumimoji="1" lang="en-US" altLang="zh-CN" sz="2400" b="1" i="1">
                <a:solidFill>
                  <a:srgbClr val="000000"/>
                </a:solidFill>
                <a:latin typeface="Times New Roman" pitchFamily="18" charset="0"/>
                <a:ea typeface="楷体_GB2312"/>
                <a:cs typeface="楷体_GB2312"/>
              </a:rPr>
              <a:t>m</a:t>
            </a:r>
            <a:r>
              <a:rPr kumimoji="1" lang="zh-CN"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个向量线性	表示．</a:t>
            </a:r>
          </a:p>
        </p:txBody>
      </p:sp>
      <p:sp>
        <p:nvSpPr>
          <p:cNvPr id="45063" name="Rectangle 7"/>
          <p:cNvSpPr>
            <a:spLocks noChangeArrowheads="1"/>
          </p:cNvSpPr>
          <p:nvPr/>
        </p:nvSpPr>
        <p:spPr bwMode="auto">
          <a:xfrm>
            <a:off x="455613" y="455613"/>
            <a:ext cx="8435975" cy="5276850"/>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向量组线性无关性的判定（重点、难点）</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向量组 </a:t>
            </a:r>
            <a:r>
              <a:rPr kumimoji="1" lang="en-US" altLang="zh-CN" sz="2400" b="1" i="1">
                <a:solidFill>
                  <a:srgbClr val="0000FF"/>
                </a:solidFill>
                <a:latin typeface="Times New Roman" pitchFamily="18" charset="0"/>
                <a:ea typeface="楷体_GB2312"/>
                <a:cs typeface="楷体_GB2312"/>
              </a:rPr>
              <a:t>A</a:t>
            </a:r>
            <a:r>
              <a:rPr kumimoji="1" lang="zh-CN" altLang="en-US" sz="2400" b="1">
                <a:solidFill>
                  <a:srgbClr val="0000FF"/>
                </a:solidFill>
                <a:latin typeface="Times New Roman" pitchFamily="18" charset="0"/>
                <a:ea typeface="楷体_GB2312"/>
                <a:cs typeface="楷体_GB2312"/>
              </a:rPr>
              <a:t>：</a:t>
            </a:r>
            <a:r>
              <a:rPr kumimoji="1" lang="en-US" altLang="zh-CN" sz="2400" b="1" i="1">
                <a:solidFill>
                  <a:srgbClr val="0000FF"/>
                </a:solidFill>
                <a:latin typeface="Times New Roman" pitchFamily="18" charset="0"/>
                <a:ea typeface="楷体_GB2312"/>
                <a:cs typeface="楷体_GB2312"/>
              </a:rPr>
              <a:t>a</a:t>
            </a:r>
            <a:r>
              <a:rPr kumimoji="1" lang="en-US" altLang="zh-CN" sz="2400" b="1" baseline="-25000">
                <a:solidFill>
                  <a:srgbClr val="0000FF"/>
                </a:solidFill>
                <a:latin typeface="Times New Roman" pitchFamily="18" charset="0"/>
                <a:ea typeface="楷体_GB2312"/>
                <a:cs typeface="楷体_GB2312"/>
              </a:rPr>
              <a:t>1</a:t>
            </a:r>
            <a:r>
              <a:rPr kumimoji="1" lang="en-US" altLang="zh-CN"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a</a:t>
            </a:r>
            <a:r>
              <a:rPr kumimoji="1" lang="en-US" altLang="zh-CN" sz="2400" b="1" baseline="-25000">
                <a:solidFill>
                  <a:srgbClr val="0000FF"/>
                </a:solidFill>
                <a:latin typeface="Times New Roman" pitchFamily="18" charset="0"/>
                <a:ea typeface="楷体_GB2312"/>
                <a:cs typeface="楷体_GB2312"/>
              </a:rPr>
              <a:t>2</a:t>
            </a:r>
            <a:r>
              <a:rPr kumimoji="1" lang="en-US" altLang="zh-CN" sz="2400" b="1">
                <a:solidFill>
                  <a:srgbClr val="0000FF"/>
                </a:solidFill>
                <a:latin typeface="Times New Roman" pitchFamily="18" charset="0"/>
                <a:ea typeface="楷体_GB2312"/>
                <a:cs typeface="楷体_GB2312"/>
              </a:rPr>
              <a:t>, …, </a:t>
            </a:r>
            <a:r>
              <a:rPr kumimoji="1" lang="en-US" altLang="zh-CN" sz="2400" b="1" i="1">
                <a:solidFill>
                  <a:srgbClr val="0000FF"/>
                </a:solidFill>
                <a:latin typeface="Times New Roman" pitchFamily="18" charset="0"/>
                <a:ea typeface="楷体_GB2312"/>
                <a:cs typeface="楷体_GB2312"/>
              </a:rPr>
              <a:t>a</a:t>
            </a:r>
            <a:r>
              <a:rPr kumimoji="1" lang="en-US" altLang="zh-CN" sz="2400" b="1" i="1" baseline="-25000">
                <a:solidFill>
                  <a:srgbClr val="0000FF"/>
                </a:solidFill>
                <a:latin typeface="Times New Roman" pitchFamily="18" charset="0"/>
                <a:ea typeface="楷体_GB2312"/>
                <a:cs typeface="楷体_GB2312"/>
              </a:rPr>
              <a:t>m </a:t>
            </a:r>
            <a:r>
              <a:rPr kumimoji="1" lang="zh-CN" altLang="en-US" sz="2400" b="1">
                <a:solidFill>
                  <a:srgbClr val="0000FF"/>
                </a:solidFill>
                <a:latin typeface="Times New Roman" pitchFamily="18" charset="0"/>
                <a:ea typeface="楷体_GB2312"/>
                <a:cs typeface="楷体_GB2312"/>
              </a:rPr>
              <a:t>线性无关</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		如果 </a:t>
            </a:r>
            <a:r>
              <a:rPr kumimoji="1" lang="en-US" altLang="zh-CN" sz="2400" b="1" i="1">
                <a:solidFill>
                  <a:srgbClr val="0000FF"/>
                </a:solidFill>
                <a:latin typeface="Times New Roman" pitchFamily="18" charset="0"/>
                <a:ea typeface="楷体_GB2312"/>
                <a:cs typeface="楷体_GB2312"/>
              </a:rPr>
              <a:t>k</a:t>
            </a:r>
            <a:r>
              <a:rPr kumimoji="1" lang="en-US" altLang="zh-CN" sz="2400" b="1" baseline="-25000">
                <a:solidFill>
                  <a:srgbClr val="0000FF"/>
                </a:solidFill>
                <a:latin typeface="Times New Roman" pitchFamily="18" charset="0"/>
                <a:ea typeface="楷体_GB2312"/>
                <a:cs typeface="楷体_GB2312"/>
              </a:rPr>
              <a:t>1</a:t>
            </a:r>
            <a:r>
              <a:rPr kumimoji="1" lang="en-US" altLang="zh-CN" sz="2400" b="1" i="1">
                <a:solidFill>
                  <a:srgbClr val="0000FF"/>
                </a:solidFill>
                <a:latin typeface="Times New Roman" pitchFamily="18" charset="0"/>
                <a:ea typeface="楷体_GB2312"/>
                <a:cs typeface="楷体_GB2312"/>
              </a:rPr>
              <a:t>a</a:t>
            </a:r>
            <a:r>
              <a:rPr kumimoji="1" lang="en-US" altLang="zh-CN" sz="2400" b="1" baseline="-25000">
                <a:solidFill>
                  <a:srgbClr val="0000FF"/>
                </a:solidFill>
                <a:latin typeface="Times New Roman" pitchFamily="18" charset="0"/>
                <a:ea typeface="楷体_GB2312"/>
                <a:cs typeface="楷体_GB2312"/>
              </a:rPr>
              <a:t>1 </a:t>
            </a:r>
            <a:r>
              <a:rPr kumimoji="1" lang="en-US" altLang="zh-CN"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k</a:t>
            </a:r>
            <a:r>
              <a:rPr kumimoji="1" lang="en-US" altLang="zh-CN" sz="2400" b="1" baseline="-25000">
                <a:solidFill>
                  <a:srgbClr val="0000FF"/>
                </a:solidFill>
                <a:latin typeface="Times New Roman" pitchFamily="18" charset="0"/>
                <a:ea typeface="楷体_GB2312"/>
                <a:cs typeface="楷体_GB2312"/>
              </a:rPr>
              <a:t>2</a:t>
            </a:r>
            <a:r>
              <a:rPr kumimoji="1" lang="en-US" altLang="zh-CN" sz="2400" b="1" i="1">
                <a:solidFill>
                  <a:srgbClr val="0000FF"/>
                </a:solidFill>
                <a:latin typeface="Times New Roman" pitchFamily="18" charset="0"/>
                <a:ea typeface="楷体_GB2312"/>
                <a:cs typeface="楷体_GB2312"/>
              </a:rPr>
              <a:t>a</a:t>
            </a:r>
            <a:r>
              <a:rPr kumimoji="1" lang="en-US" altLang="zh-CN" sz="2400" b="1" baseline="-25000">
                <a:solidFill>
                  <a:srgbClr val="0000FF"/>
                </a:solidFill>
                <a:latin typeface="Times New Roman" pitchFamily="18" charset="0"/>
                <a:ea typeface="楷体_GB2312"/>
                <a:cs typeface="楷体_GB2312"/>
              </a:rPr>
              <a:t>2 </a:t>
            </a:r>
            <a:r>
              <a:rPr kumimoji="1" lang="en-US" altLang="zh-CN" sz="2400" b="1">
                <a:solidFill>
                  <a:srgbClr val="0000FF"/>
                </a:solidFill>
                <a:latin typeface="Times New Roman" pitchFamily="18" charset="0"/>
                <a:ea typeface="楷体_GB2312"/>
                <a:cs typeface="楷体_GB2312"/>
              </a:rPr>
              <a:t>+ … + </a:t>
            </a:r>
            <a:r>
              <a:rPr kumimoji="1" lang="en-US" altLang="zh-CN" sz="2400" b="1" i="1">
                <a:solidFill>
                  <a:srgbClr val="0000FF"/>
                </a:solidFill>
                <a:latin typeface="Times New Roman" pitchFamily="18" charset="0"/>
                <a:ea typeface="楷体_GB2312"/>
                <a:cs typeface="楷体_GB2312"/>
              </a:rPr>
              <a:t>k</a:t>
            </a:r>
            <a:r>
              <a:rPr kumimoji="1" lang="en-US" altLang="zh-CN" sz="2400" b="1" i="1" baseline="-25000">
                <a:solidFill>
                  <a:srgbClr val="0000FF"/>
                </a:solidFill>
                <a:latin typeface="Times New Roman" pitchFamily="18" charset="0"/>
                <a:ea typeface="楷体_GB2312"/>
                <a:cs typeface="楷体_GB2312"/>
              </a:rPr>
              <a:t>m</a:t>
            </a:r>
            <a:r>
              <a:rPr kumimoji="1" lang="en-US" altLang="zh-CN" sz="2400" b="1" i="1">
                <a:solidFill>
                  <a:srgbClr val="0000FF"/>
                </a:solidFill>
                <a:latin typeface="Times New Roman" pitchFamily="18" charset="0"/>
                <a:ea typeface="楷体_GB2312"/>
                <a:cs typeface="楷体_GB2312"/>
              </a:rPr>
              <a:t>a</a:t>
            </a:r>
            <a:r>
              <a:rPr kumimoji="1" lang="en-US" altLang="zh-CN" sz="2400" b="1" i="1" baseline="-25000">
                <a:solidFill>
                  <a:srgbClr val="0000FF"/>
                </a:solidFill>
                <a:latin typeface="Times New Roman" pitchFamily="18" charset="0"/>
                <a:ea typeface="楷体_GB2312"/>
                <a:cs typeface="楷体_GB2312"/>
              </a:rPr>
              <a:t>m </a:t>
            </a:r>
            <a:r>
              <a:rPr kumimoji="1" lang="en-US" altLang="zh-CN" sz="2400" b="1">
                <a:solidFill>
                  <a:srgbClr val="0000FF"/>
                </a:solidFill>
                <a:latin typeface="Times New Roman" pitchFamily="18" charset="0"/>
                <a:ea typeface="楷体_GB2312"/>
                <a:cs typeface="楷体_GB2312"/>
              </a:rPr>
              <a:t>=0</a:t>
            </a:r>
            <a:r>
              <a:rPr kumimoji="1" lang="zh-CN" altLang="en-US" sz="2400" b="1">
                <a:solidFill>
                  <a:srgbClr val="0000FF"/>
                </a:solidFill>
                <a:latin typeface="Times New Roman" pitchFamily="18" charset="0"/>
                <a:ea typeface="楷体_GB2312"/>
                <a:cs typeface="楷体_GB2312"/>
              </a:rPr>
              <a:t>（零向量），则必有</a:t>
            </a:r>
          </a:p>
          <a:p>
            <a:pPr marL="342900" indent="-342900" algn="ctr">
              <a:lnSpc>
                <a:spcPct val="170000"/>
              </a:lnSpc>
              <a:spcBef>
                <a:spcPct val="20000"/>
              </a:spcBef>
              <a:buClr>
                <a:srgbClr val="00007D"/>
              </a:buClr>
              <a:buSzPct val="75000"/>
              <a:buFont typeface="Wingdings" pitchFamily="2" charset="2"/>
              <a:buNone/>
            </a:pPr>
            <a:r>
              <a:rPr kumimoji="1" lang="en-US" altLang="zh-CN" sz="2400" b="1" i="1">
                <a:solidFill>
                  <a:srgbClr val="0000FF"/>
                </a:solidFill>
                <a:latin typeface="Times New Roman" pitchFamily="18" charset="0"/>
                <a:ea typeface="楷体_GB2312"/>
                <a:cs typeface="楷体_GB2312"/>
              </a:rPr>
              <a:t>k</a:t>
            </a:r>
            <a:r>
              <a:rPr kumimoji="1" lang="en-US" altLang="zh-CN" sz="2400" b="1" baseline="-25000">
                <a:solidFill>
                  <a:srgbClr val="0000FF"/>
                </a:solidFill>
                <a:latin typeface="Times New Roman" pitchFamily="18" charset="0"/>
                <a:ea typeface="楷体_GB2312"/>
                <a:cs typeface="楷体_GB2312"/>
              </a:rPr>
              <a:t>1</a:t>
            </a:r>
            <a:r>
              <a:rPr kumimoji="1" lang="en-US" altLang="zh-CN" sz="2400" b="1">
                <a:solidFill>
                  <a:srgbClr val="0000FF"/>
                </a:solidFill>
                <a:latin typeface="Times New Roman" pitchFamily="18" charset="0"/>
                <a:ea typeface="楷体_GB2312"/>
                <a:cs typeface="楷体_GB2312"/>
              </a:rPr>
              <a:t> = </a:t>
            </a:r>
            <a:r>
              <a:rPr kumimoji="1" lang="en-US" altLang="zh-CN" sz="2400" b="1" i="1">
                <a:solidFill>
                  <a:srgbClr val="0000FF"/>
                </a:solidFill>
                <a:latin typeface="Times New Roman" pitchFamily="18" charset="0"/>
                <a:ea typeface="楷体_GB2312"/>
                <a:cs typeface="楷体_GB2312"/>
              </a:rPr>
              <a:t>k</a:t>
            </a:r>
            <a:r>
              <a:rPr kumimoji="1" lang="en-US" altLang="zh-CN" sz="2400" b="1" baseline="-25000">
                <a:solidFill>
                  <a:srgbClr val="0000FF"/>
                </a:solidFill>
                <a:latin typeface="Times New Roman" pitchFamily="18" charset="0"/>
                <a:ea typeface="楷体_GB2312"/>
                <a:cs typeface="楷体_GB2312"/>
              </a:rPr>
              <a:t>2</a:t>
            </a:r>
            <a:r>
              <a:rPr kumimoji="1" lang="en-US" altLang="zh-CN" sz="2400" b="1">
                <a:solidFill>
                  <a:srgbClr val="0000FF"/>
                </a:solidFill>
                <a:latin typeface="Times New Roman" pitchFamily="18" charset="0"/>
                <a:ea typeface="楷体_GB2312"/>
                <a:cs typeface="楷体_GB2312"/>
              </a:rPr>
              <a:t> =  … =  </a:t>
            </a:r>
            <a:r>
              <a:rPr kumimoji="1" lang="en-US" altLang="zh-CN" sz="2400" b="1" i="1">
                <a:solidFill>
                  <a:srgbClr val="0000FF"/>
                </a:solidFill>
                <a:latin typeface="Times New Roman" pitchFamily="18" charset="0"/>
                <a:ea typeface="楷体_GB2312"/>
                <a:cs typeface="楷体_GB2312"/>
              </a:rPr>
              <a:t>k</a:t>
            </a:r>
            <a:r>
              <a:rPr kumimoji="1" lang="en-US" altLang="zh-CN" sz="2400" b="1" i="1" baseline="-25000">
                <a:solidFill>
                  <a:srgbClr val="0000FF"/>
                </a:solidFill>
                <a:latin typeface="Times New Roman" pitchFamily="18" charset="0"/>
                <a:ea typeface="楷体_GB2312"/>
                <a:cs typeface="楷体_GB2312"/>
              </a:rPr>
              <a:t>m</a:t>
            </a:r>
            <a:r>
              <a:rPr kumimoji="1" lang="en-US" altLang="zh-CN" sz="2400" b="1">
                <a:solidFill>
                  <a:srgbClr val="0000FF"/>
                </a:solidFill>
                <a:latin typeface="Times New Roman" pitchFamily="18" charset="0"/>
                <a:ea typeface="楷体_GB2312"/>
                <a:cs typeface="楷体_GB2312"/>
              </a:rPr>
              <a:t> =0 </a:t>
            </a:r>
            <a:r>
              <a:rPr kumimoji="1" lang="zh-CN" altLang="en-US" sz="2400" b="1">
                <a:solidFill>
                  <a:srgbClr val="0000FF"/>
                </a:solidFill>
                <a:latin typeface="Times New Roman" pitchFamily="18" charset="0"/>
                <a:ea typeface="楷体_GB2312"/>
                <a:cs typeface="楷体_GB2312"/>
              </a:rPr>
              <a:t>．</a:t>
            </a:r>
          </a:p>
          <a:p>
            <a:pPr marL="342900" indent="-342900">
              <a:lnSpc>
                <a:spcPct val="170000"/>
              </a:lnSpc>
              <a:spcBef>
                <a:spcPct val="20000"/>
              </a:spcBef>
              <a:buClr>
                <a:srgbClr val="9999CC"/>
              </a:buClr>
              <a:buSzPct val="80000"/>
              <a:buFont typeface="Wingdings" pitchFamily="2" charset="2"/>
              <a:buNone/>
            </a:pPr>
            <a:r>
              <a:rPr kumimoji="1" lang="zh-CN" altLang="en-US" sz="2400" b="1" i="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m </a:t>
            </a:r>
            <a:r>
              <a:rPr kumimoji="1" lang="zh-CN" altLang="en-US" sz="2400" b="1">
                <a:solidFill>
                  <a:srgbClr val="0000FF"/>
                </a:solidFill>
                <a:latin typeface="楷体_GB2312"/>
                <a:ea typeface="楷体_GB2312"/>
                <a:cs typeface="楷体_GB2312"/>
              </a:rPr>
              <a:t>元齐次线性方程组</a:t>
            </a:r>
            <a:r>
              <a:rPr kumimoji="1" lang="zh-CN" altLang="en-US"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Ax</a:t>
            </a:r>
            <a:r>
              <a:rPr kumimoji="1" lang="en-US" altLang="zh-CN" sz="2400" b="1">
                <a:solidFill>
                  <a:srgbClr val="0000FF"/>
                </a:solidFill>
                <a:latin typeface="Times New Roman" pitchFamily="18" charset="0"/>
                <a:ea typeface="楷体_GB2312"/>
                <a:cs typeface="楷体_GB2312"/>
              </a:rPr>
              <a:t> = 0 </a:t>
            </a:r>
            <a:r>
              <a:rPr kumimoji="1" lang="zh-CN" altLang="en-US" sz="2400" b="1">
                <a:solidFill>
                  <a:srgbClr val="0000FF"/>
                </a:solidFill>
                <a:latin typeface="Times New Roman" pitchFamily="18" charset="0"/>
                <a:ea typeface="楷体_GB2312"/>
                <a:cs typeface="楷体_GB2312"/>
              </a:rPr>
              <a:t>只</a:t>
            </a:r>
            <a:r>
              <a:rPr kumimoji="1" lang="zh-CN" altLang="en-US" sz="2400" b="1">
                <a:solidFill>
                  <a:srgbClr val="0000FF"/>
                </a:solidFill>
                <a:latin typeface="楷体_GB2312"/>
                <a:ea typeface="楷体_GB2312"/>
                <a:cs typeface="楷体_GB2312"/>
              </a:rPr>
              <a:t>有零解</a:t>
            </a:r>
            <a:r>
              <a:rPr kumimoji="1" lang="zh-CN" altLang="en-US" sz="2400" b="1">
                <a:solidFill>
                  <a:srgbClr val="0000FF"/>
                </a:solidFill>
                <a:latin typeface="Times New Roman" pitchFamily="18" charset="0"/>
                <a:ea typeface="楷体_GB2312"/>
                <a:cs typeface="楷体_GB2312"/>
              </a:rPr>
              <a:t>．</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		矩阵</a:t>
            </a:r>
            <a:r>
              <a:rPr kumimoji="1" lang="en-US" altLang="zh-CN" sz="2400" b="1" i="1">
                <a:solidFill>
                  <a:srgbClr val="0000FF"/>
                </a:solidFill>
                <a:latin typeface="Times New Roman" pitchFamily="18" charset="0"/>
                <a:ea typeface="楷体_GB2312"/>
                <a:cs typeface="楷体_GB2312"/>
              </a:rPr>
              <a:t>A </a:t>
            </a:r>
            <a:r>
              <a:rPr kumimoji="1" lang="en-US" altLang="zh-CN"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a</a:t>
            </a:r>
            <a:r>
              <a:rPr kumimoji="1" lang="en-US" altLang="zh-CN" sz="2400" b="1" baseline="-25000">
                <a:solidFill>
                  <a:srgbClr val="0000FF"/>
                </a:solidFill>
                <a:latin typeface="Times New Roman" pitchFamily="18" charset="0"/>
                <a:ea typeface="楷体_GB2312"/>
                <a:cs typeface="楷体_GB2312"/>
              </a:rPr>
              <a:t>1</a:t>
            </a:r>
            <a:r>
              <a:rPr kumimoji="1" lang="en-US" altLang="zh-CN"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a</a:t>
            </a:r>
            <a:r>
              <a:rPr kumimoji="1" lang="en-US" altLang="zh-CN" sz="2400" b="1" baseline="-25000">
                <a:solidFill>
                  <a:srgbClr val="0000FF"/>
                </a:solidFill>
                <a:latin typeface="Times New Roman" pitchFamily="18" charset="0"/>
                <a:ea typeface="楷体_GB2312"/>
                <a:cs typeface="楷体_GB2312"/>
              </a:rPr>
              <a:t>2</a:t>
            </a:r>
            <a:r>
              <a:rPr kumimoji="1" lang="en-US" altLang="zh-CN" sz="2400" b="1">
                <a:solidFill>
                  <a:srgbClr val="0000FF"/>
                </a:solidFill>
                <a:latin typeface="Times New Roman" pitchFamily="18" charset="0"/>
                <a:ea typeface="楷体_GB2312"/>
                <a:cs typeface="楷体_GB2312"/>
              </a:rPr>
              <a:t>, …, </a:t>
            </a:r>
            <a:r>
              <a:rPr kumimoji="1" lang="en-US" altLang="zh-CN" sz="2400" b="1" i="1">
                <a:solidFill>
                  <a:srgbClr val="0000FF"/>
                </a:solidFill>
                <a:latin typeface="Times New Roman" pitchFamily="18" charset="0"/>
                <a:ea typeface="楷体_GB2312"/>
                <a:cs typeface="楷体_GB2312"/>
              </a:rPr>
              <a:t>a</a:t>
            </a:r>
            <a:r>
              <a:rPr kumimoji="1" lang="en-US" altLang="zh-CN" sz="2400" b="1" i="1" baseline="-25000">
                <a:solidFill>
                  <a:srgbClr val="0000FF"/>
                </a:solidFill>
                <a:latin typeface="Times New Roman" pitchFamily="18" charset="0"/>
                <a:ea typeface="楷体_GB2312"/>
                <a:cs typeface="楷体_GB2312"/>
              </a:rPr>
              <a:t>m </a:t>
            </a:r>
            <a:r>
              <a:rPr kumimoji="1" lang="en-US" altLang="zh-CN" sz="2400" b="1">
                <a:solidFill>
                  <a:srgbClr val="0000FF"/>
                </a:solidFill>
                <a:latin typeface="Times New Roman" pitchFamily="18" charset="0"/>
                <a:ea typeface="楷体_GB2312"/>
                <a:cs typeface="楷体_GB2312"/>
              </a:rPr>
              <a:t>) </a:t>
            </a:r>
            <a:r>
              <a:rPr kumimoji="1" lang="zh-CN" altLang="en-US" sz="2400" b="1">
                <a:solidFill>
                  <a:srgbClr val="0000FF"/>
                </a:solidFill>
                <a:latin typeface="Times New Roman" pitchFamily="18" charset="0"/>
                <a:ea typeface="楷体_GB2312"/>
                <a:cs typeface="楷体_GB2312"/>
              </a:rPr>
              <a:t>的秩等于向量的个数 </a:t>
            </a:r>
            <a:r>
              <a:rPr kumimoji="1" lang="en-US" altLang="zh-CN" sz="2400" b="1" i="1">
                <a:solidFill>
                  <a:srgbClr val="0000FF"/>
                </a:solidFill>
                <a:latin typeface="Times New Roman" pitchFamily="18" charset="0"/>
                <a:ea typeface="楷体_GB2312"/>
                <a:cs typeface="楷体_GB2312"/>
              </a:rPr>
              <a:t>m </a:t>
            </a:r>
            <a:r>
              <a:rPr kumimoji="1" lang="zh-CN" altLang="en-US" sz="2400" b="1">
                <a:solidFill>
                  <a:srgbClr val="0000FF"/>
                </a:solidFill>
                <a:latin typeface="Times New Roman" pitchFamily="18" charset="0"/>
                <a:ea typeface="楷体_GB2312"/>
                <a:cs typeface="楷体_GB2312"/>
              </a:rPr>
              <a:t>．</a:t>
            </a:r>
          </a:p>
          <a:p>
            <a:pPr marL="342900" indent="-342900">
              <a:lnSpc>
                <a:spcPct val="17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		向量组 </a:t>
            </a:r>
            <a:r>
              <a:rPr kumimoji="1" lang="en-US" altLang="zh-CN" sz="2400" b="1" i="1">
                <a:solidFill>
                  <a:srgbClr val="0000FF"/>
                </a:solidFill>
                <a:latin typeface="Times New Roman" pitchFamily="18" charset="0"/>
                <a:ea typeface="楷体_GB2312"/>
                <a:cs typeface="楷体_GB2312"/>
              </a:rPr>
              <a:t>A</a:t>
            </a:r>
            <a:r>
              <a:rPr kumimoji="1" lang="en-US" altLang="zh-CN" sz="2400" b="1">
                <a:solidFill>
                  <a:srgbClr val="0000FF"/>
                </a:solidFill>
                <a:latin typeface="Times New Roman" pitchFamily="18" charset="0"/>
                <a:ea typeface="楷体_GB2312"/>
                <a:cs typeface="楷体_GB2312"/>
              </a:rPr>
              <a:t> </a:t>
            </a:r>
            <a:r>
              <a:rPr kumimoji="1" lang="zh-CN" altLang="en-US" sz="2400" b="1">
                <a:solidFill>
                  <a:srgbClr val="0000FF"/>
                </a:solidFill>
                <a:latin typeface="Times New Roman" pitchFamily="18" charset="0"/>
                <a:ea typeface="楷体_GB2312"/>
                <a:cs typeface="楷体_GB2312"/>
              </a:rPr>
              <a:t>中任何一个向量都不能由其余 </a:t>
            </a:r>
            <a:r>
              <a:rPr kumimoji="1" lang="en-US" altLang="zh-CN" sz="2400" b="1" i="1">
                <a:solidFill>
                  <a:srgbClr val="0000FF"/>
                </a:solidFill>
                <a:latin typeface="Times New Roman" pitchFamily="18" charset="0"/>
                <a:ea typeface="楷体_GB2312"/>
                <a:cs typeface="楷体_GB2312"/>
              </a:rPr>
              <a:t>m</a:t>
            </a:r>
            <a:r>
              <a:rPr kumimoji="1" lang="zh-CN" altLang="en-US" sz="2400" b="1">
                <a:solidFill>
                  <a:srgbClr val="0000FF"/>
                </a:solidFill>
                <a:latin typeface="Times New Roman" pitchFamily="18" charset="0"/>
                <a:ea typeface="楷体_GB2312"/>
                <a:cs typeface="楷体_GB2312"/>
              </a:rPr>
              <a:t>－</a:t>
            </a:r>
            <a:r>
              <a:rPr kumimoji="1" lang="en-US" altLang="zh-CN" sz="2400" b="1">
                <a:solidFill>
                  <a:srgbClr val="0000FF"/>
                </a:solidFill>
                <a:latin typeface="Times New Roman" pitchFamily="18" charset="0"/>
                <a:ea typeface="楷体_GB2312"/>
                <a:cs typeface="楷体_GB2312"/>
              </a:rPr>
              <a:t>1 </a:t>
            </a:r>
            <a:r>
              <a:rPr kumimoji="1" lang="zh-CN" altLang="en-US" sz="2400" b="1">
                <a:solidFill>
                  <a:srgbClr val="0000FF"/>
                </a:solidFill>
                <a:latin typeface="Times New Roman" pitchFamily="18" charset="0"/>
                <a:ea typeface="楷体_GB2312"/>
                <a:cs typeface="楷体_GB2312"/>
              </a:rPr>
              <a:t>个向量线	性表示．</a:t>
            </a:r>
          </a:p>
        </p:txBody>
      </p:sp>
      <p:sp>
        <p:nvSpPr>
          <p:cNvPr id="45059" name="AutoShape 3"/>
          <p:cNvSpPr>
            <a:spLocks noChangeArrowheads="1"/>
          </p:cNvSpPr>
          <p:nvPr/>
        </p:nvSpPr>
        <p:spPr bwMode="auto">
          <a:xfrm>
            <a:off x="684213" y="1844675"/>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45060" name="AutoShape 4"/>
          <p:cNvSpPr>
            <a:spLocks noChangeArrowheads="1"/>
          </p:cNvSpPr>
          <p:nvPr/>
        </p:nvSpPr>
        <p:spPr bwMode="auto">
          <a:xfrm>
            <a:off x="684213" y="3211513"/>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45061" name="AutoShape 5"/>
          <p:cNvSpPr>
            <a:spLocks noChangeArrowheads="1"/>
          </p:cNvSpPr>
          <p:nvPr/>
        </p:nvSpPr>
        <p:spPr bwMode="auto">
          <a:xfrm>
            <a:off x="684213" y="3895725"/>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45062" name="AutoShape 6"/>
          <p:cNvSpPr>
            <a:spLocks noChangeArrowheads="1"/>
          </p:cNvSpPr>
          <p:nvPr/>
        </p:nvSpPr>
        <p:spPr bwMode="auto">
          <a:xfrm>
            <a:off x="684213" y="4579938"/>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xit" presetSubtype="0" fill="hold" nodeType="clickEffect">
                                  <p:stCondLst>
                                    <p:cond delay="0"/>
                                  </p:stCondLst>
                                  <p:childTnLst>
                                    <p:anim calcmode="lin" valueType="num">
                                      <p:cBhvr>
                                        <p:cTn id="6" dur="500"/>
                                        <p:tgtEl>
                                          <p:spTgt spid="45058">
                                            <p:txEl>
                                              <p:pRg st="0" end="0"/>
                                            </p:txEl>
                                          </p:spTgt>
                                        </p:tgtEl>
                                        <p:attrNameLst>
                                          <p:attrName>ppt_x</p:attrName>
                                        </p:attrNameLst>
                                      </p:cBhvr>
                                      <p:tavLst>
                                        <p:tav tm="0">
                                          <p:val>
                                            <p:strVal val="ppt_x"/>
                                          </p:val>
                                        </p:tav>
                                        <p:tav tm="100000">
                                          <p:val>
                                            <p:strVal val="ppt_x-.2"/>
                                          </p:val>
                                        </p:tav>
                                      </p:tavLst>
                                    </p:anim>
                                    <p:anim calcmode="lin" valueType="num">
                                      <p:cBhvr>
                                        <p:cTn id="7" dur="500"/>
                                        <p:tgtEl>
                                          <p:spTgt spid="45058">
                                            <p:txEl>
                                              <p:pRg st="0" end="0"/>
                                            </p:txEl>
                                          </p:spTgt>
                                        </p:tgtEl>
                                        <p:attrNameLst>
                                          <p:attrName>ppt_y</p:attrName>
                                        </p:attrNameLst>
                                      </p:cBhvr>
                                      <p:tavLst>
                                        <p:tav tm="0">
                                          <p:val>
                                            <p:strVal val="ppt_y"/>
                                          </p:val>
                                        </p:tav>
                                        <p:tav tm="100000">
                                          <p:val>
                                            <p:strVal val="ppt_y"/>
                                          </p:val>
                                        </p:tav>
                                      </p:tavLst>
                                    </p:anim>
                                    <p:animEffect transition="out" filter="fade">
                                      <p:cBhvr>
                                        <p:cTn id="8" dur="500"/>
                                        <p:tgtEl>
                                          <p:spTgt spid="45058">
                                            <p:txEl>
                                              <p:pRg st="0" end="0"/>
                                            </p:txEl>
                                          </p:spTgt>
                                        </p:tgtEl>
                                      </p:cBhvr>
                                    </p:animEffect>
                                    <p:set>
                                      <p:cBhvr>
                                        <p:cTn id="9" dur="1" fill="hold">
                                          <p:stCondLst>
                                            <p:cond delay="499"/>
                                          </p:stCondLst>
                                        </p:cTn>
                                        <p:tgtEl>
                                          <p:spTgt spid="45058">
                                            <p:txEl>
                                              <p:pRg st="0" end="0"/>
                                            </p:txEl>
                                          </p:spTgt>
                                        </p:tgtEl>
                                        <p:attrNameLst>
                                          <p:attrName>style.visibility</p:attrName>
                                        </p:attrNameLst>
                                      </p:cBhvr>
                                      <p:to>
                                        <p:strVal val="hidden"/>
                                      </p:to>
                                    </p:set>
                                  </p:childTnLst>
                                </p:cTn>
                              </p:par>
                            </p:childTnLst>
                          </p:cTn>
                        </p:par>
                        <p:par>
                          <p:cTn id="10" fill="hold" nodeType="afterGroup">
                            <p:stCondLst>
                              <p:cond delay="500"/>
                            </p:stCondLst>
                            <p:childTnLst>
                              <p:par>
                                <p:cTn id="11" presetID="3" presetClass="entr" presetSubtype="10" fill="hold" nodeType="afterEffect">
                                  <p:stCondLst>
                                    <p:cond delay="0"/>
                                  </p:stCondLst>
                                  <p:childTnLst>
                                    <p:set>
                                      <p:cBhvr>
                                        <p:cTn id="12" dur="1" fill="hold">
                                          <p:stCondLst>
                                            <p:cond delay="0"/>
                                          </p:stCondLst>
                                        </p:cTn>
                                        <p:tgtEl>
                                          <p:spTgt spid="45063">
                                            <p:txEl>
                                              <p:pRg st="0" end="0"/>
                                            </p:txEl>
                                          </p:spTgt>
                                        </p:tgtEl>
                                        <p:attrNameLst>
                                          <p:attrName>style.visibility</p:attrName>
                                        </p:attrNameLst>
                                      </p:cBhvr>
                                      <p:to>
                                        <p:strVal val="visible"/>
                                      </p:to>
                                    </p:set>
                                    <p:animEffect transition="in" filter="blinds(horizontal)">
                                      <p:cBhvr>
                                        <p:cTn id="13" dur="500"/>
                                        <p:tgtEl>
                                          <p:spTgt spid="4506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9" presetClass="exit" presetSubtype="0" fill="hold" nodeType="clickEffect">
                                  <p:stCondLst>
                                    <p:cond delay="0"/>
                                  </p:stCondLst>
                                  <p:childTnLst>
                                    <p:anim calcmode="lin" valueType="num">
                                      <p:cBhvr>
                                        <p:cTn id="17" dur="500"/>
                                        <p:tgtEl>
                                          <p:spTgt spid="45058">
                                            <p:txEl>
                                              <p:pRg st="1" end="1"/>
                                            </p:txEl>
                                          </p:spTgt>
                                        </p:tgtEl>
                                        <p:attrNameLst>
                                          <p:attrName>ppt_x</p:attrName>
                                        </p:attrNameLst>
                                      </p:cBhvr>
                                      <p:tavLst>
                                        <p:tav tm="0">
                                          <p:val>
                                            <p:strVal val="ppt_x"/>
                                          </p:val>
                                        </p:tav>
                                        <p:tav tm="100000">
                                          <p:val>
                                            <p:strVal val="ppt_x-.2"/>
                                          </p:val>
                                        </p:tav>
                                      </p:tavLst>
                                    </p:anim>
                                    <p:anim calcmode="lin" valueType="num">
                                      <p:cBhvr>
                                        <p:cTn id="18" dur="500"/>
                                        <p:tgtEl>
                                          <p:spTgt spid="45058">
                                            <p:txEl>
                                              <p:pRg st="1" end="1"/>
                                            </p:txEl>
                                          </p:spTgt>
                                        </p:tgtEl>
                                        <p:attrNameLst>
                                          <p:attrName>ppt_y</p:attrName>
                                        </p:attrNameLst>
                                      </p:cBhvr>
                                      <p:tavLst>
                                        <p:tav tm="0">
                                          <p:val>
                                            <p:strVal val="ppt_y"/>
                                          </p:val>
                                        </p:tav>
                                        <p:tav tm="100000">
                                          <p:val>
                                            <p:strVal val="ppt_y"/>
                                          </p:val>
                                        </p:tav>
                                      </p:tavLst>
                                    </p:anim>
                                    <p:animEffect transition="out" filter="fade">
                                      <p:cBhvr>
                                        <p:cTn id="19" dur="500"/>
                                        <p:tgtEl>
                                          <p:spTgt spid="45058">
                                            <p:txEl>
                                              <p:pRg st="1" end="1"/>
                                            </p:txEl>
                                          </p:spTgt>
                                        </p:tgtEl>
                                      </p:cBhvr>
                                    </p:animEffect>
                                    <p:set>
                                      <p:cBhvr>
                                        <p:cTn id="20" dur="1" fill="hold">
                                          <p:stCondLst>
                                            <p:cond delay="499"/>
                                          </p:stCondLst>
                                        </p:cTn>
                                        <p:tgtEl>
                                          <p:spTgt spid="45058">
                                            <p:txEl>
                                              <p:pRg st="1" end="1"/>
                                            </p:txEl>
                                          </p:spTgt>
                                        </p:tgtEl>
                                        <p:attrNameLst>
                                          <p:attrName>style.visibility</p:attrName>
                                        </p:attrNameLst>
                                      </p:cBhvr>
                                      <p:to>
                                        <p:strVal val="hidden"/>
                                      </p:to>
                                    </p:set>
                                  </p:childTnLst>
                                </p:cTn>
                              </p:par>
                            </p:childTnLst>
                          </p:cTn>
                        </p:par>
                        <p:par>
                          <p:cTn id="21" fill="hold" nodeType="afterGroup">
                            <p:stCondLst>
                              <p:cond delay="500"/>
                            </p:stCondLst>
                            <p:childTnLst>
                              <p:par>
                                <p:cTn id="22" presetID="3" presetClass="entr" presetSubtype="10" fill="hold" nodeType="afterEffect">
                                  <p:stCondLst>
                                    <p:cond delay="0"/>
                                  </p:stCondLst>
                                  <p:childTnLst>
                                    <p:set>
                                      <p:cBhvr>
                                        <p:cTn id="23" dur="1" fill="hold">
                                          <p:stCondLst>
                                            <p:cond delay="0"/>
                                          </p:stCondLst>
                                        </p:cTn>
                                        <p:tgtEl>
                                          <p:spTgt spid="45063">
                                            <p:txEl>
                                              <p:pRg st="1" end="1"/>
                                            </p:txEl>
                                          </p:spTgt>
                                        </p:tgtEl>
                                        <p:attrNameLst>
                                          <p:attrName>style.visibility</p:attrName>
                                        </p:attrNameLst>
                                      </p:cBhvr>
                                      <p:to>
                                        <p:strVal val="visible"/>
                                      </p:to>
                                    </p:set>
                                    <p:animEffect transition="in" filter="blinds(horizontal)">
                                      <p:cBhvr>
                                        <p:cTn id="24" dur="500"/>
                                        <p:tgtEl>
                                          <p:spTgt spid="45063">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9" presetClass="exit" presetSubtype="0" fill="hold" nodeType="clickEffect">
                                  <p:stCondLst>
                                    <p:cond delay="0"/>
                                  </p:stCondLst>
                                  <p:childTnLst>
                                    <p:anim calcmode="lin" valueType="num">
                                      <p:cBhvr>
                                        <p:cTn id="28" dur="500"/>
                                        <p:tgtEl>
                                          <p:spTgt spid="45058">
                                            <p:txEl>
                                              <p:pRg st="2" end="2"/>
                                            </p:txEl>
                                          </p:spTgt>
                                        </p:tgtEl>
                                        <p:attrNameLst>
                                          <p:attrName>ppt_x</p:attrName>
                                        </p:attrNameLst>
                                      </p:cBhvr>
                                      <p:tavLst>
                                        <p:tav tm="0">
                                          <p:val>
                                            <p:strVal val="ppt_x"/>
                                          </p:val>
                                        </p:tav>
                                        <p:tav tm="100000">
                                          <p:val>
                                            <p:strVal val="ppt_x-.2"/>
                                          </p:val>
                                        </p:tav>
                                      </p:tavLst>
                                    </p:anim>
                                    <p:anim calcmode="lin" valueType="num">
                                      <p:cBhvr>
                                        <p:cTn id="29" dur="500"/>
                                        <p:tgtEl>
                                          <p:spTgt spid="45058">
                                            <p:txEl>
                                              <p:pRg st="2" end="2"/>
                                            </p:txEl>
                                          </p:spTgt>
                                        </p:tgtEl>
                                        <p:attrNameLst>
                                          <p:attrName>ppt_y</p:attrName>
                                        </p:attrNameLst>
                                      </p:cBhvr>
                                      <p:tavLst>
                                        <p:tav tm="0">
                                          <p:val>
                                            <p:strVal val="ppt_y"/>
                                          </p:val>
                                        </p:tav>
                                        <p:tav tm="100000">
                                          <p:val>
                                            <p:strVal val="ppt_y"/>
                                          </p:val>
                                        </p:tav>
                                      </p:tavLst>
                                    </p:anim>
                                    <p:animEffect transition="out" filter="fade">
                                      <p:cBhvr>
                                        <p:cTn id="30" dur="500"/>
                                        <p:tgtEl>
                                          <p:spTgt spid="45058">
                                            <p:txEl>
                                              <p:pRg st="2" end="2"/>
                                            </p:txEl>
                                          </p:spTgt>
                                        </p:tgtEl>
                                      </p:cBhvr>
                                    </p:animEffect>
                                    <p:set>
                                      <p:cBhvr>
                                        <p:cTn id="31" dur="1" fill="hold">
                                          <p:stCondLst>
                                            <p:cond delay="499"/>
                                          </p:stCondLst>
                                        </p:cTn>
                                        <p:tgtEl>
                                          <p:spTgt spid="45058">
                                            <p:txEl>
                                              <p:pRg st="2" end="2"/>
                                            </p:txEl>
                                          </p:spTgt>
                                        </p:tgtEl>
                                        <p:attrNameLst>
                                          <p:attrName>style.visibility</p:attrName>
                                        </p:attrNameLst>
                                      </p:cBhvr>
                                      <p:to>
                                        <p:strVal val="hidden"/>
                                      </p:to>
                                    </p:set>
                                  </p:childTnLst>
                                </p:cTn>
                              </p:par>
                              <p:par>
                                <p:cTn id="32" presetID="29" presetClass="exit" presetSubtype="0" fill="hold" nodeType="withEffect">
                                  <p:stCondLst>
                                    <p:cond delay="0"/>
                                  </p:stCondLst>
                                  <p:childTnLst>
                                    <p:anim calcmode="lin" valueType="num">
                                      <p:cBhvr>
                                        <p:cTn id="33" dur="500"/>
                                        <p:tgtEl>
                                          <p:spTgt spid="45058">
                                            <p:txEl>
                                              <p:pRg st="3" end="3"/>
                                            </p:txEl>
                                          </p:spTgt>
                                        </p:tgtEl>
                                        <p:attrNameLst>
                                          <p:attrName>ppt_x</p:attrName>
                                        </p:attrNameLst>
                                      </p:cBhvr>
                                      <p:tavLst>
                                        <p:tav tm="0">
                                          <p:val>
                                            <p:strVal val="ppt_x"/>
                                          </p:val>
                                        </p:tav>
                                        <p:tav tm="100000">
                                          <p:val>
                                            <p:strVal val="ppt_x-.2"/>
                                          </p:val>
                                        </p:tav>
                                      </p:tavLst>
                                    </p:anim>
                                    <p:anim calcmode="lin" valueType="num">
                                      <p:cBhvr>
                                        <p:cTn id="34" dur="500"/>
                                        <p:tgtEl>
                                          <p:spTgt spid="45058">
                                            <p:txEl>
                                              <p:pRg st="3" end="3"/>
                                            </p:txEl>
                                          </p:spTgt>
                                        </p:tgtEl>
                                        <p:attrNameLst>
                                          <p:attrName>ppt_y</p:attrName>
                                        </p:attrNameLst>
                                      </p:cBhvr>
                                      <p:tavLst>
                                        <p:tav tm="0">
                                          <p:val>
                                            <p:strVal val="ppt_y"/>
                                          </p:val>
                                        </p:tav>
                                        <p:tav tm="100000">
                                          <p:val>
                                            <p:strVal val="ppt_y"/>
                                          </p:val>
                                        </p:tav>
                                      </p:tavLst>
                                    </p:anim>
                                    <p:animEffect transition="out" filter="fade">
                                      <p:cBhvr>
                                        <p:cTn id="35" dur="500"/>
                                        <p:tgtEl>
                                          <p:spTgt spid="45058">
                                            <p:txEl>
                                              <p:pRg st="3" end="3"/>
                                            </p:txEl>
                                          </p:spTgt>
                                        </p:tgtEl>
                                      </p:cBhvr>
                                    </p:animEffect>
                                    <p:set>
                                      <p:cBhvr>
                                        <p:cTn id="36" dur="1" fill="hold">
                                          <p:stCondLst>
                                            <p:cond delay="499"/>
                                          </p:stCondLst>
                                        </p:cTn>
                                        <p:tgtEl>
                                          <p:spTgt spid="45058">
                                            <p:txEl>
                                              <p:pRg st="3" end="3"/>
                                            </p:txEl>
                                          </p:spTgt>
                                        </p:tgtEl>
                                        <p:attrNameLst>
                                          <p:attrName>style.visibility</p:attrName>
                                        </p:attrNameLst>
                                      </p:cBhvr>
                                      <p:to>
                                        <p:strVal val="hidden"/>
                                      </p:to>
                                    </p:set>
                                  </p:childTnLst>
                                </p:cTn>
                              </p:par>
                            </p:childTnLst>
                          </p:cTn>
                        </p:par>
                        <p:par>
                          <p:cTn id="37" fill="hold" nodeType="afterGroup">
                            <p:stCondLst>
                              <p:cond delay="500"/>
                            </p:stCondLst>
                            <p:childTnLst>
                              <p:par>
                                <p:cTn id="38" presetID="1" presetClass="emph" presetSubtype="1" nodeType="afterEffect">
                                  <p:stCondLst>
                                    <p:cond delay="0"/>
                                  </p:stCondLst>
                                  <p:childTnLst>
                                    <p:set>
                                      <p:cBhvr>
                                        <p:cTn id="39" dur="indefinite"/>
                                        <p:tgtEl>
                                          <p:spTgt spid="45059"/>
                                        </p:tgtEl>
                                        <p:attrNameLst>
                                          <p:attrName>fillcolor</p:attrName>
                                        </p:attrNameLst>
                                      </p:cBhvr>
                                      <p:to>
                                        <p:clrVal>
                                          <a:srgbClr val="FFFF00"/>
                                        </p:clrVal>
                                      </p:to>
                                    </p:set>
                                    <p:set>
                                      <p:cBhvr>
                                        <p:cTn id="40" dur="indefinite"/>
                                        <p:tgtEl>
                                          <p:spTgt spid="45059"/>
                                        </p:tgtEl>
                                        <p:attrNameLst>
                                          <p:attrName>fill.type</p:attrName>
                                        </p:attrNameLst>
                                      </p:cBhvr>
                                      <p:to>
                                        <p:strVal val="solid"/>
                                      </p:to>
                                    </p:set>
                                    <p:set>
                                      <p:cBhvr>
                                        <p:cTn id="41" dur="indefinite"/>
                                        <p:tgtEl>
                                          <p:spTgt spid="45059"/>
                                        </p:tgtEl>
                                        <p:attrNameLst>
                                          <p:attrName>fill.on</p:attrName>
                                        </p:attrNameLst>
                                      </p:cBhvr>
                                      <p:to>
                                        <p:strVal val="true"/>
                                      </p:to>
                                    </p:set>
                                  </p:childTnLst>
                                </p:cTn>
                              </p:par>
                              <p:par>
                                <p:cTn id="42" presetID="3" presetClass="entr" presetSubtype="10" fill="hold" nodeType="withEffect">
                                  <p:stCondLst>
                                    <p:cond delay="0"/>
                                  </p:stCondLst>
                                  <p:childTnLst>
                                    <p:set>
                                      <p:cBhvr>
                                        <p:cTn id="43" dur="1" fill="hold">
                                          <p:stCondLst>
                                            <p:cond delay="0"/>
                                          </p:stCondLst>
                                        </p:cTn>
                                        <p:tgtEl>
                                          <p:spTgt spid="45063">
                                            <p:txEl>
                                              <p:pRg st="2" end="2"/>
                                            </p:txEl>
                                          </p:spTgt>
                                        </p:tgtEl>
                                        <p:attrNameLst>
                                          <p:attrName>style.visibility</p:attrName>
                                        </p:attrNameLst>
                                      </p:cBhvr>
                                      <p:to>
                                        <p:strVal val="visible"/>
                                      </p:to>
                                    </p:set>
                                    <p:animEffect transition="in" filter="blinds(horizontal)">
                                      <p:cBhvr>
                                        <p:cTn id="44" dur="500"/>
                                        <p:tgtEl>
                                          <p:spTgt spid="45063">
                                            <p:txEl>
                                              <p:pRg st="2" end="2"/>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45063">
                                            <p:txEl>
                                              <p:pRg st="3" end="3"/>
                                            </p:txEl>
                                          </p:spTgt>
                                        </p:tgtEl>
                                        <p:attrNameLst>
                                          <p:attrName>style.visibility</p:attrName>
                                        </p:attrNameLst>
                                      </p:cBhvr>
                                      <p:to>
                                        <p:strVal val="visible"/>
                                      </p:to>
                                    </p:set>
                                    <p:animEffect transition="in" filter="blinds(horizontal)">
                                      <p:cBhvr>
                                        <p:cTn id="47" dur="500"/>
                                        <p:tgtEl>
                                          <p:spTgt spid="45063">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9" presetClass="exit" presetSubtype="0" fill="hold" nodeType="clickEffect">
                                  <p:stCondLst>
                                    <p:cond delay="0"/>
                                  </p:stCondLst>
                                  <p:childTnLst>
                                    <p:anim calcmode="lin" valueType="num">
                                      <p:cBhvr>
                                        <p:cTn id="51" dur="500"/>
                                        <p:tgtEl>
                                          <p:spTgt spid="45058">
                                            <p:txEl>
                                              <p:pRg st="4" end="4"/>
                                            </p:txEl>
                                          </p:spTgt>
                                        </p:tgtEl>
                                        <p:attrNameLst>
                                          <p:attrName>ppt_x</p:attrName>
                                        </p:attrNameLst>
                                      </p:cBhvr>
                                      <p:tavLst>
                                        <p:tav tm="0">
                                          <p:val>
                                            <p:strVal val="ppt_x"/>
                                          </p:val>
                                        </p:tav>
                                        <p:tav tm="100000">
                                          <p:val>
                                            <p:strVal val="ppt_x-.2"/>
                                          </p:val>
                                        </p:tav>
                                      </p:tavLst>
                                    </p:anim>
                                    <p:anim calcmode="lin" valueType="num">
                                      <p:cBhvr>
                                        <p:cTn id="52" dur="500"/>
                                        <p:tgtEl>
                                          <p:spTgt spid="45058">
                                            <p:txEl>
                                              <p:pRg st="4" end="4"/>
                                            </p:txEl>
                                          </p:spTgt>
                                        </p:tgtEl>
                                        <p:attrNameLst>
                                          <p:attrName>ppt_y</p:attrName>
                                        </p:attrNameLst>
                                      </p:cBhvr>
                                      <p:tavLst>
                                        <p:tav tm="0">
                                          <p:val>
                                            <p:strVal val="ppt_y"/>
                                          </p:val>
                                        </p:tav>
                                        <p:tav tm="100000">
                                          <p:val>
                                            <p:strVal val="ppt_y"/>
                                          </p:val>
                                        </p:tav>
                                      </p:tavLst>
                                    </p:anim>
                                    <p:animEffect transition="out" filter="fade">
                                      <p:cBhvr>
                                        <p:cTn id="53" dur="500"/>
                                        <p:tgtEl>
                                          <p:spTgt spid="45058">
                                            <p:txEl>
                                              <p:pRg st="4" end="4"/>
                                            </p:txEl>
                                          </p:spTgt>
                                        </p:tgtEl>
                                      </p:cBhvr>
                                    </p:animEffect>
                                    <p:set>
                                      <p:cBhvr>
                                        <p:cTn id="54" dur="1" fill="hold">
                                          <p:stCondLst>
                                            <p:cond delay="499"/>
                                          </p:stCondLst>
                                        </p:cTn>
                                        <p:tgtEl>
                                          <p:spTgt spid="45058">
                                            <p:txEl>
                                              <p:pRg st="4" end="4"/>
                                            </p:txEl>
                                          </p:spTgt>
                                        </p:tgtEl>
                                        <p:attrNameLst>
                                          <p:attrName>style.visibility</p:attrName>
                                        </p:attrNameLst>
                                      </p:cBhvr>
                                      <p:to>
                                        <p:strVal val="hidden"/>
                                      </p:to>
                                    </p:set>
                                  </p:childTnLst>
                                </p:cTn>
                              </p:par>
                            </p:childTnLst>
                          </p:cTn>
                        </p:par>
                        <p:par>
                          <p:cTn id="55" fill="hold" nodeType="afterGroup">
                            <p:stCondLst>
                              <p:cond delay="500"/>
                            </p:stCondLst>
                            <p:childTnLst>
                              <p:par>
                                <p:cTn id="56" presetID="1" presetClass="emph" presetSubtype="1" nodeType="afterEffect">
                                  <p:stCondLst>
                                    <p:cond delay="0"/>
                                  </p:stCondLst>
                                  <p:childTnLst>
                                    <p:set>
                                      <p:cBhvr>
                                        <p:cTn id="57" dur="indefinite"/>
                                        <p:tgtEl>
                                          <p:spTgt spid="45060"/>
                                        </p:tgtEl>
                                        <p:attrNameLst>
                                          <p:attrName>fillcolor</p:attrName>
                                        </p:attrNameLst>
                                      </p:cBhvr>
                                      <p:to>
                                        <p:clrVal>
                                          <a:srgbClr val="FFFF00"/>
                                        </p:clrVal>
                                      </p:to>
                                    </p:set>
                                    <p:set>
                                      <p:cBhvr>
                                        <p:cTn id="58" dur="indefinite"/>
                                        <p:tgtEl>
                                          <p:spTgt spid="45060"/>
                                        </p:tgtEl>
                                        <p:attrNameLst>
                                          <p:attrName>fill.type</p:attrName>
                                        </p:attrNameLst>
                                      </p:cBhvr>
                                      <p:to>
                                        <p:strVal val="solid"/>
                                      </p:to>
                                    </p:set>
                                    <p:set>
                                      <p:cBhvr>
                                        <p:cTn id="59" dur="indefinite"/>
                                        <p:tgtEl>
                                          <p:spTgt spid="45060"/>
                                        </p:tgtEl>
                                        <p:attrNameLst>
                                          <p:attrName>fill.on</p:attrName>
                                        </p:attrNameLst>
                                      </p:cBhvr>
                                      <p:to>
                                        <p:strVal val="true"/>
                                      </p:to>
                                    </p:set>
                                  </p:childTnLst>
                                </p:cTn>
                              </p:par>
                              <p:par>
                                <p:cTn id="60" presetID="3" presetClass="entr" presetSubtype="10" fill="hold" nodeType="withEffect">
                                  <p:stCondLst>
                                    <p:cond delay="0"/>
                                  </p:stCondLst>
                                  <p:childTnLst>
                                    <p:set>
                                      <p:cBhvr>
                                        <p:cTn id="61" dur="1" fill="hold">
                                          <p:stCondLst>
                                            <p:cond delay="0"/>
                                          </p:stCondLst>
                                        </p:cTn>
                                        <p:tgtEl>
                                          <p:spTgt spid="45063">
                                            <p:txEl>
                                              <p:pRg st="4" end="4"/>
                                            </p:txEl>
                                          </p:spTgt>
                                        </p:tgtEl>
                                        <p:attrNameLst>
                                          <p:attrName>style.visibility</p:attrName>
                                        </p:attrNameLst>
                                      </p:cBhvr>
                                      <p:to>
                                        <p:strVal val="visible"/>
                                      </p:to>
                                    </p:set>
                                    <p:animEffect transition="in" filter="blinds(horizontal)">
                                      <p:cBhvr>
                                        <p:cTn id="62" dur="500"/>
                                        <p:tgtEl>
                                          <p:spTgt spid="45063">
                                            <p:txEl>
                                              <p:pRg st="4" end="4"/>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9" presetClass="exit" presetSubtype="0" fill="hold" nodeType="clickEffect">
                                  <p:stCondLst>
                                    <p:cond delay="0"/>
                                  </p:stCondLst>
                                  <p:childTnLst>
                                    <p:anim calcmode="lin" valueType="num">
                                      <p:cBhvr>
                                        <p:cTn id="66" dur="500"/>
                                        <p:tgtEl>
                                          <p:spTgt spid="45058">
                                            <p:txEl>
                                              <p:pRg st="5" end="5"/>
                                            </p:txEl>
                                          </p:spTgt>
                                        </p:tgtEl>
                                        <p:attrNameLst>
                                          <p:attrName>ppt_x</p:attrName>
                                        </p:attrNameLst>
                                      </p:cBhvr>
                                      <p:tavLst>
                                        <p:tav tm="0">
                                          <p:val>
                                            <p:strVal val="ppt_x"/>
                                          </p:val>
                                        </p:tav>
                                        <p:tav tm="100000">
                                          <p:val>
                                            <p:strVal val="ppt_x-.2"/>
                                          </p:val>
                                        </p:tav>
                                      </p:tavLst>
                                    </p:anim>
                                    <p:anim calcmode="lin" valueType="num">
                                      <p:cBhvr>
                                        <p:cTn id="67" dur="500"/>
                                        <p:tgtEl>
                                          <p:spTgt spid="45058">
                                            <p:txEl>
                                              <p:pRg st="5" end="5"/>
                                            </p:txEl>
                                          </p:spTgt>
                                        </p:tgtEl>
                                        <p:attrNameLst>
                                          <p:attrName>ppt_y</p:attrName>
                                        </p:attrNameLst>
                                      </p:cBhvr>
                                      <p:tavLst>
                                        <p:tav tm="0">
                                          <p:val>
                                            <p:strVal val="ppt_y"/>
                                          </p:val>
                                        </p:tav>
                                        <p:tav tm="100000">
                                          <p:val>
                                            <p:strVal val="ppt_y"/>
                                          </p:val>
                                        </p:tav>
                                      </p:tavLst>
                                    </p:anim>
                                    <p:animEffect transition="out" filter="fade">
                                      <p:cBhvr>
                                        <p:cTn id="68" dur="500"/>
                                        <p:tgtEl>
                                          <p:spTgt spid="45058">
                                            <p:txEl>
                                              <p:pRg st="5" end="5"/>
                                            </p:txEl>
                                          </p:spTgt>
                                        </p:tgtEl>
                                      </p:cBhvr>
                                    </p:animEffect>
                                    <p:set>
                                      <p:cBhvr>
                                        <p:cTn id="69" dur="1" fill="hold">
                                          <p:stCondLst>
                                            <p:cond delay="499"/>
                                          </p:stCondLst>
                                        </p:cTn>
                                        <p:tgtEl>
                                          <p:spTgt spid="45058">
                                            <p:txEl>
                                              <p:pRg st="5" end="5"/>
                                            </p:txEl>
                                          </p:spTgt>
                                        </p:tgtEl>
                                        <p:attrNameLst>
                                          <p:attrName>style.visibility</p:attrName>
                                        </p:attrNameLst>
                                      </p:cBhvr>
                                      <p:to>
                                        <p:strVal val="hidden"/>
                                      </p:to>
                                    </p:set>
                                  </p:childTnLst>
                                </p:cTn>
                              </p:par>
                            </p:childTnLst>
                          </p:cTn>
                        </p:par>
                        <p:par>
                          <p:cTn id="70" fill="hold" nodeType="afterGroup">
                            <p:stCondLst>
                              <p:cond delay="500"/>
                            </p:stCondLst>
                            <p:childTnLst>
                              <p:par>
                                <p:cTn id="71" presetID="1" presetClass="emph" presetSubtype="1" nodeType="afterEffect">
                                  <p:stCondLst>
                                    <p:cond delay="0"/>
                                  </p:stCondLst>
                                  <p:childTnLst>
                                    <p:set>
                                      <p:cBhvr>
                                        <p:cTn id="72" dur="indefinite"/>
                                        <p:tgtEl>
                                          <p:spTgt spid="45061"/>
                                        </p:tgtEl>
                                        <p:attrNameLst>
                                          <p:attrName>fillcolor</p:attrName>
                                        </p:attrNameLst>
                                      </p:cBhvr>
                                      <p:to>
                                        <p:clrVal>
                                          <a:srgbClr val="FFFF00"/>
                                        </p:clrVal>
                                      </p:to>
                                    </p:set>
                                    <p:set>
                                      <p:cBhvr>
                                        <p:cTn id="73" dur="indefinite"/>
                                        <p:tgtEl>
                                          <p:spTgt spid="45061"/>
                                        </p:tgtEl>
                                        <p:attrNameLst>
                                          <p:attrName>fill.type</p:attrName>
                                        </p:attrNameLst>
                                      </p:cBhvr>
                                      <p:to>
                                        <p:strVal val="solid"/>
                                      </p:to>
                                    </p:set>
                                    <p:set>
                                      <p:cBhvr>
                                        <p:cTn id="74" dur="indefinite"/>
                                        <p:tgtEl>
                                          <p:spTgt spid="45061"/>
                                        </p:tgtEl>
                                        <p:attrNameLst>
                                          <p:attrName>fill.on</p:attrName>
                                        </p:attrNameLst>
                                      </p:cBhvr>
                                      <p:to>
                                        <p:strVal val="true"/>
                                      </p:to>
                                    </p:set>
                                  </p:childTnLst>
                                </p:cTn>
                              </p:par>
                              <p:par>
                                <p:cTn id="75" presetID="3" presetClass="entr" presetSubtype="10" fill="hold" nodeType="withEffect">
                                  <p:stCondLst>
                                    <p:cond delay="0"/>
                                  </p:stCondLst>
                                  <p:childTnLst>
                                    <p:set>
                                      <p:cBhvr>
                                        <p:cTn id="76" dur="1" fill="hold">
                                          <p:stCondLst>
                                            <p:cond delay="0"/>
                                          </p:stCondLst>
                                        </p:cTn>
                                        <p:tgtEl>
                                          <p:spTgt spid="45063">
                                            <p:txEl>
                                              <p:pRg st="5" end="5"/>
                                            </p:txEl>
                                          </p:spTgt>
                                        </p:tgtEl>
                                        <p:attrNameLst>
                                          <p:attrName>style.visibility</p:attrName>
                                        </p:attrNameLst>
                                      </p:cBhvr>
                                      <p:to>
                                        <p:strVal val="visible"/>
                                      </p:to>
                                    </p:set>
                                    <p:animEffect transition="in" filter="blinds(horizontal)">
                                      <p:cBhvr>
                                        <p:cTn id="77" dur="500"/>
                                        <p:tgtEl>
                                          <p:spTgt spid="45063">
                                            <p:txEl>
                                              <p:pRg st="5" end="5"/>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9" presetClass="exit" presetSubtype="0" fill="hold" nodeType="clickEffect">
                                  <p:stCondLst>
                                    <p:cond delay="0"/>
                                  </p:stCondLst>
                                  <p:childTnLst>
                                    <p:anim calcmode="lin" valueType="num">
                                      <p:cBhvr>
                                        <p:cTn id="81" dur="500"/>
                                        <p:tgtEl>
                                          <p:spTgt spid="45058">
                                            <p:txEl>
                                              <p:pRg st="6" end="6"/>
                                            </p:txEl>
                                          </p:spTgt>
                                        </p:tgtEl>
                                        <p:attrNameLst>
                                          <p:attrName>ppt_x</p:attrName>
                                        </p:attrNameLst>
                                      </p:cBhvr>
                                      <p:tavLst>
                                        <p:tav tm="0">
                                          <p:val>
                                            <p:strVal val="ppt_x"/>
                                          </p:val>
                                        </p:tav>
                                        <p:tav tm="100000">
                                          <p:val>
                                            <p:strVal val="ppt_x-.2"/>
                                          </p:val>
                                        </p:tav>
                                      </p:tavLst>
                                    </p:anim>
                                    <p:anim calcmode="lin" valueType="num">
                                      <p:cBhvr>
                                        <p:cTn id="82" dur="500"/>
                                        <p:tgtEl>
                                          <p:spTgt spid="45058">
                                            <p:txEl>
                                              <p:pRg st="6" end="6"/>
                                            </p:txEl>
                                          </p:spTgt>
                                        </p:tgtEl>
                                        <p:attrNameLst>
                                          <p:attrName>ppt_y</p:attrName>
                                        </p:attrNameLst>
                                      </p:cBhvr>
                                      <p:tavLst>
                                        <p:tav tm="0">
                                          <p:val>
                                            <p:strVal val="ppt_y"/>
                                          </p:val>
                                        </p:tav>
                                        <p:tav tm="100000">
                                          <p:val>
                                            <p:strVal val="ppt_y"/>
                                          </p:val>
                                        </p:tav>
                                      </p:tavLst>
                                    </p:anim>
                                    <p:animEffect transition="out" filter="fade">
                                      <p:cBhvr>
                                        <p:cTn id="83" dur="500"/>
                                        <p:tgtEl>
                                          <p:spTgt spid="45058">
                                            <p:txEl>
                                              <p:pRg st="6" end="6"/>
                                            </p:txEl>
                                          </p:spTgt>
                                        </p:tgtEl>
                                      </p:cBhvr>
                                    </p:animEffect>
                                    <p:set>
                                      <p:cBhvr>
                                        <p:cTn id="84" dur="1" fill="hold">
                                          <p:stCondLst>
                                            <p:cond delay="499"/>
                                          </p:stCondLst>
                                        </p:cTn>
                                        <p:tgtEl>
                                          <p:spTgt spid="45058">
                                            <p:txEl>
                                              <p:pRg st="6" end="6"/>
                                            </p:txEl>
                                          </p:spTgt>
                                        </p:tgtEl>
                                        <p:attrNameLst>
                                          <p:attrName>style.visibility</p:attrName>
                                        </p:attrNameLst>
                                      </p:cBhvr>
                                      <p:to>
                                        <p:strVal val="hidden"/>
                                      </p:to>
                                    </p:set>
                                  </p:childTnLst>
                                </p:cTn>
                              </p:par>
                            </p:childTnLst>
                          </p:cTn>
                        </p:par>
                        <p:par>
                          <p:cTn id="85" fill="hold" nodeType="afterGroup">
                            <p:stCondLst>
                              <p:cond delay="500"/>
                            </p:stCondLst>
                            <p:childTnLst>
                              <p:par>
                                <p:cTn id="86" presetID="1" presetClass="emph" presetSubtype="1" nodeType="afterEffect">
                                  <p:stCondLst>
                                    <p:cond delay="0"/>
                                  </p:stCondLst>
                                  <p:childTnLst>
                                    <p:set>
                                      <p:cBhvr>
                                        <p:cTn id="87" dur="indefinite"/>
                                        <p:tgtEl>
                                          <p:spTgt spid="45062"/>
                                        </p:tgtEl>
                                        <p:attrNameLst>
                                          <p:attrName>fillcolor</p:attrName>
                                        </p:attrNameLst>
                                      </p:cBhvr>
                                      <p:to>
                                        <p:clrVal>
                                          <a:srgbClr val="FFFF00"/>
                                        </p:clrVal>
                                      </p:to>
                                    </p:set>
                                    <p:set>
                                      <p:cBhvr>
                                        <p:cTn id="88" dur="indefinite"/>
                                        <p:tgtEl>
                                          <p:spTgt spid="45062"/>
                                        </p:tgtEl>
                                        <p:attrNameLst>
                                          <p:attrName>fill.type</p:attrName>
                                        </p:attrNameLst>
                                      </p:cBhvr>
                                      <p:to>
                                        <p:strVal val="solid"/>
                                      </p:to>
                                    </p:set>
                                    <p:set>
                                      <p:cBhvr>
                                        <p:cTn id="89" dur="indefinite"/>
                                        <p:tgtEl>
                                          <p:spTgt spid="45062"/>
                                        </p:tgtEl>
                                        <p:attrNameLst>
                                          <p:attrName>fill.on</p:attrName>
                                        </p:attrNameLst>
                                      </p:cBhvr>
                                      <p:to>
                                        <p:strVal val="true"/>
                                      </p:to>
                                    </p:set>
                                  </p:childTnLst>
                                </p:cTn>
                              </p:par>
                              <p:par>
                                <p:cTn id="90" presetID="3" presetClass="entr" presetSubtype="10" fill="hold" nodeType="withEffect">
                                  <p:stCondLst>
                                    <p:cond delay="0"/>
                                  </p:stCondLst>
                                  <p:childTnLst>
                                    <p:set>
                                      <p:cBhvr>
                                        <p:cTn id="91" dur="1" fill="hold">
                                          <p:stCondLst>
                                            <p:cond delay="0"/>
                                          </p:stCondLst>
                                        </p:cTn>
                                        <p:tgtEl>
                                          <p:spTgt spid="45063">
                                            <p:txEl>
                                              <p:pRg st="6" end="6"/>
                                            </p:txEl>
                                          </p:spTgt>
                                        </p:tgtEl>
                                        <p:attrNameLst>
                                          <p:attrName>style.visibility</p:attrName>
                                        </p:attrNameLst>
                                      </p:cBhvr>
                                      <p:to>
                                        <p:strVal val="visible"/>
                                      </p:to>
                                    </p:set>
                                    <p:animEffect transition="in" filter="blinds(horizontal)">
                                      <p:cBhvr>
                                        <p:cTn id="92" dur="500"/>
                                        <p:tgtEl>
                                          <p:spTgt spid="450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4" name="Rectangle 6"/>
          <p:cNvSpPr>
            <a:spLocks noChangeArrowheads="1"/>
          </p:cNvSpPr>
          <p:nvPr/>
        </p:nvSpPr>
        <p:spPr bwMode="auto">
          <a:xfrm>
            <a:off x="457200" y="533400"/>
            <a:ext cx="8229600" cy="384175"/>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试讨论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维单位坐标向量组的线性相关性．</a:t>
            </a:r>
          </a:p>
        </p:txBody>
      </p:sp>
      <p:sp>
        <p:nvSpPr>
          <p:cNvPr id="38920" name="Rectangle 8"/>
          <p:cNvSpPr>
            <a:spLocks noChangeArrowheads="1"/>
          </p:cNvSpPr>
          <p:nvPr/>
        </p:nvSpPr>
        <p:spPr bwMode="auto">
          <a:xfrm>
            <a:off x="457200" y="2133600"/>
            <a:ext cx="8229600" cy="4254500"/>
          </a:xfrm>
          <a:prstGeom prst="rect">
            <a:avLst/>
          </a:prstGeom>
          <a:noFill/>
          <a:ln w="9525">
            <a:noFill/>
            <a:miter lim="800000"/>
            <a:headEnd/>
            <a:tailEnd/>
          </a:ln>
        </p:spPr>
        <p:txBody>
          <a:bodyPr>
            <a:spAutoFit/>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已知</a:t>
            </a: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试讨论向量组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及向量组</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的线性相关性．</a:t>
            </a:r>
          </a:p>
          <a:p>
            <a:pPr marL="609600" indent="-609600">
              <a:lnSpc>
                <a:spcPct val="8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a:t>
            </a:r>
          </a:p>
          <a:p>
            <a:pPr marL="609600" indent="-609600">
              <a:lnSpc>
                <a:spcPct val="80000"/>
              </a:lnSpc>
              <a:spcBef>
                <a:spcPct val="20000"/>
              </a:spcBef>
              <a:buClr>
                <a:srgbClr val="00007D"/>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可见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i="1" baseline="-25000">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 2</a:t>
            </a:r>
            <a:r>
              <a:rPr kumimoji="1" lang="zh-CN" altLang="en-US" sz="2400" b="1">
                <a:solidFill>
                  <a:srgbClr val="000000"/>
                </a:solidFill>
                <a:latin typeface="Times New Roman" pitchFamily="18" charset="0"/>
                <a:ea typeface="楷体_GB2312"/>
                <a:cs typeface="楷体_GB2312"/>
              </a:rPr>
              <a:t>，故向量组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线性相关；</a:t>
            </a:r>
          </a:p>
          <a:p>
            <a:pPr marL="609600" indent="-609600">
              <a:lnSpc>
                <a:spcPct val="14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同时，</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2</a:t>
            </a:r>
            <a:r>
              <a:rPr kumimoji="1" lang="zh-CN" altLang="en-US" sz="2400" b="1">
                <a:solidFill>
                  <a:srgbClr val="000000"/>
                </a:solidFill>
                <a:latin typeface="Times New Roman" pitchFamily="18" charset="0"/>
                <a:ea typeface="楷体_GB2312"/>
                <a:cs typeface="楷体_GB2312"/>
              </a:rPr>
              <a:t>，故向量组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线性无关．</a:t>
            </a:r>
          </a:p>
        </p:txBody>
      </p:sp>
      <p:graphicFrame>
        <p:nvGraphicFramePr>
          <p:cNvPr id="38921" name="Object 6"/>
          <p:cNvGraphicFramePr>
            <a:graphicFrameLocks noChangeAspect="1"/>
          </p:cNvGraphicFramePr>
          <p:nvPr/>
        </p:nvGraphicFramePr>
        <p:xfrm>
          <a:off x="1863725" y="1614488"/>
          <a:ext cx="3932238" cy="1397000"/>
        </p:xfrm>
        <a:graphic>
          <a:graphicData uri="http://schemas.openxmlformats.org/presentationml/2006/ole">
            <mc:AlternateContent xmlns:mc="http://schemas.openxmlformats.org/markup-compatibility/2006">
              <mc:Choice xmlns:v="urn:schemas-microsoft-com:vml" Requires="v">
                <p:oleObj spid="_x0000_s270374" name="Equation" r:id="rId3" imgW="1968500" imgH="698500" progId="">
                  <p:embed/>
                </p:oleObj>
              </mc:Choice>
              <mc:Fallback>
                <p:oleObj name="Equation" r:id="rId3" imgW="1968500" imgH="6985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3725" y="1614488"/>
                        <a:ext cx="3932238"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2" name="Object 7"/>
          <p:cNvGraphicFramePr>
            <a:graphicFrameLocks noChangeAspect="1"/>
          </p:cNvGraphicFramePr>
          <p:nvPr/>
        </p:nvGraphicFramePr>
        <p:xfrm>
          <a:off x="3092450" y="3860800"/>
          <a:ext cx="2992438" cy="1397000"/>
        </p:xfrm>
        <a:graphic>
          <a:graphicData uri="http://schemas.openxmlformats.org/presentationml/2006/ole">
            <mc:AlternateContent xmlns:mc="http://schemas.openxmlformats.org/markup-compatibility/2006">
              <mc:Choice xmlns:v="urn:schemas-microsoft-com:vml" Requires="v">
                <p:oleObj spid="_x0000_s270375" name="Equation" r:id="rId5" imgW="1498600" imgH="698500" progId="">
                  <p:embed/>
                </p:oleObj>
              </mc:Choice>
              <mc:Fallback>
                <p:oleObj name="Equation" r:id="rId5" imgW="1498600" imgH="6985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2450" y="3860800"/>
                        <a:ext cx="2992438"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920">
                                            <p:txEl>
                                              <p:pRg st="0" end="0"/>
                                            </p:txEl>
                                          </p:spTgt>
                                        </p:tgtEl>
                                        <p:attrNameLst>
                                          <p:attrName>style.visibility</p:attrName>
                                        </p:attrNameLst>
                                      </p:cBhvr>
                                      <p:to>
                                        <p:strVal val="visible"/>
                                      </p:to>
                                    </p:set>
                                    <p:animEffect transition="in" filter="wipe(left)">
                                      <p:cBhvr>
                                        <p:cTn id="7" dur="500"/>
                                        <p:tgtEl>
                                          <p:spTgt spid="38920">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8921"/>
                                        </p:tgtEl>
                                        <p:attrNameLst>
                                          <p:attrName>style.visibility</p:attrName>
                                        </p:attrNameLst>
                                      </p:cBhvr>
                                      <p:to>
                                        <p:strVal val="visible"/>
                                      </p:to>
                                    </p:set>
                                    <p:animEffect transition="in" filter="wipe(left)">
                                      <p:cBhvr>
                                        <p:cTn id="10" dur="500"/>
                                        <p:tgtEl>
                                          <p:spTgt spid="38921"/>
                                        </p:tgtEl>
                                      </p:cBhvr>
                                    </p:animEffect>
                                  </p:childTnLst>
                                </p:cTn>
                              </p:par>
                              <p:par>
                                <p:cTn id="11" presetID="22" presetClass="entr" presetSubtype="8" fill="hold" nodeType="withEffect">
                                  <p:stCondLst>
                                    <p:cond delay="0"/>
                                  </p:stCondLst>
                                  <p:childTnLst>
                                    <p:set>
                                      <p:cBhvr>
                                        <p:cTn id="12" dur="1" fill="hold">
                                          <p:stCondLst>
                                            <p:cond delay="0"/>
                                          </p:stCondLst>
                                        </p:cTn>
                                        <p:tgtEl>
                                          <p:spTgt spid="38920">
                                            <p:txEl>
                                              <p:pRg st="3" end="3"/>
                                            </p:txEl>
                                          </p:spTgt>
                                        </p:tgtEl>
                                        <p:attrNameLst>
                                          <p:attrName>style.visibility</p:attrName>
                                        </p:attrNameLst>
                                      </p:cBhvr>
                                      <p:to>
                                        <p:strVal val="visible"/>
                                      </p:to>
                                    </p:set>
                                    <p:animEffect transition="in" filter="wipe(left)">
                                      <p:cBhvr>
                                        <p:cTn id="13" dur="500"/>
                                        <p:tgtEl>
                                          <p:spTgt spid="38920">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38920">
                                            <p:txEl>
                                              <p:pRg st="6" end="6"/>
                                            </p:txEl>
                                          </p:spTgt>
                                        </p:tgtEl>
                                        <p:attrNameLst>
                                          <p:attrName>style.visibility</p:attrName>
                                        </p:attrNameLst>
                                      </p:cBhvr>
                                      <p:to>
                                        <p:strVal val="visible"/>
                                      </p:to>
                                    </p:set>
                                    <p:animEffect transition="in" filter="slide(fromBottom)">
                                      <p:cBhvr>
                                        <p:cTn id="18" dur="500"/>
                                        <p:tgtEl>
                                          <p:spTgt spid="38920">
                                            <p:txEl>
                                              <p:pRg st="6" end="6"/>
                                            </p:txEl>
                                          </p:spTgt>
                                        </p:tgtEl>
                                      </p:cBhvr>
                                    </p:animEffect>
                                  </p:childTnLst>
                                </p:cTn>
                              </p:par>
                            </p:childTnLst>
                          </p:cTn>
                        </p:par>
                        <p:par>
                          <p:cTn id="19" fill="hold" nodeType="afterGroup">
                            <p:stCondLst>
                              <p:cond delay="500"/>
                            </p:stCondLst>
                            <p:childTnLst>
                              <p:par>
                                <p:cTn id="20" presetID="22" presetClass="entr" presetSubtype="8" fill="hold" nodeType="afterEffect">
                                  <p:stCondLst>
                                    <p:cond delay="0"/>
                                  </p:stCondLst>
                                  <p:childTnLst>
                                    <p:set>
                                      <p:cBhvr>
                                        <p:cTn id="21" dur="1" fill="hold">
                                          <p:stCondLst>
                                            <p:cond delay="0"/>
                                          </p:stCondLst>
                                        </p:cTn>
                                        <p:tgtEl>
                                          <p:spTgt spid="38922"/>
                                        </p:tgtEl>
                                        <p:attrNameLst>
                                          <p:attrName>style.visibility</p:attrName>
                                        </p:attrNameLst>
                                      </p:cBhvr>
                                      <p:to>
                                        <p:strVal val="visible"/>
                                      </p:to>
                                    </p:set>
                                    <p:animEffect transition="in" filter="wipe(left)">
                                      <p:cBhvr>
                                        <p:cTn id="22" dur="500"/>
                                        <p:tgtEl>
                                          <p:spTgt spid="389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38920">
                                            <p:txEl>
                                              <p:pRg st="9" end="9"/>
                                            </p:txEl>
                                          </p:spTgt>
                                        </p:tgtEl>
                                        <p:attrNameLst>
                                          <p:attrName>style.visibility</p:attrName>
                                        </p:attrNameLst>
                                      </p:cBhvr>
                                      <p:to>
                                        <p:strVal val="visible"/>
                                      </p:to>
                                    </p:set>
                                    <p:animEffect transition="in" filter="slide(fromBottom)">
                                      <p:cBhvr>
                                        <p:cTn id="27" dur="500"/>
                                        <p:tgtEl>
                                          <p:spTgt spid="38920">
                                            <p:txEl>
                                              <p:pRg st="9" end="9"/>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38920">
                                            <p:txEl>
                                              <p:pRg st="10" end="10"/>
                                            </p:txEl>
                                          </p:spTgt>
                                        </p:tgtEl>
                                        <p:attrNameLst>
                                          <p:attrName>style.visibility</p:attrName>
                                        </p:attrNameLst>
                                      </p:cBhvr>
                                      <p:to>
                                        <p:strVal val="visible"/>
                                      </p:to>
                                    </p:set>
                                    <p:animEffect transition="in" filter="slide(fromBottom)">
                                      <p:cBhvr>
                                        <p:cTn id="32" dur="500"/>
                                        <p:tgtEl>
                                          <p:spTgt spid="389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ChangeArrowheads="1"/>
          </p:cNvSpPr>
          <p:nvPr/>
        </p:nvSpPr>
        <p:spPr bwMode="auto">
          <a:xfrm>
            <a:off x="457200" y="455613"/>
            <a:ext cx="8229600" cy="3597275"/>
          </a:xfrm>
          <a:prstGeom prst="rect">
            <a:avLst/>
          </a:prstGeom>
          <a:noFill/>
          <a:ln w="9525">
            <a:noFill/>
            <a:miter lim="800000"/>
            <a:headEnd/>
            <a:tailEnd/>
          </a:ln>
        </p:spPr>
        <p:txBody>
          <a:bodyPr>
            <a:spAutoFit/>
          </a:bodyPr>
          <a:lstStyle/>
          <a:p>
            <a:pPr marL="609600" indent="-609600">
              <a:lnSpc>
                <a:spcPct val="12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已知</a:t>
            </a: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线性无关，且</a:t>
            </a:r>
          </a:p>
          <a:p>
            <a:pPr marL="609600" indent="-609600" algn="ctr">
              <a:lnSpc>
                <a:spcPct val="12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a:t>
            </a:r>
            <a:r>
              <a:rPr kumimoji="1" lang="zh-CN" altLang="en-US"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a:t>
            </a: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试证明向量组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线性无关．</a:t>
            </a:r>
          </a:p>
          <a:p>
            <a:pPr marL="609600" indent="-609600">
              <a:lnSpc>
                <a:spcPct val="12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解题思路：</a:t>
            </a:r>
          </a:p>
          <a:p>
            <a:pPr marL="609600" indent="-609600">
              <a:lnSpc>
                <a:spcPct val="120000"/>
              </a:lnSpc>
              <a:spcBef>
                <a:spcPct val="20000"/>
              </a:spcBef>
              <a:buClr>
                <a:srgbClr val="0000FF"/>
              </a:buClr>
              <a:buFont typeface="Wingdings" pitchFamily="2" charset="2"/>
              <a:buChar char="ü"/>
            </a:pPr>
            <a:r>
              <a:rPr kumimoji="1" lang="zh-CN" altLang="en-US" sz="2400" b="1">
                <a:solidFill>
                  <a:srgbClr val="000000"/>
                </a:solidFill>
                <a:latin typeface="Times New Roman" pitchFamily="18" charset="0"/>
                <a:ea typeface="楷体_GB2312"/>
                <a:cs typeface="楷体_GB2312"/>
              </a:rPr>
              <a:t>转化为齐次线性方程组的问题；</a:t>
            </a:r>
          </a:p>
          <a:p>
            <a:pPr marL="609600" indent="-609600">
              <a:lnSpc>
                <a:spcPct val="120000"/>
              </a:lnSpc>
              <a:spcBef>
                <a:spcPct val="20000"/>
              </a:spcBef>
              <a:buClr>
                <a:srgbClr val="0000FF"/>
              </a:buClr>
              <a:buFont typeface="Wingdings" pitchFamily="2" charset="2"/>
              <a:buChar char="ü"/>
            </a:pPr>
            <a:r>
              <a:rPr kumimoji="1" lang="zh-CN" altLang="en-US" sz="2400" b="1">
                <a:solidFill>
                  <a:srgbClr val="000000"/>
                </a:solidFill>
                <a:latin typeface="Times New Roman" pitchFamily="18" charset="0"/>
                <a:ea typeface="楷体_GB2312"/>
                <a:cs typeface="楷体_GB2312"/>
              </a:rPr>
              <a:t>转化为矩阵的秩的问题．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6083">
                                            <p:txEl>
                                              <p:pRg st="4" end="4"/>
                                            </p:txEl>
                                          </p:spTgt>
                                        </p:tgtEl>
                                        <p:attrNameLst>
                                          <p:attrName>style.visibility</p:attrName>
                                        </p:attrNameLst>
                                      </p:cBhvr>
                                      <p:to>
                                        <p:strVal val="visible"/>
                                      </p:to>
                                    </p:set>
                                    <p:animEffect transition="in" filter="slide(fromBottom)">
                                      <p:cBhvr>
                                        <p:cTn id="7" dur="500"/>
                                        <p:tgtEl>
                                          <p:spTgt spid="4608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6083">
                                            <p:txEl>
                                              <p:pRg st="5" end="5"/>
                                            </p:txEl>
                                          </p:spTgt>
                                        </p:tgtEl>
                                        <p:attrNameLst>
                                          <p:attrName>style.visibility</p:attrName>
                                        </p:attrNameLst>
                                      </p:cBhvr>
                                      <p:to>
                                        <p:strVal val="visible"/>
                                      </p:to>
                                    </p:set>
                                    <p:animEffect transition="in" filter="slide(fromBottom)">
                                      <p:cBhvr>
                                        <p:cTn id="12" dur="500"/>
                                        <p:tgtEl>
                                          <p:spTgt spid="4608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46083">
                                            <p:txEl>
                                              <p:pRg st="6" end="6"/>
                                            </p:txEl>
                                          </p:spTgt>
                                        </p:tgtEl>
                                        <p:attrNameLst>
                                          <p:attrName>style.visibility</p:attrName>
                                        </p:attrNameLst>
                                      </p:cBhvr>
                                      <p:to>
                                        <p:strVal val="visible"/>
                                      </p:to>
                                    </p:set>
                                    <p:animEffect transition="in" filter="slide(fromBottom)">
                                      <p:cBhvr>
                                        <p:cTn id="17" dur="500"/>
                                        <p:tgtEl>
                                          <p:spTgt spid="460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57200" y="455613"/>
            <a:ext cx="8229600" cy="5897562"/>
          </a:xfrm>
          <a:prstGeom prst="rect">
            <a:avLst/>
          </a:prstGeom>
          <a:noFill/>
          <a:ln w="9525">
            <a:noFill/>
            <a:miter lim="800000"/>
            <a:headEnd/>
            <a:tailEnd/>
          </a:ln>
        </p:spPr>
        <p:txBody>
          <a:bodyPr>
            <a:spAutoFit/>
          </a:bodyPr>
          <a:lstStyle/>
          <a:p>
            <a:pPr marL="609600" indent="-609600">
              <a:lnSpc>
                <a:spcPct val="12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已知</a:t>
            </a: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线性无关，且</a:t>
            </a:r>
          </a:p>
          <a:p>
            <a:pPr marL="609600" indent="-609600" algn="ctr">
              <a:lnSpc>
                <a:spcPct val="12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a:t>
            </a:r>
            <a:r>
              <a:rPr kumimoji="1" lang="zh-CN" altLang="en-US"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a:t>
            </a: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试证明向量组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线性无关．</a:t>
            </a:r>
          </a:p>
          <a:p>
            <a:pPr marL="609600" indent="-609600">
              <a:lnSpc>
                <a:spcPct val="5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解法</a:t>
            </a:r>
            <a:r>
              <a:rPr kumimoji="1" lang="en-US" altLang="zh-CN" sz="2400" b="1">
                <a:solidFill>
                  <a:srgbClr val="0000FF"/>
                </a:solidFill>
                <a:latin typeface="Times New Roman" pitchFamily="18" charset="0"/>
                <a:ea typeface="楷体_GB2312"/>
                <a:cs typeface="楷体_GB2312"/>
              </a:rPr>
              <a:t>1</a:t>
            </a:r>
            <a:r>
              <a:rPr kumimoji="1" lang="zh-CN" altLang="en-US" sz="2400" b="1">
                <a:solidFill>
                  <a:srgbClr val="0000FF"/>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转化为齐次线性方程组的问题．</a:t>
            </a:r>
          </a:p>
          <a:p>
            <a:pPr marL="609600" indent="-609600">
              <a:lnSpc>
                <a:spcPct val="12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已知                                                          ，记作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AK </a:t>
            </a:r>
            <a:r>
              <a:rPr kumimoji="1" lang="zh-CN" altLang="en-US" sz="2400" b="1">
                <a:solidFill>
                  <a:srgbClr val="000000"/>
                </a:solidFill>
                <a:latin typeface="Times New Roman" pitchFamily="18" charset="0"/>
                <a:ea typeface="楷体_GB2312"/>
                <a:cs typeface="楷体_GB2312"/>
              </a:rPr>
              <a:t>．</a:t>
            </a:r>
          </a:p>
          <a:p>
            <a:pPr marL="609600" indent="-609600">
              <a:lnSpc>
                <a:spcPct val="12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Bx</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，则</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AK</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Kx</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a:t>
            </a:r>
          </a:p>
          <a:p>
            <a:pPr marL="609600" indent="-609600">
              <a:lnSpc>
                <a:spcPct val="12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因为</a:t>
            </a: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线性无关，所以</a:t>
            </a:r>
            <a:r>
              <a:rPr kumimoji="1" lang="en-US" altLang="zh-CN" sz="2400" b="1" i="1">
                <a:solidFill>
                  <a:srgbClr val="000000"/>
                </a:solidFill>
                <a:latin typeface="Times New Roman" pitchFamily="18" charset="0"/>
                <a:ea typeface="楷体_GB2312"/>
                <a:cs typeface="楷体_GB2312"/>
              </a:rPr>
              <a:t>Kx </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a:t>
            </a: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又 </a:t>
            </a:r>
            <a:r>
              <a:rPr kumimoji="1" lang="en-US" altLang="zh-CN" sz="2400" b="1">
                <a:solidFill>
                  <a:srgbClr val="000000"/>
                </a:solidFill>
                <a:latin typeface="Times New Roman" pitchFamily="18" charset="0"/>
                <a:ea typeface="楷体_GB2312"/>
                <a:cs typeface="楷体_GB2312"/>
              </a:rPr>
              <a:t>|K| = 2 </a:t>
            </a:r>
            <a:r>
              <a:rPr kumimoji="1" lang="en-US" altLang="zh-CN" sz="2400" b="1">
                <a:solidFill>
                  <a:srgbClr val="000000"/>
                </a:solidFill>
                <a:latin typeface="Symbol" pitchFamily="18" charset="2"/>
                <a:ea typeface="楷体_GB2312"/>
                <a:cs typeface="楷体_GB2312"/>
              </a:rPr>
              <a:t>≠</a:t>
            </a:r>
            <a:r>
              <a:rPr kumimoji="1" lang="en-US" altLang="zh-CN" sz="2400" b="1">
                <a:solidFill>
                  <a:srgbClr val="000000"/>
                </a:solidFill>
                <a:latin typeface="Times New Roman" pitchFamily="18" charset="0"/>
                <a:ea typeface="楷体_GB2312"/>
                <a:cs typeface="楷体_GB2312"/>
              </a:rPr>
              <a:t>0</a:t>
            </a:r>
            <a:r>
              <a:rPr kumimoji="1" lang="zh-CN" altLang="en-US" sz="2400" b="1">
                <a:solidFill>
                  <a:srgbClr val="000000"/>
                </a:solidFill>
                <a:latin typeface="Times New Roman" pitchFamily="18" charset="0"/>
                <a:ea typeface="楷体_GB2312"/>
                <a:cs typeface="楷体_GB2312"/>
              </a:rPr>
              <a:t>，那么</a:t>
            </a:r>
            <a:r>
              <a:rPr kumimoji="1" lang="en-US" altLang="zh-CN" sz="2400" b="1" i="1">
                <a:solidFill>
                  <a:srgbClr val="000000"/>
                </a:solidFill>
                <a:latin typeface="Times New Roman" pitchFamily="18" charset="0"/>
                <a:ea typeface="楷体_GB2312"/>
                <a:cs typeface="楷体_GB2312"/>
              </a:rPr>
              <a:t>Kx </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只有零解</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 </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a:t>
            </a: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从而向量组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线性无关．</a:t>
            </a:r>
          </a:p>
        </p:txBody>
      </p:sp>
      <p:graphicFrame>
        <p:nvGraphicFramePr>
          <p:cNvPr id="47107" name="Object 4"/>
          <p:cNvGraphicFramePr>
            <a:graphicFrameLocks noChangeAspect="1"/>
          </p:cNvGraphicFramePr>
          <p:nvPr/>
        </p:nvGraphicFramePr>
        <p:xfrm>
          <a:off x="1225550" y="2824163"/>
          <a:ext cx="4210050" cy="1397000"/>
        </p:xfrm>
        <a:graphic>
          <a:graphicData uri="http://schemas.openxmlformats.org/presentationml/2006/ole">
            <mc:AlternateContent xmlns:mc="http://schemas.openxmlformats.org/markup-compatibility/2006">
              <mc:Choice xmlns:v="urn:schemas-microsoft-com:vml" Requires="v">
                <p:oleObj spid="_x0000_s271380" name="Equation" r:id="rId3" imgW="2108200" imgH="698500" progId="">
                  <p:embed/>
                </p:oleObj>
              </mc:Choice>
              <mc:Fallback>
                <p:oleObj name="Equation" r:id="rId3" imgW="2108200" imgH="698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550" y="2824163"/>
                        <a:ext cx="4210050"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7106">
                                            <p:txEl>
                                              <p:pRg st="4" end="4"/>
                                            </p:txEl>
                                          </p:spTgt>
                                        </p:tgtEl>
                                        <p:attrNameLst>
                                          <p:attrName>style.visibility</p:attrName>
                                        </p:attrNameLst>
                                      </p:cBhvr>
                                      <p:to>
                                        <p:strVal val="visible"/>
                                      </p:to>
                                    </p:set>
                                    <p:animEffect transition="in" filter="box(in)">
                                      <p:cBhvr>
                                        <p:cTn id="7" dur="500"/>
                                        <p:tgtEl>
                                          <p:spTgt spid="47106">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7106">
                                            <p:txEl>
                                              <p:pRg st="6" end="6"/>
                                            </p:txEl>
                                          </p:spTgt>
                                        </p:tgtEl>
                                        <p:attrNameLst>
                                          <p:attrName>style.visibility</p:attrName>
                                        </p:attrNameLst>
                                      </p:cBhvr>
                                      <p:to>
                                        <p:strVal val="visible"/>
                                      </p:to>
                                    </p:set>
                                    <p:animEffect transition="in" filter="box(in)">
                                      <p:cBhvr>
                                        <p:cTn id="12" dur="500"/>
                                        <p:tgtEl>
                                          <p:spTgt spid="47106">
                                            <p:txEl>
                                              <p:pRg st="6" end="6"/>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47107"/>
                                        </p:tgtEl>
                                        <p:attrNameLst>
                                          <p:attrName>style.visibility</p:attrName>
                                        </p:attrNameLst>
                                      </p:cBhvr>
                                      <p:to>
                                        <p:strVal val="visible"/>
                                      </p:to>
                                    </p:set>
                                    <p:animEffect transition="in" filter="box(in)">
                                      <p:cBhvr>
                                        <p:cTn id="15" dur="500"/>
                                        <p:tgtEl>
                                          <p:spTgt spid="4710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47106">
                                            <p:txEl>
                                              <p:pRg st="8" end="8"/>
                                            </p:txEl>
                                          </p:spTgt>
                                        </p:tgtEl>
                                        <p:attrNameLst>
                                          <p:attrName>style.visibility</p:attrName>
                                        </p:attrNameLst>
                                      </p:cBhvr>
                                      <p:to>
                                        <p:strVal val="visible"/>
                                      </p:to>
                                    </p:set>
                                    <p:animEffect transition="in" filter="box(in)">
                                      <p:cBhvr>
                                        <p:cTn id="20" dur="500"/>
                                        <p:tgtEl>
                                          <p:spTgt spid="47106">
                                            <p:txEl>
                                              <p:pRg st="8" end="8"/>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47106">
                                            <p:txEl>
                                              <p:pRg st="9" end="9"/>
                                            </p:txEl>
                                          </p:spTgt>
                                        </p:tgtEl>
                                        <p:attrNameLst>
                                          <p:attrName>style.visibility</p:attrName>
                                        </p:attrNameLst>
                                      </p:cBhvr>
                                      <p:to>
                                        <p:strVal val="visible"/>
                                      </p:to>
                                    </p:set>
                                    <p:animEffect transition="in" filter="box(in)">
                                      <p:cBhvr>
                                        <p:cTn id="25" dur="500"/>
                                        <p:tgtEl>
                                          <p:spTgt spid="47106">
                                            <p:txEl>
                                              <p:pRg st="9" end="9"/>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nodeType="clickEffect">
                                  <p:stCondLst>
                                    <p:cond delay="0"/>
                                  </p:stCondLst>
                                  <p:childTnLst>
                                    <p:set>
                                      <p:cBhvr>
                                        <p:cTn id="29" dur="1" fill="hold">
                                          <p:stCondLst>
                                            <p:cond delay="0"/>
                                          </p:stCondLst>
                                        </p:cTn>
                                        <p:tgtEl>
                                          <p:spTgt spid="47106">
                                            <p:txEl>
                                              <p:pRg st="10" end="10"/>
                                            </p:txEl>
                                          </p:spTgt>
                                        </p:tgtEl>
                                        <p:attrNameLst>
                                          <p:attrName>style.visibility</p:attrName>
                                        </p:attrNameLst>
                                      </p:cBhvr>
                                      <p:to>
                                        <p:strVal val="visible"/>
                                      </p:to>
                                    </p:set>
                                    <p:animEffect transition="in" filter="box(in)">
                                      <p:cBhvr>
                                        <p:cTn id="30" dur="500"/>
                                        <p:tgtEl>
                                          <p:spTgt spid="47106">
                                            <p:txEl>
                                              <p:pRg st="10" end="1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47106">
                                            <p:txEl>
                                              <p:pRg st="11" end="11"/>
                                            </p:txEl>
                                          </p:spTgt>
                                        </p:tgtEl>
                                        <p:attrNameLst>
                                          <p:attrName>style.visibility</p:attrName>
                                        </p:attrNameLst>
                                      </p:cBhvr>
                                      <p:to>
                                        <p:strVal val="visible"/>
                                      </p:to>
                                    </p:set>
                                    <p:animEffect transition="in" filter="box(in)">
                                      <p:cBhvr>
                                        <p:cTn id="35" dur="500"/>
                                        <p:tgtEl>
                                          <p:spTgt spid="4710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457200" y="455613"/>
            <a:ext cx="8229600" cy="5386387"/>
          </a:xfrm>
          <a:prstGeom prst="rect">
            <a:avLst/>
          </a:prstGeom>
          <a:noFill/>
          <a:ln w="9525">
            <a:noFill/>
            <a:miter lim="800000"/>
            <a:headEnd/>
            <a:tailEnd/>
          </a:ln>
        </p:spPr>
        <p:txBody>
          <a:bodyPr>
            <a:spAutoFit/>
          </a:bodyPr>
          <a:lstStyle/>
          <a:p>
            <a:pPr marL="609600" indent="-609600">
              <a:lnSpc>
                <a:spcPct val="12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已知</a:t>
            </a: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线性无关，且</a:t>
            </a:r>
          </a:p>
          <a:p>
            <a:pPr marL="609600" indent="-609600" algn="ctr">
              <a:lnSpc>
                <a:spcPct val="12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a:t>
            </a:r>
            <a:r>
              <a:rPr kumimoji="1" lang="zh-CN" altLang="en-US"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a:t>
            </a: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试证明向量组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线性无关．</a:t>
            </a:r>
          </a:p>
          <a:p>
            <a:pPr marL="609600" indent="-609600">
              <a:lnSpc>
                <a:spcPct val="5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解法</a:t>
            </a:r>
            <a:r>
              <a:rPr kumimoji="1" lang="en-US" altLang="zh-CN" sz="2400" b="1">
                <a:solidFill>
                  <a:srgbClr val="0000FF"/>
                </a:solidFill>
                <a:latin typeface="Times New Roman" pitchFamily="18" charset="0"/>
                <a:ea typeface="楷体_GB2312"/>
                <a:cs typeface="楷体_GB2312"/>
              </a:rPr>
              <a:t>2</a:t>
            </a:r>
            <a:r>
              <a:rPr kumimoji="1" lang="zh-CN" altLang="en-US" sz="2400" b="1">
                <a:solidFill>
                  <a:srgbClr val="0000FF"/>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转化为矩阵的秩的问题．</a:t>
            </a:r>
          </a:p>
          <a:p>
            <a:pPr marL="609600" indent="-609600">
              <a:lnSpc>
                <a:spcPct val="12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已知                                                          ，记作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AK </a:t>
            </a:r>
            <a:r>
              <a:rPr kumimoji="1" lang="zh-CN" altLang="en-US" sz="2400" b="1">
                <a:solidFill>
                  <a:srgbClr val="000000"/>
                </a:solidFill>
                <a:latin typeface="Times New Roman" pitchFamily="18" charset="0"/>
                <a:ea typeface="楷体_GB2312"/>
                <a:cs typeface="楷体_GB2312"/>
              </a:rPr>
              <a:t>．</a:t>
            </a:r>
          </a:p>
          <a:p>
            <a:pPr marL="609600" indent="-609600">
              <a:lnSpc>
                <a:spcPct val="12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12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因为</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K</a:t>
            </a:r>
            <a:r>
              <a:rPr kumimoji="1" lang="en-US" altLang="zh-CN" sz="2400" b="1">
                <a:solidFill>
                  <a:srgbClr val="000000"/>
                </a:solidFill>
                <a:latin typeface="Times New Roman" pitchFamily="18" charset="0"/>
                <a:ea typeface="楷体_GB2312"/>
                <a:cs typeface="楷体_GB2312"/>
              </a:rPr>
              <a:t>| = 2</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Times New Roman" pitchFamily="18" charset="0"/>
              </a:rPr>
              <a:t>≠</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0</a:t>
            </a:r>
            <a:r>
              <a:rPr kumimoji="1" lang="zh-CN" altLang="en-US" sz="2400" b="1">
                <a:solidFill>
                  <a:srgbClr val="000000"/>
                </a:solidFill>
                <a:latin typeface="Times New Roman" pitchFamily="18" charset="0"/>
                <a:ea typeface="楷体_GB2312"/>
                <a:cs typeface="楷体_GB2312"/>
              </a:rPr>
              <a:t>，所以</a:t>
            </a:r>
            <a:r>
              <a:rPr kumimoji="1" lang="en-US" altLang="zh-CN" sz="2400" b="1" i="1">
                <a:solidFill>
                  <a:srgbClr val="000000"/>
                </a:solidFill>
                <a:latin typeface="Times New Roman" pitchFamily="18" charset="0"/>
                <a:ea typeface="楷体_GB2312"/>
                <a:cs typeface="楷体_GB2312"/>
              </a:rPr>
              <a:t>K </a:t>
            </a:r>
            <a:r>
              <a:rPr kumimoji="1" lang="zh-CN" altLang="en-US" sz="2400" b="1">
                <a:solidFill>
                  <a:srgbClr val="000000"/>
                </a:solidFill>
                <a:latin typeface="Times New Roman" pitchFamily="18" charset="0"/>
                <a:ea typeface="楷体_GB2312"/>
                <a:cs typeface="楷体_GB2312"/>
              </a:rPr>
              <a:t>可逆，</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a:t>
            </a: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又向量组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线性无关，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3</a:t>
            </a:r>
            <a:r>
              <a:rPr lang="zh-CN" altLang="en-US" sz="2400" b="1">
                <a:solidFill>
                  <a:srgbClr val="000000"/>
                </a:solidFill>
                <a:latin typeface="Times New Roman" pitchFamily="18" charset="0"/>
                <a:ea typeface="楷体_GB2312"/>
                <a:cs typeface="楷体_GB2312"/>
              </a:rPr>
              <a:t>，</a:t>
            </a:r>
            <a:endParaRPr kumimoji="1" lang="zh-CN" altLang="en-US" sz="2400" b="1">
              <a:solidFill>
                <a:srgbClr val="000000"/>
              </a:solidFill>
              <a:latin typeface="Times New Roman" pitchFamily="18" charset="0"/>
              <a:ea typeface="楷体_GB2312"/>
              <a:cs typeface="楷体_GB2312"/>
            </a:endParaRPr>
          </a:p>
          <a:p>
            <a:pPr marL="609600" indent="-609600">
              <a:lnSpc>
                <a:spcPct val="12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从而</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 = 3</a:t>
            </a:r>
            <a:r>
              <a:rPr lang="zh-CN" altLang="en-US"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线性无关．</a:t>
            </a:r>
          </a:p>
        </p:txBody>
      </p:sp>
      <p:graphicFrame>
        <p:nvGraphicFramePr>
          <p:cNvPr id="48131" name="Object 4"/>
          <p:cNvGraphicFramePr>
            <a:graphicFrameLocks noChangeAspect="1"/>
          </p:cNvGraphicFramePr>
          <p:nvPr/>
        </p:nvGraphicFramePr>
        <p:xfrm>
          <a:off x="1225550" y="2824163"/>
          <a:ext cx="4210050" cy="1397000"/>
        </p:xfrm>
        <a:graphic>
          <a:graphicData uri="http://schemas.openxmlformats.org/presentationml/2006/ole">
            <mc:AlternateContent xmlns:mc="http://schemas.openxmlformats.org/markup-compatibility/2006">
              <mc:Choice xmlns:v="urn:schemas-microsoft-com:vml" Requires="v">
                <p:oleObj spid="_x0000_s272404" name="Equation" r:id="rId3" imgW="2108200" imgH="698500" progId="">
                  <p:embed/>
                </p:oleObj>
              </mc:Choice>
              <mc:Fallback>
                <p:oleObj name="Equation" r:id="rId3" imgW="2108200" imgH="698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550" y="2824163"/>
                        <a:ext cx="4210050"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8130">
                                            <p:txEl>
                                              <p:pRg st="4" end="4"/>
                                            </p:txEl>
                                          </p:spTgt>
                                        </p:tgtEl>
                                        <p:attrNameLst>
                                          <p:attrName>style.visibility</p:attrName>
                                        </p:attrNameLst>
                                      </p:cBhvr>
                                      <p:to>
                                        <p:strVal val="visible"/>
                                      </p:to>
                                    </p:set>
                                    <p:animEffect transition="in" filter="box(in)">
                                      <p:cBhvr>
                                        <p:cTn id="7" dur="500"/>
                                        <p:tgtEl>
                                          <p:spTgt spid="48130">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8130">
                                            <p:txEl>
                                              <p:pRg st="6" end="6"/>
                                            </p:txEl>
                                          </p:spTgt>
                                        </p:tgtEl>
                                        <p:attrNameLst>
                                          <p:attrName>style.visibility</p:attrName>
                                        </p:attrNameLst>
                                      </p:cBhvr>
                                      <p:to>
                                        <p:strVal val="visible"/>
                                      </p:to>
                                    </p:set>
                                    <p:animEffect transition="in" filter="box(in)">
                                      <p:cBhvr>
                                        <p:cTn id="12" dur="500"/>
                                        <p:tgtEl>
                                          <p:spTgt spid="48130">
                                            <p:txEl>
                                              <p:pRg st="6" end="6"/>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48131"/>
                                        </p:tgtEl>
                                        <p:attrNameLst>
                                          <p:attrName>style.visibility</p:attrName>
                                        </p:attrNameLst>
                                      </p:cBhvr>
                                      <p:to>
                                        <p:strVal val="visible"/>
                                      </p:to>
                                    </p:set>
                                    <p:animEffect transition="in" filter="box(in)">
                                      <p:cBhvr>
                                        <p:cTn id="15" dur="500"/>
                                        <p:tgtEl>
                                          <p:spTgt spid="481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48130">
                                            <p:txEl>
                                              <p:pRg st="8" end="8"/>
                                            </p:txEl>
                                          </p:spTgt>
                                        </p:tgtEl>
                                        <p:attrNameLst>
                                          <p:attrName>style.visibility</p:attrName>
                                        </p:attrNameLst>
                                      </p:cBhvr>
                                      <p:to>
                                        <p:strVal val="visible"/>
                                      </p:to>
                                    </p:set>
                                    <p:animEffect transition="in" filter="box(in)">
                                      <p:cBhvr>
                                        <p:cTn id="20" dur="500"/>
                                        <p:tgtEl>
                                          <p:spTgt spid="48130">
                                            <p:txEl>
                                              <p:pRg st="8" end="8"/>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48130">
                                            <p:txEl>
                                              <p:pRg st="9" end="9"/>
                                            </p:txEl>
                                          </p:spTgt>
                                        </p:tgtEl>
                                        <p:attrNameLst>
                                          <p:attrName>style.visibility</p:attrName>
                                        </p:attrNameLst>
                                      </p:cBhvr>
                                      <p:to>
                                        <p:strVal val="visible"/>
                                      </p:to>
                                    </p:set>
                                    <p:animEffect transition="in" filter="box(in)">
                                      <p:cBhvr>
                                        <p:cTn id="25" dur="500"/>
                                        <p:tgtEl>
                                          <p:spTgt spid="48130">
                                            <p:txEl>
                                              <p:pRg st="9" end="9"/>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nodeType="clickEffect">
                                  <p:stCondLst>
                                    <p:cond delay="0"/>
                                  </p:stCondLst>
                                  <p:childTnLst>
                                    <p:set>
                                      <p:cBhvr>
                                        <p:cTn id="29" dur="1" fill="hold">
                                          <p:stCondLst>
                                            <p:cond delay="0"/>
                                          </p:stCondLst>
                                        </p:cTn>
                                        <p:tgtEl>
                                          <p:spTgt spid="48130">
                                            <p:txEl>
                                              <p:pRg st="10" end="10"/>
                                            </p:txEl>
                                          </p:spTgt>
                                        </p:tgtEl>
                                        <p:attrNameLst>
                                          <p:attrName>style.visibility</p:attrName>
                                        </p:attrNameLst>
                                      </p:cBhvr>
                                      <p:to>
                                        <p:strVal val="visible"/>
                                      </p:to>
                                    </p:set>
                                    <p:animEffect transition="in" filter="box(in)">
                                      <p:cBhvr>
                                        <p:cTn id="30" dur="500"/>
                                        <p:tgtEl>
                                          <p:spTgt spid="4813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455613" y="455613"/>
            <a:ext cx="8231187" cy="5824537"/>
          </a:xfrm>
          <a:prstGeom prst="rect">
            <a:avLst/>
          </a:prstGeom>
          <a:noFill/>
          <a:ln w="9525">
            <a:noFill/>
            <a:miter lim="800000"/>
            <a:headEnd/>
            <a:tailEnd/>
          </a:ln>
        </p:spPr>
        <p:txBody>
          <a:bodyPr/>
          <a:lstStyle/>
          <a:p>
            <a:pPr marL="457200" indent="-457200">
              <a:lnSpc>
                <a:spcPct val="120000"/>
              </a:lnSpc>
              <a:spcBef>
                <a:spcPct val="50000"/>
              </a:spcBef>
              <a:buClr>
                <a:srgbClr val="9999CC"/>
              </a:buClr>
              <a:buSzPct val="80000"/>
              <a:buFont typeface="Wingdings" pitchFamily="2" charset="2"/>
              <a:buNone/>
            </a:pPr>
            <a:r>
              <a:rPr kumimoji="1" lang="zh-CN" altLang="en-US" sz="2400" b="1">
                <a:solidFill>
                  <a:srgbClr val="FF0000"/>
                </a:solidFill>
                <a:latin typeface="Times New Roman" pitchFamily="18" charset="0"/>
                <a:ea typeface="楷体_GB2312"/>
                <a:cs typeface="楷体_GB2312"/>
              </a:rPr>
              <a:t>定理（</a:t>
            </a:r>
            <a:r>
              <a:rPr kumimoji="1" lang="en-US" altLang="zh-CN" sz="2400" b="1">
                <a:solidFill>
                  <a:srgbClr val="FF0000"/>
                </a:solidFill>
                <a:latin typeface="Times New Roman" pitchFamily="18" charset="0"/>
                <a:ea typeface="楷体_GB2312"/>
                <a:cs typeface="楷体_GB2312"/>
              </a:rPr>
              <a:t>P.89</a:t>
            </a:r>
            <a:r>
              <a:rPr kumimoji="1" lang="zh-CN" altLang="en-US" sz="2400" b="1">
                <a:solidFill>
                  <a:srgbClr val="FF0000"/>
                </a:solidFill>
                <a:latin typeface="Times New Roman" pitchFamily="18" charset="0"/>
                <a:ea typeface="楷体_GB2312"/>
                <a:cs typeface="楷体_GB2312"/>
              </a:rPr>
              <a:t>定理</a:t>
            </a:r>
            <a:r>
              <a:rPr kumimoji="1" lang="en-US" altLang="zh-CN" sz="2400" b="1">
                <a:solidFill>
                  <a:srgbClr val="FF0000"/>
                </a:solidFill>
                <a:latin typeface="Times New Roman" pitchFamily="18" charset="0"/>
                <a:ea typeface="楷体_GB2312"/>
                <a:cs typeface="楷体_GB2312"/>
              </a:rPr>
              <a:t>5</a:t>
            </a:r>
            <a:r>
              <a:rPr kumimoji="1" lang="zh-CN" altLang="en-US" sz="2400" b="1">
                <a:solidFill>
                  <a:srgbClr val="FF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p>
          <a:p>
            <a:pPr marL="457200" indent="-457200">
              <a:lnSpc>
                <a:spcPct val="120000"/>
              </a:lnSpc>
              <a:spcBef>
                <a:spcPct val="50000"/>
              </a:spcBef>
              <a:buClr>
                <a:srgbClr val="0000FF"/>
              </a:buClr>
              <a:buSzPct val="80000"/>
              <a:buFont typeface="Wingdings" pitchFamily="2" charset="2"/>
              <a:buChar char="l"/>
            </a:pPr>
            <a:r>
              <a:rPr kumimoji="1" lang="zh-CN" altLang="en-US" sz="2400" b="1">
                <a:solidFill>
                  <a:srgbClr val="000000"/>
                </a:solidFill>
                <a:latin typeface="Times New Roman" pitchFamily="18" charset="0"/>
                <a:ea typeface="楷体_GB2312"/>
                <a:cs typeface="楷体_GB2312"/>
              </a:rPr>
              <a:t>若向量组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线性相关， 则向量组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a</a:t>
            </a:r>
            <a:r>
              <a:rPr kumimoji="1" lang="en-US" altLang="zh-CN" sz="2400" b="1" i="1" baseline="-25000">
                <a:solidFill>
                  <a:srgbClr val="FF0000"/>
                </a:solidFill>
                <a:latin typeface="Times New Roman" pitchFamily="18" charset="0"/>
                <a:ea typeface="楷体_GB2312"/>
                <a:cs typeface="楷体_GB2312"/>
              </a:rPr>
              <a:t>m</a:t>
            </a:r>
            <a:r>
              <a:rPr kumimoji="1" lang="en-US" altLang="zh-CN" sz="2400" b="1" baseline="-25000">
                <a:solidFill>
                  <a:srgbClr val="FF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也线性相关．</a:t>
            </a:r>
          </a:p>
          <a:p>
            <a:pPr marL="457200" indent="-457200">
              <a:lnSpc>
                <a:spcPct val="120000"/>
              </a:lnSpc>
              <a:spcBef>
                <a:spcPct val="50000"/>
              </a:spcBef>
              <a:buClr>
                <a:srgbClr val="0000FF"/>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	其逆否命题也成立，即若向量组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线性无关，则向量组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也线性无关．</a:t>
            </a:r>
          </a:p>
          <a:p>
            <a:pPr marL="457200" indent="-457200">
              <a:lnSpc>
                <a:spcPct val="120000"/>
              </a:lnSpc>
              <a:spcBef>
                <a:spcPct val="50000"/>
              </a:spcBef>
              <a:buClr>
                <a:srgbClr val="0000FF"/>
              </a:buClr>
              <a:buSzPct val="80000"/>
              <a:buFont typeface="Wingdings" pitchFamily="2" charset="2"/>
              <a:buChar char="l"/>
            </a:pPr>
            <a:r>
              <a:rPr kumimoji="1" lang="en-US" altLang="zh-CN" sz="2400" b="1" i="1">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个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维向量组成的向量组，当维数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小于向量个数 </a:t>
            </a:r>
            <a:r>
              <a:rPr kumimoji="1" lang="en-US" altLang="zh-CN" sz="2400" b="1" i="1">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时，一定线性相关．</a:t>
            </a:r>
          </a:p>
          <a:p>
            <a:pPr marL="457200" indent="-457200">
              <a:lnSpc>
                <a:spcPct val="120000"/>
              </a:lnSpc>
              <a:spcBef>
                <a:spcPct val="50000"/>
              </a:spcBef>
              <a:buClr>
                <a:srgbClr val="0000FF"/>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	特别地， </a:t>
            </a:r>
            <a:r>
              <a:rPr kumimoji="1" lang="en-US" altLang="zh-CN" sz="2400" b="1" i="1">
                <a:solidFill>
                  <a:srgbClr val="000000"/>
                </a:solidFill>
                <a:latin typeface="Times New Roman" pitchFamily="18" charset="0"/>
                <a:ea typeface="楷体_GB2312"/>
                <a:cs typeface="楷体_GB2312"/>
              </a:rPr>
              <a:t>n </a:t>
            </a:r>
            <a:r>
              <a:rPr kumimoji="1" lang="en-US" altLang="zh-CN" sz="2400" b="1">
                <a:solidFill>
                  <a:srgbClr val="000000"/>
                </a:solidFill>
                <a:latin typeface="Times New Roman" pitchFamily="18" charset="0"/>
                <a:ea typeface="楷体_GB2312"/>
                <a:cs typeface="楷体_GB2312"/>
              </a:rPr>
              <a:t>+ 1</a:t>
            </a:r>
            <a:r>
              <a:rPr kumimoji="1" lang="zh-CN" altLang="en-US" sz="2400" b="1">
                <a:solidFill>
                  <a:srgbClr val="000000"/>
                </a:solidFill>
                <a:latin typeface="Times New Roman" pitchFamily="18" charset="0"/>
                <a:ea typeface="楷体_GB2312"/>
                <a:cs typeface="楷体_GB2312"/>
              </a:rPr>
              <a:t>个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维向量一定线性相关．</a:t>
            </a:r>
          </a:p>
          <a:p>
            <a:pPr marL="457200" indent="-457200">
              <a:lnSpc>
                <a:spcPct val="120000"/>
              </a:lnSpc>
              <a:spcBef>
                <a:spcPct val="50000"/>
              </a:spcBef>
              <a:buClr>
                <a:srgbClr val="0000FF"/>
              </a:buClr>
              <a:buSzPct val="80000"/>
              <a:buFont typeface="Wingdings" pitchFamily="2" charset="2"/>
              <a:buChar char="l"/>
            </a:pPr>
            <a:r>
              <a:rPr kumimoji="1" lang="zh-CN" altLang="en-US" sz="2400" b="1">
                <a:solidFill>
                  <a:srgbClr val="000000"/>
                </a:solidFill>
                <a:latin typeface="Times New Roman" pitchFamily="18" charset="0"/>
                <a:ea typeface="楷体_GB2312"/>
                <a:cs typeface="楷体_GB2312"/>
              </a:rPr>
              <a:t>设向量组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线性无关， 而向量组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线性相关，则向量 </a:t>
            </a:r>
            <a:r>
              <a:rPr kumimoji="1" lang="en-US" altLang="zh-CN" sz="2400" b="1" i="1">
                <a:solidFill>
                  <a:srgbClr val="FF0000"/>
                </a:solidFill>
                <a:latin typeface="Times New Roman" pitchFamily="18" charset="0"/>
                <a:ea typeface="楷体_GB2312"/>
                <a:cs typeface="楷体_GB2312"/>
              </a:rPr>
              <a:t>b</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必能由向量组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线性表示，且表示式是唯一的．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156">
                                            <p:txEl>
                                              <p:pRg st="0" end="0"/>
                                            </p:txEl>
                                          </p:spTgt>
                                        </p:tgtEl>
                                        <p:attrNameLst>
                                          <p:attrName>style.visibility</p:attrName>
                                        </p:attrNameLst>
                                      </p:cBhvr>
                                      <p:to>
                                        <p:strVal val="visible"/>
                                      </p:to>
                                    </p:set>
                                    <p:animEffect transition="in" filter="wipe(up)">
                                      <p:cBhvr>
                                        <p:cTn id="7" dur="500"/>
                                        <p:tgtEl>
                                          <p:spTgt spid="491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9156">
                                            <p:txEl>
                                              <p:pRg st="1" end="1"/>
                                            </p:txEl>
                                          </p:spTgt>
                                        </p:tgtEl>
                                        <p:attrNameLst>
                                          <p:attrName>style.visibility</p:attrName>
                                        </p:attrNameLst>
                                      </p:cBhvr>
                                      <p:to>
                                        <p:strVal val="visible"/>
                                      </p:to>
                                    </p:set>
                                    <p:animEffect transition="in" filter="wipe(up)">
                                      <p:cBhvr>
                                        <p:cTn id="12" dur="500"/>
                                        <p:tgtEl>
                                          <p:spTgt spid="4915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9156">
                                            <p:txEl>
                                              <p:pRg st="2" end="2"/>
                                            </p:txEl>
                                          </p:spTgt>
                                        </p:tgtEl>
                                        <p:attrNameLst>
                                          <p:attrName>style.visibility</p:attrName>
                                        </p:attrNameLst>
                                      </p:cBhvr>
                                      <p:to>
                                        <p:strVal val="visible"/>
                                      </p:to>
                                    </p:set>
                                    <p:animEffect transition="in" filter="wipe(up)">
                                      <p:cBhvr>
                                        <p:cTn id="17" dur="500"/>
                                        <p:tgtEl>
                                          <p:spTgt spid="4915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9156">
                                            <p:txEl>
                                              <p:pRg st="3" end="3"/>
                                            </p:txEl>
                                          </p:spTgt>
                                        </p:tgtEl>
                                        <p:attrNameLst>
                                          <p:attrName>style.visibility</p:attrName>
                                        </p:attrNameLst>
                                      </p:cBhvr>
                                      <p:to>
                                        <p:strVal val="visible"/>
                                      </p:to>
                                    </p:set>
                                    <p:animEffect transition="in" filter="wipe(up)">
                                      <p:cBhvr>
                                        <p:cTn id="22" dur="500"/>
                                        <p:tgtEl>
                                          <p:spTgt spid="4915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9156">
                                            <p:txEl>
                                              <p:pRg st="4" end="4"/>
                                            </p:txEl>
                                          </p:spTgt>
                                        </p:tgtEl>
                                        <p:attrNameLst>
                                          <p:attrName>style.visibility</p:attrName>
                                        </p:attrNameLst>
                                      </p:cBhvr>
                                      <p:to>
                                        <p:strVal val="visible"/>
                                      </p:to>
                                    </p:set>
                                    <p:animEffect transition="in" filter="wipe(up)">
                                      <p:cBhvr>
                                        <p:cTn id="27" dur="500"/>
                                        <p:tgtEl>
                                          <p:spTgt spid="4915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9156">
                                            <p:txEl>
                                              <p:pRg st="5" end="5"/>
                                            </p:txEl>
                                          </p:spTgt>
                                        </p:tgtEl>
                                        <p:attrNameLst>
                                          <p:attrName>style.visibility</p:attrName>
                                        </p:attrNameLst>
                                      </p:cBhvr>
                                      <p:to>
                                        <p:strVal val="visible"/>
                                      </p:to>
                                    </p:set>
                                    <p:animEffect transition="in" filter="wipe(up)">
                                      <p:cBhvr>
                                        <p:cTn id="32" dur="500"/>
                                        <p:tgtEl>
                                          <p:spTgt spid="491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build="p"/>
    </p:bldLst>
  </p:timing>
</p:sld>
</file>

<file path=ppt/slides/slide346.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246210" name="Rectangle 2"/>
          <p:cNvSpPr>
            <a:spLocks noGrp="1" noChangeArrowheads="1"/>
          </p:cNvSpPr>
          <p:nvPr>
            <p:ph type="ctrTitle"/>
          </p:nvPr>
        </p:nvSpPr>
        <p:spPr/>
        <p:txBody>
          <a:bodyPr/>
          <a:lstStyle/>
          <a:p>
            <a:pPr algn="ctr" eaLnBrk="1" hangingPunct="1"/>
            <a:r>
              <a:rPr kumimoji="1" lang="en-US" altLang="zh-CN" sz="3600" smtClean="0">
                <a:solidFill>
                  <a:srgbClr val="CC0099"/>
                </a:solidFill>
                <a:latin typeface="楷体_GB2312"/>
              </a:rPr>
              <a:t>§</a:t>
            </a:r>
            <a:r>
              <a:rPr kumimoji="1" lang="en-US" altLang="zh-CN" sz="3600" smtClean="0">
                <a:solidFill>
                  <a:srgbClr val="CC0099"/>
                </a:solidFill>
              </a:rPr>
              <a:t>3</a:t>
            </a:r>
            <a:r>
              <a:rPr kumimoji="1" lang="en-US" altLang="zh-CN" sz="3600" smtClean="0">
                <a:solidFill>
                  <a:srgbClr val="CC0099"/>
                </a:solidFill>
                <a:latin typeface="楷体_GB2312"/>
              </a:rPr>
              <a:t>  </a:t>
            </a:r>
            <a:r>
              <a:rPr kumimoji="1" lang="zh-CN" altLang="en-US" sz="3600" smtClean="0">
                <a:solidFill>
                  <a:srgbClr val="CC0099"/>
                </a:solidFill>
                <a:latin typeface="楷体_GB2312"/>
              </a:rPr>
              <a:t>向量组的秩</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128963" y="542925"/>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矩阵</a:t>
            </a:r>
          </a:p>
        </p:txBody>
      </p:sp>
      <p:sp>
        <p:nvSpPr>
          <p:cNvPr id="6" name="椭圆 5"/>
          <p:cNvSpPr/>
          <p:nvPr/>
        </p:nvSpPr>
        <p:spPr>
          <a:xfrm>
            <a:off x="121443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线性</a:t>
            </a:r>
            <a:endParaRPr lang="en-US" altLang="zh-CN" sz="2000" b="1" dirty="0">
              <a:solidFill>
                <a:srgbClr val="000000"/>
              </a:solidFill>
            </a:endParaRPr>
          </a:p>
          <a:p>
            <a:pPr algn="ctr">
              <a:defRPr/>
            </a:pPr>
            <a:r>
              <a:rPr lang="zh-CN" altLang="en-US" sz="2000" b="1" dirty="0">
                <a:solidFill>
                  <a:srgbClr val="000000"/>
                </a:solidFill>
              </a:rPr>
              <a:t>方程组</a:t>
            </a:r>
          </a:p>
        </p:txBody>
      </p:sp>
      <p:sp>
        <p:nvSpPr>
          <p:cNvPr id="7" name="椭圆 6"/>
          <p:cNvSpPr/>
          <p:nvPr/>
        </p:nvSpPr>
        <p:spPr>
          <a:xfrm>
            <a:off x="504348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有限</a:t>
            </a:r>
            <a:endParaRPr lang="en-US" altLang="zh-CN" sz="2000" b="1" dirty="0">
              <a:solidFill>
                <a:srgbClr val="000000"/>
              </a:solidFill>
            </a:endParaRPr>
          </a:p>
          <a:p>
            <a:pPr algn="ctr">
              <a:defRPr/>
            </a:pPr>
            <a:r>
              <a:rPr lang="zh-CN" altLang="en-US" sz="2000" b="1" dirty="0">
                <a:solidFill>
                  <a:srgbClr val="000000"/>
                </a:solidFill>
              </a:rPr>
              <a:t>向量组</a:t>
            </a:r>
          </a:p>
        </p:txBody>
      </p:sp>
      <p:cxnSp>
        <p:nvCxnSpPr>
          <p:cNvPr id="10" name="直接连接符 9"/>
          <p:cNvCxnSpPr>
            <a:stCxn id="5" idx="3"/>
            <a:endCxn id="6" idx="0"/>
          </p:cNvCxnSpPr>
          <p:nvPr/>
        </p:nvCxnSpPr>
        <p:spPr>
          <a:xfrm rot="5400000">
            <a:off x="193357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5"/>
            <a:endCxn id="7" idx="0"/>
          </p:cNvCxnSpPr>
          <p:nvPr/>
        </p:nvCxnSpPr>
        <p:spPr>
          <a:xfrm rot="16200000" flipH="1">
            <a:off x="435292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6"/>
            <a:endCxn id="7" idx="2"/>
          </p:cNvCxnSpPr>
          <p:nvPr/>
        </p:nvCxnSpPr>
        <p:spPr>
          <a:xfrm>
            <a:off x="2643188" y="3392488"/>
            <a:ext cx="2400300" cy="317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03338" y="1571625"/>
            <a:ext cx="1209675" cy="808038"/>
          </a:xfrm>
          <a:prstGeom prst="rect">
            <a:avLst/>
          </a:prstGeom>
          <a:noFill/>
        </p:spPr>
        <p:txBody>
          <a:bodyPr wrap="none">
            <a:spAutoFit/>
          </a:bodyPr>
          <a:lstStyle/>
          <a:p>
            <a:pPr>
              <a:defRPr/>
            </a:pPr>
            <a:r>
              <a:rPr lang="zh-CN" altLang="en-US" sz="2000" b="1" dirty="0">
                <a:solidFill>
                  <a:srgbClr val="000000"/>
                </a:solidFill>
                <a:latin typeface="+mn-ea"/>
                <a:ea typeface="+mn-ea"/>
              </a:rPr>
              <a:t>系数矩阵</a:t>
            </a:r>
            <a:endParaRPr lang="en-US" altLang="zh-CN" sz="2000" b="1" dirty="0">
              <a:solidFill>
                <a:srgbClr val="000000"/>
              </a:solidFill>
              <a:latin typeface="+mn-ea"/>
              <a:ea typeface="+mn-ea"/>
            </a:endParaRPr>
          </a:p>
          <a:p>
            <a:pPr>
              <a:lnSpc>
                <a:spcPct val="150000"/>
              </a:lnSpc>
              <a:defRPr/>
            </a:pPr>
            <a:r>
              <a:rPr lang="zh-CN" altLang="en-US" sz="2000" b="1" dirty="0">
                <a:solidFill>
                  <a:srgbClr val="000000"/>
                </a:solidFill>
                <a:latin typeface="+mn-ea"/>
                <a:ea typeface="+mn-ea"/>
              </a:rPr>
              <a:t>增广矩阵</a:t>
            </a:r>
          </a:p>
        </p:txBody>
      </p:sp>
      <p:sp>
        <p:nvSpPr>
          <p:cNvPr id="21" name="TextBox 20"/>
          <p:cNvSpPr txBox="1"/>
          <p:nvPr/>
        </p:nvSpPr>
        <p:spPr>
          <a:xfrm>
            <a:off x="5226050" y="1571625"/>
            <a:ext cx="3262313" cy="400050"/>
          </a:xfrm>
          <a:prstGeom prst="rect">
            <a:avLst/>
          </a:prstGeom>
          <a:noFill/>
        </p:spPr>
        <p:txBody>
          <a:bodyPr wrap="none">
            <a:spAutoFit/>
          </a:bodyPr>
          <a:lstStyle/>
          <a:p>
            <a:pPr>
              <a:defRPr/>
            </a:pPr>
            <a:r>
              <a:rPr lang="zh-CN" altLang="en-US" sz="2000" b="1" dirty="0">
                <a:solidFill>
                  <a:srgbClr val="000000"/>
                </a:solidFill>
                <a:latin typeface="+mn-ea"/>
                <a:ea typeface="+mn-ea"/>
              </a:rPr>
              <a:t>有限向量组与矩阵一一对应</a:t>
            </a:r>
            <a:endParaRPr lang="en-US" altLang="zh-CN" sz="2000" b="1" dirty="0">
              <a:solidFill>
                <a:srgbClr val="000000"/>
              </a:solidFill>
              <a:latin typeface="+mn-ea"/>
              <a:ea typeface="+mn-ea"/>
            </a:endParaRPr>
          </a:p>
        </p:txBody>
      </p:sp>
      <p:sp>
        <p:nvSpPr>
          <p:cNvPr id="25" name="TextBox 24"/>
          <p:cNvSpPr txBox="1"/>
          <p:nvPr/>
        </p:nvSpPr>
        <p:spPr>
          <a:xfrm>
            <a:off x="1941513" y="3638550"/>
            <a:ext cx="4522787" cy="1016000"/>
          </a:xfrm>
          <a:prstGeom prst="rect">
            <a:avLst/>
          </a:prstGeom>
          <a:noFill/>
        </p:spPr>
        <p:txBody>
          <a:bodyPr wrap="none">
            <a:spAutoFit/>
          </a:bodyPr>
          <a:lstStyle/>
          <a:p>
            <a:pPr algn="ctr">
              <a:defRPr/>
            </a:pPr>
            <a:r>
              <a:rPr lang="en-US" altLang="zh-CN" sz="2000" b="1" i="1" dirty="0">
                <a:solidFill>
                  <a:srgbClr val="000000"/>
                </a:solidFill>
                <a:latin typeface="+mn-lt"/>
                <a:ea typeface="+mn-ea"/>
              </a:rPr>
              <a:t>Ax</a:t>
            </a:r>
            <a:r>
              <a:rPr lang="en-US" altLang="zh-CN" sz="2000" b="1" dirty="0">
                <a:solidFill>
                  <a:srgbClr val="000000"/>
                </a:solidFill>
                <a:latin typeface="+mn-lt"/>
                <a:ea typeface="+mn-ea"/>
              </a:rPr>
              <a:t> = </a:t>
            </a:r>
            <a:r>
              <a:rPr lang="en-US" altLang="zh-CN" sz="2000" b="1" i="1" dirty="0">
                <a:solidFill>
                  <a:srgbClr val="000000"/>
                </a:solidFill>
                <a:latin typeface="+mn-lt"/>
                <a:ea typeface="+mn-ea"/>
              </a:rPr>
              <a:t>b</a:t>
            </a:r>
            <a:r>
              <a:rPr lang="zh-CN" altLang="en-US" sz="2000" b="1" i="1" dirty="0">
                <a:solidFill>
                  <a:srgbClr val="000000"/>
                </a:solidFill>
                <a:latin typeface="+mn-lt"/>
                <a:ea typeface="+mn-ea"/>
              </a:rPr>
              <a:t> </a:t>
            </a:r>
            <a:r>
              <a:rPr lang="zh-CN" altLang="en-US" sz="2000" b="1" dirty="0">
                <a:solidFill>
                  <a:srgbClr val="000000"/>
                </a:solidFill>
                <a:latin typeface="+mn-lt"/>
                <a:ea typeface="+mn-ea"/>
              </a:rPr>
              <a:t>有解</a:t>
            </a:r>
            <a:endParaRPr lang="en-US" altLang="zh-CN" sz="2000" b="1" dirty="0">
              <a:solidFill>
                <a:srgbClr val="000000"/>
              </a:solidFill>
              <a:latin typeface="+mn-lt"/>
              <a:ea typeface="+mn-ea"/>
            </a:endParaRPr>
          </a:p>
          <a:p>
            <a:pPr algn="ctr">
              <a:defRPr/>
            </a:pPr>
            <a:r>
              <a:rPr lang="zh-CN" altLang="en-US" sz="2000" b="1" dirty="0">
                <a:solidFill>
                  <a:srgbClr val="000000"/>
                </a:solidFill>
                <a:latin typeface="+mn-lt"/>
                <a:ea typeface="+mn-ea"/>
              </a:rPr>
              <a:t>当且仅当</a:t>
            </a:r>
            <a:endParaRPr lang="en-US" altLang="zh-CN" sz="2000" b="1" dirty="0">
              <a:solidFill>
                <a:srgbClr val="000000"/>
              </a:solidFill>
              <a:latin typeface="+mn-lt"/>
              <a:ea typeface="+mn-ea"/>
            </a:endParaRPr>
          </a:p>
          <a:p>
            <a:pPr algn="ctr">
              <a:defRPr/>
            </a:pPr>
            <a:r>
              <a:rPr lang="zh-CN" altLang="en-US" sz="2000" b="1" dirty="0">
                <a:solidFill>
                  <a:srgbClr val="000000"/>
                </a:solidFill>
                <a:latin typeface="+mn-lt"/>
                <a:ea typeface="+mn-ea"/>
              </a:rPr>
              <a:t>向量 </a:t>
            </a:r>
            <a:r>
              <a:rPr lang="en-US" altLang="zh-CN" sz="2000" b="1" i="1" dirty="0">
                <a:solidFill>
                  <a:srgbClr val="000000"/>
                </a:solidFill>
                <a:latin typeface="+mn-lt"/>
                <a:ea typeface="+mn-ea"/>
              </a:rPr>
              <a:t>b</a:t>
            </a:r>
            <a:r>
              <a:rPr lang="zh-CN" altLang="en-US" sz="2000" b="1" i="1" dirty="0">
                <a:solidFill>
                  <a:srgbClr val="000000"/>
                </a:solidFill>
                <a:latin typeface="+mn-lt"/>
                <a:ea typeface="+mn-ea"/>
              </a:rPr>
              <a:t> </a:t>
            </a:r>
            <a:r>
              <a:rPr lang="zh-CN" altLang="en-US" sz="2000" b="1" dirty="0">
                <a:solidFill>
                  <a:srgbClr val="000000"/>
                </a:solidFill>
                <a:latin typeface="+mn-lt"/>
                <a:ea typeface="+mn-ea"/>
              </a:rPr>
              <a:t>可由矩阵 </a:t>
            </a:r>
            <a:r>
              <a:rPr lang="en-US" altLang="zh-CN" sz="2000" b="1" i="1" dirty="0">
                <a:solidFill>
                  <a:srgbClr val="000000"/>
                </a:solidFill>
                <a:latin typeface="+mn-lt"/>
                <a:ea typeface="+mn-ea"/>
              </a:rPr>
              <a:t>A</a:t>
            </a:r>
            <a:r>
              <a:rPr lang="zh-CN" altLang="en-US" sz="2000" b="1" dirty="0">
                <a:solidFill>
                  <a:srgbClr val="000000"/>
                </a:solidFill>
                <a:latin typeface="+mn-lt"/>
                <a:ea typeface="+mn-ea"/>
              </a:rPr>
              <a:t>的列向量组线性表示</a:t>
            </a:r>
            <a:endParaRPr lang="en-US" altLang="zh-CN" sz="2000" b="1" dirty="0">
              <a:solidFill>
                <a:srgbClr val="000000"/>
              </a:solidFill>
              <a:latin typeface="+mn-ea"/>
              <a:ea typeface="+mn-ea"/>
            </a:endParaRPr>
          </a:p>
        </p:txBody>
      </p:sp>
      <p:sp>
        <p:nvSpPr>
          <p:cNvPr id="27" name="Rectangle 17"/>
          <p:cNvSpPr>
            <a:spLocks noChangeArrowheads="1"/>
          </p:cNvSpPr>
          <p:nvPr/>
        </p:nvSpPr>
        <p:spPr bwMode="auto">
          <a:xfrm>
            <a:off x="457200" y="4953000"/>
            <a:ext cx="8229600" cy="1754188"/>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zh-CN" altLang="en-US" sz="2000" b="1">
                <a:solidFill>
                  <a:srgbClr val="FF0000"/>
                </a:solidFill>
                <a:latin typeface="Times New Roman" pitchFamily="18" charset="0"/>
                <a:ea typeface="楷体_GB2312"/>
                <a:cs typeface="楷体_GB2312"/>
              </a:rPr>
              <a:t>课本</a:t>
            </a:r>
            <a:r>
              <a:rPr kumimoji="1" lang="en-US" altLang="zh-CN" sz="2000" b="1">
                <a:solidFill>
                  <a:srgbClr val="FF0000"/>
                </a:solidFill>
                <a:latin typeface="Times New Roman" pitchFamily="18" charset="0"/>
                <a:ea typeface="楷体_GB2312"/>
                <a:cs typeface="楷体_GB2312"/>
              </a:rPr>
              <a:t>P.</a:t>
            </a:r>
            <a:r>
              <a:rPr kumimoji="1" lang="zh-CN" altLang="en-US" sz="2000" b="1">
                <a:solidFill>
                  <a:srgbClr val="FF0000"/>
                </a:solidFill>
                <a:latin typeface="Times New Roman" pitchFamily="18" charset="0"/>
                <a:ea typeface="楷体_GB2312"/>
                <a:cs typeface="楷体_GB2312"/>
              </a:rPr>
              <a:t> </a:t>
            </a:r>
            <a:r>
              <a:rPr kumimoji="1" lang="en-US" altLang="zh-CN" sz="2000" b="1">
                <a:solidFill>
                  <a:srgbClr val="FF0000"/>
                </a:solidFill>
                <a:latin typeface="Times New Roman" pitchFamily="18" charset="0"/>
                <a:ea typeface="楷体_GB2312"/>
                <a:cs typeface="楷体_GB2312"/>
              </a:rPr>
              <a:t>88</a:t>
            </a:r>
            <a:r>
              <a:rPr kumimoji="1" lang="zh-CN" altLang="en-US" sz="2000" b="1">
                <a:solidFill>
                  <a:srgbClr val="FF0000"/>
                </a:solidFill>
                <a:latin typeface="Times New Roman" pitchFamily="18" charset="0"/>
                <a:ea typeface="楷体_GB2312"/>
                <a:cs typeface="楷体_GB2312"/>
              </a:rPr>
              <a:t>定理</a:t>
            </a:r>
            <a:r>
              <a:rPr kumimoji="1" lang="en-US" altLang="zh-CN" sz="2000" b="1">
                <a:solidFill>
                  <a:srgbClr val="FF0000"/>
                </a:solidFill>
                <a:latin typeface="Times New Roman" pitchFamily="18" charset="0"/>
                <a:ea typeface="楷体_GB2312"/>
                <a:cs typeface="楷体_GB2312"/>
              </a:rPr>
              <a:t>4</a:t>
            </a:r>
            <a:r>
              <a:rPr kumimoji="1" lang="zh-CN" altLang="en-US" sz="2000" b="1">
                <a:solidFill>
                  <a:srgbClr val="FF0000"/>
                </a:solidFill>
                <a:latin typeface="Times New Roman" pitchFamily="18" charset="0"/>
                <a:ea typeface="楷体_GB2312"/>
                <a:cs typeface="楷体_GB2312"/>
              </a:rPr>
              <a:t>：</a:t>
            </a:r>
            <a:endParaRPr kumimoji="1" lang="en-US" altLang="zh-CN" sz="2000" b="1">
              <a:solidFill>
                <a:srgbClr val="FF0000"/>
              </a:solidFill>
              <a:latin typeface="Times New Roman" pitchFamily="18" charset="0"/>
              <a:ea typeface="楷体_GB2312"/>
              <a:cs typeface="楷体_GB2312"/>
            </a:endParaRPr>
          </a:p>
          <a:p>
            <a:pPr marL="342900" indent="-342900">
              <a:spcBef>
                <a:spcPct val="20000"/>
              </a:spcBef>
              <a:buClr>
                <a:srgbClr val="00007D"/>
              </a:buClr>
              <a:buSzPct val="100000"/>
              <a:buFont typeface="Arial" charset="0"/>
              <a:buChar char="•"/>
            </a:pPr>
            <a:r>
              <a:rPr kumimoji="1" lang="zh-CN" altLang="en-US" sz="2000" b="1">
                <a:solidFill>
                  <a:srgbClr val="000000"/>
                </a:solidFill>
                <a:latin typeface="Times New Roman" pitchFamily="18" charset="0"/>
                <a:ea typeface="楷体_GB2312"/>
                <a:cs typeface="楷体_GB2312"/>
              </a:rPr>
              <a:t>向量组 </a:t>
            </a:r>
            <a:r>
              <a:rPr kumimoji="1" lang="en-US" altLang="zh-CN" sz="2000" b="1" i="1">
                <a:solidFill>
                  <a:srgbClr val="000000"/>
                </a:solidFill>
                <a:latin typeface="Times New Roman" pitchFamily="18" charset="0"/>
                <a:ea typeface="楷体_GB2312"/>
                <a:cs typeface="楷体_GB2312"/>
              </a:rPr>
              <a:t>A</a:t>
            </a:r>
            <a:r>
              <a:rPr kumimoji="1" lang="zh-CN" altLang="en-US" sz="2000" b="1">
                <a:solidFill>
                  <a:srgbClr val="000000"/>
                </a:solidFill>
                <a:latin typeface="Times New Roman" pitchFamily="18" charset="0"/>
                <a:ea typeface="楷体_GB2312"/>
                <a:cs typeface="楷体_GB2312"/>
              </a:rPr>
              <a:t>：</a:t>
            </a:r>
            <a:r>
              <a:rPr kumimoji="1" lang="en-US" altLang="zh-CN" sz="2000" b="1" i="1">
                <a:solidFill>
                  <a:srgbClr val="000000"/>
                </a:solidFill>
                <a:latin typeface="Times New Roman" pitchFamily="18" charset="0"/>
                <a:ea typeface="楷体_GB2312"/>
                <a:cs typeface="楷体_GB2312"/>
              </a:rPr>
              <a:t>a</a:t>
            </a:r>
            <a:r>
              <a:rPr kumimoji="1" lang="en-US" altLang="zh-CN" sz="2000" b="1" baseline="-25000">
                <a:solidFill>
                  <a:srgbClr val="000000"/>
                </a:solidFill>
                <a:latin typeface="Times New Roman" pitchFamily="18" charset="0"/>
                <a:ea typeface="楷体_GB2312"/>
                <a:cs typeface="楷体_GB2312"/>
              </a:rPr>
              <a:t>1</a:t>
            </a:r>
            <a:r>
              <a:rPr kumimoji="1" lang="en-US" altLang="zh-CN" sz="2000" b="1">
                <a:solidFill>
                  <a:srgbClr val="000000"/>
                </a:solidFill>
                <a:latin typeface="Times New Roman" pitchFamily="18" charset="0"/>
                <a:ea typeface="楷体_GB2312"/>
                <a:cs typeface="楷体_GB2312"/>
              </a:rPr>
              <a:t>, </a:t>
            </a:r>
            <a:r>
              <a:rPr kumimoji="1" lang="en-US" altLang="zh-CN" sz="2000" b="1" i="1">
                <a:solidFill>
                  <a:srgbClr val="000000"/>
                </a:solidFill>
                <a:latin typeface="Times New Roman" pitchFamily="18" charset="0"/>
                <a:ea typeface="楷体_GB2312"/>
                <a:cs typeface="楷体_GB2312"/>
              </a:rPr>
              <a:t>a</a:t>
            </a:r>
            <a:r>
              <a:rPr kumimoji="1" lang="en-US" altLang="zh-CN" sz="2000" b="1" baseline="-25000">
                <a:solidFill>
                  <a:srgbClr val="000000"/>
                </a:solidFill>
                <a:latin typeface="Times New Roman" pitchFamily="18" charset="0"/>
                <a:ea typeface="楷体_GB2312"/>
                <a:cs typeface="楷体_GB2312"/>
              </a:rPr>
              <a:t>2</a:t>
            </a:r>
            <a:r>
              <a:rPr kumimoji="1" lang="en-US" altLang="zh-CN" sz="2000" b="1">
                <a:solidFill>
                  <a:srgbClr val="000000"/>
                </a:solidFill>
                <a:latin typeface="Times New Roman" pitchFamily="18" charset="0"/>
                <a:ea typeface="楷体_GB2312"/>
                <a:cs typeface="楷体_GB2312"/>
              </a:rPr>
              <a:t>, …, </a:t>
            </a:r>
            <a:r>
              <a:rPr kumimoji="1" lang="en-US" altLang="zh-CN" sz="2000" b="1" i="1">
                <a:solidFill>
                  <a:srgbClr val="000000"/>
                </a:solidFill>
                <a:latin typeface="Times New Roman" pitchFamily="18" charset="0"/>
                <a:ea typeface="楷体_GB2312"/>
                <a:cs typeface="楷体_GB2312"/>
              </a:rPr>
              <a:t>a</a:t>
            </a:r>
            <a:r>
              <a:rPr kumimoji="1" lang="en-US" altLang="zh-CN" sz="2000" b="1" i="1" baseline="-25000">
                <a:solidFill>
                  <a:srgbClr val="000000"/>
                </a:solidFill>
                <a:latin typeface="Times New Roman" pitchFamily="18" charset="0"/>
                <a:ea typeface="楷体_GB2312"/>
                <a:cs typeface="楷体_GB2312"/>
              </a:rPr>
              <a:t>m </a:t>
            </a:r>
            <a:r>
              <a:rPr kumimoji="1" lang="zh-CN" altLang="en-US" sz="2000" b="1">
                <a:solidFill>
                  <a:srgbClr val="0000FF"/>
                </a:solidFill>
                <a:latin typeface="Times New Roman" pitchFamily="18" charset="0"/>
                <a:ea typeface="楷体_GB2312"/>
                <a:cs typeface="楷体_GB2312"/>
              </a:rPr>
              <a:t>线性相关</a:t>
            </a:r>
            <a:r>
              <a:rPr kumimoji="1" lang="zh-CN" altLang="en-US" sz="2000" b="1">
                <a:solidFill>
                  <a:srgbClr val="000000"/>
                </a:solidFill>
                <a:latin typeface="Times New Roman" pitchFamily="18" charset="0"/>
                <a:ea typeface="楷体_GB2312"/>
                <a:cs typeface="楷体_GB2312"/>
              </a:rPr>
              <a:t>的充要条件是矩阵 </a:t>
            </a:r>
            <a:r>
              <a:rPr kumimoji="1" lang="en-US" altLang="zh-CN" sz="2000" b="1" i="1">
                <a:solidFill>
                  <a:srgbClr val="000000"/>
                </a:solidFill>
                <a:latin typeface="Times New Roman" pitchFamily="18" charset="0"/>
                <a:ea typeface="楷体_GB2312"/>
                <a:cs typeface="楷体_GB2312"/>
              </a:rPr>
              <a:t>A </a:t>
            </a:r>
            <a:r>
              <a:rPr kumimoji="1" lang="en-US" altLang="zh-CN" sz="2000" b="1">
                <a:solidFill>
                  <a:srgbClr val="000000"/>
                </a:solidFill>
                <a:latin typeface="Times New Roman" pitchFamily="18" charset="0"/>
                <a:ea typeface="楷体_GB2312"/>
                <a:cs typeface="楷体_GB2312"/>
              </a:rPr>
              <a:t>= (</a:t>
            </a:r>
            <a:r>
              <a:rPr kumimoji="1" lang="en-US" altLang="zh-CN" sz="2000" b="1" i="1">
                <a:solidFill>
                  <a:srgbClr val="000000"/>
                </a:solidFill>
                <a:latin typeface="Times New Roman" pitchFamily="18" charset="0"/>
                <a:ea typeface="楷体_GB2312"/>
                <a:cs typeface="楷体_GB2312"/>
              </a:rPr>
              <a:t>a</a:t>
            </a:r>
            <a:r>
              <a:rPr kumimoji="1" lang="en-US" altLang="zh-CN" sz="2000" b="1" baseline="-25000">
                <a:solidFill>
                  <a:srgbClr val="000000"/>
                </a:solidFill>
                <a:latin typeface="Times New Roman" pitchFamily="18" charset="0"/>
                <a:ea typeface="楷体_GB2312"/>
                <a:cs typeface="楷体_GB2312"/>
              </a:rPr>
              <a:t>1</a:t>
            </a:r>
            <a:r>
              <a:rPr kumimoji="1" lang="en-US" altLang="zh-CN" sz="2000" b="1">
                <a:solidFill>
                  <a:srgbClr val="000000"/>
                </a:solidFill>
                <a:latin typeface="Times New Roman" pitchFamily="18" charset="0"/>
                <a:ea typeface="楷体_GB2312"/>
                <a:cs typeface="楷体_GB2312"/>
              </a:rPr>
              <a:t>, </a:t>
            </a:r>
            <a:r>
              <a:rPr kumimoji="1" lang="en-US" altLang="zh-CN" sz="2000" b="1" i="1">
                <a:solidFill>
                  <a:srgbClr val="000000"/>
                </a:solidFill>
                <a:latin typeface="Times New Roman" pitchFamily="18" charset="0"/>
                <a:ea typeface="楷体_GB2312"/>
                <a:cs typeface="楷体_GB2312"/>
              </a:rPr>
              <a:t>a</a:t>
            </a:r>
            <a:r>
              <a:rPr kumimoji="1" lang="en-US" altLang="zh-CN" sz="2000" b="1" baseline="-25000">
                <a:solidFill>
                  <a:srgbClr val="000000"/>
                </a:solidFill>
                <a:latin typeface="Times New Roman" pitchFamily="18" charset="0"/>
                <a:ea typeface="楷体_GB2312"/>
                <a:cs typeface="楷体_GB2312"/>
              </a:rPr>
              <a:t>2</a:t>
            </a:r>
            <a:r>
              <a:rPr kumimoji="1" lang="en-US" altLang="zh-CN" sz="2000" b="1">
                <a:solidFill>
                  <a:srgbClr val="000000"/>
                </a:solidFill>
                <a:latin typeface="Times New Roman" pitchFamily="18" charset="0"/>
                <a:ea typeface="楷体_GB2312"/>
                <a:cs typeface="楷体_GB2312"/>
              </a:rPr>
              <a:t>, …, </a:t>
            </a:r>
            <a:r>
              <a:rPr kumimoji="1" lang="en-US" altLang="zh-CN" sz="2000" b="1" i="1">
                <a:solidFill>
                  <a:srgbClr val="000000"/>
                </a:solidFill>
                <a:latin typeface="Times New Roman" pitchFamily="18" charset="0"/>
                <a:ea typeface="楷体_GB2312"/>
                <a:cs typeface="楷体_GB2312"/>
              </a:rPr>
              <a:t>a</a:t>
            </a:r>
            <a:r>
              <a:rPr kumimoji="1" lang="en-US" altLang="zh-CN" sz="2000" b="1" i="1" baseline="-25000">
                <a:solidFill>
                  <a:srgbClr val="000000"/>
                </a:solidFill>
                <a:latin typeface="Times New Roman" pitchFamily="18" charset="0"/>
                <a:ea typeface="楷体_GB2312"/>
                <a:cs typeface="楷体_GB2312"/>
              </a:rPr>
              <a:t>m </a:t>
            </a:r>
            <a:r>
              <a:rPr kumimoji="1" lang="en-US" altLang="zh-CN" sz="2000" b="1">
                <a:solidFill>
                  <a:srgbClr val="000000"/>
                </a:solidFill>
                <a:latin typeface="Times New Roman" pitchFamily="18" charset="0"/>
                <a:ea typeface="楷体_GB2312"/>
                <a:cs typeface="楷体_GB2312"/>
              </a:rPr>
              <a:t>) </a:t>
            </a:r>
            <a:r>
              <a:rPr kumimoji="1" lang="zh-CN" altLang="en-US" sz="2000" b="1">
                <a:solidFill>
                  <a:srgbClr val="000000"/>
                </a:solidFill>
                <a:latin typeface="Times New Roman" pitchFamily="18" charset="0"/>
                <a:ea typeface="楷体_GB2312"/>
                <a:cs typeface="楷体_GB2312"/>
              </a:rPr>
              <a:t>的秩</a:t>
            </a:r>
            <a:r>
              <a:rPr kumimoji="1" lang="zh-CN" altLang="en-US" sz="2000" b="1">
                <a:solidFill>
                  <a:srgbClr val="0000FF"/>
                </a:solidFill>
                <a:latin typeface="Times New Roman" pitchFamily="18" charset="0"/>
                <a:ea typeface="楷体_GB2312"/>
                <a:cs typeface="楷体_GB2312"/>
              </a:rPr>
              <a:t>小于</a:t>
            </a:r>
            <a:r>
              <a:rPr kumimoji="1" lang="zh-CN" altLang="en-US" sz="2000" b="1">
                <a:solidFill>
                  <a:srgbClr val="000000"/>
                </a:solidFill>
                <a:latin typeface="Times New Roman" pitchFamily="18" charset="0"/>
                <a:ea typeface="楷体_GB2312"/>
                <a:cs typeface="楷体_GB2312"/>
              </a:rPr>
              <a:t>向量的个数 </a:t>
            </a:r>
            <a:r>
              <a:rPr kumimoji="1" lang="en-US" altLang="zh-CN" sz="2000" b="1" i="1">
                <a:solidFill>
                  <a:srgbClr val="FF0000"/>
                </a:solidFill>
                <a:latin typeface="Times New Roman" pitchFamily="18" charset="0"/>
                <a:ea typeface="楷体_GB2312"/>
                <a:cs typeface="楷体_GB2312"/>
              </a:rPr>
              <a:t>m </a:t>
            </a:r>
            <a:r>
              <a:rPr kumimoji="1" lang="zh-CN" altLang="en-US" sz="2000" b="1">
                <a:solidFill>
                  <a:srgbClr val="000000"/>
                </a:solidFill>
                <a:latin typeface="Times New Roman" pitchFamily="18" charset="0"/>
                <a:ea typeface="楷体_GB2312"/>
                <a:cs typeface="楷体_GB2312"/>
              </a:rPr>
              <a:t>；</a:t>
            </a:r>
            <a:endParaRPr kumimoji="1" lang="en-US" altLang="zh-CN" sz="2000" b="1">
              <a:solidFill>
                <a:srgbClr val="000000"/>
              </a:solidFill>
              <a:latin typeface="Times New Roman" pitchFamily="18" charset="0"/>
              <a:ea typeface="楷体_GB2312"/>
              <a:cs typeface="楷体_GB2312"/>
            </a:endParaRPr>
          </a:p>
          <a:p>
            <a:pPr marL="342900" indent="-342900">
              <a:spcBef>
                <a:spcPct val="20000"/>
              </a:spcBef>
              <a:buClr>
                <a:srgbClr val="00007D"/>
              </a:buClr>
              <a:buSzPct val="100000"/>
              <a:buFont typeface="Arial" charset="0"/>
              <a:buChar char="•"/>
            </a:pPr>
            <a:r>
              <a:rPr kumimoji="1" lang="zh-CN" altLang="en-US" sz="2000" b="1">
                <a:solidFill>
                  <a:srgbClr val="000000"/>
                </a:solidFill>
                <a:latin typeface="Times New Roman" pitchFamily="18" charset="0"/>
                <a:ea typeface="楷体_GB2312"/>
                <a:cs typeface="楷体_GB2312"/>
              </a:rPr>
              <a:t>向量组 </a:t>
            </a:r>
            <a:r>
              <a:rPr kumimoji="1" lang="en-US" altLang="zh-CN" sz="2000" b="1" i="1">
                <a:solidFill>
                  <a:srgbClr val="000000"/>
                </a:solidFill>
                <a:latin typeface="Times New Roman" pitchFamily="18" charset="0"/>
                <a:ea typeface="楷体_GB2312"/>
                <a:cs typeface="楷体_GB2312"/>
              </a:rPr>
              <a:t>A</a:t>
            </a:r>
            <a:r>
              <a:rPr kumimoji="1" lang="zh-CN" altLang="en-US" sz="2000" b="1">
                <a:solidFill>
                  <a:srgbClr val="000000"/>
                </a:solidFill>
                <a:latin typeface="Times New Roman" pitchFamily="18" charset="0"/>
                <a:ea typeface="楷体_GB2312"/>
                <a:cs typeface="楷体_GB2312"/>
              </a:rPr>
              <a:t>：</a:t>
            </a:r>
            <a:r>
              <a:rPr kumimoji="1" lang="en-US" altLang="zh-CN" sz="2000" b="1" i="1">
                <a:solidFill>
                  <a:srgbClr val="000000"/>
                </a:solidFill>
                <a:latin typeface="Times New Roman" pitchFamily="18" charset="0"/>
                <a:ea typeface="楷体_GB2312"/>
                <a:cs typeface="楷体_GB2312"/>
              </a:rPr>
              <a:t>a</a:t>
            </a:r>
            <a:r>
              <a:rPr kumimoji="1" lang="en-US" altLang="zh-CN" sz="2000" b="1" baseline="-25000">
                <a:solidFill>
                  <a:srgbClr val="000000"/>
                </a:solidFill>
                <a:latin typeface="Times New Roman" pitchFamily="18" charset="0"/>
                <a:ea typeface="楷体_GB2312"/>
                <a:cs typeface="楷体_GB2312"/>
              </a:rPr>
              <a:t>1</a:t>
            </a:r>
            <a:r>
              <a:rPr kumimoji="1" lang="en-US" altLang="zh-CN" sz="2000" b="1">
                <a:solidFill>
                  <a:srgbClr val="000000"/>
                </a:solidFill>
                <a:latin typeface="Times New Roman" pitchFamily="18" charset="0"/>
                <a:ea typeface="楷体_GB2312"/>
                <a:cs typeface="楷体_GB2312"/>
              </a:rPr>
              <a:t>, </a:t>
            </a:r>
            <a:r>
              <a:rPr kumimoji="1" lang="en-US" altLang="zh-CN" sz="2000" b="1" i="1">
                <a:solidFill>
                  <a:srgbClr val="000000"/>
                </a:solidFill>
                <a:latin typeface="Times New Roman" pitchFamily="18" charset="0"/>
                <a:ea typeface="楷体_GB2312"/>
                <a:cs typeface="楷体_GB2312"/>
              </a:rPr>
              <a:t>a</a:t>
            </a:r>
            <a:r>
              <a:rPr kumimoji="1" lang="en-US" altLang="zh-CN" sz="2000" b="1" baseline="-25000">
                <a:solidFill>
                  <a:srgbClr val="000000"/>
                </a:solidFill>
                <a:latin typeface="Times New Roman" pitchFamily="18" charset="0"/>
                <a:ea typeface="楷体_GB2312"/>
                <a:cs typeface="楷体_GB2312"/>
              </a:rPr>
              <a:t>2</a:t>
            </a:r>
            <a:r>
              <a:rPr kumimoji="1" lang="en-US" altLang="zh-CN" sz="2000" b="1">
                <a:solidFill>
                  <a:srgbClr val="000000"/>
                </a:solidFill>
                <a:latin typeface="Times New Roman" pitchFamily="18" charset="0"/>
                <a:ea typeface="楷体_GB2312"/>
                <a:cs typeface="楷体_GB2312"/>
              </a:rPr>
              <a:t>, …, </a:t>
            </a:r>
            <a:r>
              <a:rPr kumimoji="1" lang="en-US" altLang="zh-CN" sz="2000" b="1" i="1">
                <a:solidFill>
                  <a:srgbClr val="000000"/>
                </a:solidFill>
                <a:latin typeface="Times New Roman" pitchFamily="18" charset="0"/>
                <a:ea typeface="楷体_GB2312"/>
                <a:cs typeface="楷体_GB2312"/>
              </a:rPr>
              <a:t>a</a:t>
            </a:r>
            <a:r>
              <a:rPr kumimoji="1" lang="en-US" altLang="zh-CN" sz="2000" b="1" i="1" baseline="-25000">
                <a:solidFill>
                  <a:srgbClr val="000000"/>
                </a:solidFill>
                <a:latin typeface="Times New Roman" pitchFamily="18" charset="0"/>
                <a:ea typeface="楷体_GB2312"/>
                <a:cs typeface="楷体_GB2312"/>
              </a:rPr>
              <a:t>m </a:t>
            </a:r>
            <a:r>
              <a:rPr kumimoji="1" lang="zh-CN" altLang="en-US" sz="2000" b="1">
                <a:solidFill>
                  <a:srgbClr val="0000FF"/>
                </a:solidFill>
                <a:latin typeface="Times New Roman" pitchFamily="18" charset="0"/>
                <a:ea typeface="楷体_GB2312"/>
                <a:cs typeface="楷体_GB2312"/>
              </a:rPr>
              <a:t>线性无关</a:t>
            </a:r>
            <a:r>
              <a:rPr kumimoji="1" lang="zh-CN" altLang="en-US" sz="2000" b="1">
                <a:solidFill>
                  <a:srgbClr val="000000"/>
                </a:solidFill>
                <a:latin typeface="Times New Roman" pitchFamily="18" charset="0"/>
                <a:ea typeface="楷体_GB2312"/>
                <a:cs typeface="楷体_GB2312"/>
              </a:rPr>
              <a:t>的充要条件是矩阵 </a:t>
            </a:r>
            <a:r>
              <a:rPr kumimoji="1" lang="en-US" altLang="zh-CN" sz="2000" b="1" i="1">
                <a:solidFill>
                  <a:srgbClr val="000000"/>
                </a:solidFill>
                <a:latin typeface="Times New Roman" pitchFamily="18" charset="0"/>
                <a:ea typeface="楷体_GB2312"/>
                <a:cs typeface="楷体_GB2312"/>
              </a:rPr>
              <a:t>A </a:t>
            </a:r>
            <a:r>
              <a:rPr kumimoji="1" lang="en-US" altLang="zh-CN" sz="2000" b="1">
                <a:solidFill>
                  <a:srgbClr val="000000"/>
                </a:solidFill>
                <a:latin typeface="Times New Roman" pitchFamily="18" charset="0"/>
                <a:ea typeface="楷体_GB2312"/>
                <a:cs typeface="楷体_GB2312"/>
              </a:rPr>
              <a:t>= (</a:t>
            </a:r>
            <a:r>
              <a:rPr kumimoji="1" lang="en-US" altLang="zh-CN" sz="2000" b="1" i="1">
                <a:solidFill>
                  <a:srgbClr val="000000"/>
                </a:solidFill>
                <a:latin typeface="Times New Roman" pitchFamily="18" charset="0"/>
                <a:ea typeface="楷体_GB2312"/>
                <a:cs typeface="楷体_GB2312"/>
              </a:rPr>
              <a:t>a</a:t>
            </a:r>
            <a:r>
              <a:rPr kumimoji="1" lang="en-US" altLang="zh-CN" sz="2000" b="1" baseline="-25000">
                <a:solidFill>
                  <a:srgbClr val="000000"/>
                </a:solidFill>
                <a:latin typeface="Times New Roman" pitchFamily="18" charset="0"/>
                <a:ea typeface="楷体_GB2312"/>
                <a:cs typeface="楷体_GB2312"/>
              </a:rPr>
              <a:t>1</a:t>
            </a:r>
            <a:r>
              <a:rPr kumimoji="1" lang="en-US" altLang="zh-CN" sz="2000" b="1">
                <a:solidFill>
                  <a:srgbClr val="000000"/>
                </a:solidFill>
                <a:latin typeface="Times New Roman" pitchFamily="18" charset="0"/>
                <a:ea typeface="楷体_GB2312"/>
                <a:cs typeface="楷体_GB2312"/>
              </a:rPr>
              <a:t>, </a:t>
            </a:r>
            <a:r>
              <a:rPr kumimoji="1" lang="en-US" altLang="zh-CN" sz="2000" b="1" i="1">
                <a:solidFill>
                  <a:srgbClr val="000000"/>
                </a:solidFill>
                <a:latin typeface="Times New Roman" pitchFamily="18" charset="0"/>
                <a:ea typeface="楷体_GB2312"/>
                <a:cs typeface="楷体_GB2312"/>
              </a:rPr>
              <a:t>a</a:t>
            </a:r>
            <a:r>
              <a:rPr kumimoji="1" lang="en-US" altLang="zh-CN" sz="2000" b="1" baseline="-25000">
                <a:solidFill>
                  <a:srgbClr val="000000"/>
                </a:solidFill>
                <a:latin typeface="Times New Roman" pitchFamily="18" charset="0"/>
                <a:ea typeface="楷体_GB2312"/>
                <a:cs typeface="楷体_GB2312"/>
              </a:rPr>
              <a:t>2</a:t>
            </a:r>
            <a:r>
              <a:rPr kumimoji="1" lang="en-US" altLang="zh-CN" sz="2000" b="1">
                <a:solidFill>
                  <a:srgbClr val="000000"/>
                </a:solidFill>
                <a:latin typeface="Times New Roman" pitchFamily="18" charset="0"/>
                <a:ea typeface="楷体_GB2312"/>
                <a:cs typeface="楷体_GB2312"/>
              </a:rPr>
              <a:t>, …, </a:t>
            </a:r>
            <a:r>
              <a:rPr kumimoji="1" lang="en-US" altLang="zh-CN" sz="2000" b="1" i="1">
                <a:solidFill>
                  <a:srgbClr val="000000"/>
                </a:solidFill>
                <a:latin typeface="Times New Roman" pitchFamily="18" charset="0"/>
                <a:ea typeface="楷体_GB2312"/>
                <a:cs typeface="楷体_GB2312"/>
              </a:rPr>
              <a:t>a</a:t>
            </a:r>
            <a:r>
              <a:rPr kumimoji="1" lang="en-US" altLang="zh-CN" sz="2000" b="1" i="1" baseline="-25000">
                <a:solidFill>
                  <a:srgbClr val="000000"/>
                </a:solidFill>
                <a:latin typeface="Times New Roman" pitchFamily="18" charset="0"/>
                <a:ea typeface="楷体_GB2312"/>
                <a:cs typeface="楷体_GB2312"/>
              </a:rPr>
              <a:t>m </a:t>
            </a:r>
            <a:r>
              <a:rPr kumimoji="1" lang="en-US" altLang="zh-CN" sz="2000" b="1">
                <a:solidFill>
                  <a:srgbClr val="000000"/>
                </a:solidFill>
                <a:latin typeface="Times New Roman" pitchFamily="18" charset="0"/>
                <a:ea typeface="楷体_GB2312"/>
                <a:cs typeface="楷体_GB2312"/>
              </a:rPr>
              <a:t>) </a:t>
            </a:r>
            <a:r>
              <a:rPr kumimoji="1" lang="zh-CN" altLang="en-US" sz="2000" b="1">
                <a:solidFill>
                  <a:srgbClr val="000000"/>
                </a:solidFill>
                <a:latin typeface="Times New Roman" pitchFamily="18" charset="0"/>
                <a:ea typeface="楷体_GB2312"/>
                <a:cs typeface="楷体_GB2312"/>
              </a:rPr>
              <a:t>的秩</a:t>
            </a:r>
            <a:r>
              <a:rPr kumimoji="1" lang="zh-CN" altLang="en-US" sz="2000" b="1">
                <a:solidFill>
                  <a:srgbClr val="0000FF"/>
                </a:solidFill>
                <a:latin typeface="Times New Roman" pitchFamily="18" charset="0"/>
                <a:ea typeface="楷体_GB2312"/>
                <a:cs typeface="楷体_GB2312"/>
              </a:rPr>
              <a:t>等于</a:t>
            </a:r>
            <a:r>
              <a:rPr kumimoji="1" lang="zh-CN" altLang="en-US" sz="2000" b="1">
                <a:solidFill>
                  <a:srgbClr val="000000"/>
                </a:solidFill>
                <a:latin typeface="Times New Roman" pitchFamily="18" charset="0"/>
                <a:ea typeface="楷体_GB2312"/>
                <a:cs typeface="楷体_GB2312"/>
              </a:rPr>
              <a:t>向量的个数 </a:t>
            </a:r>
            <a:r>
              <a:rPr kumimoji="1" lang="en-US" altLang="zh-CN" sz="2000" b="1" i="1">
                <a:solidFill>
                  <a:srgbClr val="FF0000"/>
                </a:solidFill>
                <a:latin typeface="Times New Roman" pitchFamily="18" charset="0"/>
                <a:ea typeface="楷体_GB2312"/>
                <a:cs typeface="楷体_GB2312"/>
              </a:rPr>
              <a:t>m </a:t>
            </a:r>
            <a:r>
              <a:rPr kumimoji="1" lang="zh-CN" altLang="en-US" sz="2000" b="1">
                <a:solidFill>
                  <a:srgbClr val="000000"/>
                </a:solidFill>
                <a:latin typeface="Times New Roman" pitchFamily="18" charset="0"/>
                <a:ea typeface="楷体_GB2312"/>
                <a:cs typeface="楷体_GB231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wipe(left)">
                                      <p:cBhvr>
                                        <p:cTn id="11" dur="500"/>
                                        <p:tgtEl>
                                          <p:spTgt spid="20">
                                            <p:txEl>
                                              <p:pRg st="1" end="1"/>
                                            </p:txEl>
                                          </p:spTgt>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par>
                          <p:cTn id="21" fill="hold" nodeType="afterGroup">
                            <p:stCondLst>
                              <p:cond delay="500"/>
                            </p:stCondLst>
                            <p:childTnLst>
                              <p:par>
                                <p:cTn id="22" presetID="22" presetClass="entr" presetSubtype="4"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5">
                                            <p:txEl>
                                              <p:pRg st="0" end="0"/>
                                            </p:txEl>
                                          </p:spTgt>
                                        </p:tgtEl>
                                        <p:attrNameLst>
                                          <p:attrName>style.visibility</p:attrName>
                                        </p:attrNameLst>
                                      </p:cBhvr>
                                      <p:to>
                                        <p:strVal val="visible"/>
                                      </p:to>
                                    </p:set>
                                    <p:animEffect transition="in" filter="wipe(left)">
                                      <p:cBhvr>
                                        <p:cTn id="29" dur="500"/>
                                        <p:tgtEl>
                                          <p:spTgt spid="25">
                                            <p:txEl>
                                              <p:pRg st="0" end="0"/>
                                            </p:txEl>
                                          </p:spTgt>
                                        </p:tgtEl>
                                      </p:cBhvr>
                                    </p:animEffect>
                                  </p:childTnLst>
                                </p:cTn>
                              </p:par>
                            </p:childTnLst>
                          </p:cTn>
                        </p:par>
                        <p:par>
                          <p:cTn id="30" fill="hold" nodeType="afterGroup">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25">
                                            <p:txEl>
                                              <p:pRg st="1" end="1"/>
                                            </p:txEl>
                                          </p:spTgt>
                                        </p:tgtEl>
                                        <p:attrNameLst>
                                          <p:attrName>style.visibility</p:attrName>
                                        </p:attrNameLst>
                                      </p:cBhvr>
                                      <p:to>
                                        <p:strVal val="visible"/>
                                      </p:to>
                                    </p:set>
                                    <p:animEffect transition="in" filter="wipe(left)">
                                      <p:cBhvr>
                                        <p:cTn id="33" dur="500"/>
                                        <p:tgtEl>
                                          <p:spTgt spid="25">
                                            <p:txEl>
                                              <p:pRg st="1" end="1"/>
                                            </p:txEl>
                                          </p:spTgt>
                                        </p:tgtEl>
                                      </p:cBhvr>
                                    </p:animEffect>
                                  </p:childTnLst>
                                </p:cTn>
                              </p:par>
                            </p:childTnLst>
                          </p:cTn>
                        </p:par>
                        <p:par>
                          <p:cTn id="34" fill="hold" nodeType="afterGroup">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5">
                                            <p:txEl>
                                              <p:pRg st="2" end="2"/>
                                            </p:txEl>
                                          </p:spTgt>
                                        </p:tgtEl>
                                        <p:attrNameLst>
                                          <p:attrName>style.visibility</p:attrName>
                                        </p:attrNameLst>
                                      </p:cBhvr>
                                      <p:to>
                                        <p:strVal val="visible"/>
                                      </p:to>
                                    </p:set>
                                    <p:animEffect transition="in" filter="wipe(left)">
                                      <p:cBhvr>
                                        <p:cTn id="37" dur="500"/>
                                        <p:tgtEl>
                                          <p:spTgt spid="25">
                                            <p:txEl>
                                              <p:pRg st="2" end="2"/>
                                            </p:txEl>
                                          </p:spTgt>
                                        </p:tgtEl>
                                      </p:cBhvr>
                                    </p:animEffect>
                                  </p:childTnLst>
                                </p:cTn>
                              </p:par>
                            </p:childTnLst>
                          </p:cTn>
                        </p:par>
                        <p:par>
                          <p:cTn id="38" fill="hold" nodeType="afterGroup">
                            <p:stCondLst>
                              <p:cond delay="1500"/>
                            </p:stCondLst>
                            <p:childTnLst>
                              <p:par>
                                <p:cTn id="39" presetID="22" presetClass="entr" presetSubtype="8"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slide(fromBottom)">
                                      <p:cBhvr>
                                        <p:cTn id="46" dur="500"/>
                                        <p:tgtEl>
                                          <p:spTgt spid="27">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7">
                                            <p:txEl>
                                              <p:pRg st="1" end="1"/>
                                            </p:txEl>
                                          </p:spTgt>
                                        </p:tgtEl>
                                        <p:attrNameLst>
                                          <p:attrName>style.visibility</p:attrName>
                                        </p:attrNameLst>
                                      </p:cBhvr>
                                      <p:to>
                                        <p:strVal val="visible"/>
                                      </p:to>
                                    </p:set>
                                    <p:animEffect transition="in" filter="slide(fromBottom)">
                                      <p:cBhvr>
                                        <p:cTn id="51" dur="500"/>
                                        <p:tgtEl>
                                          <p:spTgt spid="27">
                                            <p:txEl>
                                              <p:pRg st="1" end="1"/>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4" fill="hold" grpId="0" nodeType="clickEffect">
                                  <p:stCondLst>
                                    <p:cond delay="0"/>
                                  </p:stCondLst>
                                  <p:childTnLst>
                                    <p:set>
                                      <p:cBhvr>
                                        <p:cTn id="55" dur="1" fill="hold">
                                          <p:stCondLst>
                                            <p:cond delay="0"/>
                                          </p:stCondLst>
                                        </p:cTn>
                                        <p:tgtEl>
                                          <p:spTgt spid="27">
                                            <p:txEl>
                                              <p:pRg st="2" end="2"/>
                                            </p:txEl>
                                          </p:spTgt>
                                        </p:tgtEl>
                                        <p:attrNameLst>
                                          <p:attrName>style.visibility</p:attrName>
                                        </p:attrNameLst>
                                      </p:cBhvr>
                                      <p:to>
                                        <p:strVal val="visible"/>
                                      </p:to>
                                    </p:set>
                                    <p:animEffect transition="in" filter="slide(fromBottom)">
                                      <p:cBhvr>
                                        <p:cTn id="56"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p:bldP spid="25" grpId="0" build="allAtOnce"/>
      <p:bldP spid="27" grpId="0" build="p"/>
    </p:bldLst>
  </p:timing>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椭圆 4"/>
          <p:cNvSpPr/>
          <p:nvPr/>
        </p:nvSpPr>
        <p:spPr>
          <a:xfrm>
            <a:off x="2157413" y="542925"/>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矩阵</a:t>
            </a:r>
          </a:p>
        </p:txBody>
      </p:sp>
      <p:sp>
        <p:nvSpPr>
          <p:cNvPr id="6" name="椭圆 5"/>
          <p:cNvSpPr/>
          <p:nvPr/>
        </p:nvSpPr>
        <p:spPr>
          <a:xfrm>
            <a:off x="24288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线性</a:t>
            </a:r>
            <a:endParaRPr lang="en-US" altLang="zh-CN" sz="2000" b="1" dirty="0">
              <a:solidFill>
                <a:srgbClr val="000000"/>
              </a:solidFill>
            </a:endParaRPr>
          </a:p>
          <a:p>
            <a:pPr algn="ctr">
              <a:defRPr/>
            </a:pPr>
            <a:r>
              <a:rPr lang="zh-CN" altLang="en-US" sz="2000" b="1" dirty="0">
                <a:solidFill>
                  <a:srgbClr val="000000"/>
                </a:solidFill>
              </a:rPr>
              <a:t>方程组</a:t>
            </a:r>
          </a:p>
        </p:txBody>
      </p:sp>
      <p:sp>
        <p:nvSpPr>
          <p:cNvPr id="7" name="椭圆 6"/>
          <p:cNvSpPr/>
          <p:nvPr/>
        </p:nvSpPr>
        <p:spPr>
          <a:xfrm>
            <a:off x="407193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有限</a:t>
            </a:r>
            <a:endParaRPr lang="en-US" altLang="zh-CN" sz="2000" b="1" dirty="0">
              <a:solidFill>
                <a:srgbClr val="000000"/>
              </a:solidFill>
            </a:endParaRPr>
          </a:p>
          <a:p>
            <a:pPr algn="ctr">
              <a:defRPr/>
            </a:pPr>
            <a:r>
              <a:rPr lang="zh-CN" altLang="en-US" sz="2000" b="1" dirty="0">
                <a:solidFill>
                  <a:srgbClr val="000000"/>
                </a:solidFill>
              </a:rPr>
              <a:t>向量组</a:t>
            </a:r>
          </a:p>
        </p:txBody>
      </p:sp>
      <p:sp>
        <p:nvSpPr>
          <p:cNvPr id="8" name="椭圆 7"/>
          <p:cNvSpPr/>
          <p:nvPr/>
        </p:nvSpPr>
        <p:spPr>
          <a:xfrm>
            <a:off x="7258050"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无限</a:t>
            </a:r>
            <a:endParaRPr lang="en-US" altLang="zh-CN" sz="2000" b="1" dirty="0">
              <a:solidFill>
                <a:srgbClr val="000000"/>
              </a:solidFill>
            </a:endParaRPr>
          </a:p>
          <a:p>
            <a:pPr algn="ctr">
              <a:defRPr/>
            </a:pPr>
            <a:r>
              <a:rPr lang="zh-CN" altLang="en-US" sz="2000" b="1" dirty="0">
                <a:solidFill>
                  <a:srgbClr val="000000"/>
                </a:solidFill>
              </a:rPr>
              <a:t>向量组</a:t>
            </a:r>
          </a:p>
        </p:txBody>
      </p:sp>
      <p:cxnSp>
        <p:nvCxnSpPr>
          <p:cNvPr id="10" name="直接连接符 9"/>
          <p:cNvCxnSpPr>
            <a:stCxn id="5" idx="3"/>
            <a:endCxn id="6" idx="0"/>
          </p:cNvCxnSpPr>
          <p:nvPr/>
        </p:nvCxnSpPr>
        <p:spPr>
          <a:xfrm rot="5400000">
            <a:off x="96202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5"/>
            <a:endCxn id="7" idx="0"/>
          </p:cNvCxnSpPr>
          <p:nvPr/>
        </p:nvCxnSpPr>
        <p:spPr>
          <a:xfrm rot="16200000" flipH="1">
            <a:off x="338137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6"/>
            <a:endCxn id="7" idx="2"/>
          </p:cNvCxnSpPr>
          <p:nvPr/>
        </p:nvCxnSpPr>
        <p:spPr>
          <a:xfrm>
            <a:off x="1671638" y="3392488"/>
            <a:ext cx="2400300" cy="317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2"/>
            <a:endCxn id="7" idx="6"/>
          </p:cNvCxnSpPr>
          <p:nvPr/>
        </p:nvCxnSpPr>
        <p:spPr>
          <a:xfrm rot="10800000">
            <a:off x="5500688" y="3392488"/>
            <a:ext cx="1757362" cy="3175"/>
          </a:xfrm>
          <a:prstGeom prst="line">
            <a:avLst/>
          </a:prstGeom>
          <a:ln w="28575">
            <a:solidFill>
              <a:srgbClr val="0000FF"/>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1788" y="1571625"/>
            <a:ext cx="1211262" cy="808038"/>
          </a:xfrm>
          <a:prstGeom prst="rect">
            <a:avLst/>
          </a:prstGeom>
          <a:noFill/>
        </p:spPr>
        <p:txBody>
          <a:bodyPr wrap="none">
            <a:spAutoFit/>
          </a:bodyPr>
          <a:lstStyle/>
          <a:p>
            <a:pPr>
              <a:defRPr/>
            </a:pPr>
            <a:r>
              <a:rPr lang="zh-CN" altLang="en-US" sz="2000" b="1" dirty="0">
                <a:solidFill>
                  <a:srgbClr val="000000"/>
                </a:solidFill>
                <a:latin typeface="+mn-ea"/>
                <a:ea typeface="+mn-ea"/>
              </a:rPr>
              <a:t>系数矩阵</a:t>
            </a:r>
            <a:endParaRPr lang="en-US" altLang="zh-CN" sz="2000" b="1" dirty="0">
              <a:solidFill>
                <a:srgbClr val="000000"/>
              </a:solidFill>
              <a:latin typeface="+mn-ea"/>
              <a:ea typeface="+mn-ea"/>
            </a:endParaRPr>
          </a:p>
          <a:p>
            <a:pPr>
              <a:lnSpc>
                <a:spcPct val="150000"/>
              </a:lnSpc>
              <a:defRPr/>
            </a:pPr>
            <a:r>
              <a:rPr lang="zh-CN" altLang="en-US" sz="2000" b="1" dirty="0">
                <a:solidFill>
                  <a:srgbClr val="000000"/>
                </a:solidFill>
                <a:latin typeface="+mn-ea"/>
                <a:ea typeface="+mn-ea"/>
              </a:rPr>
              <a:t>增广矩阵</a:t>
            </a:r>
          </a:p>
        </p:txBody>
      </p:sp>
      <p:sp>
        <p:nvSpPr>
          <p:cNvPr id="21" name="TextBox 20"/>
          <p:cNvSpPr txBox="1"/>
          <p:nvPr/>
        </p:nvSpPr>
        <p:spPr>
          <a:xfrm>
            <a:off x="4254500" y="1571625"/>
            <a:ext cx="4032250" cy="862013"/>
          </a:xfrm>
          <a:prstGeom prst="rect">
            <a:avLst/>
          </a:prstGeom>
          <a:noFill/>
        </p:spPr>
        <p:txBody>
          <a:bodyPr wrap="none">
            <a:spAutoFit/>
          </a:bodyPr>
          <a:lstStyle/>
          <a:p>
            <a:pPr>
              <a:defRPr/>
            </a:pPr>
            <a:r>
              <a:rPr lang="zh-CN" altLang="en-US" sz="2000" b="1" dirty="0">
                <a:solidFill>
                  <a:srgbClr val="000000"/>
                </a:solidFill>
                <a:latin typeface="+mn-ea"/>
                <a:ea typeface="+mn-ea"/>
              </a:rPr>
              <a:t>有限向量组与矩阵一一对应</a:t>
            </a:r>
            <a:endParaRPr lang="en-US" altLang="zh-CN" sz="2000" b="1" dirty="0">
              <a:solidFill>
                <a:srgbClr val="000000"/>
              </a:solidFill>
              <a:latin typeface="+mn-ea"/>
              <a:ea typeface="+mn-ea"/>
            </a:endParaRPr>
          </a:p>
          <a:p>
            <a:pPr>
              <a:lnSpc>
                <a:spcPct val="150000"/>
              </a:lnSpc>
              <a:defRPr/>
            </a:pPr>
            <a:r>
              <a:rPr lang="zh-CN" altLang="en-US" sz="2000" b="1" dirty="0">
                <a:solidFill>
                  <a:srgbClr val="000000"/>
                </a:solidFill>
                <a:latin typeface="+mn-ea"/>
                <a:ea typeface="+mn-ea"/>
              </a:rPr>
              <a:t>矩阵的秩等于列（行）向量组的秩</a:t>
            </a:r>
            <a:endParaRPr lang="en-US" altLang="zh-CN" sz="2000" b="1" dirty="0">
              <a:solidFill>
                <a:srgbClr val="000000"/>
              </a:solidFill>
              <a:latin typeface="+mn-ea"/>
              <a:ea typeface="+mn-ea"/>
            </a:endParaRPr>
          </a:p>
        </p:txBody>
      </p:sp>
      <p:sp>
        <p:nvSpPr>
          <p:cNvPr id="25" name="TextBox 24"/>
          <p:cNvSpPr txBox="1"/>
          <p:nvPr/>
        </p:nvSpPr>
        <p:spPr>
          <a:xfrm>
            <a:off x="969963" y="3638550"/>
            <a:ext cx="3803650" cy="1016000"/>
          </a:xfrm>
          <a:prstGeom prst="rect">
            <a:avLst/>
          </a:prstGeom>
          <a:noFill/>
        </p:spPr>
        <p:txBody>
          <a:bodyPr wrap="none">
            <a:spAutoFit/>
          </a:bodyPr>
          <a:lstStyle/>
          <a:p>
            <a:pPr algn="ctr">
              <a:defRPr/>
            </a:pPr>
            <a:r>
              <a:rPr lang="en-US" altLang="zh-CN" sz="2000" b="1" i="1" dirty="0">
                <a:solidFill>
                  <a:srgbClr val="000000"/>
                </a:solidFill>
                <a:latin typeface="+mn-lt"/>
                <a:ea typeface="+mn-ea"/>
              </a:rPr>
              <a:t>Ax</a:t>
            </a:r>
            <a:r>
              <a:rPr lang="en-US" altLang="zh-CN" sz="2000" b="1" dirty="0">
                <a:solidFill>
                  <a:srgbClr val="000000"/>
                </a:solidFill>
                <a:latin typeface="+mn-lt"/>
                <a:ea typeface="+mn-ea"/>
              </a:rPr>
              <a:t> = </a:t>
            </a:r>
            <a:r>
              <a:rPr lang="en-US" altLang="zh-CN" sz="2000" b="1" i="1" dirty="0">
                <a:solidFill>
                  <a:srgbClr val="000000"/>
                </a:solidFill>
                <a:latin typeface="+mn-lt"/>
                <a:ea typeface="+mn-ea"/>
              </a:rPr>
              <a:t>b</a:t>
            </a:r>
            <a:r>
              <a:rPr lang="zh-CN" altLang="en-US" sz="2000" b="1" i="1" dirty="0">
                <a:solidFill>
                  <a:srgbClr val="000000"/>
                </a:solidFill>
                <a:latin typeface="+mn-lt"/>
                <a:ea typeface="+mn-ea"/>
              </a:rPr>
              <a:t> </a:t>
            </a:r>
            <a:r>
              <a:rPr lang="zh-CN" altLang="en-US" sz="2000" b="1" dirty="0">
                <a:solidFill>
                  <a:srgbClr val="000000"/>
                </a:solidFill>
                <a:latin typeface="+mn-lt"/>
                <a:ea typeface="+mn-ea"/>
              </a:rPr>
              <a:t>有解</a:t>
            </a:r>
            <a:endParaRPr lang="en-US" altLang="zh-CN" sz="2000" b="1" dirty="0">
              <a:solidFill>
                <a:srgbClr val="000000"/>
              </a:solidFill>
              <a:latin typeface="+mn-lt"/>
              <a:ea typeface="+mn-ea"/>
            </a:endParaRPr>
          </a:p>
          <a:p>
            <a:pPr algn="ctr">
              <a:defRPr/>
            </a:pPr>
            <a:r>
              <a:rPr lang="zh-CN" altLang="en-US" sz="2000" b="1" dirty="0">
                <a:solidFill>
                  <a:srgbClr val="000000"/>
                </a:solidFill>
                <a:latin typeface="+mn-lt"/>
                <a:ea typeface="+mn-ea"/>
              </a:rPr>
              <a:t>当且仅当</a:t>
            </a:r>
            <a:endParaRPr lang="en-US" altLang="zh-CN" sz="2000" b="1" dirty="0">
              <a:solidFill>
                <a:srgbClr val="000000"/>
              </a:solidFill>
              <a:latin typeface="+mn-lt"/>
              <a:ea typeface="+mn-ea"/>
            </a:endParaRPr>
          </a:p>
          <a:p>
            <a:pPr algn="ctr">
              <a:defRPr/>
            </a:pPr>
            <a:r>
              <a:rPr lang="zh-CN" altLang="en-US" sz="2000" b="1" dirty="0">
                <a:solidFill>
                  <a:srgbClr val="000000"/>
                </a:solidFill>
                <a:latin typeface="+mn-lt"/>
                <a:ea typeface="+mn-ea"/>
              </a:rPr>
              <a:t>向量 </a:t>
            </a:r>
            <a:r>
              <a:rPr lang="en-US" altLang="zh-CN" sz="2000" b="1" i="1" dirty="0">
                <a:solidFill>
                  <a:srgbClr val="000000"/>
                </a:solidFill>
                <a:latin typeface="+mn-lt"/>
                <a:ea typeface="+mn-ea"/>
              </a:rPr>
              <a:t>b</a:t>
            </a:r>
            <a:r>
              <a:rPr lang="zh-CN" altLang="en-US" sz="2000" b="1" i="1" dirty="0">
                <a:solidFill>
                  <a:srgbClr val="000000"/>
                </a:solidFill>
                <a:latin typeface="+mn-lt"/>
                <a:ea typeface="+mn-ea"/>
              </a:rPr>
              <a:t> </a:t>
            </a:r>
            <a:r>
              <a:rPr lang="zh-CN" altLang="en-US" sz="2000" b="1" dirty="0">
                <a:solidFill>
                  <a:srgbClr val="000000"/>
                </a:solidFill>
                <a:latin typeface="+mn-lt"/>
                <a:ea typeface="+mn-ea"/>
              </a:rPr>
              <a:t>能否由向量组 </a:t>
            </a:r>
            <a:r>
              <a:rPr lang="en-US" altLang="zh-CN" sz="2000" b="1" i="1" dirty="0">
                <a:solidFill>
                  <a:srgbClr val="000000"/>
                </a:solidFill>
                <a:latin typeface="+mn-lt"/>
                <a:ea typeface="+mn-ea"/>
              </a:rPr>
              <a:t>A</a:t>
            </a:r>
            <a:r>
              <a:rPr lang="zh-CN" altLang="en-US" sz="2000" b="1" i="1" dirty="0">
                <a:solidFill>
                  <a:srgbClr val="000000"/>
                </a:solidFill>
                <a:latin typeface="+mn-lt"/>
                <a:ea typeface="+mn-ea"/>
              </a:rPr>
              <a:t> </a:t>
            </a:r>
            <a:r>
              <a:rPr lang="zh-CN" altLang="en-US" sz="2000" b="1" dirty="0">
                <a:solidFill>
                  <a:srgbClr val="000000"/>
                </a:solidFill>
                <a:latin typeface="+mn-lt"/>
                <a:ea typeface="+mn-ea"/>
              </a:rPr>
              <a:t>线性表示</a:t>
            </a:r>
            <a:endParaRPr lang="en-US" altLang="zh-CN" sz="2000" b="1" dirty="0">
              <a:solidFill>
                <a:srgbClr val="000000"/>
              </a:solidFill>
              <a:latin typeface="+mn-ea"/>
              <a:ea typeface="+mn-ea"/>
            </a:endParaRPr>
          </a:p>
        </p:txBody>
      </p:sp>
      <p:sp>
        <p:nvSpPr>
          <p:cNvPr id="26" name="TextBox 25"/>
          <p:cNvSpPr txBox="1"/>
          <p:nvPr/>
        </p:nvSpPr>
        <p:spPr>
          <a:xfrm>
            <a:off x="5389563" y="3638550"/>
            <a:ext cx="1979612" cy="862013"/>
          </a:xfrm>
          <a:prstGeom prst="rect">
            <a:avLst/>
          </a:prstGeom>
          <a:noFill/>
        </p:spPr>
        <p:txBody>
          <a:bodyPr wrap="none">
            <a:spAutoFit/>
          </a:bodyPr>
          <a:lstStyle/>
          <a:p>
            <a:pPr algn="ctr">
              <a:defRPr/>
            </a:pPr>
            <a:r>
              <a:rPr lang="zh-CN" altLang="en-US" sz="2000" b="1" dirty="0">
                <a:solidFill>
                  <a:srgbClr val="000000"/>
                </a:solidFill>
                <a:latin typeface="+mn-lt"/>
                <a:ea typeface="+mn-ea"/>
              </a:rPr>
              <a:t>向量组与自己的</a:t>
            </a:r>
            <a:endParaRPr lang="en-US" altLang="zh-CN" sz="2000" b="1" dirty="0">
              <a:solidFill>
                <a:srgbClr val="000000"/>
              </a:solidFill>
              <a:latin typeface="+mn-lt"/>
              <a:ea typeface="+mn-ea"/>
            </a:endParaRPr>
          </a:p>
          <a:p>
            <a:pPr algn="ctr">
              <a:lnSpc>
                <a:spcPct val="150000"/>
              </a:lnSpc>
              <a:defRPr/>
            </a:pPr>
            <a:r>
              <a:rPr lang="zh-CN" altLang="en-US" sz="2000" b="1" dirty="0">
                <a:solidFill>
                  <a:srgbClr val="000000"/>
                </a:solidFill>
                <a:latin typeface="+mn-lt"/>
                <a:ea typeface="+mn-ea"/>
              </a:rPr>
              <a:t>最大无关组等价</a:t>
            </a:r>
            <a:endParaRPr lang="en-US" altLang="zh-CN" sz="2000" b="1" dirty="0">
              <a:solidFill>
                <a:srgbClr val="000000"/>
              </a:solidFill>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1000"/>
                                        <p:tgtEl>
                                          <p:spTgt spid="5"/>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edge">
                                      <p:cBhvr>
                                        <p:cTn id="10" dur="1000"/>
                                        <p:tgtEl>
                                          <p:spTgt spid="6"/>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edge">
                                      <p:cBhvr>
                                        <p:cTn id="13" dur="1000"/>
                                        <p:tgtEl>
                                          <p:spTgt spid="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slide(fromBottom)">
                                      <p:cBhvr>
                                        <p:cTn id="18" dur="500"/>
                                        <p:tgtEl>
                                          <p:spTgt spid="20"/>
                                        </p:tgtEl>
                                      </p:cBhvr>
                                    </p:animEffect>
                                  </p:childTnLst>
                                </p:cTn>
                              </p:par>
                            </p:childTnLst>
                          </p:cTn>
                        </p:par>
                        <p:par>
                          <p:cTn id="19" fill="hold" nodeType="afterGroup">
                            <p:stCondLst>
                              <p:cond delay="500"/>
                            </p:stCondLst>
                            <p:childTnLst>
                              <p:par>
                                <p:cTn id="20" presetID="2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slide(fromBottom)">
                                      <p:cBhvr>
                                        <p:cTn id="27" dur="500"/>
                                        <p:tgtEl>
                                          <p:spTgt spid="2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1">
                                            <p:txEl>
                                              <p:pRg st="1" end="1"/>
                                            </p:txEl>
                                          </p:spTgt>
                                        </p:tgtEl>
                                        <p:attrNameLst>
                                          <p:attrName>style.visibility</p:attrName>
                                        </p:attrNameLst>
                                      </p:cBhvr>
                                      <p:to>
                                        <p:strVal val="visible"/>
                                      </p:to>
                                    </p:set>
                                    <p:animEffect transition="in" filter="slide(fromBottom)">
                                      <p:cBhvr>
                                        <p:cTn id="32" dur="500"/>
                                        <p:tgtEl>
                                          <p:spTgt spid="21">
                                            <p:txEl>
                                              <p:pRg st="1" end="1"/>
                                            </p:txEl>
                                          </p:spTgt>
                                        </p:tgtEl>
                                      </p:cBhvr>
                                    </p:animEffect>
                                  </p:childTnLst>
                                </p:cTn>
                              </p:par>
                            </p:childTnLst>
                          </p:cTn>
                        </p:par>
                        <p:par>
                          <p:cTn id="33" fill="hold" nodeType="afterGroup">
                            <p:stCondLst>
                              <p:cond delay="500"/>
                            </p:stCondLst>
                            <p:childTnLst>
                              <p:par>
                                <p:cTn id="34" presetID="22" presetClass="entr" presetSubtype="4"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slide(fromBottom)">
                                      <p:cBhvr>
                                        <p:cTn id="41" dur="500"/>
                                        <p:tgtEl>
                                          <p:spTgt spid="25"/>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edge">
                                      <p:cBhvr>
                                        <p:cTn id="50" dur="1000"/>
                                        <p:tgtEl>
                                          <p:spTgt spid="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slide(fromBottom)">
                                      <p:cBhvr>
                                        <p:cTn id="55" dur="500"/>
                                        <p:tgtEl>
                                          <p:spTgt spid="26"/>
                                        </p:tgtEl>
                                      </p:cBhvr>
                                    </p:animEffect>
                                  </p:childTnLst>
                                </p:cTn>
                              </p:par>
                            </p:childTnLst>
                          </p:cTn>
                        </p:par>
                        <p:par>
                          <p:cTn id="56" fill="hold" nodeType="afterGroup">
                            <p:stCondLst>
                              <p:cond delay="500"/>
                            </p:stCondLst>
                            <p:childTnLst>
                              <p:par>
                                <p:cTn id="57" presetID="22" presetClass="entr" presetSubtype="2"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right)">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0" grpId="0"/>
      <p:bldP spid="21" grpId="0" build="p"/>
      <p:bldP spid="25" grpId="0"/>
      <p:bldP spid="26"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14313" y="571500"/>
          <a:ext cx="8643937" cy="5741988"/>
        </p:xfrm>
        <a:graphic>
          <a:graphicData uri="http://schemas.openxmlformats.org/drawingml/2006/table">
            <a:tbl>
              <a:tblPr firstRow="1" bandRow="1">
                <a:tableStyleId>{5C22544A-7EE6-4342-B048-85BDC9FD1C3A}</a:tableStyleId>
              </a:tblPr>
              <a:tblGrid>
                <a:gridCol w="590465"/>
                <a:gridCol w="2290848"/>
                <a:gridCol w="590465"/>
                <a:gridCol w="2290848"/>
                <a:gridCol w="590465"/>
                <a:gridCol w="2290848"/>
              </a:tblGrid>
              <a:tr h="1671661">
                <a:tc gridSpan="2">
                  <a:txBody>
                    <a:bodyPr/>
                    <a:lstStyle/>
                    <a:p>
                      <a:pPr algn="ctr"/>
                      <a:r>
                        <a:rPr lang="zh-CN" altLang="en-US" sz="1900" b="1" dirty="0" smtClean="0">
                          <a:solidFill>
                            <a:schemeClr val="tx1"/>
                          </a:solidFill>
                        </a:rPr>
                        <a:t> </a:t>
                      </a:r>
                      <a:r>
                        <a:rPr lang="en-US" altLang="zh-CN" sz="1900" b="1" i="1" dirty="0" smtClean="0">
                          <a:solidFill>
                            <a:schemeClr val="tx1"/>
                          </a:solidFill>
                        </a:rPr>
                        <a:t>n</a:t>
                      </a:r>
                      <a:r>
                        <a:rPr lang="zh-CN" altLang="en-US" sz="1900" b="1" dirty="0" smtClean="0">
                          <a:solidFill>
                            <a:schemeClr val="tx1"/>
                          </a:solidFill>
                        </a:rPr>
                        <a:t>元线性方程组</a:t>
                      </a:r>
                      <a:endParaRPr lang="en-US" altLang="zh-CN" sz="1900" b="1" dirty="0" smtClean="0">
                        <a:solidFill>
                          <a:schemeClr val="tx1"/>
                        </a:solidFill>
                      </a:endParaRPr>
                    </a:p>
                    <a:p>
                      <a:pPr algn="ctr"/>
                      <a:r>
                        <a:rPr lang="zh-CN" altLang="en-US" sz="1900" b="1" dirty="0" smtClean="0">
                          <a:solidFill>
                            <a:schemeClr val="tx1"/>
                          </a:solidFill>
                        </a:rPr>
                        <a:t> </a:t>
                      </a:r>
                      <a:r>
                        <a:rPr lang="en-US" altLang="zh-CN" sz="1900" b="1" i="1" dirty="0" smtClean="0">
                          <a:solidFill>
                            <a:schemeClr val="tx1"/>
                          </a:solidFill>
                        </a:rPr>
                        <a:t>Ax</a:t>
                      </a:r>
                      <a:r>
                        <a:rPr lang="en-US" altLang="zh-CN" sz="1900" b="1" dirty="0" smtClean="0">
                          <a:solidFill>
                            <a:schemeClr val="tx1"/>
                          </a:solidFill>
                        </a:rPr>
                        <a:t> = </a:t>
                      </a:r>
                      <a:r>
                        <a:rPr lang="en-US" altLang="zh-CN" sz="1900" b="1" i="1" dirty="0" smtClean="0">
                          <a:solidFill>
                            <a:schemeClr val="tx1"/>
                          </a:solidFill>
                        </a:rPr>
                        <a:t>b</a:t>
                      </a:r>
                    </a:p>
                    <a:p>
                      <a:pPr algn="ctr"/>
                      <a:r>
                        <a:rPr lang="zh-CN" altLang="en-US" sz="1900" b="1" i="0" dirty="0" smtClean="0">
                          <a:solidFill>
                            <a:schemeClr val="tx1"/>
                          </a:solidFill>
                        </a:rPr>
                        <a:t>其中 </a:t>
                      </a:r>
                      <a:r>
                        <a:rPr lang="en-US" altLang="zh-CN" sz="1900" b="1" i="1" dirty="0" smtClean="0">
                          <a:solidFill>
                            <a:schemeClr val="tx1"/>
                          </a:solidFill>
                        </a:rPr>
                        <a:t>A</a:t>
                      </a:r>
                      <a:r>
                        <a:rPr lang="zh-CN" altLang="en-US" sz="1900" b="1" i="0" dirty="0" smtClean="0">
                          <a:solidFill>
                            <a:schemeClr val="tx1"/>
                          </a:solidFill>
                        </a:rPr>
                        <a:t> 是 </a:t>
                      </a:r>
                      <a:r>
                        <a:rPr lang="en-US" altLang="zh-CN" sz="1900" b="1" i="1" dirty="0" err="1" smtClean="0">
                          <a:solidFill>
                            <a:schemeClr val="tx1"/>
                          </a:solidFill>
                        </a:rPr>
                        <a:t>n</a:t>
                      </a:r>
                      <a:r>
                        <a:rPr lang="en-US" altLang="zh-CN" sz="1900" b="1" i="0" dirty="0" err="1" smtClean="0">
                          <a:solidFill>
                            <a:schemeClr val="tx1"/>
                          </a:solidFill>
                        </a:rPr>
                        <a:t>×</a:t>
                      </a:r>
                      <a:r>
                        <a:rPr lang="en-US" altLang="zh-CN" sz="1900" b="1" i="1" dirty="0" err="1" smtClean="0">
                          <a:solidFill>
                            <a:schemeClr val="tx1"/>
                          </a:solidFill>
                        </a:rPr>
                        <a:t>m</a:t>
                      </a:r>
                      <a:r>
                        <a:rPr lang="zh-CN" altLang="en-US" sz="1900" b="1" i="1" dirty="0" smtClean="0">
                          <a:solidFill>
                            <a:schemeClr val="tx1"/>
                          </a:solidFill>
                        </a:rPr>
                        <a:t> </a:t>
                      </a:r>
                      <a:r>
                        <a:rPr lang="zh-CN" altLang="en-US" sz="1900" b="1" i="0" dirty="0" smtClean="0">
                          <a:solidFill>
                            <a:schemeClr val="tx1"/>
                          </a:solidFill>
                        </a:rPr>
                        <a:t>矩阵</a:t>
                      </a:r>
                      <a:endParaRPr lang="zh-CN" altLang="en-US" sz="1900" b="1" i="0"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gridSpan="2">
                  <a:txBody>
                    <a:bodyPr/>
                    <a:lstStyle/>
                    <a:p>
                      <a:pPr algn="ctr"/>
                      <a:r>
                        <a:rPr lang="zh-CN" altLang="en-US" sz="1900" b="1" dirty="0" smtClean="0">
                          <a:solidFill>
                            <a:schemeClr val="tx1"/>
                          </a:solidFill>
                        </a:rPr>
                        <a:t>矩阵  </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gridSpan="2">
                  <a:txBody>
                    <a:bodyPr/>
                    <a:lstStyle/>
                    <a:p>
                      <a:pPr algn="ctr">
                        <a:lnSpc>
                          <a:spcPct val="150000"/>
                        </a:lnSpc>
                      </a:pPr>
                      <a:r>
                        <a:rPr lang="zh-CN" altLang="en-US" sz="1900" b="1" dirty="0" smtClean="0">
                          <a:solidFill>
                            <a:schemeClr val="tx1"/>
                          </a:solidFill>
                        </a:rPr>
                        <a:t>向量组 </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a</a:t>
                      </a:r>
                      <a:r>
                        <a:rPr lang="en-US" altLang="zh-CN" sz="1900" b="1" baseline="-25000" dirty="0" smtClean="0">
                          <a:solidFill>
                            <a:schemeClr val="tx1"/>
                          </a:solidFill>
                        </a:rPr>
                        <a:t>1</a:t>
                      </a:r>
                      <a:r>
                        <a:rPr lang="en-US" altLang="zh-CN" sz="1900" b="1" dirty="0" smtClean="0">
                          <a:solidFill>
                            <a:schemeClr val="tx1"/>
                          </a:solidFill>
                        </a:rPr>
                        <a:t>, </a:t>
                      </a:r>
                      <a:r>
                        <a:rPr lang="en-US" altLang="zh-CN" sz="1900" b="1" i="1" dirty="0" smtClean="0">
                          <a:solidFill>
                            <a:schemeClr val="tx1"/>
                          </a:solidFill>
                        </a:rPr>
                        <a:t>a</a:t>
                      </a:r>
                      <a:r>
                        <a:rPr lang="en-US" altLang="zh-CN" sz="1900" b="1" baseline="-25000" dirty="0" smtClean="0">
                          <a:solidFill>
                            <a:schemeClr val="tx1"/>
                          </a:solidFill>
                        </a:rPr>
                        <a:t>2</a:t>
                      </a:r>
                      <a:r>
                        <a:rPr lang="en-US" altLang="zh-CN" sz="1900" b="1" dirty="0" smtClean="0">
                          <a:solidFill>
                            <a:schemeClr val="tx1"/>
                          </a:solidFill>
                        </a:rPr>
                        <a:t>, …,</a:t>
                      </a:r>
                      <a:r>
                        <a:rPr lang="en-US" altLang="zh-CN" sz="1900" b="1" i="1" dirty="0" smtClean="0">
                          <a:solidFill>
                            <a:schemeClr val="tx1"/>
                          </a:solidFill>
                        </a:rPr>
                        <a:t>a</a:t>
                      </a:r>
                      <a:r>
                        <a:rPr lang="en-US" altLang="zh-CN" sz="1900" b="1" i="1" baseline="-25000" dirty="0" smtClean="0">
                          <a:solidFill>
                            <a:schemeClr val="tx1"/>
                          </a:solidFill>
                        </a:rPr>
                        <a:t>n </a:t>
                      </a:r>
                      <a:r>
                        <a:rPr lang="en-US" altLang="zh-CN" sz="1900" b="1" i="1" baseline="0" dirty="0" smtClean="0">
                          <a:solidFill>
                            <a:schemeClr val="tx1"/>
                          </a:solidFill>
                        </a:rPr>
                        <a:t> </a:t>
                      </a:r>
                      <a:r>
                        <a:rPr lang="zh-CN" altLang="en-US" sz="1900" b="1" i="0" baseline="0" dirty="0" smtClean="0">
                          <a:solidFill>
                            <a:schemeClr val="tx1"/>
                          </a:solidFill>
                        </a:rPr>
                        <a:t>及向量 </a:t>
                      </a:r>
                      <a:r>
                        <a:rPr lang="en-US" altLang="zh-CN" sz="1900" b="1" i="1" baseline="0" dirty="0" smtClean="0">
                          <a:solidFill>
                            <a:schemeClr val="tx1"/>
                          </a:solidFill>
                        </a:rPr>
                        <a:t>b</a:t>
                      </a: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r>
              <a:tr h="1165097">
                <a:tc gridSpan="2">
                  <a:txBody>
                    <a:bodyPr/>
                    <a:lstStyle/>
                    <a:p>
                      <a:pPr algn="ctr"/>
                      <a:r>
                        <a:rPr lang="zh-CN" altLang="en-US" sz="1900" b="1" dirty="0" smtClean="0">
                          <a:solidFill>
                            <a:schemeClr val="tx1"/>
                          </a:solidFill>
                        </a:rPr>
                        <a:t>是否存在解？</a:t>
                      </a:r>
                      <a:endParaRPr lang="en-US" altLang="zh-CN" sz="1900" b="1" dirty="0" smtClean="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b="1" i="1" dirty="0" smtClean="0">
                          <a:solidFill>
                            <a:schemeClr val="tx1"/>
                          </a:solidFill>
                        </a:rPr>
                        <a:t>R</a:t>
                      </a:r>
                      <a:r>
                        <a:rPr lang="en-US" altLang="zh-CN" sz="1900" b="1" i="0" dirty="0" smtClean="0">
                          <a:solidFill>
                            <a:schemeClr val="tx1"/>
                          </a:solidFill>
                        </a:rPr>
                        <a:t>(</a:t>
                      </a:r>
                      <a:r>
                        <a:rPr lang="en-US" altLang="zh-CN" sz="1900" b="1" i="1" dirty="0" smtClean="0">
                          <a:solidFill>
                            <a:schemeClr val="tx1"/>
                          </a:solidFill>
                        </a:rPr>
                        <a:t>A</a:t>
                      </a:r>
                      <a:r>
                        <a:rPr lang="en-US" altLang="zh-CN" sz="1900" b="1" i="0" dirty="0" smtClean="0">
                          <a:solidFill>
                            <a:schemeClr val="tx1"/>
                          </a:solidFill>
                        </a:rPr>
                        <a:t>) = </a:t>
                      </a:r>
                      <a:r>
                        <a:rPr lang="en-US" altLang="zh-CN" sz="1900" b="1" i="1" dirty="0" smtClean="0">
                          <a:solidFill>
                            <a:schemeClr val="tx1"/>
                          </a:solidFill>
                        </a:rPr>
                        <a:t>R</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 </a:t>
                      </a:r>
                      <a:r>
                        <a:rPr lang="zh-CN" altLang="en-US" sz="1900" b="1" dirty="0" smtClean="0">
                          <a:solidFill>
                            <a:schemeClr val="tx1"/>
                          </a:solidFill>
                        </a:rPr>
                        <a:t>成立？</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gridSpan="2">
                  <a:txBody>
                    <a:bodyPr/>
                    <a:lstStyle/>
                    <a:p>
                      <a:pPr algn="ctr"/>
                      <a:r>
                        <a:rPr lang="zh-CN" altLang="en-US" sz="1900" b="1" i="0" baseline="0" dirty="0" smtClean="0">
                          <a:solidFill>
                            <a:schemeClr val="tx1"/>
                          </a:solidFill>
                        </a:rPr>
                        <a:t>向量 </a:t>
                      </a:r>
                      <a:r>
                        <a:rPr lang="en-US" altLang="zh-CN" sz="1900" b="1" i="1" baseline="0" dirty="0" smtClean="0">
                          <a:solidFill>
                            <a:schemeClr val="tx1"/>
                          </a:solidFill>
                        </a:rPr>
                        <a:t>b</a:t>
                      </a:r>
                      <a:r>
                        <a:rPr lang="zh-CN" altLang="en-US" sz="1900" b="1" i="1" baseline="0" dirty="0" smtClean="0">
                          <a:solidFill>
                            <a:schemeClr val="tx1"/>
                          </a:solidFill>
                        </a:rPr>
                        <a:t> </a:t>
                      </a:r>
                      <a:r>
                        <a:rPr lang="zh-CN" altLang="en-US" sz="1900" b="1" i="0" baseline="0" dirty="0" smtClean="0">
                          <a:solidFill>
                            <a:schemeClr val="tx1"/>
                          </a:solidFill>
                        </a:rPr>
                        <a:t>能否由向量组 </a:t>
                      </a:r>
                      <a:r>
                        <a:rPr lang="en-US" altLang="zh-CN" sz="1900" b="1" i="1" baseline="0" dirty="0" smtClean="0">
                          <a:solidFill>
                            <a:schemeClr val="tx1"/>
                          </a:solidFill>
                        </a:rPr>
                        <a:t>A</a:t>
                      </a:r>
                      <a:r>
                        <a:rPr lang="zh-CN" altLang="en-US" sz="1900" b="1" i="0" baseline="0" dirty="0" smtClean="0">
                          <a:solidFill>
                            <a:schemeClr val="tx1"/>
                          </a:solidFill>
                        </a:rPr>
                        <a:t>线性表示？</a:t>
                      </a:r>
                      <a:endParaRPr lang="zh-CN" altLang="en-US" sz="1900" b="1" i="0"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r>
              <a:tr h="658533">
                <a:tc gridSpan="2">
                  <a:txBody>
                    <a:bodyPr/>
                    <a:lstStyle/>
                    <a:p>
                      <a:pPr algn="ctr"/>
                      <a:r>
                        <a:rPr lang="zh-CN" altLang="en-US" sz="1900" b="1" dirty="0" smtClean="0">
                          <a:solidFill>
                            <a:schemeClr val="tx1"/>
                          </a:solidFill>
                        </a:rPr>
                        <a:t>无解</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gridSpan="2">
                  <a:txBody>
                    <a:bodyPr/>
                    <a:lstStyle/>
                    <a:p>
                      <a:pPr algn="ctr"/>
                      <a:r>
                        <a:rPr lang="en-US" altLang="zh-CN" sz="1900" b="1" i="1" dirty="0" smtClean="0">
                          <a:solidFill>
                            <a:schemeClr val="tx1"/>
                          </a:solidFill>
                        </a:rPr>
                        <a:t>R</a:t>
                      </a:r>
                      <a:r>
                        <a:rPr lang="en-US" altLang="zh-CN" sz="1900" b="1" i="0" dirty="0" smtClean="0">
                          <a:solidFill>
                            <a:schemeClr val="tx1"/>
                          </a:solidFill>
                        </a:rPr>
                        <a:t>(</a:t>
                      </a:r>
                      <a:r>
                        <a:rPr lang="en-US" altLang="zh-CN" sz="1900" b="1" i="1" dirty="0" smtClean="0">
                          <a:solidFill>
                            <a:schemeClr val="tx1"/>
                          </a:solidFill>
                        </a:rPr>
                        <a:t>A</a:t>
                      </a:r>
                      <a:r>
                        <a:rPr lang="en-US" altLang="zh-CN" sz="1900" b="1" i="0" dirty="0" smtClean="0">
                          <a:solidFill>
                            <a:schemeClr val="tx1"/>
                          </a:solidFill>
                        </a:rPr>
                        <a:t>) &lt; </a:t>
                      </a:r>
                      <a:r>
                        <a:rPr lang="en-US" altLang="zh-CN" sz="1900" b="1" i="1" dirty="0" smtClean="0">
                          <a:solidFill>
                            <a:schemeClr val="tx1"/>
                          </a:solidFill>
                        </a:rPr>
                        <a:t>R</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 </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gridSpan="2">
                  <a:txBody>
                    <a:bodyPr/>
                    <a:lstStyle/>
                    <a:p>
                      <a:pPr algn="ctr"/>
                      <a:r>
                        <a:rPr lang="en-US" altLang="zh-CN" sz="1900" b="1" dirty="0" smtClean="0">
                          <a:solidFill>
                            <a:schemeClr val="tx1"/>
                          </a:solidFill>
                        </a:rPr>
                        <a:t>NO</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r>
              <a:tr h="904514">
                <a:tc gridSpan="2">
                  <a:txBody>
                    <a:bodyPr/>
                    <a:lstStyle/>
                    <a:p>
                      <a:pPr algn="ctr"/>
                      <a:r>
                        <a:rPr lang="zh-CN" altLang="en-US" sz="1900" b="1" dirty="0" smtClean="0">
                          <a:solidFill>
                            <a:schemeClr val="tx1"/>
                          </a:solidFill>
                        </a:rPr>
                        <a:t>有解</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gridSpan="2">
                  <a:txBody>
                    <a:bodyPr/>
                    <a:lstStyle/>
                    <a:p>
                      <a:pPr algn="ctr"/>
                      <a:r>
                        <a:rPr lang="en-US" altLang="zh-CN" sz="1900" b="1" i="1" dirty="0" smtClean="0">
                          <a:solidFill>
                            <a:schemeClr val="tx1"/>
                          </a:solidFill>
                        </a:rPr>
                        <a:t>R</a:t>
                      </a:r>
                      <a:r>
                        <a:rPr lang="en-US" altLang="zh-CN" sz="1900" b="1" i="0" dirty="0" smtClean="0">
                          <a:solidFill>
                            <a:schemeClr val="tx1"/>
                          </a:solidFill>
                        </a:rPr>
                        <a:t>(</a:t>
                      </a:r>
                      <a:r>
                        <a:rPr lang="en-US" altLang="zh-CN" sz="1900" b="1" i="1" dirty="0" smtClean="0">
                          <a:solidFill>
                            <a:schemeClr val="tx1"/>
                          </a:solidFill>
                        </a:rPr>
                        <a:t>A</a:t>
                      </a:r>
                      <a:r>
                        <a:rPr lang="en-US" altLang="zh-CN" sz="1900" b="1" i="0" dirty="0" smtClean="0">
                          <a:solidFill>
                            <a:schemeClr val="tx1"/>
                          </a:solidFill>
                        </a:rPr>
                        <a:t>) = </a:t>
                      </a:r>
                      <a:r>
                        <a:rPr lang="en-US" altLang="zh-CN" sz="1900" b="1" i="1" dirty="0" smtClean="0">
                          <a:solidFill>
                            <a:schemeClr val="tx1"/>
                          </a:solidFill>
                        </a:rPr>
                        <a:t>R</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 </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gridSpan="2">
                  <a:txBody>
                    <a:bodyPr/>
                    <a:lstStyle/>
                    <a:p>
                      <a:pPr algn="ctr"/>
                      <a:r>
                        <a:rPr lang="en-US" altLang="zh-CN" sz="1900" b="1" dirty="0" smtClean="0">
                          <a:solidFill>
                            <a:schemeClr val="tx1"/>
                          </a:solidFill>
                        </a:rPr>
                        <a:t>YES</a:t>
                      </a:r>
                    </a:p>
                    <a:p>
                      <a:pPr algn="ctr"/>
                      <a:r>
                        <a:rPr lang="en-US" altLang="zh-CN" sz="1700" b="1" i="1" dirty="0" smtClean="0">
                          <a:solidFill>
                            <a:srgbClr val="FF0000"/>
                          </a:solidFill>
                        </a:rPr>
                        <a:t>x</a:t>
                      </a:r>
                      <a:r>
                        <a:rPr lang="zh-CN" altLang="en-US" sz="1700" b="1" dirty="0" smtClean="0">
                          <a:solidFill>
                            <a:srgbClr val="FF0000"/>
                          </a:solidFill>
                        </a:rPr>
                        <a:t> 的分量是线性组合的系数</a:t>
                      </a:r>
                      <a:endParaRPr lang="zh-CN" altLang="en-US" sz="1700" b="1" dirty="0">
                        <a:solidFill>
                          <a:srgbClr val="FF0000"/>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r>
              <a:tr h="671091">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1" dirty="0" smtClean="0">
                          <a:solidFill>
                            <a:schemeClr val="tx1"/>
                          </a:solidFill>
                        </a:rPr>
                        <a:t>唯一解</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900" b="1" i="1" dirty="0" smtClean="0">
                          <a:solidFill>
                            <a:schemeClr val="tx1"/>
                          </a:solidFill>
                        </a:rPr>
                        <a:t>R</a:t>
                      </a:r>
                      <a:r>
                        <a:rPr lang="en-US" altLang="zh-CN" sz="1900" b="1" i="0" dirty="0" smtClean="0">
                          <a:solidFill>
                            <a:schemeClr val="tx1"/>
                          </a:solidFill>
                        </a:rPr>
                        <a:t>(</a:t>
                      </a:r>
                      <a:r>
                        <a:rPr lang="en-US" altLang="zh-CN" sz="1900" b="1" i="1" dirty="0" smtClean="0">
                          <a:solidFill>
                            <a:schemeClr val="tx1"/>
                          </a:solidFill>
                        </a:rPr>
                        <a:t>A</a:t>
                      </a:r>
                      <a:r>
                        <a:rPr lang="en-US" altLang="zh-CN" sz="1900" b="1" i="0" dirty="0" smtClean="0">
                          <a:solidFill>
                            <a:schemeClr val="tx1"/>
                          </a:solidFill>
                        </a:rPr>
                        <a:t>) = </a:t>
                      </a:r>
                      <a:r>
                        <a:rPr lang="en-US" altLang="zh-CN" sz="1900" b="1" i="1" dirty="0" smtClean="0">
                          <a:solidFill>
                            <a:schemeClr val="tx1"/>
                          </a:solidFill>
                        </a:rPr>
                        <a:t>R</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 </a:t>
                      </a:r>
                    </a:p>
                    <a:p>
                      <a:pPr algn="l"/>
                      <a:r>
                        <a:rPr lang="zh-CN" altLang="en-US" sz="1900" b="1" dirty="0" smtClean="0">
                          <a:solidFill>
                            <a:schemeClr val="tx1"/>
                          </a:solidFill>
                        </a:rPr>
                        <a:t>         </a:t>
                      </a:r>
                      <a:r>
                        <a:rPr lang="en-US" altLang="zh-CN" sz="1900" b="1" dirty="0" smtClean="0">
                          <a:solidFill>
                            <a:schemeClr val="tx1"/>
                          </a:solidFill>
                        </a:rPr>
                        <a:t>=</a:t>
                      </a:r>
                      <a:r>
                        <a:rPr lang="en-US" altLang="zh-CN" sz="1900" b="1" baseline="0" dirty="0" smtClean="0">
                          <a:solidFill>
                            <a:schemeClr val="tx1"/>
                          </a:solidFill>
                        </a:rPr>
                        <a:t> </a:t>
                      </a:r>
                      <a:r>
                        <a:rPr lang="zh-CN" altLang="en-US" sz="1900" b="1" baseline="0" dirty="0" smtClean="0">
                          <a:solidFill>
                            <a:schemeClr val="tx1"/>
                          </a:solidFill>
                        </a:rPr>
                        <a:t>未知数个数</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1" dirty="0" smtClean="0">
                          <a:solidFill>
                            <a:schemeClr val="tx1"/>
                          </a:solidFill>
                        </a:rPr>
                        <a:t>表达式唯一</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71091">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1" dirty="0" smtClean="0">
                          <a:solidFill>
                            <a:schemeClr val="tx1"/>
                          </a:solidFill>
                        </a:rPr>
                        <a:t>无穷解</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900" b="1" i="1" dirty="0" smtClean="0">
                          <a:solidFill>
                            <a:schemeClr val="tx1"/>
                          </a:solidFill>
                        </a:rPr>
                        <a:t>R</a:t>
                      </a:r>
                      <a:r>
                        <a:rPr lang="en-US" altLang="zh-CN" sz="1900" b="1" i="0" dirty="0" smtClean="0">
                          <a:solidFill>
                            <a:schemeClr val="tx1"/>
                          </a:solidFill>
                        </a:rPr>
                        <a:t>(</a:t>
                      </a:r>
                      <a:r>
                        <a:rPr lang="en-US" altLang="zh-CN" sz="1900" b="1" i="1" dirty="0" smtClean="0">
                          <a:solidFill>
                            <a:schemeClr val="tx1"/>
                          </a:solidFill>
                        </a:rPr>
                        <a:t>A</a:t>
                      </a:r>
                      <a:r>
                        <a:rPr lang="en-US" altLang="zh-CN" sz="1900" b="1" i="0" dirty="0" smtClean="0">
                          <a:solidFill>
                            <a:schemeClr val="tx1"/>
                          </a:solidFill>
                        </a:rPr>
                        <a:t>) = </a:t>
                      </a:r>
                      <a:r>
                        <a:rPr lang="en-US" altLang="zh-CN" sz="1900" b="1" i="1" dirty="0" smtClean="0">
                          <a:solidFill>
                            <a:schemeClr val="tx1"/>
                          </a:solidFill>
                        </a:rPr>
                        <a:t>R</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 </a:t>
                      </a:r>
                    </a:p>
                    <a:p>
                      <a:pPr algn="l"/>
                      <a:r>
                        <a:rPr lang="zh-CN" altLang="en-US" sz="1900" b="1" dirty="0" smtClean="0">
                          <a:solidFill>
                            <a:schemeClr val="tx1"/>
                          </a:solidFill>
                        </a:rPr>
                        <a:t>         </a:t>
                      </a:r>
                      <a:r>
                        <a:rPr lang="en-US" altLang="zh-CN" sz="1900" b="1" dirty="0" smtClean="0">
                          <a:solidFill>
                            <a:schemeClr val="tx1"/>
                          </a:solidFill>
                        </a:rPr>
                        <a:t>&lt;</a:t>
                      </a:r>
                      <a:r>
                        <a:rPr lang="en-US" altLang="zh-CN" sz="1900" b="1" baseline="0" dirty="0" smtClean="0">
                          <a:solidFill>
                            <a:schemeClr val="tx1"/>
                          </a:solidFill>
                        </a:rPr>
                        <a:t> </a:t>
                      </a:r>
                      <a:r>
                        <a:rPr lang="zh-CN" altLang="en-US" sz="1900" b="1" baseline="0" dirty="0" smtClean="0">
                          <a:solidFill>
                            <a:schemeClr val="tx1"/>
                          </a:solidFill>
                        </a:rPr>
                        <a:t>未知数个数</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1" dirty="0" smtClean="0">
                          <a:solidFill>
                            <a:schemeClr val="tx1"/>
                          </a:solidFill>
                        </a:rPr>
                        <a:t>表达式不唯一</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72" name="Text Box 2"/>
          <p:cNvSpPr txBox="1">
            <a:spLocks noChangeArrowheads="1"/>
          </p:cNvSpPr>
          <p:nvPr/>
        </p:nvSpPr>
        <p:spPr bwMode="auto">
          <a:xfrm>
            <a:off x="454025" y="457200"/>
            <a:ext cx="949325" cy="457200"/>
          </a:xfrm>
          <a:prstGeom prst="rect">
            <a:avLst/>
          </a:prstGeom>
          <a:noFill/>
          <a:ln w="9525">
            <a:noFill/>
            <a:miter lim="800000"/>
            <a:headEnd/>
            <a:tailEnd/>
          </a:ln>
        </p:spPr>
        <p:txBody>
          <a:bodyPr wrap="none">
            <a:spAutoFit/>
          </a:bodyPr>
          <a:lstStyle/>
          <a:p>
            <a:r>
              <a:rPr kumimoji="1" lang="zh-CN" altLang="en-US" sz="2400" b="1">
                <a:solidFill>
                  <a:srgbClr val="3333FF"/>
                </a:solidFill>
                <a:latin typeface="楷体_GB2312"/>
                <a:ea typeface="楷体_GB2312"/>
                <a:cs typeface="楷体_GB2312"/>
              </a:rPr>
              <a:t>例</a:t>
            </a:r>
            <a:r>
              <a:rPr kumimoji="1" lang="en-US" altLang="zh-CN" sz="2400" b="1">
                <a:solidFill>
                  <a:srgbClr val="3333FF"/>
                </a:solidFill>
                <a:latin typeface="Times New Roman" pitchFamily="18" charset="0"/>
                <a:ea typeface="楷体_GB2312"/>
                <a:cs typeface="楷体_GB2312"/>
              </a:rPr>
              <a:t>1</a:t>
            </a:r>
            <a:r>
              <a:rPr kumimoji="1" lang="zh-CN" altLang="en-US" sz="2400" b="1">
                <a:solidFill>
                  <a:srgbClr val="3333FF"/>
                </a:solidFill>
                <a:latin typeface="楷体_GB2312"/>
                <a:ea typeface="楷体_GB2312"/>
                <a:cs typeface="楷体_GB2312"/>
              </a:rPr>
              <a:t>：</a:t>
            </a:r>
          </a:p>
        </p:txBody>
      </p:sp>
      <p:sp>
        <p:nvSpPr>
          <p:cNvPr id="15373" name="Text Box 3"/>
          <p:cNvSpPr txBox="1">
            <a:spLocks noChangeArrowheads="1"/>
          </p:cNvSpPr>
          <p:nvPr/>
        </p:nvSpPr>
        <p:spPr bwMode="auto">
          <a:xfrm>
            <a:off x="1771650" y="457200"/>
            <a:ext cx="3319463"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求排列 </a:t>
            </a:r>
            <a:r>
              <a:rPr kumimoji="1" lang="en-US" altLang="zh-CN" sz="2400" b="1">
                <a:solidFill>
                  <a:srgbClr val="000000"/>
                </a:solidFill>
                <a:latin typeface="Times New Roman" pitchFamily="18" charset="0"/>
                <a:ea typeface="楷体_GB2312"/>
                <a:cs typeface="楷体_GB2312"/>
              </a:rPr>
              <a:t>32514 </a:t>
            </a:r>
            <a:r>
              <a:rPr kumimoji="1" lang="zh-CN" altLang="en-US" sz="2400" b="1">
                <a:solidFill>
                  <a:srgbClr val="000000"/>
                </a:solidFill>
                <a:latin typeface="Times New Roman" pitchFamily="18" charset="0"/>
                <a:ea typeface="楷体_GB2312"/>
                <a:cs typeface="楷体_GB2312"/>
              </a:rPr>
              <a:t>的逆序数</a:t>
            </a:r>
            <a:r>
              <a:rPr kumimoji="1" lang="en-US" altLang="zh-CN" sz="2400" b="1">
                <a:solidFill>
                  <a:srgbClr val="000000"/>
                </a:solidFill>
                <a:latin typeface="Times New Roman" pitchFamily="18" charset="0"/>
                <a:ea typeface="楷体_GB2312"/>
                <a:cs typeface="楷体_GB2312"/>
              </a:rPr>
              <a:t>.</a:t>
            </a:r>
          </a:p>
        </p:txBody>
      </p:sp>
      <p:sp>
        <p:nvSpPr>
          <p:cNvPr id="25604" name="Text Box 4"/>
          <p:cNvSpPr txBox="1">
            <a:spLocks noChangeArrowheads="1"/>
          </p:cNvSpPr>
          <p:nvPr/>
        </p:nvSpPr>
        <p:spPr bwMode="auto">
          <a:xfrm>
            <a:off x="454025" y="1095375"/>
            <a:ext cx="796925" cy="457200"/>
          </a:xfrm>
          <a:prstGeom prst="rect">
            <a:avLst/>
          </a:prstGeom>
          <a:noFill/>
          <a:ln w="9525">
            <a:noFill/>
            <a:miter lim="800000"/>
            <a:headEnd/>
            <a:tailEnd/>
          </a:ln>
        </p:spPr>
        <p:txBody>
          <a:bodyPr wrap="none">
            <a:spAutoFit/>
          </a:bodyPr>
          <a:lstStyle/>
          <a:p>
            <a:r>
              <a:rPr kumimoji="1" lang="zh-CN" altLang="en-US" sz="2400" b="1">
                <a:solidFill>
                  <a:srgbClr val="3333FF"/>
                </a:solidFill>
                <a:latin typeface="楷体_GB2312"/>
                <a:ea typeface="楷体_GB2312"/>
                <a:cs typeface="楷体_GB2312"/>
              </a:rPr>
              <a:t>解：</a:t>
            </a:r>
          </a:p>
        </p:txBody>
      </p:sp>
      <p:graphicFrame>
        <p:nvGraphicFramePr>
          <p:cNvPr id="25605" name="Object 10"/>
          <p:cNvGraphicFramePr>
            <a:graphicFrameLocks noChangeAspect="1"/>
          </p:cNvGraphicFramePr>
          <p:nvPr/>
        </p:nvGraphicFramePr>
        <p:xfrm>
          <a:off x="1841500" y="1143000"/>
          <a:ext cx="3944938" cy="425450"/>
        </p:xfrm>
        <a:graphic>
          <a:graphicData uri="http://schemas.openxmlformats.org/presentationml/2006/ole">
            <mc:AlternateContent xmlns:mc="http://schemas.openxmlformats.org/markup-compatibility/2006">
              <mc:Choice xmlns:v="urn:schemas-microsoft-com:vml" Requires="v">
                <p:oleObj spid="_x0000_s15402" name="Equation" r:id="rId3" imgW="1892300" imgH="203200" progId="">
                  <p:embed/>
                </p:oleObj>
              </mc:Choice>
              <mc:Fallback>
                <p:oleObj name="Equation" r:id="rId3" imgW="1892300" imgH="2032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00" y="1143000"/>
                        <a:ext cx="3944938"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6" name="Text Box 6"/>
          <p:cNvSpPr txBox="1">
            <a:spLocks noChangeArrowheads="1"/>
          </p:cNvSpPr>
          <p:nvPr/>
        </p:nvSpPr>
        <p:spPr bwMode="auto">
          <a:xfrm>
            <a:off x="457200" y="2341563"/>
            <a:ext cx="1103313" cy="457200"/>
          </a:xfrm>
          <a:prstGeom prst="rect">
            <a:avLst/>
          </a:prstGeom>
          <a:noFill/>
          <a:ln w="9525">
            <a:noFill/>
            <a:miter lim="800000"/>
            <a:headEnd/>
            <a:tailEnd/>
          </a:ln>
        </p:spPr>
        <p:txBody>
          <a:bodyPr wrap="none">
            <a:spAutoFit/>
          </a:bodyPr>
          <a:lstStyle/>
          <a:p>
            <a:r>
              <a:rPr kumimoji="1" lang="zh-CN" altLang="en-US" sz="2400" b="1">
                <a:solidFill>
                  <a:srgbClr val="3333FF"/>
                </a:solidFill>
                <a:latin typeface="楷体_GB2312"/>
                <a:ea typeface="楷体_GB2312"/>
                <a:cs typeface="楷体_GB2312"/>
              </a:rPr>
              <a:t>练习：</a:t>
            </a:r>
          </a:p>
        </p:txBody>
      </p:sp>
      <p:sp>
        <p:nvSpPr>
          <p:cNvPr id="25607" name="Text Box 7"/>
          <p:cNvSpPr txBox="1">
            <a:spLocks noChangeArrowheads="1"/>
          </p:cNvSpPr>
          <p:nvPr/>
        </p:nvSpPr>
        <p:spPr bwMode="auto">
          <a:xfrm>
            <a:off x="1774825" y="2341563"/>
            <a:ext cx="3471863"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求排列 </a:t>
            </a:r>
            <a:r>
              <a:rPr kumimoji="1" lang="en-US" altLang="zh-CN" sz="2400" b="1">
                <a:solidFill>
                  <a:srgbClr val="000000"/>
                </a:solidFill>
                <a:latin typeface="Times New Roman" pitchFamily="18" charset="0"/>
                <a:ea typeface="楷体_GB2312"/>
                <a:cs typeface="楷体_GB2312"/>
              </a:rPr>
              <a:t>453162 </a:t>
            </a:r>
            <a:r>
              <a:rPr kumimoji="1" lang="zh-CN" altLang="en-US" sz="2400" b="1">
                <a:solidFill>
                  <a:srgbClr val="000000"/>
                </a:solidFill>
                <a:latin typeface="Times New Roman" pitchFamily="18" charset="0"/>
                <a:ea typeface="楷体_GB2312"/>
                <a:cs typeface="楷体_GB2312"/>
              </a:rPr>
              <a:t>的逆序数</a:t>
            </a:r>
            <a:r>
              <a:rPr kumimoji="1" lang="en-US" altLang="zh-CN" sz="2400" b="1">
                <a:solidFill>
                  <a:srgbClr val="000000"/>
                </a:solidFill>
                <a:latin typeface="Times New Roman" pitchFamily="18" charset="0"/>
                <a:ea typeface="楷体_GB2312"/>
                <a:cs typeface="楷体_GB2312"/>
              </a:rPr>
              <a:t>.</a:t>
            </a:r>
          </a:p>
        </p:txBody>
      </p:sp>
      <p:graphicFrame>
        <p:nvGraphicFramePr>
          <p:cNvPr id="25608" name="Object 11"/>
          <p:cNvGraphicFramePr>
            <a:graphicFrameLocks noChangeAspect="1"/>
          </p:cNvGraphicFramePr>
          <p:nvPr/>
        </p:nvGraphicFramePr>
        <p:xfrm>
          <a:off x="1841500" y="3165475"/>
          <a:ext cx="695325" cy="376238"/>
        </p:xfrm>
        <a:graphic>
          <a:graphicData uri="http://schemas.openxmlformats.org/presentationml/2006/ole">
            <mc:AlternateContent xmlns:mc="http://schemas.openxmlformats.org/markup-compatibility/2006">
              <mc:Choice xmlns:v="urn:schemas-microsoft-com:vml" Requires="v">
                <p:oleObj spid="_x0000_s15403" name="Equation" r:id="rId5" imgW="329914" imgH="177646" progId="">
                  <p:embed/>
                </p:oleObj>
              </mc:Choice>
              <mc:Fallback>
                <p:oleObj name="Equation" r:id="rId5" imgW="329914" imgH="177646"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500" y="3165475"/>
                        <a:ext cx="695325"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9" name="Text Box 9"/>
          <p:cNvSpPr txBox="1">
            <a:spLocks noChangeArrowheads="1"/>
          </p:cNvSpPr>
          <p:nvPr/>
        </p:nvSpPr>
        <p:spPr bwMode="auto">
          <a:xfrm>
            <a:off x="454025" y="3124200"/>
            <a:ext cx="796925" cy="457200"/>
          </a:xfrm>
          <a:prstGeom prst="rect">
            <a:avLst/>
          </a:prstGeom>
          <a:noFill/>
          <a:ln w="9525">
            <a:noFill/>
            <a:miter lim="800000"/>
            <a:headEnd/>
            <a:tailEnd/>
          </a:ln>
        </p:spPr>
        <p:txBody>
          <a:bodyPr wrap="none">
            <a:spAutoFit/>
          </a:bodyPr>
          <a:lstStyle/>
          <a:p>
            <a:r>
              <a:rPr kumimoji="1" lang="zh-CN" altLang="en-US" sz="2400" b="1">
                <a:solidFill>
                  <a:srgbClr val="3333FF"/>
                </a:solidFill>
                <a:latin typeface="楷体_GB2312"/>
                <a:ea typeface="楷体_GB2312"/>
                <a:cs typeface="楷体_GB2312"/>
              </a:rPr>
              <a:t>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animEffect transition="in" filter="wipe(left)">
                                      <p:cBhvr>
                                        <p:cTn id="7" dur="500"/>
                                        <p:tgtEl>
                                          <p:spTgt spid="256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wipe(left)">
                                      <p:cBhvr>
                                        <p:cTn id="12" dur="500"/>
                                        <p:tgtEl>
                                          <p:spTgt spid="256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6"/>
                                        </p:tgtEl>
                                        <p:attrNameLst>
                                          <p:attrName>style.visibility</p:attrName>
                                        </p:attrNameLst>
                                      </p:cBhvr>
                                      <p:to>
                                        <p:strVal val="visible"/>
                                      </p:to>
                                    </p:set>
                                    <p:animEffect transition="in" filter="blinds(horizontal)">
                                      <p:cBhvr>
                                        <p:cTn id="17" dur="500"/>
                                        <p:tgtEl>
                                          <p:spTgt spid="2560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5607"/>
                                        </p:tgtEl>
                                        <p:attrNameLst>
                                          <p:attrName>style.visibility</p:attrName>
                                        </p:attrNameLst>
                                      </p:cBhvr>
                                      <p:to>
                                        <p:strVal val="visible"/>
                                      </p:to>
                                    </p:set>
                                    <p:animEffect transition="in" filter="blinds(horizontal)">
                                      <p:cBhvr>
                                        <p:cTn id="20" dur="500"/>
                                        <p:tgtEl>
                                          <p:spTgt spid="256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609">
                                            <p:txEl>
                                              <p:pRg st="0" end="0"/>
                                            </p:txEl>
                                          </p:spTgt>
                                        </p:tgtEl>
                                        <p:attrNameLst>
                                          <p:attrName>style.visibility</p:attrName>
                                        </p:attrNameLst>
                                      </p:cBhvr>
                                      <p:to>
                                        <p:strVal val="visible"/>
                                      </p:to>
                                    </p:set>
                                    <p:animEffect transition="in" filter="wipe(left)">
                                      <p:cBhvr>
                                        <p:cTn id="25" dur="500"/>
                                        <p:tgtEl>
                                          <p:spTgt spid="25609">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5608"/>
                                        </p:tgtEl>
                                        <p:attrNameLst>
                                          <p:attrName>style.visibility</p:attrName>
                                        </p:attrNameLst>
                                      </p:cBhvr>
                                      <p:to>
                                        <p:strVal val="visible"/>
                                      </p:to>
                                    </p:set>
                                    <p:animEffect transition="in" filter="wipe(left)">
                                      <p:cBhvr>
                                        <p:cTn id="30"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uild="p" autoUpdateAnimBg="0"/>
      <p:bldP spid="25606" grpId="0"/>
      <p:bldP spid="25607" grpId="0"/>
      <p:bldP spid="25609" grpId="0" build="p" autoUpdateAnimBg="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5" name="Rectangle 12"/>
          <p:cNvSpPr>
            <a:spLocks noGrp="1" noChangeArrowheads="1"/>
          </p:cNvSpPr>
          <p:nvPr>
            <p:ph type="title"/>
          </p:nvPr>
        </p:nvSpPr>
        <p:spPr/>
        <p:txBody>
          <a:bodyPr/>
          <a:lstStyle/>
          <a:p>
            <a:pPr eaLnBrk="1" hangingPunct="1"/>
            <a:r>
              <a:rPr lang="zh-CN" altLang="en-US" smtClean="0"/>
              <a:t>回顾：矩阵的秩</a:t>
            </a:r>
          </a:p>
        </p:txBody>
      </p:sp>
      <p:sp>
        <p:nvSpPr>
          <p:cNvPr id="14352" name="Rectangle 16"/>
          <p:cNvSpPr>
            <a:spLocks noGrp="1" noChangeArrowheads="1"/>
          </p:cNvSpPr>
          <p:nvPr>
            <p:ph type="body" idx="1"/>
          </p:nvPr>
        </p:nvSpPr>
        <p:spPr>
          <a:xfrm>
            <a:off x="457200" y="1524000"/>
            <a:ext cx="8229600" cy="1771650"/>
          </a:xfrm>
        </p:spPr>
        <p:txBody>
          <a:bodyPr>
            <a:spAutoFit/>
          </a:bodyPr>
          <a:lstStyle/>
          <a:p>
            <a:pPr eaLnBrk="1" hangingPunct="1">
              <a:buFont typeface="Wingdings" pitchFamily="2" charset="2"/>
              <a:buNone/>
            </a:pPr>
            <a:r>
              <a:rPr lang="zh-CN" altLang="en-US" smtClean="0">
                <a:solidFill>
                  <a:srgbClr val="0000FF"/>
                </a:solidFill>
              </a:rPr>
              <a:t>定义：</a:t>
            </a:r>
            <a:r>
              <a:rPr lang="zh-CN" altLang="en-US" smtClean="0"/>
              <a:t>在 </a:t>
            </a:r>
            <a:r>
              <a:rPr lang="en-US" altLang="zh-CN" i="1" smtClean="0"/>
              <a:t>m</a:t>
            </a:r>
            <a:r>
              <a:rPr lang="en-US" altLang="zh-CN" smtClean="0"/>
              <a:t>×</a:t>
            </a:r>
            <a:r>
              <a:rPr lang="en-US" altLang="zh-CN" i="1" smtClean="0"/>
              <a:t>n</a:t>
            </a:r>
            <a:r>
              <a:rPr lang="en-US" altLang="zh-CN" smtClean="0"/>
              <a:t> </a:t>
            </a:r>
            <a:r>
              <a:rPr lang="zh-CN" altLang="en-US" smtClean="0"/>
              <a:t>矩阵 </a:t>
            </a:r>
            <a:r>
              <a:rPr lang="en-US" altLang="zh-CN" i="1" smtClean="0"/>
              <a:t>A </a:t>
            </a:r>
            <a:r>
              <a:rPr lang="zh-CN" altLang="en-US" smtClean="0"/>
              <a:t>中，任取 </a:t>
            </a:r>
            <a:r>
              <a:rPr lang="en-US" altLang="zh-CN" i="1" smtClean="0"/>
              <a:t>k</a:t>
            </a:r>
            <a:r>
              <a:rPr lang="en-US" altLang="zh-CN" smtClean="0"/>
              <a:t> </a:t>
            </a:r>
            <a:r>
              <a:rPr lang="zh-CN" altLang="en-US" smtClean="0"/>
              <a:t>行 </a:t>
            </a:r>
            <a:r>
              <a:rPr lang="en-US" altLang="zh-CN" i="1" smtClean="0"/>
              <a:t>k</a:t>
            </a:r>
            <a:r>
              <a:rPr lang="en-US" altLang="zh-CN" smtClean="0"/>
              <a:t> </a:t>
            </a:r>
            <a:r>
              <a:rPr lang="zh-CN" altLang="en-US" smtClean="0"/>
              <a:t>列</a:t>
            </a:r>
            <a:r>
              <a:rPr lang="en-US" altLang="zh-CN" smtClean="0"/>
              <a:t>(</a:t>
            </a:r>
            <a:r>
              <a:rPr lang="en-US" altLang="zh-CN" i="1" smtClean="0"/>
              <a:t> k</a:t>
            </a:r>
            <a:r>
              <a:rPr lang="en-US" altLang="zh-CN" smtClean="0"/>
              <a:t> ≤ </a:t>
            </a:r>
            <a:r>
              <a:rPr lang="en-US" altLang="zh-CN" i="1" smtClean="0"/>
              <a:t>m</a:t>
            </a:r>
            <a:r>
              <a:rPr lang="zh-CN" altLang="en-US" smtClean="0"/>
              <a:t>，</a:t>
            </a:r>
            <a:r>
              <a:rPr lang="en-US" altLang="zh-CN" i="1" smtClean="0"/>
              <a:t>k</a:t>
            </a:r>
            <a:r>
              <a:rPr lang="en-US" altLang="zh-CN" smtClean="0"/>
              <a:t>≤</a:t>
            </a:r>
            <a:r>
              <a:rPr lang="en-US" altLang="zh-CN" i="1" smtClean="0"/>
              <a:t>n</a:t>
            </a:r>
            <a:r>
              <a:rPr lang="en-US" altLang="zh-CN" smtClean="0"/>
              <a:t>)</a:t>
            </a:r>
            <a:r>
              <a:rPr lang="zh-CN" altLang="en-US" smtClean="0"/>
              <a:t>，</a:t>
            </a:r>
          </a:p>
          <a:p>
            <a:pPr eaLnBrk="1" hangingPunct="1">
              <a:buFont typeface="Wingdings" pitchFamily="2" charset="2"/>
              <a:buNone/>
            </a:pPr>
            <a:r>
              <a:rPr lang="zh-CN" altLang="en-US" smtClean="0"/>
              <a:t>位于这些行列交叉处的 </a:t>
            </a:r>
            <a:r>
              <a:rPr lang="en-US" altLang="zh-CN" i="1" smtClean="0"/>
              <a:t>k</a:t>
            </a:r>
            <a:r>
              <a:rPr lang="en-US" altLang="zh-CN" baseline="30000" smtClean="0"/>
              <a:t>2</a:t>
            </a:r>
            <a:r>
              <a:rPr lang="en-US" altLang="zh-CN" smtClean="0"/>
              <a:t> </a:t>
            </a:r>
            <a:r>
              <a:rPr lang="zh-CN" altLang="en-US" smtClean="0"/>
              <a:t>个元素，不改变它们在 </a:t>
            </a:r>
            <a:r>
              <a:rPr lang="en-US" altLang="zh-CN" i="1" smtClean="0"/>
              <a:t>A</a:t>
            </a:r>
            <a:r>
              <a:rPr lang="zh-CN" altLang="en-US" smtClean="0"/>
              <a:t>中所处</a:t>
            </a:r>
          </a:p>
          <a:p>
            <a:pPr eaLnBrk="1" hangingPunct="1">
              <a:buFont typeface="Wingdings" pitchFamily="2" charset="2"/>
              <a:buNone/>
            </a:pPr>
            <a:r>
              <a:rPr lang="zh-CN" altLang="en-US" smtClean="0"/>
              <a:t>的位置次序而得的 </a:t>
            </a:r>
            <a:r>
              <a:rPr lang="en-US" altLang="zh-CN" i="1" smtClean="0"/>
              <a:t>k</a:t>
            </a:r>
            <a:r>
              <a:rPr lang="en-US" altLang="zh-CN" smtClean="0"/>
              <a:t> </a:t>
            </a:r>
            <a:r>
              <a:rPr lang="zh-CN" altLang="en-US" smtClean="0"/>
              <a:t>阶行列式，称为矩阵 </a:t>
            </a:r>
            <a:r>
              <a:rPr lang="en-US" altLang="zh-CN" i="1" smtClean="0"/>
              <a:t>A </a:t>
            </a:r>
            <a:r>
              <a:rPr lang="zh-CN" altLang="en-US" smtClean="0"/>
              <a:t>的 </a:t>
            </a:r>
            <a:r>
              <a:rPr lang="en-US" altLang="zh-CN" i="1" smtClean="0">
                <a:solidFill>
                  <a:srgbClr val="FF0000"/>
                </a:solidFill>
              </a:rPr>
              <a:t>k </a:t>
            </a:r>
            <a:r>
              <a:rPr lang="zh-CN" altLang="en-US" smtClean="0">
                <a:solidFill>
                  <a:srgbClr val="FF0000"/>
                </a:solidFill>
              </a:rPr>
              <a:t>阶子式</a:t>
            </a:r>
            <a:r>
              <a:rPr lang="zh-CN" altLang="en-US" smtClean="0"/>
              <a:t>．</a:t>
            </a:r>
          </a:p>
          <a:p>
            <a:pPr eaLnBrk="1" hangingPunct="1">
              <a:buFont typeface="Wingdings" pitchFamily="2" charset="2"/>
              <a:buNone/>
            </a:pPr>
            <a:r>
              <a:rPr lang="zh-CN" altLang="en-US" smtClean="0">
                <a:solidFill>
                  <a:srgbClr val="0000FF"/>
                </a:solidFill>
              </a:rPr>
              <a:t>规定：</a:t>
            </a:r>
            <a:r>
              <a:rPr kumimoji="1" lang="zh-CN" altLang="en-US" smtClean="0"/>
              <a:t>零矩阵的秩等于零．</a:t>
            </a:r>
            <a:endParaRPr lang="zh-CN" altLang="en-US" smtClean="0"/>
          </a:p>
        </p:txBody>
      </p:sp>
      <p:sp>
        <p:nvSpPr>
          <p:cNvPr id="14353" name="Rectangle 17"/>
          <p:cNvSpPr>
            <a:spLocks noChangeArrowheads="1"/>
          </p:cNvSpPr>
          <p:nvPr/>
        </p:nvSpPr>
        <p:spPr bwMode="auto">
          <a:xfrm>
            <a:off x="457200" y="3505200"/>
            <a:ext cx="8229600" cy="1333500"/>
          </a:xfrm>
          <a:prstGeom prst="rect">
            <a:avLst/>
          </a:prstGeom>
          <a:noFill/>
          <a:ln w="9525">
            <a:noFill/>
            <a:miter lim="800000"/>
            <a:headEnd/>
            <a:tailEnd/>
          </a:ln>
        </p:spPr>
        <p:txBody>
          <a:bodyPr/>
          <a:lstStyle/>
          <a:p>
            <a:pPr marL="342900" indent="-3429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设矩阵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中有一个不等于零的 </a:t>
            </a:r>
            <a:r>
              <a:rPr lang="en-US" altLang="zh-CN" sz="2400" b="1" i="1">
                <a:solidFill>
                  <a:srgbClr val="000000"/>
                </a:solidFill>
                <a:latin typeface="Times New Roman" pitchFamily="18" charset="0"/>
                <a:ea typeface="楷体_GB2312"/>
                <a:cs typeface="楷体_GB2312"/>
              </a:rPr>
              <a:t>r </a:t>
            </a:r>
            <a:r>
              <a:rPr lang="zh-CN" altLang="en-US" sz="2400" b="1">
                <a:solidFill>
                  <a:srgbClr val="000000"/>
                </a:solidFill>
                <a:latin typeface="Times New Roman" pitchFamily="18" charset="0"/>
                <a:ea typeface="楷体_GB2312"/>
                <a:cs typeface="楷体_GB2312"/>
              </a:rPr>
              <a:t>阶子式</a:t>
            </a:r>
            <a:r>
              <a:rPr lang="zh-CN" altLang="en-US" sz="2400" b="1" i="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D</a:t>
            </a:r>
            <a:r>
              <a:rPr lang="zh-CN" altLang="en-US" sz="2400" b="1">
                <a:solidFill>
                  <a:srgbClr val="000000"/>
                </a:solidFill>
                <a:latin typeface="Times New Roman" pitchFamily="18" charset="0"/>
                <a:ea typeface="楷体_GB2312"/>
                <a:cs typeface="楷体_GB2312"/>
              </a:rPr>
              <a:t>，且所有</a:t>
            </a:r>
          </a:p>
          <a:p>
            <a:pPr marL="342900" indent="-342900">
              <a:spcBef>
                <a:spcPct val="20000"/>
              </a:spcBef>
              <a:buClr>
                <a:srgbClr val="00007D"/>
              </a:buClr>
              <a:buSzPct val="75000"/>
              <a:buFont typeface="Wingdings" pitchFamily="2" charset="2"/>
              <a:buNone/>
            </a:pP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 +1 </a:t>
            </a:r>
            <a:r>
              <a:rPr lang="zh-CN" altLang="en-US" sz="2400" b="1">
                <a:solidFill>
                  <a:srgbClr val="000000"/>
                </a:solidFill>
                <a:latin typeface="Times New Roman" pitchFamily="18" charset="0"/>
                <a:ea typeface="楷体_GB2312"/>
                <a:cs typeface="楷体_GB2312"/>
              </a:rPr>
              <a:t>阶子式（如果存在的话）全等于零，那么</a:t>
            </a:r>
            <a:r>
              <a:rPr lang="zh-CN" altLang="en-US" sz="2400" b="1" i="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D </a:t>
            </a:r>
            <a:r>
              <a:rPr lang="zh-CN" altLang="en-US" sz="2400" b="1">
                <a:solidFill>
                  <a:srgbClr val="000000"/>
                </a:solidFill>
                <a:latin typeface="Times New Roman" pitchFamily="18" charset="0"/>
                <a:ea typeface="楷体_GB2312"/>
                <a:cs typeface="楷体_GB2312"/>
              </a:rPr>
              <a:t>称为矩阵</a:t>
            </a:r>
          </a:p>
          <a:p>
            <a:pPr marL="342900" indent="-342900">
              <a:spcBef>
                <a:spcPct val="20000"/>
              </a:spcBef>
              <a:buClr>
                <a:srgbClr val="00007D"/>
              </a:buClr>
              <a:buSzPct val="75000"/>
              <a:buFont typeface="Wingdings" pitchFamily="2" charset="2"/>
              <a:buNone/>
            </a:pP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a:t>
            </a:r>
            <a:r>
              <a:rPr lang="zh-CN" altLang="en-US" sz="2400" b="1">
                <a:solidFill>
                  <a:srgbClr val="FF0000"/>
                </a:solidFill>
                <a:latin typeface="Times New Roman" pitchFamily="18" charset="0"/>
                <a:ea typeface="楷体_GB2312"/>
                <a:cs typeface="楷体_GB2312"/>
              </a:rPr>
              <a:t>最高阶非零子式</a:t>
            </a:r>
            <a:r>
              <a:rPr lang="zh-CN" altLang="en-US" sz="2400" b="1">
                <a:solidFill>
                  <a:srgbClr val="000000"/>
                </a:solidFill>
                <a:latin typeface="Times New Roman" pitchFamily="18" charset="0"/>
                <a:ea typeface="楷体_GB2312"/>
                <a:cs typeface="楷体_GB2312"/>
              </a:rPr>
              <a:t>，数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称为</a:t>
            </a:r>
            <a:r>
              <a:rPr lang="zh-CN" altLang="en-US" sz="2400" b="1">
                <a:solidFill>
                  <a:srgbClr val="FF0000"/>
                </a:solidFill>
                <a:latin typeface="Times New Roman" pitchFamily="18" charset="0"/>
                <a:ea typeface="楷体_GB2312"/>
                <a:cs typeface="楷体_GB2312"/>
              </a:rPr>
              <a:t>矩阵</a:t>
            </a:r>
            <a:r>
              <a:rPr lang="zh-CN" altLang="en-US" sz="2400" b="1" i="1">
                <a:solidFill>
                  <a:srgbClr val="FF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A</a:t>
            </a:r>
            <a:r>
              <a:rPr lang="en-US" altLang="zh-CN" sz="2400" b="1">
                <a:solidFill>
                  <a:srgbClr val="FF0000"/>
                </a:solidFill>
                <a:latin typeface="Times New Roman" pitchFamily="18" charset="0"/>
                <a:ea typeface="楷体_GB2312"/>
                <a:cs typeface="楷体_GB2312"/>
              </a:rPr>
              <a:t> </a:t>
            </a:r>
            <a:r>
              <a:rPr lang="zh-CN" altLang="en-US" sz="2400" b="1">
                <a:solidFill>
                  <a:srgbClr val="FF0000"/>
                </a:solidFill>
                <a:latin typeface="Times New Roman" pitchFamily="18" charset="0"/>
                <a:ea typeface="楷体_GB2312"/>
                <a:cs typeface="楷体_GB2312"/>
              </a:rPr>
              <a:t>的秩</a:t>
            </a:r>
            <a:r>
              <a:rPr lang="zh-CN" altLang="en-US" sz="2400" b="1">
                <a:solidFill>
                  <a:srgbClr val="000000"/>
                </a:solidFill>
                <a:latin typeface="Times New Roman" pitchFamily="18" charset="0"/>
                <a:ea typeface="楷体_GB2312"/>
                <a:cs typeface="楷体_GB2312"/>
              </a:rPr>
              <a:t>，记作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a:t>
            </a:r>
          </a:p>
        </p:txBody>
      </p:sp>
      <p:sp>
        <p:nvSpPr>
          <p:cNvPr id="14354" name="Rectangle 18"/>
          <p:cNvSpPr>
            <a:spLocks noChangeArrowheads="1"/>
          </p:cNvSpPr>
          <p:nvPr/>
        </p:nvSpPr>
        <p:spPr bwMode="auto">
          <a:xfrm>
            <a:off x="457200" y="5121275"/>
            <a:ext cx="8229600" cy="1260475"/>
          </a:xfrm>
          <a:prstGeom prst="rect">
            <a:avLst/>
          </a:prstGeom>
          <a:noFill/>
          <a:ln w="9525">
            <a:noFill/>
            <a:miter lim="800000"/>
            <a:headEnd/>
            <a:tailEnd/>
          </a:ln>
        </p:spPr>
        <p:txBody>
          <a:bodyPr>
            <a:spAutoFit/>
          </a:bodyPr>
          <a:lstStyle/>
          <a:p>
            <a:pPr marL="342900" indent="-3429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结论：   </a:t>
            </a:r>
            <a:r>
              <a:rPr lang="zh-CN" altLang="en-US" sz="2400" b="1">
                <a:solidFill>
                  <a:srgbClr val="000000"/>
                </a:solidFill>
                <a:latin typeface="Times New Roman" pitchFamily="18" charset="0"/>
                <a:ea typeface="楷体_GB2312"/>
                <a:cs typeface="楷体_GB2312"/>
              </a:rPr>
              <a:t>矩阵的秩</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矩阵中最高阶非零子式的阶数</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矩阵对应的行阶梯形矩阵的非零行的行数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4352">
                                            <p:txEl>
                                              <p:pRg st="0" end="0"/>
                                            </p:txEl>
                                          </p:spTgt>
                                        </p:tgtEl>
                                        <p:attrNameLst>
                                          <p:attrName>style.visibility</p:attrName>
                                        </p:attrNameLst>
                                      </p:cBhvr>
                                      <p:to>
                                        <p:strVal val="visible"/>
                                      </p:to>
                                    </p:set>
                                  </p:childTnLst>
                                </p:cTn>
                              </p:par>
                            </p:childTnLst>
                          </p:cTn>
                        </p:par>
                        <p:par>
                          <p:cTn id="7" fill="hold" nodeType="afterGroup">
                            <p:stCondLst>
                              <p:cond delay="27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14352">
                                            <p:txEl>
                                              <p:pRg st="1" end="1"/>
                                            </p:txEl>
                                          </p:spTgt>
                                        </p:tgtEl>
                                        <p:attrNameLst>
                                          <p:attrName>style.visibility</p:attrName>
                                        </p:attrNameLst>
                                      </p:cBhvr>
                                      <p:to>
                                        <p:strVal val="visible"/>
                                      </p:to>
                                    </p:set>
                                  </p:childTnLst>
                                </p:cTn>
                              </p:par>
                            </p:childTnLst>
                          </p:cTn>
                        </p:par>
                        <p:par>
                          <p:cTn id="10" fill="hold" nodeType="afterGroup">
                            <p:stCondLst>
                              <p:cond delay="5202"/>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14352">
                                            <p:txEl>
                                              <p:pRg st="2" end="2"/>
                                            </p:txEl>
                                          </p:spTgt>
                                        </p:tgtEl>
                                        <p:attrNameLst>
                                          <p:attrName>style.visibility</p:attrName>
                                        </p:attrNameLst>
                                      </p:cBhvr>
                                      <p:to>
                                        <p:strVal val="visible"/>
                                      </p:to>
                                    </p:set>
                                  </p:childTnLst>
                                </p:cTn>
                              </p:par>
                            </p:childTnLst>
                          </p:cTn>
                        </p:par>
                        <p:par>
                          <p:cTn id="13" fill="hold" nodeType="afterGroup">
                            <p:stCondLst>
                              <p:cond delay="7603"/>
                            </p:stCondLst>
                            <p:childTnLst>
                              <p:par>
                                <p:cTn id="14" presetID="1" presetClass="entr" presetSubtype="0" fill="hold" grpId="0" nodeType="afterEffect">
                                  <p:stCondLst>
                                    <p:cond delay="0"/>
                                  </p:stCondLst>
                                  <p:iterate type="lt">
                                    <p:tmAbs val="100"/>
                                  </p:iterate>
                                  <p:childTnLst>
                                    <p:set>
                                      <p:cBhvr>
                                        <p:cTn id="15" dur="1" fill="hold">
                                          <p:stCondLst>
                                            <p:cond delay="0"/>
                                          </p:stCondLst>
                                        </p:cTn>
                                        <p:tgtEl>
                                          <p:spTgt spid="14352">
                                            <p:txEl>
                                              <p:pRg st="3" end="3"/>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iterate type="lt">
                                    <p:tmAbs val="100"/>
                                  </p:iterate>
                                  <p:childTnLst>
                                    <p:set>
                                      <p:cBhvr>
                                        <p:cTn id="19" dur="1" fill="hold">
                                          <p:stCondLst>
                                            <p:cond delay="0"/>
                                          </p:stCondLst>
                                        </p:cTn>
                                        <p:tgtEl>
                                          <p:spTgt spid="1435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4354">
                                            <p:txEl>
                                              <p:pRg st="0" end="0"/>
                                            </p:txEl>
                                          </p:spTgt>
                                        </p:tgtEl>
                                        <p:attrNameLst>
                                          <p:attrName>style.visibility</p:attrName>
                                        </p:attrNameLst>
                                      </p:cBhvr>
                                      <p:to>
                                        <p:strVal val="visible"/>
                                      </p:to>
                                    </p:set>
                                    <p:animEffect transition="in" filter="slide(fromBottom)">
                                      <p:cBhvr>
                                        <p:cTn id="24" dur="500"/>
                                        <p:tgtEl>
                                          <p:spTgt spid="14354">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4354">
                                            <p:txEl>
                                              <p:pRg st="1" end="1"/>
                                            </p:txEl>
                                          </p:spTgt>
                                        </p:tgtEl>
                                        <p:attrNameLst>
                                          <p:attrName>style.visibility</p:attrName>
                                        </p:attrNameLst>
                                      </p:cBhvr>
                                      <p:to>
                                        <p:strVal val="visible"/>
                                      </p:to>
                                    </p:set>
                                    <p:animEffect transition="in" filter="slide(fromBottom)">
                                      <p:cBhvr>
                                        <p:cTn id="29" dur="500"/>
                                        <p:tgtEl>
                                          <p:spTgt spid="14354">
                                            <p:txEl>
                                              <p:pRg st="1" end="1"/>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14354">
                                            <p:txEl>
                                              <p:pRg st="2" end="2"/>
                                            </p:txEl>
                                          </p:spTgt>
                                        </p:tgtEl>
                                        <p:attrNameLst>
                                          <p:attrName>style.visibility</p:attrName>
                                        </p:attrNameLst>
                                      </p:cBhvr>
                                      <p:to>
                                        <p:strVal val="visible"/>
                                      </p:to>
                                    </p:set>
                                    <p:animEffect transition="in" filter="slide(fromBottom)">
                                      <p:cBhvr>
                                        <p:cTn id="34" dur="500"/>
                                        <p:tgtEl>
                                          <p:spTgt spid="143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2" grpId="0" build="p"/>
      <p:bldP spid="14353" grpId="0"/>
      <p:bldP spid="14354" grpId="0" build="p"/>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29" name="Rectangle 2"/>
          <p:cNvSpPr>
            <a:spLocks noGrp="1" noChangeArrowheads="1"/>
          </p:cNvSpPr>
          <p:nvPr>
            <p:ph type="title"/>
          </p:nvPr>
        </p:nvSpPr>
        <p:spPr/>
        <p:txBody>
          <a:bodyPr/>
          <a:lstStyle/>
          <a:p>
            <a:pPr eaLnBrk="1" hangingPunct="1"/>
            <a:r>
              <a:rPr lang="zh-CN" altLang="en-US" smtClean="0"/>
              <a:t>向量组的秩的概念</a:t>
            </a:r>
          </a:p>
        </p:txBody>
      </p:sp>
      <p:sp>
        <p:nvSpPr>
          <p:cNvPr id="36867" name="Rectangle 3"/>
          <p:cNvSpPr>
            <a:spLocks noGrp="1" noChangeArrowheads="1"/>
          </p:cNvSpPr>
          <p:nvPr>
            <p:ph type="body" idx="1"/>
          </p:nvPr>
        </p:nvSpPr>
        <p:spPr>
          <a:xfrm>
            <a:off x="457200" y="1628775"/>
            <a:ext cx="8229600" cy="4108450"/>
          </a:xfrm>
        </p:spPr>
        <p:txBody>
          <a:bodyPr/>
          <a:lstStyle/>
          <a:p>
            <a:pPr marL="457200" indent="-457200" eaLnBrk="1" hangingPunct="1">
              <a:spcBef>
                <a:spcPct val="50000"/>
              </a:spcBef>
              <a:buClr>
                <a:schemeClr val="accent2"/>
              </a:buClr>
              <a:buSzPct val="80000"/>
              <a:buFont typeface="Wingdings" pitchFamily="2" charset="2"/>
              <a:buNone/>
            </a:pPr>
            <a:r>
              <a:rPr kumimoji="1" lang="zh-CN" altLang="en-US" smtClean="0">
                <a:solidFill>
                  <a:srgbClr val="0000FF"/>
                </a:solidFill>
              </a:rPr>
              <a:t>定义：</a:t>
            </a:r>
            <a:r>
              <a:rPr kumimoji="1" lang="zh-CN" altLang="en-US" smtClean="0"/>
              <a:t>设有向量组 </a:t>
            </a:r>
            <a:r>
              <a:rPr kumimoji="1" lang="en-US" altLang="zh-CN" i="1" smtClean="0"/>
              <a:t>A</a:t>
            </a:r>
            <a:r>
              <a:rPr kumimoji="1" lang="en-US" altLang="zh-CN" smtClean="0"/>
              <a:t> </a:t>
            </a:r>
            <a:r>
              <a:rPr kumimoji="1" lang="zh-CN" altLang="en-US" smtClean="0"/>
              <a:t>，如果在 </a:t>
            </a:r>
            <a:r>
              <a:rPr kumimoji="1" lang="en-US" altLang="zh-CN" i="1" smtClean="0"/>
              <a:t>A</a:t>
            </a:r>
            <a:r>
              <a:rPr kumimoji="1" lang="en-US" altLang="zh-CN" smtClean="0"/>
              <a:t> </a:t>
            </a:r>
            <a:r>
              <a:rPr kumimoji="1" lang="zh-CN" altLang="en-US" smtClean="0"/>
              <a:t>中能选出 </a:t>
            </a:r>
            <a:r>
              <a:rPr kumimoji="1" lang="en-US" altLang="zh-CN" i="1" smtClean="0"/>
              <a:t>r </a:t>
            </a:r>
            <a:r>
              <a:rPr kumimoji="1" lang="zh-CN" altLang="en-US" smtClean="0"/>
              <a:t>个向量</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a:t>
            </a:r>
          </a:p>
          <a:p>
            <a:pPr marL="457200" indent="-457200" eaLnBrk="1" hangingPunct="1">
              <a:spcBef>
                <a:spcPct val="50000"/>
              </a:spcBef>
              <a:buClr>
                <a:schemeClr val="accent2"/>
              </a:buClr>
              <a:buSzPct val="80000"/>
              <a:buFont typeface="Wingdings" pitchFamily="2" charset="2"/>
              <a:buNone/>
            </a:pPr>
            <a:r>
              <a:rPr kumimoji="1" lang="en-US" altLang="zh-CN" smtClean="0"/>
              <a:t> </a:t>
            </a:r>
            <a:r>
              <a:rPr kumimoji="1" lang="en-US" altLang="zh-CN" i="1" smtClean="0"/>
              <a:t>a</a:t>
            </a:r>
            <a:r>
              <a:rPr kumimoji="1" lang="en-US" altLang="zh-CN" i="1" baseline="-25000" smtClean="0"/>
              <a:t>r</a:t>
            </a:r>
            <a:r>
              <a:rPr kumimoji="1" lang="zh-CN" altLang="en-US" smtClean="0"/>
              <a:t>，满足</a:t>
            </a:r>
          </a:p>
          <a:p>
            <a:pPr marL="457200" indent="-457200" eaLnBrk="1" hangingPunct="1">
              <a:spcBef>
                <a:spcPct val="50000"/>
              </a:spcBef>
              <a:buClr>
                <a:srgbClr val="0000FF"/>
              </a:buClr>
              <a:buSzTx/>
              <a:buFont typeface="Wingdings" pitchFamily="2" charset="2"/>
              <a:buAutoNum type="circleNumDbPlain"/>
            </a:pPr>
            <a:r>
              <a:rPr kumimoji="1" lang="zh-CN" altLang="en-US" smtClean="0"/>
              <a:t>向量组 </a:t>
            </a:r>
            <a:r>
              <a:rPr kumimoji="1" lang="en-US" altLang="zh-CN" i="1" smtClean="0"/>
              <a:t>A</a:t>
            </a:r>
            <a:r>
              <a:rPr kumimoji="1" lang="en-US" altLang="zh-CN" baseline="-25000" smtClean="0"/>
              <a:t>0 </a:t>
            </a:r>
            <a:r>
              <a:rPr kumimoji="1" lang="zh-CN" altLang="en-US" smtClean="0"/>
              <a:t>：</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r </a:t>
            </a:r>
            <a:r>
              <a:rPr kumimoji="1" lang="zh-CN" altLang="en-US" smtClean="0"/>
              <a:t>线性无关；</a:t>
            </a:r>
          </a:p>
          <a:p>
            <a:pPr marL="457200" indent="-457200" eaLnBrk="1" hangingPunct="1">
              <a:spcBef>
                <a:spcPct val="50000"/>
              </a:spcBef>
              <a:buClr>
                <a:srgbClr val="0000FF"/>
              </a:buClr>
              <a:buSzTx/>
              <a:buFont typeface="Wingdings" pitchFamily="2" charset="2"/>
              <a:buAutoNum type="circleNumDbPlain"/>
            </a:pPr>
            <a:r>
              <a:rPr kumimoji="1" lang="zh-CN" altLang="en-US" smtClean="0"/>
              <a:t>向量组 </a:t>
            </a:r>
            <a:r>
              <a:rPr kumimoji="1" lang="en-US" altLang="zh-CN" i="1" smtClean="0"/>
              <a:t>A</a:t>
            </a:r>
            <a:r>
              <a:rPr kumimoji="1" lang="en-US" altLang="zh-CN" smtClean="0"/>
              <a:t> </a:t>
            </a:r>
            <a:r>
              <a:rPr kumimoji="1" lang="zh-CN" altLang="en-US" smtClean="0"/>
              <a:t>中任意 </a:t>
            </a:r>
            <a:r>
              <a:rPr kumimoji="1" lang="en-US" altLang="zh-CN" i="1" smtClean="0"/>
              <a:t>r </a:t>
            </a:r>
            <a:r>
              <a:rPr kumimoji="1" lang="en-US" altLang="zh-CN" smtClean="0"/>
              <a:t>+ 1</a:t>
            </a:r>
            <a:r>
              <a:rPr kumimoji="1" lang="zh-CN" altLang="en-US" smtClean="0"/>
              <a:t>个向量（如果 </a:t>
            </a:r>
            <a:r>
              <a:rPr kumimoji="1" lang="en-US" altLang="zh-CN" i="1" smtClean="0"/>
              <a:t>A</a:t>
            </a:r>
            <a:r>
              <a:rPr kumimoji="1" lang="en-US" altLang="zh-CN" smtClean="0"/>
              <a:t> </a:t>
            </a:r>
            <a:r>
              <a:rPr kumimoji="1" lang="zh-CN" altLang="en-US" smtClean="0"/>
              <a:t>中有</a:t>
            </a:r>
            <a:r>
              <a:rPr kumimoji="1" lang="en-US" altLang="zh-CN" i="1" smtClean="0"/>
              <a:t>r </a:t>
            </a:r>
            <a:r>
              <a:rPr kumimoji="1" lang="en-US" altLang="zh-CN" smtClean="0"/>
              <a:t>+ 1</a:t>
            </a:r>
            <a:r>
              <a:rPr kumimoji="1" lang="zh-CN" altLang="en-US" smtClean="0"/>
              <a:t>个向量的话）都线性相关；</a:t>
            </a:r>
          </a:p>
          <a:p>
            <a:pPr marL="457200" indent="-457200" eaLnBrk="1" hangingPunct="1">
              <a:spcBef>
                <a:spcPct val="50000"/>
              </a:spcBef>
              <a:buClr>
                <a:schemeClr val="accent2"/>
              </a:buClr>
              <a:buSzPct val="80000"/>
              <a:buFont typeface="Wingdings" pitchFamily="2" charset="2"/>
              <a:buNone/>
            </a:pPr>
            <a:r>
              <a:rPr kumimoji="1" lang="zh-CN" altLang="en-US" smtClean="0"/>
              <a:t>那么称向量组 </a:t>
            </a:r>
            <a:r>
              <a:rPr kumimoji="1" lang="en-US" altLang="zh-CN" i="1" smtClean="0"/>
              <a:t>A</a:t>
            </a:r>
            <a:r>
              <a:rPr kumimoji="1" lang="en-US" altLang="zh-CN" baseline="-25000" smtClean="0"/>
              <a:t>0 </a:t>
            </a:r>
            <a:r>
              <a:rPr kumimoji="1" lang="zh-CN" altLang="en-US" smtClean="0"/>
              <a:t>是向量组 </a:t>
            </a:r>
            <a:r>
              <a:rPr kumimoji="1" lang="en-US" altLang="zh-CN" i="1" smtClean="0"/>
              <a:t>A</a:t>
            </a:r>
            <a:r>
              <a:rPr kumimoji="1" lang="en-US" altLang="zh-CN" smtClean="0"/>
              <a:t> </a:t>
            </a:r>
            <a:r>
              <a:rPr kumimoji="1" lang="zh-CN" altLang="en-US" smtClean="0"/>
              <a:t>的一个</a:t>
            </a:r>
            <a:r>
              <a:rPr kumimoji="1" lang="zh-CN" altLang="en-US" smtClean="0">
                <a:solidFill>
                  <a:srgbClr val="FF0000"/>
                </a:solidFill>
              </a:rPr>
              <a:t>最大线性无关向量组</a:t>
            </a:r>
            <a:r>
              <a:rPr kumimoji="1" lang="zh-CN" altLang="en-US" smtClean="0"/>
              <a:t>，</a:t>
            </a:r>
          </a:p>
          <a:p>
            <a:pPr marL="457200" indent="-457200" eaLnBrk="1" hangingPunct="1">
              <a:spcBef>
                <a:spcPct val="50000"/>
              </a:spcBef>
              <a:buClr>
                <a:schemeClr val="accent2"/>
              </a:buClr>
              <a:buSzPct val="80000"/>
              <a:buFont typeface="Wingdings" pitchFamily="2" charset="2"/>
              <a:buNone/>
            </a:pPr>
            <a:r>
              <a:rPr kumimoji="1" lang="zh-CN" altLang="en-US" smtClean="0"/>
              <a:t>简称</a:t>
            </a:r>
            <a:r>
              <a:rPr kumimoji="1" lang="zh-CN" altLang="en-US" smtClean="0">
                <a:solidFill>
                  <a:srgbClr val="FF0000"/>
                </a:solidFill>
              </a:rPr>
              <a:t>最大无关组</a:t>
            </a:r>
            <a:r>
              <a:rPr kumimoji="1" lang="zh-CN" altLang="en-US" smtClean="0"/>
              <a:t>．</a:t>
            </a:r>
          </a:p>
          <a:p>
            <a:pPr marL="457200" indent="-457200" eaLnBrk="1" hangingPunct="1">
              <a:spcBef>
                <a:spcPct val="50000"/>
              </a:spcBef>
              <a:buClr>
                <a:schemeClr val="accent2"/>
              </a:buClr>
              <a:buSzPct val="80000"/>
              <a:buFont typeface="Wingdings" pitchFamily="2" charset="2"/>
              <a:buNone/>
            </a:pPr>
            <a:r>
              <a:rPr kumimoji="1" lang="zh-CN" altLang="en-US" smtClean="0"/>
              <a:t>最大无关组所含向量个数 </a:t>
            </a:r>
            <a:r>
              <a:rPr kumimoji="1" lang="en-US" altLang="zh-CN" i="1" smtClean="0"/>
              <a:t>r</a:t>
            </a:r>
            <a:r>
              <a:rPr kumimoji="1" lang="en-US" altLang="zh-CN" smtClean="0"/>
              <a:t> </a:t>
            </a:r>
            <a:r>
              <a:rPr kumimoji="1" lang="zh-CN" altLang="en-US" smtClean="0"/>
              <a:t>称为</a:t>
            </a:r>
            <a:r>
              <a:rPr kumimoji="1" lang="zh-CN" altLang="en-US" smtClean="0">
                <a:solidFill>
                  <a:srgbClr val="FF0000"/>
                </a:solidFill>
              </a:rPr>
              <a:t>向量组 </a:t>
            </a:r>
            <a:r>
              <a:rPr kumimoji="1" lang="en-US" altLang="zh-CN" i="1" smtClean="0">
                <a:solidFill>
                  <a:srgbClr val="FF0000"/>
                </a:solidFill>
              </a:rPr>
              <a:t>A</a:t>
            </a:r>
            <a:r>
              <a:rPr kumimoji="1" lang="en-US" altLang="zh-CN" smtClean="0">
                <a:solidFill>
                  <a:srgbClr val="FF0000"/>
                </a:solidFill>
              </a:rPr>
              <a:t> </a:t>
            </a:r>
            <a:r>
              <a:rPr kumimoji="1" lang="zh-CN" altLang="en-US" smtClean="0">
                <a:solidFill>
                  <a:srgbClr val="FF0000"/>
                </a:solidFill>
              </a:rPr>
              <a:t>的秩</a:t>
            </a:r>
            <a:r>
              <a:rPr kumimoji="1" lang="zh-CN" altLang="en-US" smtClean="0"/>
              <a:t>，记作</a:t>
            </a:r>
            <a:r>
              <a:rPr kumimoji="1" lang="en-US" altLang="zh-CN" i="1" smtClean="0"/>
              <a:t>R</a:t>
            </a:r>
            <a:r>
              <a:rPr kumimoji="1" lang="en-US" altLang="zh-CN" i="1" baseline="-25000" smtClean="0"/>
              <a:t>A </a:t>
            </a:r>
            <a:r>
              <a:rPr kumimoji="1" lang="zh-CN" altLang="en-US"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slide(fromBottom)">
                                      <p:cBhvr>
                                        <p:cTn id="7" dur="500"/>
                                        <p:tgtEl>
                                          <p:spTgt spid="36867">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slide(fromBottom)">
                                      <p:cBhvr>
                                        <p:cTn id="10" dur="500"/>
                                        <p:tgtEl>
                                          <p:spTgt spid="3686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animEffect transition="in" filter="slide(fromBottom)">
                                      <p:cBhvr>
                                        <p:cTn id="15" dur="500"/>
                                        <p:tgtEl>
                                          <p:spTgt spid="36867">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6867">
                                            <p:txEl>
                                              <p:pRg st="3" end="3"/>
                                            </p:txEl>
                                          </p:spTgt>
                                        </p:tgtEl>
                                        <p:attrNameLst>
                                          <p:attrName>style.visibility</p:attrName>
                                        </p:attrNameLst>
                                      </p:cBhvr>
                                      <p:to>
                                        <p:strVal val="visible"/>
                                      </p:to>
                                    </p:set>
                                    <p:animEffect transition="in" filter="slide(fromBottom)">
                                      <p:cBhvr>
                                        <p:cTn id="20" dur="500"/>
                                        <p:tgtEl>
                                          <p:spTgt spid="3686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animEffect transition="in" filter="slide(fromBottom)">
                                      <p:cBhvr>
                                        <p:cTn id="25" dur="500"/>
                                        <p:tgtEl>
                                          <p:spTgt spid="36867">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36867">
                                            <p:txEl>
                                              <p:pRg st="5" end="5"/>
                                            </p:txEl>
                                          </p:spTgt>
                                        </p:tgtEl>
                                        <p:attrNameLst>
                                          <p:attrName>style.visibility</p:attrName>
                                        </p:attrNameLst>
                                      </p:cBhvr>
                                      <p:to>
                                        <p:strVal val="visible"/>
                                      </p:to>
                                    </p:set>
                                    <p:animEffect transition="in" filter="slide(fromBottom)">
                                      <p:cBhvr>
                                        <p:cTn id="30" dur="500"/>
                                        <p:tgtEl>
                                          <p:spTgt spid="36867">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6867">
                                            <p:txEl>
                                              <p:pRg st="6" end="6"/>
                                            </p:txEl>
                                          </p:spTgt>
                                        </p:tgtEl>
                                        <p:attrNameLst>
                                          <p:attrName>style.visibility</p:attrName>
                                        </p:attrNameLst>
                                      </p:cBhvr>
                                      <p:to>
                                        <p:strVal val="visible"/>
                                      </p:to>
                                    </p:set>
                                    <p:animEffect transition="in" filter="slide(fromBottom)">
                                      <p:cBhvr>
                                        <p:cTn id="35"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3" name="Rectangle 2"/>
          <p:cNvSpPr>
            <a:spLocks noChangeArrowheads="1"/>
          </p:cNvSpPr>
          <p:nvPr/>
        </p:nvSpPr>
        <p:spPr bwMode="auto">
          <a:xfrm>
            <a:off x="457200" y="1081088"/>
            <a:ext cx="8229600" cy="17716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求</a:t>
            </a:r>
            <a:r>
              <a:rPr kumimoji="1" lang="zh-CN" altLang="en-US" sz="2400" b="1">
                <a:solidFill>
                  <a:srgbClr val="000000"/>
                </a:solidFill>
                <a:latin typeface="Times New Roman" pitchFamily="18" charset="0"/>
                <a:ea typeface="楷体_GB2312"/>
                <a:cs typeface="楷体_GB2312"/>
              </a:rPr>
              <a:t>矩阵                                              的秩，并求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最高阶非零子式．</a:t>
            </a:r>
          </a:p>
        </p:txBody>
      </p:sp>
      <p:graphicFrame>
        <p:nvGraphicFramePr>
          <p:cNvPr id="273412" name="Object 4"/>
          <p:cNvGraphicFramePr>
            <a:graphicFrameLocks noChangeAspect="1"/>
          </p:cNvGraphicFramePr>
          <p:nvPr/>
        </p:nvGraphicFramePr>
        <p:xfrm>
          <a:off x="2124075" y="406400"/>
          <a:ext cx="3355975" cy="1855788"/>
        </p:xfrm>
        <a:graphic>
          <a:graphicData uri="http://schemas.openxmlformats.org/presentationml/2006/ole">
            <mc:AlternateContent xmlns:mc="http://schemas.openxmlformats.org/markup-compatibility/2006">
              <mc:Choice xmlns:v="urn:schemas-microsoft-com:vml" Requires="v">
                <p:oleObj spid="_x0000_s273428" name="Equation" r:id="rId3" imgW="1676400" imgH="927100" progId="">
                  <p:embed/>
                </p:oleObj>
              </mc:Choice>
              <mc:Fallback>
                <p:oleObj name="Equation" r:id="rId3" imgW="1676400" imgH="9271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406400"/>
                        <a:ext cx="3355975" cy="185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457200" y="3630613"/>
            <a:ext cx="8229600" cy="8953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第二步求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的最高阶非零子式</a:t>
            </a:r>
            <a:r>
              <a:rPr kumimoji="1" lang="zh-CN" altLang="en-US"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选取行阶梯形矩阵中非零行</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的第一个非零元所在的列</a:t>
            </a:r>
          </a:p>
        </p:txBody>
      </p:sp>
      <p:sp>
        <p:nvSpPr>
          <p:cNvPr id="72709" name="Text Box 5"/>
          <p:cNvSpPr txBox="1">
            <a:spLocks noChangeArrowheads="1"/>
          </p:cNvSpPr>
          <p:nvPr/>
        </p:nvSpPr>
        <p:spPr bwMode="auto">
          <a:xfrm>
            <a:off x="457200" y="4068763"/>
            <a:ext cx="8686800" cy="931862"/>
          </a:xfrm>
          <a:prstGeom prst="rect">
            <a:avLst/>
          </a:prstGeom>
          <a:noFill/>
          <a:ln w="9525">
            <a:noFill/>
            <a:miter lim="800000"/>
            <a:headEnd/>
            <a:tailEnd/>
          </a:ln>
        </p:spPr>
        <p:txBody>
          <a:bodyPr>
            <a:spAutoFit/>
          </a:bodyPr>
          <a:lstStyle/>
          <a:p>
            <a:pPr marL="457200" indent="-457200" eaLnBrk="0" hangingPunct="0"/>
            <a:r>
              <a:rPr lang="en-US" altLang="zh-CN" sz="2400" b="1">
                <a:solidFill>
                  <a:srgbClr val="000000"/>
                </a:solidFill>
                <a:latin typeface="楷体_GB2312"/>
                <a:ea typeface="楷体_GB2312"/>
                <a:cs typeface="楷体_GB2312"/>
              </a:rPr>
              <a:t>                      </a:t>
            </a:r>
            <a:r>
              <a:rPr lang="zh-CN" altLang="en-US" sz="2400" b="1">
                <a:solidFill>
                  <a:srgbClr val="000000"/>
                </a:solidFill>
                <a:latin typeface="Times New Roman" pitchFamily="18" charset="0"/>
                <a:ea typeface="楷体_GB2312"/>
                <a:cs typeface="楷体_GB2312"/>
              </a:rPr>
              <a:t>，与之对应的是选取矩阵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的第一、</a:t>
            </a:r>
          </a:p>
          <a:p>
            <a:pPr marL="457200" indent="-457200" eaLnBrk="0" hangingPunct="0">
              <a:lnSpc>
                <a:spcPct val="130000"/>
              </a:lnSpc>
            </a:pPr>
            <a:r>
              <a:rPr lang="zh-CN" altLang="en-US" sz="2400" b="1">
                <a:solidFill>
                  <a:srgbClr val="000000"/>
                </a:solidFill>
                <a:latin typeface="Times New Roman" pitchFamily="18" charset="0"/>
                <a:ea typeface="楷体_GB2312"/>
                <a:cs typeface="楷体_GB2312"/>
              </a:rPr>
              <a:t>二、四列</a:t>
            </a:r>
            <a:r>
              <a:rPr kumimoji="1" lang="zh-CN" altLang="en-US" sz="2400" b="1">
                <a:solidFill>
                  <a:srgbClr val="000000"/>
                </a:solidFill>
                <a:latin typeface="Times New Roman" pitchFamily="18" charset="0"/>
                <a:ea typeface="楷体_GB2312"/>
                <a:cs typeface="楷体_GB2312"/>
              </a:rPr>
              <a:t>．</a:t>
            </a:r>
          </a:p>
        </p:txBody>
      </p:sp>
      <p:sp>
        <p:nvSpPr>
          <p:cNvPr id="72710" name="Rectangle 6"/>
          <p:cNvSpPr>
            <a:spLocks noChangeArrowheads="1"/>
          </p:cNvSpPr>
          <p:nvPr/>
        </p:nvSpPr>
        <p:spPr bwMode="auto">
          <a:xfrm>
            <a:off x="2008188" y="1020763"/>
            <a:ext cx="503237"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72711" name="Rectangle 7"/>
          <p:cNvSpPr>
            <a:spLocks noChangeArrowheads="1"/>
          </p:cNvSpPr>
          <p:nvPr/>
        </p:nvSpPr>
        <p:spPr bwMode="auto">
          <a:xfrm>
            <a:off x="2513013" y="1020763"/>
            <a:ext cx="503237"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72712" name="Rectangle 8"/>
          <p:cNvSpPr>
            <a:spLocks noChangeArrowheads="1"/>
          </p:cNvSpPr>
          <p:nvPr/>
        </p:nvSpPr>
        <p:spPr bwMode="auto">
          <a:xfrm>
            <a:off x="3740150" y="1020763"/>
            <a:ext cx="503238"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72713" name="Rectangle 9"/>
          <p:cNvSpPr>
            <a:spLocks noChangeArrowheads="1"/>
          </p:cNvSpPr>
          <p:nvPr/>
        </p:nvSpPr>
        <p:spPr bwMode="auto">
          <a:xfrm>
            <a:off x="5018088" y="1020763"/>
            <a:ext cx="457200"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72714" name="Rectangle 10"/>
          <p:cNvSpPr>
            <a:spLocks noChangeArrowheads="1"/>
          </p:cNvSpPr>
          <p:nvPr/>
        </p:nvSpPr>
        <p:spPr bwMode="auto">
          <a:xfrm>
            <a:off x="5435600" y="1020763"/>
            <a:ext cx="457200"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72715" name="Rectangle 11"/>
          <p:cNvSpPr>
            <a:spLocks noChangeArrowheads="1"/>
          </p:cNvSpPr>
          <p:nvPr/>
        </p:nvSpPr>
        <p:spPr bwMode="auto">
          <a:xfrm>
            <a:off x="6457950" y="1020763"/>
            <a:ext cx="457200"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72716" name="Rectangle 12"/>
          <p:cNvSpPr>
            <a:spLocks noChangeArrowheads="1"/>
          </p:cNvSpPr>
          <p:nvPr/>
        </p:nvSpPr>
        <p:spPr bwMode="auto">
          <a:xfrm>
            <a:off x="457200" y="455613"/>
            <a:ext cx="8229600" cy="457200"/>
          </a:xfrm>
          <a:prstGeom prst="rect">
            <a:avLst/>
          </a:prstGeom>
          <a:noFill/>
          <a:ln w="9525">
            <a:noFill/>
            <a:miter lim="800000"/>
            <a:headEnd/>
            <a:tailEnd/>
          </a:ln>
        </p:spPr>
        <p:txBody>
          <a:bodyPr>
            <a:spAutoFit/>
          </a:bodyPr>
          <a:lstStyle/>
          <a:p>
            <a:pPr marL="342900" indent="-342900"/>
            <a:r>
              <a:rPr kumimoji="1"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第一步先用初等行变换把矩阵化成行阶梯形矩阵</a:t>
            </a:r>
            <a:r>
              <a:rPr kumimoji="1" lang="zh-CN" altLang="en-US" sz="2400" b="1">
                <a:solidFill>
                  <a:srgbClr val="000000"/>
                </a:solidFill>
                <a:latin typeface="Times New Roman" pitchFamily="18" charset="0"/>
                <a:ea typeface="楷体_GB2312"/>
                <a:cs typeface="楷体_GB2312"/>
              </a:rPr>
              <a:t>．</a:t>
            </a:r>
          </a:p>
        </p:txBody>
      </p:sp>
      <p:sp>
        <p:nvSpPr>
          <p:cNvPr id="72717" name="Rectangle 13"/>
          <p:cNvSpPr>
            <a:spLocks noChangeArrowheads="1"/>
          </p:cNvSpPr>
          <p:nvPr/>
        </p:nvSpPr>
        <p:spPr bwMode="auto">
          <a:xfrm>
            <a:off x="457200" y="3011488"/>
            <a:ext cx="8229600" cy="457200"/>
          </a:xfrm>
          <a:prstGeom prst="rect">
            <a:avLst/>
          </a:prstGeom>
          <a:noFill/>
          <a:ln w="9525">
            <a:noFill/>
            <a:miter lim="800000"/>
            <a:headEnd/>
            <a:tailEnd/>
          </a:ln>
        </p:spPr>
        <p:txBody>
          <a:bodyPr>
            <a:spAutoFit/>
          </a:bodyPr>
          <a:lstStyle/>
          <a:p>
            <a:pPr marL="342900" indent="-342900"/>
            <a:r>
              <a:rPr lang="zh-CN" altLang="en-US" sz="2400" b="1">
                <a:solidFill>
                  <a:srgbClr val="000000"/>
                </a:solidFill>
                <a:latin typeface="Times New Roman" pitchFamily="18" charset="0"/>
                <a:ea typeface="楷体_GB2312"/>
                <a:cs typeface="楷体_GB2312"/>
              </a:rPr>
              <a:t>行阶梯形矩阵有 </a:t>
            </a:r>
            <a:r>
              <a:rPr lang="en-US" altLang="zh-CN" sz="2400" b="1">
                <a:solidFill>
                  <a:srgbClr val="000000"/>
                </a:solidFill>
                <a:latin typeface="Times New Roman" pitchFamily="18" charset="0"/>
                <a:ea typeface="楷体_GB2312"/>
                <a:cs typeface="楷体_GB2312"/>
              </a:rPr>
              <a:t>3 </a:t>
            </a:r>
            <a:r>
              <a:rPr lang="zh-CN" altLang="en-US" sz="2400" b="1">
                <a:solidFill>
                  <a:srgbClr val="000000"/>
                </a:solidFill>
                <a:latin typeface="Times New Roman" pitchFamily="18" charset="0"/>
                <a:ea typeface="楷体_GB2312"/>
                <a:cs typeface="楷体_GB2312"/>
              </a:rPr>
              <a:t>个非零行，故</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graphicFrame>
        <p:nvGraphicFramePr>
          <p:cNvPr id="72718" name="Object 8"/>
          <p:cNvGraphicFramePr>
            <a:graphicFrameLocks noChangeAspect="1"/>
          </p:cNvGraphicFramePr>
          <p:nvPr/>
        </p:nvGraphicFramePr>
        <p:xfrm>
          <a:off x="1422400" y="1012825"/>
          <a:ext cx="6170613" cy="1854200"/>
        </p:xfrm>
        <a:graphic>
          <a:graphicData uri="http://schemas.openxmlformats.org/presentationml/2006/ole">
            <mc:AlternateContent xmlns:mc="http://schemas.openxmlformats.org/markup-compatibility/2006">
              <mc:Choice xmlns:v="urn:schemas-microsoft-com:vml" Requires="v">
                <p:oleObj spid="_x0000_s274488" name="Equation" r:id="rId3" imgW="3086100" imgH="927100" progId="">
                  <p:embed/>
                </p:oleObj>
              </mc:Choice>
              <mc:Fallback>
                <p:oleObj name="Equation" r:id="rId3" imgW="3086100" imgH="9271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1012825"/>
                        <a:ext cx="6170613"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5"/>
          <p:cNvGrpSpPr>
            <a:grpSpLocks/>
          </p:cNvGrpSpPr>
          <p:nvPr/>
        </p:nvGrpSpPr>
        <p:grpSpPr bwMode="auto">
          <a:xfrm>
            <a:off x="4984750" y="1492250"/>
            <a:ext cx="2540000" cy="863600"/>
            <a:chOff x="3120" y="1017"/>
            <a:chExt cx="1781" cy="544"/>
          </a:xfrm>
        </p:grpSpPr>
        <p:sp>
          <p:nvSpPr>
            <p:cNvPr id="274454" name="Line 16"/>
            <p:cNvSpPr>
              <a:spLocks noChangeShapeType="1"/>
            </p:cNvSpPr>
            <p:nvPr/>
          </p:nvSpPr>
          <p:spPr bwMode="auto">
            <a:xfrm>
              <a:off x="3120" y="1017"/>
              <a:ext cx="317" cy="0"/>
            </a:xfrm>
            <a:prstGeom prst="line">
              <a:avLst/>
            </a:prstGeom>
            <a:noFill/>
            <a:ln w="28575">
              <a:solidFill>
                <a:srgbClr val="0000FF"/>
              </a:solidFill>
              <a:round/>
              <a:headEnd/>
              <a:tailEnd/>
            </a:ln>
          </p:spPr>
          <p:txBody>
            <a:bodyPr/>
            <a:lstStyle/>
            <a:p>
              <a:endParaRPr lang="zh-CN" altLang="en-US"/>
            </a:p>
          </p:txBody>
        </p:sp>
        <p:sp>
          <p:nvSpPr>
            <p:cNvPr id="274455" name="Line 17"/>
            <p:cNvSpPr>
              <a:spLocks noChangeShapeType="1"/>
            </p:cNvSpPr>
            <p:nvPr/>
          </p:nvSpPr>
          <p:spPr bwMode="auto">
            <a:xfrm>
              <a:off x="3428" y="1017"/>
              <a:ext cx="0" cy="272"/>
            </a:xfrm>
            <a:prstGeom prst="line">
              <a:avLst/>
            </a:prstGeom>
            <a:noFill/>
            <a:ln w="28575">
              <a:solidFill>
                <a:srgbClr val="0000FF"/>
              </a:solidFill>
              <a:round/>
              <a:headEnd/>
              <a:tailEnd/>
            </a:ln>
          </p:spPr>
          <p:txBody>
            <a:bodyPr/>
            <a:lstStyle/>
            <a:p>
              <a:endParaRPr lang="zh-CN" altLang="en-US"/>
            </a:p>
          </p:txBody>
        </p:sp>
        <p:sp>
          <p:nvSpPr>
            <p:cNvPr id="274456" name="Line 18"/>
            <p:cNvSpPr>
              <a:spLocks noChangeShapeType="1"/>
            </p:cNvSpPr>
            <p:nvPr/>
          </p:nvSpPr>
          <p:spPr bwMode="auto">
            <a:xfrm>
              <a:off x="3437" y="1289"/>
              <a:ext cx="748" cy="0"/>
            </a:xfrm>
            <a:prstGeom prst="line">
              <a:avLst/>
            </a:prstGeom>
            <a:noFill/>
            <a:ln w="28575">
              <a:solidFill>
                <a:srgbClr val="0000FF"/>
              </a:solidFill>
              <a:round/>
              <a:headEnd/>
              <a:tailEnd/>
            </a:ln>
          </p:spPr>
          <p:txBody>
            <a:bodyPr/>
            <a:lstStyle/>
            <a:p>
              <a:endParaRPr lang="zh-CN" altLang="en-US"/>
            </a:p>
          </p:txBody>
        </p:sp>
        <p:sp>
          <p:nvSpPr>
            <p:cNvPr id="274457" name="Line 19"/>
            <p:cNvSpPr>
              <a:spLocks noChangeShapeType="1"/>
            </p:cNvSpPr>
            <p:nvPr/>
          </p:nvSpPr>
          <p:spPr bwMode="auto">
            <a:xfrm>
              <a:off x="4176" y="1289"/>
              <a:ext cx="0" cy="272"/>
            </a:xfrm>
            <a:prstGeom prst="line">
              <a:avLst/>
            </a:prstGeom>
            <a:noFill/>
            <a:ln w="28575">
              <a:solidFill>
                <a:srgbClr val="0000FF"/>
              </a:solidFill>
              <a:round/>
              <a:headEnd/>
              <a:tailEnd/>
            </a:ln>
          </p:spPr>
          <p:txBody>
            <a:bodyPr/>
            <a:lstStyle/>
            <a:p>
              <a:endParaRPr lang="zh-CN" altLang="en-US"/>
            </a:p>
          </p:txBody>
        </p:sp>
        <p:sp>
          <p:nvSpPr>
            <p:cNvPr id="274458" name="Line 20"/>
            <p:cNvSpPr>
              <a:spLocks noChangeShapeType="1"/>
            </p:cNvSpPr>
            <p:nvPr/>
          </p:nvSpPr>
          <p:spPr bwMode="auto">
            <a:xfrm>
              <a:off x="4176" y="1561"/>
              <a:ext cx="725" cy="0"/>
            </a:xfrm>
            <a:prstGeom prst="line">
              <a:avLst/>
            </a:prstGeom>
            <a:noFill/>
            <a:ln w="28575">
              <a:solidFill>
                <a:srgbClr val="0000FF"/>
              </a:solidFill>
              <a:round/>
              <a:headEnd/>
              <a:tailEnd/>
            </a:ln>
          </p:spPr>
          <p:txBody>
            <a:bodyPr/>
            <a:lstStyle/>
            <a:p>
              <a:endParaRPr lang="zh-CN" altLang="en-US"/>
            </a:p>
          </p:txBody>
        </p:sp>
      </p:grpSp>
      <p:graphicFrame>
        <p:nvGraphicFramePr>
          <p:cNvPr id="72726" name="Object 9"/>
          <p:cNvGraphicFramePr>
            <a:graphicFrameLocks noChangeAspect="1"/>
          </p:cNvGraphicFramePr>
          <p:nvPr/>
        </p:nvGraphicFramePr>
        <p:xfrm>
          <a:off x="1320800" y="4662488"/>
          <a:ext cx="4189413" cy="1854200"/>
        </p:xfrm>
        <a:graphic>
          <a:graphicData uri="http://schemas.openxmlformats.org/presentationml/2006/ole">
            <mc:AlternateContent xmlns:mc="http://schemas.openxmlformats.org/markup-compatibility/2006">
              <mc:Choice xmlns:v="urn:schemas-microsoft-com:vml" Requires="v">
                <p:oleObj spid="_x0000_s274489" name="Equation" r:id="rId5" imgW="2095500" imgH="927100" progId="">
                  <p:embed/>
                </p:oleObj>
              </mc:Choice>
              <mc:Fallback>
                <p:oleObj name="Equation" r:id="rId5" imgW="2095500" imgH="9271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0800" y="4662488"/>
                        <a:ext cx="4189413"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27" name="Object 10"/>
          <p:cNvGraphicFramePr>
            <a:graphicFrameLocks noChangeAspect="1"/>
          </p:cNvGraphicFramePr>
          <p:nvPr/>
        </p:nvGraphicFramePr>
        <p:xfrm>
          <a:off x="5478463" y="4660900"/>
          <a:ext cx="2032000" cy="1854200"/>
        </p:xfrm>
        <a:graphic>
          <a:graphicData uri="http://schemas.openxmlformats.org/presentationml/2006/ole">
            <mc:AlternateContent xmlns:mc="http://schemas.openxmlformats.org/markup-compatibility/2006">
              <mc:Choice xmlns:v="urn:schemas-microsoft-com:vml" Requires="v">
                <p:oleObj spid="_x0000_s274490" name="Equation" r:id="rId7" imgW="1016000" imgH="927100" progId="">
                  <p:embed/>
                </p:oleObj>
              </mc:Choice>
              <mc:Fallback>
                <p:oleObj name="Equation" r:id="rId7" imgW="1016000" imgH="9271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8463" y="4660900"/>
                        <a:ext cx="2032000"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2716"/>
                                        </p:tgtEl>
                                        <p:attrNameLst>
                                          <p:attrName>style.visibility</p:attrName>
                                        </p:attrNameLst>
                                      </p:cBhvr>
                                      <p:to>
                                        <p:strVal val="visible"/>
                                      </p:to>
                                    </p:set>
                                    <p:animEffect transition="in" filter="slide(fromBottom)">
                                      <p:cBhvr>
                                        <p:cTn id="7" dur="500"/>
                                        <p:tgtEl>
                                          <p:spTgt spid="727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2718"/>
                                        </p:tgtEl>
                                        <p:attrNameLst>
                                          <p:attrName>style.visibility</p:attrName>
                                        </p:attrNameLst>
                                      </p:cBhvr>
                                      <p:to>
                                        <p:strVal val="visible"/>
                                      </p:to>
                                    </p:set>
                                    <p:animEffect transition="in" filter="box(in)">
                                      <p:cBhvr>
                                        <p:cTn id="12" dur="500"/>
                                        <p:tgtEl>
                                          <p:spTgt spid="727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par>
                          <p:cTn id="18" fill="hold" nodeType="afterGroup">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72717"/>
                                        </p:tgtEl>
                                        <p:attrNameLst>
                                          <p:attrName>style.visibility</p:attrName>
                                        </p:attrNameLst>
                                      </p:cBhvr>
                                      <p:to>
                                        <p:strVal val="visible"/>
                                      </p:to>
                                    </p:set>
                                    <p:animEffect transition="in" filter="slide(fromBottom)">
                                      <p:cBhvr>
                                        <p:cTn id="21" dur="500"/>
                                        <p:tgtEl>
                                          <p:spTgt spid="7271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72706"/>
                                        </p:tgtEl>
                                        <p:attrNameLst>
                                          <p:attrName>style.visibility</p:attrName>
                                        </p:attrNameLst>
                                      </p:cBhvr>
                                      <p:to>
                                        <p:strVal val="visible"/>
                                      </p:to>
                                    </p:set>
                                  </p:childTnLst>
                                </p:cTn>
                              </p:par>
                            </p:childTnLst>
                          </p:cTn>
                        </p:par>
                        <p:par>
                          <p:cTn id="26" fill="hold" nodeType="afterGroup">
                            <p:stCondLst>
                              <p:cond delay="3601"/>
                            </p:stCondLst>
                            <p:childTnLst>
                              <p:par>
                                <p:cTn id="27" presetID="22" presetClass="entr" presetSubtype="1" fill="hold" grpId="0" nodeType="afterEffect">
                                  <p:stCondLst>
                                    <p:cond delay="0"/>
                                  </p:stCondLst>
                                  <p:childTnLst>
                                    <p:set>
                                      <p:cBhvr>
                                        <p:cTn id="28" dur="1" fill="hold">
                                          <p:stCondLst>
                                            <p:cond delay="0"/>
                                          </p:stCondLst>
                                        </p:cTn>
                                        <p:tgtEl>
                                          <p:spTgt spid="72713"/>
                                        </p:tgtEl>
                                        <p:attrNameLst>
                                          <p:attrName>style.visibility</p:attrName>
                                        </p:attrNameLst>
                                      </p:cBhvr>
                                      <p:to>
                                        <p:strVal val="visible"/>
                                      </p:to>
                                    </p:set>
                                    <p:animEffect transition="in" filter="wipe(up)">
                                      <p:cBhvr>
                                        <p:cTn id="29" dur="500"/>
                                        <p:tgtEl>
                                          <p:spTgt spid="7271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72714"/>
                                        </p:tgtEl>
                                        <p:attrNameLst>
                                          <p:attrName>style.visibility</p:attrName>
                                        </p:attrNameLst>
                                      </p:cBhvr>
                                      <p:to>
                                        <p:strVal val="visible"/>
                                      </p:to>
                                    </p:set>
                                    <p:animEffect transition="in" filter="wipe(up)">
                                      <p:cBhvr>
                                        <p:cTn id="32" dur="500"/>
                                        <p:tgtEl>
                                          <p:spTgt spid="7271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72715"/>
                                        </p:tgtEl>
                                        <p:attrNameLst>
                                          <p:attrName>style.visibility</p:attrName>
                                        </p:attrNameLst>
                                      </p:cBhvr>
                                      <p:to>
                                        <p:strVal val="visible"/>
                                      </p:to>
                                    </p:set>
                                    <p:animEffect transition="in" filter="wipe(up)">
                                      <p:cBhvr>
                                        <p:cTn id="35" dur="500"/>
                                        <p:tgtEl>
                                          <p:spTgt spid="72715"/>
                                        </p:tgtEl>
                                      </p:cBhvr>
                                    </p:animEffect>
                                  </p:childTnLst>
                                </p:cTn>
                              </p:par>
                            </p:childTnLst>
                          </p:cTn>
                        </p:par>
                        <p:par>
                          <p:cTn id="36" fill="hold" nodeType="afterGroup">
                            <p:stCondLst>
                              <p:cond delay="4101"/>
                            </p:stCondLst>
                            <p:childTnLst>
                              <p:par>
                                <p:cTn id="37" presetID="4" presetClass="entr" presetSubtype="16" fill="hold" nodeType="afterEffect">
                                  <p:stCondLst>
                                    <p:cond delay="0"/>
                                  </p:stCondLst>
                                  <p:childTnLst>
                                    <p:set>
                                      <p:cBhvr>
                                        <p:cTn id="38" dur="1" fill="hold">
                                          <p:stCondLst>
                                            <p:cond delay="0"/>
                                          </p:stCondLst>
                                        </p:cTn>
                                        <p:tgtEl>
                                          <p:spTgt spid="72727"/>
                                        </p:tgtEl>
                                        <p:attrNameLst>
                                          <p:attrName>style.visibility</p:attrName>
                                        </p:attrNameLst>
                                      </p:cBhvr>
                                      <p:to>
                                        <p:strVal val="visible"/>
                                      </p:to>
                                    </p:set>
                                    <p:animEffect transition="in" filter="box(in)">
                                      <p:cBhvr>
                                        <p:cTn id="39" dur="500"/>
                                        <p:tgtEl>
                                          <p:spTgt spid="7272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iterate type="lt">
                                    <p:tmAbs val="100"/>
                                  </p:iterate>
                                  <p:childTnLst>
                                    <p:set>
                                      <p:cBhvr>
                                        <p:cTn id="43" dur="1" fill="hold">
                                          <p:stCondLst>
                                            <p:cond delay="0"/>
                                          </p:stCondLst>
                                        </p:cTn>
                                        <p:tgtEl>
                                          <p:spTgt spid="72709"/>
                                        </p:tgtEl>
                                        <p:attrNameLst>
                                          <p:attrName>style.visibility</p:attrName>
                                        </p:attrNameLst>
                                      </p:cBhvr>
                                      <p:to>
                                        <p:strVal val="visible"/>
                                      </p:to>
                                    </p:set>
                                  </p:childTnLst>
                                </p:cTn>
                              </p:par>
                            </p:childTnLst>
                          </p:cTn>
                        </p:par>
                        <p:par>
                          <p:cTn id="44" fill="hold" nodeType="afterGroup">
                            <p:stCondLst>
                              <p:cond delay="2001"/>
                            </p:stCondLst>
                            <p:childTnLst>
                              <p:par>
                                <p:cTn id="45" presetID="22" presetClass="entr" presetSubtype="1" fill="hold" grpId="0" nodeType="afterEffect">
                                  <p:stCondLst>
                                    <p:cond delay="0"/>
                                  </p:stCondLst>
                                  <p:childTnLst>
                                    <p:set>
                                      <p:cBhvr>
                                        <p:cTn id="46" dur="1" fill="hold">
                                          <p:stCondLst>
                                            <p:cond delay="0"/>
                                          </p:stCondLst>
                                        </p:cTn>
                                        <p:tgtEl>
                                          <p:spTgt spid="72710"/>
                                        </p:tgtEl>
                                        <p:attrNameLst>
                                          <p:attrName>style.visibility</p:attrName>
                                        </p:attrNameLst>
                                      </p:cBhvr>
                                      <p:to>
                                        <p:strVal val="visible"/>
                                      </p:to>
                                    </p:set>
                                    <p:animEffect transition="in" filter="wipe(up)">
                                      <p:cBhvr>
                                        <p:cTn id="47" dur="500"/>
                                        <p:tgtEl>
                                          <p:spTgt spid="7271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72711"/>
                                        </p:tgtEl>
                                        <p:attrNameLst>
                                          <p:attrName>style.visibility</p:attrName>
                                        </p:attrNameLst>
                                      </p:cBhvr>
                                      <p:to>
                                        <p:strVal val="visible"/>
                                      </p:to>
                                    </p:set>
                                    <p:animEffect transition="in" filter="wipe(up)">
                                      <p:cBhvr>
                                        <p:cTn id="50" dur="500"/>
                                        <p:tgtEl>
                                          <p:spTgt spid="727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72712"/>
                                        </p:tgtEl>
                                        <p:attrNameLst>
                                          <p:attrName>style.visibility</p:attrName>
                                        </p:attrNameLst>
                                      </p:cBhvr>
                                      <p:to>
                                        <p:strVal val="visible"/>
                                      </p:to>
                                    </p:set>
                                    <p:animEffect transition="in" filter="wipe(up)">
                                      <p:cBhvr>
                                        <p:cTn id="53" dur="500"/>
                                        <p:tgtEl>
                                          <p:spTgt spid="72712"/>
                                        </p:tgtEl>
                                      </p:cBhvr>
                                    </p:animEffect>
                                  </p:childTnLst>
                                </p:cTn>
                              </p:par>
                            </p:childTnLst>
                          </p:cTn>
                        </p:par>
                        <p:par>
                          <p:cTn id="54" fill="hold" nodeType="afterGroup">
                            <p:stCondLst>
                              <p:cond delay="2501"/>
                            </p:stCondLst>
                            <p:childTnLst>
                              <p:par>
                                <p:cTn id="55" presetID="4" presetClass="entr" presetSubtype="16" fill="hold" nodeType="afterEffect">
                                  <p:stCondLst>
                                    <p:cond delay="0"/>
                                  </p:stCondLst>
                                  <p:childTnLst>
                                    <p:set>
                                      <p:cBhvr>
                                        <p:cTn id="56" dur="1" fill="hold">
                                          <p:stCondLst>
                                            <p:cond delay="0"/>
                                          </p:stCondLst>
                                        </p:cTn>
                                        <p:tgtEl>
                                          <p:spTgt spid="72726"/>
                                        </p:tgtEl>
                                        <p:attrNameLst>
                                          <p:attrName>style.visibility</p:attrName>
                                        </p:attrNameLst>
                                      </p:cBhvr>
                                      <p:to>
                                        <p:strVal val="visible"/>
                                      </p:to>
                                    </p:set>
                                    <p:animEffect transition="in" filter="box(in)">
                                      <p:cBhvr>
                                        <p:cTn id="57" dur="500"/>
                                        <p:tgtEl>
                                          <p:spTgt spid="72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P spid="72709" grpId="0"/>
      <p:bldP spid="72710" grpId="0" animBg="1"/>
      <p:bldP spid="72711" grpId="0" animBg="1"/>
      <p:bldP spid="72712" grpId="0" animBg="1"/>
      <p:bldP spid="72713" grpId="0" animBg="1"/>
      <p:bldP spid="72714" grpId="0" animBg="1"/>
      <p:bldP spid="72715" grpId="0" animBg="1"/>
      <p:bldP spid="72716" grpId="0"/>
      <p:bldP spid="72717"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5462" name="Object 6"/>
          <p:cNvGraphicFramePr>
            <a:graphicFrameLocks noChangeAspect="1"/>
          </p:cNvGraphicFramePr>
          <p:nvPr/>
        </p:nvGraphicFramePr>
        <p:xfrm>
          <a:off x="1398588" y="609600"/>
          <a:ext cx="6170612" cy="1854200"/>
        </p:xfrm>
        <a:graphic>
          <a:graphicData uri="http://schemas.openxmlformats.org/presentationml/2006/ole">
            <mc:AlternateContent xmlns:mc="http://schemas.openxmlformats.org/markup-compatibility/2006">
              <mc:Choice xmlns:v="urn:schemas-microsoft-com:vml" Requires="v">
                <p:oleObj spid="_x0000_s275494" name="Equation" r:id="rId3" imgW="3086100" imgH="927100" progId="">
                  <p:embed/>
                </p:oleObj>
              </mc:Choice>
              <mc:Fallback>
                <p:oleObj name="Equation" r:id="rId3" imgW="3086100" imgH="9271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88" y="609600"/>
                        <a:ext cx="6170612"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31" name="Text Box 3"/>
          <p:cNvSpPr txBox="1">
            <a:spLocks noChangeArrowheads="1"/>
          </p:cNvSpPr>
          <p:nvPr/>
        </p:nvSpPr>
        <p:spPr bwMode="auto">
          <a:xfrm>
            <a:off x="455613" y="2674938"/>
            <a:ext cx="8148637" cy="457200"/>
          </a:xfrm>
          <a:prstGeom prst="rect">
            <a:avLst/>
          </a:prstGeom>
          <a:noFill/>
          <a:ln w="9525">
            <a:noFill/>
            <a:miter lim="800000"/>
            <a:headEnd/>
            <a:tailEnd/>
          </a:ln>
        </p:spPr>
        <p:txBody>
          <a:bodyPr/>
          <a:lstStyle/>
          <a:p>
            <a:pPr marL="457200" indent="-457200" eaLnBrk="0" hangingPunct="0"/>
            <a:r>
              <a:rPr lang="zh-CN" altLang="zh-CN" sz="2400" b="1" i="1">
                <a:solidFill>
                  <a:srgbClr val="000000"/>
                </a:solidFill>
                <a:latin typeface="Times New Roman" pitchFamily="18" charset="0"/>
                <a:ea typeface="楷体_GB2312"/>
                <a:cs typeface="楷体_GB2312"/>
              </a:rPr>
              <a:t>R</a:t>
            </a:r>
            <a:r>
              <a:rPr lang="zh-CN" altLang="zh-CN" sz="2400" b="1">
                <a:solidFill>
                  <a:srgbClr val="000000"/>
                </a:solidFill>
                <a:latin typeface="Times New Roman" pitchFamily="18" charset="0"/>
                <a:ea typeface="楷体_GB2312"/>
                <a:cs typeface="楷体_GB2312"/>
              </a:rPr>
              <a:t>(</a:t>
            </a:r>
            <a:r>
              <a:rPr lang="zh-CN" altLang="zh-CN" sz="2400" b="1" i="1">
                <a:solidFill>
                  <a:srgbClr val="000000"/>
                </a:solidFill>
                <a:latin typeface="Times New Roman" pitchFamily="18" charset="0"/>
                <a:ea typeface="楷体_GB2312"/>
                <a:cs typeface="楷体_GB2312"/>
              </a:rPr>
              <a:t>A</a:t>
            </a:r>
            <a:r>
              <a:rPr lang="zh-CN" altLang="zh-CN" sz="2400" b="1" baseline="-25000">
                <a:solidFill>
                  <a:srgbClr val="000000"/>
                </a:solidFill>
                <a:latin typeface="Times New Roman" pitchFamily="18" charset="0"/>
                <a:ea typeface="楷体_GB2312"/>
                <a:cs typeface="楷体_GB2312"/>
              </a:rPr>
              <a:t>0</a:t>
            </a:r>
            <a:r>
              <a:rPr lang="zh-CN" altLang="zh-CN" sz="2400" b="1">
                <a:solidFill>
                  <a:srgbClr val="000000"/>
                </a:solidFill>
                <a:latin typeface="Times New Roman" pitchFamily="18" charset="0"/>
                <a:ea typeface="楷体_GB2312"/>
                <a:cs typeface="楷体_GB2312"/>
              </a:rPr>
              <a:t>) = 3，计算</a:t>
            </a:r>
            <a:r>
              <a:rPr lang="zh-CN" altLang="en-US" sz="2400" b="1">
                <a:solidFill>
                  <a:srgbClr val="000000"/>
                </a:solidFill>
                <a:latin typeface="Times New Roman" pitchFamily="18" charset="0"/>
                <a:ea typeface="楷体_GB2312"/>
                <a:cs typeface="楷体_GB2312"/>
              </a:rPr>
              <a:t> </a:t>
            </a:r>
            <a:r>
              <a:rPr lang="zh-CN" altLang="zh-CN" sz="2400" b="1" i="1">
                <a:solidFill>
                  <a:srgbClr val="000000"/>
                </a:solidFill>
                <a:latin typeface="Times New Roman" pitchFamily="18" charset="0"/>
                <a:ea typeface="楷体_GB2312"/>
                <a:cs typeface="楷体_GB2312"/>
              </a:rPr>
              <a:t>A</a:t>
            </a:r>
            <a:r>
              <a:rPr lang="zh-CN" altLang="zh-CN" sz="2400" b="1" baseline="-25000">
                <a:solidFill>
                  <a:srgbClr val="000000"/>
                </a:solidFill>
                <a:latin typeface="Times New Roman" pitchFamily="18" charset="0"/>
                <a:ea typeface="楷体_GB2312"/>
                <a:cs typeface="楷体_GB2312"/>
              </a:rPr>
              <a:t>0</a:t>
            </a:r>
            <a:r>
              <a:rPr lang="zh-CN" altLang="zh-CN" sz="2400" b="1">
                <a:solidFill>
                  <a:srgbClr val="000000"/>
                </a:solidFill>
                <a:latin typeface="Times New Roman" pitchFamily="18" charset="0"/>
                <a:ea typeface="楷体_GB2312"/>
                <a:cs typeface="楷体_GB2312"/>
              </a:rPr>
              <a:t>的前</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3 </a:t>
            </a:r>
            <a:r>
              <a:rPr lang="zh-CN" altLang="zh-CN" sz="2400" b="1">
                <a:solidFill>
                  <a:srgbClr val="000000"/>
                </a:solidFill>
                <a:latin typeface="Times New Roman" pitchFamily="18" charset="0"/>
                <a:ea typeface="楷体_GB2312"/>
                <a:cs typeface="楷体_GB2312"/>
              </a:rPr>
              <a:t>行构成的子式</a:t>
            </a:r>
            <a:endParaRPr lang="zh-CN" altLang="en-US" sz="2400" b="1">
              <a:solidFill>
                <a:srgbClr val="000000"/>
              </a:solidFill>
              <a:latin typeface="Times New Roman" pitchFamily="18" charset="0"/>
              <a:ea typeface="楷体_GB2312"/>
              <a:cs typeface="楷体_GB2312"/>
            </a:endParaRPr>
          </a:p>
        </p:txBody>
      </p:sp>
      <p:grpSp>
        <p:nvGrpSpPr>
          <p:cNvPr id="2" name="Group 4"/>
          <p:cNvGrpSpPr>
            <a:grpSpLocks/>
          </p:cNvGrpSpPr>
          <p:nvPr/>
        </p:nvGrpSpPr>
        <p:grpSpPr bwMode="auto">
          <a:xfrm>
            <a:off x="5635625" y="1092200"/>
            <a:ext cx="1236663" cy="863600"/>
            <a:chOff x="2923" y="3312"/>
            <a:chExt cx="1005" cy="544"/>
          </a:xfrm>
        </p:grpSpPr>
        <p:sp>
          <p:nvSpPr>
            <p:cNvPr id="275467" name="Line 5"/>
            <p:cNvSpPr>
              <a:spLocks noChangeShapeType="1"/>
            </p:cNvSpPr>
            <p:nvPr/>
          </p:nvSpPr>
          <p:spPr bwMode="auto">
            <a:xfrm>
              <a:off x="2923" y="3312"/>
              <a:ext cx="317" cy="0"/>
            </a:xfrm>
            <a:prstGeom prst="line">
              <a:avLst/>
            </a:prstGeom>
            <a:noFill/>
            <a:ln w="28575">
              <a:solidFill>
                <a:srgbClr val="0000FF"/>
              </a:solidFill>
              <a:round/>
              <a:headEnd/>
              <a:tailEnd/>
            </a:ln>
          </p:spPr>
          <p:txBody>
            <a:bodyPr/>
            <a:lstStyle/>
            <a:p>
              <a:endParaRPr lang="zh-CN" altLang="en-US"/>
            </a:p>
          </p:txBody>
        </p:sp>
        <p:sp>
          <p:nvSpPr>
            <p:cNvPr id="275468" name="Line 6"/>
            <p:cNvSpPr>
              <a:spLocks noChangeShapeType="1"/>
            </p:cNvSpPr>
            <p:nvPr/>
          </p:nvSpPr>
          <p:spPr bwMode="auto">
            <a:xfrm>
              <a:off x="3231" y="3312"/>
              <a:ext cx="0" cy="272"/>
            </a:xfrm>
            <a:prstGeom prst="line">
              <a:avLst/>
            </a:prstGeom>
            <a:noFill/>
            <a:ln w="28575">
              <a:solidFill>
                <a:srgbClr val="0000FF"/>
              </a:solidFill>
              <a:round/>
              <a:headEnd/>
              <a:tailEnd/>
            </a:ln>
          </p:spPr>
          <p:txBody>
            <a:bodyPr/>
            <a:lstStyle/>
            <a:p>
              <a:endParaRPr lang="zh-CN" altLang="en-US"/>
            </a:p>
          </p:txBody>
        </p:sp>
        <p:sp>
          <p:nvSpPr>
            <p:cNvPr id="275469" name="Line 7"/>
            <p:cNvSpPr>
              <a:spLocks noChangeShapeType="1"/>
            </p:cNvSpPr>
            <p:nvPr/>
          </p:nvSpPr>
          <p:spPr bwMode="auto">
            <a:xfrm>
              <a:off x="3231" y="3584"/>
              <a:ext cx="317" cy="0"/>
            </a:xfrm>
            <a:prstGeom prst="line">
              <a:avLst/>
            </a:prstGeom>
            <a:noFill/>
            <a:ln w="28575">
              <a:solidFill>
                <a:srgbClr val="0000FF"/>
              </a:solidFill>
              <a:round/>
              <a:headEnd/>
              <a:tailEnd/>
            </a:ln>
          </p:spPr>
          <p:txBody>
            <a:bodyPr/>
            <a:lstStyle/>
            <a:p>
              <a:endParaRPr lang="zh-CN" altLang="en-US"/>
            </a:p>
          </p:txBody>
        </p:sp>
        <p:sp>
          <p:nvSpPr>
            <p:cNvPr id="275470" name="Line 8"/>
            <p:cNvSpPr>
              <a:spLocks noChangeShapeType="1"/>
            </p:cNvSpPr>
            <p:nvPr/>
          </p:nvSpPr>
          <p:spPr bwMode="auto">
            <a:xfrm>
              <a:off x="3543" y="3584"/>
              <a:ext cx="0" cy="272"/>
            </a:xfrm>
            <a:prstGeom prst="line">
              <a:avLst/>
            </a:prstGeom>
            <a:noFill/>
            <a:ln w="28575">
              <a:solidFill>
                <a:srgbClr val="0000FF"/>
              </a:solidFill>
              <a:round/>
              <a:headEnd/>
              <a:tailEnd/>
            </a:ln>
          </p:spPr>
          <p:txBody>
            <a:bodyPr/>
            <a:lstStyle/>
            <a:p>
              <a:endParaRPr lang="zh-CN" altLang="en-US"/>
            </a:p>
          </p:txBody>
        </p:sp>
        <p:sp>
          <p:nvSpPr>
            <p:cNvPr id="275471" name="Line 9"/>
            <p:cNvSpPr>
              <a:spLocks noChangeShapeType="1"/>
            </p:cNvSpPr>
            <p:nvPr/>
          </p:nvSpPr>
          <p:spPr bwMode="auto">
            <a:xfrm>
              <a:off x="3543" y="3856"/>
              <a:ext cx="385" cy="0"/>
            </a:xfrm>
            <a:prstGeom prst="line">
              <a:avLst/>
            </a:prstGeom>
            <a:noFill/>
            <a:ln w="28575">
              <a:solidFill>
                <a:srgbClr val="0000FF"/>
              </a:solidFill>
              <a:round/>
              <a:headEnd/>
              <a:tailEnd/>
            </a:ln>
          </p:spPr>
          <p:txBody>
            <a:bodyPr/>
            <a:lstStyle/>
            <a:p>
              <a:endParaRPr lang="zh-CN" altLang="en-US"/>
            </a:p>
          </p:txBody>
        </p:sp>
      </p:grpSp>
      <p:graphicFrame>
        <p:nvGraphicFramePr>
          <p:cNvPr id="73741" name="Object 7"/>
          <p:cNvGraphicFramePr>
            <a:graphicFrameLocks noChangeAspect="1"/>
          </p:cNvGraphicFramePr>
          <p:nvPr/>
        </p:nvGraphicFramePr>
        <p:xfrm>
          <a:off x="3200400" y="3194050"/>
          <a:ext cx="2667000" cy="1397000"/>
        </p:xfrm>
        <a:graphic>
          <a:graphicData uri="http://schemas.openxmlformats.org/presentationml/2006/ole">
            <mc:AlternateContent xmlns:mc="http://schemas.openxmlformats.org/markup-compatibility/2006">
              <mc:Choice xmlns:v="urn:schemas-microsoft-com:vml" Requires="v">
                <p:oleObj spid="_x0000_s275495" name="Equation" r:id="rId5" imgW="1333500" imgH="698500" progId="">
                  <p:embed/>
                </p:oleObj>
              </mc:Choice>
              <mc:Fallback>
                <p:oleObj name="Equation" r:id="rId5" imgW="1333500" imgH="6985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3194050"/>
                        <a:ext cx="2667000"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42" name="Text Box 14"/>
          <p:cNvSpPr txBox="1">
            <a:spLocks noChangeArrowheads="1"/>
          </p:cNvSpPr>
          <p:nvPr/>
        </p:nvSpPr>
        <p:spPr bwMode="auto">
          <a:xfrm>
            <a:off x="455613" y="4652963"/>
            <a:ext cx="8231187" cy="1552575"/>
          </a:xfrm>
          <a:prstGeom prst="rect">
            <a:avLst/>
          </a:prstGeom>
          <a:noFill/>
          <a:ln w="9525">
            <a:noFill/>
            <a:miter lim="800000"/>
            <a:headEnd/>
            <a:tailEnd/>
          </a:ln>
        </p:spPr>
        <p:txBody>
          <a:bodyPr>
            <a:spAutoFit/>
          </a:bodyPr>
          <a:lstStyle/>
          <a:p>
            <a:pPr marL="457200" indent="-457200" eaLnBrk="0" hangingPunct="0"/>
            <a:r>
              <a:rPr lang="zh-CN" altLang="en-US" sz="2400" b="1">
                <a:solidFill>
                  <a:srgbClr val="000000"/>
                </a:solidFill>
                <a:latin typeface="Times New Roman" pitchFamily="18" charset="0"/>
                <a:ea typeface="楷体_GB2312"/>
                <a:cs typeface="楷体_GB2312"/>
              </a:rPr>
              <a:t>因此这就是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的一个最高阶非零子式</a:t>
            </a:r>
            <a:r>
              <a:rPr kumimoji="1" lang="zh-CN" altLang="en-US" sz="2400" b="1">
                <a:solidFill>
                  <a:srgbClr val="000000"/>
                </a:solidFill>
                <a:latin typeface="Times New Roman" pitchFamily="18" charset="0"/>
                <a:ea typeface="楷体_GB2312"/>
                <a:cs typeface="楷体_GB2312"/>
              </a:rPr>
              <a:t>．</a:t>
            </a:r>
          </a:p>
          <a:p>
            <a:pPr marL="457200" indent="-457200">
              <a:spcBef>
                <a:spcPct val="50000"/>
              </a:spcBef>
              <a:buClr>
                <a:srgbClr val="9999CC"/>
              </a:buClr>
              <a:buSzPct val="80000"/>
              <a:buFont typeface="Wingdings" pitchFamily="2" charset="2"/>
              <a:buNone/>
            </a:pPr>
            <a:r>
              <a:rPr kumimoji="1" lang="zh-CN" altLang="en-US" sz="2400" b="1">
                <a:solidFill>
                  <a:srgbClr val="FF0000"/>
                </a:solidFill>
                <a:latin typeface="Times New Roman" pitchFamily="18" charset="0"/>
                <a:ea typeface="楷体_GB2312"/>
                <a:cs typeface="楷体_GB2312"/>
              </a:rPr>
              <a:t>结论：矩阵的最高阶非零子式一般不是唯一的，但矩阵的秩</a:t>
            </a:r>
          </a:p>
          <a:p>
            <a:pPr marL="457200" indent="-457200">
              <a:spcBef>
                <a:spcPct val="50000"/>
              </a:spcBef>
              <a:buClr>
                <a:srgbClr val="9999CC"/>
              </a:buClr>
              <a:buSzPct val="80000"/>
              <a:buFont typeface="Wingdings" pitchFamily="2" charset="2"/>
              <a:buNone/>
            </a:pPr>
            <a:r>
              <a:rPr kumimoji="1" lang="zh-CN" altLang="en-US" sz="2400" b="1">
                <a:solidFill>
                  <a:srgbClr val="FF0000"/>
                </a:solidFill>
                <a:latin typeface="Times New Roman" pitchFamily="18" charset="0"/>
                <a:ea typeface="楷体_GB2312"/>
                <a:cs typeface="楷体_GB2312"/>
              </a:rPr>
              <a:t>是唯一的．</a:t>
            </a:r>
            <a:endParaRPr lang="zh-CN" altLang="en-US" sz="2400" b="1">
              <a:solidFill>
                <a:srgbClr val="FF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3731"/>
                                        </p:tgtEl>
                                        <p:attrNameLst>
                                          <p:attrName>style.visibility</p:attrName>
                                        </p:attrNameLst>
                                      </p:cBhvr>
                                      <p:to>
                                        <p:strVal val="visible"/>
                                      </p:to>
                                    </p:set>
                                    <p:animEffect transition="in" filter="slide(fromBottom)">
                                      <p:cBhvr>
                                        <p:cTn id="11" dur="500"/>
                                        <p:tgtEl>
                                          <p:spTgt spid="7373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73741"/>
                                        </p:tgtEl>
                                        <p:attrNameLst>
                                          <p:attrName>style.visibility</p:attrName>
                                        </p:attrNameLst>
                                      </p:cBhvr>
                                      <p:to>
                                        <p:strVal val="visible"/>
                                      </p:to>
                                    </p:set>
                                    <p:animEffect transition="in" filter="box(in)">
                                      <p:cBhvr>
                                        <p:cTn id="16" dur="500"/>
                                        <p:tgtEl>
                                          <p:spTgt spid="7374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73742">
                                            <p:txEl>
                                              <p:pRg st="0" end="0"/>
                                            </p:txEl>
                                          </p:spTgt>
                                        </p:tgtEl>
                                        <p:attrNameLst>
                                          <p:attrName>style.visibility</p:attrName>
                                        </p:attrNameLst>
                                      </p:cBhvr>
                                      <p:to>
                                        <p:strVal val="visible"/>
                                      </p:to>
                                    </p:set>
                                    <p:animEffect transition="in" filter="slide(fromBottom)">
                                      <p:cBhvr>
                                        <p:cTn id="21" dur="500"/>
                                        <p:tgtEl>
                                          <p:spTgt spid="73742">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0" fill="hold" grpId="0" nodeType="clickEffect">
                                  <p:stCondLst>
                                    <p:cond delay="0"/>
                                  </p:stCondLst>
                                  <p:iterate type="lt">
                                    <p:tmPct val="0"/>
                                  </p:iterate>
                                  <p:childTnLst>
                                    <p:set>
                                      <p:cBhvr>
                                        <p:cTn id="25" dur="1" fill="hold">
                                          <p:stCondLst>
                                            <p:cond delay="0"/>
                                          </p:stCondLst>
                                        </p:cTn>
                                        <p:tgtEl>
                                          <p:spTgt spid="73742">
                                            <p:txEl>
                                              <p:pRg st="1" end="1"/>
                                            </p:txEl>
                                          </p:spTgt>
                                        </p:tgtEl>
                                        <p:attrNameLst>
                                          <p:attrName>style.visibility</p:attrName>
                                        </p:attrNameLst>
                                      </p:cBhvr>
                                      <p:to>
                                        <p:strVal val="visible"/>
                                      </p:to>
                                    </p:set>
                                    <p:anim calcmode="lin" valueType="num">
                                      <p:cBhvr>
                                        <p:cTn id="26" dur="500" fill="hold"/>
                                        <p:tgtEl>
                                          <p:spTgt spid="73742">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73742">
                                            <p:txEl>
                                              <p:pRg st="1" end="1"/>
                                            </p:txEl>
                                          </p:spTgt>
                                        </p:tgtEl>
                                        <p:attrNameLst>
                                          <p:attrName>ppt_h</p:attrName>
                                        </p:attrNameLst>
                                      </p:cBhvr>
                                      <p:tavLst>
                                        <p:tav tm="0">
                                          <p:val>
                                            <p:strVal val="#ppt_h"/>
                                          </p:val>
                                        </p:tav>
                                        <p:tav tm="100000">
                                          <p:val>
                                            <p:strVal val="#ppt_h"/>
                                          </p:val>
                                        </p:tav>
                                      </p:tavLst>
                                    </p:anim>
                                  </p:childTnLst>
                                </p:cTn>
                              </p:par>
                              <p:par>
                                <p:cTn id="28" presetID="17" presetClass="entr" presetSubtype="10" fill="hold" grpId="0" nodeType="withEffect">
                                  <p:stCondLst>
                                    <p:cond delay="0"/>
                                  </p:stCondLst>
                                  <p:iterate type="lt">
                                    <p:tmPct val="0"/>
                                  </p:iterate>
                                  <p:childTnLst>
                                    <p:set>
                                      <p:cBhvr>
                                        <p:cTn id="29" dur="1" fill="hold">
                                          <p:stCondLst>
                                            <p:cond delay="0"/>
                                          </p:stCondLst>
                                        </p:cTn>
                                        <p:tgtEl>
                                          <p:spTgt spid="73742">
                                            <p:txEl>
                                              <p:pRg st="2" end="2"/>
                                            </p:txEl>
                                          </p:spTgt>
                                        </p:tgtEl>
                                        <p:attrNameLst>
                                          <p:attrName>style.visibility</p:attrName>
                                        </p:attrNameLst>
                                      </p:cBhvr>
                                      <p:to>
                                        <p:strVal val="visible"/>
                                      </p:to>
                                    </p:set>
                                    <p:anim calcmode="lin" valueType="num">
                                      <p:cBhvr>
                                        <p:cTn id="30" dur="500" fill="hold"/>
                                        <p:tgtEl>
                                          <p:spTgt spid="73742">
                                            <p:txEl>
                                              <p:pRg st="2" end="2"/>
                                            </p:txEl>
                                          </p:spTgt>
                                        </p:tgtEl>
                                        <p:attrNameLst>
                                          <p:attrName>ppt_w</p:attrName>
                                        </p:attrNameLst>
                                      </p:cBhvr>
                                      <p:tavLst>
                                        <p:tav tm="0">
                                          <p:val>
                                            <p:fltVal val="0"/>
                                          </p:val>
                                        </p:tav>
                                        <p:tav tm="100000">
                                          <p:val>
                                            <p:strVal val="#ppt_w"/>
                                          </p:val>
                                        </p:tav>
                                      </p:tavLst>
                                    </p:anim>
                                    <p:anim calcmode="lin" valueType="num">
                                      <p:cBhvr>
                                        <p:cTn id="31" dur="500" fill="hold"/>
                                        <p:tgtEl>
                                          <p:spTgt spid="73742">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p:bldP spid="73742" grpId="0" build="p"/>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9" name="Text Box 7"/>
          <p:cNvSpPr txBox="1">
            <a:spLocks noChangeArrowheads="1"/>
          </p:cNvSpPr>
          <p:nvPr/>
        </p:nvSpPr>
        <p:spPr bwMode="auto">
          <a:xfrm>
            <a:off x="455613" y="2643188"/>
            <a:ext cx="8148637" cy="3846512"/>
          </a:xfrm>
          <a:prstGeom prst="rect">
            <a:avLst/>
          </a:prstGeom>
          <a:noFill/>
          <a:ln w="9525">
            <a:noFill/>
            <a:miter lim="800000"/>
            <a:headEnd/>
            <a:tailEnd/>
          </a:ln>
        </p:spPr>
        <p:txBody>
          <a:bodyPr>
            <a:spAutoFit/>
          </a:bodyPr>
          <a:lstStyle/>
          <a:p>
            <a:pPr marL="457200" indent="-457200" eaLnBrk="0" hangingPunct="0"/>
            <a:r>
              <a:rPr lang="zh-CN" altLang="en-US" sz="2000" b="1">
                <a:solidFill>
                  <a:srgbClr val="000000"/>
                </a:solidFill>
                <a:latin typeface="Times New Roman" pitchFamily="18" charset="0"/>
                <a:ea typeface="楷体_GB2312"/>
                <a:cs typeface="楷体_GB2312"/>
              </a:rPr>
              <a:t>事实上，</a:t>
            </a:r>
          </a:p>
          <a:p>
            <a:pPr marL="457200" indent="-457200" eaLnBrk="0" hangingPunct="0">
              <a:lnSpc>
                <a:spcPct val="130000"/>
              </a:lnSpc>
              <a:buClr>
                <a:srgbClr val="FF0000"/>
              </a:buClr>
              <a:buSzPct val="75000"/>
              <a:buFont typeface="Wingdings" pitchFamily="2" charset="2"/>
              <a:buChar char="n"/>
            </a:pPr>
            <a:r>
              <a:rPr lang="zh-CN" altLang="en-US" sz="2000" b="1">
                <a:solidFill>
                  <a:srgbClr val="000000"/>
                </a:solidFill>
                <a:latin typeface="Times New Roman" pitchFamily="18" charset="0"/>
                <a:ea typeface="楷体_GB2312"/>
                <a:cs typeface="楷体_GB2312"/>
              </a:rPr>
              <a:t>根据</a:t>
            </a:r>
            <a:r>
              <a:rPr lang="zh-CN" altLang="en-US" sz="2000" b="1" i="1">
                <a:solidFill>
                  <a:srgbClr val="000000"/>
                </a:solidFill>
                <a:latin typeface="Times New Roman" pitchFamily="18" charset="0"/>
                <a:ea typeface="楷体_GB2312"/>
                <a:cs typeface="楷体_GB2312"/>
              </a:rPr>
              <a:t> </a:t>
            </a:r>
            <a:r>
              <a:rPr lang="zh-CN" altLang="zh-CN" sz="2000" b="1" i="1">
                <a:solidFill>
                  <a:srgbClr val="000000"/>
                </a:solidFill>
                <a:latin typeface="Times New Roman" pitchFamily="18" charset="0"/>
                <a:ea typeface="楷体_GB2312"/>
                <a:cs typeface="楷体_GB2312"/>
              </a:rPr>
              <a:t>R</a:t>
            </a:r>
            <a:r>
              <a:rPr lang="zh-CN" altLang="zh-CN" sz="2000" b="1">
                <a:solidFill>
                  <a:srgbClr val="000000"/>
                </a:solidFill>
                <a:latin typeface="Times New Roman" pitchFamily="18" charset="0"/>
                <a:ea typeface="楷体_GB2312"/>
                <a:cs typeface="楷体_GB2312"/>
              </a:rPr>
              <a:t>(</a:t>
            </a:r>
            <a:r>
              <a:rPr lang="zh-CN" altLang="zh-CN" sz="2000" b="1" i="1">
                <a:solidFill>
                  <a:srgbClr val="000000"/>
                </a:solidFill>
                <a:latin typeface="Times New Roman" pitchFamily="18" charset="0"/>
                <a:ea typeface="楷体_GB2312"/>
                <a:cs typeface="楷体_GB2312"/>
              </a:rPr>
              <a:t>A</a:t>
            </a:r>
            <a:r>
              <a:rPr lang="zh-CN" altLang="zh-CN" sz="2000" b="1" baseline="-25000">
                <a:solidFill>
                  <a:srgbClr val="000000"/>
                </a:solidFill>
                <a:latin typeface="Times New Roman" pitchFamily="18" charset="0"/>
                <a:ea typeface="楷体_GB2312"/>
                <a:cs typeface="楷体_GB2312"/>
              </a:rPr>
              <a:t>0</a:t>
            </a:r>
            <a:r>
              <a:rPr lang="zh-CN" altLang="zh-CN" sz="2000" b="1">
                <a:solidFill>
                  <a:srgbClr val="000000"/>
                </a:solidFill>
                <a:latin typeface="Times New Roman" pitchFamily="18" charset="0"/>
                <a:ea typeface="楷体_GB2312"/>
                <a:cs typeface="楷体_GB2312"/>
              </a:rPr>
              <a:t>) = 3</a:t>
            </a:r>
            <a:r>
              <a:rPr lang="en-US" altLang="zh-CN" sz="2000" b="1">
                <a:solidFill>
                  <a:srgbClr val="000000"/>
                </a:solidFill>
                <a:latin typeface="Times New Roman" pitchFamily="18" charset="0"/>
                <a:ea typeface="楷体_GB2312"/>
                <a:cs typeface="楷体_GB2312"/>
              </a:rPr>
              <a:t> </a:t>
            </a:r>
            <a:r>
              <a:rPr lang="zh-CN" altLang="en-US" sz="2000" b="1">
                <a:solidFill>
                  <a:srgbClr val="000000"/>
                </a:solidFill>
                <a:latin typeface="Times New Roman" pitchFamily="18" charset="0"/>
                <a:ea typeface="楷体_GB2312"/>
                <a:cs typeface="楷体_GB2312"/>
              </a:rPr>
              <a:t>可知： </a:t>
            </a:r>
            <a:r>
              <a:rPr lang="zh-CN" altLang="zh-CN" sz="2000" b="1" i="1">
                <a:solidFill>
                  <a:srgbClr val="000000"/>
                </a:solidFill>
                <a:latin typeface="Times New Roman" pitchFamily="18" charset="0"/>
                <a:ea typeface="楷体_GB2312"/>
                <a:cs typeface="楷体_GB2312"/>
              </a:rPr>
              <a:t>A</a:t>
            </a:r>
            <a:r>
              <a:rPr lang="zh-CN" altLang="zh-CN" sz="2000" b="1" baseline="-25000">
                <a:solidFill>
                  <a:srgbClr val="000000"/>
                </a:solidFill>
                <a:latin typeface="Times New Roman" pitchFamily="18" charset="0"/>
                <a:ea typeface="楷体_GB2312"/>
                <a:cs typeface="楷体_GB2312"/>
              </a:rPr>
              <a:t>0</a:t>
            </a:r>
            <a:r>
              <a:rPr lang="zh-CN" altLang="zh-CN" sz="2000" b="1">
                <a:solidFill>
                  <a:srgbClr val="000000"/>
                </a:solidFill>
                <a:latin typeface="Times New Roman" pitchFamily="18" charset="0"/>
                <a:ea typeface="楷体_GB2312"/>
                <a:cs typeface="楷体_GB2312"/>
              </a:rPr>
              <a:t>的</a:t>
            </a:r>
            <a:r>
              <a:rPr lang="zh-CN" altLang="en-US" sz="2000" b="1">
                <a:solidFill>
                  <a:srgbClr val="000000"/>
                </a:solidFill>
                <a:latin typeface="Times New Roman" pitchFamily="18" charset="0"/>
                <a:ea typeface="楷体_GB2312"/>
                <a:cs typeface="楷体_GB2312"/>
              </a:rPr>
              <a:t> </a:t>
            </a:r>
            <a:r>
              <a:rPr lang="en-US" altLang="zh-CN" sz="2000" b="1">
                <a:solidFill>
                  <a:srgbClr val="000000"/>
                </a:solidFill>
                <a:latin typeface="Times New Roman" pitchFamily="18" charset="0"/>
                <a:ea typeface="楷体_GB2312"/>
                <a:cs typeface="楷体_GB2312"/>
              </a:rPr>
              <a:t>3 </a:t>
            </a:r>
            <a:r>
              <a:rPr lang="zh-CN" altLang="zh-CN" sz="2000" b="1">
                <a:solidFill>
                  <a:srgbClr val="000000"/>
                </a:solidFill>
                <a:latin typeface="Times New Roman" pitchFamily="18" charset="0"/>
                <a:ea typeface="楷体_GB2312"/>
                <a:cs typeface="楷体_GB2312"/>
              </a:rPr>
              <a:t>个列向量就是</a:t>
            </a:r>
            <a:r>
              <a:rPr lang="zh-CN" altLang="en-US" sz="2000" b="1">
                <a:solidFill>
                  <a:srgbClr val="000000"/>
                </a:solidFill>
                <a:latin typeface="Times New Roman" pitchFamily="18" charset="0"/>
                <a:ea typeface="楷体_GB2312"/>
                <a:cs typeface="楷体_GB2312"/>
              </a:rPr>
              <a:t>矩阵 </a:t>
            </a:r>
            <a:r>
              <a:rPr lang="en-US" altLang="zh-CN" sz="2000" b="1" i="1">
                <a:solidFill>
                  <a:srgbClr val="000000"/>
                </a:solidFill>
                <a:latin typeface="Times New Roman" pitchFamily="18" charset="0"/>
                <a:ea typeface="楷体_GB2312"/>
                <a:cs typeface="楷体_GB2312"/>
              </a:rPr>
              <a:t>A</a:t>
            </a:r>
            <a:r>
              <a:rPr lang="en-US" altLang="zh-CN" sz="2000" b="1">
                <a:solidFill>
                  <a:srgbClr val="000000"/>
                </a:solidFill>
                <a:latin typeface="Times New Roman" pitchFamily="18" charset="0"/>
                <a:ea typeface="楷体_GB2312"/>
                <a:cs typeface="楷体_GB2312"/>
              </a:rPr>
              <a:t> </a:t>
            </a:r>
            <a:r>
              <a:rPr lang="zh-CN" altLang="en-US" sz="2000" b="1">
                <a:solidFill>
                  <a:srgbClr val="000000"/>
                </a:solidFill>
                <a:latin typeface="Times New Roman" pitchFamily="18" charset="0"/>
                <a:ea typeface="楷体_GB2312"/>
                <a:cs typeface="楷体_GB2312"/>
              </a:rPr>
              <a:t>的列向量组的一个线性无关的部分组．</a:t>
            </a:r>
          </a:p>
          <a:p>
            <a:pPr marL="457200" indent="-457200">
              <a:lnSpc>
                <a:spcPct val="130000"/>
              </a:lnSpc>
              <a:spcBef>
                <a:spcPct val="20000"/>
              </a:spcBef>
              <a:buClr>
                <a:srgbClr val="FF0000"/>
              </a:buClr>
              <a:buSzPct val="75000"/>
              <a:buFont typeface="Wingdings" pitchFamily="2" charset="2"/>
              <a:buChar char="n"/>
            </a:pPr>
            <a:r>
              <a:rPr lang="zh-CN" altLang="en-US" sz="2000" b="1">
                <a:solidFill>
                  <a:srgbClr val="000000"/>
                </a:solidFill>
                <a:latin typeface="Times New Roman" pitchFamily="18" charset="0"/>
                <a:ea typeface="楷体_GB2312"/>
                <a:cs typeface="楷体_GB2312"/>
              </a:rPr>
              <a:t>在矩阵 </a:t>
            </a:r>
            <a:r>
              <a:rPr lang="en-US" altLang="zh-CN" sz="2000" b="1" i="1">
                <a:solidFill>
                  <a:srgbClr val="000000"/>
                </a:solidFill>
                <a:latin typeface="Times New Roman" pitchFamily="18" charset="0"/>
                <a:ea typeface="楷体_GB2312"/>
                <a:cs typeface="楷体_GB2312"/>
              </a:rPr>
              <a:t>A </a:t>
            </a:r>
            <a:r>
              <a:rPr lang="zh-CN" altLang="en-US" sz="2000" b="1">
                <a:solidFill>
                  <a:srgbClr val="000000"/>
                </a:solidFill>
                <a:latin typeface="Times New Roman" pitchFamily="18" charset="0"/>
                <a:ea typeface="楷体_GB2312"/>
                <a:cs typeface="楷体_GB2312"/>
              </a:rPr>
              <a:t>任取 </a:t>
            </a:r>
            <a:r>
              <a:rPr lang="en-US" altLang="zh-CN" sz="2000" b="1">
                <a:solidFill>
                  <a:srgbClr val="000000"/>
                </a:solidFill>
                <a:latin typeface="Times New Roman" pitchFamily="18" charset="0"/>
                <a:ea typeface="楷体_GB2312"/>
                <a:cs typeface="楷体_GB2312"/>
              </a:rPr>
              <a:t>4 </a:t>
            </a:r>
            <a:r>
              <a:rPr lang="zh-CN" altLang="zh-CN" sz="2000" b="1">
                <a:solidFill>
                  <a:srgbClr val="000000"/>
                </a:solidFill>
                <a:latin typeface="Times New Roman" pitchFamily="18" charset="0"/>
                <a:ea typeface="楷体_GB2312"/>
                <a:cs typeface="楷体_GB2312"/>
              </a:rPr>
              <a:t>个列向量</a:t>
            </a:r>
            <a:r>
              <a:rPr lang="zh-CN" altLang="en-US" sz="2000" b="1">
                <a:solidFill>
                  <a:srgbClr val="000000"/>
                </a:solidFill>
                <a:latin typeface="Times New Roman" pitchFamily="18" charset="0"/>
                <a:ea typeface="楷体_GB2312"/>
                <a:cs typeface="楷体_GB2312"/>
              </a:rPr>
              <a:t>，根据</a:t>
            </a:r>
            <a:r>
              <a:rPr lang="zh-CN" altLang="en-US" sz="2000" b="1" i="1">
                <a:solidFill>
                  <a:srgbClr val="000000"/>
                </a:solidFill>
                <a:latin typeface="Times New Roman" pitchFamily="18" charset="0"/>
                <a:ea typeface="楷体_GB2312"/>
                <a:cs typeface="楷体_GB2312"/>
              </a:rPr>
              <a:t> </a:t>
            </a:r>
            <a:r>
              <a:rPr lang="zh-CN" altLang="zh-CN" sz="2000" b="1" i="1">
                <a:solidFill>
                  <a:srgbClr val="000000"/>
                </a:solidFill>
                <a:latin typeface="Times New Roman" pitchFamily="18" charset="0"/>
                <a:ea typeface="楷体_GB2312"/>
                <a:cs typeface="楷体_GB2312"/>
              </a:rPr>
              <a:t>R</a:t>
            </a:r>
            <a:r>
              <a:rPr lang="zh-CN" altLang="zh-CN" sz="2000" b="1">
                <a:solidFill>
                  <a:srgbClr val="000000"/>
                </a:solidFill>
                <a:latin typeface="Times New Roman" pitchFamily="18" charset="0"/>
                <a:ea typeface="楷体_GB2312"/>
                <a:cs typeface="楷体_GB2312"/>
              </a:rPr>
              <a:t>(</a:t>
            </a:r>
            <a:r>
              <a:rPr lang="zh-CN" altLang="zh-CN" sz="2000" b="1" i="1">
                <a:solidFill>
                  <a:srgbClr val="000000"/>
                </a:solidFill>
                <a:latin typeface="Times New Roman" pitchFamily="18" charset="0"/>
                <a:ea typeface="楷体_GB2312"/>
                <a:cs typeface="楷体_GB2312"/>
              </a:rPr>
              <a:t>A</a:t>
            </a:r>
            <a:r>
              <a:rPr lang="zh-CN" altLang="zh-CN" sz="2000" b="1">
                <a:solidFill>
                  <a:srgbClr val="000000"/>
                </a:solidFill>
                <a:latin typeface="Times New Roman" pitchFamily="18" charset="0"/>
                <a:ea typeface="楷体_GB2312"/>
                <a:cs typeface="楷体_GB2312"/>
              </a:rPr>
              <a:t>) = 3</a:t>
            </a:r>
            <a:r>
              <a:rPr lang="en-US" altLang="zh-CN" sz="2000" b="1">
                <a:solidFill>
                  <a:srgbClr val="000000"/>
                </a:solidFill>
                <a:latin typeface="Times New Roman" pitchFamily="18" charset="0"/>
                <a:ea typeface="楷体_GB2312"/>
                <a:cs typeface="楷体_GB2312"/>
              </a:rPr>
              <a:t> </a:t>
            </a:r>
            <a:r>
              <a:rPr lang="zh-CN" altLang="en-US" sz="2000" b="1">
                <a:solidFill>
                  <a:srgbClr val="000000"/>
                </a:solidFill>
                <a:latin typeface="Times New Roman" pitchFamily="18" charset="0"/>
                <a:ea typeface="楷体_GB2312"/>
                <a:cs typeface="楷体_GB2312"/>
              </a:rPr>
              <a:t>可知：</a:t>
            </a:r>
            <a:r>
              <a:rPr lang="en-US" altLang="zh-CN" sz="2000" b="1" i="1">
                <a:solidFill>
                  <a:srgbClr val="000000"/>
                </a:solidFill>
                <a:latin typeface="Times New Roman" pitchFamily="18" charset="0"/>
                <a:ea typeface="楷体_GB2312"/>
                <a:cs typeface="楷体_GB2312"/>
              </a:rPr>
              <a:t>A</a:t>
            </a:r>
            <a:r>
              <a:rPr lang="zh-CN" altLang="en-US" sz="2000" b="1">
                <a:solidFill>
                  <a:srgbClr val="000000"/>
                </a:solidFill>
                <a:latin typeface="Times New Roman" pitchFamily="18" charset="0"/>
                <a:ea typeface="楷体_GB2312"/>
                <a:cs typeface="楷体_GB2312"/>
              </a:rPr>
              <a:t>中所有</a:t>
            </a:r>
            <a:r>
              <a:rPr lang="en-US" altLang="zh-CN" sz="2000" b="1">
                <a:solidFill>
                  <a:srgbClr val="000000"/>
                </a:solidFill>
                <a:latin typeface="Times New Roman" pitchFamily="18" charset="0"/>
                <a:ea typeface="楷体_GB2312"/>
                <a:cs typeface="楷体_GB2312"/>
              </a:rPr>
              <a:t>4 </a:t>
            </a:r>
            <a:r>
              <a:rPr lang="zh-CN" altLang="en-US" sz="2000" b="1">
                <a:solidFill>
                  <a:srgbClr val="000000"/>
                </a:solidFill>
                <a:latin typeface="Times New Roman" pitchFamily="18" charset="0"/>
                <a:ea typeface="楷体_GB2312"/>
                <a:cs typeface="楷体_GB2312"/>
              </a:rPr>
              <a:t>阶子式都等于零，从而这 </a:t>
            </a:r>
            <a:r>
              <a:rPr lang="en-US" altLang="zh-CN" sz="2000" b="1">
                <a:solidFill>
                  <a:srgbClr val="000000"/>
                </a:solidFill>
                <a:latin typeface="Times New Roman" pitchFamily="18" charset="0"/>
                <a:ea typeface="楷体_GB2312"/>
                <a:cs typeface="楷体_GB2312"/>
              </a:rPr>
              <a:t>4 </a:t>
            </a:r>
            <a:r>
              <a:rPr lang="zh-CN" altLang="zh-CN" sz="2000" b="1">
                <a:solidFill>
                  <a:srgbClr val="000000"/>
                </a:solidFill>
                <a:latin typeface="Times New Roman" pitchFamily="18" charset="0"/>
                <a:ea typeface="楷体_GB2312"/>
                <a:cs typeface="楷体_GB2312"/>
              </a:rPr>
              <a:t>个列向量所对应的矩阵的秩小于</a:t>
            </a:r>
            <a:r>
              <a:rPr lang="zh-CN" altLang="en-US" sz="2000" b="1">
                <a:solidFill>
                  <a:srgbClr val="000000"/>
                </a:solidFill>
                <a:latin typeface="Times New Roman" pitchFamily="18" charset="0"/>
                <a:ea typeface="楷体_GB2312"/>
                <a:cs typeface="楷体_GB2312"/>
              </a:rPr>
              <a:t> </a:t>
            </a:r>
            <a:r>
              <a:rPr lang="en-US" altLang="zh-CN" sz="2000" b="1">
                <a:solidFill>
                  <a:srgbClr val="000000"/>
                </a:solidFill>
                <a:latin typeface="Times New Roman" pitchFamily="18" charset="0"/>
                <a:ea typeface="楷体_GB2312"/>
                <a:cs typeface="楷体_GB2312"/>
              </a:rPr>
              <a:t>4</a:t>
            </a:r>
            <a:r>
              <a:rPr lang="zh-CN" altLang="en-US" sz="2000" b="1">
                <a:solidFill>
                  <a:srgbClr val="000000"/>
                </a:solidFill>
                <a:latin typeface="Times New Roman" pitchFamily="18" charset="0"/>
                <a:ea typeface="楷体_GB2312"/>
                <a:cs typeface="楷体_GB2312"/>
              </a:rPr>
              <a:t>，即这 </a:t>
            </a:r>
            <a:r>
              <a:rPr lang="en-US" altLang="zh-CN" sz="2000" b="1">
                <a:solidFill>
                  <a:srgbClr val="000000"/>
                </a:solidFill>
                <a:latin typeface="Times New Roman" pitchFamily="18" charset="0"/>
                <a:ea typeface="楷体_GB2312"/>
                <a:cs typeface="楷体_GB2312"/>
              </a:rPr>
              <a:t>4 </a:t>
            </a:r>
            <a:r>
              <a:rPr lang="zh-CN" altLang="zh-CN" sz="2000" b="1">
                <a:solidFill>
                  <a:srgbClr val="000000"/>
                </a:solidFill>
                <a:latin typeface="Times New Roman" pitchFamily="18" charset="0"/>
                <a:ea typeface="楷体_GB2312"/>
                <a:cs typeface="楷体_GB2312"/>
              </a:rPr>
              <a:t>个列向量</a:t>
            </a:r>
            <a:r>
              <a:rPr lang="zh-CN" altLang="en-US" sz="2000" b="1">
                <a:solidFill>
                  <a:srgbClr val="000000"/>
                </a:solidFill>
                <a:latin typeface="Times New Roman" pitchFamily="18" charset="0"/>
                <a:ea typeface="楷体_GB2312"/>
                <a:cs typeface="楷体_GB2312"/>
              </a:rPr>
              <a:t>线性相关．</a:t>
            </a:r>
          </a:p>
          <a:p>
            <a:pPr marL="457200" indent="-457200">
              <a:lnSpc>
                <a:spcPct val="130000"/>
              </a:lnSpc>
              <a:spcBef>
                <a:spcPct val="20000"/>
              </a:spcBef>
              <a:buClr>
                <a:srgbClr val="FF0000"/>
              </a:buClr>
              <a:buSzPct val="75000"/>
              <a:buFont typeface="Wingdings" pitchFamily="2" charset="2"/>
              <a:buChar char="n"/>
            </a:pPr>
            <a:r>
              <a:rPr lang="zh-CN" altLang="zh-CN" sz="2000" b="1" i="1">
                <a:solidFill>
                  <a:srgbClr val="000000"/>
                </a:solidFill>
                <a:latin typeface="Times New Roman" pitchFamily="18" charset="0"/>
                <a:ea typeface="楷体_GB2312"/>
                <a:cs typeface="楷体_GB2312"/>
              </a:rPr>
              <a:t>A</a:t>
            </a:r>
            <a:r>
              <a:rPr lang="zh-CN" altLang="zh-CN" sz="2000" b="1" baseline="-25000">
                <a:solidFill>
                  <a:srgbClr val="000000"/>
                </a:solidFill>
                <a:latin typeface="Times New Roman" pitchFamily="18" charset="0"/>
                <a:ea typeface="楷体_GB2312"/>
                <a:cs typeface="楷体_GB2312"/>
              </a:rPr>
              <a:t>0</a:t>
            </a:r>
            <a:r>
              <a:rPr lang="zh-CN" altLang="zh-CN" sz="2000" b="1">
                <a:solidFill>
                  <a:srgbClr val="000000"/>
                </a:solidFill>
                <a:latin typeface="Times New Roman" pitchFamily="18" charset="0"/>
                <a:ea typeface="楷体_GB2312"/>
                <a:cs typeface="楷体_GB2312"/>
              </a:rPr>
              <a:t>的</a:t>
            </a:r>
            <a:r>
              <a:rPr lang="zh-CN" altLang="en-US" sz="2000" b="1">
                <a:solidFill>
                  <a:srgbClr val="000000"/>
                </a:solidFill>
                <a:latin typeface="Times New Roman" pitchFamily="18" charset="0"/>
                <a:ea typeface="楷体_GB2312"/>
                <a:cs typeface="楷体_GB2312"/>
              </a:rPr>
              <a:t> </a:t>
            </a:r>
            <a:r>
              <a:rPr lang="en-US" altLang="zh-CN" sz="2000" b="1">
                <a:solidFill>
                  <a:srgbClr val="000000"/>
                </a:solidFill>
                <a:latin typeface="Times New Roman" pitchFamily="18" charset="0"/>
                <a:ea typeface="楷体_GB2312"/>
                <a:cs typeface="楷体_GB2312"/>
              </a:rPr>
              <a:t>3 </a:t>
            </a:r>
            <a:r>
              <a:rPr lang="zh-CN" altLang="zh-CN" sz="2000" b="1">
                <a:solidFill>
                  <a:srgbClr val="000000"/>
                </a:solidFill>
                <a:latin typeface="Times New Roman" pitchFamily="18" charset="0"/>
                <a:ea typeface="楷体_GB2312"/>
                <a:cs typeface="楷体_GB2312"/>
              </a:rPr>
              <a:t>个列向量就是</a:t>
            </a:r>
            <a:r>
              <a:rPr lang="zh-CN" altLang="en-US" sz="2000" b="1">
                <a:solidFill>
                  <a:srgbClr val="000000"/>
                </a:solidFill>
                <a:latin typeface="Times New Roman" pitchFamily="18" charset="0"/>
                <a:ea typeface="楷体_GB2312"/>
                <a:cs typeface="楷体_GB2312"/>
              </a:rPr>
              <a:t>矩阵 </a:t>
            </a:r>
            <a:r>
              <a:rPr lang="en-US" altLang="zh-CN" sz="2000" b="1" i="1">
                <a:solidFill>
                  <a:srgbClr val="000000"/>
                </a:solidFill>
                <a:latin typeface="Times New Roman" pitchFamily="18" charset="0"/>
                <a:ea typeface="楷体_GB2312"/>
                <a:cs typeface="楷体_GB2312"/>
              </a:rPr>
              <a:t>A</a:t>
            </a:r>
            <a:r>
              <a:rPr lang="en-US" altLang="zh-CN" sz="2000" b="1">
                <a:solidFill>
                  <a:srgbClr val="000000"/>
                </a:solidFill>
                <a:latin typeface="Times New Roman" pitchFamily="18" charset="0"/>
                <a:ea typeface="楷体_GB2312"/>
                <a:cs typeface="楷体_GB2312"/>
              </a:rPr>
              <a:t> </a:t>
            </a:r>
            <a:r>
              <a:rPr lang="zh-CN" altLang="en-US" sz="2000" b="1">
                <a:solidFill>
                  <a:srgbClr val="000000"/>
                </a:solidFill>
                <a:latin typeface="Times New Roman" pitchFamily="18" charset="0"/>
                <a:ea typeface="楷体_GB2312"/>
                <a:cs typeface="楷体_GB2312"/>
              </a:rPr>
              <a:t>的列向量组的一个最大线性无关组．</a:t>
            </a:r>
          </a:p>
          <a:p>
            <a:pPr marL="457200" indent="-457200">
              <a:lnSpc>
                <a:spcPct val="130000"/>
              </a:lnSpc>
              <a:spcBef>
                <a:spcPct val="20000"/>
              </a:spcBef>
              <a:buClr>
                <a:srgbClr val="FF0000"/>
              </a:buClr>
              <a:buSzPct val="75000"/>
              <a:buFont typeface="Wingdings" pitchFamily="2" charset="2"/>
              <a:buChar char="n"/>
            </a:pPr>
            <a:r>
              <a:rPr lang="zh-CN" altLang="en-US" sz="2000" b="1">
                <a:solidFill>
                  <a:srgbClr val="000000"/>
                </a:solidFill>
                <a:latin typeface="Times New Roman" pitchFamily="18" charset="0"/>
                <a:ea typeface="楷体_GB2312"/>
                <a:cs typeface="楷体_GB2312"/>
              </a:rPr>
              <a:t>矩阵 </a:t>
            </a:r>
            <a:r>
              <a:rPr lang="en-US" altLang="zh-CN" sz="2000" b="1" i="1">
                <a:solidFill>
                  <a:srgbClr val="000000"/>
                </a:solidFill>
                <a:latin typeface="Times New Roman" pitchFamily="18" charset="0"/>
                <a:ea typeface="楷体_GB2312"/>
                <a:cs typeface="楷体_GB2312"/>
              </a:rPr>
              <a:t>A</a:t>
            </a:r>
            <a:r>
              <a:rPr lang="en-US" altLang="zh-CN" sz="2000" b="1">
                <a:solidFill>
                  <a:srgbClr val="000000"/>
                </a:solidFill>
                <a:latin typeface="Times New Roman" pitchFamily="18" charset="0"/>
                <a:ea typeface="楷体_GB2312"/>
                <a:cs typeface="楷体_GB2312"/>
              </a:rPr>
              <a:t> </a:t>
            </a:r>
            <a:r>
              <a:rPr lang="zh-CN" altLang="en-US" sz="2000" b="1">
                <a:solidFill>
                  <a:srgbClr val="000000"/>
                </a:solidFill>
                <a:latin typeface="Times New Roman" pitchFamily="18" charset="0"/>
                <a:ea typeface="楷体_GB2312"/>
                <a:cs typeface="楷体_GB2312"/>
              </a:rPr>
              <a:t>的列向量组的秩等于 </a:t>
            </a:r>
            <a:r>
              <a:rPr lang="en-US" altLang="zh-CN" sz="2000" b="1">
                <a:solidFill>
                  <a:srgbClr val="000000"/>
                </a:solidFill>
                <a:latin typeface="Times New Roman" pitchFamily="18" charset="0"/>
                <a:ea typeface="楷体_GB2312"/>
                <a:cs typeface="楷体_GB2312"/>
              </a:rPr>
              <a:t>3</a:t>
            </a:r>
            <a:r>
              <a:rPr lang="zh-CN" altLang="en-US" sz="2000" b="1">
                <a:solidFill>
                  <a:srgbClr val="000000"/>
                </a:solidFill>
                <a:latin typeface="Times New Roman" pitchFamily="18" charset="0"/>
                <a:ea typeface="楷体_GB2312"/>
                <a:cs typeface="楷体_GB2312"/>
              </a:rPr>
              <a:t>．</a:t>
            </a:r>
          </a:p>
          <a:p>
            <a:pPr marL="457200" indent="-457200">
              <a:lnSpc>
                <a:spcPct val="130000"/>
              </a:lnSpc>
              <a:spcBef>
                <a:spcPct val="20000"/>
              </a:spcBef>
              <a:buClr>
                <a:srgbClr val="FF0000"/>
              </a:buClr>
              <a:buSzPct val="75000"/>
              <a:buFont typeface="Wingdings" pitchFamily="2" charset="2"/>
              <a:buChar char="n"/>
            </a:pPr>
            <a:r>
              <a:rPr lang="zh-CN" altLang="en-US" sz="2000" b="1">
                <a:solidFill>
                  <a:srgbClr val="000000"/>
                </a:solidFill>
                <a:latin typeface="Times New Roman" pitchFamily="18" charset="0"/>
                <a:ea typeface="楷体_GB2312"/>
                <a:cs typeface="楷体_GB2312"/>
              </a:rPr>
              <a:t>同理可证，矩阵 </a:t>
            </a:r>
            <a:r>
              <a:rPr lang="en-US" altLang="zh-CN" sz="2000" b="1" i="1">
                <a:solidFill>
                  <a:srgbClr val="000000"/>
                </a:solidFill>
                <a:latin typeface="Times New Roman" pitchFamily="18" charset="0"/>
                <a:ea typeface="楷体_GB2312"/>
                <a:cs typeface="楷体_GB2312"/>
              </a:rPr>
              <a:t>A</a:t>
            </a:r>
            <a:r>
              <a:rPr lang="en-US" altLang="zh-CN" sz="2000" b="1">
                <a:solidFill>
                  <a:srgbClr val="000000"/>
                </a:solidFill>
                <a:latin typeface="Times New Roman" pitchFamily="18" charset="0"/>
                <a:ea typeface="楷体_GB2312"/>
                <a:cs typeface="楷体_GB2312"/>
              </a:rPr>
              <a:t> </a:t>
            </a:r>
            <a:r>
              <a:rPr lang="zh-CN" altLang="en-US" sz="2000" b="1">
                <a:solidFill>
                  <a:srgbClr val="000000"/>
                </a:solidFill>
                <a:latin typeface="Times New Roman" pitchFamily="18" charset="0"/>
                <a:ea typeface="楷体_GB2312"/>
                <a:cs typeface="楷体_GB2312"/>
              </a:rPr>
              <a:t>的行向量组的秩也等于 </a:t>
            </a:r>
            <a:r>
              <a:rPr lang="en-US" altLang="zh-CN" sz="2000" b="1">
                <a:solidFill>
                  <a:srgbClr val="000000"/>
                </a:solidFill>
                <a:latin typeface="Times New Roman" pitchFamily="18" charset="0"/>
                <a:ea typeface="楷体_GB2312"/>
                <a:cs typeface="楷体_GB2312"/>
              </a:rPr>
              <a:t>3</a:t>
            </a:r>
            <a:r>
              <a:rPr lang="zh-CN" altLang="en-US" sz="2000" b="1">
                <a:solidFill>
                  <a:srgbClr val="000000"/>
                </a:solidFill>
                <a:latin typeface="Times New Roman" pitchFamily="18" charset="0"/>
                <a:ea typeface="楷体_GB2312"/>
                <a:cs typeface="楷体_GB2312"/>
              </a:rPr>
              <a:t>．</a:t>
            </a:r>
          </a:p>
        </p:txBody>
      </p:sp>
      <p:graphicFrame>
        <p:nvGraphicFramePr>
          <p:cNvPr id="276484" name="Object 4"/>
          <p:cNvGraphicFramePr>
            <a:graphicFrameLocks noChangeAspect="1"/>
          </p:cNvGraphicFramePr>
          <p:nvPr/>
        </p:nvGraphicFramePr>
        <p:xfrm>
          <a:off x="1398588" y="609600"/>
          <a:ext cx="6170612" cy="1854200"/>
        </p:xfrm>
        <a:graphic>
          <a:graphicData uri="http://schemas.openxmlformats.org/presentationml/2006/ole">
            <mc:AlternateContent xmlns:mc="http://schemas.openxmlformats.org/markup-compatibility/2006">
              <mc:Choice xmlns:v="urn:schemas-microsoft-com:vml" Requires="v">
                <p:oleObj spid="_x0000_s276500" name="Equation" r:id="rId3" imgW="3086100" imgH="927100" progId="">
                  <p:embed/>
                </p:oleObj>
              </mc:Choice>
              <mc:Fallback>
                <p:oleObj name="Equation" r:id="rId3" imgW="3086100" imgH="9271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88" y="609600"/>
                        <a:ext cx="6170612"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6486" name="Group 4"/>
          <p:cNvGrpSpPr>
            <a:grpSpLocks/>
          </p:cNvGrpSpPr>
          <p:nvPr/>
        </p:nvGrpSpPr>
        <p:grpSpPr bwMode="auto">
          <a:xfrm>
            <a:off x="5635625" y="1092200"/>
            <a:ext cx="1236663" cy="863600"/>
            <a:chOff x="2923" y="3312"/>
            <a:chExt cx="1005" cy="544"/>
          </a:xfrm>
        </p:grpSpPr>
        <p:sp>
          <p:nvSpPr>
            <p:cNvPr id="276487" name="Line 5"/>
            <p:cNvSpPr>
              <a:spLocks noChangeShapeType="1"/>
            </p:cNvSpPr>
            <p:nvPr/>
          </p:nvSpPr>
          <p:spPr bwMode="auto">
            <a:xfrm>
              <a:off x="2923" y="3312"/>
              <a:ext cx="317" cy="0"/>
            </a:xfrm>
            <a:prstGeom prst="line">
              <a:avLst/>
            </a:prstGeom>
            <a:noFill/>
            <a:ln w="28575">
              <a:solidFill>
                <a:srgbClr val="0000FF"/>
              </a:solidFill>
              <a:round/>
              <a:headEnd/>
              <a:tailEnd/>
            </a:ln>
          </p:spPr>
          <p:txBody>
            <a:bodyPr/>
            <a:lstStyle/>
            <a:p>
              <a:endParaRPr lang="zh-CN" altLang="en-US"/>
            </a:p>
          </p:txBody>
        </p:sp>
        <p:sp>
          <p:nvSpPr>
            <p:cNvPr id="276488" name="Line 6"/>
            <p:cNvSpPr>
              <a:spLocks noChangeShapeType="1"/>
            </p:cNvSpPr>
            <p:nvPr/>
          </p:nvSpPr>
          <p:spPr bwMode="auto">
            <a:xfrm>
              <a:off x="3231" y="3312"/>
              <a:ext cx="0" cy="272"/>
            </a:xfrm>
            <a:prstGeom prst="line">
              <a:avLst/>
            </a:prstGeom>
            <a:noFill/>
            <a:ln w="28575">
              <a:solidFill>
                <a:srgbClr val="0000FF"/>
              </a:solidFill>
              <a:round/>
              <a:headEnd/>
              <a:tailEnd/>
            </a:ln>
          </p:spPr>
          <p:txBody>
            <a:bodyPr/>
            <a:lstStyle/>
            <a:p>
              <a:endParaRPr lang="zh-CN" altLang="en-US"/>
            </a:p>
          </p:txBody>
        </p:sp>
        <p:sp>
          <p:nvSpPr>
            <p:cNvPr id="276489" name="Line 7"/>
            <p:cNvSpPr>
              <a:spLocks noChangeShapeType="1"/>
            </p:cNvSpPr>
            <p:nvPr/>
          </p:nvSpPr>
          <p:spPr bwMode="auto">
            <a:xfrm>
              <a:off x="3231" y="3584"/>
              <a:ext cx="317" cy="0"/>
            </a:xfrm>
            <a:prstGeom prst="line">
              <a:avLst/>
            </a:prstGeom>
            <a:noFill/>
            <a:ln w="28575">
              <a:solidFill>
                <a:srgbClr val="0000FF"/>
              </a:solidFill>
              <a:round/>
              <a:headEnd/>
              <a:tailEnd/>
            </a:ln>
          </p:spPr>
          <p:txBody>
            <a:bodyPr/>
            <a:lstStyle/>
            <a:p>
              <a:endParaRPr lang="zh-CN" altLang="en-US"/>
            </a:p>
          </p:txBody>
        </p:sp>
        <p:sp>
          <p:nvSpPr>
            <p:cNvPr id="276490" name="Line 8"/>
            <p:cNvSpPr>
              <a:spLocks noChangeShapeType="1"/>
            </p:cNvSpPr>
            <p:nvPr/>
          </p:nvSpPr>
          <p:spPr bwMode="auto">
            <a:xfrm>
              <a:off x="3543" y="3584"/>
              <a:ext cx="0" cy="272"/>
            </a:xfrm>
            <a:prstGeom prst="line">
              <a:avLst/>
            </a:prstGeom>
            <a:noFill/>
            <a:ln w="28575">
              <a:solidFill>
                <a:srgbClr val="0000FF"/>
              </a:solidFill>
              <a:round/>
              <a:headEnd/>
              <a:tailEnd/>
            </a:ln>
          </p:spPr>
          <p:txBody>
            <a:bodyPr/>
            <a:lstStyle/>
            <a:p>
              <a:endParaRPr lang="zh-CN" altLang="en-US"/>
            </a:p>
          </p:txBody>
        </p:sp>
        <p:sp>
          <p:nvSpPr>
            <p:cNvPr id="276491" name="Line 9"/>
            <p:cNvSpPr>
              <a:spLocks noChangeShapeType="1"/>
            </p:cNvSpPr>
            <p:nvPr/>
          </p:nvSpPr>
          <p:spPr bwMode="auto">
            <a:xfrm>
              <a:off x="3543" y="3856"/>
              <a:ext cx="385" cy="0"/>
            </a:xfrm>
            <a:prstGeom prst="line">
              <a:avLst/>
            </a:prstGeom>
            <a:noFill/>
            <a:ln w="28575">
              <a:solidFill>
                <a:srgbClr val="0000FF"/>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4279">
                                            <p:txEl>
                                              <p:pRg st="0" end="0"/>
                                            </p:txEl>
                                          </p:spTgt>
                                        </p:tgtEl>
                                        <p:attrNameLst>
                                          <p:attrName>style.visibility</p:attrName>
                                        </p:attrNameLst>
                                      </p:cBhvr>
                                      <p:to>
                                        <p:strVal val="visible"/>
                                      </p:to>
                                    </p:set>
                                    <p:animEffect transition="in" filter="slide(fromBottom)">
                                      <p:cBhvr>
                                        <p:cTn id="7" dur="500"/>
                                        <p:tgtEl>
                                          <p:spTgt spid="542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100"/>
                                  </p:iterate>
                                  <p:childTnLst>
                                    <p:set>
                                      <p:cBhvr>
                                        <p:cTn id="11" dur="1" fill="hold">
                                          <p:stCondLst>
                                            <p:cond delay="0"/>
                                          </p:stCondLst>
                                        </p:cTn>
                                        <p:tgtEl>
                                          <p:spTgt spid="54279">
                                            <p:txEl>
                                              <p:pRg st="1" end="1"/>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100"/>
                                  </p:iterate>
                                  <p:childTnLst>
                                    <p:set>
                                      <p:cBhvr>
                                        <p:cTn id="15" dur="1" fill="hold">
                                          <p:stCondLst>
                                            <p:cond delay="0"/>
                                          </p:stCondLst>
                                        </p:cTn>
                                        <p:tgtEl>
                                          <p:spTgt spid="54279">
                                            <p:txEl>
                                              <p:pRg st="2" end="2"/>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iterate type="lt">
                                    <p:tmAbs val="100"/>
                                  </p:iterate>
                                  <p:childTnLst>
                                    <p:set>
                                      <p:cBhvr>
                                        <p:cTn id="19" dur="1" fill="hold">
                                          <p:stCondLst>
                                            <p:cond delay="0"/>
                                          </p:stCondLst>
                                        </p:cTn>
                                        <p:tgtEl>
                                          <p:spTgt spid="54279">
                                            <p:txEl>
                                              <p:pRg st="3" end="3"/>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iterate type="lt">
                                    <p:tmAbs val="100"/>
                                  </p:iterate>
                                  <p:childTnLst>
                                    <p:set>
                                      <p:cBhvr>
                                        <p:cTn id="23" dur="1" fill="hold">
                                          <p:stCondLst>
                                            <p:cond delay="0"/>
                                          </p:stCondLst>
                                        </p:cTn>
                                        <p:tgtEl>
                                          <p:spTgt spid="54279">
                                            <p:txEl>
                                              <p:pRg st="4" end="4"/>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iterate type="lt">
                                    <p:tmAbs val="100"/>
                                  </p:iterate>
                                  <p:childTnLst>
                                    <p:set>
                                      <p:cBhvr>
                                        <p:cTn id="27" dur="1" fill="hold">
                                          <p:stCondLst>
                                            <p:cond delay="0"/>
                                          </p:stCondLst>
                                        </p:cTn>
                                        <p:tgtEl>
                                          <p:spTgt spid="542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9" grpId="0" build="p"/>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157413" y="542925"/>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矩阵</a:t>
            </a:r>
          </a:p>
        </p:txBody>
      </p:sp>
      <p:sp>
        <p:nvSpPr>
          <p:cNvPr id="6" name="椭圆 5"/>
          <p:cNvSpPr/>
          <p:nvPr/>
        </p:nvSpPr>
        <p:spPr>
          <a:xfrm>
            <a:off x="24288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线性</a:t>
            </a:r>
            <a:endParaRPr lang="en-US" altLang="zh-CN" sz="2000" b="1" dirty="0">
              <a:solidFill>
                <a:srgbClr val="000000"/>
              </a:solidFill>
            </a:endParaRPr>
          </a:p>
          <a:p>
            <a:pPr algn="ctr">
              <a:defRPr/>
            </a:pPr>
            <a:r>
              <a:rPr lang="zh-CN" altLang="en-US" sz="2000" b="1" dirty="0">
                <a:solidFill>
                  <a:srgbClr val="000000"/>
                </a:solidFill>
              </a:rPr>
              <a:t>方程组</a:t>
            </a:r>
          </a:p>
        </p:txBody>
      </p:sp>
      <p:sp>
        <p:nvSpPr>
          <p:cNvPr id="7" name="椭圆 6"/>
          <p:cNvSpPr/>
          <p:nvPr/>
        </p:nvSpPr>
        <p:spPr>
          <a:xfrm>
            <a:off x="407193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有限</a:t>
            </a:r>
            <a:endParaRPr lang="en-US" altLang="zh-CN" sz="2000" b="1" dirty="0">
              <a:solidFill>
                <a:srgbClr val="000000"/>
              </a:solidFill>
            </a:endParaRPr>
          </a:p>
          <a:p>
            <a:pPr algn="ctr">
              <a:defRPr/>
            </a:pPr>
            <a:r>
              <a:rPr lang="zh-CN" altLang="en-US" sz="2000" b="1" dirty="0">
                <a:solidFill>
                  <a:srgbClr val="000000"/>
                </a:solidFill>
              </a:rPr>
              <a:t>向量组</a:t>
            </a:r>
          </a:p>
        </p:txBody>
      </p:sp>
      <p:cxnSp>
        <p:nvCxnSpPr>
          <p:cNvPr id="10" name="直接连接符 9"/>
          <p:cNvCxnSpPr>
            <a:stCxn id="5" idx="3"/>
            <a:endCxn id="6" idx="0"/>
          </p:cNvCxnSpPr>
          <p:nvPr/>
        </p:nvCxnSpPr>
        <p:spPr>
          <a:xfrm rot="5400000">
            <a:off x="96202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5"/>
            <a:endCxn id="7" idx="0"/>
          </p:cNvCxnSpPr>
          <p:nvPr/>
        </p:nvCxnSpPr>
        <p:spPr>
          <a:xfrm rot="16200000" flipH="1">
            <a:off x="338137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6"/>
            <a:endCxn id="7" idx="2"/>
          </p:cNvCxnSpPr>
          <p:nvPr/>
        </p:nvCxnSpPr>
        <p:spPr>
          <a:xfrm>
            <a:off x="1671638" y="3392488"/>
            <a:ext cx="2400300" cy="317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1788" y="1571625"/>
            <a:ext cx="1211262" cy="808038"/>
          </a:xfrm>
          <a:prstGeom prst="rect">
            <a:avLst/>
          </a:prstGeom>
          <a:noFill/>
        </p:spPr>
        <p:txBody>
          <a:bodyPr wrap="none">
            <a:spAutoFit/>
          </a:bodyPr>
          <a:lstStyle/>
          <a:p>
            <a:pPr>
              <a:defRPr/>
            </a:pPr>
            <a:r>
              <a:rPr lang="zh-CN" altLang="en-US" sz="2000" b="1" dirty="0">
                <a:solidFill>
                  <a:srgbClr val="000000"/>
                </a:solidFill>
                <a:latin typeface="+mn-ea"/>
                <a:ea typeface="+mn-ea"/>
              </a:rPr>
              <a:t>系数矩阵</a:t>
            </a:r>
            <a:endParaRPr lang="en-US" altLang="zh-CN" sz="2000" b="1" dirty="0">
              <a:solidFill>
                <a:srgbClr val="000000"/>
              </a:solidFill>
              <a:latin typeface="+mn-ea"/>
              <a:ea typeface="+mn-ea"/>
            </a:endParaRPr>
          </a:p>
          <a:p>
            <a:pPr>
              <a:lnSpc>
                <a:spcPct val="150000"/>
              </a:lnSpc>
              <a:defRPr/>
            </a:pPr>
            <a:r>
              <a:rPr lang="zh-CN" altLang="en-US" sz="2000" b="1" dirty="0">
                <a:solidFill>
                  <a:srgbClr val="000000"/>
                </a:solidFill>
                <a:latin typeface="+mn-ea"/>
                <a:ea typeface="+mn-ea"/>
              </a:rPr>
              <a:t>增广矩阵</a:t>
            </a:r>
          </a:p>
        </p:txBody>
      </p:sp>
      <p:sp>
        <p:nvSpPr>
          <p:cNvPr id="21" name="TextBox 20"/>
          <p:cNvSpPr txBox="1"/>
          <p:nvPr/>
        </p:nvSpPr>
        <p:spPr>
          <a:xfrm>
            <a:off x="4254500" y="1571625"/>
            <a:ext cx="4032250" cy="862013"/>
          </a:xfrm>
          <a:prstGeom prst="rect">
            <a:avLst/>
          </a:prstGeom>
          <a:noFill/>
        </p:spPr>
        <p:txBody>
          <a:bodyPr wrap="none">
            <a:spAutoFit/>
          </a:bodyPr>
          <a:lstStyle/>
          <a:p>
            <a:pPr>
              <a:defRPr/>
            </a:pPr>
            <a:r>
              <a:rPr lang="zh-CN" altLang="en-US" sz="2000" b="1" dirty="0">
                <a:solidFill>
                  <a:srgbClr val="000000"/>
                </a:solidFill>
                <a:latin typeface="+mn-ea"/>
                <a:ea typeface="+mn-ea"/>
              </a:rPr>
              <a:t>有限向量组与矩阵一一对应</a:t>
            </a:r>
            <a:endParaRPr lang="en-US" altLang="zh-CN" sz="2000" b="1" dirty="0">
              <a:solidFill>
                <a:srgbClr val="000000"/>
              </a:solidFill>
              <a:latin typeface="+mn-ea"/>
              <a:ea typeface="+mn-ea"/>
            </a:endParaRPr>
          </a:p>
          <a:p>
            <a:pPr>
              <a:lnSpc>
                <a:spcPct val="150000"/>
              </a:lnSpc>
              <a:defRPr/>
            </a:pPr>
            <a:r>
              <a:rPr lang="zh-CN" altLang="en-US" sz="2000" b="1" dirty="0">
                <a:solidFill>
                  <a:srgbClr val="FF0000"/>
                </a:solidFill>
                <a:latin typeface="+mn-ea"/>
                <a:ea typeface="+mn-ea"/>
              </a:rPr>
              <a:t>矩阵的秩等于列（行）向量组的秩</a:t>
            </a:r>
            <a:endParaRPr lang="en-US" altLang="zh-CN" sz="2000" b="1" dirty="0">
              <a:solidFill>
                <a:srgbClr val="FF0000"/>
              </a:solidFill>
              <a:latin typeface="+mn-ea"/>
              <a:ea typeface="+mn-ea"/>
            </a:endParaRPr>
          </a:p>
        </p:txBody>
      </p:sp>
      <p:sp>
        <p:nvSpPr>
          <p:cNvPr id="25" name="TextBox 24"/>
          <p:cNvSpPr txBox="1"/>
          <p:nvPr/>
        </p:nvSpPr>
        <p:spPr>
          <a:xfrm>
            <a:off x="969963" y="3638550"/>
            <a:ext cx="3803650" cy="1016000"/>
          </a:xfrm>
          <a:prstGeom prst="rect">
            <a:avLst/>
          </a:prstGeom>
          <a:noFill/>
        </p:spPr>
        <p:txBody>
          <a:bodyPr wrap="none">
            <a:spAutoFit/>
          </a:bodyPr>
          <a:lstStyle/>
          <a:p>
            <a:pPr algn="ctr">
              <a:defRPr/>
            </a:pPr>
            <a:r>
              <a:rPr lang="en-US" altLang="zh-CN" sz="2000" b="1" i="1" dirty="0">
                <a:solidFill>
                  <a:srgbClr val="000000"/>
                </a:solidFill>
                <a:latin typeface="+mn-lt"/>
                <a:ea typeface="+mn-ea"/>
              </a:rPr>
              <a:t>Ax</a:t>
            </a:r>
            <a:r>
              <a:rPr lang="en-US" altLang="zh-CN" sz="2000" b="1" dirty="0">
                <a:solidFill>
                  <a:srgbClr val="000000"/>
                </a:solidFill>
                <a:latin typeface="+mn-lt"/>
                <a:ea typeface="+mn-ea"/>
              </a:rPr>
              <a:t> = </a:t>
            </a:r>
            <a:r>
              <a:rPr lang="en-US" altLang="zh-CN" sz="2000" b="1" i="1" dirty="0">
                <a:solidFill>
                  <a:srgbClr val="000000"/>
                </a:solidFill>
                <a:latin typeface="+mn-lt"/>
                <a:ea typeface="+mn-ea"/>
              </a:rPr>
              <a:t>b</a:t>
            </a:r>
            <a:r>
              <a:rPr lang="zh-CN" altLang="en-US" sz="2000" b="1" i="1" dirty="0">
                <a:solidFill>
                  <a:srgbClr val="000000"/>
                </a:solidFill>
                <a:latin typeface="+mn-lt"/>
                <a:ea typeface="+mn-ea"/>
              </a:rPr>
              <a:t> </a:t>
            </a:r>
            <a:r>
              <a:rPr lang="zh-CN" altLang="en-US" sz="2000" b="1" dirty="0">
                <a:solidFill>
                  <a:srgbClr val="000000"/>
                </a:solidFill>
                <a:latin typeface="+mn-lt"/>
                <a:ea typeface="+mn-ea"/>
              </a:rPr>
              <a:t>有解</a:t>
            </a:r>
            <a:endParaRPr lang="en-US" altLang="zh-CN" sz="2000" b="1" dirty="0">
              <a:solidFill>
                <a:srgbClr val="000000"/>
              </a:solidFill>
              <a:latin typeface="+mn-lt"/>
              <a:ea typeface="+mn-ea"/>
            </a:endParaRPr>
          </a:p>
          <a:p>
            <a:pPr algn="ctr">
              <a:defRPr/>
            </a:pPr>
            <a:r>
              <a:rPr lang="zh-CN" altLang="en-US" sz="2000" b="1" dirty="0">
                <a:solidFill>
                  <a:srgbClr val="000000"/>
                </a:solidFill>
                <a:latin typeface="+mn-lt"/>
                <a:ea typeface="+mn-ea"/>
              </a:rPr>
              <a:t>当且仅当</a:t>
            </a:r>
            <a:endParaRPr lang="en-US" altLang="zh-CN" sz="2000" b="1" dirty="0">
              <a:solidFill>
                <a:srgbClr val="000000"/>
              </a:solidFill>
              <a:latin typeface="+mn-lt"/>
              <a:ea typeface="+mn-ea"/>
            </a:endParaRPr>
          </a:p>
          <a:p>
            <a:pPr algn="ctr">
              <a:defRPr/>
            </a:pPr>
            <a:r>
              <a:rPr lang="zh-CN" altLang="en-US" sz="2000" b="1" dirty="0">
                <a:solidFill>
                  <a:srgbClr val="000000"/>
                </a:solidFill>
                <a:latin typeface="+mn-lt"/>
                <a:ea typeface="+mn-ea"/>
              </a:rPr>
              <a:t>向量 </a:t>
            </a:r>
            <a:r>
              <a:rPr lang="en-US" altLang="zh-CN" sz="2000" b="1" i="1" dirty="0">
                <a:solidFill>
                  <a:srgbClr val="000000"/>
                </a:solidFill>
                <a:latin typeface="+mn-lt"/>
                <a:ea typeface="+mn-ea"/>
              </a:rPr>
              <a:t>b</a:t>
            </a:r>
            <a:r>
              <a:rPr lang="zh-CN" altLang="en-US" sz="2000" b="1" i="1" dirty="0">
                <a:solidFill>
                  <a:srgbClr val="000000"/>
                </a:solidFill>
                <a:latin typeface="+mn-lt"/>
                <a:ea typeface="+mn-ea"/>
              </a:rPr>
              <a:t> </a:t>
            </a:r>
            <a:r>
              <a:rPr lang="zh-CN" altLang="en-US" sz="2000" b="1" dirty="0">
                <a:solidFill>
                  <a:srgbClr val="000000"/>
                </a:solidFill>
                <a:latin typeface="+mn-lt"/>
                <a:ea typeface="+mn-ea"/>
              </a:rPr>
              <a:t>能否由向量组 </a:t>
            </a:r>
            <a:r>
              <a:rPr lang="en-US" altLang="zh-CN" sz="2000" b="1" i="1" dirty="0">
                <a:solidFill>
                  <a:srgbClr val="000000"/>
                </a:solidFill>
                <a:latin typeface="+mn-lt"/>
                <a:ea typeface="+mn-ea"/>
              </a:rPr>
              <a:t>A</a:t>
            </a:r>
            <a:r>
              <a:rPr lang="zh-CN" altLang="en-US" sz="2000" b="1" i="1" dirty="0">
                <a:solidFill>
                  <a:srgbClr val="000000"/>
                </a:solidFill>
                <a:latin typeface="+mn-lt"/>
                <a:ea typeface="+mn-ea"/>
              </a:rPr>
              <a:t> </a:t>
            </a:r>
            <a:r>
              <a:rPr lang="zh-CN" altLang="en-US" sz="2000" b="1" dirty="0">
                <a:solidFill>
                  <a:srgbClr val="000000"/>
                </a:solidFill>
                <a:latin typeface="+mn-lt"/>
                <a:ea typeface="+mn-ea"/>
              </a:rPr>
              <a:t>线性表示</a:t>
            </a:r>
            <a:endParaRPr lang="en-US" altLang="zh-CN" sz="2000" b="1" dirty="0">
              <a:solidFill>
                <a:srgbClr val="000000"/>
              </a:solidFill>
              <a:latin typeface="+mn-ea"/>
              <a:ea typeface="+mn-ea"/>
            </a:endParaRPr>
          </a:p>
        </p:txBody>
      </p:sp>
      <p:sp>
        <p:nvSpPr>
          <p:cNvPr id="15" name="Text Box 2"/>
          <p:cNvSpPr txBox="1">
            <a:spLocks noChangeArrowheads="1"/>
          </p:cNvSpPr>
          <p:nvPr/>
        </p:nvSpPr>
        <p:spPr bwMode="auto">
          <a:xfrm>
            <a:off x="338138" y="4927600"/>
            <a:ext cx="8437562" cy="1430338"/>
          </a:xfrm>
          <a:prstGeom prst="rect">
            <a:avLst/>
          </a:prstGeom>
          <a:noFill/>
          <a:ln w="9525">
            <a:noFill/>
            <a:miter lim="800000"/>
            <a:headEnd/>
            <a:tailEnd/>
          </a:ln>
        </p:spPr>
        <p:txBody>
          <a:bodyPr/>
          <a:lstStyle/>
          <a:p>
            <a:pPr marL="457200" indent="-457200" eaLnBrk="0" hangingPunct="0"/>
            <a:r>
              <a:rPr lang="zh-CN" altLang="en-US" sz="2000" b="1">
                <a:solidFill>
                  <a:srgbClr val="000000"/>
                </a:solidFill>
                <a:latin typeface="Times New Roman" pitchFamily="18" charset="0"/>
                <a:ea typeface="楷体_GB2312"/>
                <a:cs typeface="楷体_GB2312"/>
              </a:rPr>
              <a:t>一般地，</a:t>
            </a:r>
          </a:p>
          <a:p>
            <a:pPr marL="457200" indent="-457200">
              <a:lnSpc>
                <a:spcPct val="130000"/>
              </a:lnSpc>
              <a:spcBef>
                <a:spcPct val="20000"/>
              </a:spcBef>
              <a:buClr>
                <a:srgbClr val="FF0000"/>
              </a:buClr>
              <a:buSzPct val="75000"/>
              <a:buFont typeface="Wingdings" pitchFamily="2" charset="2"/>
              <a:buChar char="n"/>
            </a:pPr>
            <a:r>
              <a:rPr lang="zh-CN" altLang="en-US" sz="2000" b="1">
                <a:solidFill>
                  <a:srgbClr val="000000"/>
                </a:solidFill>
                <a:latin typeface="Times New Roman" pitchFamily="18" charset="0"/>
                <a:ea typeface="楷体_GB2312"/>
                <a:cs typeface="楷体_GB2312"/>
              </a:rPr>
              <a:t>矩阵的秩等于它的列向量组的秩．</a:t>
            </a:r>
          </a:p>
          <a:p>
            <a:pPr marL="457200" indent="-457200">
              <a:lnSpc>
                <a:spcPct val="130000"/>
              </a:lnSpc>
              <a:spcBef>
                <a:spcPct val="20000"/>
              </a:spcBef>
              <a:buClr>
                <a:srgbClr val="FF0000"/>
              </a:buClr>
              <a:buSzPct val="75000"/>
              <a:buFont typeface="Wingdings" pitchFamily="2" charset="2"/>
              <a:buNone/>
            </a:pPr>
            <a:r>
              <a:rPr lang="zh-CN" altLang="en-US" sz="2000" b="1">
                <a:solidFill>
                  <a:srgbClr val="000000"/>
                </a:solidFill>
                <a:latin typeface="Times New Roman" pitchFamily="18" charset="0"/>
                <a:ea typeface="楷体_GB2312"/>
                <a:cs typeface="楷体_GB2312"/>
              </a:rPr>
              <a:t>	矩阵的秩等于它的行向量组的秩．</a:t>
            </a:r>
            <a:r>
              <a:rPr lang="zh-CN" altLang="en-US" sz="2000" b="1">
                <a:solidFill>
                  <a:srgbClr val="FF0000"/>
                </a:solidFill>
                <a:latin typeface="Times New Roman" pitchFamily="18" charset="0"/>
                <a:ea typeface="楷体_GB2312"/>
                <a:cs typeface="楷体_GB2312"/>
              </a:rPr>
              <a:t>（</a:t>
            </a:r>
            <a:r>
              <a:rPr lang="en-US" altLang="zh-CN" sz="2000" b="1">
                <a:solidFill>
                  <a:srgbClr val="FF0000"/>
                </a:solidFill>
                <a:latin typeface="Times New Roman" pitchFamily="18" charset="0"/>
                <a:ea typeface="楷体_GB2312"/>
                <a:cs typeface="楷体_GB2312"/>
              </a:rPr>
              <a:t>P.90 </a:t>
            </a:r>
            <a:r>
              <a:rPr lang="zh-CN" altLang="en-US" sz="2000" b="1">
                <a:solidFill>
                  <a:srgbClr val="FF0000"/>
                </a:solidFill>
                <a:latin typeface="Times New Roman" pitchFamily="18" charset="0"/>
                <a:ea typeface="楷体_GB2312"/>
                <a:cs typeface="楷体_GB2312"/>
              </a:rPr>
              <a:t>定理</a:t>
            </a:r>
            <a:r>
              <a:rPr lang="en-US" altLang="zh-CN" sz="2000" b="1">
                <a:solidFill>
                  <a:srgbClr val="FF0000"/>
                </a:solidFill>
                <a:latin typeface="Times New Roman" pitchFamily="18" charset="0"/>
                <a:ea typeface="楷体_GB2312"/>
                <a:cs typeface="楷体_GB2312"/>
              </a:rPr>
              <a:t>6</a:t>
            </a:r>
            <a:r>
              <a:rPr lang="zh-CN" altLang="en-US" sz="2000" b="1">
                <a:solidFill>
                  <a:srgbClr val="FF0000"/>
                </a:solidFill>
                <a:latin typeface="Times New Roman" pitchFamily="18" charset="0"/>
                <a:ea typeface="楷体_GB2312"/>
                <a:cs typeface="楷体_GB231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slide(fromBottom)">
                                      <p:cBhvr>
                                        <p:cTn id="7" dur="500"/>
                                        <p:tgtEl>
                                          <p:spTgt spid="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slide(fromBottom)">
                                      <p:cBhvr>
                                        <p:cTn id="12" dur="500"/>
                                        <p:tgtEl>
                                          <p:spTgt spid="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slide(fromBottom)">
                                      <p:cBhvr>
                                        <p:cTn id="17" dur="500"/>
                                        <p:tgtEl>
                                          <p:spTgt spid="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21">
                                            <p:txEl>
                                              <p:pRg st="1" end="1"/>
                                            </p:txEl>
                                          </p:spTgt>
                                        </p:tgtEl>
                                        <p:attrNameLst>
                                          <p:attrName>style.visibility</p:attrName>
                                        </p:attrNameLst>
                                      </p:cBhvr>
                                      <p:to>
                                        <p:strVal val="visible"/>
                                      </p:to>
                                    </p:set>
                                    <p:anim calcmode="lin" valueType="num">
                                      <p:cBhvr>
                                        <p:cTn id="42" dur="500" fill="hold"/>
                                        <p:tgtEl>
                                          <p:spTgt spid="21">
                                            <p:txEl>
                                              <p:pRg st="1" end="1"/>
                                            </p:txEl>
                                          </p:spTgt>
                                        </p:tgtEl>
                                        <p:attrNameLst>
                                          <p:attrName>ppt_w</p:attrName>
                                        </p:attrNameLst>
                                      </p:cBhvr>
                                      <p:tavLst>
                                        <p:tav tm="0">
                                          <p:val>
                                            <p:fltVal val="0"/>
                                          </p:val>
                                        </p:tav>
                                        <p:tav tm="100000">
                                          <p:val>
                                            <p:strVal val="#ppt_w"/>
                                          </p:val>
                                        </p:tav>
                                      </p:tavLst>
                                    </p:anim>
                                    <p:anim calcmode="lin" valueType="num">
                                      <p:cBhvr>
                                        <p:cTn id="43" dur="500" fill="hold"/>
                                        <p:tgtEl>
                                          <p:spTgt spid="21">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p:bldP spid="21" grpId="0" build="p"/>
      <p:bldP spid="21" grpId="1" build="allAtOnce"/>
      <p:bldP spid="25" grpId="0"/>
      <p:bldP spid="15" grpId="0" build="p"/>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38138" y="455613"/>
            <a:ext cx="8437562" cy="4144962"/>
          </a:xfrm>
          <a:prstGeom prst="rect">
            <a:avLst/>
          </a:prstGeom>
          <a:noFill/>
          <a:ln w="9525">
            <a:noFill/>
            <a:miter lim="800000"/>
            <a:headEnd/>
            <a:tailEnd/>
          </a:ln>
        </p:spPr>
        <p:txBody>
          <a:bodyPr/>
          <a:lstStyle/>
          <a:p>
            <a:pPr marL="457200" indent="-457200" eaLnBrk="0" hangingPunct="0"/>
            <a:r>
              <a:rPr lang="zh-CN" altLang="en-US" sz="2400" b="1">
                <a:solidFill>
                  <a:srgbClr val="000000"/>
                </a:solidFill>
                <a:latin typeface="Times New Roman" pitchFamily="18" charset="0"/>
                <a:ea typeface="楷体_GB2312"/>
                <a:cs typeface="楷体_GB2312"/>
              </a:rPr>
              <a:t>一般地，</a:t>
            </a:r>
          </a:p>
          <a:p>
            <a:pPr marL="457200" indent="-457200">
              <a:lnSpc>
                <a:spcPct val="130000"/>
              </a:lnSpc>
              <a:spcBef>
                <a:spcPct val="20000"/>
              </a:spcBef>
              <a:buClr>
                <a:srgbClr val="FF0000"/>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矩阵的秩等于它的列向量组的秩．</a:t>
            </a:r>
          </a:p>
          <a:p>
            <a:pPr marL="457200" indent="-457200">
              <a:lnSpc>
                <a:spcPct val="130000"/>
              </a:lnSpc>
              <a:spcBef>
                <a:spcPct val="20000"/>
              </a:spcBef>
              <a:buClr>
                <a:srgbClr val="FF0000"/>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矩阵的秩等于它的行向量组的秩．</a:t>
            </a:r>
            <a:r>
              <a:rPr lang="zh-CN" altLang="en-US" sz="2400" b="1">
                <a:solidFill>
                  <a:srgbClr val="FF0000"/>
                </a:solidFill>
                <a:latin typeface="Times New Roman" pitchFamily="18" charset="0"/>
                <a:ea typeface="楷体_GB2312"/>
                <a:cs typeface="楷体_GB2312"/>
              </a:rPr>
              <a:t>（</a:t>
            </a:r>
            <a:r>
              <a:rPr lang="en-US" altLang="zh-CN" sz="2400" b="1">
                <a:solidFill>
                  <a:srgbClr val="FF0000"/>
                </a:solidFill>
                <a:latin typeface="Times New Roman" pitchFamily="18" charset="0"/>
                <a:ea typeface="楷体_GB2312"/>
                <a:cs typeface="楷体_GB2312"/>
              </a:rPr>
              <a:t>P.90 </a:t>
            </a:r>
            <a:r>
              <a:rPr lang="zh-CN" altLang="en-US" sz="2400" b="1">
                <a:solidFill>
                  <a:srgbClr val="FF0000"/>
                </a:solidFill>
                <a:latin typeface="Times New Roman" pitchFamily="18" charset="0"/>
                <a:ea typeface="楷体_GB2312"/>
                <a:cs typeface="楷体_GB2312"/>
              </a:rPr>
              <a:t>定理</a:t>
            </a:r>
            <a:r>
              <a:rPr lang="en-US" altLang="zh-CN" sz="2400" b="1">
                <a:solidFill>
                  <a:srgbClr val="FF0000"/>
                </a:solidFill>
                <a:latin typeface="Times New Roman" pitchFamily="18" charset="0"/>
                <a:ea typeface="楷体_GB2312"/>
                <a:cs typeface="楷体_GB2312"/>
              </a:rPr>
              <a:t>6</a:t>
            </a:r>
            <a:r>
              <a:rPr lang="zh-CN" altLang="en-US" sz="2400" b="1">
                <a:solidFill>
                  <a:srgbClr val="FF0000"/>
                </a:solidFill>
                <a:latin typeface="Times New Roman" pitchFamily="18" charset="0"/>
                <a:ea typeface="楷体_GB2312"/>
                <a:cs typeface="楷体_GB2312"/>
              </a:rPr>
              <a:t>）</a:t>
            </a:r>
          </a:p>
          <a:p>
            <a:pPr marL="457200" indent="-457200">
              <a:lnSpc>
                <a:spcPct val="130000"/>
              </a:lnSpc>
              <a:spcBef>
                <a:spcPct val="20000"/>
              </a:spcBef>
              <a:buClr>
                <a:srgbClr val="FF0000"/>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今后，向量组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lang="zh-CN" altLang="en-US" sz="2400" b="1">
                <a:solidFill>
                  <a:srgbClr val="000000"/>
                </a:solidFill>
                <a:latin typeface="Times New Roman" pitchFamily="18" charset="0"/>
                <a:ea typeface="楷体_GB2312"/>
                <a:cs typeface="楷体_GB2312"/>
              </a:rPr>
              <a:t>的秩也记作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 </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a:t>
            </a:r>
          </a:p>
          <a:p>
            <a:pPr marL="457200" indent="-457200">
              <a:lnSpc>
                <a:spcPct val="130000"/>
              </a:lnSpc>
              <a:spcBef>
                <a:spcPct val="20000"/>
              </a:spcBef>
              <a:buClr>
                <a:srgbClr val="FF0000"/>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若</a:t>
            </a:r>
            <a:r>
              <a:rPr lang="en-US" altLang="zh-CN" sz="2400" b="1" i="1">
                <a:solidFill>
                  <a:srgbClr val="000000"/>
                </a:solidFill>
                <a:latin typeface="Times New Roman" pitchFamily="18" charset="0"/>
                <a:ea typeface="楷体_GB2312"/>
                <a:cs typeface="楷体_GB2312"/>
              </a:rPr>
              <a:t>D</a:t>
            </a:r>
            <a:r>
              <a:rPr lang="en-US" altLang="zh-CN" sz="2400" b="1" i="1" baseline="-25000">
                <a:solidFill>
                  <a:srgbClr val="000000"/>
                </a:solidFill>
                <a:latin typeface="Times New Roman" pitchFamily="18" charset="0"/>
                <a:ea typeface="楷体_GB2312"/>
                <a:cs typeface="楷体_GB2312"/>
              </a:rPr>
              <a:t>r</a:t>
            </a:r>
            <a:r>
              <a:rPr lang="en-US" altLang="zh-CN" sz="2400" b="1" i="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是矩阵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的一个最高阶非零子式，则</a:t>
            </a:r>
            <a:r>
              <a:rPr lang="en-US" altLang="zh-CN" sz="2400" b="1" i="1">
                <a:solidFill>
                  <a:srgbClr val="000000"/>
                </a:solidFill>
                <a:latin typeface="Times New Roman" pitchFamily="18" charset="0"/>
                <a:ea typeface="楷体_GB2312"/>
                <a:cs typeface="楷体_GB2312"/>
              </a:rPr>
              <a:t>D</a:t>
            </a:r>
            <a:r>
              <a:rPr lang="en-US" altLang="zh-CN" sz="2400" b="1" i="1" baseline="-25000">
                <a:solidFill>
                  <a:srgbClr val="000000"/>
                </a:solidFill>
                <a:latin typeface="Times New Roman" pitchFamily="18" charset="0"/>
                <a:ea typeface="楷体_GB2312"/>
                <a:cs typeface="楷体_GB2312"/>
              </a:rPr>
              <a:t>r </a:t>
            </a:r>
            <a:r>
              <a:rPr lang="zh-CN" altLang="en-US" sz="2400" b="1">
                <a:solidFill>
                  <a:srgbClr val="000000"/>
                </a:solidFill>
                <a:latin typeface="Times New Roman" pitchFamily="18" charset="0"/>
                <a:ea typeface="楷体_GB2312"/>
                <a:cs typeface="楷体_GB2312"/>
              </a:rPr>
              <a:t>所在的</a:t>
            </a:r>
            <a:r>
              <a:rPr lang="zh-CN" altLang="en-US" sz="2400" b="1" i="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列是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的列向量组的一个最大无关组，</a:t>
            </a:r>
            <a:r>
              <a:rPr lang="en-US" altLang="zh-CN" sz="2400" b="1" i="1">
                <a:solidFill>
                  <a:srgbClr val="000000"/>
                </a:solidFill>
                <a:latin typeface="Times New Roman" pitchFamily="18" charset="0"/>
                <a:ea typeface="楷体_GB2312"/>
                <a:cs typeface="楷体_GB2312"/>
              </a:rPr>
              <a:t>D</a:t>
            </a:r>
            <a:r>
              <a:rPr lang="en-US" altLang="zh-CN" sz="2400" b="1" i="1" baseline="-25000">
                <a:solidFill>
                  <a:srgbClr val="000000"/>
                </a:solidFill>
                <a:latin typeface="Times New Roman" pitchFamily="18" charset="0"/>
                <a:ea typeface="楷体_GB2312"/>
                <a:cs typeface="楷体_GB2312"/>
              </a:rPr>
              <a:t>r </a:t>
            </a:r>
            <a:r>
              <a:rPr lang="zh-CN" altLang="en-US" sz="2400" b="1">
                <a:solidFill>
                  <a:srgbClr val="000000"/>
                </a:solidFill>
                <a:latin typeface="Times New Roman" pitchFamily="18" charset="0"/>
                <a:ea typeface="楷体_GB2312"/>
                <a:cs typeface="楷体_GB2312"/>
              </a:rPr>
              <a:t>所在的</a:t>
            </a:r>
            <a:r>
              <a:rPr lang="zh-CN" altLang="en-US" sz="2400" b="1" i="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r </a:t>
            </a:r>
            <a:r>
              <a:rPr lang="zh-CN" altLang="en-US" sz="2400" b="1">
                <a:solidFill>
                  <a:srgbClr val="000000"/>
                </a:solidFill>
                <a:latin typeface="Times New Roman" pitchFamily="18" charset="0"/>
                <a:ea typeface="楷体_GB2312"/>
                <a:cs typeface="楷体_GB2312"/>
              </a:rPr>
              <a:t>行是 </a:t>
            </a:r>
            <a:r>
              <a:rPr lang="en-US" altLang="zh-CN" sz="2400" b="1" i="1">
                <a:solidFill>
                  <a:srgbClr val="000000"/>
                </a:solidFill>
                <a:latin typeface="Times New Roman" pitchFamily="18" charset="0"/>
                <a:ea typeface="楷体_GB2312"/>
                <a:cs typeface="楷体_GB2312"/>
              </a:rPr>
              <a:t>A </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的行向量组的一个最大无关组．</a:t>
            </a:r>
            <a:endParaRPr lang="zh-CN" altLang="en-US" sz="2400" b="1">
              <a:solidFill>
                <a:srgbClr val="FF0000"/>
              </a:solidFill>
              <a:latin typeface="Times New Roman" pitchFamily="18" charset="0"/>
              <a:ea typeface="楷体_GB2312"/>
              <a:cs typeface="楷体_GB2312"/>
            </a:endParaRPr>
          </a:p>
          <a:p>
            <a:pPr marL="457200" indent="-457200">
              <a:lnSpc>
                <a:spcPct val="130000"/>
              </a:lnSpc>
              <a:spcBef>
                <a:spcPct val="20000"/>
              </a:spcBef>
              <a:buClr>
                <a:srgbClr val="FF0000"/>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向量组的最大无关组一般是不唯一的．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7346">
                                            <p:txEl>
                                              <p:pRg st="3" end="3"/>
                                            </p:txEl>
                                          </p:spTgt>
                                        </p:tgtEl>
                                        <p:attrNameLst>
                                          <p:attrName>style.visibility</p:attrName>
                                        </p:attrNameLst>
                                      </p:cBhvr>
                                      <p:to>
                                        <p:strVal val="visible"/>
                                      </p:to>
                                    </p:set>
                                    <p:animEffect transition="in" filter="slide(fromBottom)">
                                      <p:cBhvr>
                                        <p:cTn id="7" dur="500"/>
                                        <p:tgtEl>
                                          <p:spTgt spid="5734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iterate type="lt">
                                    <p:tmPct val="10000"/>
                                  </p:iterate>
                                  <p:childTnLst>
                                    <p:set>
                                      <p:cBhvr>
                                        <p:cTn id="11" dur="1" fill="hold">
                                          <p:stCondLst>
                                            <p:cond delay="0"/>
                                          </p:stCondLst>
                                        </p:cTn>
                                        <p:tgtEl>
                                          <p:spTgt spid="57346">
                                            <p:txEl>
                                              <p:pRg st="4" end="4"/>
                                            </p:txEl>
                                          </p:spTgt>
                                        </p:tgtEl>
                                        <p:attrNameLst>
                                          <p:attrName>style.visibility</p:attrName>
                                        </p:attrNameLst>
                                      </p:cBhvr>
                                      <p:to>
                                        <p:strVal val="visible"/>
                                      </p:to>
                                    </p:set>
                                    <p:animEffect transition="in" filter="slide(fromBottom)">
                                      <p:cBhvr>
                                        <p:cTn id="12" dur="500"/>
                                        <p:tgtEl>
                                          <p:spTgt spid="5734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7346">
                                            <p:txEl>
                                              <p:pRg st="5" end="5"/>
                                            </p:txEl>
                                          </p:spTgt>
                                        </p:tgtEl>
                                        <p:attrNameLst>
                                          <p:attrName>style.visibility</p:attrName>
                                        </p:attrNameLst>
                                      </p:cBhvr>
                                      <p:to>
                                        <p:strVal val="visible"/>
                                      </p:to>
                                    </p:set>
                                    <p:animEffect transition="in" filter="slide(fromBottom)">
                                      <p:cBhvr>
                                        <p:cTn id="17" dur="500"/>
                                        <p:tgtEl>
                                          <p:spTgt spid="573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ChangeArrowheads="1"/>
          </p:cNvSpPr>
          <p:nvPr/>
        </p:nvSpPr>
        <p:spPr bwMode="auto">
          <a:xfrm>
            <a:off x="457200" y="974725"/>
            <a:ext cx="8229600" cy="5422900"/>
          </a:xfrm>
          <a:prstGeom prst="rect">
            <a:avLst/>
          </a:prstGeom>
          <a:noFill/>
          <a:ln w="9525">
            <a:noFill/>
            <a:miter lim="800000"/>
            <a:headEnd/>
            <a:tailEnd/>
          </a:ln>
        </p:spPr>
        <p:txBody>
          <a:bodyPr/>
          <a:lstStyle/>
          <a:p>
            <a:pPr marL="609600" indent="-609600">
              <a:lnSpc>
                <a:spcPct val="8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已知</a:t>
            </a: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试讨论向量组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及向量组</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的线性相关性．</a:t>
            </a:r>
          </a:p>
          <a:p>
            <a:pPr marL="609600" indent="-609600">
              <a:lnSpc>
                <a:spcPct val="80000"/>
              </a:lnSpc>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a:t>
            </a:r>
          </a:p>
          <a:p>
            <a:pPr marL="609600" indent="-609600">
              <a:lnSpc>
                <a:spcPct val="80000"/>
              </a:lnSpc>
              <a:spcBef>
                <a:spcPct val="20000"/>
              </a:spcBef>
              <a:buClr>
                <a:srgbClr val="00007D"/>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609600" indent="-609600">
              <a:lnSpc>
                <a:spcPct val="8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可见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2</a:t>
            </a:r>
            <a:r>
              <a:rPr kumimoji="1" lang="zh-CN" altLang="en-US" sz="2400" b="1">
                <a:solidFill>
                  <a:srgbClr val="000000"/>
                </a:solidFill>
                <a:latin typeface="Times New Roman" pitchFamily="18" charset="0"/>
                <a:ea typeface="楷体_GB2312"/>
                <a:cs typeface="楷体_GB2312"/>
              </a:rPr>
              <a:t>，故向量组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线性无关，</a:t>
            </a:r>
          </a:p>
          <a:p>
            <a:pPr marL="609600" indent="-609600">
              <a:lnSpc>
                <a:spcPct val="14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同时，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i="1" baseline="-25000">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 2</a:t>
            </a:r>
            <a:r>
              <a:rPr kumimoji="1" lang="zh-CN" altLang="en-US" sz="2400" b="1">
                <a:solidFill>
                  <a:srgbClr val="000000"/>
                </a:solidFill>
                <a:latin typeface="Times New Roman" pitchFamily="18" charset="0"/>
                <a:ea typeface="楷体_GB2312"/>
                <a:cs typeface="楷体_GB2312"/>
              </a:rPr>
              <a:t>，故向量组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线性相关，</a:t>
            </a:r>
          </a:p>
          <a:p>
            <a:pPr marL="609600" indent="-609600">
              <a:lnSpc>
                <a:spcPct val="14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从而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的一个最大无关组．</a:t>
            </a:r>
          </a:p>
          <a:p>
            <a:pPr marL="609600" indent="-609600">
              <a:lnSpc>
                <a:spcPct val="14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事实上，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和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也是最大无关组．</a:t>
            </a:r>
          </a:p>
        </p:txBody>
      </p:sp>
      <p:graphicFrame>
        <p:nvGraphicFramePr>
          <p:cNvPr id="277510" name="Object 6"/>
          <p:cNvGraphicFramePr>
            <a:graphicFrameLocks noChangeAspect="1"/>
          </p:cNvGraphicFramePr>
          <p:nvPr/>
        </p:nvGraphicFramePr>
        <p:xfrm>
          <a:off x="1863725" y="455613"/>
          <a:ext cx="3932238" cy="1397000"/>
        </p:xfrm>
        <a:graphic>
          <a:graphicData uri="http://schemas.openxmlformats.org/presentationml/2006/ole">
            <mc:AlternateContent xmlns:mc="http://schemas.openxmlformats.org/markup-compatibility/2006">
              <mc:Choice xmlns:v="urn:schemas-microsoft-com:vml" Requires="v">
                <p:oleObj spid="_x0000_s277542" name="Equation" r:id="rId3" imgW="1968500" imgH="698500" progId="">
                  <p:embed/>
                </p:oleObj>
              </mc:Choice>
              <mc:Fallback>
                <p:oleObj name="Equation" r:id="rId3" imgW="1968500" imgH="6985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3725" y="455613"/>
                        <a:ext cx="3932238"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8" name="Object 7"/>
          <p:cNvGraphicFramePr>
            <a:graphicFrameLocks noChangeAspect="1"/>
          </p:cNvGraphicFramePr>
          <p:nvPr/>
        </p:nvGraphicFramePr>
        <p:xfrm>
          <a:off x="3092450" y="2701925"/>
          <a:ext cx="2992438" cy="1397000"/>
        </p:xfrm>
        <a:graphic>
          <a:graphicData uri="http://schemas.openxmlformats.org/presentationml/2006/ole">
            <mc:AlternateContent xmlns:mc="http://schemas.openxmlformats.org/markup-compatibility/2006">
              <mc:Choice xmlns:v="urn:schemas-microsoft-com:vml" Requires="v">
                <p:oleObj spid="_x0000_s277543" name="Equation" r:id="rId5" imgW="1498600" imgH="698500" progId="">
                  <p:embed/>
                </p:oleObj>
              </mc:Choice>
              <mc:Fallback>
                <p:oleObj name="Equation" r:id="rId5" imgW="1498600" imgH="6985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2450" y="2701925"/>
                        <a:ext cx="2992438"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9396">
                                            <p:txEl>
                                              <p:pRg st="6" end="6"/>
                                            </p:txEl>
                                          </p:spTgt>
                                        </p:tgtEl>
                                        <p:attrNameLst>
                                          <p:attrName>style.visibility</p:attrName>
                                        </p:attrNameLst>
                                      </p:cBhvr>
                                      <p:to>
                                        <p:strVal val="visible"/>
                                      </p:to>
                                    </p:set>
                                    <p:animEffect transition="in" filter="slide(fromBottom)">
                                      <p:cBhvr>
                                        <p:cTn id="7" dur="500"/>
                                        <p:tgtEl>
                                          <p:spTgt spid="59396">
                                            <p:txEl>
                                              <p:pRg st="6" end="6"/>
                                            </p:txEl>
                                          </p:spTgt>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59398"/>
                                        </p:tgtEl>
                                        <p:attrNameLst>
                                          <p:attrName>style.visibility</p:attrName>
                                        </p:attrNameLst>
                                      </p:cBhvr>
                                      <p:to>
                                        <p:strVal val="visible"/>
                                      </p:to>
                                    </p:set>
                                    <p:animEffect transition="in" filter="box(in)">
                                      <p:cBhvr>
                                        <p:cTn id="11" dur="500"/>
                                        <p:tgtEl>
                                          <p:spTgt spid="593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nodeType="clickEffect">
                                  <p:stCondLst>
                                    <p:cond delay="0"/>
                                  </p:stCondLst>
                                  <p:childTnLst>
                                    <p:set>
                                      <p:cBhvr>
                                        <p:cTn id="15" dur="1" fill="hold">
                                          <p:stCondLst>
                                            <p:cond delay="0"/>
                                          </p:stCondLst>
                                        </p:cTn>
                                        <p:tgtEl>
                                          <p:spTgt spid="59396">
                                            <p:txEl>
                                              <p:pRg st="9" end="9"/>
                                            </p:txEl>
                                          </p:spTgt>
                                        </p:tgtEl>
                                        <p:attrNameLst>
                                          <p:attrName>style.visibility</p:attrName>
                                        </p:attrNameLst>
                                      </p:cBhvr>
                                      <p:to>
                                        <p:strVal val="visible"/>
                                      </p:to>
                                    </p:set>
                                    <p:animEffect transition="in" filter="slide(fromBottom)">
                                      <p:cBhvr>
                                        <p:cTn id="16" dur="500"/>
                                        <p:tgtEl>
                                          <p:spTgt spid="59396">
                                            <p:txEl>
                                              <p:pRg st="9" end="9"/>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nodeType="clickEffect">
                                  <p:stCondLst>
                                    <p:cond delay="0"/>
                                  </p:stCondLst>
                                  <p:childTnLst>
                                    <p:set>
                                      <p:cBhvr>
                                        <p:cTn id="20" dur="1" fill="hold">
                                          <p:stCondLst>
                                            <p:cond delay="0"/>
                                          </p:stCondLst>
                                        </p:cTn>
                                        <p:tgtEl>
                                          <p:spTgt spid="59396">
                                            <p:txEl>
                                              <p:pRg st="10" end="10"/>
                                            </p:txEl>
                                          </p:spTgt>
                                        </p:tgtEl>
                                        <p:attrNameLst>
                                          <p:attrName>style.visibility</p:attrName>
                                        </p:attrNameLst>
                                      </p:cBhvr>
                                      <p:to>
                                        <p:strVal val="visible"/>
                                      </p:to>
                                    </p:set>
                                    <p:animEffect transition="in" filter="slide(fromBottom)">
                                      <p:cBhvr>
                                        <p:cTn id="21" dur="500"/>
                                        <p:tgtEl>
                                          <p:spTgt spid="59396">
                                            <p:txEl>
                                              <p:pRg st="10" end="1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nodeType="clickEffect">
                                  <p:stCondLst>
                                    <p:cond delay="0"/>
                                  </p:stCondLst>
                                  <p:childTnLst>
                                    <p:set>
                                      <p:cBhvr>
                                        <p:cTn id="25" dur="1" fill="hold">
                                          <p:stCondLst>
                                            <p:cond delay="0"/>
                                          </p:stCondLst>
                                        </p:cTn>
                                        <p:tgtEl>
                                          <p:spTgt spid="59396">
                                            <p:txEl>
                                              <p:pRg st="11" end="11"/>
                                            </p:txEl>
                                          </p:spTgt>
                                        </p:tgtEl>
                                        <p:attrNameLst>
                                          <p:attrName>style.visibility</p:attrName>
                                        </p:attrNameLst>
                                      </p:cBhvr>
                                      <p:to>
                                        <p:strVal val="visible"/>
                                      </p:to>
                                    </p:set>
                                    <p:animEffect transition="in" filter="slide(fromBottom)">
                                      <p:cBhvr>
                                        <p:cTn id="26" dur="500"/>
                                        <p:tgtEl>
                                          <p:spTgt spid="59396">
                                            <p:txEl>
                                              <p:pRg st="11" end="1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59396">
                                            <p:txEl>
                                              <p:pRg st="12" end="12"/>
                                            </p:txEl>
                                          </p:spTgt>
                                        </p:tgtEl>
                                        <p:attrNameLst>
                                          <p:attrName>style.visibility</p:attrName>
                                        </p:attrNameLst>
                                      </p:cBhvr>
                                      <p:to>
                                        <p:strVal val="visible"/>
                                      </p:to>
                                    </p:set>
                                    <p:animEffect transition="in" filter="slide(fromBottom)">
                                      <p:cBhvr>
                                        <p:cTn id="31" dur="500"/>
                                        <p:tgtEl>
                                          <p:spTgt spid="5939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5"/>
          <p:cNvSpPr>
            <a:spLocks noGrp="1" noChangeArrowheads="1"/>
          </p:cNvSpPr>
          <p:nvPr>
            <p:ph type="title"/>
          </p:nvPr>
        </p:nvSpPr>
        <p:spPr/>
        <p:txBody>
          <a:bodyPr/>
          <a:lstStyle/>
          <a:p>
            <a:pPr eaLnBrk="1" hangingPunct="1"/>
            <a:r>
              <a:rPr lang="zh-CN" altLang="en-US" smtClean="0"/>
              <a:t>最大无关组的等价定义</a:t>
            </a:r>
          </a:p>
        </p:txBody>
      </p:sp>
      <p:sp>
        <p:nvSpPr>
          <p:cNvPr id="53254" name="Rectangle 6"/>
          <p:cNvSpPr>
            <a:spLocks noGrp="1" noChangeArrowheads="1"/>
          </p:cNvSpPr>
          <p:nvPr>
            <p:ph type="body" idx="1"/>
          </p:nvPr>
        </p:nvSpPr>
        <p:spPr>
          <a:xfrm>
            <a:off x="457200" y="1628775"/>
            <a:ext cx="8229600" cy="4154488"/>
          </a:xfrm>
        </p:spPr>
        <p:txBody>
          <a:bodyPr>
            <a:spAutoFit/>
          </a:bodyPr>
          <a:lstStyle/>
          <a:p>
            <a:pPr marL="457200" indent="-457200" eaLnBrk="1" hangingPunct="1">
              <a:spcBef>
                <a:spcPct val="50000"/>
              </a:spcBef>
              <a:buClr>
                <a:schemeClr val="accent2"/>
              </a:buClr>
              <a:buSzPct val="80000"/>
              <a:buFont typeface="Wingdings" pitchFamily="2" charset="2"/>
              <a:buNone/>
            </a:pPr>
            <a:r>
              <a:rPr lang="zh-CN" altLang="en-US" smtClean="0">
                <a:solidFill>
                  <a:srgbClr val="0000FF"/>
                </a:solidFill>
              </a:rPr>
              <a:t>结论：</a:t>
            </a:r>
            <a:r>
              <a:rPr kumimoji="1" lang="zh-CN" altLang="en-US" smtClean="0"/>
              <a:t>向量组 </a:t>
            </a:r>
            <a:r>
              <a:rPr kumimoji="1" lang="en-US" altLang="zh-CN" i="1" smtClean="0"/>
              <a:t>A</a:t>
            </a:r>
            <a:r>
              <a:rPr kumimoji="1" lang="en-US" altLang="zh-CN" smtClean="0"/>
              <a:t> </a:t>
            </a:r>
            <a:r>
              <a:rPr kumimoji="1" lang="zh-CN" altLang="en-US" smtClean="0"/>
              <a:t>和它自己的最大无关组 </a:t>
            </a:r>
            <a:r>
              <a:rPr kumimoji="1" lang="en-US" altLang="zh-CN" i="1" smtClean="0"/>
              <a:t>A</a:t>
            </a:r>
            <a:r>
              <a:rPr kumimoji="1" lang="en-US" altLang="zh-CN" baseline="-25000" smtClean="0"/>
              <a:t>0 </a:t>
            </a:r>
            <a:r>
              <a:rPr kumimoji="1" lang="zh-CN" altLang="en-US" smtClean="0"/>
              <a:t>是等价的</a:t>
            </a:r>
            <a:r>
              <a:rPr lang="zh-CN" altLang="en-US" smtClean="0"/>
              <a:t>．</a:t>
            </a:r>
            <a:endParaRPr kumimoji="1" lang="zh-CN" altLang="en-US" smtClean="0">
              <a:solidFill>
                <a:srgbClr val="0000FF"/>
              </a:solidFill>
            </a:endParaRPr>
          </a:p>
          <a:p>
            <a:pPr marL="457200" indent="-457200" eaLnBrk="1" hangingPunct="1">
              <a:spcBef>
                <a:spcPct val="50000"/>
              </a:spcBef>
              <a:buClr>
                <a:schemeClr val="accent2"/>
              </a:buClr>
              <a:buSzPct val="80000"/>
              <a:buFont typeface="Wingdings" pitchFamily="2" charset="2"/>
              <a:buNone/>
            </a:pPr>
            <a:r>
              <a:rPr kumimoji="1" lang="zh-CN" altLang="en-US" smtClean="0">
                <a:solidFill>
                  <a:srgbClr val="0000FF"/>
                </a:solidFill>
              </a:rPr>
              <a:t>定义：</a:t>
            </a:r>
            <a:r>
              <a:rPr kumimoji="1" lang="zh-CN" altLang="en-US" smtClean="0"/>
              <a:t>设有向量组 </a:t>
            </a:r>
            <a:r>
              <a:rPr kumimoji="1" lang="en-US" altLang="zh-CN" i="1" smtClean="0"/>
              <a:t>A</a:t>
            </a:r>
            <a:r>
              <a:rPr kumimoji="1" lang="en-US" altLang="zh-CN" smtClean="0"/>
              <a:t> </a:t>
            </a:r>
            <a:r>
              <a:rPr kumimoji="1" lang="zh-CN" altLang="en-US" smtClean="0"/>
              <a:t>，如果在 </a:t>
            </a:r>
            <a:r>
              <a:rPr kumimoji="1" lang="en-US" altLang="zh-CN" i="1" smtClean="0"/>
              <a:t>A</a:t>
            </a:r>
            <a:r>
              <a:rPr kumimoji="1" lang="en-US" altLang="zh-CN" smtClean="0"/>
              <a:t> </a:t>
            </a:r>
            <a:r>
              <a:rPr kumimoji="1" lang="zh-CN" altLang="en-US" smtClean="0"/>
              <a:t>中能选出 </a:t>
            </a:r>
            <a:r>
              <a:rPr kumimoji="1" lang="en-US" altLang="zh-CN" i="1" smtClean="0"/>
              <a:t>r </a:t>
            </a:r>
            <a:r>
              <a:rPr kumimoji="1" lang="zh-CN" altLang="en-US" smtClean="0"/>
              <a:t>个向量</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a:t>
            </a:r>
          </a:p>
          <a:p>
            <a:pPr marL="457200" indent="-457200" eaLnBrk="1" hangingPunct="1">
              <a:spcBef>
                <a:spcPct val="50000"/>
              </a:spcBef>
              <a:buClr>
                <a:schemeClr val="accent2"/>
              </a:buClr>
              <a:buSzPct val="80000"/>
              <a:buFont typeface="Wingdings" pitchFamily="2" charset="2"/>
              <a:buNone/>
            </a:pPr>
            <a:r>
              <a:rPr kumimoji="1" lang="en-US" altLang="zh-CN" smtClean="0"/>
              <a:t> </a:t>
            </a:r>
            <a:r>
              <a:rPr kumimoji="1" lang="en-US" altLang="zh-CN" i="1" smtClean="0"/>
              <a:t>a</a:t>
            </a:r>
            <a:r>
              <a:rPr kumimoji="1" lang="en-US" altLang="zh-CN" i="1" baseline="-25000" smtClean="0"/>
              <a:t>r</a:t>
            </a:r>
            <a:r>
              <a:rPr kumimoji="1" lang="zh-CN" altLang="en-US" smtClean="0"/>
              <a:t>，满足</a:t>
            </a:r>
          </a:p>
          <a:p>
            <a:pPr marL="457200" indent="-457200" eaLnBrk="1" hangingPunct="1">
              <a:spcBef>
                <a:spcPct val="50000"/>
              </a:spcBef>
              <a:buClr>
                <a:srgbClr val="0000FF"/>
              </a:buClr>
              <a:buSzTx/>
              <a:buFont typeface="Wingdings" pitchFamily="2" charset="2"/>
              <a:buAutoNum type="circleNumDbPlain"/>
            </a:pPr>
            <a:r>
              <a:rPr kumimoji="1" lang="zh-CN" altLang="en-US" smtClean="0"/>
              <a:t>向量组 </a:t>
            </a:r>
            <a:r>
              <a:rPr kumimoji="1" lang="en-US" altLang="zh-CN" i="1" smtClean="0"/>
              <a:t>A</a:t>
            </a:r>
            <a:r>
              <a:rPr kumimoji="1" lang="en-US" altLang="zh-CN" baseline="-25000" smtClean="0"/>
              <a:t>0 </a:t>
            </a:r>
            <a:r>
              <a:rPr kumimoji="1" lang="zh-CN" altLang="en-US" smtClean="0"/>
              <a:t>：</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r </a:t>
            </a:r>
            <a:r>
              <a:rPr kumimoji="1" lang="zh-CN" altLang="en-US" smtClean="0"/>
              <a:t>线性无关；</a:t>
            </a:r>
          </a:p>
          <a:p>
            <a:pPr marL="457200" indent="-457200" eaLnBrk="1" hangingPunct="1">
              <a:spcBef>
                <a:spcPct val="50000"/>
              </a:spcBef>
              <a:buClr>
                <a:srgbClr val="0000FF"/>
              </a:buClr>
              <a:buSzTx/>
              <a:buFont typeface="Wingdings" pitchFamily="2" charset="2"/>
              <a:buAutoNum type="circleNumDbPlain"/>
            </a:pPr>
            <a:r>
              <a:rPr kumimoji="1" lang="zh-CN" altLang="en-US" smtClean="0"/>
              <a:t>向量组 </a:t>
            </a:r>
            <a:r>
              <a:rPr kumimoji="1" lang="en-US" altLang="zh-CN" i="1" smtClean="0"/>
              <a:t>A</a:t>
            </a:r>
            <a:r>
              <a:rPr kumimoji="1" lang="en-US" altLang="zh-CN" smtClean="0"/>
              <a:t> </a:t>
            </a:r>
            <a:r>
              <a:rPr kumimoji="1" lang="zh-CN" altLang="en-US" smtClean="0"/>
              <a:t>中任意 </a:t>
            </a:r>
            <a:r>
              <a:rPr kumimoji="1" lang="en-US" altLang="zh-CN" i="1" smtClean="0"/>
              <a:t>r </a:t>
            </a:r>
            <a:r>
              <a:rPr kumimoji="1" lang="en-US" altLang="zh-CN" smtClean="0"/>
              <a:t>+ 1</a:t>
            </a:r>
            <a:r>
              <a:rPr kumimoji="1" lang="zh-CN" altLang="en-US" smtClean="0"/>
              <a:t>个向量（如果 </a:t>
            </a:r>
            <a:r>
              <a:rPr kumimoji="1" lang="en-US" altLang="zh-CN" i="1" smtClean="0"/>
              <a:t>A</a:t>
            </a:r>
            <a:r>
              <a:rPr kumimoji="1" lang="en-US" altLang="zh-CN" smtClean="0"/>
              <a:t> </a:t>
            </a:r>
            <a:r>
              <a:rPr kumimoji="1" lang="zh-CN" altLang="en-US" smtClean="0"/>
              <a:t>中有 </a:t>
            </a:r>
            <a:r>
              <a:rPr kumimoji="1" lang="en-US" altLang="zh-CN" i="1" smtClean="0"/>
              <a:t>r </a:t>
            </a:r>
            <a:r>
              <a:rPr kumimoji="1" lang="en-US" altLang="zh-CN" smtClean="0"/>
              <a:t>+ 1</a:t>
            </a:r>
            <a:r>
              <a:rPr kumimoji="1" lang="zh-CN" altLang="en-US" smtClean="0"/>
              <a:t>个向量的话）都线性相关；</a:t>
            </a:r>
            <a:endParaRPr kumimoji="1" lang="en-US" altLang="zh-CN" smtClean="0"/>
          </a:p>
          <a:p>
            <a:pPr marL="457200" indent="-457200" eaLnBrk="1" hangingPunct="1">
              <a:spcBef>
                <a:spcPct val="50000"/>
              </a:spcBef>
              <a:buClr>
                <a:srgbClr val="FF0000"/>
              </a:buClr>
              <a:buSzTx/>
              <a:buFont typeface="楷体_GB2312"/>
              <a:buAutoNum type="circleNumDbPlain" startAt="2"/>
            </a:pPr>
            <a:r>
              <a:rPr kumimoji="1" lang="zh-CN" altLang="en-US" smtClean="0">
                <a:solidFill>
                  <a:srgbClr val="008000"/>
                </a:solidFill>
              </a:rPr>
              <a:t>向量组 </a:t>
            </a:r>
            <a:r>
              <a:rPr kumimoji="1" lang="en-US" altLang="zh-CN" i="1" smtClean="0">
                <a:solidFill>
                  <a:srgbClr val="008000"/>
                </a:solidFill>
              </a:rPr>
              <a:t>A</a:t>
            </a:r>
            <a:r>
              <a:rPr kumimoji="1" lang="en-US" altLang="zh-CN" smtClean="0">
                <a:solidFill>
                  <a:srgbClr val="008000"/>
                </a:solidFill>
              </a:rPr>
              <a:t> </a:t>
            </a:r>
            <a:r>
              <a:rPr kumimoji="1" lang="zh-CN" altLang="en-US" smtClean="0">
                <a:solidFill>
                  <a:srgbClr val="008000"/>
                </a:solidFill>
              </a:rPr>
              <a:t>中任意一个向量都能由向量组 </a:t>
            </a:r>
            <a:r>
              <a:rPr kumimoji="1" lang="en-US" altLang="zh-CN" i="1" smtClean="0">
                <a:solidFill>
                  <a:srgbClr val="008000"/>
                </a:solidFill>
              </a:rPr>
              <a:t>A</a:t>
            </a:r>
            <a:r>
              <a:rPr kumimoji="1" lang="en-US" altLang="zh-CN" baseline="-25000" smtClean="0">
                <a:solidFill>
                  <a:srgbClr val="008000"/>
                </a:solidFill>
              </a:rPr>
              <a:t>0</a:t>
            </a:r>
            <a:r>
              <a:rPr kumimoji="1" lang="en-US" altLang="zh-CN" smtClean="0">
                <a:solidFill>
                  <a:srgbClr val="008000"/>
                </a:solidFill>
              </a:rPr>
              <a:t> </a:t>
            </a:r>
            <a:r>
              <a:rPr kumimoji="1" lang="zh-CN" altLang="en-US" smtClean="0">
                <a:solidFill>
                  <a:srgbClr val="008000"/>
                </a:solidFill>
              </a:rPr>
              <a:t>线性表示；</a:t>
            </a:r>
          </a:p>
          <a:p>
            <a:pPr marL="457200" indent="-457200" eaLnBrk="1" hangingPunct="1">
              <a:spcBef>
                <a:spcPct val="50000"/>
              </a:spcBef>
              <a:buClr>
                <a:srgbClr val="0000FF"/>
              </a:buClr>
              <a:buSzTx/>
              <a:buFont typeface="Wingdings" pitchFamily="2" charset="2"/>
              <a:buNone/>
            </a:pPr>
            <a:r>
              <a:rPr kumimoji="1" lang="zh-CN" altLang="en-US" smtClean="0"/>
              <a:t>那么称向量组 </a:t>
            </a:r>
            <a:r>
              <a:rPr kumimoji="1" lang="en-US" altLang="zh-CN" i="1" smtClean="0"/>
              <a:t>A</a:t>
            </a:r>
            <a:r>
              <a:rPr kumimoji="1" lang="en-US" altLang="zh-CN" baseline="-25000" smtClean="0"/>
              <a:t>0 </a:t>
            </a:r>
            <a:r>
              <a:rPr kumimoji="1" lang="zh-CN" altLang="en-US" smtClean="0"/>
              <a:t>是向量组 </a:t>
            </a:r>
            <a:r>
              <a:rPr kumimoji="1" lang="en-US" altLang="zh-CN" i="1" smtClean="0"/>
              <a:t>A</a:t>
            </a:r>
            <a:r>
              <a:rPr kumimoji="1" lang="en-US" altLang="zh-CN" smtClean="0"/>
              <a:t> </a:t>
            </a:r>
            <a:r>
              <a:rPr kumimoji="1" lang="zh-CN" altLang="en-US" smtClean="0"/>
              <a:t>的一个</a:t>
            </a:r>
            <a:r>
              <a:rPr kumimoji="1" lang="zh-CN" altLang="en-US" smtClean="0">
                <a:solidFill>
                  <a:srgbClr val="FF0000"/>
                </a:solidFill>
              </a:rPr>
              <a:t>最大无关组</a:t>
            </a:r>
            <a:r>
              <a:rPr kumimoji="1" lang="zh-CN" altLang="en-US"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3254">
                                            <p:txEl>
                                              <p:pRg st="1" end="1"/>
                                            </p:txEl>
                                          </p:spTgt>
                                        </p:tgtEl>
                                        <p:attrNameLst>
                                          <p:attrName>style.visibility</p:attrName>
                                        </p:attrNameLst>
                                      </p:cBhvr>
                                      <p:to>
                                        <p:strVal val="visible"/>
                                      </p:to>
                                    </p:set>
                                    <p:animEffect transition="in" filter="slide(fromBottom)">
                                      <p:cBhvr>
                                        <p:cTn id="7" dur="500"/>
                                        <p:tgtEl>
                                          <p:spTgt spid="53254">
                                            <p:txEl>
                                              <p:pRg st="1" end="1"/>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3254">
                                            <p:txEl>
                                              <p:pRg st="2" end="2"/>
                                            </p:txEl>
                                          </p:spTgt>
                                        </p:tgtEl>
                                        <p:attrNameLst>
                                          <p:attrName>style.visibility</p:attrName>
                                        </p:attrNameLst>
                                      </p:cBhvr>
                                      <p:to>
                                        <p:strVal val="visible"/>
                                      </p:to>
                                    </p:set>
                                    <p:animEffect transition="in" filter="slide(fromBottom)">
                                      <p:cBhvr>
                                        <p:cTn id="10" dur="500"/>
                                        <p:tgtEl>
                                          <p:spTgt spid="53254">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53254">
                                            <p:txEl>
                                              <p:pRg st="3" end="3"/>
                                            </p:txEl>
                                          </p:spTgt>
                                        </p:tgtEl>
                                        <p:attrNameLst>
                                          <p:attrName>style.visibility</p:attrName>
                                        </p:attrNameLst>
                                      </p:cBhvr>
                                      <p:to>
                                        <p:strVal val="visible"/>
                                      </p:to>
                                    </p:set>
                                    <p:animEffect transition="in" filter="slide(fromBottom)">
                                      <p:cBhvr>
                                        <p:cTn id="15" dur="500"/>
                                        <p:tgtEl>
                                          <p:spTgt spid="53254">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iterate type="lt">
                                    <p:tmPct val="0"/>
                                  </p:iterate>
                                  <p:childTnLst>
                                    <p:set>
                                      <p:cBhvr>
                                        <p:cTn id="19" dur="1" fill="hold">
                                          <p:stCondLst>
                                            <p:cond delay="0"/>
                                          </p:stCondLst>
                                        </p:cTn>
                                        <p:tgtEl>
                                          <p:spTgt spid="53254">
                                            <p:txEl>
                                              <p:pRg st="4" end="4"/>
                                            </p:txEl>
                                          </p:spTgt>
                                        </p:tgtEl>
                                        <p:attrNameLst>
                                          <p:attrName>style.visibility</p:attrName>
                                        </p:attrNameLst>
                                      </p:cBhvr>
                                      <p:to>
                                        <p:strVal val="visible"/>
                                      </p:to>
                                    </p:set>
                                    <p:animEffect transition="in" filter="slide(fromBottom)">
                                      <p:cBhvr>
                                        <p:cTn id="20" dur="500"/>
                                        <p:tgtEl>
                                          <p:spTgt spid="5325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3254">
                                            <p:txEl>
                                              <p:pRg st="6" end="6"/>
                                            </p:txEl>
                                          </p:spTgt>
                                        </p:tgtEl>
                                        <p:attrNameLst>
                                          <p:attrName>style.visibility</p:attrName>
                                        </p:attrNameLst>
                                      </p:cBhvr>
                                      <p:to>
                                        <p:strVal val="visible"/>
                                      </p:to>
                                    </p:set>
                                    <p:animEffect transition="in" filter="slide(fromBottom)">
                                      <p:cBhvr>
                                        <p:cTn id="25" dur="500"/>
                                        <p:tgtEl>
                                          <p:spTgt spid="53254">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53254">
                                            <p:txEl>
                                              <p:pRg st="5" end="5"/>
                                            </p:txEl>
                                          </p:spTgt>
                                        </p:tgtEl>
                                        <p:attrNameLst>
                                          <p:attrName>style.visibility</p:attrName>
                                        </p:attrNameLst>
                                      </p:cBhvr>
                                      <p:to>
                                        <p:strVal val="visible"/>
                                      </p:to>
                                    </p:set>
                                    <p:animEffect transition="in" filter="slide(fromBottom)">
                                      <p:cBhvr>
                                        <p:cTn id="30" dur="500"/>
                                        <p:tgtEl>
                                          <p:spTgt spid="53254">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xit" presetSubtype="0" fill="hold" nodeType="clickEffect">
                                  <p:stCondLst>
                                    <p:cond delay="0"/>
                                  </p:stCondLst>
                                  <p:iterate type="lt">
                                    <p:tmPct val="0"/>
                                  </p:iterate>
                                  <p:childTnLst>
                                    <p:animEffect transition="out" filter="fade">
                                      <p:cBhvr>
                                        <p:cTn id="34" dur="2000"/>
                                        <p:tgtEl>
                                          <p:spTgt spid="53254">
                                            <p:txEl>
                                              <p:pRg st="4" end="4"/>
                                            </p:txEl>
                                          </p:spTgt>
                                        </p:tgtEl>
                                      </p:cBhvr>
                                    </p:animEffect>
                                    <p:set>
                                      <p:cBhvr>
                                        <p:cTn id="35" dur="1" fill="hold">
                                          <p:stCondLst>
                                            <p:cond delay="1999"/>
                                          </p:stCondLst>
                                        </p:cTn>
                                        <p:tgtEl>
                                          <p:spTgt spid="53254">
                                            <p:txEl>
                                              <p:pRg st="4" end="4"/>
                                            </p:txEl>
                                          </p:spTgt>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53253"/>
                                        </p:tgtEl>
                                        <p:attrNameLst>
                                          <p:attrName>style.visibility</p:attrName>
                                        </p:attrNameLst>
                                      </p:cBhvr>
                                      <p:to>
                                        <p:strVal val="visible"/>
                                      </p:to>
                                    </p:set>
                                    <p:anim calcmode="lin" valueType="num">
                                      <p:cBhvr additive="base">
                                        <p:cTn id="40" dur="500" fill="hold"/>
                                        <p:tgtEl>
                                          <p:spTgt spid="53253"/>
                                        </p:tgtEl>
                                        <p:attrNameLst>
                                          <p:attrName>ppt_x</p:attrName>
                                        </p:attrNameLst>
                                      </p:cBhvr>
                                      <p:tavLst>
                                        <p:tav tm="0">
                                          <p:val>
                                            <p:strVal val="0-#ppt_w/2"/>
                                          </p:val>
                                        </p:tav>
                                        <p:tav tm="100000">
                                          <p:val>
                                            <p:strVal val="#ppt_x"/>
                                          </p:val>
                                        </p:tav>
                                      </p:tavLst>
                                    </p:anim>
                                    <p:anim calcmode="lin" valueType="num">
                                      <p:cBhvr additive="base">
                                        <p:cTn id="41" dur="500" fill="hold"/>
                                        <p:tgtEl>
                                          <p:spTgt spid="532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p:bldP spid="53254"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670722"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latin typeface="楷体_GB2312"/>
                <a:ea typeface="楷体_GB2312"/>
                <a:cs typeface="楷体_GB2312"/>
              </a:rPr>
              <a:t>§</a:t>
            </a:r>
            <a:r>
              <a:rPr kumimoji="1" lang="en-US" altLang="zh-CN" sz="3600" b="1" smtClean="0">
                <a:solidFill>
                  <a:srgbClr val="CC0099"/>
                </a:solidFill>
                <a:latin typeface="Times New Roman" pitchFamily="18" charset="0"/>
                <a:ea typeface="楷体_GB2312"/>
                <a:cs typeface="楷体_GB2312"/>
              </a:rPr>
              <a:t>3</a:t>
            </a:r>
            <a:r>
              <a:rPr kumimoji="1" lang="en-US" altLang="zh-CN" sz="3600" b="1" smtClean="0">
                <a:solidFill>
                  <a:srgbClr val="CC0099"/>
                </a:solidFill>
                <a:latin typeface="楷体_GB2312"/>
                <a:ea typeface="楷体_GB2312"/>
                <a:cs typeface="楷体_GB2312"/>
              </a:rPr>
              <a:t>  </a:t>
            </a:r>
            <a:r>
              <a:rPr kumimoji="1" lang="en-US" altLang="zh-CN" sz="3600" b="1" i="1" smtClean="0">
                <a:solidFill>
                  <a:srgbClr val="CC0099"/>
                </a:solidFill>
                <a:latin typeface="Times New Roman" pitchFamily="18" charset="0"/>
                <a:ea typeface="楷体_GB2312"/>
                <a:cs typeface="楷体_GB2312"/>
              </a:rPr>
              <a:t>n </a:t>
            </a:r>
            <a:r>
              <a:rPr kumimoji="1" lang="zh-CN" altLang="en-US" sz="3600" b="1" smtClean="0">
                <a:solidFill>
                  <a:srgbClr val="CC0099"/>
                </a:solidFill>
                <a:latin typeface="楷体_GB2312"/>
                <a:ea typeface="楷体_GB2312"/>
                <a:cs typeface="楷体_GB2312"/>
              </a:rPr>
              <a:t>阶行列式的定义</a:t>
            </a:r>
          </a:p>
        </p:txBody>
      </p:sp>
    </p:spTree>
  </p:cSld>
  <p:clrMapOvr>
    <a:masterClrMapping/>
  </p:clrMapOvr>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157413" y="542925"/>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矩阵</a:t>
            </a:r>
          </a:p>
        </p:txBody>
      </p:sp>
      <p:sp>
        <p:nvSpPr>
          <p:cNvPr id="6" name="椭圆 5"/>
          <p:cNvSpPr/>
          <p:nvPr/>
        </p:nvSpPr>
        <p:spPr>
          <a:xfrm>
            <a:off x="24288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线性</a:t>
            </a:r>
            <a:endParaRPr lang="en-US" altLang="zh-CN" sz="2000" b="1" dirty="0">
              <a:solidFill>
                <a:srgbClr val="000000"/>
              </a:solidFill>
            </a:endParaRPr>
          </a:p>
          <a:p>
            <a:pPr algn="ctr">
              <a:defRPr/>
            </a:pPr>
            <a:r>
              <a:rPr lang="zh-CN" altLang="en-US" sz="2000" b="1" dirty="0">
                <a:solidFill>
                  <a:srgbClr val="000000"/>
                </a:solidFill>
              </a:rPr>
              <a:t>方程组</a:t>
            </a:r>
          </a:p>
        </p:txBody>
      </p:sp>
      <p:sp>
        <p:nvSpPr>
          <p:cNvPr id="7" name="椭圆 6"/>
          <p:cNvSpPr/>
          <p:nvPr/>
        </p:nvSpPr>
        <p:spPr>
          <a:xfrm>
            <a:off x="407193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有限</a:t>
            </a:r>
            <a:endParaRPr lang="en-US" altLang="zh-CN" sz="2000" b="1" dirty="0">
              <a:solidFill>
                <a:srgbClr val="000000"/>
              </a:solidFill>
            </a:endParaRPr>
          </a:p>
          <a:p>
            <a:pPr algn="ctr">
              <a:defRPr/>
            </a:pPr>
            <a:r>
              <a:rPr lang="zh-CN" altLang="en-US" sz="2000" b="1" dirty="0">
                <a:solidFill>
                  <a:srgbClr val="000000"/>
                </a:solidFill>
              </a:rPr>
              <a:t>向量组</a:t>
            </a:r>
          </a:p>
        </p:txBody>
      </p:sp>
      <p:sp>
        <p:nvSpPr>
          <p:cNvPr id="8" name="椭圆 7"/>
          <p:cNvSpPr/>
          <p:nvPr/>
        </p:nvSpPr>
        <p:spPr>
          <a:xfrm>
            <a:off x="7258050"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rgbClr val="000000"/>
                </a:solidFill>
              </a:rPr>
              <a:t>无限</a:t>
            </a:r>
            <a:endParaRPr lang="en-US" altLang="zh-CN" sz="2000" b="1" dirty="0">
              <a:solidFill>
                <a:srgbClr val="000000"/>
              </a:solidFill>
            </a:endParaRPr>
          </a:p>
          <a:p>
            <a:pPr algn="ctr">
              <a:defRPr/>
            </a:pPr>
            <a:r>
              <a:rPr lang="zh-CN" altLang="en-US" sz="2000" b="1" dirty="0">
                <a:solidFill>
                  <a:srgbClr val="000000"/>
                </a:solidFill>
              </a:rPr>
              <a:t>向量组</a:t>
            </a:r>
          </a:p>
        </p:txBody>
      </p:sp>
      <p:cxnSp>
        <p:nvCxnSpPr>
          <p:cNvPr id="10" name="直接连接符 9"/>
          <p:cNvCxnSpPr>
            <a:stCxn id="5" idx="3"/>
            <a:endCxn id="6" idx="0"/>
          </p:cNvCxnSpPr>
          <p:nvPr/>
        </p:nvCxnSpPr>
        <p:spPr>
          <a:xfrm rot="5400000">
            <a:off x="96202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5"/>
            <a:endCxn id="7" idx="0"/>
          </p:cNvCxnSpPr>
          <p:nvPr/>
        </p:nvCxnSpPr>
        <p:spPr>
          <a:xfrm rot="16200000" flipH="1">
            <a:off x="338137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6"/>
            <a:endCxn id="7" idx="2"/>
          </p:cNvCxnSpPr>
          <p:nvPr/>
        </p:nvCxnSpPr>
        <p:spPr>
          <a:xfrm>
            <a:off x="1671638" y="3392488"/>
            <a:ext cx="2400300" cy="317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2"/>
            <a:endCxn id="7" idx="6"/>
          </p:cNvCxnSpPr>
          <p:nvPr/>
        </p:nvCxnSpPr>
        <p:spPr>
          <a:xfrm rot="10800000">
            <a:off x="5500688" y="3392488"/>
            <a:ext cx="1757362" cy="3175"/>
          </a:xfrm>
          <a:prstGeom prst="line">
            <a:avLst/>
          </a:prstGeom>
          <a:ln w="28575">
            <a:solidFill>
              <a:srgbClr val="0000FF"/>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1788" y="1571625"/>
            <a:ext cx="1211262" cy="808038"/>
          </a:xfrm>
          <a:prstGeom prst="rect">
            <a:avLst/>
          </a:prstGeom>
          <a:noFill/>
        </p:spPr>
        <p:txBody>
          <a:bodyPr wrap="none">
            <a:spAutoFit/>
          </a:bodyPr>
          <a:lstStyle/>
          <a:p>
            <a:pPr>
              <a:defRPr/>
            </a:pPr>
            <a:r>
              <a:rPr lang="zh-CN" altLang="en-US" sz="2000" b="1" dirty="0">
                <a:solidFill>
                  <a:srgbClr val="000000"/>
                </a:solidFill>
                <a:latin typeface="+mn-ea"/>
                <a:ea typeface="+mn-ea"/>
              </a:rPr>
              <a:t>系数矩阵</a:t>
            </a:r>
            <a:endParaRPr lang="en-US" altLang="zh-CN" sz="2000" b="1" dirty="0">
              <a:solidFill>
                <a:srgbClr val="000000"/>
              </a:solidFill>
              <a:latin typeface="+mn-ea"/>
              <a:ea typeface="+mn-ea"/>
            </a:endParaRPr>
          </a:p>
          <a:p>
            <a:pPr>
              <a:lnSpc>
                <a:spcPct val="150000"/>
              </a:lnSpc>
              <a:defRPr/>
            </a:pPr>
            <a:r>
              <a:rPr lang="zh-CN" altLang="en-US" sz="2000" b="1" dirty="0">
                <a:solidFill>
                  <a:srgbClr val="000000"/>
                </a:solidFill>
                <a:latin typeface="+mn-ea"/>
                <a:ea typeface="+mn-ea"/>
              </a:rPr>
              <a:t>增广矩阵</a:t>
            </a:r>
          </a:p>
        </p:txBody>
      </p:sp>
      <p:sp>
        <p:nvSpPr>
          <p:cNvPr id="21" name="TextBox 20"/>
          <p:cNvSpPr txBox="1"/>
          <p:nvPr/>
        </p:nvSpPr>
        <p:spPr>
          <a:xfrm>
            <a:off x="4254500" y="1571625"/>
            <a:ext cx="4032250" cy="862013"/>
          </a:xfrm>
          <a:prstGeom prst="rect">
            <a:avLst/>
          </a:prstGeom>
          <a:noFill/>
        </p:spPr>
        <p:txBody>
          <a:bodyPr wrap="none">
            <a:spAutoFit/>
          </a:bodyPr>
          <a:lstStyle/>
          <a:p>
            <a:pPr>
              <a:defRPr/>
            </a:pPr>
            <a:r>
              <a:rPr lang="zh-CN" altLang="en-US" sz="2000" b="1" dirty="0">
                <a:solidFill>
                  <a:srgbClr val="000000"/>
                </a:solidFill>
                <a:latin typeface="+mn-ea"/>
                <a:ea typeface="+mn-ea"/>
              </a:rPr>
              <a:t>有限向量组与矩阵一一对应</a:t>
            </a:r>
            <a:endParaRPr lang="en-US" altLang="zh-CN" sz="2000" b="1" dirty="0">
              <a:solidFill>
                <a:srgbClr val="000000"/>
              </a:solidFill>
              <a:latin typeface="+mn-ea"/>
              <a:ea typeface="+mn-ea"/>
            </a:endParaRPr>
          </a:p>
          <a:p>
            <a:pPr>
              <a:lnSpc>
                <a:spcPct val="150000"/>
              </a:lnSpc>
              <a:defRPr/>
            </a:pPr>
            <a:r>
              <a:rPr lang="zh-CN" altLang="en-US" sz="2000" b="1" dirty="0">
                <a:solidFill>
                  <a:srgbClr val="000000"/>
                </a:solidFill>
                <a:latin typeface="+mn-ea"/>
                <a:ea typeface="+mn-ea"/>
              </a:rPr>
              <a:t>矩阵的秩等于列（行）向量组的秩</a:t>
            </a:r>
            <a:endParaRPr lang="en-US" altLang="zh-CN" sz="2000" b="1" dirty="0">
              <a:solidFill>
                <a:srgbClr val="000000"/>
              </a:solidFill>
              <a:latin typeface="+mn-ea"/>
              <a:ea typeface="+mn-ea"/>
            </a:endParaRPr>
          </a:p>
        </p:txBody>
      </p:sp>
      <p:sp>
        <p:nvSpPr>
          <p:cNvPr id="25" name="TextBox 24"/>
          <p:cNvSpPr txBox="1"/>
          <p:nvPr/>
        </p:nvSpPr>
        <p:spPr>
          <a:xfrm>
            <a:off x="969963" y="3638550"/>
            <a:ext cx="3803650" cy="1016000"/>
          </a:xfrm>
          <a:prstGeom prst="rect">
            <a:avLst/>
          </a:prstGeom>
          <a:noFill/>
        </p:spPr>
        <p:txBody>
          <a:bodyPr wrap="none">
            <a:spAutoFit/>
          </a:bodyPr>
          <a:lstStyle/>
          <a:p>
            <a:pPr algn="ctr">
              <a:defRPr/>
            </a:pPr>
            <a:r>
              <a:rPr lang="en-US" altLang="zh-CN" sz="2000" b="1" i="1" dirty="0">
                <a:solidFill>
                  <a:srgbClr val="000000"/>
                </a:solidFill>
                <a:latin typeface="+mn-lt"/>
                <a:ea typeface="+mn-ea"/>
              </a:rPr>
              <a:t>Ax</a:t>
            </a:r>
            <a:r>
              <a:rPr lang="en-US" altLang="zh-CN" sz="2000" b="1" dirty="0">
                <a:solidFill>
                  <a:srgbClr val="000000"/>
                </a:solidFill>
                <a:latin typeface="+mn-lt"/>
                <a:ea typeface="+mn-ea"/>
              </a:rPr>
              <a:t> = </a:t>
            </a:r>
            <a:r>
              <a:rPr lang="en-US" altLang="zh-CN" sz="2000" b="1" i="1" dirty="0">
                <a:solidFill>
                  <a:srgbClr val="000000"/>
                </a:solidFill>
                <a:latin typeface="+mn-lt"/>
                <a:ea typeface="+mn-ea"/>
              </a:rPr>
              <a:t>b</a:t>
            </a:r>
            <a:r>
              <a:rPr lang="zh-CN" altLang="en-US" sz="2000" b="1" i="1" dirty="0">
                <a:solidFill>
                  <a:srgbClr val="000000"/>
                </a:solidFill>
                <a:latin typeface="+mn-lt"/>
                <a:ea typeface="+mn-ea"/>
              </a:rPr>
              <a:t> </a:t>
            </a:r>
            <a:r>
              <a:rPr lang="zh-CN" altLang="en-US" sz="2000" b="1" dirty="0">
                <a:solidFill>
                  <a:srgbClr val="000000"/>
                </a:solidFill>
                <a:latin typeface="+mn-lt"/>
                <a:ea typeface="+mn-ea"/>
              </a:rPr>
              <a:t>有解</a:t>
            </a:r>
            <a:endParaRPr lang="en-US" altLang="zh-CN" sz="2000" b="1" dirty="0">
              <a:solidFill>
                <a:srgbClr val="000000"/>
              </a:solidFill>
              <a:latin typeface="+mn-lt"/>
              <a:ea typeface="+mn-ea"/>
            </a:endParaRPr>
          </a:p>
          <a:p>
            <a:pPr algn="ctr">
              <a:defRPr/>
            </a:pPr>
            <a:r>
              <a:rPr lang="zh-CN" altLang="en-US" sz="2000" b="1" dirty="0">
                <a:solidFill>
                  <a:srgbClr val="000000"/>
                </a:solidFill>
                <a:latin typeface="+mn-lt"/>
                <a:ea typeface="+mn-ea"/>
              </a:rPr>
              <a:t>当且仅当</a:t>
            </a:r>
            <a:endParaRPr lang="en-US" altLang="zh-CN" sz="2000" b="1" dirty="0">
              <a:solidFill>
                <a:srgbClr val="000000"/>
              </a:solidFill>
              <a:latin typeface="+mn-lt"/>
              <a:ea typeface="+mn-ea"/>
            </a:endParaRPr>
          </a:p>
          <a:p>
            <a:pPr algn="ctr">
              <a:defRPr/>
            </a:pPr>
            <a:r>
              <a:rPr lang="zh-CN" altLang="en-US" sz="2000" b="1" dirty="0">
                <a:solidFill>
                  <a:srgbClr val="000000"/>
                </a:solidFill>
                <a:latin typeface="+mn-lt"/>
                <a:ea typeface="+mn-ea"/>
              </a:rPr>
              <a:t>向量 </a:t>
            </a:r>
            <a:r>
              <a:rPr lang="en-US" altLang="zh-CN" sz="2000" b="1" i="1" dirty="0">
                <a:solidFill>
                  <a:srgbClr val="000000"/>
                </a:solidFill>
                <a:latin typeface="+mn-lt"/>
                <a:ea typeface="+mn-ea"/>
              </a:rPr>
              <a:t>b</a:t>
            </a:r>
            <a:r>
              <a:rPr lang="zh-CN" altLang="en-US" sz="2000" b="1" i="1" dirty="0">
                <a:solidFill>
                  <a:srgbClr val="000000"/>
                </a:solidFill>
                <a:latin typeface="+mn-lt"/>
                <a:ea typeface="+mn-ea"/>
              </a:rPr>
              <a:t> </a:t>
            </a:r>
            <a:r>
              <a:rPr lang="zh-CN" altLang="en-US" sz="2000" b="1" dirty="0">
                <a:solidFill>
                  <a:srgbClr val="000000"/>
                </a:solidFill>
                <a:latin typeface="+mn-lt"/>
                <a:ea typeface="+mn-ea"/>
              </a:rPr>
              <a:t>能否由向量组 </a:t>
            </a:r>
            <a:r>
              <a:rPr lang="en-US" altLang="zh-CN" sz="2000" b="1" i="1" dirty="0">
                <a:solidFill>
                  <a:srgbClr val="000000"/>
                </a:solidFill>
                <a:latin typeface="+mn-lt"/>
                <a:ea typeface="+mn-ea"/>
              </a:rPr>
              <a:t>A</a:t>
            </a:r>
            <a:r>
              <a:rPr lang="zh-CN" altLang="en-US" sz="2000" b="1" i="1" dirty="0">
                <a:solidFill>
                  <a:srgbClr val="000000"/>
                </a:solidFill>
                <a:latin typeface="+mn-lt"/>
                <a:ea typeface="+mn-ea"/>
              </a:rPr>
              <a:t> </a:t>
            </a:r>
            <a:r>
              <a:rPr lang="zh-CN" altLang="en-US" sz="2000" b="1" dirty="0">
                <a:solidFill>
                  <a:srgbClr val="000000"/>
                </a:solidFill>
                <a:latin typeface="+mn-lt"/>
                <a:ea typeface="+mn-ea"/>
              </a:rPr>
              <a:t>线性表示</a:t>
            </a:r>
            <a:endParaRPr lang="en-US" altLang="zh-CN" sz="2000" b="1" dirty="0">
              <a:solidFill>
                <a:srgbClr val="000000"/>
              </a:solidFill>
              <a:latin typeface="+mn-ea"/>
              <a:ea typeface="+mn-ea"/>
            </a:endParaRPr>
          </a:p>
        </p:txBody>
      </p:sp>
      <p:sp>
        <p:nvSpPr>
          <p:cNvPr id="26" name="TextBox 25"/>
          <p:cNvSpPr txBox="1"/>
          <p:nvPr/>
        </p:nvSpPr>
        <p:spPr>
          <a:xfrm>
            <a:off x="5389563" y="3638550"/>
            <a:ext cx="1979612" cy="862013"/>
          </a:xfrm>
          <a:prstGeom prst="rect">
            <a:avLst/>
          </a:prstGeom>
          <a:noFill/>
        </p:spPr>
        <p:txBody>
          <a:bodyPr wrap="none">
            <a:spAutoFit/>
          </a:bodyPr>
          <a:lstStyle/>
          <a:p>
            <a:pPr algn="ctr">
              <a:defRPr/>
            </a:pPr>
            <a:r>
              <a:rPr lang="zh-CN" altLang="en-US" sz="2000" b="1" dirty="0">
                <a:solidFill>
                  <a:srgbClr val="000000"/>
                </a:solidFill>
                <a:latin typeface="+mn-lt"/>
                <a:ea typeface="+mn-ea"/>
              </a:rPr>
              <a:t>向量组与自己的</a:t>
            </a:r>
            <a:endParaRPr lang="en-US" altLang="zh-CN" sz="2000" b="1" dirty="0">
              <a:solidFill>
                <a:srgbClr val="000000"/>
              </a:solidFill>
              <a:latin typeface="+mn-lt"/>
              <a:ea typeface="+mn-ea"/>
            </a:endParaRPr>
          </a:p>
          <a:p>
            <a:pPr algn="ctr">
              <a:lnSpc>
                <a:spcPct val="150000"/>
              </a:lnSpc>
              <a:defRPr/>
            </a:pPr>
            <a:r>
              <a:rPr lang="zh-CN" altLang="en-US" sz="2000" b="1" dirty="0">
                <a:solidFill>
                  <a:srgbClr val="000000"/>
                </a:solidFill>
                <a:latin typeface="+mn-lt"/>
                <a:ea typeface="+mn-ea"/>
              </a:rPr>
              <a:t>最大无关组等价</a:t>
            </a:r>
            <a:endParaRPr lang="en-US" altLang="zh-CN" sz="2000" b="1" dirty="0">
              <a:solidFill>
                <a:srgbClr val="000000"/>
              </a:solidFill>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slide(fromBottom)">
                                      <p:cBhvr>
                                        <p:cTn id="12" dur="500"/>
                                        <p:tgtEl>
                                          <p:spTgt spid="26"/>
                                        </p:tgtEl>
                                      </p:cBhvr>
                                    </p:animEffect>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89" name="Rectangle 2"/>
          <p:cNvSpPr>
            <a:spLocks noGrp="1" noChangeArrowheads="1"/>
          </p:cNvSpPr>
          <p:nvPr>
            <p:ph type="title"/>
          </p:nvPr>
        </p:nvSpPr>
        <p:spPr/>
        <p:txBody>
          <a:bodyPr/>
          <a:lstStyle/>
          <a:p>
            <a:pPr eaLnBrk="1" hangingPunct="1"/>
            <a:r>
              <a:rPr lang="zh-CN" altLang="en-US" smtClean="0"/>
              <a:t>最大无关组的意义</a:t>
            </a:r>
          </a:p>
        </p:txBody>
      </p:sp>
      <p:sp>
        <p:nvSpPr>
          <p:cNvPr id="83971" name="Rectangle 3"/>
          <p:cNvSpPr>
            <a:spLocks noGrp="1" noChangeArrowheads="1"/>
          </p:cNvSpPr>
          <p:nvPr>
            <p:ph type="body" idx="1"/>
          </p:nvPr>
        </p:nvSpPr>
        <p:spPr>
          <a:xfrm>
            <a:off x="457200" y="1628775"/>
            <a:ext cx="8229600" cy="3195638"/>
          </a:xfrm>
        </p:spPr>
        <p:txBody>
          <a:bodyPr>
            <a:spAutoFit/>
          </a:bodyPr>
          <a:lstStyle/>
          <a:p>
            <a:pPr marL="457200" indent="-457200" eaLnBrk="1" hangingPunct="1">
              <a:spcBef>
                <a:spcPct val="50000"/>
              </a:spcBef>
              <a:buClr>
                <a:schemeClr val="accent2"/>
              </a:buClr>
              <a:buSzPct val="80000"/>
              <a:buFont typeface="Wingdings" pitchFamily="2" charset="2"/>
              <a:buNone/>
            </a:pPr>
            <a:r>
              <a:rPr lang="zh-CN" altLang="en-US" smtClean="0">
                <a:solidFill>
                  <a:srgbClr val="0000FF"/>
                </a:solidFill>
              </a:rPr>
              <a:t>结论：</a:t>
            </a:r>
            <a:r>
              <a:rPr kumimoji="1" lang="zh-CN" altLang="en-US" smtClean="0"/>
              <a:t>向量组 </a:t>
            </a:r>
            <a:r>
              <a:rPr kumimoji="1" lang="en-US" altLang="zh-CN" i="1" smtClean="0"/>
              <a:t>A</a:t>
            </a:r>
            <a:r>
              <a:rPr kumimoji="1" lang="en-US" altLang="zh-CN" smtClean="0"/>
              <a:t> </a:t>
            </a:r>
            <a:r>
              <a:rPr kumimoji="1" lang="zh-CN" altLang="en-US" smtClean="0"/>
              <a:t>和它自己的最大无关组 </a:t>
            </a:r>
            <a:r>
              <a:rPr kumimoji="1" lang="en-US" altLang="zh-CN" i="1" smtClean="0"/>
              <a:t>A</a:t>
            </a:r>
            <a:r>
              <a:rPr kumimoji="1" lang="en-US" altLang="zh-CN" baseline="-25000" smtClean="0"/>
              <a:t>0 </a:t>
            </a:r>
            <a:r>
              <a:rPr kumimoji="1" lang="zh-CN" altLang="en-US" smtClean="0"/>
              <a:t>是等价的</a:t>
            </a:r>
            <a:r>
              <a:rPr lang="zh-CN" altLang="en-US" smtClean="0"/>
              <a:t>．</a:t>
            </a:r>
          </a:p>
          <a:p>
            <a:pPr marL="457200" indent="-457200" eaLnBrk="1" hangingPunct="1">
              <a:spcBef>
                <a:spcPct val="50000"/>
              </a:spcBef>
              <a:buClr>
                <a:srgbClr val="0000FF"/>
              </a:buClr>
              <a:buSzPct val="80000"/>
              <a:buFont typeface="Wingdings" pitchFamily="2" charset="2"/>
              <a:buChar char="l"/>
            </a:pPr>
            <a:r>
              <a:rPr kumimoji="1" lang="zh-CN" altLang="en-US" smtClean="0"/>
              <a:t>用 </a:t>
            </a:r>
            <a:r>
              <a:rPr kumimoji="1" lang="en-US" altLang="zh-CN" i="1" smtClean="0"/>
              <a:t>A</a:t>
            </a:r>
            <a:r>
              <a:rPr kumimoji="1" lang="en-US" altLang="zh-CN" baseline="-25000" smtClean="0"/>
              <a:t>0 </a:t>
            </a:r>
            <a:r>
              <a:rPr kumimoji="1" lang="zh-CN" altLang="en-US" smtClean="0"/>
              <a:t>来代表 </a:t>
            </a:r>
            <a:r>
              <a:rPr kumimoji="1" lang="en-US" altLang="zh-CN" i="1" smtClean="0"/>
              <a:t>A</a:t>
            </a:r>
            <a:r>
              <a:rPr kumimoji="1" lang="zh-CN" altLang="en-US" smtClean="0"/>
              <a:t>，掌握了最大无关组，就掌握了向量组的全体．</a:t>
            </a:r>
          </a:p>
          <a:p>
            <a:pPr marL="457200" indent="-457200" eaLnBrk="1" hangingPunct="1">
              <a:spcBef>
                <a:spcPct val="50000"/>
              </a:spcBef>
              <a:buClr>
                <a:srgbClr val="0000FF"/>
              </a:buClr>
              <a:buSzPct val="80000"/>
              <a:buFont typeface="Wingdings" pitchFamily="2" charset="2"/>
              <a:buNone/>
            </a:pPr>
            <a:r>
              <a:rPr kumimoji="1" lang="zh-CN" altLang="en-US" smtClean="0"/>
              <a:t>	特别，当向量组 </a:t>
            </a:r>
            <a:r>
              <a:rPr kumimoji="1" lang="en-US" altLang="zh-CN" i="1" smtClean="0"/>
              <a:t>A </a:t>
            </a:r>
            <a:r>
              <a:rPr kumimoji="1" lang="zh-CN" altLang="en-US" smtClean="0"/>
              <a:t>为无限向量组，就能用有限向量组来代表．</a:t>
            </a:r>
          </a:p>
          <a:p>
            <a:pPr marL="457200" indent="-457200" eaLnBrk="1" hangingPunct="1">
              <a:spcBef>
                <a:spcPct val="50000"/>
              </a:spcBef>
              <a:buClr>
                <a:srgbClr val="0000FF"/>
              </a:buClr>
              <a:buSzPct val="80000"/>
              <a:buFont typeface="Wingdings" pitchFamily="2" charset="2"/>
              <a:buChar char="l"/>
            </a:pPr>
            <a:r>
              <a:rPr kumimoji="1" lang="zh-CN" altLang="en-US" smtClean="0"/>
              <a:t>凡是对有限向量组成立的结论，用最大无关组作过渡，立即可推广到无限向量组的情形中去．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83971">
                                            <p:txEl>
                                              <p:pRg st="1" end="1"/>
                                            </p:txEl>
                                          </p:spTgt>
                                        </p:tgtEl>
                                        <p:attrNameLst>
                                          <p:attrName>style.visibility</p:attrName>
                                        </p:attrNameLst>
                                      </p:cBhvr>
                                      <p:to>
                                        <p:strVal val="visible"/>
                                      </p:to>
                                    </p:set>
                                    <p:animEffect transition="in" filter="slide(fromBottom)">
                                      <p:cBhvr>
                                        <p:cTn id="7" dur="500"/>
                                        <p:tgtEl>
                                          <p:spTgt spid="8397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83971">
                                            <p:txEl>
                                              <p:pRg st="2" end="2"/>
                                            </p:txEl>
                                          </p:spTgt>
                                        </p:tgtEl>
                                        <p:attrNameLst>
                                          <p:attrName>style.visibility</p:attrName>
                                        </p:attrNameLst>
                                      </p:cBhvr>
                                      <p:to>
                                        <p:strVal val="visible"/>
                                      </p:to>
                                    </p:set>
                                    <p:animEffect transition="in" filter="slide(fromBottom)">
                                      <p:cBhvr>
                                        <p:cTn id="12" dur="500"/>
                                        <p:tgtEl>
                                          <p:spTgt spid="839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83971">
                                            <p:txEl>
                                              <p:pRg st="3" end="3"/>
                                            </p:txEl>
                                          </p:spTgt>
                                        </p:tgtEl>
                                        <p:attrNameLst>
                                          <p:attrName>style.visibility</p:attrName>
                                        </p:attrNameLst>
                                      </p:cBhvr>
                                      <p:to>
                                        <p:strVal val="visible"/>
                                      </p:to>
                                    </p:set>
                                    <p:animEffect transition="in" filter="slide(fromBottom)">
                                      <p:cBhvr>
                                        <p:cTn id="17" dur="500"/>
                                        <p:tgtEl>
                                          <p:spTgt spid="839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6" name="Text Box 4"/>
          <p:cNvSpPr txBox="1">
            <a:spLocks noChangeArrowheads="1"/>
          </p:cNvSpPr>
          <p:nvPr/>
        </p:nvSpPr>
        <p:spPr bwMode="auto">
          <a:xfrm>
            <a:off x="455613" y="455613"/>
            <a:ext cx="8364537" cy="1004887"/>
          </a:xfrm>
          <a:prstGeom prst="rect">
            <a:avLst/>
          </a:prstGeom>
          <a:noFill/>
          <a:ln w="9525">
            <a:noFill/>
            <a:miter lim="800000"/>
            <a:headEnd/>
            <a:tailEnd/>
          </a:ln>
        </p:spPr>
        <p:txBody>
          <a:bodyPr/>
          <a:lstStyle/>
          <a:p>
            <a:pPr marL="457200" indent="-4572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 全体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维向量构成的向量组记作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，求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的一个最大</a:t>
            </a: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无关组及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的秩</a:t>
            </a:r>
            <a:r>
              <a:rPr lang="zh-CN" altLang="en-US" sz="2400" b="1">
                <a:solidFill>
                  <a:srgbClr val="000000"/>
                </a:solidFill>
                <a:latin typeface="Times New Roman" pitchFamily="18" charset="0"/>
                <a:ea typeface="楷体_GB2312"/>
                <a:cs typeface="楷体_GB2312"/>
              </a:rPr>
              <a:t>．</a:t>
            </a:r>
          </a:p>
        </p:txBody>
      </p:sp>
      <p:sp>
        <p:nvSpPr>
          <p:cNvPr id="68613" name="Text Box 5"/>
          <p:cNvSpPr txBox="1">
            <a:spLocks noChangeArrowheads="1"/>
          </p:cNvSpPr>
          <p:nvPr/>
        </p:nvSpPr>
        <p:spPr bwMode="auto">
          <a:xfrm>
            <a:off x="455613" y="2122488"/>
            <a:ext cx="8364537" cy="4329112"/>
          </a:xfrm>
          <a:prstGeom prst="rect">
            <a:avLst/>
          </a:prstGeom>
          <a:noFill/>
          <a:ln w="9525">
            <a:noFill/>
            <a:miter lim="800000"/>
            <a:headEnd/>
            <a:tailEnd/>
          </a:ln>
        </p:spPr>
        <p:txBody>
          <a:bodyPr/>
          <a:lstStyle/>
          <a:p>
            <a:pPr marL="457200" indent="-4572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阶单位矩阵                                                             的列向</a:t>
            </a:r>
          </a:p>
          <a:p>
            <a:pPr marL="457200" indent="-457200">
              <a:spcBef>
                <a:spcPct val="50000"/>
              </a:spcBef>
              <a:buClr>
                <a:srgbClr val="9999CC"/>
              </a:buClr>
              <a:buSzPct val="80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40000"/>
              </a:lnSpc>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量组是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的一个最大无关组，</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的秩等于</a:t>
            </a:r>
            <a:r>
              <a:rPr kumimoji="1" lang="en-US" altLang="zh-CN" sz="2400" b="1" i="1">
                <a:solidFill>
                  <a:srgbClr val="000000"/>
                </a:solidFill>
                <a:latin typeface="Times New Roman" pitchFamily="18" charset="0"/>
                <a:ea typeface="楷体_GB2312"/>
                <a:cs typeface="楷体_GB2312"/>
              </a:rPr>
              <a:t>n </a:t>
            </a:r>
            <a:r>
              <a:rPr lang="zh-CN" altLang="en-US" sz="2400" b="1">
                <a:solidFill>
                  <a:srgbClr val="000000"/>
                </a:solidFill>
                <a:latin typeface="Times New Roman" pitchFamily="18" charset="0"/>
                <a:ea typeface="楷体_GB2312"/>
                <a:cs typeface="楷体_GB2312"/>
              </a:rPr>
              <a:t>．</a:t>
            </a:r>
          </a:p>
          <a:p>
            <a:pPr marL="457200" indent="-457200">
              <a:lnSpc>
                <a:spcPct val="130000"/>
              </a:lnSpc>
              <a:spcBef>
                <a:spcPct val="50000"/>
              </a:spcBef>
              <a:buClr>
                <a:srgbClr val="9999CC"/>
              </a:buClr>
              <a:buSzPct val="80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457200" indent="-457200">
              <a:lnSpc>
                <a:spcPct val="130000"/>
              </a:lnSpc>
              <a:spcBef>
                <a:spcPct val="50000"/>
              </a:spcBef>
              <a:buClr>
                <a:srgbClr val="9999CC"/>
              </a:buClr>
              <a:buSzPct val="80000"/>
              <a:buFont typeface="Wingdings" pitchFamily="2" charset="2"/>
              <a:buNone/>
            </a:pPr>
            <a:r>
              <a:rPr lang="zh-CN" altLang="en-US" sz="2400" b="1">
                <a:solidFill>
                  <a:srgbClr val="0000FF"/>
                </a:solidFill>
                <a:latin typeface="Times New Roman" pitchFamily="18" charset="0"/>
                <a:ea typeface="楷体_GB2312"/>
                <a:cs typeface="楷体_GB2312"/>
              </a:rPr>
              <a:t>思考：</a:t>
            </a:r>
            <a:r>
              <a:rPr lang="zh-CN" altLang="en-US" sz="2400" b="1">
                <a:solidFill>
                  <a:srgbClr val="000000"/>
                </a:solidFill>
                <a:latin typeface="Times New Roman" pitchFamily="18" charset="0"/>
                <a:ea typeface="楷体_GB2312"/>
                <a:cs typeface="楷体_GB2312"/>
              </a:rPr>
              <a:t>上三角形矩阵                                  </a:t>
            </a:r>
            <a:r>
              <a:rPr kumimoji="1" lang="zh-CN" altLang="en-US" sz="2400" b="1">
                <a:solidFill>
                  <a:srgbClr val="000000"/>
                </a:solidFill>
                <a:latin typeface="Times New Roman" pitchFamily="18" charset="0"/>
                <a:ea typeface="楷体_GB2312"/>
                <a:cs typeface="楷体_GB2312"/>
              </a:rPr>
              <a:t>的列向量组是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的</a:t>
            </a:r>
          </a:p>
          <a:p>
            <a:pPr marL="457200" indent="-457200">
              <a:lnSpc>
                <a:spcPct val="130000"/>
              </a:lnSpc>
              <a:spcBef>
                <a:spcPct val="50000"/>
              </a:spcBef>
              <a:buClr>
                <a:srgbClr val="9999CC"/>
              </a:buClr>
              <a:buSzPct val="80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30000"/>
              </a:lnSpc>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一个最大无关组吗？</a:t>
            </a:r>
          </a:p>
        </p:txBody>
      </p:sp>
      <p:graphicFrame>
        <p:nvGraphicFramePr>
          <p:cNvPr id="68614" name="Object 6"/>
          <p:cNvGraphicFramePr>
            <a:graphicFrameLocks noChangeAspect="1"/>
          </p:cNvGraphicFramePr>
          <p:nvPr/>
        </p:nvGraphicFramePr>
        <p:xfrm>
          <a:off x="3059113" y="1431925"/>
          <a:ext cx="4498975" cy="1852613"/>
        </p:xfrm>
        <a:graphic>
          <a:graphicData uri="http://schemas.openxmlformats.org/presentationml/2006/ole">
            <mc:AlternateContent xmlns:mc="http://schemas.openxmlformats.org/markup-compatibility/2006">
              <mc:Choice xmlns:v="urn:schemas-microsoft-com:vml" Requires="v">
                <p:oleObj spid="_x0000_s278566" name="Equation" r:id="rId3" imgW="2247900" imgH="927100" progId="">
                  <p:embed/>
                </p:oleObj>
              </mc:Choice>
              <mc:Fallback>
                <p:oleObj name="Equation" r:id="rId3" imgW="2247900" imgH="9271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431925"/>
                        <a:ext cx="4498975" cy="185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5" name="Object 7"/>
          <p:cNvGraphicFramePr>
            <a:graphicFrameLocks noChangeAspect="1"/>
          </p:cNvGraphicFramePr>
          <p:nvPr/>
        </p:nvGraphicFramePr>
        <p:xfrm>
          <a:off x="3333750" y="3995738"/>
          <a:ext cx="2490788" cy="1852612"/>
        </p:xfrm>
        <a:graphic>
          <a:graphicData uri="http://schemas.openxmlformats.org/presentationml/2006/ole">
            <mc:AlternateContent xmlns:mc="http://schemas.openxmlformats.org/markup-compatibility/2006">
              <mc:Choice xmlns:v="urn:schemas-microsoft-com:vml" Requires="v">
                <p:oleObj spid="_x0000_s278567" name="Equation" r:id="rId5" imgW="1244600" imgH="927100" progId="">
                  <p:embed/>
                </p:oleObj>
              </mc:Choice>
              <mc:Fallback>
                <p:oleObj name="Equation" r:id="rId5" imgW="1244600" imgH="9271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0" y="3995738"/>
                        <a:ext cx="2490788" cy="185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8613">
                                            <p:txEl>
                                              <p:pRg st="0" end="0"/>
                                            </p:txEl>
                                          </p:spTgt>
                                        </p:tgtEl>
                                        <p:attrNameLst>
                                          <p:attrName>style.visibility</p:attrName>
                                        </p:attrNameLst>
                                      </p:cBhvr>
                                      <p:to>
                                        <p:strVal val="visible"/>
                                      </p:to>
                                    </p:set>
                                    <p:animEffect transition="in" filter="box(in)">
                                      <p:cBhvr>
                                        <p:cTn id="7" dur="500"/>
                                        <p:tgtEl>
                                          <p:spTgt spid="6861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68614"/>
                                        </p:tgtEl>
                                        <p:attrNameLst>
                                          <p:attrName>style.visibility</p:attrName>
                                        </p:attrNameLst>
                                      </p:cBhvr>
                                      <p:to>
                                        <p:strVal val="visible"/>
                                      </p:to>
                                    </p:set>
                                    <p:animEffect transition="in" filter="box(in)">
                                      <p:cBhvr>
                                        <p:cTn id="10" dur="500"/>
                                        <p:tgtEl>
                                          <p:spTgt spid="68614"/>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68613">
                                            <p:txEl>
                                              <p:pRg st="2" end="2"/>
                                            </p:txEl>
                                          </p:spTgt>
                                        </p:tgtEl>
                                        <p:attrNameLst>
                                          <p:attrName>style.visibility</p:attrName>
                                        </p:attrNameLst>
                                      </p:cBhvr>
                                      <p:to>
                                        <p:strVal val="visible"/>
                                      </p:to>
                                    </p:set>
                                    <p:animEffect transition="in" filter="box(in)">
                                      <p:cBhvr>
                                        <p:cTn id="13" dur="500"/>
                                        <p:tgtEl>
                                          <p:spTgt spid="6861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68613">
                                            <p:txEl>
                                              <p:pRg st="4" end="4"/>
                                            </p:txEl>
                                          </p:spTgt>
                                        </p:tgtEl>
                                        <p:attrNameLst>
                                          <p:attrName>style.visibility</p:attrName>
                                        </p:attrNameLst>
                                      </p:cBhvr>
                                      <p:to>
                                        <p:strVal val="visible"/>
                                      </p:to>
                                    </p:set>
                                    <p:animEffect transition="in" filter="box(in)">
                                      <p:cBhvr>
                                        <p:cTn id="18" dur="500"/>
                                        <p:tgtEl>
                                          <p:spTgt spid="68613">
                                            <p:txEl>
                                              <p:pRg st="4" end="4"/>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68613">
                                            <p:txEl>
                                              <p:pRg st="6" end="6"/>
                                            </p:txEl>
                                          </p:spTgt>
                                        </p:tgtEl>
                                        <p:attrNameLst>
                                          <p:attrName>style.visibility</p:attrName>
                                        </p:attrNameLst>
                                      </p:cBhvr>
                                      <p:to>
                                        <p:strVal val="visible"/>
                                      </p:to>
                                    </p:set>
                                    <p:animEffect transition="in" filter="box(in)">
                                      <p:cBhvr>
                                        <p:cTn id="21" dur="500"/>
                                        <p:tgtEl>
                                          <p:spTgt spid="68613">
                                            <p:txEl>
                                              <p:pRg st="6" end="6"/>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68615"/>
                                        </p:tgtEl>
                                        <p:attrNameLst>
                                          <p:attrName>style.visibility</p:attrName>
                                        </p:attrNameLst>
                                      </p:cBhvr>
                                      <p:to>
                                        <p:strVal val="visible"/>
                                      </p:to>
                                    </p:set>
                                    <p:animEffect transition="in" filter="box(in)">
                                      <p:cBhvr>
                                        <p:cTn id="24" dur="500"/>
                                        <p:tgtEl>
                                          <p:spTgt spid="68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3" grpId="0" build="p"/>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60" name="Text Box 2"/>
          <p:cNvSpPr txBox="1">
            <a:spLocks noChangeArrowheads="1"/>
          </p:cNvSpPr>
          <p:nvPr/>
        </p:nvSpPr>
        <p:spPr bwMode="auto">
          <a:xfrm>
            <a:off x="455613" y="954088"/>
            <a:ext cx="8231187" cy="3670300"/>
          </a:xfrm>
          <a:prstGeom prst="rect">
            <a:avLst/>
          </a:prstGeom>
          <a:noFill/>
          <a:ln w="9525">
            <a:noFill/>
            <a:miter lim="800000"/>
            <a:headEnd/>
            <a:tailEnd/>
          </a:ln>
        </p:spPr>
        <p:txBody>
          <a:bodyPr/>
          <a:lstStyle/>
          <a:p>
            <a:pPr marL="457200" indent="-4572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设齐次线性方程组                                            的通解是</a:t>
            </a:r>
          </a:p>
          <a:p>
            <a:pPr marL="457200" indent="-457200">
              <a:lnSpc>
                <a:spcPct val="170000"/>
              </a:lnSpc>
              <a:spcBef>
                <a:spcPct val="50000"/>
              </a:spcBef>
              <a:buClr>
                <a:srgbClr val="9999CC"/>
              </a:buClr>
              <a:buSzPct val="80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70000"/>
              </a:lnSpc>
              <a:spcBef>
                <a:spcPct val="50000"/>
              </a:spcBef>
              <a:buClr>
                <a:srgbClr val="9999CC"/>
              </a:buClr>
              <a:buSzPct val="80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70000"/>
              </a:lnSpc>
              <a:spcBef>
                <a:spcPct val="50000"/>
              </a:spcBef>
              <a:buClr>
                <a:srgbClr val="9999CC"/>
              </a:buClr>
              <a:buSzPct val="80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70000"/>
              </a:lnSpc>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试求全体解向量构成的向量组 </a:t>
            </a:r>
            <a:r>
              <a:rPr kumimoji="1" lang="en-US" altLang="zh-CN" sz="2400" b="1" i="1">
                <a:solidFill>
                  <a:srgbClr val="000000"/>
                </a:solidFill>
                <a:latin typeface="Times New Roman" pitchFamily="18" charset="0"/>
                <a:ea typeface="楷体_GB2312"/>
                <a:cs typeface="楷体_GB2312"/>
              </a:rPr>
              <a:t>S</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的秩</a:t>
            </a:r>
            <a:r>
              <a:rPr lang="zh-CN" altLang="en-US" sz="2400" b="1">
                <a:solidFill>
                  <a:srgbClr val="000000"/>
                </a:solidFill>
                <a:latin typeface="Times New Roman" pitchFamily="18" charset="0"/>
                <a:ea typeface="楷体_GB2312"/>
                <a:cs typeface="楷体_GB2312"/>
              </a:rPr>
              <a:t>．</a:t>
            </a:r>
          </a:p>
        </p:txBody>
      </p:sp>
      <p:graphicFrame>
        <p:nvGraphicFramePr>
          <p:cNvPr id="279558" name="Object 6"/>
          <p:cNvGraphicFramePr>
            <a:graphicFrameLocks noChangeAspect="1"/>
          </p:cNvGraphicFramePr>
          <p:nvPr/>
        </p:nvGraphicFramePr>
        <p:xfrm>
          <a:off x="3635375" y="446088"/>
          <a:ext cx="3198813" cy="1420812"/>
        </p:xfrm>
        <a:graphic>
          <a:graphicData uri="http://schemas.openxmlformats.org/presentationml/2006/ole">
            <mc:AlternateContent xmlns:mc="http://schemas.openxmlformats.org/markup-compatibility/2006">
              <mc:Choice xmlns:v="urn:schemas-microsoft-com:vml" Requires="v">
                <p:oleObj spid="_x0000_s279590" name="Equation" r:id="rId3" imgW="1600200" imgH="711200" progId="">
                  <p:embed/>
                </p:oleObj>
              </mc:Choice>
              <mc:Fallback>
                <p:oleObj name="Equation" r:id="rId3" imgW="1600200" imgH="7112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446088"/>
                        <a:ext cx="3198813"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9559" name="Object 7"/>
          <p:cNvGraphicFramePr>
            <a:graphicFrameLocks noChangeAspect="1"/>
          </p:cNvGraphicFramePr>
          <p:nvPr/>
        </p:nvGraphicFramePr>
        <p:xfrm>
          <a:off x="2987675" y="2095500"/>
          <a:ext cx="3148013" cy="1878013"/>
        </p:xfrm>
        <a:graphic>
          <a:graphicData uri="http://schemas.openxmlformats.org/presentationml/2006/ole">
            <mc:AlternateContent xmlns:mc="http://schemas.openxmlformats.org/markup-compatibility/2006">
              <mc:Choice xmlns:v="urn:schemas-microsoft-com:vml" Requires="v">
                <p:oleObj spid="_x0000_s279591" name="Equation" r:id="rId5" imgW="1574800" imgH="939800" progId="">
                  <p:embed/>
                </p:oleObj>
              </mc:Choice>
              <mc:Fallback>
                <p:oleObj name="Equation" r:id="rId5" imgW="1574800" imgH="9398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2095500"/>
                        <a:ext cx="3148013" cy="187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4" name="Rectangle 2"/>
          <p:cNvSpPr>
            <a:spLocks noChangeArrowheads="1"/>
          </p:cNvSpPr>
          <p:nvPr/>
        </p:nvSpPr>
        <p:spPr bwMode="auto">
          <a:xfrm>
            <a:off x="457200" y="1081088"/>
            <a:ext cx="8229600" cy="17716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求</a:t>
            </a:r>
            <a:r>
              <a:rPr kumimoji="1" lang="zh-CN" altLang="en-US" sz="2400" b="1">
                <a:solidFill>
                  <a:srgbClr val="000000"/>
                </a:solidFill>
                <a:latin typeface="Times New Roman" pitchFamily="18" charset="0"/>
                <a:ea typeface="楷体_GB2312"/>
                <a:cs typeface="楷体_GB2312"/>
              </a:rPr>
              <a:t>矩阵                                              的秩，并求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最高阶非零子式．</a:t>
            </a:r>
          </a:p>
        </p:txBody>
      </p:sp>
      <p:graphicFrame>
        <p:nvGraphicFramePr>
          <p:cNvPr id="280582" name="Object 6"/>
          <p:cNvGraphicFramePr>
            <a:graphicFrameLocks noChangeAspect="1"/>
          </p:cNvGraphicFramePr>
          <p:nvPr/>
        </p:nvGraphicFramePr>
        <p:xfrm>
          <a:off x="2124075" y="406400"/>
          <a:ext cx="3355975" cy="1855788"/>
        </p:xfrm>
        <a:graphic>
          <a:graphicData uri="http://schemas.openxmlformats.org/presentationml/2006/ole">
            <mc:AlternateContent xmlns:mc="http://schemas.openxmlformats.org/markup-compatibility/2006">
              <mc:Choice xmlns:v="urn:schemas-microsoft-com:vml" Requires="v">
                <p:oleObj spid="_x0000_s280614" name="Equation" r:id="rId3" imgW="1676400" imgH="927100" progId="">
                  <p:embed/>
                </p:oleObj>
              </mc:Choice>
              <mc:Fallback>
                <p:oleObj name="Equation" r:id="rId3" imgW="1676400" imgH="9271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406400"/>
                        <a:ext cx="3355975" cy="185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4" name="Text Box 4"/>
          <p:cNvSpPr txBox="1">
            <a:spLocks noChangeArrowheads="1"/>
          </p:cNvSpPr>
          <p:nvPr/>
        </p:nvSpPr>
        <p:spPr bwMode="auto">
          <a:xfrm>
            <a:off x="455613" y="3775075"/>
            <a:ext cx="8231187" cy="2246313"/>
          </a:xfrm>
          <a:prstGeom prst="rect">
            <a:avLst/>
          </a:prstGeom>
          <a:noFill/>
          <a:ln w="9525">
            <a:noFill/>
            <a:miter lim="800000"/>
            <a:headEnd/>
            <a:tailEnd/>
          </a:ln>
        </p:spPr>
        <p:txBody>
          <a:bodyPr>
            <a:spAutoFit/>
          </a:bodyPr>
          <a:lstStyle/>
          <a:p>
            <a:pPr marL="457200" indent="-4572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设矩阵</a:t>
            </a:r>
          </a:p>
          <a:p>
            <a:pPr marL="457200" indent="-457200">
              <a:spcBef>
                <a:spcPct val="50000"/>
              </a:spcBef>
              <a:buClr>
                <a:srgbClr val="9999CC"/>
              </a:buClr>
              <a:buSzPct val="80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70000"/>
              </a:lnSpc>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求矩阵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的列向量组的一个最大无关组，并把不属于最大无</a:t>
            </a:r>
          </a:p>
          <a:p>
            <a:pPr marL="457200" indent="-457200">
              <a:lnSpc>
                <a:spcPct val="70000"/>
              </a:lnSpc>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关组的列向量用最大无关组线性表示</a:t>
            </a:r>
            <a:r>
              <a:rPr lang="zh-CN" altLang="en-US" sz="2400" b="1">
                <a:solidFill>
                  <a:srgbClr val="000000"/>
                </a:solidFill>
                <a:latin typeface="Times New Roman" pitchFamily="18" charset="0"/>
                <a:ea typeface="楷体_GB2312"/>
                <a:cs typeface="楷体_GB2312"/>
              </a:rPr>
              <a:t>．</a:t>
            </a:r>
          </a:p>
        </p:txBody>
      </p:sp>
      <p:graphicFrame>
        <p:nvGraphicFramePr>
          <p:cNvPr id="76805" name="Object 7"/>
          <p:cNvGraphicFramePr>
            <a:graphicFrameLocks noChangeAspect="1"/>
          </p:cNvGraphicFramePr>
          <p:nvPr/>
        </p:nvGraphicFramePr>
        <p:xfrm>
          <a:off x="2151063" y="3125788"/>
          <a:ext cx="3357562" cy="1854200"/>
        </p:xfrm>
        <a:graphic>
          <a:graphicData uri="http://schemas.openxmlformats.org/presentationml/2006/ole">
            <mc:AlternateContent xmlns:mc="http://schemas.openxmlformats.org/markup-compatibility/2006">
              <mc:Choice xmlns:v="urn:schemas-microsoft-com:vml" Requires="v">
                <p:oleObj spid="_x0000_s280615" name="Equation" r:id="rId5" imgW="1676400" imgH="927100" progId="">
                  <p:embed/>
                </p:oleObj>
              </mc:Choice>
              <mc:Fallback>
                <p:oleObj name="Equation" r:id="rId5" imgW="1676400" imgH="9271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1063" y="3125788"/>
                        <a:ext cx="3357562"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6805"/>
                                        </p:tgtEl>
                                        <p:attrNameLst>
                                          <p:attrName>style.visibility</p:attrName>
                                        </p:attrNameLst>
                                      </p:cBhvr>
                                      <p:to>
                                        <p:strVal val="visible"/>
                                      </p:to>
                                    </p:set>
                                    <p:animEffect transition="in" filter="box(in)">
                                      <p:cBhvr>
                                        <p:cTn id="7" dur="500"/>
                                        <p:tgtEl>
                                          <p:spTgt spid="7680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76804"/>
                                        </p:tgtEl>
                                        <p:attrNameLst>
                                          <p:attrName>style.visibility</p:attrName>
                                        </p:attrNameLst>
                                      </p:cBhvr>
                                      <p:to>
                                        <p:strVal val="visible"/>
                                      </p:to>
                                    </p:set>
                                    <p:animEffect transition="in" filter="box(in)">
                                      <p:cBhvr>
                                        <p:cTn id="10" dur="500"/>
                                        <p:tgtEl>
                                          <p:spTgt spid="76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457200" y="3630613"/>
            <a:ext cx="8229600" cy="8953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第二步求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的最高阶非零子式</a:t>
            </a:r>
            <a:r>
              <a:rPr kumimoji="1" lang="zh-CN" altLang="en-US"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选取行阶梯形矩阵中非零行</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的第一个非零元所在的列</a:t>
            </a:r>
          </a:p>
        </p:txBody>
      </p:sp>
      <p:sp>
        <p:nvSpPr>
          <p:cNvPr id="82947" name="Text Box 3"/>
          <p:cNvSpPr txBox="1">
            <a:spLocks noChangeArrowheads="1"/>
          </p:cNvSpPr>
          <p:nvPr/>
        </p:nvSpPr>
        <p:spPr bwMode="auto">
          <a:xfrm>
            <a:off x="457200" y="4068763"/>
            <a:ext cx="8686800" cy="931862"/>
          </a:xfrm>
          <a:prstGeom prst="rect">
            <a:avLst/>
          </a:prstGeom>
          <a:noFill/>
          <a:ln w="9525">
            <a:noFill/>
            <a:miter lim="800000"/>
            <a:headEnd/>
            <a:tailEnd/>
          </a:ln>
        </p:spPr>
        <p:txBody>
          <a:bodyPr>
            <a:spAutoFit/>
          </a:bodyPr>
          <a:lstStyle/>
          <a:p>
            <a:pPr marL="457200" indent="-457200" eaLnBrk="0" hangingPunct="0"/>
            <a:r>
              <a:rPr lang="en-US" altLang="zh-CN" sz="2400" b="1">
                <a:solidFill>
                  <a:srgbClr val="000000"/>
                </a:solidFill>
                <a:latin typeface="楷体_GB2312"/>
                <a:ea typeface="楷体_GB2312"/>
                <a:cs typeface="楷体_GB2312"/>
              </a:rPr>
              <a:t>                      </a:t>
            </a:r>
            <a:r>
              <a:rPr lang="zh-CN" altLang="en-US" sz="2400" b="1">
                <a:solidFill>
                  <a:srgbClr val="000000"/>
                </a:solidFill>
                <a:latin typeface="Times New Roman" pitchFamily="18" charset="0"/>
                <a:ea typeface="楷体_GB2312"/>
                <a:cs typeface="楷体_GB2312"/>
              </a:rPr>
              <a:t>，与之对应的是选取矩阵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的第一、</a:t>
            </a:r>
          </a:p>
          <a:p>
            <a:pPr marL="457200" indent="-457200" eaLnBrk="0" hangingPunct="0">
              <a:lnSpc>
                <a:spcPct val="130000"/>
              </a:lnSpc>
            </a:pPr>
            <a:r>
              <a:rPr lang="zh-CN" altLang="en-US" sz="2400" b="1">
                <a:solidFill>
                  <a:srgbClr val="000000"/>
                </a:solidFill>
                <a:latin typeface="Times New Roman" pitchFamily="18" charset="0"/>
                <a:ea typeface="楷体_GB2312"/>
                <a:cs typeface="楷体_GB2312"/>
              </a:rPr>
              <a:t>二、四列</a:t>
            </a:r>
            <a:r>
              <a:rPr kumimoji="1" lang="zh-CN" altLang="en-US" sz="2400" b="1">
                <a:solidFill>
                  <a:srgbClr val="000000"/>
                </a:solidFill>
                <a:latin typeface="Times New Roman" pitchFamily="18" charset="0"/>
                <a:ea typeface="楷体_GB2312"/>
                <a:cs typeface="楷体_GB2312"/>
              </a:rPr>
              <a:t>．</a:t>
            </a:r>
          </a:p>
        </p:txBody>
      </p:sp>
      <p:sp>
        <p:nvSpPr>
          <p:cNvPr id="82948" name="Rectangle 4"/>
          <p:cNvSpPr>
            <a:spLocks noChangeArrowheads="1"/>
          </p:cNvSpPr>
          <p:nvPr/>
        </p:nvSpPr>
        <p:spPr bwMode="auto">
          <a:xfrm>
            <a:off x="2008188" y="1020763"/>
            <a:ext cx="503237"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82949" name="Rectangle 5"/>
          <p:cNvSpPr>
            <a:spLocks noChangeArrowheads="1"/>
          </p:cNvSpPr>
          <p:nvPr/>
        </p:nvSpPr>
        <p:spPr bwMode="auto">
          <a:xfrm>
            <a:off x="2513013" y="1020763"/>
            <a:ext cx="503237"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82950" name="Rectangle 6"/>
          <p:cNvSpPr>
            <a:spLocks noChangeArrowheads="1"/>
          </p:cNvSpPr>
          <p:nvPr/>
        </p:nvSpPr>
        <p:spPr bwMode="auto">
          <a:xfrm>
            <a:off x="3740150" y="1020763"/>
            <a:ext cx="503238"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82951" name="Rectangle 7"/>
          <p:cNvSpPr>
            <a:spLocks noChangeArrowheads="1"/>
          </p:cNvSpPr>
          <p:nvPr/>
        </p:nvSpPr>
        <p:spPr bwMode="auto">
          <a:xfrm>
            <a:off x="5018088" y="1020763"/>
            <a:ext cx="457200"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82952" name="Rectangle 8"/>
          <p:cNvSpPr>
            <a:spLocks noChangeArrowheads="1"/>
          </p:cNvSpPr>
          <p:nvPr/>
        </p:nvSpPr>
        <p:spPr bwMode="auto">
          <a:xfrm>
            <a:off x="5435600" y="1020763"/>
            <a:ext cx="457200"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82953" name="Rectangle 9"/>
          <p:cNvSpPr>
            <a:spLocks noChangeArrowheads="1"/>
          </p:cNvSpPr>
          <p:nvPr/>
        </p:nvSpPr>
        <p:spPr bwMode="auto">
          <a:xfrm>
            <a:off x="6457950" y="1020763"/>
            <a:ext cx="457200" cy="1828800"/>
          </a:xfrm>
          <a:prstGeom prst="rect">
            <a:avLst/>
          </a:prstGeom>
          <a:solidFill>
            <a:schemeClr val="folHlink"/>
          </a:solidFill>
          <a:ln w="9525">
            <a:noFill/>
            <a:miter lim="800000"/>
            <a:headEnd/>
            <a:tailEnd/>
          </a:ln>
        </p:spPr>
        <p:txBody>
          <a:bodyPr wrap="none" anchor="ctr"/>
          <a:lstStyle/>
          <a:p>
            <a:endParaRPr lang="zh-CN" altLang="en-US">
              <a:solidFill>
                <a:srgbClr val="000000"/>
              </a:solidFill>
            </a:endParaRPr>
          </a:p>
        </p:txBody>
      </p:sp>
      <p:sp>
        <p:nvSpPr>
          <p:cNvPr id="82954" name="Rectangle 10"/>
          <p:cNvSpPr>
            <a:spLocks noChangeArrowheads="1"/>
          </p:cNvSpPr>
          <p:nvPr/>
        </p:nvSpPr>
        <p:spPr bwMode="auto">
          <a:xfrm>
            <a:off x="457200" y="455613"/>
            <a:ext cx="8229600" cy="457200"/>
          </a:xfrm>
          <a:prstGeom prst="rect">
            <a:avLst/>
          </a:prstGeom>
          <a:noFill/>
          <a:ln w="9525">
            <a:noFill/>
            <a:miter lim="800000"/>
            <a:headEnd/>
            <a:tailEnd/>
          </a:ln>
        </p:spPr>
        <p:txBody>
          <a:bodyPr>
            <a:spAutoFit/>
          </a:bodyPr>
          <a:lstStyle/>
          <a:p>
            <a:pPr marL="342900" indent="-342900"/>
            <a:r>
              <a:rPr kumimoji="1"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第一步先用初等行变换把矩阵化成行阶梯形矩阵</a:t>
            </a:r>
            <a:r>
              <a:rPr kumimoji="1" lang="zh-CN" altLang="en-US" sz="2400" b="1">
                <a:solidFill>
                  <a:srgbClr val="000000"/>
                </a:solidFill>
                <a:latin typeface="Times New Roman" pitchFamily="18" charset="0"/>
                <a:ea typeface="楷体_GB2312"/>
                <a:cs typeface="楷体_GB2312"/>
              </a:rPr>
              <a:t>．</a:t>
            </a:r>
          </a:p>
        </p:txBody>
      </p:sp>
      <p:sp>
        <p:nvSpPr>
          <p:cNvPr id="82955" name="Rectangle 11"/>
          <p:cNvSpPr>
            <a:spLocks noChangeArrowheads="1"/>
          </p:cNvSpPr>
          <p:nvPr/>
        </p:nvSpPr>
        <p:spPr bwMode="auto">
          <a:xfrm>
            <a:off x="457200" y="3011488"/>
            <a:ext cx="8229600" cy="457200"/>
          </a:xfrm>
          <a:prstGeom prst="rect">
            <a:avLst/>
          </a:prstGeom>
          <a:noFill/>
          <a:ln w="9525">
            <a:noFill/>
            <a:miter lim="800000"/>
            <a:headEnd/>
            <a:tailEnd/>
          </a:ln>
        </p:spPr>
        <p:txBody>
          <a:bodyPr>
            <a:spAutoFit/>
          </a:bodyPr>
          <a:lstStyle/>
          <a:p>
            <a:pPr marL="342900" indent="-342900"/>
            <a:r>
              <a:rPr lang="zh-CN" altLang="en-US" sz="2400" b="1">
                <a:solidFill>
                  <a:srgbClr val="000000"/>
                </a:solidFill>
                <a:latin typeface="Times New Roman" pitchFamily="18" charset="0"/>
                <a:ea typeface="楷体_GB2312"/>
                <a:cs typeface="楷体_GB2312"/>
              </a:rPr>
              <a:t>行阶梯形矩阵有 </a:t>
            </a:r>
            <a:r>
              <a:rPr lang="en-US" altLang="zh-CN" sz="2400" b="1">
                <a:solidFill>
                  <a:srgbClr val="000000"/>
                </a:solidFill>
                <a:latin typeface="Times New Roman" pitchFamily="18" charset="0"/>
                <a:ea typeface="楷体_GB2312"/>
                <a:cs typeface="楷体_GB2312"/>
              </a:rPr>
              <a:t>3 </a:t>
            </a:r>
            <a:r>
              <a:rPr lang="zh-CN" altLang="en-US" sz="2400" b="1">
                <a:solidFill>
                  <a:srgbClr val="000000"/>
                </a:solidFill>
                <a:latin typeface="Times New Roman" pitchFamily="18" charset="0"/>
                <a:ea typeface="楷体_GB2312"/>
                <a:cs typeface="楷体_GB2312"/>
              </a:rPr>
              <a:t>个非零行，故</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graphicFrame>
        <p:nvGraphicFramePr>
          <p:cNvPr id="82956" name="Object 8"/>
          <p:cNvGraphicFramePr>
            <a:graphicFrameLocks noChangeAspect="1"/>
          </p:cNvGraphicFramePr>
          <p:nvPr/>
        </p:nvGraphicFramePr>
        <p:xfrm>
          <a:off x="1422400" y="1012825"/>
          <a:ext cx="6170613" cy="1854200"/>
        </p:xfrm>
        <a:graphic>
          <a:graphicData uri="http://schemas.openxmlformats.org/presentationml/2006/ole">
            <mc:AlternateContent xmlns:mc="http://schemas.openxmlformats.org/markup-compatibility/2006">
              <mc:Choice xmlns:v="urn:schemas-microsoft-com:vml" Requires="v">
                <p:oleObj spid="_x0000_s281656" name="Equation" r:id="rId3" imgW="3086100" imgH="927100" progId="">
                  <p:embed/>
                </p:oleObj>
              </mc:Choice>
              <mc:Fallback>
                <p:oleObj name="Equation" r:id="rId3" imgW="3086100" imgH="9271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1012825"/>
                        <a:ext cx="6170613"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3"/>
          <p:cNvGrpSpPr>
            <a:grpSpLocks/>
          </p:cNvGrpSpPr>
          <p:nvPr/>
        </p:nvGrpSpPr>
        <p:grpSpPr bwMode="auto">
          <a:xfrm>
            <a:off x="4984750" y="1492250"/>
            <a:ext cx="2540000" cy="863600"/>
            <a:chOff x="3120" y="1017"/>
            <a:chExt cx="1781" cy="544"/>
          </a:xfrm>
        </p:grpSpPr>
        <p:sp>
          <p:nvSpPr>
            <p:cNvPr id="281622" name="Line 14"/>
            <p:cNvSpPr>
              <a:spLocks noChangeShapeType="1"/>
            </p:cNvSpPr>
            <p:nvPr/>
          </p:nvSpPr>
          <p:spPr bwMode="auto">
            <a:xfrm>
              <a:off x="3120" y="1017"/>
              <a:ext cx="317" cy="0"/>
            </a:xfrm>
            <a:prstGeom prst="line">
              <a:avLst/>
            </a:prstGeom>
            <a:noFill/>
            <a:ln w="28575">
              <a:solidFill>
                <a:srgbClr val="0000FF"/>
              </a:solidFill>
              <a:round/>
              <a:headEnd/>
              <a:tailEnd/>
            </a:ln>
          </p:spPr>
          <p:txBody>
            <a:bodyPr/>
            <a:lstStyle/>
            <a:p>
              <a:endParaRPr lang="zh-CN" altLang="en-US"/>
            </a:p>
          </p:txBody>
        </p:sp>
        <p:sp>
          <p:nvSpPr>
            <p:cNvPr id="281623" name="Line 15"/>
            <p:cNvSpPr>
              <a:spLocks noChangeShapeType="1"/>
            </p:cNvSpPr>
            <p:nvPr/>
          </p:nvSpPr>
          <p:spPr bwMode="auto">
            <a:xfrm>
              <a:off x="3428" y="1017"/>
              <a:ext cx="0" cy="272"/>
            </a:xfrm>
            <a:prstGeom prst="line">
              <a:avLst/>
            </a:prstGeom>
            <a:noFill/>
            <a:ln w="28575">
              <a:solidFill>
                <a:srgbClr val="0000FF"/>
              </a:solidFill>
              <a:round/>
              <a:headEnd/>
              <a:tailEnd/>
            </a:ln>
          </p:spPr>
          <p:txBody>
            <a:bodyPr/>
            <a:lstStyle/>
            <a:p>
              <a:endParaRPr lang="zh-CN" altLang="en-US"/>
            </a:p>
          </p:txBody>
        </p:sp>
        <p:sp>
          <p:nvSpPr>
            <p:cNvPr id="281624" name="Line 16"/>
            <p:cNvSpPr>
              <a:spLocks noChangeShapeType="1"/>
            </p:cNvSpPr>
            <p:nvPr/>
          </p:nvSpPr>
          <p:spPr bwMode="auto">
            <a:xfrm>
              <a:off x="3437" y="1289"/>
              <a:ext cx="748" cy="0"/>
            </a:xfrm>
            <a:prstGeom prst="line">
              <a:avLst/>
            </a:prstGeom>
            <a:noFill/>
            <a:ln w="28575">
              <a:solidFill>
                <a:srgbClr val="0000FF"/>
              </a:solidFill>
              <a:round/>
              <a:headEnd/>
              <a:tailEnd/>
            </a:ln>
          </p:spPr>
          <p:txBody>
            <a:bodyPr/>
            <a:lstStyle/>
            <a:p>
              <a:endParaRPr lang="zh-CN" altLang="en-US"/>
            </a:p>
          </p:txBody>
        </p:sp>
        <p:sp>
          <p:nvSpPr>
            <p:cNvPr id="281625" name="Line 17"/>
            <p:cNvSpPr>
              <a:spLocks noChangeShapeType="1"/>
            </p:cNvSpPr>
            <p:nvPr/>
          </p:nvSpPr>
          <p:spPr bwMode="auto">
            <a:xfrm>
              <a:off x="4176" y="1289"/>
              <a:ext cx="0" cy="272"/>
            </a:xfrm>
            <a:prstGeom prst="line">
              <a:avLst/>
            </a:prstGeom>
            <a:noFill/>
            <a:ln w="28575">
              <a:solidFill>
                <a:srgbClr val="0000FF"/>
              </a:solidFill>
              <a:round/>
              <a:headEnd/>
              <a:tailEnd/>
            </a:ln>
          </p:spPr>
          <p:txBody>
            <a:bodyPr/>
            <a:lstStyle/>
            <a:p>
              <a:endParaRPr lang="zh-CN" altLang="en-US"/>
            </a:p>
          </p:txBody>
        </p:sp>
        <p:sp>
          <p:nvSpPr>
            <p:cNvPr id="281626" name="Line 18"/>
            <p:cNvSpPr>
              <a:spLocks noChangeShapeType="1"/>
            </p:cNvSpPr>
            <p:nvPr/>
          </p:nvSpPr>
          <p:spPr bwMode="auto">
            <a:xfrm>
              <a:off x="4176" y="1561"/>
              <a:ext cx="725" cy="0"/>
            </a:xfrm>
            <a:prstGeom prst="line">
              <a:avLst/>
            </a:prstGeom>
            <a:noFill/>
            <a:ln w="28575">
              <a:solidFill>
                <a:srgbClr val="0000FF"/>
              </a:solidFill>
              <a:round/>
              <a:headEnd/>
              <a:tailEnd/>
            </a:ln>
          </p:spPr>
          <p:txBody>
            <a:bodyPr/>
            <a:lstStyle/>
            <a:p>
              <a:endParaRPr lang="zh-CN" altLang="en-US"/>
            </a:p>
          </p:txBody>
        </p:sp>
      </p:grpSp>
      <p:graphicFrame>
        <p:nvGraphicFramePr>
          <p:cNvPr id="82963" name="Object 9"/>
          <p:cNvGraphicFramePr>
            <a:graphicFrameLocks noChangeAspect="1"/>
          </p:cNvGraphicFramePr>
          <p:nvPr/>
        </p:nvGraphicFramePr>
        <p:xfrm>
          <a:off x="1320800" y="4662488"/>
          <a:ext cx="4189413" cy="1854200"/>
        </p:xfrm>
        <a:graphic>
          <a:graphicData uri="http://schemas.openxmlformats.org/presentationml/2006/ole">
            <mc:AlternateContent xmlns:mc="http://schemas.openxmlformats.org/markup-compatibility/2006">
              <mc:Choice xmlns:v="urn:schemas-microsoft-com:vml" Requires="v">
                <p:oleObj spid="_x0000_s281657" name="Equation" r:id="rId5" imgW="2095500" imgH="927100" progId="">
                  <p:embed/>
                </p:oleObj>
              </mc:Choice>
              <mc:Fallback>
                <p:oleObj name="Equation" r:id="rId5" imgW="2095500" imgH="9271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0800" y="4662488"/>
                        <a:ext cx="4189413"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64" name="Object 10"/>
          <p:cNvGraphicFramePr>
            <a:graphicFrameLocks noChangeAspect="1"/>
          </p:cNvGraphicFramePr>
          <p:nvPr/>
        </p:nvGraphicFramePr>
        <p:xfrm>
          <a:off x="5478463" y="4660900"/>
          <a:ext cx="2032000" cy="1854200"/>
        </p:xfrm>
        <a:graphic>
          <a:graphicData uri="http://schemas.openxmlformats.org/presentationml/2006/ole">
            <mc:AlternateContent xmlns:mc="http://schemas.openxmlformats.org/markup-compatibility/2006">
              <mc:Choice xmlns:v="urn:schemas-microsoft-com:vml" Requires="v">
                <p:oleObj spid="_x0000_s281658" name="Equation" r:id="rId7" imgW="1016000" imgH="927100" progId="">
                  <p:embed/>
                </p:oleObj>
              </mc:Choice>
              <mc:Fallback>
                <p:oleObj name="Equation" r:id="rId7" imgW="1016000" imgH="9271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8463" y="4660900"/>
                        <a:ext cx="2032000"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954"/>
                                        </p:tgtEl>
                                        <p:attrNameLst>
                                          <p:attrName>style.visibility</p:attrName>
                                        </p:attrNameLst>
                                      </p:cBhvr>
                                      <p:to>
                                        <p:strVal val="visible"/>
                                      </p:to>
                                    </p:set>
                                    <p:animEffect transition="in" filter="slide(fromBottom)">
                                      <p:cBhvr>
                                        <p:cTn id="7" dur="500"/>
                                        <p:tgtEl>
                                          <p:spTgt spid="82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82956"/>
                                        </p:tgtEl>
                                        <p:attrNameLst>
                                          <p:attrName>style.visibility</p:attrName>
                                        </p:attrNameLst>
                                      </p:cBhvr>
                                      <p:to>
                                        <p:strVal val="visible"/>
                                      </p:to>
                                    </p:set>
                                    <p:animEffect transition="in" filter="box(in)">
                                      <p:cBhvr>
                                        <p:cTn id="12" dur="500"/>
                                        <p:tgtEl>
                                          <p:spTgt spid="829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par>
                          <p:cTn id="18" fill="hold" nodeType="afterGroup">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82955"/>
                                        </p:tgtEl>
                                        <p:attrNameLst>
                                          <p:attrName>style.visibility</p:attrName>
                                        </p:attrNameLst>
                                      </p:cBhvr>
                                      <p:to>
                                        <p:strVal val="visible"/>
                                      </p:to>
                                    </p:set>
                                    <p:animEffect transition="in" filter="slide(fromBottom)">
                                      <p:cBhvr>
                                        <p:cTn id="21" dur="500"/>
                                        <p:tgtEl>
                                          <p:spTgt spid="8295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82946"/>
                                        </p:tgtEl>
                                        <p:attrNameLst>
                                          <p:attrName>style.visibility</p:attrName>
                                        </p:attrNameLst>
                                      </p:cBhvr>
                                      <p:to>
                                        <p:strVal val="visible"/>
                                      </p:to>
                                    </p:set>
                                  </p:childTnLst>
                                </p:cTn>
                              </p:par>
                            </p:childTnLst>
                          </p:cTn>
                        </p:par>
                        <p:par>
                          <p:cTn id="26" fill="hold" nodeType="afterGroup">
                            <p:stCondLst>
                              <p:cond delay="3601"/>
                            </p:stCondLst>
                            <p:childTnLst>
                              <p:par>
                                <p:cTn id="27" presetID="22" presetClass="entr" presetSubtype="1" fill="hold" grpId="0" nodeType="afterEffect">
                                  <p:stCondLst>
                                    <p:cond delay="0"/>
                                  </p:stCondLst>
                                  <p:childTnLst>
                                    <p:set>
                                      <p:cBhvr>
                                        <p:cTn id="28" dur="1" fill="hold">
                                          <p:stCondLst>
                                            <p:cond delay="0"/>
                                          </p:stCondLst>
                                        </p:cTn>
                                        <p:tgtEl>
                                          <p:spTgt spid="82951"/>
                                        </p:tgtEl>
                                        <p:attrNameLst>
                                          <p:attrName>style.visibility</p:attrName>
                                        </p:attrNameLst>
                                      </p:cBhvr>
                                      <p:to>
                                        <p:strVal val="visible"/>
                                      </p:to>
                                    </p:set>
                                    <p:animEffect transition="in" filter="wipe(up)">
                                      <p:cBhvr>
                                        <p:cTn id="29" dur="500"/>
                                        <p:tgtEl>
                                          <p:spTgt spid="8295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82952"/>
                                        </p:tgtEl>
                                        <p:attrNameLst>
                                          <p:attrName>style.visibility</p:attrName>
                                        </p:attrNameLst>
                                      </p:cBhvr>
                                      <p:to>
                                        <p:strVal val="visible"/>
                                      </p:to>
                                    </p:set>
                                    <p:animEffect transition="in" filter="wipe(up)">
                                      <p:cBhvr>
                                        <p:cTn id="32" dur="500"/>
                                        <p:tgtEl>
                                          <p:spTgt spid="8295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82953"/>
                                        </p:tgtEl>
                                        <p:attrNameLst>
                                          <p:attrName>style.visibility</p:attrName>
                                        </p:attrNameLst>
                                      </p:cBhvr>
                                      <p:to>
                                        <p:strVal val="visible"/>
                                      </p:to>
                                    </p:set>
                                    <p:animEffect transition="in" filter="wipe(up)">
                                      <p:cBhvr>
                                        <p:cTn id="35" dur="500"/>
                                        <p:tgtEl>
                                          <p:spTgt spid="82953"/>
                                        </p:tgtEl>
                                      </p:cBhvr>
                                    </p:animEffect>
                                  </p:childTnLst>
                                </p:cTn>
                              </p:par>
                            </p:childTnLst>
                          </p:cTn>
                        </p:par>
                        <p:par>
                          <p:cTn id="36" fill="hold" nodeType="afterGroup">
                            <p:stCondLst>
                              <p:cond delay="4101"/>
                            </p:stCondLst>
                            <p:childTnLst>
                              <p:par>
                                <p:cTn id="37" presetID="4" presetClass="entr" presetSubtype="16" fill="hold" nodeType="afterEffect">
                                  <p:stCondLst>
                                    <p:cond delay="0"/>
                                  </p:stCondLst>
                                  <p:childTnLst>
                                    <p:set>
                                      <p:cBhvr>
                                        <p:cTn id="38" dur="1" fill="hold">
                                          <p:stCondLst>
                                            <p:cond delay="0"/>
                                          </p:stCondLst>
                                        </p:cTn>
                                        <p:tgtEl>
                                          <p:spTgt spid="82964"/>
                                        </p:tgtEl>
                                        <p:attrNameLst>
                                          <p:attrName>style.visibility</p:attrName>
                                        </p:attrNameLst>
                                      </p:cBhvr>
                                      <p:to>
                                        <p:strVal val="visible"/>
                                      </p:to>
                                    </p:set>
                                    <p:animEffect transition="in" filter="box(in)">
                                      <p:cBhvr>
                                        <p:cTn id="39" dur="500"/>
                                        <p:tgtEl>
                                          <p:spTgt spid="8296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iterate type="lt">
                                    <p:tmAbs val="100"/>
                                  </p:iterate>
                                  <p:childTnLst>
                                    <p:set>
                                      <p:cBhvr>
                                        <p:cTn id="43" dur="1" fill="hold">
                                          <p:stCondLst>
                                            <p:cond delay="0"/>
                                          </p:stCondLst>
                                        </p:cTn>
                                        <p:tgtEl>
                                          <p:spTgt spid="82947"/>
                                        </p:tgtEl>
                                        <p:attrNameLst>
                                          <p:attrName>style.visibility</p:attrName>
                                        </p:attrNameLst>
                                      </p:cBhvr>
                                      <p:to>
                                        <p:strVal val="visible"/>
                                      </p:to>
                                    </p:set>
                                  </p:childTnLst>
                                </p:cTn>
                              </p:par>
                            </p:childTnLst>
                          </p:cTn>
                        </p:par>
                        <p:par>
                          <p:cTn id="44" fill="hold" nodeType="afterGroup">
                            <p:stCondLst>
                              <p:cond delay="2001"/>
                            </p:stCondLst>
                            <p:childTnLst>
                              <p:par>
                                <p:cTn id="45" presetID="22" presetClass="entr" presetSubtype="1" fill="hold" grpId="0" nodeType="afterEffect">
                                  <p:stCondLst>
                                    <p:cond delay="0"/>
                                  </p:stCondLst>
                                  <p:childTnLst>
                                    <p:set>
                                      <p:cBhvr>
                                        <p:cTn id="46" dur="1" fill="hold">
                                          <p:stCondLst>
                                            <p:cond delay="0"/>
                                          </p:stCondLst>
                                        </p:cTn>
                                        <p:tgtEl>
                                          <p:spTgt spid="82948"/>
                                        </p:tgtEl>
                                        <p:attrNameLst>
                                          <p:attrName>style.visibility</p:attrName>
                                        </p:attrNameLst>
                                      </p:cBhvr>
                                      <p:to>
                                        <p:strVal val="visible"/>
                                      </p:to>
                                    </p:set>
                                    <p:animEffect transition="in" filter="wipe(up)">
                                      <p:cBhvr>
                                        <p:cTn id="47" dur="500"/>
                                        <p:tgtEl>
                                          <p:spTgt spid="82948"/>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82949"/>
                                        </p:tgtEl>
                                        <p:attrNameLst>
                                          <p:attrName>style.visibility</p:attrName>
                                        </p:attrNameLst>
                                      </p:cBhvr>
                                      <p:to>
                                        <p:strVal val="visible"/>
                                      </p:to>
                                    </p:set>
                                    <p:animEffect transition="in" filter="wipe(up)">
                                      <p:cBhvr>
                                        <p:cTn id="50" dur="500"/>
                                        <p:tgtEl>
                                          <p:spTgt spid="82949"/>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82950"/>
                                        </p:tgtEl>
                                        <p:attrNameLst>
                                          <p:attrName>style.visibility</p:attrName>
                                        </p:attrNameLst>
                                      </p:cBhvr>
                                      <p:to>
                                        <p:strVal val="visible"/>
                                      </p:to>
                                    </p:set>
                                    <p:animEffect transition="in" filter="wipe(up)">
                                      <p:cBhvr>
                                        <p:cTn id="53" dur="500"/>
                                        <p:tgtEl>
                                          <p:spTgt spid="82950"/>
                                        </p:tgtEl>
                                      </p:cBhvr>
                                    </p:animEffect>
                                  </p:childTnLst>
                                </p:cTn>
                              </p:par>
                            </p:childTnLst>
                          </p:cTn>
                        </p:par>
                        <p:par>
                          <p:cTn id="54" fill="hold" nodeType="afterGroup">
                            <p:stCondLst>
                              <p:cond delay="2501"/>
                            </p:stCondLst>
                            <p:childTnLst>
                              <p:par>
                                <p:cTn id="55" presetID="4" presetClass="entr" presetSubtype="16" fill="hold" nodeType="afterEffect">
                                  <p:stCondLst>
                                    <p:cond delay="0"/>
                                  </p:stCondLst>
                                  <p:childTnLst>
                                    <p:set>
                                      <p:cBhvr>
                                        <p:cTn id="56" dur="1" fill="hold">
                                          <p:stCondLst>
                                            <p:cond delay="0"/>
                                          </p:stCondLst>
                                        </p:cTn>
                                        <p:tgtEl>
                                          <p:spTgt spid="82963"/>
                                        </p:tgtEl>
                                        <p:attrNameLst>
                                          <p:attrName>style.visibility</p:attrName>
                                        </p:attrNameLst>
                                      </p:cBhvr>
                                      <p:to>
                                        <p:strVal val="visible"/>
                                      </p:to>
                                    </p:set>
                                    <p:animEffect transition="in" filter="box(in)">
                                      <p:cBhvr>
                                        <p:cTn id="57" dur="500"/>
                                        <p:tgtEl>
                                          <p:spTgt spid="82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47" grpId="0"/>
      <p:bldP spid="82948" grpId="0" animBg="1"/>
      <p:bldP spid="82949" grpId="0" animBg="1"/>
      <p:bldP spid="82950" grpId="0" animBg="1"/>
      <p:bldP spid="82951" grpId="0" animBg="1"/>
      <p:bldP spid="82952" grpId="0" animBg="1"/>
      <p:bldP spid="82953" grpId="0" animBg="1"/>
      <p:bldP spid="82954" grpId="0"/>
      <p:bldP spid="82955"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ext Box 3"/>
          <p:cNvSpPr txBox="1">
            <a:spLocks noChangeArrowheads="1"/>
          </p:cNvSpPr>
          <p:nvPr/>
        </p:nvSpPr>
        <p:spPr bwMode="auto">
          <a:xfrm>
            <a:off x="455613" y="2674938"/>
            <a:ext cx="8148637" cy="457200"/>
          </a:xfrm>
          <a:prstGeom prst="rect">
            <a:avLst/>
          </a:prstGeom>
          <a:noFill/>
          <a:ln w="9525">
            <a:noFill/>
            <a:miter lim="800000"/>
            <a:headEnd/>
            <a:tailEnd/>
          </a:ln>
        </p:spPr>
        <p:txBody>
          <a:bodyPr/>
          <a:lstStyle/>
          <a:p>
            <a:pPr marL="457200" indent="-457200" eaLnBrk="0" hangingPunct="0"/>
            <a:r>
              <a:rPr lang="zh-CN" altLang="zh-CN" sz="2400" b="1" i="1">
                <a:solidFill>
                  <a:srgbClr val="000000"/>
                </a:solidFill>
                <a:latin typeface="Times New Roman" pitchFamily="18" charset="0"/>
                <a:ea typeface="楷体_GB2312"/>
                <a:cs typeface="楷体_GB2312"/>
              </a:rPr>
              <a:t>R</a:t>
            </a:r>
            <a:r>
              <a:rPr lang="zh-CN" altLang="zh-CN" sz="2400" b="1">
                <a:solidFill>
                  <a:srgbClr val="000000"/>
                </a:solidFill>
                <a:latin typeface="Times New Roman" pitchFamily="18" charset="0"/>
                <a:ea typeface="楷体_GB2312"/>
                <a:cs typeface="楷体_GB2312"/>
              </a:rPr>
              <a:t>(</a:t>
            </a:r>
            <a:r>
              <a:rPr lang="zh-CN" altLang="zh-CN" sz="2400" b="1" i="1">
                <a:solidFill>
                  <a:srgbClr val="000000"/>
                </a:solidFill>
                <a:latin typeface="Times New Roman" pitchFamily="18" charset="0"/>
                <a:ea typeface="楷体_GB2312"/>
                <a:cs typeface="楷体_GB2312"/>
              </a:rPr>
              <a:t>A</a:t>
            </a:r>
            <a:r>
              <a:rPr lang="zh-CN" altLang="zh-CN" sz="2400" b="1" baseline="-25000">
                <a:solidFill>
                  <a:srgbClr val="000000"/>
                </a:solidFill>
                <a:latin typeface="Times New Roman" pitchFamily="18" charset="0"/>
                <a:ea typeface="楷体_GB2312"/>
                <a:cs typeface="楷体_GB2312"/>
              </a:rPr>
              <a:t>0</a:t>
            </a:r>
            <a:r>
              <a:rPr lang="zh-CN" altLang="zh-CN" sz="2400" b="1">
                <a:solidFill>
                  <a:srgbClr val="000000"/>
                </a:solidFill>
                <a:latin typeface="Times New Roman" pitchFamily="18" charset="0"/>
                <a:ea typeface="楷体_GB2312"/>
                <a:cs typeface="楷体_GB2312"/>
              </a:rPr>
              <a:t>) = 3，计算</a:t>
            </a:r>
            <a:r>
              <a:rPr lang="zh-CN" altLang="en-US" sz="2400" b="1">
                <a:solidFill>
                  <a:srgbClr val="000000"/>
                </a:solidFill>
                <a:latin typeface="Times New Roman" pitchFamily="18" charset="0"/>
                <a:ea typeface="楷体_GB2312"/>
                <a:cs typeface="楷体_GB2312"/>
              </a:rPr>
              <a:t> </a:t>
            </a:r>
            <a:r>
              <a:rPr lang="zh-CN" altLang="zh-CN" sz="2400" b="1" i="1">
                <a:solidFill>
                  <a:srgbClr val="000000"/>
                </a:solidFill>
                <a:latin typeface="Times New Roman" pitchFamily="18" charset="0"/>
                <a:ea typeface="楷体_GB2312"/>
                <a:cs typeface="楷体_GB2312"/>
              </a:rPr>
              <a:t>A</a:t>
            </a:r>
            <a:r>
              <a:rPr lang="zh-CN" altLang="zh-CN" sz="2400" b="1" baseline="-25000">
                <a:solidFill>
                  <a:srgbClr val="000000"/>
                </a:solidFill>
                <a:latin typeface="Times New Roman" pitchFamily="18" charset="0"/>
                <a:ea typeface="楷体_GB2312"/>
                <a:cs typeface="楷体_GB2312"/>
              </a:rPr>
              <a:t>0</a:t>
            </a:r>
            <a:r>
              <a:rPr lang="zh-CN" altLang="zh-CN" sz="2400" b="1">
                <a:solidFill>
                  <a:srgbClr val="000000"/>
                </a:solidFill>
                <a:latin typeface="Times New Roman" pitchFamily="18" charset="0"/>
                <a:ea typeface="楷体_GB2312"/>
                <a:cs typeface="楷体_GB2312"/>
              </a:rPr>
              <a:t>的前</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3 </a:t>
            </a:r>
            <a:r>
              <a:rPr lang="zh-CN" altLang="zh-CN" sz="2400" b="1">
                <a:solidFill>
                  <a:srgbClr val="000000"/>
                </a:solidFill>
                <a:latin typeface="Times New Roman" pitchFamily="18" charset="0"/>
                <a:ea typeface="楷体_GB2312"/>
                <a:cs typeface="楷体_GB2312"/>
              </a:rPr>
              <a:t>行构成的子式</a:t>
            </a:r>
            <a:endParaRPr lang="zh-CN" altLang="en-US" sz="2400" b="1">
              <a:solidFill>
                <a:srgbClr val="000000"/>
              </a:solidFill>
              <a:latin typeface="Times New Roman" pitchFamily="18" charset="0"/>
              <a:ea typeface="楷体_GB2312"/>
              <a:cs typeface="楷体_GB2312"/>
            </a:endParaRPr>
          </a:p>
        </p:txBody>
      </p:sp>
      <p:graphicFrame>
        <p:nvGraphicFramePr>
          <p:cNvPr id="80906" name="Object 6"/>
          <p:cNvGraphicFramePr>
            <a:graphicFrameLocks noChangeAspect="1"/>
          </p:cNvGraphicFramePr>
          <p:nvPr/>
        </p:nvGraphicFramePr>
        <p:xfrm>
          <a:off x="3200400" y="3194050"/>
          <a:ext cx="2667000" cy="1397000"/>
        </p:xfrm>
        <a:graphic>
          <a:graphicData uri="http://schemas.openxmlformats.org/presentationml/2006/ole">
            <mc:AlternateContent xmlns:mc="http://schemas.openxmlformats.org/markup-compatibility/2006">
              <mc:Choice xmlns:v="urn:schemas-microsoft-com:vml" Requires="v">
                <p:oleObj spid="_x0000_s282662" name="Equation" r:id="rId3" imgW="1333500" imgH="698500" progId="">
                  <p:embed/>
                </p:oleObj>
              </mc:Choice>
              <mc:Fallback>
                <p:oleObj name="Equation" r:id="rId3" imgW="1333500" imgH="6985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194050"/>
                        <a:ext cx="2667000"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7" name="Text Box 11"/>
          <p:cNvSpPr txBox="1">
            <a:spLocks noChangeArrowheads="1"/>
          </p:cNvSpPr>
          <p:nvPr/>
        </p:nvSpPr>
        <p:spPr bwMode="auto">
          <a:xfrm>
            <a:off x="455613" y="4652963"/>
            <a:ext cx="8231187" cy="1004887"/>
          </a:xfrm>
          <a:prstGeom prst="rect">
            <a:avLst/>
          </a:prstGeom>
          <a:noFill/>
          <a:ln w="9525">
            <a:noFill/>
            <a:miter lim="800000"/>
            <a:headEnd/>
            <a:tailEnd/>
          </a:ln>
        </p:spPr>
        <p:txBody>
          <a:bodyPr>
            <a:spAutoFit/>
          </a:bodyPr>
          <a:lstStyle/>
          <a:p>
            <a:pPr marL="457200" indent="-457200" eaLnBrk="0" hangingPunct="0"/>
            <a:r>
              <a:rPr lang="zh-CN" altLang="en-US" sz="2400" b="1">
                <a:solidFill>
                  <a:srgbClr val="000000"/>
                </a:solidFill>
                <a:latin typeface="Times New Roman" pitchFamily="18" charset="0"/>
                <a:ea typeface="楷体_GB2312"/>
                <a:cs typeface="楷体_GB2312"/>
              </a:rPr>
              <a:t>因此这就是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的一个最高阶非零子式</a:t>
            </a:r>
            <a:r>
              <a:rPr kumimoji="1" lang="zh-CN" altLang="en-US" sz="2400" b="1">
                <a:solidFill>
                  <a:srgbClr val="000000"/>
                </a:solidFill>
                <a:latin typeface="Times New Roman" pitchFamily="18" charset="0"/>
                <a:ea typeface="楷体_GB2312"/>
                <a:cs typeface="楷体_GB2312"/>
              </a:rPr>
              <a:t>．</a:t>
            </a:r>
          </a:p>
          <a:p>
            <a:pPr marL="457200" indent="-457200" eaLnBrk="0" hangingPunct="0">
              <a:lnSpc>
                <a:spcPct val="150000"/>
              </a:lnSpc>
            </a:pPr>
            <a:r>
              <a:rPr lang="zh-CN" altLang="zh-CN" sz="2400" b="1" i="1">
                <a:solidFill>
                  <a:srgbClr val="000000"/>
                </a:solidFill>
                <a:latin typeface="Times New Roman" pitchFamily="18" charset="0"/>
                <a:ea typeface="楷体_GB2312"/>
                <a:cs typeface="楷体_GB2312"/>
              </a:rPr>
              <a:t>A</a:t>
            </a:r>
            <a:r>
              <a:rPr lang="zh-CN" altLang="zh-CN" sz="2400" b="1" baseline="-25000">
                <a:solidFill>
                  <a:srgbClr val="000000"/>
                </a:solidFill>
                <a:latin typeface="Times New Roman" pitchFamily="18" charset="0"/>
                <a:ea typeface="楷体_GB2312"/>
                <a:cs typeface="楷体_GB2312"/>
              </a:rPr>
              <a:t>0</a:t>
            </a:r>
            <a:r>
              <a:rPr lang="zh-CN" altLang="zh-CN" sz="2400" b="1">
                <a:solidFill>
                  <a:srgbClr val="000000"/>
                </a:solidFill>
                <a:latin typeface="Times New Roman" pitchFamily="18" charset="0"/>
                <a:ea typeface="楷体_GB2312"/>
                <a:cs typeface="楷体_GB2312"/>
              </a:rPr>
              <a:t>的</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3 </a:t>
            </a:r>
            <a:r>
              <a:rPr lang="zh-CN" altLang="zh-CN" sz="2400" b="1">
                <a:solidFill>
                  <a:srgbClr val="000000"/>
                </a:solidFill>
                <a:latin typeface="Times New Roman" pitchFamily="18" charset="0"/>
                <a:ea typeface="楷体_GB2312"/>
                <a:cs typeface="楷体_GB2312"/>
              </a:rPr>
              <a:t>个列向量就是</a:t>
            </a:r>
            <a:r>
              <a:rPr lang="zh-CN" altLang="en-US" sz="2400" b="1">
                <a:solidFill>
                  <a:srgbClr val="000000"/>
                </a:solidFill>
                <a:latin typeface="Times New Roman" pitchFamily="18" charset="0"/>
                <a:ea typeface="楷体_GB2312"/>
                <a:cs typeface="楷体_GB2312"/>
              </a:rPr>
              <a:t>矩阵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的列向量组的一个最大无关组．</a:t>
            </a:r>
          </a:p>
        </p:txBody>
      </p:sp>
      <p:graphicFrame>
        <p:nvGraphicFramePr>
          <p:cNvPr id="282631" name="Object 7"/>
          <p:cNvGraphicFramePr>
            <a:graphicFrameLocks noChangeAspect="1"/>
          </p:cNvGraphicFramePr>
          <p:nvPr/>
        </p:nvGraphicFramePr>
        <p:xfrm>
          <a:off x="1398588" y="609600"/>
          <a:ext cx="6170612" cy="1854200"/>
        </p:xfrm>
        <a:graphic>
          <a:graphicData uri="http://schemas.openxmlformats.org/presentationml/2006/ole">
            <mc:AlternateContent xmlns:mc="http://schemas.openxmlformats.org/markup-compatibility/2006">
              <mc:Choice xmlns:v="urn:schemas-microsoft-com:vml" Requires="v">
                <p:oleObj spid="_x0000_s282663" name="Equation" r:id="rId5" imgW="3086100" imgH="927100" progId="">
                  <p:embed/>
                </p:oleObj>
              </mc:Choice>
              <mc:Fallback>
                <p:oleObj name="Equation" r:id="rId5" imgW="3086100" imgH="9271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8588" y="609600"/>
                        <a:ext cx="6170612"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a:grpSpLocks/>
          </p:cNvGrpSpPr>
          <p:nvPr/>
        </p:nvGrpSpPr>
        <p:grpSpPr bwMode="auto">
          <a:xfrm>
            <a:off x="5635625" y="1092200"/>
            <a:ext cx="1236663" cy="863600"/>
            <a:chOff x="2923" y="3312"/>
            <a:chExt cx="1005" cy="544"/>
          </a:xfrm>
        </p:grpSpPr>
        <p:sp>
          <p:nvSpPr>
            <p:cNvPr id="282635" name="Line 5"/>
            <p:cNvSpPr>
              <a:spLocks noChangeShapeType="1"/>
            </p:cNvSpPr>
            <p:nvPr/>
          </p:nvSpPr>
          <p:spPr bwMode="auto">
            <a:xfrm>
              <a:off x="2923" y="3312"/>
              <a:ext cx="317" cy="0"/>
            </a:xfrm>
            <a:prstGeom prst="line">
              <a:avLst/>
            </a:prstGeom>
            <a:noFill/>
            <a:ln w="28575">
              <a:solidFill>
                <a:srgbClr val="0000FF"/>
              </a:solidFill>
              <a:round/>
              <a:headEnd/>
              <a:tailEnd/>
            </a:ln>
          </p:spPr>
          <p:txBody>
            <a:bodyPr/>
            <a:lstStyle/>
            <a:p>
              <a:endParaRPr lang="zh-CN" altLang="en-US"/>
            </a:p>
          </p:txBody>
        </p:sp>
        <p:sp>
          <p:nvSpPr>
            <p:cNvPr id="282636" name="Line 6"/>
            <p:cNvSpPr>
              <a:spLocks noChangeShapeType="1"/>
            </p:cNvSpPr>
            <p:nvPr/>
          </p:nvSpPr>
          <p:spPr bwMode="auto">
            <a:xfrm>
              <a:off x="3231" y="3312"/>
              <a:ext cx="0" cy="272"/>
            </a:xfrm>
            <a:prstGeom prst="line">
              <a:avLst/>
            </a:prstGeom>
            <a:noFill/>
            <a:ln w="28575">
              <a:solidFill>
                <a:srgbClr val="0000FF"/>
              </a:solidFill>
              <a:round/>
              <a:headEnd/>
              <a:tailEnd/>
            </a:ln>
          </p:spPr>
          <p:txBody>
            <a:bodyPr/>
            <a:lstStyle/>
            <a:p>
              <a:endParaRPr lang="zh-CN" altLang="en-US"/>
            </a:p>
          </p:txBody>
        </p:sp>
        <p:sp>
          <p:nvSpPr>
            <p:cNvPr id="282637" name="Line 7"/>
            <p:cNvSpPr>
              <a:spLocks noChangeShapeType="1"/>
            </p:cNvSpPr>
            <p:nvPr/>
          </p:nvSpPr>
          <p:spPr bwMode="auto">
            <a:xfrm>
              <a:off x="3231" y="3584"/>
              <a:ext cx="317" cy="0"/>
            </a:xfrm>
            <a:prstGeom prst="line">
              <a:avLst/>
            </a:prstGeom>
            <a:noFill/>
            <a:ln w="28575">
              <a:solidFill>
                <a:srgbClr val="0000FF"/>
              </a:solidFill>
              <a:round/>
              <a:headEnd/>
              <a:tailEnd/>
            </a:ln>
          </p:spPr>
          <p:txBody>
            <a:bodyPr/>
            <a:lstStyle/>
            <a:p>
              <a:endParaRPr lang="zh-CN" altLang="en-US"/>
            </a:p>
          </p:txBody>
        </p:sp>
        <p:sp>
          <p:nvSpPr>
            <p:cNvPr id="282638" name="Line 8"/>
            <p:cNvSpPr>
              <a:spLocks noChangeShapeType="1"/>
            </p:cNvSpPr>
            <p:nvPr/>
          </p:nvSpPr>
          <p:spPr bwMode="auto">
            <a:xfrm>
              <a:off x="3543" y="3584"/>
              <a:ext cx="0" cy="272"/>
            </a:xfrm>
            <a:prstGeom prst="line">
              <a:avLst/>
            </a:prstGeom>
            <a:noFill/>
            <a:ln w="28575">
              <a:solidFill>
                <a:srgbClr val="0000FF"/>
              </a:solidFill>
              <a:round/>
              <a:headEnd/>
              <a:tailEnd/>
            </a:ln>
          </p:spPr>
          <p:txBody>
            <a:bodyPr/>
            <a:lstStyle/>
            <a:p>
              <a:endParaRPr lang="zh-CN" altLang="en-US"/>
            </a:p>
          </p:txBody>
        </p:sp>
        <p:sp>
          <p:nvSpPr>
            <p:cNvPr id="282639" name="Line 9"/>
            <p:cNvSpPr>
              <a:spLocks noChangeShapeType="1"/>
            </p:cNvSpPr>
            <p:nvPr/>
          </p:nvSpPr>
          <p:spPr bwMode="auto">
            <a:xfrm>
              <a:off x="3543" y="3856"/>
              <a:ext cx="385" cy="0"/>
            </a:xfrm>
            <a:prstGeom prst="line">
              <a:avLst/>
            </a:prstGeom>
            <a:noFill/>
            <a:ln w="28575">
              <a:solidFill>
                <a:srgbClr val="0000FF"/>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80899"/>
                                        </p:tgtEl>
                                        <p:attrNameLst>
                                          <p:attrName>style.visibility</p:attrName>
                                        </p:attrNameLst>
                                      </p:cBhvr>
                                      <p:to>
                                        <p:strVal val="visible"/>
                                      </p:to>
                                    </p:set>
                                    <p:animEffect transition="in" filter="slide(fromBottom)">
                                      <p:cBhvr>
                                        <p:cTn id="11" dur="500"/>
                                        <p:tgtEl>
                                          <p:spTgt spid="8089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80906"/>
                                        </p:tgtEl>
                                        <p:attrNameLst>
                                          <p:attrName>style.visibility</p:attrName>
                                        </p:attrNameLst>
                                      </p:cBhvr>
                                      <p:to>
                                        <p:strVal val="visible"/>
                                      </p:to>
                                    </p:set>
                                    <p:animEffect transition="in" filter="box(in)">
                                      <p:cBhvr>
                                        <p:cTn id="16" dur="500"/>
                                        <p:tgtEl>
                                          <p:spTgt spid="809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0907">
                                            <p:txEl>
                                              <p:pRg st="0" end="0"/>
                                            </p:txEl>
                                          </p:spTgt>
                                        </p:tgtEl>
                                        <p:attrNameLst>
                                          <p:attrName>style.visibility</p:attrName>
                                        </p:attrNameLst>
                                      </p:cBhvr>
                                      <p:to>
                                        <p:strVal val="visible"/>
                                      </p:to>
                                    </p:set>
                                    <p:animEffect transition="in" filter="slide(fromBottom)">
                                      <p:cBhvr>
                                        <p:cTn id="21" dur="500"/>
                                        <p:tgtEl>
                                          <p:spTgt spid="80907">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80907">
                                            <p:txEl>
                                              <p:pRg st="1" end="1"/>
                                            </p:txEl>
                                          </p:spTgt>
                                        </p:tgtEl>
                                        <p:attrNameLst>
                                          <p:attrName>style.visibility</p:attrName>
                                        </p:attrNameLst>
                                      </p:cBhvr>
                                      <p:to>
                                        <p:strVal val="visible"/>
                                      </p:to>
                                    </p:set>
                                    <p:animEffect transition="in" filter="slide(fromBottom)">
                                      <p:cBhvr>
                                        <p:cTn id="26" dur="500"/>
                                        <p:tgtEl>
                                          <p:spTgt spid="809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p:bldP spid="80907" grpId="0" build="p"/>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3652" name="Object 4"/>
          <p:cNvGraphicFramePr>
            <a:graphicFrameLocks noChangeAspect="1"/>
          </p:cNvGraphicFramePr>
          <p:nvPr/>
        </p:nvGraphicFramePr>
        <p:xfrm>
          <a:off x="1735138" y="406400"/>
          <a:ext cx="5694362" cy="1855788"/>
        </p:xfrm>
        <a:graphic>
          <a:graphicData uri="http://schemas.openxmlformats.org/presentationml/2006/ole">
            <mc:AlternateContent xmlns:mc="http://schemas.openxmlformats.org/markup-compatibility/2006">
              <mc:Choice xmlns:v="urn:schemas-microsoft-com:vml" Requires="v">
                <p:oleObj spid="_x0000_s283668" name="Equation" r:id="rId3" imgW="2844800" imgH="927100" progId="">
                  <p:embed/>
                </p:oleObj>
              </mc:Choice>
              <mc:Fallback>
                <p:oleObj name="Equation" r:id="rId3" imgW="2844800" imgH="9271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138" y="406400"/>
                        <a:ext cx="5694362" cy="185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4"/>
          <p:cNvSpPr>
            <a:spLocks noChangeArrowheads="1"/>
          </p:cNvSpPr>
          <p:nvPr/>
        </p:nvSpPr>
        <p:spPr bwMode="auto">
          <a:xfrm>
            <a:off x="457200" y="2387600"/>
            <a:ext cx="8362950" cy="3600450"/>
          </a:xfrm>
          <a:prstGeom prst="rect">
            <a:avLst/>
          </a:prstGeom>
          <a:noFill/>
          <a:ln w="9525">
            <a:noFill/>
            <a:miter lim="800000"/>
            <a:headEnd/>
            <a:tailEnd/>
          </a:ln>
          <a:effectLst/>
        </p:spPr>
        <p:txBody>
          <a:bodyPr>
            <a:spAutoFit/>
          </a:bodyPr>
          <a:lstStyle/>
          <a:p>
            <a:pPr marL="342900" indent="-342900">
              <a:defRPr/>
            </a:pPr>
            <a:r>
              <a:rPr kumimoji="1" lang="zh-CN" altLang="en-US" sz="2400" b="1" dirty="0">
                <a:solidFill>
                  <a:srgbClr val="0000FF"/>
                </a:solidFill>
                <a:latin typeface="+mn-lt"/>
                <a:ea typeface="+mn-ea"/>
              </a:rPr>
              <a:t>思考：</a:t>
            </a:r>
            <a:r>
              <a:rPr kumimoji="1" lang="zh-CN" altLang="en-US" sz="2400" b="1" dirty="0">
                <a:solidFill>
                  <a:srgbClr val="000000"/>
                </a:solidFill>
                <a:latin typeface="+mn-lt"/>
                <a:ea typeface="+mn-ea"/>
              </a:rPr>
              <a:t>如何把</a:t>
            </a:r>
            <a:r>
              <a:rPr kumimoji="1" lang="zh-CN" altLang="en-US" sz="2400" b="1" dirty="0">
                <a:solidFill>
                  <a:srgbClr val="0000FF"/>
                </a:solidFill>
                <a:latin typeface="+mn-lt"/>
                <a:ea typeface="+mn-ea"/>
              </a:rPr>
              <a:t> </a:t>
            </a:r>
            <a:r>
              <a:rPr kumimoji="1" lang="en-US" altLang="zh-CN" sz="2400" b="1" i="1" dirty="0">
                <a:solidFill>
                  <a:srgbClr val="000000"/>
                </a:solidFill>
                <a:latin typeface="+mn-lt"/>
                <a:ea typeface="+mn-ea"/>
              </a:rPr>
              <a:t>a</a:t>
            </a:r>
            <a:r>
              <a:rPr kumimoji="1" lang="en-US" altLang="zh-CN" sz="2400" b="1" baseline="-25000" dirty="0">
                <a:solidFill>
                  <a:srgbClr val="000000"/>
                </a:solidFill>
                <a:latin typeface="+mn-lt"/>
                <a:ea typeface="+mn-ea"/>
              </a:rPr>
              <a:t>3</a:t>
            </a:r>
            <a:r>
              <a:rPr kumimoji="1" lang="en-US" altLang="zh-CN" sz="2400" b="1" dirty="0">
                <a:solidFill>
                  <a:srgbClr val="000000"/>
                </a:solidFill>
                <a:latin typeface="+mn-lt"/>
                <a:ea typeface="+mn-ea"/>
              </a:rPr>
              <a:t>, </a:t>
            </a:r>
            <a:r>
              <a:rPr kumimoji="1" lang="en-US" altLang="zh-CN" sz="2400" b="1" i="1" dirty="0">
                <a:solidFill>
                  <a:srgbClr val="000000"/>
                </a:solidFill>
                <a:latin typeface="+mn-lt"/>
                <a:ea typeface="+mn-ea"/>
              </a:rPr>
              <a:t>a</a:t>
            </a:r>
            <a:r>
              <a:rPr kumimoji="1" lang="en-US" altLang="zh-CN" sz="2400" b="1" baseline="-25000" dirty="0">
                <a:solidFill>
                  <a:srgbClr val="000000"/>
                </a:solidFill>
                <a:latin typeface="+mn-lt"/>
                <a:ea typeface="+mn-ea"/>
              </a:rPr>
              <a:t>5</a:t>
            </a:r>
            <a:r>
              <a:rPr kumimoji="1" lang="en-US" altLang="zh-CN" sz="2400" b="1" dirty="0">
                <a:solidFill>
                  <a:srgbClr val="000000"/>
                </a:solidFill>
                <a:latin typeface="+mn-lt"/>
                <a:ea typeface="+mn-ea"/>
              </a:rPr>
              <a:t> </a:t>
            </a:r>
            <a:r>
              <a:rPr kumimoji="1" lang="zh-CN" altLang="en-US" sz="2400" b="1" dirty="0">
                <a:solidFill>
                  <a:srgbClr val="000000"/>
                </a:solidFill>
                <a:latin typeface="+mn-lt"/>
                <a:ea typeface="+mn-ea"/>
              </a:rPr>
              <a:t>表示成</a:t>
            </a:r>
            <a:r>
              <a:rPr kumimoji="1" lang="en-US" altLang="zh-CN" sz="2400" b="1" i="1" dirty="0">
                <a:solidFill>
                  <a:srgbClr val="000000"/>
                </a:solidFill>
                <a:latin typeface="+mn-lt"/>
                <a:ea typeface="+mn-ea"/>
              </a:rPr>
              <a:t>a</a:t>
            </a:r>
            <a:r>
              <a:rPr kumimoji="1" lang="en-US" altLang="zh-CN" sz="2400" b="1" baseline="-25000" dirty="0">
                <a:solidFill>
                  <a:srgbClr val="000000"/>
                </a:solidFill>
                <a:latin typeface="+mn-lt"/>
                <a:ea typeface="+mn-ea"/>
              </a:rPr>
              <a:t>1</a:t>
            </a:r>
            <a:r>
              <a:rPr kumimoji="1" lang="en-US" altLang="zh-CN" sz="2400" b="1" dirty="0">
                <a:solidFill>
                  <a:srgbClr val="000000"/>
                </a:solidFill>
                <a:latin typeface="+mn-lt"/>
                <a:ea typeface="+mn-ea"/>
              </a:rPr>
              <a:t>, </a:t>
            </a:r>
            <a:r>
              <a:rPr kumimoji="1" lang="en-US" altLang="zh-CN" sz="2400" b="1" i="1" dirty="0">
                <a:solidFill>
                  <a:srgbClr val="000000"/>
                </a:solidFill>
                <a:latin typeface="+mn-lt"/>
                <a:ea typeface="+mn-ea"/>
              </a:rPr>
              <a:t>a</a:t>
            </a:r>
            <a:r>
              <a:rPr kumimoji="1" lang="en-US" altLang="zh-CN" sz="2400" b="1" baseline="-25000" dirty="0">
                <a:solidFill>
                  <a:srgbClr val="000000"/>
                </a:solidFill>
                <a:latin typeface="+mn-lt"/>
                <a:ea typeface="+mn-ea"/>
              </a:rPr>
              <a:t>2</a:t>
            </a:r>
            <a:r>
              <a:rPr kumimoji="1" lang="en-US" altLang="zh-CN" sz="2400" b="1" dirty="0">
                <a:solidFill>
                  <a:srgbClr val="000000"/>
                </a:solidFill>
                <a:latin typeface="+mn-lt"/>
                <a:ea typeface="+mn-ea"/>
              </a:rPr>
              <a:t>, </a:t>
            </a:r>
            <a:r>
              <a:rPr kumimoji="1" lang="en-US" altLang="zh-CN" sz="2400" b="1" i="1" dirty="0">
                <a:solidFill>
                  <a:srgbClr val="000000"/>
                </a:solidFill>
                <a:latin typeface="+mn-lt"/>
                <a:ea typeface="+mn-ea"/>
              </a:rPr>
              <a:t>a</a:t>
            </a:r>
            <a:r>
              <a:rPr kumimoji="1" lang="en-US" altLang="zh-CN" sz="2400" b="1" baseline="-25000" dirty="0">
                <a:solidFill>
                  <a:srgbClr val="000000"/>
                </a:solidFill>
                <a:latin typeface="+mn-lt"/>
                <a:ea typeface="+mn-ea"/>
              </a:rPr>
              <a:t>4</a:t>
            </a:r>
            <a:r>
              <a:rPr kumimoji="1" lang="en-US" altLang="zh-CN" sz="2400" b="1" dirty="0">
                <a:solidFill>
                  <a:srgbClr val="000000"/>
                </a:solidFill>
                <a:latin typeface="+mn-lt"/>
                <a:ea typeface="+mn-ea"/>
              </a:rPr>
              <a:t> </a:t>
            </a:r>
            <a:r>
              <a:rPr kumimoji="1" lang="zh-CN" altLang="en-US" sz="2400" b="1" dirty="0">
                <a:solidFill>
                  <a:srgbClr val="000000"/>
                </a:solidFill>
                <a:latin typeface="+mn-lt"/>
                <a:ea typeface="+mn-ea"/>
              </a:rPr>
              <a:t>的线性组合？</a:t>
            </a:r>
            <a:endParaRPr kumimoji="1" lang="en-US" altLang="zh-CN" sz="2400" b="1" dirty="0">
              <a:solidFill>
                <a:srgbClr val="000000"/>
              </a:solidFill>
              <a:latin typeface="+mn-lt"/>
              <a:ea typeface="+mn-ea"/>
            </a:endParaRPr>
          </a:p>
          <a:p>
            <a:pPr marL="342900" indent="-342900">
              <a:defRPr/>
            </a:pPr>
            <a:endParaRPr kumimoji="1" lang="en-US" altLang="zh-CN" sz="2400" b="1" dirty="0">
              <a:solidFill>
                <a:srgbClr val="000000"/>
              </a:solidFill>
              <a:latin typeface="+mn-lt"/>
              <a:ea typeface="+mn-ea"/>
            </a:endParaRPr>
          </a:p>
          <a:p>
            <a:pPr>
              <a:lnSpc>
                <a:spcPct val="150000"/>
              </a:lnSpc>
              <a:defRPr/>
            </a:pPr>
            <a:r>
              <a:rPr kumimoji="1" lang="zh-CN" altLang="en-US" sz="2400" b="1" dirty="0">
                <a:solidFill>
                  <a:srgbClr val="0000FF"/>
                </a:solidFill>
                <a:latin typeface="+mn-lt"/>
                <a:ea typeface="+mn-ea"/>
              </a:rPr>
              <a:t>思路</a:t>
            </a:r>
            <a:r>
              <a:rPr kumimoji="1" lang="en-US" altLang="zh-CN" sz="2400" b="1" dirty="0">
                <a:solidFill>
                  <a:srgbClr val="0000FF"/>
                </a:solidFill>
                <a:latin typeface="+mn-lt"/>
                <a:ea typeface="+mn-ea"/>
              </a:rPr>
              <a:t>1</a:t>
            </a:r>
            <a:r>
              <a:rPr kumimoji="1" lang="zh-CN" altLang="en-US" sz="2400" b="1" dirty="0">
                <a:solidFill>
                  <a:srgbClr val="0000FF"/>
                </a:solidFill>
                <a:latin typeface="+mn-lt"/>
                <a:ea typeface="+mn-ea"/>
              </a:rPr>
              <a:t>：</a:t>
            </a:r>
            <a:r>
              <a:rPr kumimoji="1" lang="zh-CN" altLang="en-US" sz="2400" b="1" dirty="0">
                <a:solidFill>
                  <a:srgbClr val="000000"/>
                </a:solidFill>
                <a:latin typeface="+mn-lt"/>
                <a:ea typeface="+mn-ea"/>
              </a:rPr>
              <a:t>利用</a:t>
            </a:r>
            <a:r>
              <a:rPr kumimoji="1" lang="en-US" altLang="zh-CN" sz="2400" b="1" dirty="0">
                <a:solidFill>
                  <a:srgbClr val="000000"/>
                </a:solidFill>
                <a:latin typeface="+mn-lt"/>
                <a:ea typeface="+mn-ea"/>
              </a:rPr>
              <a:t>P.83 </a:t>
            </a:r>
            <a:r>
              <a:rPr kumimoji="1" lang="zh-CN" altLang="en-US" sz="2400" b="1" dirty="0">
                <a:solidFill>
                  <a:srgbClr val="000000"/>
                </a:solidFill>
                <a:latin typeface="+mn-lt"/>
                <a:ea typeface="+mn-ea"/>
              </a:rPr>
              <a:t>定理</a:t>
            </a:r>
            <a:r>
              <a:rPr kumimoji="1" lang="en-US" altLang="zh-CN" sz="2400" b="1" dirty="0">
                <a:solidFill>
                  <a:srgbClr val="000000"/>
                </a:solidFill>
                <a:latin typeface="+mn-lt"/>
                <a:ea typeface="+mn-ea"/>
              </a:rPr>
              <a:t>1 </a:t>
            </a:r>
            <a:r>
              <a:rPr kumimoji="1" lang="zh-CN" altLang="en-US" sz="2400" b="1" dirty="0">
                <a:solidFill>
                  <a:srgbClr val="000000"/>
                </a:solidFill>
                <a:latin typeface="+mn-lt"/>
                <a:ea typeface="+mn-ea"/>
              </a:rPr>
              <a:t>的结论</a:t>
            </a:r>
            <a:endParaRPr kumimoji="1" lang="en-US" altLang="zh-CN" sz="2400" b="1" dirty="0">
              <a:solidFill>
                <a:srgbClr val="000000"/>
              </a:solidFill>
              <a:latin typeface="+mn-lt"/>
              <a:ea typeface="+mn-ea"/>
            </a:endParaRPr>
          </a:p>
          <a:p>
            <a:pPr marL="342900" indent="-342900">
              <a:lnSpc>
                <a:spcPct val="150000"/>
              </a:lnSpc>
              <a:defRPr/>
            </a:pPr>
            <a:endParaRPr kumimoji="1" lang="en-US" altLang="zh-CN" sz="2400" b="1" dirty="0">
              <a:solidFill>
                <a:srgbClr val="0000FF"/>
              </a:solidFill>
              <a:latin typeface="+mn-lt"/>
              <a:ea typeface="+mn-ea"/>
            </a:endParaRPr>
          </a:p>
          <a:p>
            <a:pPr marL="342900" indent="-342900">
              <a:lnSpc>
                <a:spcPct val="150000"/>
              </a:lnSpc>
              <a:defRPr/>
            </a:pPr>
            <a:endParaRPr kumimoji="1" lang="en-US" altLang="zh-CN" sz="2400" b="1" dirty="0">
              <a:solidFill>
                <a:srgbClr val="0000FF"/>
              </a:solidFill>
              <a:latin typeface="+mn-lt"/>
              <a:ea typeface="+mn-ea"/>
            </a:endParaRPr>
          </a:p>
          <a:p>
            <a:pPr marL="342900" indent="-342900">
              <a:lnSpc>
                <a:spcPct val="150000"/>
              </a:lnSpc>
              <a:defRPr/>
            </a:pPr>
            <a:endParaRPr kumimoji="1" lang="en-US" altLang="zh-CN" sz="2400" b="1" dirty="0">
              <a:solidFill>
                <a:srgbClr val="0000FF"/>
              </a:solidFill>
              <a:latin typeface="+mn-lt"/>
              <a:ea typeface="+mn-ea"/>
            </a:endParaRPr>
          </a:p>
          <a:p>
            <a:pPr marL="342900" indent="-342900">
              <a:lnSpc>
                <a:spcPct val="150000"/>
              </a:lnSpc>
              <a:defRPr/>
            </a:pPr>
            <a:r>
              <a:rPr kumimoji="1" lang="zh-CN" altLang="en-US" sz="2400" b="1" dirty="0">
                <a:solidFill>
                  <a:srgbClr val="0000FF"/>
                </a:solidFill>
                <a:latin typeface="+mn-lt"/>
                <a:ea typeface="+mn-ea"/>
              </a:rPr>
              <a:t>思路</a:t>
            </a:r>
            <a:r>
              <a:rPr kumimoji="1" lang="en-US" altLang="zh-CN" sz="2400" b="1" dirty="0">
                <a:solidFill>
                  <a:srgbClr val="0000FF"/>
                </a:solidFill>
                <a:latin typeface="+mn-lt"/>
                <a:ea typeface="+mn-ea"/>
              </a:rPr>
              <a:t>2</a:t>
            </a:r>
            <a:r>
              <a:rPr kumimoji="1" lang="zh-CN" altLang="en-US" sz="2400" b="1" dirty="0">
                <a:solidFill>
                  <a:srgbClr val="0000FF"/>
                </a:solidFill>
                <a:latin typeface="+mn-lt"/>
                <a:ea typeface="+mn-ea"/>
              </a:rPr>
              <a:t>：</a:t>
            </a:r>
            <a:r>
              <a:rPr kumimoji="1" lang="zh-CN" altLang="en-US" sz="2400" b="1" dirty="0">
                <a:solidFill>
                  <a:srgbClr val="000000"/>
                </a:solidFill>
                <a:latin typeface="+mn-lt"/>
                <a:ea typeface="+mn-ea"/>
              </a:rPr>
              <a:t>利用矩阵 </a:t>
            </a:r>
            <a:r>
              <a:rPr kumimoji="1" lang="en-US" altLang="zh-CN" sz="2400" b="1" i="1" dirty="0">
                <a:solidFill>
                  <a:srgbClr val="000000"/>
                </a:solidFill>
                <a:latin typeface="+mn-lt"/>
                <a:ea typeface="+mn-ea"/>
              </a:rPr>
              <a:t>A</a:t>
            </a:r>
            <a:r>
              <a:rPr kumimoji="1" lang="zh-CN" altLang="en-US" sz="2400" b="1" i="1" dirty="0">
                <a:solidFill>
                  <a:srgbClr val="000000"/>
                </a:solidFill>
                <a:latin typeface="+mn-lt"/>
                <a:ea typeface="+mn-ea"/>
              </a:rPr>
              <a:t> </a:t>
            </a:r>
            <a:r>
              <a:rPr kumimoji="1" lang="en-US" altLang="zh-CN" sz="2400" b="1" dirty="0">
                <a:solidFill>
                  <a:srgbClr val="000000"/>
                </a:solidFill>
                <a:latin typeface="+mn-lt"/>
                <a:ea typeface="+mn-ea"/>
              </a:rPr>
              <a:t> </a:t>
            </a:r>
            <a:r>
              <a:rPr kumimoji="1" lang="zh-CN" altLang="en-US" sz="2400" b="1" dirty="0">
                <a:solidFill>
                  <a:srgbClr val="000000"/>
                </a:solidFill>
                <a:latin typeface="+mn-lt"/>
                <a:ea typeface="+mn-ea"/>
              </a:rPr>
              <a:t>的</a:t>
            </a:r>
            <a:r>
              <a:rPr kumimoji="1" lang="zh-CN" altLang="en-US" sz="2400" b="1" dirty="0">
                <a:solidFill>
                  <a:srgbClr val="FF0000"/>
                </a:solidFill>
                <a:latin typeface="+mn-lt"/>
                <a:ea typeface="+mn-ea"/>
              </a:rPr>
              <a:t>行最简形矩阵</a:t>
            </a:r>
            <a:r>
              <a:rPr kumimoji="1" lang="zh-CN" altLang="en-US" sz="2400" b="1" dirty="0">
                <a:solidFill>
                  <a:srgbClr val="000000"/>
                </a:solidFill>
                <a:latin typeface="+mn-lt"/>
                <a:ea typeface="+mn-ea"/>
              </a:rPr>
              <a:t>．</a:t>
            </a:r>
          </a:p>
        </p:txBody>
      </p:sp>
      <p:sp>
        <p:nvSpPr>
          <p:cNvPr id="4" name="Rectangle 13"/>
          <p:cNvSpPr>
            <a:spLocks noChangeArrowheads="1"/>
          </p:cNvSpPr>
          <p:nvPr/>
        </p:nvSpPr>
        <p:spPr bwMode="auto">
          <a:xfrm>
            <a:off x="439738" y="3808413"/>
            <a:ext cx="1900237" cy="1335087"/>
          </a:xfrm>
          <a:prstGeom prst="rect">
            <a:avLst/>
          </a:prstGeom>
          <a:noFill/>
          <a:ln w="9525">
            <a:noFill/>
            <a:miter lim="800000"/>
            <a:headEnd/>
            <a:tailEnd/>
          </a:ln>
        </p:spPr>
        <p:txBody>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向量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能由</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线性表示</a:t>
            </a:r>
          </a:p>
        </p:txBody>
      </p:sp>
      <p:sp>
        <p:nvSpPr>
          <p:cNvPr id="5" name="Rectangle 16"/>
          <p:cNvSpPr>
            <a:spLocks noChangeArrowheads="1"/>
          </p:cNvSpPr>
          <p:nvPr/>
        </p:nvSpPr>
        <p:spPr bwMode="auto">
          <a:xfrm>
            <a:off x="3609975" y="3808413"/>
            <a:ext cx="1900238" cy="1335087"/>
          </a:xfrm>
          <a:prstGeom prst="rect">
            <a:avLst/>
          </a:prstGeom>
          <a:noFill/>
          <a:ln w="9525">
            <a:noFill/>
            <a:miter lim="800000"/>
            <a:headEnd/>
            <a:tailEnd/>
          </a:ln>
        </p:spPr>
        <p:txBody>
          <a:bodyPr/>
          <a:lstStyle/>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线性方程组        </a:t>
            </a:r>
          </a:p>
          <a:p>
            <a:pPr marL="342900" indent="-342900" algn="ctr">
              <a:spcBef>
                <a:spcPct val="2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p>
          <a:p>
            <a:pPr marL="342900" indent="-342900" algn="ctr">
              <a:spcBef>
                <a:spcPct val="2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有解</a:t>
            </a:r>
          </a:p>
        </p:txBody>
      </p:sp>
      <p:sp>
        <p:nvSpPr>
          <p:cNvPr id="6" name="AutoShape 19"/>
          <p:cNvSpPr>
            <a:spLocks noChangeArrowheads="1"/>
          </p:cNvSpPr>
          <p:nvPr/>
        </p:nvSpPr>
        <p:spPr bwMode="auto">
          <a:xfrm>
            <a:off x="2687638" y="4246563"/>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p>
            <a:endParaRPr lang="zh-CN" altLang="en-US" sz="2400" b="1">
              <a:solidFill>
                <a:srgbClr val="000000"/>
              </a:solidFill>
            </a:endParaRPr>
          </a:p>
        </p:txBody>
      </p:sp>
      <p:sp>
        <p:nvSpPr>
          <p:cNvPr id="9" name="TextBox 8"/>
          <p:cNvSpPr txBox="1">
            <a:spLocks noChangeArrowheads="1"/>
          </p:cNvSpPr>
          <p:nvPr/>
        </p:nvSpPr>
        <p:spPr bwMode="auto">
          <a:xfrm>
            <a:off x="5643563" y="3808413"/>
            <a:ext cx="3103562" cy="1200150"/>
          </a:xfrm>
          <a:prstGeom prst="rect">
            <a:avLst/>
          </a:prstGeom>
          <a:solidFill>
            <a:srgbClr val="FFFF99"/>
          </a:solidFill>
          <a:ln w="28575">
            <a:solidFill>
              <a:srgbClr val="008000"/>
            </a:solid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    令     </a:t>
            </a: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000000"/>
                </a:solidFill>
                <a:latin typeface="Times New Roman" pitchFamily="18" charset="0"/>
                <a:ea typeface="楷体_GB2312"/>
                <a:cs typeface="楷体_GB2312"/>
              </a:rPr>
              <a:t>0</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000000"/>
                </a:solidFill>
                <a:latin typeface="Times New Roman" pitchFamily="18" charset="0"/>
                <a:ea typeface="楷体_GB2312"/>
                <a:cs typeface="楷体_GB2312"/>
              </a:rPr>
              <a:t>4</a:t>
            </a:r>
            <a:r>
              <a:rPr lang="en-US" altLang="zh-CN" sz="2400" b="1">
                <a:solidFill>
                  <a:srgbClr val="000000"/>
                </a:solidFill>
                <a:latin typeface="Times New Roman" pitchFamily="18" charset="0"/>
                <a:ea typeface="楷体_GB2312"/>
                <a:cs typeface="楷体_GB2312"/>
              </a:rPr>
              <a:t>)</a:t>
            </a:r>
          </a:p>
          <a:p>
            <a:r>
              <a:rPr lang="zh-CN" altLang="en-US" sz="2400" b="1">
                <a:solidFill>
                  <a:srgbClr val="000000"/>
                </a:solidFill>
                <a:latin typeface="Times New Roman" pitchFamily="18" charset="0"/>
                <a:ea typeface="楷体_GB2312"/>
                <a:cs typeface="楷体_GB2312"/>
              </a:rPr>
              <a:t>求解   </a:t>
            </a: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000000"/>
                </a:solidFill>
                <a:latin typeface="Times New Roman" pitchFamily="18" charset="0"/>
                <a:ea typeface="楷体_GB2312"/>
                <a:cs typeface="楷体_GB2312"/>
              </a:rPr>
              <a:t>0</a:t>
            </a:r>
            <a:r>
              <a:rPr lang="en-US" altLang="zh-CN" sz="2400" b="1" i="1">
                <a:solidFill>
                  <a:srgbClr val="000000"/>
                </a:solidFill>
                <a:latin typeface="Times New Roman" pitchFamily="18" charset="0"/>
                <a:ea typeface="楷体_GB2312"/>
                <a:cs typeface="楷体_GB2312"/>
              </a:rPr>
              <a:t>x</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000000"/>
                </a:solidFill>
                <a:latin typeface="Times New Roman" pitchFamily="18" charset="0"/>
                <a:ea typeface="楷体_GB2312"/>
                <a:cs typeface="楷体_GB2312"/>
              </a:rPr>
              <a:t>3</a:t>
            </a:r>
          </a:p>
          <a:p>
            <a:r>
              <a:rPr lang="en-US" altLang="zh-CN" sz="2400" b="1" i="1" baseline="-25000">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000000"/>
                </a:solidFill>
                <a:latin typeface="Times New Roman" pitchFamily="18" charset="0"/>
                <a:ea typeface="楷体_GB2312"/>
                <a:cs typeface="楷体_GB2312"/>
              </a:rPr>
              <a:t>0</a:t>
            </a:r>
            <a:r>
              <a:rPr lang="en-US" altLang="zh-CN" sz="2400" b="1" i="1">
                <a:solidFill>
                  <a:srgbClr val="000000"/>
                </a:solidFill>
                <a:latin typeface="Times New Roman" pitchFamily="18" charset="0"/>
                <a:ea typeface="楷体_GB2312"/>
                <a:cs typeface="楷体_GB2312"/>
              </a:rPr>
              <a:t>x</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000000"/>
                </a:solidFill>
                <a:latin typeface="Times New Roman" pitchFamily="18" charset="0"/>
                <a:ea typeface="楷体_GB2312"/>
                <a:cs typeface="楷体_GB2312"/>
              </a:rPr>
              <a:t>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500"/>
                            </p:stCondLst>
                            <p:childTnLst>
                              <p:par>
                                <p:cTn id="25" presetID="4"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9">
                                            <p:bg/>
                                          </p:spTgt>
                                        </p:tgtEl>
                                        <p:attrNameLst>
                                          <p:attrName>style.visibility</p:attrName>
                                        </p:attrNameLst>
                                      </p:cBhvr>
                                      <p:to>
                                        <p:strVal val="visible"/>
                                      </p:to>
                                    </p:set>
                                    <p:animEffect transition="in" filter="wedge">
                                      <p:cBhvr>
                                        <p:cTn id="32" dur="2000"/>
                                        <p:tgtEl>
                                          <p:spTgt spid="9">
                                            <p:bg/>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slide(fromBottom)">
                                      <p:cBhvr>
                                        <p:cTn id="37" dur="500"/>
                                        <p:tgtEl>
                                          <p:spTgt spid="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slide(fromBottom)">
                                      <p:cBhvr>
                                        <p:cTn id="42" dur="500"/>
                                        <p:tgtEl>
                                          <p:spTgt spid="9">
                                            <p:txEl>
                                              <p:pRg st="1" end="1"/>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slide(fromBottom)">
                                      <p:cBhvr>
                                        <p:cTn id="47" dur="500"/>
                                        <p:tgtEl>
                                          <p:spTgt spid="9">
                                            <p:txEl>
                                              <p:pRg st="2" end="2"/>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box(in)">
                                      <p:cBhvr>
                                        <p:cTn id="5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animBg="1"/>
      <p:bldP spid="9" grpId="0" build="p"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a:spLocks noChangeArrowheads="1"/>
          </p:cNvSpPr>
          <p:nvPr/>
        </p:nvSpPr>
        <p:spPr bwMode="auto">
          <a:xfrm>
            <a:off x="457200" y="455613"/>
            <a:ext cx="8362950" cy="1041400"/>
          </a:xfrm>
          <a:prstGeom prst="rect">
            <a:avLst/>
          </a:prstGeom>
          <a:noFill/>
          <a:ln w="9525">
            <a:noFill/>
            <a:miter lim="800000"/>
            <a:headEnd/>
            <a:tailEnd/>
          </a:ln>
        </p:spPr>
        <p:txBody>
          <a:bodyPr>
            <a:spAutoFit/>
          </a:bodyPr>
          <a:lstStyle/>
          <a:p>
            <a:pPr marL="342900" indent="-342900"/>
            <a:r>
              <a:rPr kumimoji="1" lang="zh-CN" altLang="en-US" sz="2400" b="1">
                <a:solidFill>
                  <a:srgbClr val="0000FF"/>
                </a:solidFill>
                <a:latin typeface="Times New Roman" pitchFamily="18" charset="0"/>
                <a:ea typeface="楷体_GB2312"/>
                <a:cs typeface="楷体_GB2312"/>
              </a:rPr>
              <a:t>解（续）：</a:t>
            </a:r>
            <a:r>
              <a:rPr kumimoji="1" lang="zh-CN" altLang="en-US" sz="2400" b="1">
                <a:solidFill>
                  <a:srgbClr val="000000"/>
                </a:solidFill>
                <a:latin typeface="Times New Roman" pitchFamily="18" charset="0"/>
                <a:ea typeface="楷体_GB2312"/>
                <a:cs typeface="楷体_GB2312"/>
              </a:rPr>
              <a:t>为把</a:t>
            </a:r>
            <a:r>
              <a:rPr kumimoji="1"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5</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表示成</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4</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的线性组合，把矩阵 </a:t>
            </a:r>
            <a:r>
              <a:rPr kumimoji="1" lang="en-US" altLang="zh-CN" sz="2400" b="1" i="1">
                <a:solidFill>
                  <a:srgbClr val="000000"/>
                </a:solidFill>
                <a:latin typeface="Times New Roman" pitchFamily="18" charset="0"/>
                <a:ea typeface="楷体_GB2312"/>
                <a:cs typeface="楷体_GB2312"/>
              </a:rPr>
              <a:t>A</a:t>
            </a:r>
          </a:p>
          <a:p>
            <a:pPr marL="342900" indent="-342900">
              <a:lnSpc>
                <a:spcPct val="160000"/>
              </a:lnSpc>
            </a:pP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再变成</a:t>
            </a:r>
            <a:r>
              <a:rPr kumimoji="1" lang="zh-CN" altLang="en-US" sz="2400" b="1">
                <a:solidFill>
                  <a:srgbClr val="FF0000"/>
                </a:solidFill>
                <a:latin typeface="Times New Roman" pitchFamily="18" charset="0"/>
                <a:ea typeface="楷体_GB2312"/>
                <a:cs typeface="楷体_GB2312"/>
              </a:rPr>
              <a:t>行最简形矩阵</a:t>
            </a:r>
          </a:p>
        </p:txBody>
      </p:sp>
      <p:graphicFrame>
        <p:nvGraphicFramePr>
          <p:cNvPr id="67589" name="Object 4"/>
          <p:cNvGraphicFramePr>
            <a:graphicFrameLocks noChangeAspect="1"/>
          </p:cNvGraphicFramePr>
          <p:nvPr/>
        </p:nvGraphicFramePr>
        <p:xfrm>
          <a:off x="1187450" y="1519238"/>
          <a:ext cx="6704013" cy="1854200"/>
        </p:xfrm>
        <a:graphic>
          <a:graphicData uri="http://schemas.openxmlformats.org/presentationml/2006/ole">
            <mc:AlternateContent xmlns:mc="http://schemas.openxmlformats.org/markup-compatibility/2006">
              <mc:Choice xmlns:v="urn:schemas-microsoft-com:vml" Requires="v">
                <p:oleObj spid="_x0000_s284692" name="Equation" r:id="rId3" imgW="3352800" imgH="927100" progId="">
                  <p:embed/>
                </p:oleObj>
              </mc:Choice>
              <mc:Fallback>
                <p:oleObj name="Equation" r:id="rId3" imgW="3352800" imgH="9271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519238"/>
                        <a:ext cx="6704013"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590" name="Rectangle 6"/>
          <p:cNvSpPr>
            <a:spLocks noChangeArrowheads="1"/>
          </p:cNvSpPr>
          <p:nvPr/>
        </p:nvSpPr>
        <p:spPr bwMode="auto">
          <a:xfrm>
            <a:off x="457200" y="3395663"/>
            <a:ext cx="8362950" cy="2603500"/>
          </a:xfrm>
          <a:prstGeom prst="rect">
            <a:avLst/>
          </a:prstGeom>
          <a:noFill/>
          <a:ln w="9525">
            <a:noFill/>
            <a:miter lim="800000"/>
            <a:headEnd/>
            <a:tailEnd/>
          </a:ln>
        </p:spPr>
        <p:txBody>
          <a:bodyPr>
            <a:spAutoFit/>
          </a:bodyPr>
          <a:lstStyle/>
          <a:p>
            <a:pPr marL="342900" indent="-342900"/>
            <a:r>
              <a:rPr kumimoji="1" lang="zh-CN" altLang="en-US" sz="2400" b="1">
                <a:solidFill>
                  <a:srgbClr val="000000"/>
                </a:solidFill>
                <a:latin typeface="Times New Roman" pitchFamily="18" charset="0"/>
                <a:ea typeface="楷体_GB2312"/>
                <a:cs typeface="楷体_GB2312"/>
              </a:rPr>
              <a:t>于是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与 </a:t>
            </a:r>
            <a:r>
              <a:rPr kumimoji="1" lang="en-US" altLang="zh-CN" sz="2400" b="1" i="1">
                <a:solidFill>
                  <a:srgbClr val="000000"/>
                </a:solidFill>
                <a:latin typeface="Times New Roman" pitchFamily="18" charset="0"/>
                <a:ea typeface="楷体_GB2312"/>
                <a:cs typeface="楷体_GB2312"/>
              </a:rPr>
              <a:t>Bx</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，即</a:t>
            </a:r>
          </a:p>
          <a:p>
            <a:pPr marL="342900" indent="-342900" algn="ct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4</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4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5</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5 </a:t>
            </a:r>
            <a:r>
              <a:rPr kumimoji="1" lang="en-US" altLang="zh-CN" sz="2400" b="1">
                <a:solidFill>
                  <a:srgbClr val="000000"/>
                </a:solidFill>
                <a:latin typeface="Times New Roman" pitchFamily="18" charset="0"/>
                <a:ea typeface="楷体_GB2312"/>
                <a:cs typeface="楷体_GB2312"/>
              </a:rPr>
              <a:t>= 0 </a:t>
            </a:r>
          </a:p>
          <a:p>
            <a:pPr marL="342900" indent="-342900" algn="ctr">
              <a:lnSpc>
                <a:spcPct val="160000"/>
              </a:lnSpc>
            </a:pP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4</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4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5</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5 </a:t>
            </a:r>
            <a:r>
              <a:rPr kumimoji="1" lang="en-US" altLang="zh-CN" sz="2400" b="1">
                <a:solidFill>
                  <a:srgbClr val="000000"/>
                </a:solidFill>
                <a:latin typeface="Times New Roman" pitchFamily="18" charset="0"/>
                <a:ea typeface="楷体_GB2312"/>
                <a:cs typeface="楷体_GB2312"/>
              </a:rPr>
              <a:t>= 0 </a:t>
            </a:r>
          </a:p>
          <a:p>
            <a:pPr marL="342900" indent="-342900">
              <a:lnSpc>
                <a:spcPct val="160000"/>
              </a:lnSpc>
            </a:pPr>
            <a:r>
              <a:rPr kumimoji="1" lang="zh-CN" altLang="en-US" sz="2400" b="1">
                <a:solidFill>
                  <a:srgbClr val="000000"/>
                </a:solidFill>
                <a:latin typeface="Times New Roman" pitchFamily="18" charset="0"/>
                <a:ea typeface="楷体_GB2312"/>
                <a:cs typeface="楷体_GB2312"/>
              </a:rPr>
              <a:t>同解．</a:t>
            </a:r>
          </a:p>
          <a:p>
            <a:pPr marL="342900" indent="-342900">
              <a:lnSpc>
                <a:spcPct val="160000"/>
              </a:lnSpc>
            </a:pPr>
            <a:r>
              <a:rPr kumimoji="1" lang="zh-CN" altLang="en-US" sz="2400" b="1">
                <a:solidFill>
                  <a:srgbClr val="000000"/>
                </a:solidFill>
                <a:latin typeface="Times New Roman" pitchFamily="18" charset="0"/>
                <a:ea typeface="楷体_GB2312"/>
                <a:cs typeface="楷体_GB2312"/>
              </a:rPr>
              <a:t>即矩阵</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a:t>
            </a:r>
            <a:r>
              <a:rPr kumimoji="1" lang="zh-CN" altLang="en-US" sz="2400" b="1">
                <a:solidFill>
                  <a:srgbClr val="FF0000"/>
                </a:solidFill>
                <a:latin typeface="Times New Roman" pitchFamily="18" charset="0"/>
                <a:ea typeface="楷体_GB2312"/>
                <a:cs typeface="楷体_GB2312"/>
              </a:rPr>
              <a:t>列向量组</a:t>
            </a:r>
            <a:r>
              <a:rPr kumimoji="1" lang="zh-CN" altLang="en-US" sz="2400" b="1">
                <a:solidFill>
                  <a:srgbClr val="000000"/>
                </a:solidFill>
                <a:latin typeface="Times New Roman" pitchFamily="18" charset="0"/>
                <a:ea typeface="楷体_GB2312"/>
                <a:cs typeface="楷体_GB2312"/>
              </a:rPr>
              <a:t>与矩阵</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的</a:t>
            </a:r>
            <a:r>
              <a:rPr kumimoji="1" lang="zh-CN" altLang="en-US" sz="2400" b="1">
                <a:solidFill>
                  <a:srgbClr val="FF0000"/>
                </a:solidFill>
                <a:latin typeface="Times New Roman" pitchFamily="18" charset="0"/>
                <a:ea typeface="楷体_GB2312"/>
                <a:cs typeface="楷体_GB2312"/>
              </a:rPr>
              <a:t>列向量组</a:t>
            </a:r>
            <a:r>
              <a:rPr kumimoji="1" lang="zh-CN" altLang="en-US" sz="2400" b="1">
                <a:solidFill>
                  <a:srgbClr val="000000"/>
                </a:solidFill>
                <a:latin typeface="Times New Roman" pitchFamily="18" charset="0"/>
                <a:ea typeface="楷体_GB2312"/>
                <a:cs typeface="楷体_GB2312"/>
              </a:rPr>
              <a:t>有相同的线性关系</a:t>
            </a:r>
            <a:r>
              <a:rPr kumimoji="1" lang="en-US" altLang="zh-CN" sz="2400" b="1">
                <a:solidFill>
                  <a:srgbClr val="00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box(in)">
                                      <p:cBhvr>
                                        <p:cTn id="7" dur="500"/>
                                        <p:tgtEl>
                                          <p:spTgt spid="675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7589"/>
                                        </p:tgtEl>
                                        <p:attrNameLst>
                                          <p:attrName>style.visibility</p:attrName>
                                        </p:attrNameLst>
                                      </p:cBhvr>
                                      <p:to>
                                        <p:strVal val="visible"/>
                                      </p:to>
                                    </p:set>
                                    <p:animEffect transition="in" filter="box(in)">
                                      <p:cBhvr>
                                        <p:cTn id="12" dur="500"/>
                                        <p:tgtEl>
                                          <p:spTgt spid="675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7590">
                                            <p:txEl>
                                              <p:pRg st="0" end="0"/>
                                            </p:txEl>
                                          </p:spTgt>
                                        </p:tgtEl>
                                        <p:attrNameLst>
                                          <p:attrName>style.visibility</p:attrName>
                                        </p:attrNameLst>
                                      </p:cBhvr>
                                      <p:to>
                                        <p:strVal val="visible"/>
                                      </p:to>
                                    </p:set>
                                    <p:anim calcmode="lin" valueType="num">
                                      <p:cBhvr additive="base">
                                        <p:cTn id="17" dur="500" fill="hold"/>
                                        <p:tgtEl>
                                          <p:spTgt spid="6759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75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7590">
                                            <p:txEl>
                                              <p:pRg st="3" end="3"/>
                                            </p:txEl>
                                          </p:spTgt>
                                        </p:tgtEl>
                                        <p:attrNameLst>
                                          <p:attrName>style.visibility</p:attrName>
                                        </p:attrNameLst>
                                      </p:cBhvr>
                                      <p:to>
                                        <p:strVal val="visible"/>
                                      </p:to>
                                    </p:set>
                                    <p:anim calcmode="lin" valueType="num">
                                      <p:cBhvr additive="base">
                                        <p:cTn id="23" dur="500" fill="hold"/>
                                        <p:tgtEl>
                                          <p:spTgt spid="6759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759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67590">
                                            <p:txEl>
                                              <p:pRg st="1" end="1"/>
                                            </p:txEl>
                                          </p:spTgt>
                                        </p:tgtEl>
                                        <p:attrNameLst>
                                          <p:attrName>style.visibility</p:attrName>
                                        </p:attrNameLst>
                                      </p:cBhvr>
                                      <p:to>
                                        <p:strVal val="visible"/>
                                      </p:to>
                                    </p:set>
                                    <p:animEffect transition="in" filter="box(in)">
                                      <p:cBhvr>
                                        <p:cTn id="29" dur="500"/>
                                        <p:tgtEl>
                                          <p:spTgt spid="67590">
                                            <p:txEl>
                                              <p:pRg st="1" end="1"/>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67590">
                                            <p:txEl>
                                              <p:pRg st="2" end="2"/>
                                            </p:txEl>
                                          </p:spTgt>
                                        </p:tgtEl>
                                        <p:attrNameLst>
                                          <p:attrName>style.visibility</p:attrName>
                                        </p:attrNameLst>
                                      </p:cBhvr>
                                      <p:to>
                                        <p:strVal val="visible"/>
                                      </p:to>
                                    </p:set>
                                    <p:animEffect transition="in" filter="box(in)">
                                      <p:cBhvr>
                                        <p:cTn id="34" dur="500"/>
                                        <p:tgtEl>
                                          <p:spTgt spid="67590">
                                            <p:txEl>
                                              <p:pRg st="2" end="2"/>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67590">
                                            <p:txEl>
                                              <p:pRg st="4" end="4"/>
                                            </p:txEl>
                                          </p:spTgt>
                                        </p:tgtEl>
                                        <p:attrNameLst>
                                          <p:attrName>style.visibility</p:attrName>
                                        </p:attrNameLst>
                                      </p:cBhvr>
                                      <p:to>
                                        <p:strVal val="visible"/>
                                      </p:to>
                                    </p:set>
                                    <p:animEffect transition="in" filter="box(in)">
                                      <p:cBhvr>
                                        <p:cTn id="39" dur="500"/>
                                        <p:tgtEl>
                                          <p:spTgt spid="675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p:bldP spid="67590" grpId="0" build="p"/>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5700" name="Object 4"/>
          <p:cNvGraphicFramePr>
            <a:graphicFrameLocks noChangeAspect="1"/>
          </p:cNvGraphicFramePr>
          <p:nvPr/>
        </p:nvGraphicFramePr>
        <p:xfrm>
          <a:off x="1187450" y="417513"/>
          <a:ext cx="6704013" cy="1854200"/>
        </p:xfrm>
        <a:graphic>
          <a:graphicData uri="http://schemas.openxmlformats.org/presentationml/2006/ole">
            <mc:AlternateContent xmlns:mc="http://schemas.openxmlformats.org/markup-compatibility/2006">
              <mc:Choice xmlns:v="urn:schemas-microsoft-com:vml" Requires="v">
                <p:oleObj spid="_x0000_s285716" name="Equation" r:id="rId3" imgW="3352800" imgH="927100" progId="">
                  <p:embed/>
                </p:oleObj>
              </mc:Choice>
              <mc:Fallback>
                <p:oleObj name="Equation" r:id="rId3" imgW="3352800" imgH="9271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417513"/>
                        <a:ext cx="6704013"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2" name="Rectangle 4"/>
          <p:cNvSpPr>
            <a:spLocks noChangeArrowheads="1"/>
          </p:cNvSpPr>
          <p:nvPr/>
        </p:nvSpPr>
        <p:spPr bwMode="auto">
          <a:xfrm>
            <a:off x="457200" y="2293938"/>
            <a:ext cx="8362950" cy="2936875"/>
          </a:xfrm>
          <a:prstGeom prst="rect">
            <a:avLst/>
          </a:prstGeom>
          <a:noFill/>
          <a:ln w="9525">
            <a:noFill/>
            <a:miter lim="800000"/>
            <a:headEnd/>
            <a:tailEnd/>
          </a:ln>
        </p:spPr>
        <p:txBody>
          <a:bodyPr>
            <a:spAutoFit/>
          </a:bodyPr>
          <a:lstStyle/>
          <a:p>
            <a:pPr marL="342900" indent="-342900">
              <a:lnSpc>
                <a:spcPct val="110000"/>
              </a:lnSpc>
            </a:pPr>
            <a:r>
              <a:rPr kumimoji="1" lang="zh-CN" altLang="en-US" sz="2400" b="1">
                <a:solidFill>
                  <a:srgbClr val="000000"/>
                </a:solidFill>
                <a:latin typeface="Times New Roman" pitchFamily="18" charset="0"/>
                <a:ea typeface="楷体_GB2312"/>
                <a:cs typeface="楷体_GB2312"/>
              </a:rPr>
              <a:t>可以看出：</a:t>
            </a:r>
          </a:p>
          <a:p>
            <a:pPr marL="342900" indent="-342900">
              <a:lnSpc>
                <a:spcPct val="110000"/>
              </a:lnSpc>
            </a:pP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 </a:t>
            </a:r>
            <a:r>
              <a:rPr kumimoji="1" lang="en-US" altLang="zh-CN" sz="2400" b="1">
                <a:solidFill>
                  <a:srgbClr val="000000"/>
                </a:solidFill>
                <a:latin typeface="Times New Roman" pitchFamily="18" charset="0"/>
                <a:ea typeface="楷体_GB2312"/>
                <a:cs typeface="楷体_GB2312"/>
              </a:rPr>
              <a:t>= </a:t>
            </a:r>
            <a:r>
              <a:rPr kumimoji="1" lang="en-US"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 </a:t>
            </a:r>
            <a:r>
              <a:rPr kumimoji="1" lang="en-US"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 </a:t>
            </a:r>
          </a:p>
          <a:p>
            <a:pPr marL="342900" indent="-342900">
              <a:lnSpc>
                <a:spcPct val="110000"/>
              </a:lnSpc>
            </a:pPr>
            <a:r>
              <a:rPr kumimoji="1" lang="en-US" altLang="zh-CN" sz="2400" b="1" i="1">
                <a:solidFill>
                  <a:srgbClr val="000000"/>
                </a:solidFill>
                <a:latin typeface="Times New Roman" pitchFamily="18" charset="0"/>
                <a:ea typeface="楷体_GB2312"/>
                <a:cs typeface="楷体_GB2312"/>
              </a:rPr>
              <a:t>		b</a:t>
            </a:r>
            <a:r>
              <a:rPr kumimoji="1" lang="en-US" altLang="zh-CN" sz="2400" b="1" baseline="-25000">
                <a:solidFill>
                  <a:srgbClr val="000000"/>
                </a:solidFill>
                <a:latin typeface="Times New Roman" pitchFamily="18" charset="0"/>
                <a:ea typeface="楷体_GB2312"/>
                <a:cs typeface="楷体_GB2312"/>
              </a:rPr>
              <a:t>5 </a:t>
            </a:r>
            <a:r>
              <a:rPr kumimoji="1" lang="en-US" altLang="zh-CN" sz="2400" b="1">
                <a:solidFill>
                  <a:srgbClr val="000000"/>
                </a:solidFill>
                <a:latin typeface="Times New Roman" pitchFamily="18" charset="0"/>
                <a:ea typeface="楷体_GB2312"/>
                <a:cs typeface="楷体_GB2312"/>
              </a:rPr>
              <a:t>= 4</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+ 3</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 </a:t>
            </a:r>
            <a:r>
              <a:rPr kumimoji="1" lang="en-US"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3</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4</a:t>
            </a:r>
          </a:p>
          <a:p>
            <a:pPr marL="342900" indent="-342900">
              <a:lnSpc>
                <a:spcPct val="110000"/>
              </a:lnSpc>
            </a:pP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pPr>
            <a:r>
              <a:rPr kumimoji="1" lang="zh-CN" altLang="en-US" sz="2400" b="1">
                <a:solidFill>
                  <a:srgbClr val="000000"/>
                </a:solidFill>
                <a:latin typeface="Times New Roman" pitchFamily="18" charset="0"/>
                <a:ea typeface="楷体_GB2312"/>
                <a:cs typeface="楷体_GB2312"/>
              </a:rPr>
              <a:t>所以</a:t>
            </a:r>
          </a:p>
          <a:p>
            <a:pPr marL="342900" indent="-342900">
              <a:lnSpc>
                <a:spcPct val="110000"/>
              </a:lnSpc>
            </a:pP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en-US" altLang="zh-CN" sz="2400" b="1">
                <a:solidFill>
                  <a:srgbClr val="000000"/>
                </a:solidFill>
                <a:latin typeface="Times New Roman" pitchFamily="18" charset="0"/>
                <a:ea typeface="楷体_GB2312"/>
                <a:cs typeface="楷体_GB2312"/>
              </a:rPr>
              <a:t>= </a:t>
            </a:r>
            <a:r>
              <a:rPr kumimoji="1" lang="en-US" altLang="en-US"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en-US"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p>
          <a:p>
            <a:pPr marL="342900" indent="-342900">
              <a:lnSpc>
                <a:spcPct val="110000"/>
              </a:lnSpc>
            </a:pPr>
            <a:r>
              <a:rPr kumimoji="1" lang="en-US" altLang="zh-CN" sz="2400" b="1" i="1">
                <a:solidFill>
                  <a:srgbClr val="000000"/>
                </a:solidFill>
                <a:latin typeface="Times New Roman" pitchFamily="18" charset="0"/>
                <a:ea typeface="楷体_GB2312"/>
                <a:cs typeface="楷体_GB2312"/>
              </a:rPr>
              <a:t>		a</a:t>
            </a:r>
            <a:r>
              <a:rPr kumimoji="1" lang="en-US" altLang="zh-CN" sz="2400" b="1" baseline="-25000">
                <a:solidFill>
                  <a:srgbClr val="000000"/>
                </a:solidFill>
                <a:latin typeface="Times New Roman" pitchFamily="18" charset="0"/>
                <a:ea typeface="楷体_GB2312"/>
                <a:cs typeface="楷体_GB2312"/>
              </a:rPr>
              <a:t>5 </a:t>
            </a:r>
            <a:r>
              <a:rPr kumimoji="1" lang="en-US" altLang="zh-CN" sz="2400" b="1">
                <a:solidFill>
                  <a:srgbClr val="000000"/>
                </a:solidFill>
                <a:latin typeface="Times New Roman" pitchFamily="18" charset="0"/>
                <a:ea typeface="楷体_GB2312"/>
                <a:cs typeface="楷体_GB2312"/>
              </a:rPr>
              <a:t>= 4</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+ 3</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3</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4</a:t>
            </a:r>
            <a:endParaRPr kumimoji="1" lang="en-US" altLang="zh-CN" sz="2400" b="1">
              <a:solidFill>
                <a:srgbClr val="000000"/>
              </a:solidFill>
              <a:latin typeface="楷体_GB2312"/>
              <a:ea typeface="楷体_GB2312"/>
              <a:cs typeface="楷体_GB2312"/>
            </a:endParaRPr>
          </a:p>
        </p:txBody>
      </p:sp>
      <p:sp>
        <p:nvSpPr>
          <p:cNvPr id="78853" name="Rectangle 5"/>
          <p:cNvSpPr>
            <a:spLocks noChangeArrowheads="1"/>
          </p:cNvSpPr>
          <p:nvPr/>
        </p:nvSpPr>
        <p:spPr bwMode="auto">
          <a:xfrm>
            <a:off x="5738813" y="476250"/>
            <a:ext cx="503237" cy="1728788"/>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78854" name="Rectangle 6"/>
          <p:cNvSpPr>
            <a:spLocks noChangeArrowheads="1"/>
          </p:cNvSpPr>
          <p:nvPr/>
        </p:nvSpPr>
        <p:spPr bwMode="auto">
          <a:xfrm>
            <a:off x="6732588" y="476250"/>
            <a:ext cx="503237" cy="1728788"/>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52">
                                            <p:txEl>
                                              <p:pRg st="0" end="0"/>
                                            </p:txEl>
                                          </p:spTgt>
                                        </p:tgtEl>
                                        <p:attrNameLst>
                                          <p:attrName>style.visibility</p:attrName>
                                        </p:attrNameLst>
                                      </p:cBhvr>
                                      <p:to>
                                        <p:strVal val="visible"/>
                                      </p:to>
                                    </p:set>
                                    <p:anim calcmode="lin" valueType="num">
                                      <p:cBhvr additive="base">
                                        <p:cTn id="7" dur="500" fill="hold"/>
                                        <p:tgtEl>
                                          <p:spTgt spid="7885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885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78853"/>
                                        </p:tgtEl>
                                        <p:attrNameLst>
                                          <p:attrName>style.visibility</p:attrName>
                                        </p:attrNameLst>
                                      </p:cBhvr>
                                      <p:to>
                                        <p:strVal val="visible"/>
                                      </p:to>
                                    </p:set>
                                    <p:animEffect transition="in" filter="wipe(up)">
                                      <p:cBhvr>
                                        <p:cTn id="13" dur="500"/>
                                        <p:tgtEl>
                                          <p:spTgt spid="7885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8852">
                                            <p:txEl>
                                              <p:pRg st="1" end="1"/>
                                            </p:txEl>
                                          </p:spTgt>
                                        </p:tgtEl>
                                        <p:attrNameLst>
                                          <p:attrName>style.visibility</p:attrName>
                                        </p:attrNameLst>
                                      </p:cBhvr>
                                      <p:to>
                                        <p:strVal val="visible"/>
                                      </p:to>
                                    </p:set>
                                    <p:anim calcmode="lin" valueType="num">
                                      <p:cBhvr additive="base">
                                        <p:cTn id="18" dur="500" fill="hold"/>
                                        <p:tgtEl>
                                          <p:spTgt spid="78852">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7885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78854"/>
                                        </p:tgtEl>
                                        <p:attrNameLst>
                                          <p:attrName>style.visibility</p:attrName>
                                        </p:attrNameLst>
                                      </p:cBhvr>
                                      <p:to>
                                        <p:strVal val="visible"/>
                                      </p:to>
                                    </p:set>
                                    <p:animEffect transition="in" filter="wipe(up)">
                                      <p:cBhvr>
                                        <p:cTn id="24" dur="500"/>
                                        <p:tgtEl>
                                          <p:spTgt spid="7885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78852">
                                            <p:txEl>
                                              <p:pRg st="2" end="2"/>
                                            </p:txEl>
                                          </p:spTgt>
                                        </p:tgtEl>
                                        <p:attrNameLst>
                                          <p:attrName>style.visibility</p:attrName>
                                        </p:attrNameLst>
                                      </p:cBhvr>
                                      <p:to>
                                        <p:strVal val="visible"/>
                                      </p:to>
                                    </p:set>
                                    <p:anim calcmode="lin" valueType="num">
                                      <p:cBhvr additive="base">
                                        <p:cTn id="29" dur="500" fill="hold"/>
                                        <p:tgtEl>
                                          <p:spTgt spid="78852">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885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78852">
                                            <p:txEl>
                                              <p:pRg st="4" end="4"/>
                                            </p:txEl>
                                          </p:spTgt>
                                        </p:tgtEl>
                                        <p:attrNameLst>
                                          <p:attrName>style.visibility</p:attrName>
                                        </p:attrNameLst>
                                      </p:cBhvr>
                                      <p:to>
                                        <p:strVal val="visible"/>
                                      </p:to>
                                    </p:set>
                                    <p:anim calcmode="lin" valueType="num">
                                      <p:cBhvr additive="base">
                                        <p:cTn id="35" dur="500" fill="hold"/>
                                        <p:tgtEl>
                                          <p:spTgt spid="78852">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885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8852">
                                            <p:txEl>
                                              <p:pRg st="5" end="5"/>
                                            </p:txEl>
                                          </p:spTgt>
                                        </p:tgtEl>
                                        <p:attrNameLst>
                                          <p:attrName>style.visibility</p:attrName>
                                        </p:attrNameLst>
                                      </p:cBhvr>
                                      <p:to>
                                        <p:strVal val="visible"/>
                                      </p:to>
                                    </p:set>
                                    <p:anim calcmode="lin" valueType="num">
                                      <p:cBhvr additive="base">
                                        <p:cTn id="41" dur="500" fill="hold"/>
                                        <p:tgtEl>
                                          <p:spTgt spid="78852">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7885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78852">
                                            <p:txEl>
                                              <p:pRg st="6" end="6"/>
                                            </p:txEl>
                                          </p:spTgt>
                                        </p:tgtEl>
                                        <p:attrNameLst>
                                          <p:attrName>style.visibility</p:attrName>
                                        </p:attrNameLst>
                                      </p:cBhvr>
                                      <p:to>
                                        <p:strVal val="visible"/>
                                      </p:to>
                                    </p:set>
                                    <p:anim calcmode="lin" valueType="num">
                                      <p:cBhvr additive="base">
                                        <p:cTn id="47" dur="500" fill="hold"/>
                                        <p:tgtEl>
                                          <p:spTgt spid="78852">
                                            <p:txEl>
                                              <p:pRg st="6" end="6"/>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7885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build="p"/>
      <p:bldP spid="78853" grpId="0" animBg="1"/>
      <p:bldP spid="7885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21" name="Rectangle 2"/>
          <p:cNvSpPr>
            <a:spLocks noGrp="1" noChangeArrowheads="1"/>
          </p:cNvSpPr>
          <p:nvPr>
            <p:ph type="title"/>
          </p:nvPr>
        </p:nvSpPr>
        <p:spPr>
          <a:xfrm>
            <a:off x="457200" y="76200"/>
            <a:ext cx="8229600" cy="1371600"/>
          </a:xfrm>
        </p:spPr>
        <p:txBody>
          <a:bodyPr/>
          <a:lstStyle/>
          <a:p>
            <a:pPr eaLnBrk="1" hangingPunct="1"/>
            <a:r>
              <a:rPr lang="zh-CN" altLang="en-US" sz="3600" b="1" smtClean="0">
                <a:solidFill>
                  <a:srgbClr val="0000FF"/>
                </a:solidFill>
                <a:ea typeface="楷体_GB2312"/>
                <a:cs typeface="楷体_GB2312"/>
              </a:rPr>
              <a:t>一、概念的引入</a:t>
            </a:r>
          </a:p>
        </p:txBody>
      </p:sp>
      <p:graphicFrame>
        <p:nvGraphicFramePr>
          <p:cNvPr id="16414" name="Object 30"/>
          <p:cNvGraphicFramePr>
            <a:graphicFrameLocks noChangeAspect="1"/>
          </p:cNvGraphicFramePr>
          <p:nvPr/>
        </p:nvGraphicFramePr>
        <p:xfrm>
          <a:off x="611188" y="1119188"/>
          <a:ext cx="2652712" cy="1563687"/>
        </p:xfrm>
        <a:graphic>
          <a:graphicData uri="http://schemas.openxmlformats.org/presentationml/2006/ole">
            <mc:AlternateContent xmlns:mc="http://schemas.openxmlformats.org/markup-compatibility/2006">
              <mc:Choice xmlns:v="urn:schemas-microsoft-com:vml" Requires="v">
                <p:oleObj spid="_x0000_s16526" name="Equation" r:id="rId3" imgW="1206500" imgH="711200" progId="">
                  <p:embed/>
                </p:oleObj>
              </mc:Choice>
              <mc:Fallback>
                <p:oleObj name="Equation" r:id="rId3" imgW="1206500" imgH="711200"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119188"/>
                        <a:ext cx="2652712"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15" name="Object 31"/>
          <p:cNvGraphicFramePr>
            <a:graphicFrameLocks noChangeAspect="1"/>
          </p:cNvGraphicFramePr>
          <p:nvPr/>
        </p:nvGraphicFramePr>
        <p:xfrm>
          <a:off x="3276600" y="1806575"/>
          <a:ext cx="306388" cy="250825"/>
        </p:xfrm>
        <a:graphic>
          <a:graphicData uri="http://schemas.openxmlformats.org/presentationml/2006/ole">
            <mc:AlternateContent xmlns:mc="http://schemas.openxmlformats.org/markup-compatibility/2006">
              <mc:Choice xmlns:v="urn:schemas-microsoft-com:vml" Requires="v">
                <p:oleObj spid="_x0000_s16527" name="Equation" r:id="rId5" imgW="139579" imgH="114201" progId="">
                  <p:embed/>
                </p:oleObj>
              </mc:Choice>
              <mc:Fallback>
                <p:oleObj name="Equation" r:id="rId5" imgW="139579" imgH="114201" progId="">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806575"/>
                        <a:ext cx="306388" cy="250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16" name="Object 32"/>
          <p:cNvGraphicFramePr>
            <a:graphicFrameLocks noChangeAspect="1"/>
          </p:cNvGraphicFramePr>
          <p:nvPr/>
        </p:nvGraphicFramePr>
        <p:xfrm>
          <a:off x="3581400" y="1676400"/>
          <a:ext cx="4308475" cy="1008063"/>
        </p:xfrm>
        <a:graphic>
          <a:graphicData uri="http://schemas.openxmlformats.org/presentationml/2006/ole">
            <mc:AlternateContent xmlns:mc="http://schemas.openxmlformats.org/markup-compatibility/2006">
              <mc:Choice xmlns:v="urn:schemas-microsoft-com:vml" Requires="v">
                <p:oleObj spid="_x0000_s16528" name="Equation" r:id="rId7" imgW="1955800" imgH="457200" progId="">
                  <p:embed/>
                </p:oleObj>
              </mc:Choice>
              <mc:Fallback>
                <p:oleObj name="Equation" r:id="rId7" imgW="1955800" imgH="457200" progId="">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1676400"/>
                        <a:ext cx="4308475"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8" name="Rectangle 6"/>
          <p:cNvSpPr>
            <a:spLocks noChangeArrowheads="1"/>
          </p:cNvSpPr>
          <p:nvPr/>
        </p:nvSpPr>
        <p:spPr bwMode="auto">
          <a:xfrm>
            <a:off x="228600" y="2995613"/>
            <a:ext cx="8763000" cy="3367087"/>
          </a:xfrm>
          <a:prstGeom prst="rect">
            <a:avLst/>
          </a:prstGeom>
          <a:noFill/>
          <a:ln w="9525">
            <a:noFill/>
            <a:miter lim="800000"/>
            <a:headEnd/>
            <a:tailEnd/>
          </a:ln>
        </p:spPr>
        <p:txBody>
          <a:bodyPr>
            <a:spAutoFit/>
          </a:bodyPr>
          <a:lstStyle/>
          <a:p>
            <a:pPr marL="342900" indent="-342900"/>
            <a:r>
              <a:rPr kumimoji="1" lang="zh-CN" altLang="en-US" sz="2800" b="1">
                <a:solidFill>
                  <a:srgbClr val="0000FF"/>
                </a:solidFill>
                <a:latin typeface="楷体_GB2312"/>
                <a:ea typeface="楷体_GB2312"/>
                <a:cs typeface="楷体_GB2312"/>
              </a:rPr>
              <a:t>规律：</a:t>
            </a:r>
          </a:p>
          <a:p>
            <a:pPr marL="342900" indent="-342900">
              <a:lnSpc>
                <a:spcPct val="130000"/>
              </a:lnSpc>
              <a:buFontTx/>
              <a:buAutoNum type="arabicPeriod"/>
            </a:pPr>
            <a:r>
              <a:rPr kumimoji="1" lang="zh-CN" altLang="en-US" sz="2400" b="1">
                <a:solidFill>
                  <a:srgbClr val="000000"/>
                </a:solidFill>
                <a:latin typeface="楷体_GB2312"/>
                <a:ea typeface="楷体_GB2312"/>
                <a:cs typeface="楷体_GB2312"/>
              </a:rPr>
              <a:t>三阶行列式共有</a:t>
            </a:r>
            <a:r>
              <a:rPr kumimoji="1" lang="en-US" altLang="zh-CN" sz="2400" b="1">
                <a:solidFill>
                  <a:srgbClr val="000000"/>
                </a:solidFill>
                <a:latin typeface="Times New Roman" pitchFamily="18" charset="0"/>
                <a:ea typeface="楷体_GB2312"/>
                <a:cs typeface="楷体_GB2312"/>
              </a:rPr>
              <a:t>6</a:t>
            </a:r>
            <a:r>
              <a:rPr kumimoji="1" lang="zh-CN" altLang="en-US" sz="2400" b="1">
                <a:solidFill>
                  <a:srgbClr val="000000"/>
                </a:solidFill>
                <a:latin typeface="楷体_GB2312"/>
                <a:ea typeface="楷体_GB2312"/>
                <a:cs typeface="楷体_GB2312"/>
              </a:rPr>
              <a:t>项，即</a:t>
            </a:r>
            <a:r>
              <a:rPr kumimoji="1" lang="en-US" altLang="zh-CN" sz="2400" b="1">
                <a:solidFill>
                  <a:srgbClr val="000000"/>
                </a:solidFill>
                <a:latin typeface="Times New Roman" pitchFamily="18" charset="0"/>
                <a:ea typeface="楷体_GB2312"/>
                <a:cs typeface="楷体_GB2312"/>
              </a:rPr>
              <a:t>3!</a:t>
            </a:r>
            <a:r>
              <a:rPr kumimoji="1" lang="zh-CN" altLang="en-US" sz="2400" b="1">
                <a:solidFill>
                  <a:srgbClr val="000000"/>
                </a:solidFill>
                <a:latin typeface="楷体_GB2312"/>
                <a:ea typeface="楷体_GB2312"/>
                <a:cs typeface="楷体_GB2312"/>
              </a:rPr>
              <a:t>项．</a:t>
            </a:r>
          </a:p>
          <a:p>
            <a:pPr marL="342900" indent="-342900">
              <a:lnSpc>
                <a:spcPct val="130000"/>
              </a:lnSpc>
              <a:buFontTx/>
              <a:buAutoNum type="arabicPeriod"/>
            </a:pPr>
            <a:r>
              <a:rPr kumimoji="1" lang="zh-CN" altLang="en-US" sz="2400" b="1">
                <a:solidFill>
                  <a:srgbClr val="000000"/>
                </a:solidFill>
                <a:latin typeface="楷体_GB2312"/>
                <a:ea typeface="楷体_GB2312"/>
                <a:cs typeface="楷体_GB2312"/>
              </a:rPr>
              <a:t>每一项都是位于不同行不同列的三个元素的乘积．</a:t>
            </a:r>
          </a:p>
          <a:p>
            <a:pPr marL="342900" indent="-342900">
              <a:lnSpc>
                <a:spcPct val="130000"/>
              </a:lnSpc>
              <a:buFontTx/>
              <a:buAutoNum type="arabicPeriod"/>
            </a:pPr>
            <a:r>
              <a:rPr kumimoji="1" lang="zh-CN" altLang="en-US" sz="2400" b="1">
                <a:solidFill>
                  <a:srgbClr val="000000"/>
                </a:solidFill>
                <a:latin typeface="楷体_GB2312"/>
                <a:ea typeface="楷体_GB2312"/>
                <a:cs typeface="楷体_GB2312"/>
              </a:rPr>
              <a:t>每一项可以写成           （正负号除外），其中</a:t>
            </a:r>
          </a:p>
          <a:p>
            <a:pPr marL="342900" indent="-342900">
              <a:lnSpc>
                <a:spcPct val="130000"/>
              </a:lnSpc>
            </a:pPr>
            <a:r>
              <a:rPr kumimoji="1" lang="zh-CN" altLang="en-US" sz="2400" b="1">
                <a:solidFill>
                  <a:srgbClr val="000000"/>
                </a:solidFill>
                <a:latin typeface="楷体_GB2312"/>
                <a:ea typeface="楷体_GB2312"/>
                <a:cs typeface="楷体_GB2312"/>
              </a:rPr>
              <a:t>  是</a:t>
            </a:r>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楷体_GB2312"/>
                <a:ea typeface="楷体_GB2312"/>
                <a:cs typeface="楷体_GB2312"/>
              </a:rPr>
              <a:t>、</a:t>
            </a:r>
            <a:r>
              <a:rPr kumimoji="1" lang="en-US" altLang="zh-CN" sz="2400" b="1">
                <a:solidFill>
                  <a:srgbClr val="000000"/>
                </a:solidFill>
                <a:latin typeface="Times New Roman" pitchFamily="18" charset="0"/>
                <a:ea typeface="楷体_GB2312"/>
                <a:cs typeface="楷体_GB2312"/>
              </a:rPr>
              <a:t>2</a:t>
            </a:r>
            <a:r>
              <a:rPr kumimoji="1" lang="zh-CN" altLang="en-US" sz="2400" b="1">
                <a:solidFill>
                  <a:srgbClr val="000000"/>
                </a:solidFill>
                <a:latin typeface="楷体_GB2312"/>
                <a:ea typeface="楷体_GB2312"/>
                <a:cs typeface="楷体_GB2312"/>
              </a:rPr>
              <a:t>、</a:t>
            </a:r>
            <a:r>
              <a:rPr kumimoji="1" lang="en-US" altLang="zh-CN" sz="2400" b="1">
                <a:solidFill>
                  <a:srgbClr val="000000"/>
                </a:solidFill>
                <a:latin typeface="Times New Roman" pitchFamily="18" charset="0"/>
                <a:ea typeface="楷体_GB2312"/>
                <a:cs typeface="楷体_GB2312"/>
              </a:rPr>
              <a:t>3</a:t>
            </a:r>
            <a:r>
              <a:rPr kumimoji="1" lang="zh-CN" altLang="en-US" sz="2400" b="1">
                <a:solidFill>
                  <a:srgbClr val="000000"/>
                </a:solidFill>
                <a:latin typeface="楷体_GB2312"/>
                <a:ea typeface="楷体_GB2312"/>
                <a:cs typeface="楷体_GB2312"/>
              </a:rPr>
              <a:t>的某个排列</a:t>
            </a:r>
            <a:r>
              <a:rPr kumimoji="1" lang="en-US" altLang="zh-CN" sz="2400" b="1">
                <a:solidFill>
                  <a:srgbClr val="000000"/>
                </a:solidFill>
                <a:latin typeface="楷体_GB2312"/>
                <a:ea typeface="楷体_GB2312"/>
                <a:cs typeface="楷体_GB2312"/>
              </a:rPr>
              <a:t>.</a:t>
            </a:r>
          </a:p>
          <a:p>
            <a:pPr marL="342900" indent="-342900">
              <a:lnSpc>
                <a:spcPct val="130000"/>
              </a:lnSpc>
              <a:buFontTx/>
              <a:buAutoNum type="arabicPeriod" startAt="4"/>
            </a:pPr>
            <a:r>
              <a:rPr kumimoji="1" lang="zh-CN" altLang="en-US" sz="2400" b="1">
                <a:solidFill>
                  <a:srgbClr val="000000"/>
                </a:solidFill>
                <a:latin typeface="楷体_GB2312"/>
                <a:ea typeface="楷体_GB2312"/>
                <a:cs typeface="楷体_GB2312"/>
              </a:rPr>
              <a:t>当       是</a:t>
            </a:r>
            <a:r>
              <a:rPr kumimoji="1" lang="zh-CN" altLang="en-US" sz="2400" b="1">
                <a:solidFill>
                  <a:srgbClr val="0000FF"/>
                </a:solidFill>
                <a:latin typeface="楷体_GB2312"/>
                <a:ea typeface="楷体_GB2312"/>
                <a:cs typeface="楷体_GB2312"/>
              </a:rPr>
              <a:t>偶排列</a:t>
            </a:r>
            <a:r>
              <a:rPr kumimoji="1" lang="zh-CN" altLang="en-US" sz="2400" b="1">
                <a:solidFill>
                  <a:srgbClr val="000000"/>
                </a:solidFill>
                <a:latin typeface="楷体_GB2312"/>
                <a:ea typeface="楷体_GB2312"/>
                <a:cs typeface="楷体_GB2312"/>
              </a:rPr>
              <a:t>时，对应的项取</a:t>
            </a:r>
            <a:r>
              <a:rPr kumimoji="1" lang="zh-CN" altLang="en-US" sz="2400" b="1">
                <a:solidFill>
                  <a:srgbClr val="0000FF"/>
                </a:solidFill>
                <a:latin typeface="楷体_GB2312"/>
                <a:ea typeface="楷体_GB2312"/>
                <a:cs typeface="楷体_GB2312"/>
              </a:rPr>
              <a:t>正号</a:t>
            </a:r>
            <a:r>
              <a:rPr kumimoji="1" lang="zh-CN" altLang="en-US" sz="2400" b="1">
                <a:solidFill>
                  <a:srgbClr val="000000"/>
                </a:solidFill>
                <a:latin typeface="楷体_GB2312"/>
                <a:ea typeface="楷体_GB2312"/>
                <a:cs typeface="楷体_GB2312"/>
              </a:rPr>
              <a:t>；</a:t>
            </a:r>
          </a:p>
          <a:p>
            <a:pPr marL="342900" indent="-342900">
              <a:lnSpc>
                <a:spcPct val="130000"/>
              </a:lnSpc>
            </a:pPr>
            <a:r>
              <a:rPr kumimoji="1" lang="zh-CN" altLang="en-US" sz="2400" b="1">
                <a:solidFill>
                  <a:srgbClr val="000000"/>
                </a:solidFill>
                <a:latin typeface="楷体_GB2312"/>
                <a:ea typeface="楷体_GB2312"/>
                <a:cs typeface="楷体_GB2312"/>
              </a:rPr>
              <a:t>  当       是</a:t>
            </a:r>
            <a:r>
              <a:rPr kumimoji="1" lang="zh-CN" altLang="en-US" sz="2400" b="1">
                <a:solidFill>
                  <a:srgbClr val="0000FF"/>
                </a:solidFill>
                <a:latin typeface="楷体_GB2312"/>
                <a:ea typeface="楷体_GB2312"/>
                <a:cs typeface="楷体_GB2312"/>
              </a:rPr>
              <a:t>奇排列</a:t>
            </a:r>
            <a:r>
              <a:rPr kumimoji="1" lang="zh-CN" altLang="en-US" sz="2400" b="1">
                <a:solidFill>
                  <a:srgbClr val="000000"/>
                </a:solidFill>
                <a:latin typeface="楷体_GB2312"/>
                <a:ea typeface="楷体_GB2312"/>
                <a:cs typeface="楷体_GB2312"/>
              </a:rPr>
              <a:t>时，对应的项取</a:t>
            </a:r>
            <a:r>
              <a:rPr kumimoji="1" lang="zh-CN" altLang="en-US" sz="2400" b="1">
                <a:solidFill>
                  <a:srgbClr val="0000FF"/>
                </a:solidFill>
                <a:latin typeface="楷体_GB2312"/>
                <a:ea typeface="楷体_GB2312"/>
                <a:cs typeface="楷体_GB2312"/>
              </a:rPr>
              <a:t>负号</a:t>
            </a:r>
            <a:r>
              <a:rPr kumimoji="1" lang="en-US" altLang="zh-CN" sz="2400" b="1">
                <a:solidFill>
                  <a:srgbClr val="000000"/>
                </a:solidFill>
                <a:latin typeface="楷体_GB2312"/>
                <a:ea typeface="楷体_GB2312"/>
                <a:cs typeface="楷体_GB2312"/>
              </a:rPr>
              <a:t>. </a:t>
            </a:r>
          </a:p>
        </p:txBody>
      </p:sp>
      <p:graphicFrame>
        <p:nvGraphicFramePr>
          <p:cNvPr id="23559" name="Object 33"/>
          <p:cNvGraphicFramePr>
            <a:graphicFrameLocks noChangeAspect="1"/>
          </p:cNvGraphicFramePr>
          <p:nvPr/>
        </p:nvGraphicFramePr>
        <p:xfrm>
          <a:off x="2876550" y="4419600"/>
          <a:ext cx="1604963" cy="558800"/>
        </p:xfrm>
        <a:graphic>
          <a:graphicData uri="http://schemas.openxmlformats.org/presentationml/2006/ole">
            <mc:AlternateContent xmlns:mc="http://schemas.openxmlformats.org/markup-compatibility/2006">
              <mc:Choice xmlns:v="urn:schemas-microsoft-com:vml" Requires="v">
                <p:oleObj spid="_x0000_s16529" name="Equation" r:id="rId9" imgW="723586" imgH="253890" progId="">
                  <p:embed/>
                </p:oleObj>
              </mc:Choice>
              <mc:Fallback>
                <p:oleObj name="Equation" r:id="rId9" imgW="723586" imgH="253890" progId="">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6550" y="4419600"/>
                        <a:ext cx="1604963"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0" name="Object 34"/>
          <p:cNvGraphicFramePr>
            <a:graphicFrameLocks noChangeAspect="1"/>
          </p:cNvGraphicFramePr>
          <p:nvPr/>
        </p:nvGraphicFramePr>
        <p:xfrm>
          <a:off x="7529513" y="4422775"/>
          <a:ext cx="1036637" cy="503238"/>
        </p:xfrm>
        <a:graphic>
          <a:graphicData uri="http://schemas.openxmlformats.org/presentationml/2006/ole">
            <mc:AlternateContent xmlns:mc="http://schemas.openxmlformats.org/markup-compatibility/2006">
              <mc:Choice xmlns:v="urn:schemas-microsoft-com:vml" Requires="v">
                <p:oleObj spid="_x0000_s16530" name="Equation" r:id="rId11" imgW="469900" imgH="228600" progId="">
                  <p:embed/>
                </p:oleObj>
              </mc:Choice>
              <mc:Fallback>
                <p:oleObj name="Equation" r:id="rId11" imgW="469900" imgH="228600" progId="">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9513" y="4422775"/>
                        <a:ext cx="1036637"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1" name="Object 35"/>
          <p:cNvGraphicFramePr>
            <a:graphicFrameLocks noChangeAspect="1"/>
          </p:cNvGraphicFramePr>
          <p:nvPr/>
        </p:nvGraphicFramePr>
        <p:xfrm>
          <a:off x="935038" y="5375275"/>
          <a:ext cx="1036637" cy="503238"/>
        </p:xfrm>
        <a:graphic>
          <a:graphicData uri="http://schemas.openxmlformats.org/presentationml/2006/ole">
            <mc:AlternateContent xmlns:mc="http://schemas.openxmlformats.org/markup-compatibility/2006">
              <mc:Choice xmlns:v="urn:schemas-microsoft-com:vml" Requires="v">
                <p:oleObj spid="_x0000_s16531" name="Equation" r:id="rId13" imgW="469900" imgH="228600" progId="">
                  <p:embed/>
                </p:oleObj>
              </mc:Choice>
              <mc:Fallback>
                <p:oleObj name="Equation" r:id="rId13" imgW="469900" imgH="228600" progId="">
                  <p:embed/>
                  <p:pic>
                    <p:nvPicPr>
                      <p:cNvPr id="0" name="Picture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5038" y="5375275"/>
                        <a:ext cx="1036637"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2" name="Object 36"/>
          <p:cNvGraphicFramePr>
            <a:graphicFrameLocks noChangeAspect="1"/>
          </p:cNvGraphicFramePr>
          <p:nvPr/>
        </p:nvGraphicFramePr>
        <p:xfrm>
          <a:off x="935038" y="5867400"/>
          <a:ext cx="1036637" cy="503238"/>
        </p:xfrm>
        <a:graphic>
          <a:graphicData uri="http://schemas.openxmlformats.org/presentationml/2006/ole">
            <mc:AlternateContent xmlns:mc="http://schemas.openxmlformats.org/markup-compatibility/2006">
              <mc:Choice xmlns:v="urn:schemas-microsoft-com:vml" Requires="v">
                <p:oleObj spid="_x0000_s16532" name="Equation" r:id="rId14" imgW="469900" imgH="228600" progId="">
                  <p:embed/>
                </p:oleObj>
              </mc:Choice>
              <mc:Fallback>
                <p:oleObj name="Equation" r:id="rId14" imgW="469900" imgH="228600" progId="">
                  <p:embed/>
                  <p:pic>
                    <p:nvPicPr>
                      <p:cNvPr id="0"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5038" y="5867400"/>
                        <a:ext cx="1036637"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558">
                                            <p:txEl>
                                              <p:pRg st="0" end="0"/>
                                            </p:txEl>
                                          </p:spTgt>
                                        </p:tgtEl>
                                        <p:attrNameLst>
                                          <p:attrName>style.visibility</p:attrName>
                                        </p:attrNameLst>
                                      </p:cBhvr>
                                      <p:to>
                                        <p:strVal val="visible"/>
                                      </p:to>
                                    </p:set>
                                    <p:animEffect transition="in" filter="checkerboard(across)">
                                      <p:cBhvr>
                                        <p:cTn id="7" dur="500"/>
                                        <p:tgtEl>
                                          <p:spTgt spid="235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3558">
                                            <p:txEl>
                                              <p:pRg st="1" end="1"/>
                                            </p:txEl>
                                          </p:spTgt>
                                        </p:tgtEl>
                                        <p:attrNameLst>
                                          <p:attrName>style.visibility</p:attrName>
                                        </p:attrNameLst>
                                      </p:cBhvr>
                                      <p:to>
                                        <p:strVal val="visible"/>
                                      </p:to>
                                    </p:set>
                                    <p:animEffect transition="in" filter="checkerboard(across)">
                                      <p:cBhvr>
                                        <p:cTn id="12" dur="500"/>
                                        <p:tgtEl>
                                          <p:spTgt spid="2355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3558">
                                            <p:txEl>
                                              <p:pRg st="2" end="2"/>
                                            </p:txEl>
                                          </p:spTgt>
                                        </p:tgtEl>
                                        <p:attrNameLst>
                                          <p:attrName>style.visibility</p:attrName>
                                        </p:attrNameLst>
                                      </p:cBhvr>
                                      <p:to>
                                        <p:strVal val="visible"/>
                                      </p:to>
                                    </p:set>
                                    <p:animEffect transition="in" filter="checkerboard(across)">
                                      <p:cBhvr>
                                        <p:cTn id="17" dur="500"/>
                                        <p:tgtEl>
                                          <p:spTgt spid="2355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3558">
                                            <p:txEl>
                                              <p:pRg st="3" end="3"/>
                                            </p:txEl>
                                          </p:spTgt>
                                        </p:tgtEl>
                                        <p:attrNameLst>
                                          <p:attrName>style.visibility</p:attrName>
                                        </p:attrNameLst>
                                      </p:cBhvr>
                                      <p:to>
                                        <p:strVal val="visible"/>
                                      </p:to>
                                    </p:set>
                                    <p:animEffect transition="in" filter="checkerboard(across)">
                                      <p:cBhvr>
                                        <p:cTn id="22" dur="500"/>
                                        <p:tgtEl>
                                          <p:spTgt spid="23558">
                                            <p:txEl>
                                              <p:pRg st="3" end="3"/>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3559"/>
                                        </p:tgtEl>
                                        <p:attrNameLst>
                                          <p:attrName>style.visibility</p:attrName>
                                        </p:attrNameLst>
                                      </p:cBhvr>
                                      <p:to>
                                        <p:strVal val="visible"/>
                                      </p:to>
                                    </p:set>
                                    <p:animEffect transition="in" filter="checkerboard(across)">
                                      <p:cBhvr>
                                        <p:cTn id="25" dur="500"/>
                                        <p:tgtEl>
                                          <p:spTgt spid="23559"/>
                                        </p:tgtEl>
                                      </p:cBhvr>
                                    </p:animEffect>
                                  </p:childTnLst>
                                </p:cTn>
                              </p:par>
                              <p:par>
                                <p:cTn id="26" presetID="5" presetClass="entr" presetSubtype="10" fill="hold" nodeType="withEffect">
                                  <p:stCondLst>
                                    <p:cond delay="0"/>
                                  </p:stCondLst>
                                  <p:childTnLst>
                                    <p:set>
                                      <p:cBhvr>
                                        <p:cTn id="27" dur="1" fill="hold">
                                          <p:stCondLst>
                                            <p:cond delay="0"/>
                                          </p:stCondLst>
                                        </p:cTn>
                                        <p:tgtEl>
                                          <p:spTgt spid="23560"/>
                                        </p:tgtEl>
                                        <p:attrNameLst>
                                          <p:attrName>style.visibility</p:attrName>
                                        </p:attrNameLst>
                                      </p:cBhvr>
                                      <p:to>
                                        <p:strVal val="visible"/>
                                      </p:to>
                                    </p:set>
                                    <p:animEffect transition="in" filter="checkerboard(across)">
                                      <p:cBhvr>
                                        <p:cTn id="28" dur="500"/>
                                        <p:tgtEl>
                                          <p:spTgt spid="23560"/>
                                        </p:tgtEl>
                                      </p:cBhvr>
                                    </p:animEffect>
                                  </p:childTnLst>
                                </p:cTn>
                              </p:par>
                              <p:par>
                                <p:cTn id="29" presetID="5" presetClass="entr" presetSubtype="10" fill="hold" nodeType="withEffect">
                                  <p:stCondLst>
                                    <p:cond delay="0"/>
                                  </p:stCondLst>
                                  <p:childTnLst>
                                    <p:set>
                                      <p:cBhvr>
                                        <p:cTn id="30" dur="1" fill="hold">
                                          <p:stCondLst>
                                            <p:cond delay="0"/>
                                          </p:stCondLst>
                                        </p:cTn>
                                        <p:tgtEl>
                                          <p:spTgt spid="23558">
                                            <p:txEl>
                                              <p:pRg st="4" end="4"/>
                                            </p:txEl>
                                          </p:spTgt>
                                        </p:tgtEl>
                                        <p:attrNameLst>
                                          <p:attrName>style.visibility</p:attrName>
                                        </p:attrNameLst>
                                      </p:cBhvr>
                                      <p:to>
                                        <p:strVal val="visible"/>
                                      </p:to>
                                    </p:set>
                                    <p:animEffect transition="in" filter="checkerboard(across)">
                                      <p:cBhvr>
                                        <p:cTn id="31" dur="500"/>
                                        <p:tgtEl>
                                          <p:spTgt spid="23558">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nodeType="clickEffect">
                                  <p:stCondLst>
                                    <p:cond delay="0"/>
                                  </p:stCondLst>
                                  <p:childTnLst>
                                    <p:set>
                                      <p:cBhvr>
                                        <p:cTn id="35" dur="1" fill="hold">
                                          <p:stCondLst>
                                            <p:cond delay="0"/>
                                          </p:stCondLst>
                                        </p:cTn>
                                        <p:tgtEl>
                                          <p:spTgt spid="23558">
                                            <p:txEl>
                                              <p:pRg st="5" end="5"/>
                                            </p:txEl>
                                          </p:spTgt>
                                        </p:tgtEl>
                                        <p:attrNameLst>
                                          <p:attrName>style.visibility</p:attrName>
                                        </p:attrNameLst>
                                      </p:cBhvr>
                                      <p:to>
                                        <p:strVal val="visible"/>
                                      </p:to>
                                    </p:set>
                                    <p:animEffect transition="in" filter="checkerboard(across)">
                                      <p:cBhvr>
                                        <p:cTn id="36" dur="500"/>
                                        <p:tgtEl>
                                          <p:spTgt spid="23558">
                                            <p:txEl>
                                              <p:pRg st="5" end="5"/>
                                            </p:txEl>
                                          </p:spTgt>
                                        </p:tgtEl>
                                      </p:cBhvr>
                                    </p:animEffect>
                                  </p:childTnLst>
                                </p:cTn>
                              </p:par>
                              <p:par>
                                <p:cTn id="37" presetID="5" presetClass="entr" presetSubtype="10" fill="hold" nodeType="withEffect">
                                  <p:stCondLst>
                                    <p:cond delay="0"/>
                                  </p:stCondLst>
                                  <p:childTnLst>
                                    <p:set>
                                      <p:cBhvr>
                                        <p:cTn id="38" dur="1" fill="hold">
                                          <p:stCondLst>
                                            <p:cond delay="0"/>
                                          </p:stCondLst>
                                        </p:cTn>
                                        <p:tgtEl>
                                          <p:spTgt spid="23561"/>
                                        </p:tgtEl>
                                        <p:attrNameLst>
                                          <p:attrName>style.visibility</p:attrName>
                                        </p:attrNameLst>
                                      </p:cBhvr>
                                      <p:to>
                                        <p:strVal val="visible"/>
                                      </p:to>
                                    </p:set>
                                    <p:animEffect transition="in" filter="checkerboard(across)">
                                      <p:cBhvr>
                                        <p:cTn id="39" dur="500"/>
                                        <p:tgtEl>
                                          <p:spTgt spid="2356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nodeType="clickEffect">
                                  <p:stCondLst>
                                    <p:cond delay="0"/>
                                  </p:stCondLst>
                                  <p:childTnLst>
                                    <p:set>
                                      <p:cBhvr>
                                        <p:cTn id="43" dur="1" fill="hold">
                                          <p:stCondLst>
                                            <p:cond delay="0"/>
                                          </p:stCondLst>
                                        </p:cTn>
                                        <p:tgtEl>
                                          <p:spTgt spid="23558">
                                            <p:txEl>
                                              <p:pRg st="6" end="6"/>
                                            </p:txEl>
                                          </p:spTgt>
                                        </p:tgtEl>
                                        <p:attrNameLst>
                                          <p:attrName>style.visibility</p:attrName>
                                        </p:attrNameLst>
                                      </p:cBhvr>
                                      <p:to>
                                        <p:strVal val="visible"/>
                                      </p:to>
                                    </p:set>
                                    <p:animEffect transition="in" filter="checkerboard(across)">
                                      <p:cBhvr>
                                        <p:cTn id="44" dur="500"/>
                                        <p:tgtEl>
                                          <p:spTgt spid="23558">
                                            <p:txEl>
                                              <p:pRg st="6" end="6"/>
                                            </p:txEl>
                                          </p:spTgt>
                                        </p:tgtEl>
                                      </p:cBhvr>
                                    </p:animEffect>
                                  </p:childTnLst>
                                </p:cTn>
                              </p:par>
                              <p:par>
                                <p:cTn id="45" presetID="5" presetClass="entr" presetSubtype="10" fill="hold" nodeType="withEffect">
                                  <p:stCondLst>
                                    <p:cond delay="0"/>
                                  </p:stCondLst>
                                  <p:childTnLst>
                                    <p:set>
                                      <p:cBhvr>
                                        <p:cTn id="46" dur="1" fill="hold">
                                          <p:stCondLst>
                                            <p:cond delay="0"/>
                                          </p:stCondLst>
                                        </p:cTn>
                                        <p:tgtEl>
                                          <p:spTgt spid="23562"/>
                                        </p:tgtEl>
                                        <p:attrNameLst>
                                          <p:attrName>style.visibility</p:attrName>
                                        </p:attrNameLst>
                                      </p:cBhvr>
                                      <p:to>
                                        <p:strVal val="visible"/>
                                      </p:to>
                                    </p:set>
                                    <p:animEffect transition="in" filter="checkerboard(across)">
                                      <p:cBhvr>
                                        <p:cTn id="47"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284098" name="Rectangle 2"/>
          <p:cNvSpPr>
            <a:spLocks noGrp="1" noChangeArrowheads="1"/>
          </p:cNvSpPr>
          <p:nvPr>
            <p:ph type="ctrTitle"/>
          </p:nvPr>
        </p:nvSpPr>
        <p:spPr/>
        <p:txBody>
          <a:bodyPr/>
          <a:lstStyle/>
          <a:p>
            <a:pPr algn="ctr" eaLnBrk="1" hangingPunct="1"/>
            <a:r>
              <a:rPr kumimoji="1" lang="en-US" altLang="zh-CN" sz="3600" smtClean="0">
                <a:solidFill>
                  <a:srgbClr val="CC0099"/>
                </a:solidFill>
                <a:latin typeface="楷体_GB2312"/>
              </a:rPr>
              <a:t>§</a:t>
            </a:r>
            <a:r>
              <a:rPr kumimoji="1" lang="en-US" altLang="zh-CN" sz="3600" smtClean="0">
                <a:solidFill>
                  <a:srgbClr val="CC0099"/>
                </a:solidFill>
              </a:rPr>
              <a:t>4</a:t>
            </a:r>
            <a:r>
              <a:rPr kumimoji="1" lang="en-US" altLang="zh-CN" sz="3600" smtClean="0">
                <a:solidFill>
                  <a:srgbClr val="CC0099"/>
                </a:solidFill>
                <a:latin typeface="楷体_GB2312"/>
              </a:rPr>
              <a:t>  </a:t>
            </a:r>
            <a:r>
              <a:rPr kumimoji="1" lang="zh-CN" altLang="en-US" sz="3600" smtClean="0">
                <a:solidFill>
                  <a:srgbClr val="CC0099"/>
                </a:solidFill>
                <a:latin typeface="楷体_GB2312"/>
              </a:rPr>
              <a:t>线性方程组的解的结构</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1" name="Rectangle 12"/>
          <p:cNvSpPr>
            <a:spLocks noGrp="1" noChangeArrowheads="1"/>
          </p:cNvSpPr>
          <p:nvPr>
            <p:ph type="title"/>
          </p:nvPr>
        </p:nvSpPr>
        <p:spPr/>
        <p:txBody>
          <a:bodyPr/>
          <a:lstStyle/>
          <a:p>
            <a:pPr eaLnBrk="1" hangingPunct="1"/>
            <a:r>
              <a:rPr lang="zh-CN" altLang="en-US" smtClean="0"/>
              <a:t>回顾：线性方程组的解的判定</a:t>
            </a:r>
          </a:p>
        </p:txBody>
      </p:sp>
      <p:sp>
        <p:nvSpPr>
          <p:cNvPr id="14352" name="Rectangle 16"/>
          <p:cNvSpPr>
            <a:spLocks noGrp="1" noChangeArrowheads="1"/>
          </p:cNvSpPr>
          <p:nvPr>
            <p:ph type="body" idx="1"/>
          </p:nvPr>
        </p:nvSpPr>
        <p:spPr>
          <a:xfrm>
            <a:off x="457200" y="1524000"/>
            <a:ext cx="8229600" cy="3414713"/>
          </a:xfrm>
        </p:spPr>
        <p:txBody>
          <a:bodyPr>
            <a:spAutoFit/>
          </a:bodyPr>
          <a:lstStyle/>
          <a:p>
            <a:pPr marL="457200" indent="-457200" eaLnBrk="1" hangingPunct="1">
              <a:lnSpc>
                <a:spcPct val="130000"/>
              </a:lnSpc>
              <a:spcBef>
                <a:spcPct val="0"/>
              </a:spcBef>
              <a:buClrTx/>
              <a:buSzTx/>
              <a:buFontTx/>
              <a:buAutoNum type="arabicPeriod"/>
            </a:pPr>
            <a:r>
              <a:rPr lang="zh-CN" altLang="en-US" smtClean="0">
                <a:solidFill>
                  <a:srgbClr val="000000"/>
                </a:solidFill>
              </a:rPr>
              <a:t>包含 </a:t>
            </a:r>
            <a:r>
              <a:rPr lang="en-US" altLang="zh-CN" i="1" smtClean="0">
                <a:solidFill>
                  <a:srgbClr val="000000"/>
                </a:solidFill>
              </a:rPr>
              <a:t>n </a:t>
            </a:r>
            <a:r>
              <a:rPr lang="zh-CN" altLang="en-US" smtClean="0">
                <a:solidFill>
                  <a:srgbClr val="000000"/>
                </a:solidFill>
              </a:rPr>
              <a:t>个未知数的齐次线性方程组 </a:t>
            </a:r>
            <a:r>
              <a:rPr lang="en-US" altLang="zh-CN" i="1" smtClean="0">
                <a:solidFill>
                  <a:srgbClr val="FF0000"/>
                </a:solidFill>
              </a:rPr>
              <a:t>Ax = </a:t>
            </a:r>
            <a:r>
              <a:rPr lang="en-US" altLang="zh-CN" smtClean="0">
                <a:solidFill>
                  <a:srgbClr val="FF0000"/>
                </a:solidFill>
              </a:rPr>
              <a:t>0</a:t>
            </a:r>
            <a:r>
              <a:rPr lang="en-US" altLang="zh-CN" i="1" smtClean="0">
                <a:solidFill>
                  <a:srgbClr val="000000"/>
                </a:solidFill>
              </a:rPr>
              <a:t> </a:t>
            </a:r>
            <a:r>
              <a:rPr lang="zh-CN" altLang="en-US" smtClean="0">
                <a:solidFill>
                  <a:srgbClr val="000000"/>
                </a:solidFill>
              </a:rPr>
              <a:t>有</a:t>
            </a:r>
            <a:r>
              <a:rPr lang="zh-CN" altLang="en-US" smtClean="0">
                <a:solidFill>
                  <a:srgbClr val="0000FF"/>
                </a:solidFill>
              </a:rPr>
              <a:t>非零解</a:t>
            </a:r>
            <a:r>
              <a:rPr lang="zh-CN" altLang="en-US" smtClean="0">
                <a:solidFill>
                  <a:srgbClr val="000000"/>
                </a:solidFill>
              </a:rPr>
              <a:t>的充分必要条件是系数矩阵的秩 </a:t>
            </a:r>
            <a:r>
              <a:rPr lang="en-US" altLang="zh-CN" i="1" smtClean="0">
                <a:solidFill>
                  <a:srgbClr val="000000"/>
                </a:solidFill>
              </a:rPr>
              <a:t>R</a:t>
            </a:r>
            <a:r>
              <a:rPr lang="en-US" altLang="zh-CN" smtClean="0">
                <a:solidFill>
                  <a:srgbClr val="000000"/>
                </a:solidFill>
              </a:rPr>
              <a:t>(</a:t>
            </a:r>
            <a:r>
              <a:rPr lang="en-US" altLang="zh-CN" i="1" smtClean="0">
                <a:solidFill>
                  <a:srgbClr val="000000"/>
                </a:solidFill>
              </a:rPr>
              <a:t>A</a:t>
            </a:r>
            <a:r>
              <a:rPr lang="en-US" altLang="zh-CN" smtClean="0">
                <a:solidFill>
                  <a:srgbClr val="000000"/>
                </a:solidFill>
              </a:rPr>
              <a:t>) </a:t>
            </a:r>
            <a:r>
              <a:rPr lang="en-US" altLang="zh-CN" smtClean="0">
                <a:solidFill>
                  <a:srgbClr val="000000"/>
                </a:solidFill>
                <a:latin typeface="Symbol" pitchFamily="18" charset="2"/>
              </a:rPr>
              <a:t>&lt;</a:t>
            </a:r>
            <a:r>
              <a:rPr lang="en-US" altLang="zh-CN" smtClean="0">
                <a:solidFill>
                  <a:srgbClr val="000000"/>
                </a:solidFill>
              </a:rPr>
              <a:t> </a:t>
            </a:r>
            <a:r>
              <a:rPr lang="en-US" altLang="zh-CN" i="1" smtClean="0">
                <a:solidFill>
                  <a:srgbClr val="000000"/>
                </a:solidFill>
              </a:rPr>
              <a:t>n </a:t>
            </a:r>
            <a:r>
              <a:rPr kumimoji="1" lang="zh-CN" altLang="en-US" smtClean="0"/>
              <a:t>．</a:t>
            </a:r>
            <a:endParaRPr lang="zh-CN" altLang="en-US" smtClean="0">
              <a:solidFill>
                <a:srgbClr val="000000"/>
              </a:solidFill>
            </a:endParaRPr>
          </a:p>
          <a:p>
            <a:pPr marL="457200" indent="-457200" eaLnBrk="1" hangingPunct="1">
              <a:lnSpc>
                <a:spcPct val="130000"/>
              </a:lnSpc>
              <a:spcBef>
                <a:spcPct val="0"/>
              </a:spcBef>
              <a:buClrTx/>
              <a:buSzTx/>
              <a:buFontTx/>
              <a:buNone/>
            </a:pPr>
            <a:endParaRPr lang="zh-CN" altLang="en-US" smtClean="0">
              <a:solidFill>
                <a:srgbClr val="000000"/>
              </a:solidFill>
            </a:endParaRPr>
          </a:p>
          <a:p>
            <a:pPr marL="457200" indent="-457200" eaLnBrk="1" hangingPunct="1">
              <a:lnSpc>
                <a:spcPct val="130000"/>
              </a:lnSpc>
              <a:spcBef>
                <a:spcPct val="0"/>
              </a:spcBef>
              <a:buClrTx/>
              <a:buSzTx/>
              <a:buFontTx/>
              <a:buAutoNum type="arabicPeriod" startAt="2"/>
            </a:pPr>
            <a:r>
              <a:rPr lang="zh-CN" altLang="en-US" smtClean="0">
                <a:solidFill>
                  <a:srgbClr val="000000"/>
                </a:solidFill>
              </a:rPr>
              <a:t>包含 </a:t>
            </a:r>
            <a:r>
              <a:rPr lang="en-US" altLang="zh-CN" i="1" smtClean="0">
                <a:solidFill>
                  <a:srgbClr val="000000"/>
                </a:solidFill>
              </a:rPr>
              <a:t>n </a:t>
            </a:r>
            <a:r>
              <a:rPr lang="zh-CN" altLang="en-US" smtClean="0">
                <a:solidFill>
                  <a:srgbClr val="000000"/>
                </a:solidFill>
              </a:rPr>
              <a:t>个未知数的非齐次线性方程组 </a:t>
            </a:r>
            <a:r>
              <a:rPr lang="en-US" altLang="zh-CN" i="1" smtClean="0">
                <a:solidFill>
                  <a:srgbClr val="FF0000"/>
                </a:solidFill>
              </a:rPr>
              <a:t>Ax = b</a:t>
            </a:r>
            <a:r>
              <a:rPr lang="en-US" altLang="zh-CN" i="1" smtClean="0">
                <a:solidFill>
                  <a:srgbClr val="000000"/>
                </a:solidFill>
              </a:rPr>
              <a:t> </a:t>
            </a:r>
            <a:r>
              <a:rPr lang="zh-CN" altLang="en-US" smtClean="0">
                <a:solidFill>
                  <a:srgbClr val="000000"/>
                </a:solidFill>
              </a:rPr>
              <a:t>有解的充分必要条件是系数矩阵的秩 </a:t>
            </a:r>
            <a:r>
              <a:rPr lang="en-US" altLang="zh-CN" i="1" smtClean="0">
                <a:solidFill>
                  <a:srgbClr val="000000"/>
                </a:solidFill>
              </a:rPr>
              <a:t>R</a:t>
            </a:r>
            <a:r>
              <a:rPr lang="en-US" altLang="zh-CN" smtClean="0">
                <a:solidFill>
                  <a:srgbClr val="000000"/>
                </a:solidFill>
              </a:rPr>
              <a:t>(</a:t>
            </a:r>
            <a:r>
              <a:rPr lang="en-US" altLang="zh-CN" i="1" smtClean="0">
                <a:solidFill>
                  <a:srgbClr val="000000"/>
                </a:solidFill>
              </a:rPr>
              <a:t>A</a:t>
            </a:r>
            <a:r>
              <a:rPr lang="en-US" altLang="zh-CN" smtClean="0">
                <a:solidFill>
                  <a:srgbClr val="000000"/>
                </a:solidFill>
              </a:rPr>
              <a:t>) = R(</a:t>
            </a:r>
            <a:r>
              <a:rPr lang="en-US" altLang="zh-CN" i="1" smtClean="0">
                <a:solidFill>
                  <a:srgbClr val="000000"/>
                </a:solidFill>
              </a:rPr>
              <a:t>A</a:t>
            </a:r>
            <a:r>
              <a:rPr lang="en-US" altLang="zh-CN" smtClean="0">
                <a:solidFill>
                  <a:srgbClr val="000000"/>
                </a:solidFill>
              </a:rPr>
              <a:t>, </a:t>
            </a:r>
            <a:r>
              <a:rPr lang="en-US" altLang="zh-CN" i="1" smtClean="0">
                <a:solidFill>
                  <a:srgbClr val="000000"/>
                </a:solidFill>
              </a:rPr>
              <a:t>b</a:t>
            </a:r>
            <a:r>
              <a:rPr lang="en-US" altLang="zh-CN" smtClean="0">
                <a:solidFill>
                  <a:srgbClr val="000000"/>
                </a:solidFill>
              </a:rPr>
              <a:t>)</a:t>
            </a:r>
            <a:r>
              <a:rPr lang="zh-CN" altLang="en-US" smtClean="0">
                <a:solidFill>
                  <a:srgbClr val="000000"/>
                </a:solidFill>
              </a:rPr>
              <a:t>，并且</a:t>
            </a:r>
          </a:p>
          <a:p>
            <a:pPr marL="914400" lvl="1" indent="-457200" eaLnBrk="1" hangingPunct="1">
              <a:lnSpc>
                <a:spcPct val="130000"/>
              </a:lnSpc>
              <a:spcBef>
                <a:spcPct val="0"/>
              </a:spcBef>
              <a:buClr>
                <a:srgbClr val="0000FF"/>
              </a:buClr>
              <a:buSzTx/>
              <a:buFont typeface="Wingdings" pitchFamily="2" charset="2"/>
              <a:buChar char="p"/>
            </a:pPr>
            <a:r>
              <a:rPr lang="zh-CN" altLang="en-US" smtClean="0">
                <a:solidFill>
                  <a:srgbClr val="000000"/>
                </a:solidFill>
              </a:rPr>
              <a:t>当</a:t>
            </a:r>
            <a:r>
              <a:rPr lang="en-US" altLang="zh-CN" i="1" smtClean="0">
                <a:solidFill>
                  <a:srgbClr val="000000"/>
                </a:solidFill>
              </a:rPr>
              <a:t>R</a:t>
            </a:r>
            <a:r>
              <a:rPr lang="en-US" altLang="zh-CN" smtClean="0">
                <a:solidFill>
                  <a:srgbClr val="000000"/>
                </a:solidFill>
              </a:rPr>
              <a:t>(</a:t>
            </a:r>
            <a:r>
              <a:rPr lang="en-US" altLang="zh-CN" i="1" smtClean="0">
                <a:solidFill>
                  <a:srgbClr val="000000"/>
                </a:solidFill>
              </a:rPr>
              <a:t>A</a:t>
            </a:r>
            <a:r>
              <a:rPr lang="en-US" altLang="zh-CN" smtClean="0">
                <a:solidFill>
                  <a:srgbClr val="000000"/>
                </a:solidFill>
              </a:rPr>
              <a:t>) = </a:t>
            </a:r>
            <a:r>
              <a:rPr lang="en-US" altLang="zh-CN" i="1" smtClean="0">
                <a:solidFill>
                  <a:srgbClr val="000000"/>
                </a:solidFill>
              </a:rPr>
              <a:t>R</a:t>
            </a:r>
            <a:r>
              <a:rPr lang="en-US" altLang="zh-CN" smtClean="0">
                <a:solidFill>
                  <a:srgbClr val="000000"/>
                </a:solidFill>
              </a:rPr>
              <a:t>(</a:t>
            </a:r>
            <a:r>
              <a:rPr lang="en-US" altLang="zh-CN" i="1" smtClean="0">
                <a:solidFill>
                  <a:srgbClr val="000000"/>
                </a:solidFill>
              </a:rPr>
              <a:t>A</a:t>
            </a:r>
            <a:r>
              <a:rPr lang="en-US" altLang="zh-CN" smtClean="0">
                <a:solidFill>
                  <a:srgbClr val="000000"/>
                </a:solidFill>
              </a:rPr>
              <a:t>, </a:t>
            </a:r>
            <a:r>
              <a:rPr lang="en-US" altLang="zh-CN" i="1" smtClean="0">
                <a:solidFill>
                  <a:srgbClr val="000000"/>
                </a:solidFill>
              </a:rPr>
              <a:t>b</a:t>
            </a:r>
            <a:r>
              <a:rPr lang="en-US" altLang="zh-CN" smtClean="0">
                <a:solidFill>
                  <a:srgbClr val="000000"/>
                </a:solidFill>
              </a:rPr>
              <a:t>) = </a:t>
            </a:r>
            <a:r>
              <a:rPr lang="en-US" altLang="zh-CN" i="1" smtClean="0">
                <a:solidFill>
                  <a:srgbClr val="000000"/>
                </a:solidFill>
              </a:rPr>
              <a:t>n</a:t>
            </a:r>
            <a:r>
              <a:rPr lang="zh-CN" altLang="en-US" smtClean="0">
                <a:solidFill>
                  <a:srgbClr val="000000"/>
                </a:solidFill>
              </a:rPr>
              <a:t>时，方程组有</a:t>
            </a:r>
            <a:r>
              <a:rPr lang="zh-CN" altLang="en-US" smtClean="0">
                <a:solidFill>
                  <a:srgbClr val="0000FF"/>
                </a:solidFill>
              </a:rPr>
              <a:t>唯一解</a:t>
            </a:r>
            <a:r>
              <a:rPr lang="zh-CN" altLang="en-US" smtClean="0">
                <a:solidFill>
                  <a:srgbClr val="000000"/>
                </a:solidFill>
              </a:rPr>
              <a:t>；</a:t>
            </a:r>
          </a:p>
          <a:p>
            <a:pPr marL="914400" lvl="1" indent="-457200" eaLnBrk="1" hangingPunct="1">
              <a:lnSpc>
                <a:spcPct val="130000"/>
              </a:lnSpc>
              <a:spcBef>
                <a:spcPct val="0"/>
              </a:spcBef>
              <a:buClr>
                <a:srgbClr val="0000FF"/>
              </a:buClr>
              <a:buSzTx/>
              <a:buFont typeface="Wingdings" pitchFamily="2" charset="2"/>
              <a:buChar char="p"/>
            </a:pPr>
            <a:r>
              <a:rPr lang="zh-CN" altLang="en-US" smtClean="0">
                <a:solidFill>
                  <a:srgbClr val="000000"/>
                </a:solidFill>
              </a:rPr>
              <a:t>当</a:t>
            </a:r>
            <a:r>
              <a:rPr lang="en-US" altLang="zh-CN" i="1" smtClean="0">
                <a:solidFill>
                  <a:srgbClr val="000000"/>
                </a:solidFill>
              </a:rPr>
              <a:t>R</a:t>
            </a:r>
            <a:r>
              <a:rPr lang="en-US" altLang="zh-CN" smtClean="0">
                <a:solidFill>
                  <a:srgbClr val="000000"/>
                </a:solidFill>
              </a:rPr>
              <a:t>(</a:t>
            </a:r>
            <a:r>
              <a:rPr lang="en-US" altLang="zh-CN" i="1" smtClean="0">
                <a:solidFill>
                  <a:srgbClr val="000000"/>
                </a:solidFill>
              </a:rPr>
              <a:t>A</a:t>
            </a:r>
            <a:r>
              <a:rPr lang="en-US" altLang="zh-CN" smtClean="0">
                <a:solidFill>
                  <a:srgbClr val="000000"/>
                </a:solidFill>
              </a:rPr>
              <a:t>) = </a:t>
            </a:r>
            <a:r>
              <a:rPr lang="en-US" altLang="zh-CN" i="1" smtClean="0">
                <a:solidFill>
                  <a:srgbClr val="000000"/>
                </a:solidFill>
              </a:rPr>
              <a:t>R</a:t>
            </a:r>
            <a:r>
              <a:rPr lang="en-US" altLang="zh-CN" smtClean="0">
                <a:solidFill>
                  <a:srgbClr val="000000"/>
                </a:solidFill>
              </a:rPr>
              <a:t>(</a:t>
            </a:r>
            <a:r>
              <a:rPr lang="en-US" altLang="zh-CN" i="1" smtClean="0">
                <a:solidFill>
                  <a:srgbClr val="000000"/>
                </a:solidFill>
              </a:rPr>
              <a:t>A</a:t>
            </a:r>
            <a:r>
              <a:rPr lang="en-US" altLang="zh-CN" smtClean="0">
                <a:solidFill>
                  <a:srgbClr val="000000"/>
                </a:solidFill>
              </a:rPr>
              <a:t>, </a:t>
            </a:r>
            <a:r>
              <a:rPr lang="en-US" altLang="zh-CN" i="1" smtClean="0">
                <a:solidFill>
                  <a:srgbClr val="000000"/>
                </a:solidFill>
              </a:rPr>
              <a:t>b</a:t>
            </a:r>
            <a:r>
              <a:rPr lang="en-US" altLang="zh-CN" smtClean="0">
                <a:solidFill>
                  <a:srgbClr val="000000"/>
                </a:solidFill>
              </a:rPr>
              <a:t>) </a:t>
            </a:r>
            <a:r>
              <a:rPr lang="en-US" altLang="zh-CN" smtClean="0">
                <a:solidFill>
                  <a:srgbClr val="000000"/>
                </a:solidFill>
                <a:latin typeface="Symbol" pitchFamily="18" charset="2"/>
              </a:rPr>
              <a:t>&lt;</a:t>
            </a:r>
            <a:r>
              <a:rPr lang="en-US" altLang="zh-CN" smtClean="0">
                <a:solidFill>
                  <a:srgbClr val="000000"/>
                </a:solidFill>
              </a:rPr>
              <a:t> </a:t>
            </a:r>
            <a:r>
              <a:rPr lang="en-US" altLang="zh-CN" i="1" smtClean="0">
                <a:solidFill>
                  <a:srgbClr val="000000"/>
                </a:solidFill>
              </a:rPr>
              <a:t>n</a:t>
            </a:r>
            <a:r>
              <a:rPr lang="zh-CN" altLang="en-US" smtClean="0">
                <a:solidFill>
                  <a:srgbClr val="000000"/>
                </a:solidFill>
              </a:rPr>
              <a:t>时，方程组有</a:t>
            </a:r>
            <a:r>
              <a:rPr lang="zh-CN" altLang="en-US" smtClean="0">
                <a:solidFill>
                  <a:srgbClr val="0000FF"/>
                </a:solidFill>
              </a:rPr>
              <a:t>无限多个解</a:t>
            </a:r>
            <a:r>
              <a:rPr kumimoji="1" lang="zh-CN" altLang="en-US"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352">
                                            <p:txEl>
                                              <p:pRg st="0" end="0"/>
                                            </p:txEl>
                                          </p:spTgt>
                                        </p:tgtEl>
                                        <p:attrNameLst>
                                          <p:attrName>style.visibility</p:attrName>
                                        </p:attrNameLst>
                                      </p:cBhvr>
                                      <p:to>
                                        <p:strVal val="visible"/>
                                      </p:to>
                                    </p:set>
                                    <p:animEffect transition="in" filter="slide(fromBottom)">
                                      <p:cBhvr>
                                        <p:cTn id="7" dur="500"/>
                                        <p:tgtEl>
                                          <p:spTgt spid="143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352">
                                            <p:txEl>
                                              <p:pRg st="2" end="2"/>
                                            </p:txEl>
                                          </p:spTgt>
                                        </p:tgtEl>
                                        <p:attrNameLst>
                                          <p:attrName>style.visibility</p:attrName>
                                        </p:attrNameLst>
                                      </p:cBhvr>
                                      <p:to>
                                        <p:strVal val="visible"/>
                                      </p:to>
                                    </p:set>
                                    <p:animEffect transition="in" filter="slide(fromBottom)">
                                      <p:cBhvr>
                                        <p:cTn id="12" dur="500"/>
                                        <p:tgtEl>
                                          <p:spTgt spid="1435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4352">
                                            <p:txEl>
                                              <p:pRg st="3" end="3"/>
                                            </p:txEl>
                                          </p:spTgt>
                                        </p:tgtEl>
                                        <p:attrNameLst>
                                          <p:attrName>style.visibility</p:attrName>
                                        </p:attrNameLst>
                                      </p:cBhvr>
                                      <p:to>
                                        <p:strVal val="visible"/>
                                      </p:to>
                                    </p:set>
                                    <p:anim calcmode="lin" valueType="num">
                                      <p:cBhvr>
                                        <p:cTn id="17" dur="500" fill="hold"/>
                                        <p:tgtEl>
                                          <p:spTgt spid="14352">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14352">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14352">
                                            <p:txEl>
                                              <p:pRg st="4" end="4"/>
                                            </p:txEl>
                                          </p:spTgt>
                                        </p:tgtEl>
                                        <p:attrNameLst>
                                          <p:attrName>style.visibility</p:attrName>
                                        </p:attrNameLst>
                                      </p:cBhvr>
                                      <p:to>
                                        <p:strVal val="visible"/>
                                      </p:to>
                                    </p:set>
                                    <p:anim calcmode="lin" valueType="num">
                                      <p:cBhvr>
                                        <p:cTn id="23" dur="500" fill="hold"/>
                                        <p:tgtEl>
                                          <p:spTgt spid="14352">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14352">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2" grpId="0" build="p"/>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5" name="Rectangle 2"/>
          <p:cNvSpPr>
            <a:spLocks noGrp="1" noChangeArrowheads="1"/>
          </p:cNvSpPr>
          <p:nvPr>
            <p:ph type="title"/>
          </p:nvPr>
        </p:nvSpPr>
        <p:spPr/>
        <p:txBody>
          <a:bodyPr/>
          <a:lstStyle/>
          <a:p>
            <a:pPr eaLnBrk="1" hangingPunct="1"/>
            <a:r>
              <a:rPr lang="zh-CN" altLang="en-US" smtClean="0"/>
              <a:t>引言</a:t>
            </a:r>
          </a:p>
        </p:txBody>
      </p:sp>
      <p:sp>
        <p:nvSpPr>
          <p:cNvPr id="84995" name="Rectangle 3"/>
          <p:cNvSpPr>
            <a:spLocks noGrp="1" noChangeArrowheads="1"/>
          </p:cNvSpPr>
          <p:nvPr>
            <p:ph type="body" idx="1"/>
          </p:nvPr>
        </p:nvSpPr>
        <p:spPr>
          <a:xfrm>
            <a:off x="457200" y="1628775"/>
            <a:ext cx="8229600" cy="3962400"/>
          </a:xfrm>
        </p:spPr>
        <p:txBody>
          <a:bodyPr>
            <a:spAutoFit/>
          </a:bodyPr>
          <a:lstStyle/>
          <a:p>
            <a:pPr eaLnBrk="1" hangingPunct="1">
              <a:lnSpc>
                <a:spcPct val="110000"/>
              </a:lnSpc>
              <a:buFont typeface="Wingdings" pitchFamily="2" charset="2"/>
              <a:buNone/>
            </a:pPr>
            <a:r>
              <a:rPr lang="zh-CN" altLang="en-US" smtClean="0">
                <a:solidFill>
                  <a:srgbClr val="0000FF"/>
                </a:solidFill>
              </a:rPr>
              <a:t>问题：</a:t>
            </a:r>
            <a:r>
              <a:rPr kumimoji="1" lang="zh-CN" altLang="en-US" smtClean="0"/>
              <a:t>什么是线性方程组的解的结构？</a:t>
            </a:r>
          </a:p>
          <a:p>
            <a:pPr eaLnBrk="1" hangingPunct="1">
              <a:lnSpc>
                <a:spcPct val="110000"/>
              </a:lnSpc>
              <a:buFont typeface="Wingdings" pitchFamily="2" charset="2"/>
              <a:buNone/>
            </a:pPr>
            <a:endParaRPr kumimoji="1" lang="zh-CN" altLang="en-US" smtClean="0"/>
          </a:p>
          <a:p>
            <a:pPr eaLnBrk="1" hangingPunct="1">
              <a:buFont typeface="Wingdings" pitchFamily="2" charset="2"/>
              <a:buNone/>
            </a:pPr>
            <a:r>
              <a:rPr lang="zh-CN" altLang="en-US" smtClean="0">
                <a:solidFill>
                  <a:srgbClr val="0000FF"/>
                </a:solidFill>
              </a:rPr>
              <a:t>答：</a:t>
            </a:r>
            <a:r>
              <a:rPr kumimoji="1" lang="zh-CN" altLang="en-US" smtClean="0"/>
              <a:t>所谓线性方程组的解的结构，就是当线性方程组有无限</a:t>
            </a:r>
          </a:p>
          <a:p>
            <a:pPr eaLnBrk="1" hangingPunct="1">
              <a:lnSpc>
                <a:spcPct val="140000"/>
              </a:lnSpc>
              <a:buFont typeface="Wingdings" pitchFamily="2" charset="2"/>
              <a:buNone/>
            </a:pPr>
            <a:r>
              <a:rPr kumimoji="1" lang="zh-CN" altLang="en-US" smtClean="0"/>
              <a:t>	   多个解时，解与解之间的相互关系．</a:t>
            </a:r>
          </a:p>
          <a:p>
            <a:pPr eaLnBrk="1" hangingPunct="1">
              <a:buFont typeface="Wingdings" pitchFamily="2" charset="2"/>
              <a:buNone/>
            </a:pPr>
            <a:endParaRPr kumimoji="1" lang="zh-CN" altLang="en-US" smtClean="0"/>
          </a:p>
          <a:p>
            <a:pPr eaLnBrk="1" hangingPunct="1">
              <a:buFont typeface="Wingdings" pitchFamily="2" charset="2"/>
              <a:buNone/>
            </a:pPr>
            <a:r>
              <a:rPr kumimoji="1" lang="zh-CN" altLang="en-US" smtClean="0">
                <a:solidFill>
                  <a:srgbClr val="0000FF"/>
                </a:solidFill>
              </a:rPr>
              <a:t>备注：</a:t>
            </a:r>
          </a:p>
          <a:p>
            <a:pPr eaLnBrk="1" hangingPunct="1">
              <a:spcBef>
                <a:spcPct val="50000"/>
              </a:spcBef>
              <a:buClr>
                <a:srgbClr val="0000FF"/>
              </a:buClr>
              <a:buSzPct val="80000"/>
              <a:buFont typeface="Wingdings" pitchFamily="2" charset="2"/>
              <a:buChar char="l"/>
            </a:pPr>
            <a:r>
              <a:rPr kumimoji="1" lang="zh-CN" altLang="en-US" smtClean="0"/>
              <a:t>当方程组存在唯一解时，无须讨论解的结构．</a:t>
            </a:r>
          </a:p>
          <a:p>
            <a:pPr eaLnBrk="1" hangingPunct="1">
              <a:spcBef>
                <a:spcPct val="50000"/>
              </a:spcBef>
              <a:buClr>
                <a:srgbClr val="0000FF"/>
              </a:buClr>
              <a:buSzPct val="80000"/>
              <a:buFont typeface="Wingdings" pitchFamily="2" charset="2"/>
              <a:buChar char="l"/>
            </a:pPr>
            <a:r>
              <a:rPr kumimoji="1" lang="zh-CN" altLang="en-US" smtClean="0"/>
              <a:t>下面的讨论都是假设线性方程组有解．</a:t>
            </a:r>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84995">
                                            <p:txEl>
                                              <p:pRg st="2" end="2"/>
                                            </p:txEl>
                                          </p:spTgt>
                                        </p:tgtEl>
                                        <p:attrNameLst>
                                          <p:attrName>style.visibility</p:attrName>
                                        </p:attrNameLst>
                                      </p:cBhvr>
                                      <p:to>
                                        <p:strVal val="visible"/>
                                      </p:to>
                                    </p:set>
                                  </p:childTnLst>
                                </p:cTn>
                              </p:par>
                            </p:childTnLst>
                          </p:cTn>
                        </p:par>
                        <p:par>
                          <p:cTn id="7" fill="hold" nodeType="afterGroup">
                            <p:stCondLst>
                              <p:cond delay="2501"/>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7" presetClass="entr" presetSubtype="10" fill="hold" nodeType="clickEffect">
                                  <p:stCondLst>
                                    <p:cond delay="0"/>
                                  </p:stCondLst>
                                  <p:childTnLst>
                                    <p:set>
                                      <p:cBhvr>
                                        <p:cTn id="13" dur="1" fill="hold">
                                          <p:stCondLst>
                                            <p:cond delay="0"/>
                                          </p:stCondLst>
                                        </p:cTn>
                                        <p:tgtEl>
                                          <p:spTgt spid="84995">
                                            <p:txEl>
                                              <p:pRg st="5" end="5"/>
                                            </p:txEl>
                                          </p:spTgt>
                                        </p:tgtEl>
                                        <p:attrNameLst>
                                          <p:attrName>style.visibility</p:attrName>
                                        </p:attrNameLst>
                                      </p:cBhvr>
                                      <p:to>
                                        <p:strVal val="visible"/>
                                      </p:to>
                                    </p:set>
                                    <p:anim calcmode="lin" valueType="num">
                                      <p:cBhvr>
                                        <p:cTn id="14" dur="500" fill="hold"/>
                                        <p:tgtEl>
                                          <p:spTgt spid="84995">
                                            <p:txEl>
                                              <p:pRg st="5" end="5"/>
                                            </p:txEl>
                                          </p:spTgt>
                                        </p:tgtEl>
                                        <p:attrNameLst>
                                          <p:attrName>ppt_w</p:attrName>
                                        </p:attrNameLst>
                                      </p:cBhvr>
                                      <p:tavLst>
                                        <p:tav tm="0">
                                          <p:val>
                                            <p:fltVal val="0"/>
                                          </p:val>
                                        </p:tav>
                                        <p:tav tm="100000">
                                          <p:val>
                                            <p:strVal val="#ppt_w"/>
                                          </p:val>
                                        </p:tav>
                                      </p:tavLst>
                                    </p:anim>
                                    <p:anim calcmode="lin" valueType="num">
                                      <p:cBhvr>
                                        <p:cTn id="15" dur="500" fill="hold"/>
                                        <p:tgtEl>
                                          <p:spTgt spid="84995">
                                            <p:txEl>
                                              <p:pRg st="5" end="5"/>
                                            </p:txEl>
                                          </p:spTgt>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500"/>
                            </p:stCondLst>
                            <p:childTnLst>
                              <p:par>
                                <p:cTn id="17" presetID="2" presetClass="entr" presetSubtype="4" fill="hold" nodeType="afterEffect">
                                  <p:stCondLst>
                                    <p:cond delay="0"/>
                                  </p:stCondLst>
                                  <p:childTnLst>
                                    <p:set>
                                      <p:cBhvr>
                                        <p:cTn id="18" dur="1" fill="hold">
                                          <p:stCondLst>
                                            <p:cond delay="0"/>
                                          </p:stCondLst>
                                        </p:cTn>
                                        <p:tgtEl>
                                          <p:spTgt spid="84995">
                                            <p:txEl>
                                              <p:pRg st="6" end="6"/>
                                            </p:txEl>
                                          </p:spTgt>
                                        </p:tgtEl>
                                        <p:attrNameLst>
                                          <p:attrName>style.visibility</p:attrName>
                                        </p:attrNameLst>
                                      </p:cBhvr>
                                      <p:to>
                                        <p:strVal val="visible"/>
                                      </p:to>
                                    </p:set>
                                    <p:anim calcmode="lin" valueType="num">
                                      <p:cBhvr additive="base">
                                        <p:cTn id="19" dur="500" fill="hold"/>
                                        <p:tgtEl>
                                          <p:spTgt spid="8499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49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4995">
                                            <p:txEl>
                                              <p:pRg st="7" end="7"/>
                                            </p:txEl>
                                          </p:spTgt>
                                        </p:tgtEl>
                                        <p:attrNameLst>
                                          <p:attrName>style.visibility</p:attrName>
                                        </p:attrNameLst>
                                      </p:cBhvr>
                                      <p:to>
                                        <p:strVal val="visible"/>
                                      </p:to>
                                    </p:set>
                                    <p:anim calcmode="lin" valueType="num">
                                      <p:cBhvr additive="base">
                                        <p:cTn id="25" dur="500" fill="hold"/>
                                        <p:tgtEl>
                                          <p:spTgt spid="84995">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499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5" name="Rectangle 2"/>
          <p:cNvSpPr>
            <a:spLocks noGrp="1" noChangeArrowheads="1"/>
          </p:cNvSpPr>
          <p:nvPr>
            <p:ph type="title"/>
          </p:nvPr>
        </p:nvSpPr>
        <p:spPr/>
        <p:txBody>
          <a:bodyPr/>
          <a:lstStyle/>
          <a:p>
            <a:pPr eaLnBrk="1" hangingPunct="1"/>
            <a:r>
              <a:rPr lang="zh-CN" altLang="en-US" smtClean="0"/>
              <a:t>解向量的定义</a:t>
            </a:r>
          </a:p>
        </p:txBody>
      </p:sp>
      <p:sp>
        <p:nvSpPr>
          <p:cNvPr id="36867" name="Rectangle 3"/>
          <p:cNvSpPr>
            <a:spLocks noGrp="1" noChangeArrowheads="1"/>
          </p:cNvSpPr>
          <p:nvPr>
            <p:ph type="body" idx="1"/>
          </p:nvPr>
        </p:nvSpPr>
        <p:spPr>
          <a:xfrm>
            <a:off x="457200" y="1628775"/>
            <a:ext cx="8229600" cy="4108450"/>
          </a:xfrm>
        </p:spPr>
        <p:txBody>
          <a:bodyPr/>
          <a:lstStyle/>
          <a:p>
            <a:pPr marL="457200" indent="-457200" eaLnBrk="1" hangingPunct="1">
              <a:lnSpc>
                <a:spcPct val="90000"/>
              </a:lnSpc>
              <a:spcBef>
                <a:spcPct val="50000"/>
              </a:spcBef>
              <a:buClr>
                <a:schemeClr val="accent2"/>
              </a:buClr>
              <a:buSzPct val="80000"/>
              <a:buFont typeface="Wingdings" pitchFamily="2" charset="2"/>
              <a:buNone/>
            </a:pPr>
            <a:r>
              <a:rPr kumimoji="1" lang="zh-CN" altLang="en-US" smtClean="0">
                <a:solidFill>
                  <a:srgbClr val="0000FF"/>
                </a:solidFill>
              </a:rPr>
              <a:t>定义：</a:t>
            </a:r>
            <a:r>
              <a:rPr kumimoji="1" lang="zh-CN" altLang="en-US" smtClean="0"/>
              <a:t>设有齐次线性方程组 </a:t>
            </a:r>
            <a:r>
              <a:rPr lang="en-US" altLang="zh-CN" i="1" smtClean="0"/>
              <a:t>Ax = </a:t>
            </a:r>
            <a:r>
              <a:rPr lang="en-US" altLang="zh-CN" smtClean="0"/>
              <a:t>0 </a:t>
            </a:r>
            <a:r>
              <a:rPr lang="zh-CN" altLang="en-US" smtClean="0"/>
              <a:t>，如果</a:t>
            </a:r>
          </a:p>
          <a:p>
            <a:pPr marL="457200" indent="-457200" algn="ctr" eaLnBrk="1" hangingPunct="1">
              <a:lnSpc>
                <a:spcPct val="90000"/>
              </a:lnSpc>
              <a:spcBef>
                <a:spcPct val="50000"/>
              </a:spcBef>
              <a:buClr>
                <a:schemeClr val="accent2"/>
              </a:buClr>
              <a:buSzPct val="80000"/>
              <a:buFont typeface="Wingdings" pitchFamily="2" charset="2"/>
              <a:buNone/>
            </a:pPr>
            <a:r>
              <a:rPr lang="en-US" altLang="zh-CN" i="1" smtClean="0"/>
              <a:t>x</a:t>
            </a:r>
            <a:r>
              <a:rPr lang="en-US" altLang="zh-CN" baseline="-25000" smtClean="0"/>
              <a:t>1</a:t>
            </a:r>
            <a:r>
              <a:rPr lang="en-US" altLang="zh-CN" smtClean="0"/>
              <a:t> = </a:t>
            </a:r>
            <a:r>
              <a:rPr lang="en-US" altLang="zh-CN" i="1" smtClean="0">
                <a:latin typeface="Symbol" pitchFamily="18" charset="2"/>
              </a:rPr>
              <a:t>x</a:t>
            </a:r>
            <a:r>
              <a:rPr lang="en-US" altLang="zh-CN" baseline="-25000" smtClean="0"/>
              <a:t>11</a:t>
            </a:r>
            <a:r>
              <a:rPr lang="zh-CN" altLang="en-US" smtClean="0">
                <a:latin typeface="Symbol" pitchFamily="18" charset="2"/>
              </a:rPr>
              <a:t>，</a:t>
            </a:r>
            <a:r>
              <a:rPr lang="zh-CN" altLang="en-US" baseline="-25000" smtClean="0">
                <a:latin typeface="Symbol" pitchFamily="18" charset="2"/>
              </a:rPr>
              <a:t> </a:t>
            </a:r>
            <a:r>
              <a:rPr lang="en-US" altLang="zh-CN" i="1" smtClean="0"/>
              <a:t>x</a:t>
            </a:r>
            <a:r>
              <a:rPr lang="en-US" altLang="zh-CN" baseline="-25000" smtClean="0"/>
              <a:t>2</a:t>
            </a:r>
            <a:r>
              <a:rPr lang="en-US" altLang="zh-CN" smtClean="0"/>
              <a:t> = </a:t>
            </a:r>
            <a:r>
              <a:rPr lang="en-US" altLang="zh-CN" i="1" smtClean="0">
                <a:latin typeface="Symbol" pitchFamily="18" charset="2"/>
              </a:rPr>
              <a:t>x</a:t>
            </a:r>
            <a:r>
              <a:rPr lang="en-US" altLang="zh-CN" baseline="-25000" smtClean="0"/>
              <a:t>21</a:t>
            </a:r>
            <a:r>
              <a:rPr lang="zh-CN" altLang="en-US" smtClean="0">
                <a:latin typeface="Symbol" pitchFamily="18" charset="2"/>
              </a:rPr>
              <a:t>，</a:t>
            </a:r>
            <a:r>
              <a:rPr lang="en-US" altLang="zh-CN" smtClean="0"/>
              <a:t>...</a:t>
            </a:r>
            <a:r>
              <a:rPr lang="zh-CN" altLang="en-US" smtClean="0"/>
              <a:t>， </a:t>
            </a:r>
            <a:r>
              <a:rPr lang="en-US" altLang="zh-CN" i="1" smtClean="0"/>
              <a:t>x</a:t>
            </a:r>
            <a:r>
              <a:rPr lang="en-US" altLang="zh-CN" i="1" baseline="-25000" smtClean="0"/>
              <a:t>n</a:t>
            </a:r>
            <a:r>
              <a:rPr lang="en-US" altLang="zh-CN" smtClean="0"/>
              <a:t> = </a:t>
            </a:r>
            <a:r>
              <a:rPr lang="en-US" altLang="zh-CN" i="1" smtClean="0">
                <a:latin typeface="Symbol" pitchFamily="18" charset="2"/>
              </a:rPr>
              <a:t>x</a:t>
            </a:r>
            <a:r>
              <a:rPr lang="en-US" altLang="zh-CN" i="1" baseline="-25000" smtClean="0"/>
              <a:t>n</a:t>
            </a:r>
            <a:r>
              <a:rPr lang="en-US" altLang="zh-CN" baseline="-25000" smtClean="0"/>
              <a:t>1</a:t>
            </a:r>
          </a:p>
          <a:p>
            <a:pPr marL="457200" indent="-457200" eaLnBrk="1" hangingPunct="1">
              <a:lnSpc>
                <a:spcPct val="90000"/>
              </a:lnSpc>
              <a:spcBef>
                <a:spcPct val="50000"/>
              </a:spcBef>
              <a:buClr>
                <a:schemeClr val="accent2"/>
              </a:buClr>
              <a:buSzPct val="80000"/>
              <a:buFont typeface="Wingdings" pitchFamily="2" charset="2"/>
              <a:buNone/>
            </a:pPr>
            <a:r>
              <a:rPr lang="zh-CN" altLang="en-US" smtClean="0">
                <a:latin typeface="Symbol" pitchFamily="18" charset="2"/>
              </a:rPr>
              <a:t>为该方程组的解，则</a:t>
            </a:r>
          </a:p>
          <a:p>
            <a:pPr marL="457200" indent="-457200" eaLnBrk="1" hangingPunct="1">
              <a:lnSpc>
                <a:spcPct val="70000"/>
              </a:lnSpc>
              <a:spcBef>
                <a:spcPct val="50000"/>
              </a:spcBef>
              <a:buClr>
                <a:schemeClr val="accent2"/>
              </a:buClr>
              <a:buSzPct val="80000"/>
              <a:buFont typeface="Wingdings" pitchFamily="2" charset="2"/>
              <a:buNone/>
            </a:pPr>
            <a:endParaRPr lang="zh-CN" altLang="en-US" smtClean="0">
              <a:latin typeface="Symbol" pitchFamily="18" charset="2"/>
            </a:endParaRPr>
          </a:p>
          <a:p>
            <a:pPr marL="457200" indent="-457200" eaLnBrk="1" hangingPunct="1">
              <a:lnSpc>
                <a:spcPct val="70000"/>
              </a:lnSpc>
              <a:spcBef>
                <a:spcPct val="50000"/>
              </a:spcBef>
              <a:buClr>
                <a:schemeClr val="accent2"/>
              </a:buClr>
              <a:buSzPct val="80000"/>
              <a:buFont typeface="Wingdings" pitchFamily="2" charset="2"/>
              <a:buNone/>
            </a:pPr>
            <a:endParaRPr kumimoji="1" lang="zh-CN" altLang="en-US" smtClean="0"/>
          </a:p>
          <a:p>
            <a:pPr marL="457200" indent="-457200" eaLnBrk="1" hangingPunct="1">
              <a:lnSpc>
                <a:spcPct val="70000"/>
              </a:lnSpc>
              <a:spcBef>
                <a:spcPct val="50000"/>
              </a:spcBef>
              <a:buClr>
                <a:schemeClr val="accent2"/>
              </a:buClr>
              <a:buSzPct val="80000"/>
              <a:buFont typeface="Wingdings" pitchFamily="2" charset="2"/>
              <a:buNone/>
            </a:pPr>
            <a:endParaRPr kumimoji="1" lang="zh-CN" altLang="en-US" smtClean="0"/>
          </a:p>
          <a:p>
            <a:pPr marL="457200" indent="-457200" eaLnBrk="1" hangingPunct="1">
              <a:lnSpc>
                <a:spcPct val="70000"/>
              </a:lnSpc>
              <a:spcBef>
                <a:spcPct val="50000"/>
              </a:spcBef>
              <a:buClr>
                <a:schemeClr val="accent2"/>
              </a:buClr>
              <a:buSzPct val="80000"/>
              <a:buFont typeface="Wingdings" pitchFamily="2" charset="2"/>
              <a:buNone/>
            </a:pPr>
            <a:endParaRPr kumimoji="1" lang="zh-CN" altLang="en-US" smtClean="0"/>
          </a:p>
          <a:p>
            <a:pPr marL="457200" indent="-457200" eaLnBrk="1" hangingPunct="1">
              <a:lnSpc>
                <a:spcPct val="70000"/>
              </a:lnSpc>
              <a:spcBef>
                <a:spcPct val="50000"/>
              </a:spcBef>
              <a:buClr>
                <a:schemeClr val="accent2"/>
              </a:buClr>
              <a:buSzPct val="80000"/>
              <a:buFont typeface="Wingdings" pitchFamily="2" charset="2"/>
              <a:buNone/>
            </a:pPr>
            <a:r>
              <a:rPr kumimoji="1" lang="zh-CN" altLang="en-US" smtClean="0"/>
              <a:t>称为</a:t>
            </a:r>
            <a:r>
              <a:rPr lang="zh-CN" altLang="en-US" smtClean="0"/>
              <a:t>方程组的</a:t>
            </a:r>
            <a:r>
              <a:rPr lang="zh-CN" altLang="en-US" smtClean="0">
                <a:solidFill>
                  <a:srgbClr val="FF0000"/>
                </a:solidFill>
              </a:rPr>
              <a:t>解向量</a:t>
            </a:r>
            <a:r>
              <a:rPr kumimoji="1" lang="zh-CN" altLang="en-US" smtClean="0"/>
              <a:t>．</a:t>
            </a:r>
          </a:p>
        </p:txBody>
      </p:sp>
      <p:graphicFrame>
        <p:nvGraphicFramePr>
          <p:cNvPr id="36868" name="Object 4"/>
          <p:cNvGraphicFramePr>
            <a:graphicFrameLocks noChangeAspect="1"/>
          </p:cNvGraphicFramePr>
          <p:nvPr/>
        </p:nvGraphicFramePr>
        <p:xfrm>
          <a:off x="3635375" y="2989263"/>
          <a:ext cx="1270000" cy="1879600"/>
        </p:xfrm>
        <a:graphic>
          <a:graphicData uri="http://schemas.openxmlformats.org/presentationml/2006/ole">
            <mc:AlternateContent xmlns:mc="http://schemas.openxmlformats.org/markup-compatibility/2006">
              <mc:Choice xmlns:v="urn:schemas-microsoft-com:vml" Requires="v">
                <p:oleObj spid="_x0000_s286740" name="Equation" r:id="rId3" imgW="634725" imgH="939392" progId="">
                  <p:embed/>
                </p:oleObj>
              </mc:Choice>
              <mc:Fallback>
                <p:oleObj name="Equation" r:id="rId3" imgW="634725" imgH="939392"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2989263"/>
                        <a:ext cx="1270000"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slide(fromBottom)">
                                      <p:cBhvr>
                                        <p:cTn id="7" dur="500"/>
                                        <p:tgtEl>
                                          <p:spTgt spid="36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slide(fromBottom)">
                                      <p:cBhvr>
                                        <p:cTn id="12" dur="500"/>
                                        <p:tgtEl>
                                          <p:spTgt spid="3686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animEffect transition="in" filter="slide(fromBottom)">
                                      <p:cBhvr>
                                        <p:cTn id="15" dur="500"/>
                                        <p:tgtEl>
                                          <p:spTgt spid="36867">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36868"/>
                                        </p:tgtEl>
                                        <p:attrNameLst>
                                          <p:attrName>style.visibility</p:attrName>
                                        </p:attrNameLst>
                                      </p:cBhvr>
                                      <p:to>
                                        <p:strVal val="visible"/>
                                      </p:to>
                                    </p:set>
                                    <p:animEffect transition="in" filter="box(in)">
                                      <p:cBhvr>
                                        <p:cTn id="20" dur="500"/>
                                        <p:tgtEl>
                                          <p:spTgt spid="3686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36867">
                                            <p:txEl>
                                              <p:pRg st="7" end="7"/>
                                            </p:txEl>
                                          </p:spTgt>
                                        </p:tgtEl>
                                        <p:attrNameLst>
                                          <p:attrName>style.visibility</p:attrName>
                                        </p:attrNameLst>
                                      </p:cBhvr>
                                      <p:to>
                                        <p:strVal val="visible"/>
                                      </p:to>
                                    </p:set>
                                    <p:animEffect transition="in" filter="slide(fromBottom)">
                                      <p:cBhvr>
                                        <p:cTn id="23" dur="500"/>
                                        <p:tgtEl>
                                          <p:spTgt spid="368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7" name="Rectangle 2"/>
          <p:cNvSpPr>
            <a:spLocks noGrp="1" noChangeArrowheads="1"/>
          </p:cNvSpPr>
          <p:nvPr>
            <p:ph type="title"/>
          </p:nvPr>
        </p:nvSpPr>
        <p:spPr/>
        <p:txBody>
          <a:bodyPr/>
          <a:lstStyle/>
          <a:p>
            <a:pPr eaLnBrk="1" hangingPunct="1"/>
            <a:r>
              <a:rPr lang="zh-CN" altLang="en-US" smtClean="0"/>
              <a:t>齐次线性方程组的解的性质</a:t>
            </a:r>
          </a:p>
        </p:txBody>
      </p:sp>
      <p:sp>
        <p:nvSpPr>
          <p:cNvPr id="87043" name="Rectangle 3"/>
          <p:cNvSpPr>
            <a:spLocks noGrp="1" noChangeArrowheads="1"/>
          </p:cNvSpPr>
          <p:nvPr>
            <p:ph type="body" idx="1"/>
          </p:nvPr>
        </p:nvSpPr>
        <p:spPr>
          <a:xfrm>
            <a:off x="457200" y="1628775"/>
            <a:ext cx="8229600" cy="4692650"/>
          </a:xfrm>
        </p:spPr>
        <p:txBody>
          <a:bodyPr>
            <a:spAutoFit/>
          </a:bodyPr>
          <a:lstStyle/>
          <a:p>
            <a:pPr eaLnBrk="1" hangingPunct="1">
              <a:buFont typeface="Wingdings" pitchFamily="2" charset="2"/>
              <a:buNone/>
            </a:pPr>
            <a:r>
              <a:rPr lang="zh-CN" altLang="en-US" smtClean="0">
                <a:solidFill>
                  <a:srgbClr val="0000FF"/>
                </a:solidFill>
              </a:rPr>
              <a:t>性质</a:t>
            </a:r>
            <a:r>
              <a:rPr lang="en-US" altLang="zh-CN" smtClean="0">
                <a:solidFill>
                  <a:srgbClr val="0000FF"/>
                </a:solidFill>
              </a:rPr>
              <a:t>1</a:t>
            </a:r>
            <a:r>
              <a:rPr lang="zh-CN" altLang="en-US" smtClean="0">
                <a:solidFill>
                  <a:srgbClr val="0000FF"/>
                </a:solidFill>
              </a:rPr>
              <a:t>：</a:t>
            </a:r>
            <a:r>
              <a:rPr lang="zh-CN" altLang="en-US" smtClean="0"/>
              <a:t>若 </a:t>
            </a:r>
            <a:r>
              <a:rPr lang="en-US" altLang="zh-CN" i="1" smtClean="0"/>
              <a:t>x</a:t>
            </a:r>
            <a:r>
              <a:rPr lang="en-US" altLang="zh-CN" smtClean="0"/>
              <a:t> = </a:t>
            </a:r>
            <a:r>
              <a:rPr lang="en-US" altLang="zh-CN" i="1" smtClean="0">
                <a:latin typeface="Symbol" pitchFamily="18" charset="2"/>
              </a:rPr>
              <a:t>x</a:t>
            </a:r>
            <a:r>
              <a:rPr lang="en-US" altLang="zh-CN" baseline="-25000" smtClean="0"/>
              <a:t>1</a:t>
            </a:r>
            <a:r>
              <a:rPr lang="zh-CN" altLang="en-US" smtClean="0">
                <a:latin typeface="Symbol" pitchFamily="18" charset="2"/>
              </a:rPr>
              <a:t>，</a:t>
            </a:r>
            <a:r>
              <a:rPr lang="zh-CN" altLang="en-US" baseline="-25000" smtClean="0">
                <a:latin typeface="Symbol" pitchFamily="18" charset="2"/>
              </a:rPr>
              <a:t> </a:t>
            </a:r>
            <a:r>
              <a:rPr lang="en-US" altLang="zh-CN" i="1" smtClean="0"/>
              <a:t>x</a:t>
            </a:r>
            <a:r>
              <a:rPr lang="en-US" altLang="zh-CN" smtClean="0"/>
              <a:t> = </a:t>
            </a:r>
            <a:r>
              <a:rPr lang="en-US" altLang="zh-CN" i="1" smtClean="0">
                <a:latin typeface="Symbol" pitchFamily="18" charset="2"/>
              </a:rPr>
              <a:t>x</a:t>
            </a:r>
            <a:r>
              <a:rPr lang="en-US" altLang="zh-CN" baseline="-25000" smtClean="0"/>
              <a:t>2</a:t>
            </a:r>
            <a:r>
              <a:rPr lang="en-US" altLang="zh-CN" baseline="-25000" smtClean="0">
                <a:latin typeface="Symbol" pitchFamily="18" charset="2"/>
              </a:rPr>
              <a:t> </a:t>
            </a:r>
            <a:r>
              <a:rPr lang="zh-CN" altLang="en-US" smtClean="0"/>
              <a:t>是齐次线性方程组 </a:t>
            </a:r>
            <a:r>
              <a:rPr lang="en-US" altLang="zh-CN" i="1" smtClean="0">
                <a:solidFill>
                  <a:srgbClr val="0000FF"/>
                </a:solidFill>
              </a:rPr>
              <a:t>Ax = </a:t>
            </a:r>
            <a:r>
              <a:rPr lang="en-US" altLang="zh-CN" smtClean="0">
                <a:solidFill>
                  <a:srgbClr val="0000FF"/>
                </a:solidFill>
              </a:rPr>
              <a:t>0</a:t>
            </a:r>
            <a:r>
              <a:rPr lang="en-US" altLang="zh-CN" smtClean="0"/>
              <a:t> </a:t>
            </a:r>
            <a:r>
              <a:rPr lang="zh-CN" altLang="en-US" smtClean="0"/>
              <a:t>的解，</a:t>
            </a:r>
          </a:p>
          <a:p>
            <a:pPr eaLnBrk="1" hangingPunct="1">
              <a:lnSpc>
                <a:spcPct val="90000"/>
              </a:lnSpc>
              <a:spcBef>
                <a:spcPct val="50000"/>
              </a:spcBef>
              <a:buFont typeface="Wingdings" pitchFamily="2" charset="2"/>
              <a:buNone/>
            </a:pPr>
            <a:r>
              <a:rPr lang="zh-CN" altLang="en-US" smtClean="0"/>
              <a:t>		  则 </a:t>
            </a:r>
            <a:r>
              <a:rPr lang="en-US" altLang="zh-CN" i="1" smtClean="0">
                <a:solidFill>
                  <a:srgbClr val="FF0000"/>
                </a:solidFill>
              </a:rPr>
              <a:t>x</a:t>
            </a:r>
            <a:r>
              <a:rPr lang="en-US" altLang="zh-CN" smtClean="0">
                <a:solidFill>
                  <a:srgbClr val="FF0000"/>
                </a:solidFill>
              </a:rPr>
              <a:t> = </a:t>
            </a:r>
            <a:r>
              <a:rPr lang="en-US" altLang="zh-CN" i="1" smtClean="0">
                <a:solidFill>
                  <a:srgbClr val="FF0000"/>
                </a:solidFill>
                <a:latin typeface="Symbol" pitchFamily="18" charset="2"/>
              </a:rPr>
              <a:t>x</a:t>
            </a:r>
            <a:r>
              <a:rPr lang="en-US" altLang="zh-CN" baseline="-25000" smtClean="0">
                <a:solidFill>
                  <a:srgbClr val="FF0000"/>
                </a:solidFill>
              </a:rPr>
              <a:t>1 </a:t>
            </a:r>
            <a:r>
              <a:rPr lang="en-US" altLang="zh-CN" smtClean="0">
                <a:solidFill>
                  <a:srgbClr val="FF0000"/>
                </a:solidFill>
                <a:latin typeface="Symbol" pitchFamily="18" charset="2"/>
              </a:rPr>
              <a:t>+ </a:t>
            </a:r>
            <a:r>
              <a:rPr lang="en-US" altLang="zh-CN" i="1" smtClean="0">
                <a:solidFill>
                  <a:srgbClr val="FF0000"/>
                </a:solidFill>
                <a:latin typeface="Symbol" pitchFamily="18" charset="2"/>
              </a:rPr>
              <a:t>x</a:t>
            </a:r>
            <a:r>
              <a:rPr lang="en-US" altLang="zh-CN" baseline="-25000" smtClean="0">
                <a:solidFill>
                  <a:srgbClr val="FF0000"/>
                </a:solidFill>
              </a:rPr>
              <a:t>2</a:t>
            </a:r>
            <a:r>
              <a:rPr lang="en-US" altLang="zh-CN" baseline="-25000" smtClean="0"/>
              <a:t> </a:t>
            </a:r>
            <a:r>
              <a:rPr lang="zh-CN" altLang="en-US" smtClean="0">
                <a:latin typeface="Symbol" pitchFamily="18" charset="2"/>
              </a:rPr>
              <a:t>还</a:t>
            </a:r>
            <a:r>
              <a:rPr lang="zh-CN" altLang="en-US" smtClean="0"/>
              <a:t>是 </a:t>
            </a:r>
            <a:r>
              <a:rPr lang="en-US" altLang="zh-CN" i="1" smtClean="0">
                <a:solidFill>
                  <a:srgbClr val="0000FF"/>
                </a:solidFill>
              </a:rPr>
              <a:t>Ax = </a:t>
            </a:r>
            <a:r>
              <a:rPr lang="en-US" altLang="zh-CN" smtClean="0">
                <a:solidFill>
                  <a:srgbClr val="0000FF"/>
                </a:solidFill>
              </a:rPr>
              <a:t>0</a:t>
            </a:r>
            <a:r>
              <a:rPr lang="en-US" altLang="zh-CN" smtClean="0"/>
              <a:t> </a:t>
            </a:r>
            <a:r>
              <a:rPr lang="zh-CN" altLang="en-US" smtClean="0"/>
              <a:t>的解</a:t>
            </a:r>
            <a:r>
              <a:rPr kumimoji="1" lang="zh-CN" altLang="en-US" smtClean="0"/>
              <a:t>．</a:t>
            </a:r>
            <a:endParaRPr lang="zh-CN" altLang="en-US" smtClean="0">
              <a:latin typeface="楷体_GB2312"/>
            </a:endParaRPr>
          </a:p>
          <a:p>
            <a:pPr eaLnBrk="1" hangingPunct="1">
              <a:lnSpc>
                <a:spcPct val="90000"/>
              </a:lnSpc>
              <a:spcBef>
                <a:spcPct val="50000"/>
              </a:spcBef>
              <a:buFont typeface="Wingdings" pitchFamily="2" charset="2"/>
              <a:buNone/>
            </a:pPr>
            <a:r>
              <a:rPr lang="zh-CN" altLang="en-US" smtClean="0">
                <a:solidFill>
                  <a:srgbClr val="0000FF"/>
                </a:solidFill>
              </a:rPr>
              <a:t>证明：  </a:t>
            </a:r>
            <a:r>
              <a:rPr lang="en-US" altLang="zh-CN" i="1" smtClean="0"/>
              <a:t>A</a:t>
            </a:r>
            <a:r>
              <a:rPr lang="en-US" altLang="zh-CN" smtClean="0"/>
              <a:t>(</a:t>
            </a:r>
            <a:r>
              <a:rPr lang="en-US" altLang="zh-CN" i="1" smtClean="0">
                <a:latin typeface="Symbol" pitchFamily="18" charset="2"/>
              </a:rPr>
              <a:t>x</a:t>
            </a:r>
            <a:r>
              <a:rPr lang="en-US" altLang="zh-CN" baseline="-25000" smtClean="0"/>
              <a:t>1 </a:t>
            </a:r>
            <a:r>
              <a:rPr lang="en-US" altLang="zh-CN" smtClean="0">
                <a:latin typeface="Symbol" pitchFamily="18" charset="2"/>
              </a:rPr>
              <a:t>+ </a:t>
            </a:r>
            <a:r>
              <a:rPr lang="en-US" altLang="zh-CN" i="1" smtClean="0">
                <a:latin typeface="Symbol" pitchFamily="18" charset="2"/>
              </a:rPr>
              <a:t>x</a:t>
            </a:r>
            <a:r>
              <a:rPr lang="en-US" altLang="zh-CN" baseline="-25000" smtClean="0"/>
              <a:t>2 </a:t>
            </a:r>
            <a:r>
              <a:rPr lang="en-US" altLang="zh-CN" smtClean="0">
                <a:latin typeface="Symbol" pitchFamily="18" charset="2"/>
              </a:rPr>
              <a:t>) </a:t>
            </a:r>
            <a:r>
              <a:rPr lang="en-US" altLang="zh-CN" smtClean="0"/>
              <a:t>=</a:t>
            </a:r>
            <a:r>
              <a:rPr lang="en-US" altLang="zh-CN" smtClean="0">
                <a:latin typeface="Symbol" pitchFamily="18" charset="2"/>
              </a:rPr>
              <a:t> </a:t>
            </a:r>
            <a:r>
              <a:rPr lang="en-US" altLang="zh-CN" i="1" smtClean="0"/>
              <a:t>A</a:t>
            </a:r>
            <a:r>
              <a:rPr lang="en-US" altLang="zh-CN" i="1" smtClean="0">
                <a:latin typeface="Symbol" pitchFamily="18" charset="2"/>
              </a:rPr>
              <a:t>x</a:t>
            </a:r>
            <a:r>
              <a:rPr lang="en-US" altLang="zh-CN" baseline="-25000" smtClean="0"/>
              <a:t>1</a:t>
            </a:r>
            <a:r>
              <a:rPr lang="en-US" altLang="zh-CN" smtClean="0"/>
              <a:t>+ </a:t>
            </a:r>
            <a:r>
              <a:rPr lang="en-US" altLang="zh-CN" i="1" smtClean="0"/>
              <a:t>A</a:t>
            </a:r>
            <a:r>
              <a:rPr lang="en-US" altLang="zh-CN" i="1" smtClean="0">
                <a:latin typeface="Symbol" pitchFamily="18" charset="2"/>
              </a:rPr>
              <a:t>x</a:t>
            </a:r>
            <a:r>
              <a:rPr lang="en-US" altLang="zh-CN" baseline="-25000" smtClean="0"/>
              <a:t>2</a:t>
            </a:r>
            <a:r>
              <a:rPr lang="en-US" altLang="zh-CN" baseline="-25000" smtClean="0">
                <a:latin typeface="Symbol" pitchFamily="18" charset="2"/>
              </a:rPr>
              <a:t> </a:t>
            </a:r>
            <a:r>
              <a:rPr lang="en-US" altLang="zh-CN" smtClean="0"/>
              <a:t>= 0 + 0 = 0 </a:t>
            </a:r>
            <a:r>
              <a:rPr kumimoji="1" lang="zh-CN" altLang="en-US" smtClean="0"/>
              <a:t>．</a:t>
            </a:r>
          </a:p>
          <a:p>
            <a:pPr eaLnBrk="1" hangingPunct="1">
              <a:lnSpc>
                <a:spcPct val="40000"/>
              </a:lnSpc>
              <a:spcBef>
                <a:spcPct val="50000"/>
              </a:spcBef>
              <a:buFont typeface="Wingdings" pitchFamily="2" charset="2"/>
              <a:buNone/>
            </a:pPr>
            <a:endParaRPr kumimoji="1" lang="zh-CN" altLang="en-US" smtClean="0"/>
          </a:p>
          <a:p>
            <a:pPr eaLnBrk="1" hangingPunct="1">
              <a:lnSpc>
                <a:spcPct val="90000"/>
              </a:lnSpc>
              <a:spcBef>
                <a:spcPct val="50000"/>
              </a:spcBef>
              <a:buFont typeface="Wingdings" pitchFamily="2" charset="2"/>
              <a:buNone/>
            </a:pPr>
            <a:r>
              <a:rPr lang="zh-CN" altLang="en-US" smtClean="0">
                <a:solidFill>
                  <a:srgbClr val="0000FF"/>
                </a:solidFill>
              </a:rPr>
              <a:t>性质</a:t>
            </a:r>
            <a:r>
              <a:rPr lang="en-US" altLang="zh-CN" smtClean="0">
                <a:solidFill>
                  <a:srgbClr val="0000FF"/>
                </a:solidFill>
              </a:rPr>
              <a:t>2</a:t>
            </a:r>
            <a:r>
              <a:rPr lang="zh-CN" altLang="en-US" smtClean="0">
                <a:solidFill>
                  <a:srgbClr val="0000FF"/>
                </a:solidFill>
              </a:rPr>
              <a:t>：</a:t>
            </a:r>
            <a:r>
              <a:rPr kumimoji="1" lang="zh-CN" altLang="en-US" smtClean="0"/>
              <a:t>若 </a:t>
            </a:r>
            <a:r>
              <a:rPr lang="en-US" altLang="zh-CN" i="1" smtClean="0"/>
              <a:t>x</a:t>
            </a:r>
            <a:r>
              <a:rPr lang="en-US" altLang="zh-CN" smtClean="0"/>
              <a:t> = </a:t>
            </a:r>
            <a:r>
              <a:rPr lang="en-US" altLang="zh-CN" i="1" smtClean="0">
                <a:latin typeface="Symbol" pitchFamily="18" charset="2"/>
              </a:rPr>
              <a:t>x </a:t>
            </a:r>
            <a:r>
              <a:rPr kumimoji="1" lang="zh-CN" altLang="en-US" smtClean="0"/>
              <a:t>是齐次线性方程组 </a:t>
            </a:r>
            <a:r>
              <a:rPr lang="en-US" altLang="zh-CN" i="1" smtClean="0">
                <a:solidFill>
                  <a:srgbClr val="0000FF"/>
                </a:solidFill>
              </a:rPr>
              <a:t>Ax = </a:t>
            </a:r>
            <a:r>
              <a:rPr lang="en-US" altLang="zh-CN" smtClean="0">
                <a:solidFill>
                  <a:srgbClr val="0000FF"/>
                </a:solidFill>
              </a:rPr>
              <a:t>0</a:t>
            </a:r>
            <a:r>
              <a:rPr lang="en-US" altLang="zh-CN" smtClean="0"/>
              <a:t> </a:t>
            </a:r>
            <a:r>
              <a:rPr lang="zh-CN" altLang="en-US" smtClean="0"/>
              <a:t>的解，</a:t>
            </a:r>
            <a:r>
              <a:rPr lang="en-US" altLang="zh-CN" i="1" smtClean="0"/>
              <a:t>k </a:t>
            </a:r>
            <a:r>
              <a:rPr lang="zh-CN" altLang="en-US" smtClean="0"/>
              <a:t>为实数，</a:t>
            </a:r>
          </a:p>
          <a:p>
            <a:pPr eaLnBrk="1" hangingPunct="1">
              <a:lnSpc>
                <a:spcPct val="90000"/>
              </a:lnSpc>
              <a:spcBef>
                <a:spcPct val="50000"/>
              </a:spcBef>
              <a:buClr>
                <a:schemeClr val="accent2"/>
              </a:buClr>
              <a:buSzPct val="80000"/>
              <a:buFont typeface="Wingdings" pitchFamily="2" charset="2"/>
              <a:buNone/>
            </a:pPr>
            <a:r>
              <a:rPr lang="zh-CN" altLang="en-US" smtClean="0"/>
              <a:t>		  则 </a:t>
            </a:r>
            <a:r>
              <a:rPr lang="en-US" altLang="zh-CN" i="1" smtClean="0">
                <a:solidFill>
                  <a:srgbClr val="FF0000"/>
                </a:solidFill>
              </a:rPr>
              <a:t>x</a:t>
            </a:r>
            <a:r>
              <a:rPr lang="en-US" altLang="zh-CN" smtClean="0">
                <a:solidFill>
                  <a:srgbClr val="FF0000"/>
                </a:solidFill>
              </a:rPr>
              <a:t> = </a:t>
            </a:r>
            <a:r>
              <a:rPr lang="en-US" altLang="zh-CN" i="1" smtClean="0">
                <a:solidFill>
                  <a:srgbClr val="FF0000"/>
                </a:solidFill>
              </a:rPr>
              <a:t>k</a:t>
            </a:r>
            <a:r>
              <a:rPr lang="en-US" altLang="zh-CN" i="1" smtClean="0">
                <a:solidFill>
                  <a:srgbClr val="FF0000"/>
                </a:solidFill>
                <a:latin typeface="Symbol" pitchFamily="18" charset="2"/>
              </a:rPr>
              <a:t>x</a:t>
            </a:r>
            <a:r>
              <a:rPr lang="en-US" altLang="zh-CN" baseline="-25000" smtClean="0">
                <a:latin typeface="Symbol" pitchFamily="18" charset="2"/>
              </a:rPr>
              <a:t>  </a:t>
            </a:r>
            <a:r>
              <a:rPr lang="zh-CN" altLang="en-US" smtClean="0">
                <a:latin typeface="Symbol" pitchFamily="18" charset="2"/>
              </a:rPr>
              <a:t>还</a:t>
            </a:r>
            <a:r>
              <a:rPr kumimoji="1" lang="zh-CN" altLang="en-US" smtClean="0"/>
              <a:t>是 </a:t>
            </a:r>
            <a:r>
              <a:rPr lang="en-US" altLang="zh-CN" i="1" smtClean="0">
                <a:solidFill>
                  <a:srgbClr val="0000FF"/>
                </a:solidFill>
              </a:rPr>
              <a:t>Ax = </a:t>
            </a:r>
            <a:r>
              <a:rPr lang="en-US" altLang="zh-CN" smtClean="0">
                <a:solidFill>
                  <a:srgbClr val="0000FF"/>
                </a:solidFill>
              </a:rPr>
              <a:t>0 </a:t>
            </a:r>
            <a:r>
              <a:rPr lang="zh-CN" altLang="en-US" smtClean="0">
                <a:latin typeface="Symbol" pitchFamily="18" charset="2"/>
              </a:rPr>
              <a:t>的解</a:t>
            </a:r>
            <a:r>
              <a:rPr kumimoji="1" lang="zh-CN" altLang="en-US" smtClean="0"/>
              <a:t>．</a:t>
            </a:r>
          </a:p>
          <a:p>
            <a:pPr eaLnBrk="1" hangingPunct="1">
              <a:lnSpc>
                <a:spcPct val="90000"/>
              </a:lnSpc>
              <a:spcBef>
                <a:spcPct val="50000"/>
              </a:spcBef>
              <a:buClr>
                <a:schemeClr val="accent2"/>
              </a:buClr>
              <a:buSzPct val="80000"/>
              <a:buFont typeface="Wingdings" pitchFamily="2" charset="2"/>
              <a:buNone/>
            </a:pPr>
            <a:r>
              <a:rPr lang="zh-CN" altLang="en-US" smtClean="0">
                <a:solidFill>
                  <a:srgbClr val="0000FF"/>
                </a:solidFill>
              </a:rPr>
              <a:t>证明：</a:t>
            </a:r>
            <a:r>
              <a:rPr lang="zh-CN" altLang="en-US" smtClean="0"/>
              <a:t>  </a:t>
            </a:r>
            <a:r>
              <a:rPr lang="en-US" altLang="zh-CN" i="1" smtClean="0"/>
              <a:t>A</a:t>
            </a:r>
            <a:r>
              <a:rPr lang="en-US" altLang="zh-CN" smtClean="0"/>
              <a:t>( </a:t>
            </a:r>
            <a:r>
              <a:rPr lang="en-US" altLang="zh-CN" i="1" smtClean="0"/>
              <a:t>k</a:t>
            </a:r>
            <a:r>
              <a:rPr lang="en-US" altLang="zh-CN" i="1" smtClean="0">
                <a:latin typeface="Symbol" pitchFamily="18" charset="2"/>
              </a:rPr>
              <a:t>x </a:t>
            </a:r>
            <a:r>
              <a:rPr lang="en-US" altLang="zh-CN" smtClean="0">
                <a:latin typeface="Symbol" pitchFamily="18" charset="2"/>
              </a:rPr>
              <a:t>) </a:t>
            </a:r>
            <a:r>
              <a:rPr lang="en-US" altLang="zh-CN" smtClean="0"/>
              <a:t>=</a:t>
            </a:r>
            <a:r>
              <a:rPr lang="en-US" altLang="zh-CN" smtClean="0">
                <a:latin typeface="Symbol" pitchFamily="18" charset="2"/>
              </a:rPr>
              <a:t> </a:t>
            </a:r>
            <a:r>
              <a:rPr lang="en-US" altLang="zh-CN" i="1" smtClean="0"/>
              <a:t>k </a:t>
            </a:r>
            <a:r>
              <a:rPr lang="en-US" altLang="zh-CN" smtClean="0"/>
              <a:t>( </a:t>
            </a:r>
            <a:r>
              <a:rPr lang="en-US" altLang="zh-CN" i="1" smtClean="0"/>
              <a:t>A</a:t>
            </a:r>
            <a:r>
              <a:rPr lang="en-US" altLang="zh-CN" i="1" smtClean="0">
                <a:latin typeface="Symbol" pitchFamily="18" charset="2"/>
              </a:rPr>
              <a:t>x </a:t>
            </a:r>
            <a:r>
              <a:rPr lang="en-US" altLang="zh-CN" smtClean="0"/>
              <a:t>)</a:t>
            </a:r>
            <a:r>
              <a:rPr lang="en-US" altLang="zh-CN" baseline="-25000" smtClean="0">
                <a:latin typeface="Symbol" pitchFamily="18" charset="2"/>
              </a:rPr>
              <a:t> </a:t>
            </a:r>
            <a:r>
              <a:rPr lang="en-US" altLang="zh-CN" smtClean="0"/>
              <a:t>= </a:t>
            </a:r>
            <a:r>
              <a:rPr lang="en-US" altLang="zh-CN" i="1" smtClean="0"/>
              <a:t>k</a:t>
            </a:r>
            <a:r>
              <a:rPr lang="en-US" altLang="zh-CN" smtClean="0"/>
              <a:t> 0 = 0 </a:t>
            </a:r>
            <a:r>
              <a:rPr kumimoji="1" lang="zh-CN" altLang="en-US" smtClean="0"/>
              <a:t>．</a:t>
            </a:r>
          </a:p>
          <a:p>
            <a:pPr eaLnBrk="1" hangingPunct="1">
              <a:lnSpc>
                <a:spcPct val="40000"/>
              </a:lnSpc>
              <a:spcBef>
                <a:spcPct val="50000"/>
              </a:spcBef>
              <a:buClr>
                <a:schemeClr val="accent2"/>
              </a:buClr>
              <a:buSzPct val="80000"/>
              <a:buFont typeface="Wingdings" pitchFamily="2" charset="2"/>
              <a:buNone/>
            </a:pPr>
            <a:endParaRPr kumimoji="1" lang="zh-CN" altLang="en-US" smtClean="0"/>
          </a:p>
          <a:p>
            <a:pPr eaLnBrk="1" hangingPunct="1">
              <a:lnSpc>
                <a:spcPct val="90000"/>
              </a:lnSpc>
              <a:spcBef>
                <a:spcPct val="50000"/>
              </a:spcBef>
              <a:buClr>
                <a:schemeClr val="accent2"/>
              </a:buClr>
              <a:buSzPct val="80000"/>
              <a:buFont typeface="Wingdings" pitchFamily="2" charset="2"/>
              <a:buNone/>
            </a:pPr>
            <a:r>
              <a:rPr kumimoji="1" lang="zh-CN" altLang="en-US" smtClean="0">
                <a:solidFill>
                  <a:srgbClr val="0000FF"/>
                </a:solidFill>
              </a:rPr>
              <a:t>结论：</a:t>
            </a:r>
            <a:r>
              <a:rPr lang="zh-CN" altLang="en-US" smtClean="0"/>
              <a:t>若 </a:t>
            </a:r>
            <a:r>
              <a:rPr lang="en-US" altLang="zh-CN" i="1" smtClean="0"/>
              <a:t>x</a:t>
            </a:r>
            <a:r>
              <a:rPr lang="en-US" altLang="zh-CN" smtClean="0"/>
              <a:t> = </a:t>
            </a:r>
            <a:r>
              <a:rPr lang="en-US" altLang="zh-CN" i="1" smtClean="0">
                <a:latin typeface="Symbol" pitchFamily="18" charset="2"/>
              </a:rPr>
              <a:t>x</a:t>
            </a:r>
            <a:r>
              <a:rPr lang="en-US" altLang="zh-CN" baseline="-25000" smtClean="0"/>
              <a:t>1</a:t>
            </a:r>
            <a:r>
              <a:rPr lang="en-US" altLang="zh-CN" smtClean="0">
                <a:latin typeface="Symbol" pitchFamily="18" charset="2"/>
              </a:rPr>
              <a:t>, </a:t>
            </a:r>
            <a:r>
              <a:rPr lang="en-US" altLang="zh-CN" baseline="-25000" smtClean="0">
                <a:latin typeface="Symbol" pitchFamily="18" charset="2"/>
              </a:rPr>
              <a:t> </a:t>
            </a:r>
            <a:r>
              <a:rPr lang="en-US" altLang="zh-CN" i="1" smtClean="0"/>
              <a:t>x</a:t>
            </a:r>
            <a:r>
              <a:rPr lang="en-US" altLang="zh-CN" smtClean="0"/>
              <a:t> = </a:t>
            </a:r>
            <a:r>
              <a:rPr lang="en-US" altLang="zh-CN" i="1" smtClean="0">
                <a:latin typeface="Symbol" pitchFamily="18" charset="2"/>
              </a:rPr>
              <a:t>x</a:t>
            </a:r>
            <a:r>
              <a:rPr lang="en-US" altLang="zh-CN" baseline="-25000" smtClean="0"/>
              <a:t>2</a:t>
            </a:r>
            <a:r>
              <a:rPr lang="en-US" altLang="zh-CN" smtClean="0"/>
              <a:t>, ...,</a:t>
            </a:r>
            <a:r>
              <a:rPr lang="en-US" altLang="zh-CN" smtClean="0">
                <a:latin typeface="Symbol" pitchFamily="18" charset="2"/>
              </a:rPr>
              <a:t>, </a:t>
            </a:r>
            <a:r>
              <a:rPr lang="en-US" altLang="zh-CN" baseline="-25000" smtClean="0">
                <a:latin typeface="Symbol" pitchFamily="18" charset="2"/>
              </a:rPr>
              <a:t> </a:t>
            </a:r>
            <a:r>
              <a:rPr lang="en-US" altLang="zh-CN" i="1" smtClean="0"/>
              <a:t>x</a:t>
            </a:r>
            <a:r>
              <a:rPr lang="en-US" altLang="zh-CN" smtClean="0"/>
              <a:t> = </a:t>
            </a:r>
            <a:r>
              <a:rPr lang="en-US" altLang="zh-CN" i="1" smtClean="0">
                <a:latin typeface="Symbol" pitchFamily="18" charset="2"/>
              </a:rPr>
              <a:t>x</a:t>
            </a:r>
            <a:r>
              <a:rPr lang="en-US" altLang="zh-CN" i="1" baseline="-25000" smtClean="0"/>
              <a:t>t</a:t>
            </a:r>
            <a:r>
              <a:rPr lang="en-US" altLang="zh-CN" baseline="-25000" smtClean="0">
                <a:latin typeface="Symbol" pitchFamily="18" charset="2"/>
              </a:rPr>
              <a:t> </a:t>
            </a:r>
            <a:r>
              <a:rPr lang="zh-CN" altLang="en-US" smtClean="0"/>
              <a:t>是齐次线性方程组 </a:t>
            </a:r>
            <a:r>
              <a:rPr lang="en-US" altLang="zh-CN" i="1" smtClean="0">
                <a:solidFill>
                  <a:srgbClr val="0000FF"/>
                </a:solidFill>
              </a:rPr>
              <a:t>Ax = </a:t>
            </a:r>
            <a:r>
              <a:rPr lang="en-US" altLang="zh-CN" smtClean="0">
                <a:solidFill>
                  <a:srgbClr val="0000FF"/>
                </a:solidFill>
              </a:rPr>
              <a:t>0</a:t>
            </a:r>
          </a:p>
          <a:p>
            <a:pPr eaLnBrk="1" hangingPunct="1">
              <a:lnSpc>
                <a:spcPct val="90000"/>
              </a:lnSpc>
              <a:spcBef>
                <a:spcPct val="50000"/>
              </a:spcBef>
              <a:buClr>
                <a:schemeClr val="accent2"/>
              </a:buClr>
              <a:buSzPct val="80000"/>
              <a:buFont typeface="Wingdings" pitchFamily="2" charset="2"/>
              <a:buNone/>
            </a:pPr>
            <a:r>
              <a:rPr lang="en-US" altLang="zh-CN" smtClean="0"/>
              <a:t>            </a:t>
            </a:r>
            <a:r>
              <a:rPr lang="zh-CN" altLang="en-US" smtClean="0"/>
              <a:t>的解， 则 </a:t>
            </a:r>
            <a:r>
              <a:rPr lang="en-US" altLang="zh-CN" i="1" smtClean="0">
                <a:solidFill>
                  <a:srgbClr val="FF0000"/>
                </a:solidFill>
              </a:rPr>
              <a:t>x</a:t>
            </a:r>
            <a:r>
              <a:rPr lang="en-US" altLang="zh-CN" smtClean="0">
                <a:solidFill>
                  <a:srgbClr val="FF0000"/>
                </a:solidFill>
              </a:rPr>
              <a:t> = </a:t>
            </a:r>
            <a:r>
              <a:rPr kumimoji="1" lang="en-US" altLang="zh-CN" i="1" smtClean="0">
                <a:solidFill>
                  <a:srgbClr val="FF0000"/>
                </a:solidFill>
              </a:rPr>
              <a:t>k</a:t>
            </a:r>
            <a:r>
              <a:rPr kumimoji="1" lang="en-US" altLang="zh-CN" baseline="-25000" smtClean="0">
                <a:solidFill>
                  <a:srgbClr val="FF0000"/>
                </a:solidFill>
              </a:rPr>
              <a:t>1</a:t>
            </a:r>
            <a:r>
              <a:rPr lang="en-US" altLang="zh-CN" i="1" smtClean="0">
                <a:solidFill>
                  <a:srgbClr val="FF0000"/>
                </a:solidFill>
                <a:latin typeface="Symbol" pitchFamily="18" charset="2"/>
              </a:rPr>
              <a:t>x</a:t>
            </a:r>
            <a:r>
              <a:rPr kumimoji="1" lang="en-US" altLang="zh-CN" baseline="-25000" smtClean="0">
                <a:solidFill>
                  <a:srgbClr val="FF0000"/>
                </a:solidFill>
              </a:rPr>
              <a:t>1 </a:t>
            </a:r>
            <a:r>
              <a:rPr kumimoji="1" lang="en-US" altLang="zh-CN" smtClean="0">
                <a:solidFill>
                  <a:srgbClr val="FF0000"/>
                </a:solidFill>
              </a:rPr>
              <a:t>+ </a:t>
            </a:r>
            <a:r>
              <a:rPr kumimoji="1" lang="en-US" altLang="zh-CN" i="1" smtClean="0">
                <a:solidFill>
                  <a:srgbClr val="FF0000"/>
                </a:solidFill>
              </a:rPr>
              <a:t>k</a:t>
            </a:r>
            <a:r>
              <a:rPr kumimoji="1" lang="en-US" altLang="zh-CN" baseline="-25000" smtClean="0">
                <a:solidFill>
                  <a:srgbClr val="FF0000"/>
                </a:solidFill>
              </a:rPr>
              <a:t>2</a:t>
            </a:r>
            <a:r>
              <a:rPr lang="en-US" altLang="zh-CN" i="1" smtClean="0">
                <a:solidFill>
                  <a:srgbClr val="FF0000"/>
                </a:solidFill>
                <a:latin typeface="Symbol" pitchFamily="18" charset="2"/>
              </a:rPr>
              <a:t>x</a:t>
            </a:r>
            <a:r>
              <a:rPr kumimoji="1" lang="en-US" altLang="zh-CN" baseline="-25000" smtClean="0">
                <a:solidFill>
                  <a:srgbClr val="FF0000"/>
                </a:solidFill>
              </a:rPr>
              <a:t>2 </a:t>
            </a:r>
            <a:r>
              <a:rPr kumimoji="1" lang="en-US" altLang="zh-CN" smtClean="0">
                <a:solidFill>
                  <a:srgbClr val="FF0000"/>
                </a:solidFill>
              </a:rPr>
              <a:t>+ … + </a:t>
            </a:r>
            <a:r>
              <a:rPr kumimoji="1" lang="en-US" altLang="zh-CN" i="1" smtClean="0">
                <a:solidFill>
                  <a:srgbClr val="FF0000"/>
                </a:solidFill>
              </a:rPr>
              <a:t>k</a:t>
            </a:r>
            <a:r>
              <a:rPr kumimoji="1" lang="en-US" altLang="zh-CN" i="1" baseline="-25000" smtClean="0">
                <a:solidFill>
                  <a:srgbClr val="FF0000"/>
                </a:solidFill>
              </a:rPr>
              <a:t>t</a:t>
            </a:r>
            <a:r>
              <a:rPr lang="en-US" altLang="zh-CN" i="1" smtClean="0">
                <a:solidFill>
                  <a:srgbClr val="FF0000"/>
                </a:solidFill>
                <a:latin typeface="Symbol" pitchFamily="18" charset="2"/>
              </a:rPr>
              <a:t>x</a:t>
            </a:r>
            <a:r>
              <a:rPr kumimoji="1" lang="en-US" altLang="zh-CN" i="1" baseline="-25000" smtClean="0">
                <a:solidFill>
                  <a:srgbClr val="FF0000"/>
                </a:solidFill>
              </a:rPr>
              <a:t>t</a:t>
            </a:r>
            <a:r>
              <a:rPr kumimoji="1" lang="en-US" altLang="zh-CN" i="1" baseline="-25000" smtClean="0"/>
              <a:t> </a:t>
            </a:r>
            <a:r>
              <a:rPr lang="zh-CN" altLang="en-US" smtClean="0">
                <a:latin typeface="Symbol" pitchFamily="18" charset="2"/>
              </a:rPr>
              <a:t>还</a:t>
            </a:r>
            <a:r>
              <a:rPr lang="zh-CN" altLang="en-US" smtClean="0"/>
              <a:t>是 </a:t>
            </a:r>
            <a:r>
              <a:rPr lang="en-US" altLang="zh-CN" i="1" smtClean="0">
                <a:solidFill>
                  <a:srgbClr val="0000FF"/>
                </a:solidFill>
              </a:rPr>
              <a:t>Ax = </a:t>
            </a:r>
            <a:r>
              <a:rPr lang="en-US" altLang="zh-CN" smtClean="0">
                <a:solidFill>
                  <a:srgbClr val="0000FF"/>
                </a:solidFill>
              </a:rPr>
              <a:t>0</a:t>
            </a:r>
            <a:r>
              <a:rPr lang="en-US" altLang="zh-CN" smtClean="0"/>
              <a:t> </a:t>
            </a:r>
            <a:r>
              <a:rPr lang="zh-CN" altLang="en-US" smtClean="0"/>
              <a:t>的解</a:t>
            </a:r>
            <a:r>
              <a:rPr lang="en-US" altLang="zh-CN" smtClean="0">
                <a:latin typeface="楷体_GB2312"/>
              </a:rPr>
              <a:t>.</a:t>
            </a:r>
            <a:endParaRPr kumimoji="1"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slide(fromBottom)">
                                      <p:cBhvr>
                                        <p:cTn id="7" dur="500"/>
                                        <p:tgtEl>
                                          <p:spTgt spid="870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7043">
                                            <p:txEl>
                                              <p:pRg st="1" end="1"/>
                                            </p:txEl>
                                          </p:spTgt>
                                        </p:tgtEl>
                                        <p:attrNameLst>
                                          <p:attrName>style.visibility</p:attrName>
                                        </p:attrNameLst>
                                      </p:cBhvr>
                                      <p:to>
                                        <p:strVal val="visible"/>
                                      </p:to>
                                    </p:set>
                                    <p:animEffect transition="in" filter="slide(fromBottom)">
                                      <p:cBhvr>
                                        <p:cTn id="12" dur="500"/>
                                        <p:tgtEl>
                                          <p:spTgt spid="870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anim calcmode="lin" valueType="num">
                                      <p:cBhvr additive="base">
                                        <p:cTn id="17" dur="500" fill="hold"/>
                                        <p:tgtEl>
                                          <p:spTgt spid="8704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70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87043">
                                            <p:txEl>
                                              <p:pRg st="4" end="4"/>
                                            </p:txEl>
                                          </p:spTgt>
                                        </p:tgtEl>
                                        <p:attrNameLst>
                                          <p:attrName>style.visibility</p:attrName>
                                        </p:attrNameLst>
                                      </p:cBhvr>
                                      <p:to>
                                        <p:strVal val="visible"/>
                                      </p:to>
                                    </p:set>
                                    <p:animEffect transition="in" filter="slide(fromBottom)">
                                      <p:cBhvr>
                                        <p:cTn id="23" dur="500"/>
                                        <p:tgtEl>
                                          <p:spTgt spid="8704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87043">
                                            <p:txEl>
                                              <p:pRg st="5" end="5"/>
                                            </p:txEl>
                                          </p:spTgt>
                                        </p:tgtEl>
                                        <p:attrNameLst>
                                          <p:attrName>style.visibility</p:attrName>
                                        </p:attrNameLst>
                                      </p:cBhvr>
                                      <p:to>
                                        <p:strVal val="visible"/>
                                      </p:to>
                                    </p:set>
                                    <p:animEffect transition="in" filter="slide(fromBottom)">
                                      <p:cBhvr>
                                        <p:cTn id="28" dur="500"/>
                                        <p:tgtEl>
                                          <p:spTgt spid="87043">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87043">
                                            <p:txEl>
                                              <p:pRg st="6" end="6"/>
                                            </p:txEl>
                                          </p:spTgt>
                                        </p:tgtEl>
                                        <p:attrNameLst>
                                          <p:attrName>style.visibility</p:attrName>
                                        </p:attrNameLst>
                                      </p:cBhvr>
                                      <p:to>
                                        <p:strVal val="visible"/>
                                      </p:to>
                                    </p:set>
                                    <p:anim calcmode="lin" valueType="num">
                                      <p:cBhvr additive="base">
                                        <p:cTn id="33" dur="500" fill="hold"/>
                                        <p:tgtEl>
                                          <p:spTgt spid="8704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8704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87043">
                                            <p:txEl>
                                              <p:pRg st="8" end="8"/>
                                            </p:txEl>
                                          </p:spTgt>
                                        </p:tgtEl>
                                        <p:attrNameLst>
                                          <p:attrName>style.visibility</p:attrName>
                                        </p:attrNameLst>
                                      </p:cBhvr>
                                      <p:to>
                                        <p:strVal val="visible"/>
                                      </p:to>
                                    </p:set>
                                    <p:anim calcmode="lin" valueType="num">
                                      <p:cBhvr>
                                        <p:cTn id="39" dur="500" fill="hold"/>
                                        <p:tgtEl>
                                          <p:spTgt spid="87043">
                                            <p:txEl>
                                              <p:pRg st="8" end="8"/>
                                            </p:txEl>
                                          </p:spTgt>
                                        </p:tgtEl>
                                        <p:attrNameLst>
                                          <p:attrName>ppt_w</p:attrName>
                                        </p:attrNameLst>
                                      </p:cBhvr>
                                      <p:tavLst>
                                        <p:tav tm="0">
                                          <p:val>
                                            <p:fltVal val="0"/>
                                          </p:val>
                                        </p:tav>
                                        <p:tav tm="100000">
                                          <p:val>
                                            <p:strVal val="#ppt_w"/>
                                          </p:val>
                                        </p:tav>
                                      </p:tavLst>
                                    </p:anim>
                                    <p:anim calcmode="lin" valueType="num">
                                      <p:cBhvr>
                                        <p:cTn id="40" dur="500" fill="hold"/>
                                        <p:tgtEl>
                                          <p:spTgt spid="87043">
                                            <p:txEl>
                                              <p:pRg st="8" end="8"/>
                                            </p:txEl>
                                          </p:spTgt>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87043">
                                            <p:txEl>
                                              <p:pRg st="9" end="9"/>
                                            </p:txEl>
                                          </p:spTgt>
                                        </p:tgtEl>
                                        <p:attrNameLst>
                                          <p:attrName>style.visibility</p:attrName>
                                        </p:attrNameLst>
                                      </p:cBhvr>
                                      <p:to>
                                        <p:strVal val="visible"/>
                                      </p:to>
                                    </p:set>
                                    <p:anim calcmode="lin" valueType="num">
                                      <p:cBhvr>
                                        <p:cTn id="43" dur="500" fill="hold"/>
                                        <p:tgtEl>
                                          <p:spTgt spid="87043">
                                            <p:txEl>
                                              <p:pRg st="9" end="9"/>
                                            </p:txEl>
                                          </p:spTgt>
                                        </p:tgtEl>
                                        <p:attrNameLst>
                                          <p:attrName>ppt_w</p:attrName>
                                        </p:attrNameLst>
                                      </p:cBhvr>
                                      <p:tavLst>
                                        <p:tav tm="0">
                                          <p:val>
                                            <p:fltVal val="0"/>
                                          </p:val>
                                        </p:tav>
                                        <p:tav tm="100000">
                                          <p:val>
                                            <p:strVal val="#ppt_w"/>
                                          </p:val>
                                        </p:tav>
                                      </p:tavLst>
                                    </p:anim>
                                    <p:anim calcmode="lin" valueType="num">
                                      <p:cBhvr>
                                        <p:cTn id="44" dur="500" fill="hold"/>
                                        <p:tgtEl>
                                          <p:spTgt spid="87043">
                                            <p:txEl>
                                              <p:pRg st="9" end="9"/>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55613" y="455613"/>
            <a:ext cx="8148637" cy="5934075"/>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结论：</a:t>
            </a:r>
            <a:r>
              <a:rPr lang="zh-CN" altLang="en-US" sz="2400" b="1">
                <a:solidFill>
                  <a:srgbClr val="000000"/>
                </a:solidFill>
                <a:latin typeface="Times New Roman" pitchFamily="18" charset="0"/>
                <a:ea typeface="楷体_GB2312"/>
                <a:cs typeface="楷体_GB2312"/>
              </a:rPr>
              <a:t>若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Symbol" pitchFamily="18" charset="2"/>
                <a:ea typeface="楷体_GB2312"/>
                <a:cs typeface="楷体_GB2312"/>
              </a:rPr>
              <a:t>, </a:t>
            </a:r>
            <a:r>
              <a:rPr lang="en-US" altLang="zh-CN" sz="2400" b="1" baseline="-25000">
                <a:solidFill>
                  <a:srgbClr val="000000"/>
                </a:solidFill>
                <a:latin typeface="Symbol" pitchFamily="18" charset="2"/>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a:t>
            </a:r>
            <a:r>
              <a:rPr lang="en-US" altLang="zh-CN" sz="2400" b="1">
                <a:solidFill>
                  <a:srgbClr val="000000"/>
                </a:solidFill>
                <a:latin typeface="Symbol" pitchFamily="18" charset="2"/>
                <a:ea typeface="楷体_GB2312"/>
                <a:cs typeface="楷体_GB2312"/>
              </a:rPr>
              <a:t>, </a:t>
            </a:r>
            <a:r>
              <a:rPr lang="en-US" altLang="zh-CN" sz="2400" b="1" baseline="-25000">
                <a:solidFill>
                  <a:srgbClr val="000000"/>
                </a:solidFill>
                <a:latin typeface="Symbol" pitchFamily="18" charset="2"/>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x</a:t>
            </a:r>
            <a:r>
              <a:rPr lang="en-US" altLang="zh-CN" sz="2400" b="1" i="1" baseline="-25000">
                <a:solidFill>
                  <a:srgbClr val="000000"/>
                </a:solidFill>
                <a:latin typeface="Times New Roman" pitchFamily="18" charset="0"/>
                <a:ea typeface="楷体_GB2312"/>
                <a:cs typeface="楷体_GB2312"/>
              </a:rPr>
              <a:t>t</a:t>
            </a:r>
            <a:r>
              <a:rPr lang="en-US" altLang="zh-CN" sz="2400" b="1" baseline="-25000">
                <a:solidFill>
                  <a:srgbClr val="000000"/>
                </a:solidFill>
                <a:latin typeface="Symbol" pitchFamily="18" charset="2"/>
                <a:ea typeface="楷体_GB2312"/>
                <a:cs typeface="楷体_GB2312"/>
              </a:rPr>
              <a:t> </a:t>
            </a:r>
            <a:r>
              <a:rPr lang="zh-CN" altLang="en-US" sz="2400" b="1">
                <a:solidFill>
                  <a:srgbClr val="000000"/>
                </a:solidFill>
                <a:latin typeface="Times New Roman" pitchFamily="18" charset="0"/>
                <a:ea typeface="楷体_GB2312"/>
                <a:cs typeface="楷体_GB2312"/>
              </a:rPr>
              <a:t>是齐次线性方程组 </a:t>
            </a:r>
            <a:r>
              <a:rPr lang="en-US" altLang="zh-CN" sz="2400" b="1" i="1">
                <a:solidFill>
                  <a:srgbClr val="0000FF"/>
                </a:solidFill>
                <a:latin typeface="Times New Roman" pitchFamily="18" charset="0"/>
                <a:ea typeface="楷体_GB2312"/>
                <a:cs typeface="楷体_GB2312"/>
              </a:rPr>
              <a:t>Ax = </a:t>
            </a:r>
            <a:r>
              <a:rPr lang="en-US" altLang="zh-CN" sz="2400" b="1">
                <a:solidFill>
                  <a:srgbClr val="0000FF"/>
                </a:solidFill>
                <a:latin typeface="Times New Roman" pitchFamily="18" charset="0"/>
                <a:ea typeface="楷体_GB2312"/>
                <a:cs typeface="楷体_GB2312"/>
              </a:rPr>
              <a:t>0</a:t>
            </a:r>
            <a:r>
              <a:rPr lang="en-US" altLang="zh-CN" sz="2400" b="1">
                <a:solidFill>
                  <a:srgbClr val="000000"/>
                </a:solidFill>
                <a:latin typeface="Times New Roman" pitchFamily="18" charset="0"/>
                <a:ea typeface="楷体_GB2312"/>
                <a:cs typeface="楷体_GB2312"/>
              </a:rPr>
              <a:t> </a:t>
            </a:r>
          </a:p>
          <a:p>
            <a:pPr marL="457200" indent="-457200">
              <a:lnSpc>
                <a:spcPct val="90000"/>
              </a:lnSpc>
              <a:spcBef>
                <a:spcPct val="50000"/>
              </a:spcBef>
              <a:buClr>
                <a:srgbClr val="9999CC"/>
              </a:buClr>
              <a:buSzPct val="80000"/>
              <a:buFont typeface="Wingdings" pitchFamily="2" charset="2"/>
              <a:buNone/>
            </a:pPr>
            <a:r>
              <a:rPr lang="zh-CN" altLang="en-US" sz="2400" b="1">
                <a:solidFill>
                  <a:srgbClr val="000000"/>
                </a:solidFill>
                <a:latin typeface="Times New Roman" pitchFamily="18" charset="0"/>
                <a:ea typeface="楷体_GB2312"/>
                <a:cs typeface="楷体_GB2312"/>
              </a:rPr>
              <a:t>的解， 则 </a:t>
            </a:r>
            <a:r>
              <a:rPr lang="en-US" altLang="zh-CN" sz="2400" b="1" i="1">
                <a:solidFill>
                  <a:srgbClr val="FF0000"/>
                </a:solidFill>
                <a:latin typeface="Times New Roman" pitchFamily="18" charset="0"/>
                <a:ea typeface="楷体_GB2312"/>
                <a:cs typeface="楷体_GB2312"/>
              </a:rPr>
              <a:t>x</a:t>
            </a:r>
            <a:r>
              <a:rPr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k</a:t>
            </a:r>
            <a:r>
              <a:rPr kumimoji="1" lang="en-US" altLang="zh-CN" sz="2400" b="1" baseline="-25000">
                <a:solidFill>
                  <a:srgbClr val="FF0000"/>
                </a:solidFill>
                <a:latin typeface="Times New Roman" pitchFamily="18" charset="0"/>
                <a:ea typeface="楷体_GB2312"/>
                <a:cs typeface="楷体_GB2312"/>
              </a:rPr>
              <a:t>1</a:t>
            </a:r>
            <a:r>
              <a:rPr lang="en-US" altLang="zh-CN" sz="2400" b="1" i="1">
                <a:solidFill>
                  <a:srgbClr val="FF0000"/>
                </a:solidFill>
                <a:latin typeface="Symbol" pitchFamily="18" charset="2"/>
                <a:ea typeface="楷体_GB2312"/>
                <a:cs typeface="楷体_GB2312"/>
              </a:rPr>
              <a:t>x</a:t>
            </a:r>
            <a:r>
              <a:rPr kumimoji="1" lang="en-US" altLang="zh-CN" sz="2400" b="1" baseline="-25000">
                <a:solidFill>
                  <a:srgbClr val="FF0000"/>
                </a:solidFill>
                <a:latin typeface="Times New Roman" pitchFamily="18" charset="0"/>
                <a:ea typeface="楷体_GB2312"/>
                <a:cs typeface="楷体_GB2312"/>
              </a:rPr>
              <a:t>1 </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k</a:t>
            </a:r>
            <a:r>
              <a:rPr kumimoji="1" lang="en-US" altLang="zh-CN" sz="2400" b="1" baseline="-25000">
                <a:solidFill>
                  <a:srgbClr val="FF0000"/>
                </a:solidFill>
                <a:latin typeface="Times New Roman" pitchFamily="18" charset="0"/>
                <a:ea typeface="楷体_GB2312"/>
                <a:cs typeface="楷体_GB2312"/>
              </a:rPr>
              <a:t>2</a:t>
            </a:r>
            <a:r>
              <a:rPr lang="en-US" altLang="zh-CN" sz="2400" b="1" i="1">
                <a:solidFill>
                  <a:srgbClr val="FF0000"/>
                </a:solidFill>
                <a:latin typeface="Symbol" pitchFamily="18" charset="2"/>
                <a:ea typeface="楷体_GB2312"/>
                <a:cs typeface="楷体_GB2312"/>
              </a:rPr>
              <a:t>x</a:t>
            </a:r>
            <a:r>
              <a:rPr kumimoji="1" lang="en-US" altLang="zh-CN" sz="2400" b="1" baseline="-25000">
                <a:solidFill>
                  <a:srgbClr val="FF0000"/>
                </a:solidFill>
                <a:latin typeface="Times New Roman" pitchFamily="18" charset="0"/>
                <a:ea typeface="楷体_GB2312"/>
                <a:cs typeface="楷体_GB2312"/>
              </a:rPr>
              <a:t>2 </a:t>
            </a:r>
            <a:r>
              <a:rPr kumimoji="1" lang="en-US" altLang="zh-CN" sz="2400" b="1">
                <a:solidFill>
                  <a:srgbClr val="FF0000"/>
                </a:solidFill>
                <a:latin typeface="Times New Roman" pitchFamily="18" charset="0"/>
                <a:ea typeface="楷体_GB2312"/>
                <a:cs typeface="楷体_GB2312"/>
              </a:rPr>
              <a:t>+ … + </a:t>
            </a:r>
            <a:r>
              <a:rPr kumimoji="1" lang="en-US" altLang="zh-CN" sz="2400" b="1" i="1">
                <a:solidFill>
                  <a:srgbClr val="FF0000"/>
                </a:solidFill>
                <a:latin typeface="Times New Roman" pitchFamily="18" charset="0"/>
                <a:ea typeface="楷体_GB2312"/>
                <a:cs typeface="楷体_GB2312"/>
              </a:rPr>
              <a:t>k</a:t>
            </a:r>
            <a:r>
              <a:rPr kumimoji="1" lang="en-US" altLang="zh-CN" sz="2400" b="1" i="1" baseline="-25000">
                <a:solidFill>
                  <a:srgbClr val="FF0000"/>
                </a:solidFill>
                <a:latin typeface="Times New Roman" pitchFamily="18" charset="0"/>
                <a:ea typeface="楷体_GB2312"/>
                <a:cs typeface="楷体_GB2312"/>
              </a:rPr>
              <a:t>t</a:t>
            </a:r>
            <a:r>
              <a:rPr lang="en-US" altLang="zh-CN" sz="2400" b="1" i="1">
                <a:solidFill>
                  <a:srgbClr val="FF0000"/>
                </a:solidFill>
                <a:latin typeface="Symbol" pitchFamily="18" charset="2"/>
                <a:ea typeface="楷体_GB2312"/>
                <a:cs typeface="楷体_GB2312"/>
              </a:rPr>
              <a:t>x</a:t>
            </a:r>
            <a:r>
              <a:rPr kumimoji="1" lang="en-US" altLang="zh-CN" sz="2400" b="1" i="1" baseline="-25000">
                <a:solidFill>
                  <a:srgbClr val="FF0000"/>
                </a:solidFill>
                <a:latin typeface="Times New Roman" pitchFamily="18" charset="0"/>
                <a:ea typeface="楷体_GB2312"/>
                <a:cs typeface="楷体_GB2312"/>
              </a:rPr>
              <a:t>t</a:t>
            </a:r>
            <a:r>
              <a:rPr kumimoji="1" lang="en-US" altLang="zh-CN" sz="2400" b="1" i="1" baseline="-25000">
                <a:solidFill>
                  <a:srgbClr val="000000"/>
                </a:solidFill>
                <a:latin typeface="Times New Roman" pitchFamily="18" charset="0"/>
                <a:ea typeface="楷体_GB2312"/>
                <a:cs typeface="楷体_GB2312"/>
              </a:rPr>
              <a:t>  </a:t>
            </a:r>
            <a:r>
              <a:rPr lang="zh-CN" altLang="en-US" sz="2400" b="1">
                <a:solidFill>
                  <a:srgbClr val="000000"/>
                </a:solidFill>
                <a:latin typeface="Symbol" pitchFamily="18" charset="2"/>
                <a:ea typeface="楷体_GB2312"/>
                <a:cs typeface="楷体_GB2312"/>
              </a:rPr>
              <a:t>还</a:t>
            </a:r>
            <a:r>
              <a:rPr lang="zh-CN" altLang="en-US" sz="2400" b="1">
                <a:solidFill>
                  <a:srgbClr val="000000"/>
                </a:solidFill>
                <a:latin typeface="Times New Roman" pitchFamily="18" charset="0"/>
                <a:ea typeface="楷体_GB2312"/>
                <a:cs typeface="楷体_GB2312"/>
              </a:rPr>
              <a:t>是 </a:t>
            </a:r>
            <a:r>
              <a:rPr lang="en-US" altLang="zh-CN" sz="2400" b="1" i="1">
                <a:solidFill>
                  <a:srgbClr val="0000FF"/>
                </a:solidFill>
                <a:latin typeface="Times New Roman" pitchFamily="18" charset="0"/>
                <a:ea typeface="楷体_GB2312"/>
                <a:cs typeface="楷体_GB2312"/>
              </a:rPr>
              <a:t>Ax = </a:t>
            </a:r>
            <a:r>
              <a:rPr lang="en-US" altLang="zh-CN" sz="2400" b="1">
                <a:solidFill>
                  <a:srgbClr val="0000FF"/>
                </a:solidFill>
                <a:latin typeface="Times New Roman" pitchFamily="18" charset="0"/>
                <a:ea typeface="楷体_GB2312"/>
                <a:cs typeface="楷体_GB2312"/>
              </a:rPr>
              <a:t>0</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的解</a:t>
            </a:r>
            <a:r>
              <a:rPr lang="en-US" altLang="zh-CN" sz="2400" b="1">
                <a:solidFill>
                  <a:srgbClr val="000000"/>
                </a:solidFill>
                <a:latin typeface="楷体_GB2312"/>
                <a:ea typeface="楷体_GB2312"/>
                <a:cs typeface="楷体_GB2312"/>
              </a:rPr>
              <a:t>.</a:t>
            </a:r>
          </a:p>
          <a:p>
            <a:pPr marL="457200" indent="-457200">
              <a:lnSpc>
                <a:spcPct val="130000"/>
              </a:lnSpc>
              <a:spcBef>
                <a:spcPct val="50000"/>
              </a:spcBef>
              <a:buClr>
                <a:srgbClr val="0000FF"/>
              </a:buClr>
              <a:buSzPct val="80000"/>
              <a:buFont typeface="Wingdings" pitchFamily="2" charset="2"/>
              <a:buChar char="p"/>
            </a:pPr>
            <a:r>
              <a:rPr lang="zh-CN" altLang="en-US" sz="2400" b="1">
                <a:solidFill>
                  <a:srgbClr val="000000"/>
                </a:solidFill>
                <a:latin typeface="Times New Roman" pitchFamily="18" charset="0"/>
                <a:ea typeface="楷体_GB2312"/>
                <a:cs typeface="楷体_GB2312"/>
              </a:rPr>
              <a:t>已知齐次方程组 </a:t>
            </a:r>
            <a:r>
              <a:rPr lang="en-US" altLang="zh-CN" sz="2400" b="1" i="1">
                <a:solidFill>
                  <a:srgbClr val="0000FF"/>
                </a:solidFill>
                <a:latin typeface="Times New Roman" pitchFamily="18" charset="0"/>
                <a:ea typeface="楷体_GB2312"/>
                <a:cs typeface="楷体_GB2312"/>
              </a:rPr>
              <a:t>Ax = </a:t>
            </a:r>
            <a:r>
              <a:rPr lang="en-US" altLang="zh-CN" sz="2400" b="1">
                <a:solidFill>
                  <a:srgbClr val="0000FF"/>
                </a:solidFill>
                <a:latin typeface="Times New Roman" pitchFamily="18" charset="0"/>
                <a:ea typeface="楷体_GB2312"/>
                <a:cs typeface="楷体_GB2312"/>
              </a:rPr>
              <a:t>0 </a:t>
            </a:r>
            <a:r>
              <a:rPr lang="zh-CN" altLang="en-US" sz="2400" b="1">
                <a:solidFill>
                  <a:srgbClr val="000000"/>
                </a:solidFill>
                <a:latin typeface="Times New Roman" pitchFamily="18" charset="0"/>
                <a:ea typeface="楷体_GB2312"/>
                <a:cs typeface="楷体_GB2312"/>
              </a:rPr>
              <a:t>的几个解向量，可以通过这些解向量的线性组合给出更多的解．</a:t>
            </a:r>
          </a:p>
          <a:p>
            <a:pPr marL="457200" indent="-457200">
              <a:lnSpc>
                <a:spcPct val="130000"/>
              </a:lnSpc>
              <a:spcBef>
                <a:spcPct val="50000"/>
              </a:spcBef>
              <a:buClr>
                <a:srgbClr val="0000FF"/>
              </a:buClr>
              <a:buSzPct val="80000"/>
              <a:buFont typeface="Wingdings" pitchFamily="2" charset="2"/>
              <a:buChar char="p"/>
            </a:pPr>
            <a:r>
              <a:rPr lang="zh-CN" altLang="en-US" sz="2400" b="1">
                <a:solidFill>
                  <a:srgbClr val="000000"/>
                </a:solidFill>
                <a:latin typeface="Times New Roman" pitchFamily="18" charset="0"/>
                <a:ea typeface="楷体_GB2312"/>
                <a:cs typeface="楷体_GB2312"/>
              </a:rPr>
              <a:t>能否通过</a:t>
            </a:r>
            <a:r>
              <a:rPr lang="zh-CN" altLang="en-US" sz="2400" b="1">
                <a:solidFill>
                  <a:srgbClr val="0000FF"/>
                </a:solidFill>
                <a:latin typeface="Times New Roman" pitchFamily="18" charset="0"/>
                <a:ea typeface="楷体_GB2312"/>
                <a:cs typeface="楷体_GB2312"/>
              </a:rPr>
              <a:t>有限个解向量的线性组合</a:t>
            </a:r>
            <a:r>
              <a:rPr lang="zh-CN" altLang="en-US" sz="2400" b="1">
                <a:solidFill>
                  <a:srgbClr val="000000"/>
                </a:solidFill>
                <a:latin typeface="Times New Roman" pitchFamily="18" charset="0"/>
                <a:ea typeface="楷体_GB2312"/>
                <a:cs typeface="楷体_GB2312"/>
              </a:rPr>
              <a:t>把 </a:t>
            </a:r>
            <a:r>
              <a:rPr lang="en-US" altLang="zh-CN" sz="2400" b="1" i="1">
                <a:solidFill>
                  <a:srgbClr val="0000FF"/>
                </a:solidFill>
                <a:latin typeface="Times New Roman" pitchFamily="18" charset="0"/>
                <a:ea typeface="楷体_GB2312"/>
                <a:cs typeface="楷体_GB2312"/>
              </a:rPr>
              <a:t>Ax = </a:t>
            </a:r>
            <a:r>
              <a:rPr lang="en-US" altLang="zh-CN" sz="2400" b="1">
                <a:solidFill>
                  <a:srgbClr val="0000FF"/>
                </a:solidFill>
                <a:latin typeface="Times New Roman" pitchFamily="18" charset="0"/>
                <a:ea typeface="楷体_GB2312"/>
                <a:cs typeface="楷体_GB2312"/>
              </a:rPr>
              <a:t>0 </a:t>
            </a:r>
            <a:r>
              <a:rPr lang="zh-CN" altLang="en-US" sz="2400" b="1">
                <a:solidFill>
                  <a:srgbClr val="000000"/>
                </a:solidFill>
                <a:latin typeface="Times New Roman" pitchFamily="18" charset="0"/>
                <a:ea typeface="楷体_GB2312"/>
                <a:cs typeface="楷体_GB2312"/>
              </a:rPr>
              <a:t>的解全部表示出来？</a:t>
            </a:r>
          </a:p>
          <a:p>
            <a:pPr marL="457200" indent="-457200">
              <a:lnSpc>
                <a:spcPct val="130000"/>
              </a:lnSpc>
              <a:spcBef>
                <a:spcPct val="50000"/>
              </a:spcBef>
              <a:buClr>
                <a:srgbClr val="0000FF"/>
              </a:buClr>
              <a:buSzPct val="80000"/>
              <a:buFont typeface="Wingdings" pitchFamily="2" charset="2"/>
              <a:buChar char="p"/>
            </a:pPr>
            <a:r>
              <a:rPr lang="zh-CN" altLang="en-US" sz="2400" b="1">
                <a:solidFill>
                  <a:srgbClr val="000000"/>
                </a:solidFill>
                <a:latin typeface="Times New Roman" pitchFamily="18" charset="0"/>
                <a:ea typeface="楷体_GB2312"/>
                <a:cs typeface="楷体_GB2312"/>
              </a:rPr>
              <a:t>把 </a:t>
            </a:r>
            <a:r>
              <a:rPr lang="en-US" altLang="zh-CN" sz="2400" b="1" i="1">
                <a:solidFill>
                  <a:srgbClr val="0000FF"/>
                </a:solidFill>
                <a:latin typeface="Times New Roman" pitchFamily="18" charset="0"/>
                <a:ea typeface="楷体_GB2312"/>
                <a:cs typeface="楷体_GB2312"/>
              </a:rPr>
              <a:t>Ax = </a:t>
            </a:r>
            <a:r>
              <a:rPr lang="en-US" altLang="zh-CN" sz="2400" b="1">
                <a:solidFill>
                  <a:srgbClr val="0000FF"/>
                </a:solidFill>
                <a:latin typeface="Times New Roman" pitchFamily="18" charset="0"/>
                <a:ea typeface="楷体_GB2312"/>
                <a:cs typeface="楷体_GB2312"/>
              </a:rPr>
              <a:t>0 </a:t>
            </a:r>
            <a:r>
              <a:rPr lang="zh-CN" altLang="en-US" sz="2400" b="1">
                <a:solidFill>
                  <a:srgbClr val="000000"/>
                </a:solidFill>
                <a:latin typeface="Times New Roman" pitchFamily="18" charset="0"/>
                <a:ea typeface="楷体_GB2312"/>
                <a:cs typeface="楷体_GB2312"/>
              </a:rPr>
              <a:t>的全体解组成的集合记作 </a:t>
            </a:r>
            <a:r>
              <a:rPr lang="en-US" altLang="zh-CN" sz="2400" b="1" i="1">
                <a:solidFill>
                  <a:srgbClr val="000000"/>
                </a:solidFill>
                <a:latin typeface="Times New Roman" pitchFamily="18" charset="0"/>
                <a:ea typeface="楷体_GB2312"/>
                <a:cs typeface="楷体_GB2312"/>
              </a:rPr>
              <a:t>S</a:t>
            </a:r>
            <a:r>
              <a:rPr lang="zh-CN" altLang="en-US" sz="2400" b="1">
                <a:solidFill>
                  <a:srgbClr val="000000"/>
                </a:solidFill>
                <a:latin typeface="Times New Roman" pitchFamily="18" charset="0"/>
                <a:ea typeface="楷体_GB2312"/>
                <a:cs typeface="楷体_GB2312"/>
              </a:rPr>
              <a:t>，若求得 </a:t>
            </a:r>
            <a:r>
              <a:rPr lang="en-US" altLang="zh-CN" sz="2400" b="1" i="1">
                <a:solidFill>
                  <a:srgbClr val="000000"/>
                </a:solidFill>
                <a:latin typeface="Times New Roman" pitchFamily="18" charset="0"/>
                <a:ea typeface="楷体_GB2312"/>
                <a:cs typeface="楷体_GB2312"/>
              </a:rPr>
              <a:t>S</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的一个最大无关组</a:t>
            </a:r>
            <a:r>
              <a:rPr lang="en-US" altLang="zh-CN" sz="2400" b="1" i="1">
                <a:solidFill>
                  <a:srgbClr val="000000"/>
                </a:solidFill>
                <a:latin typeface="Times New Roman" pitchFamily="18" charset="0"/>
                <a:ea typeface="楷体_GB2312"/>
                <a:cs typeface="楷体_GB2312"/>
              </a:rPr>
              <a:t>S</a:t>
            </a:r>
            <a:r>
              <a:rPr lang="en-US" altLang="zh-CN" sz="2400" b="1" baseline="-25000">
                <a:solidFill>
                  <a:srgbClr val="000000"/>
                </a:solidFill>
                <a:latin typeface="Times New Roman" pitchFamily="18" charset="0"/>
                <a:ea typeface="楷体_GB2312"/>
                <a:cs typeface="楷体_GB2312"/>
              </a:rPr>
              <a:t>0</a:t>
            </a:r>
            <a:r>
              <a:rPr lang="zh-CN"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Symbol" pitchFamily="18" charset="2"/>
                <a:ea typeface="楷体_GB2312"/>
                <a:cs typeface="楷体_GB2312"/>
              </a:rPr>
              <a:t>, </a:t>
            </a:r>
            <a:r>
              <a:rPr lang="en-US" altLang="zh-CN" sz="2400" b="1" baseline="-25000">
                <a:solidFill>
                  <a:srgbClr val="000000"/>
                </a:solidFill>
                <a:latin typeface="Symbol" pitchFamily="18" charset="2"/>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a:t>
            </a:r>
            <a:r>
              <a:rPr lang="en-US" altLang="zh-CN" sz="2400" b="1">
                <a:solidFill>
                  <a:srgbClr val="000000"/>
                </a:solidFill>
                <a:latin typeface="Symbol" pitchFamily="18" charset="2"/>
                <a:ea typeface="楷体_GB2312"/>
                <a:cs typeface="楷体_GB2312"/>
              </a:rPr>
              <a:t>, </a:t>
            </a:r>
            <a:r>
              <a:rPr lang="en-US" altLang="zh-CN" sz="2400" b="1" baseline="-25000">
                <a:solidFill>
                  <a:srgbClr val="000000"/>
                </a:solidFill>
                <a:latin typeface="Symbol" pitchFamily="18" charset="2"/>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x</a:t>
            </a:r>
            <a:r>
              <a:rPr lang="en-US" altLang="zh-CN" sz="2400" b="1" i="1" baseline="-25000">
                <a:solidFill>
                  <a:srgbClr val="000000"/>
                </a:solidFill>
                <a:latin typeface="Times New Roman" pitchFamily="18" charset="0"/>
                <a:ea typeface="楷体_GB2312"/>
                <a:cs typeface="楷体_GB2312"/>
              </a:rPr>
              <a:t>t</a:t>
            </a:r>
            <a:r>
              <a:rPr lang="en-US" altLang="zh-CN" sz="2400" b="1" baseline="-25000">
                <a:solidFill>
                  <a:srgbClr val="000000"/>
                </a:solidFill>
                <a:latin typeface="Symbol" pitchFamily="18" charset="2"/>
                <a:ea typeface="楷体_GB2312"/>
                <a:cs typeface="楷体_GB2312"/>
              </a:rPr>
              <a:t> </a:t>
            </a:r>
            <a:r>
              <a:rPr lang="zh-CN" altLang="en-US" sz="2400" b="1">
                <a:solidFill>
                  <a:srgbClr val="000000"/>
                </a:solidFill>
                <a:latin typeface="Times New Roman" pitchFamily="18" charset="0"/>
                <a:ea typeface="楷体_GB2312"/>
                <a:cs typeface="楷体_GB2312"/>
              </a:rPr>
              <a:t>，那么</a:t>
            </a:r>
            <a:r>
              <a:rPr lang="en-US" altLang="zh-CN" sz="2400" b="1" i="1">
                <a:solidFill>
                  <a:srgbClr val="0000FF"/>
                </a:solidFill>
                <a:latin typeface="Times New Roman" pitchFamily="18" charset="0"/>
                <a:ea typeface="楷体_GB2312"/>
                <a:cs typeface="楷体_GB2312"/>
              </a:rPr>
              <a:t>Ax = </a:t>
            </a:r>
            <a:r>
              <a:rPr lang="en-US" altLang="zh-CN" sz="2400" b="1">
                <a:solidFill>
                  <a:srgbClr val="0000FF"/>
                </a:solidFill>
                <a:latin typeface="Times New Roman" pitchFamily="18" charset="0"/>
                <a:ea typeface="楷体_GB2312"/>
                <a:cs typeface="楷体_GB2312"/>
              </a:rPr>
              <a:t>0 </a:t>
            </a:r>
            <a:r>
              <a:rPr lang="zh-CN" altLang="en-US" sz="2400" b="1">
                <a:solidFill>
                  <a:srgbClr val="000000"/>
                </a:solidFill>
                <a:latin typeface="Times New Roman" pitchFamily="18" charset="0"/>
                <a:ea typeface="楷体_GB2312"/>
                <a:cs typeface="楷体_GB2312"/>
              </a:rPr>
              <a:t>的通解可表示为 </a:t>
            </a:r>
            <a:r>
              <a:rPr lang="en-US" altLang="zh-CN" sz="2400" b="1" i="1">
                <a:solidFill>
                  <a:srgbClr val="FF0000"/>
                </a:solidFill>
                <a:latin typeface="Times New Roman" pitchFamily="18" charset="0"/>
                <a:ea typeface="楷体_GB2312"/>
                <a:cs typeface="楷体_GB2312"/>
              </a:rPr>
              <a:t>x</a:t>
            </a:r>
            <a:r>
              <a:rPr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k</a:t>
            </a:r>
            <a:r>
              <a:rPr kumimoji="1" lang="en-US" altLang="zh-CN" sz="2400" b="1" baseline="-25000">
                <a:solidFill>
                  <a:srgbClr val="FF0000"/>
                </a:solidFill>
                <a:latin typeface="Times New Roman" pitchFamily="18" charset="0"/>
                <a:ea typeface="楷体_GB2312"/>
                <a:cs typeface="楷体_GB2312"/>
              </a:rPr>
              <a:t>1</a:t>
            </a:r>
            <a:r>
              <a:rPr lang="en-US" altLang="zh-CN" sz="2400" b="1" i="1">
                <a:solidFill>
                  <a:srgbClr val="FF0000"/>
                </a:solidFill>
                <a:latin typeface="Symbol" pitchFamily="18" charset="2"/>
                <a:ea typeface="楷体_GB2312"/>
                <a:cs typeface="楷体_GB2312"/>
              </a:rPr>
              <a:t>x</a:t>
            </a:r>
            <a:r>
              <a:rPr kumimoji="1" lang="en-US" altLang="zh-CN" sz="2400" b="1" baseline="-25000">
                <a:solidFill>
                  <a:srgbClr val="FF0000"/>
                </a:solidFill>
                <a:latin typeface="Times New Roman" pitchFamily="18" charset="0"/>
                <a:ea typeface="楷体_GB2312"/>
                <a:cs typeface="楷体_GB2312"/>
              </a:rPr>
              <a:t>1 </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k</a:t>
            </a:r>
            <a:r>
              <a:rPr kumimoji="1" lang="en-US" altLang="zh-CN" sz="2400" b="1" baseline="-25000">
                <a:solidFill>
                  <a:srgbClr val="FF0000"/>
                </a:solidFill>
                <a:latin typeface="Times New Roman" pitchFamily="18" charset="0"/>
                <a:ea typeface="楷体_GB2312"/>
                <a:cs typeface="楷体_GB2312"/>
              </a:rPr>
              <a:t>2</a:t>
            </a:r>
            <a:r>
              <a:rPr lang="en-US" altLang="zh-CN" sz="2400" b="1" i="1">
                <a:solidFill>
                  <a:srgbClr val="FF0000"/>
                </a:solidFill>
                <a:latin typeface="Symbol" pitchFamily="18" charset="2"/>
                <a:ea typeface="楷体_GB2312"/>
                <a:cs typeface="楷体_GB2312"/>
              </a:rPr>
              <a:t>x</a:t>
            </a:r>
            <a:r>
              <a:rPr kumimoji="1" lang="en-US" altLang="zh-CN" sz="2400" b="1" baseline="-25000">
                <a:solidFill>
                  <a:srgbClr val="FF0000"/>
                </a:solidFill>
                <a:latin typeface="Times New Roman" pitchFamily="18" charset="0"/>
                <a:ea typeface="楷体_GB2312"/>
                <a:cs typeface="楷体_GB2312"/>
              </a:rPr>
              <a:t>2 </a:t>
            </a:r>
            <a:r>
              <a:rPr kumimoji="1" lang="en-US" altLang="zh-CN" sz="2400" b="1">
                <a:solidFill>
                  <a:srgbClr val="FF0000"/>
                </a:solidFill>
                <a:latin typeface="Times New Roman" pitchFamily="18" charset="0"/>
                <a:ea typeface="楷体_GB2312"/>
                <a:cs typeface="楷体_GB2312"/>
              </a:rPr>
              <a:t>+ … + </a:t>
            </a:r>
            <a:r>
              <a:rPr kumimoji="1" lang="en-US" altLang="zh-CN" sz="2400" b="1" i="1">
                <a:solidFill>
                  <a:srgbClr val="FF0000"/>
                </a:solidFill>
                <a:latin typeface="Times New Roman" pitchFamily="18" charset="0"/>
                <a:ea typeface="楷体_GB2312"/>
                <a:cs typeface="楷体_GB2312"/>
              </a:rPr>
              <a:t>k</a:t>
            </a:r>
            <a:r>
              <a:rPr kumimoji="1" lang="en-US" altLang="zh-CN" sz="2400" b="1" i="1" baseline="-25000">
                <a:solidFill>
                  <a:srgbClr val="FF0000"/>
                </a:solidFill>
                <a:latin typeface="Times New Roman" pitchFamily="18" charset="0"/>
                <a:ea typeface="楷体_GB2312"/>
                <a:cs typeface="楷体_GB2312"/>
              </a:rPr>
              <a:t>t</a:t>
            </a:r>
            <a:r>
              <a:rPr lang="en-US" altLang="zh-CN" sz="2400" b="1" i="1">
                <a:solidFill>
                  <a:srgbClr val="FF0000"/>
                </a:solidFill>
                <a:latin typeface="Symbol" pitchFamily="18" charset="2"/>
                <a:ea typeface="楷体_GB2312"/>
                <a:cs typeface="楷体_GB2312"/>
              </a:rPr>
              <a:t>x</a:t>
            </a:r>
            <a:r>
              <a:rPr kumimoji="1" lang="en-US" altLang="zh-CN" sz="2400" b="1" i="1" baseline="-25000">
                <a:solidFill>
                  <a:srgbClr val="FF0000"/>
                </a:solidFill>
                <a:latin typeface="Times New Roman" pitchFamily="18" charset="0"/>
                <a:ea typeface="楷体_GB2312"/>
                <a:cs typeface="楷体_GB2312"/>
              </a:rPr>
              <a:t>t</a:t>
            </a:r>
            <a:r>
              <a:rPr kumimoji="1" lang="en-US" altLang="zh-CN" sz="2400" b="1" i="1" baseline="-25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30000"/>
              </a:lnSpc>
              <a:spcBef>
                <a:spcPct val="50000"/>
              </a:spcBef>
              <a:buClr>
                <a:srgbClr val="0000FF"/>
              </a:buClr>
              <a:buSzPct val="80000"/>
              <a:buFont typeface="Wingdings" pitchFamily="2" charset="2"/>
              <a:buChar char="p"/>
            </a:pPr>
            <a:r>
              <a:rPr kumimoji="1" lang="zh-CN" altLang="en-US" sz="2400" b="1">
                <a:solidFill>
                  <a:srgbClr val="000000"/>
                </a:solidFill>
                <a:latin typeface="Times New Roman" pitchFamily="18" charset="0"/>
                <a:ea typeface="楷体_GB2312"/>
                <a:cs typeface="楷体_GB2312"/>
              </a:rPr>
              <a:t>齐次线性方程组的解集的最大无关组称为该齐次线性方程组的</a:t>
            </a:r>
            <a:r>
              <a:rPr kumimoji="1" lang="zh-CN" altLang="en-US" sz="2400" b="1">
                <a:solidFill>
                  <a:srgbClr val="FF0000"/>
                </a:solidFill>
                <a:latin typeface="Times New Roman" pitchFamily="18" charset="0"/>
                <a:ea typeface="楷体_GB2312"/>
                <a:cs typeface="楷体_GB2312"/>
              </a:rPr>
              <a:t>基础解系</a:t>
            </a:r>
            <a:r>
              <a:rPr kumimoji="1" lang="zh-CN" altLang="en-US" sz="2400" b="1">
                <a:solidFill>
                  <a:srgbClr val="0000FF"/>
                </a:solidFill>
                <a:latin typeface="Times New Roman" pitchFamily="18" charset="0"/>
                <a:ea typeface="楷体_GB2312"/>
                <a:cs typeface="楷体_GB2312"/>
              </a:rPr>
              <a:t>（不唯一）</a:t>
            </a:r>
            <a:r>
              <a:rPr kumimoji="1" lang="zh-CN" altLang="en-US" sz="2400" b="1">
                <a:solidFill>
                  <a:srgbClr val="000000"/>
                </a:solidFill>
                <a:latin typeface="Times New Roman" pitchFamily="18" charset="0"/>
                <a:ea typeface="楷体_GB2312"/>
                <a:cs typeface="楷体_GB2312"/>
              </a:rPr>
              <a:t>．</a:t>
            </a:r>
            <a:endParaRPr kumimoji="1" lang="zh-CN" altLang="en-US" sz="2400" b="1" baseline="-25000">
              <a:solidFill>
                <a:srgbClr val="000000"/>
              </a:solidFill>
              <a:latin typeface="Times New Roman" pitchFamily="18" charset="0"/>
              <a:ea typeface="楷体_GB2312"/>
              <a:cs typeface="楷体_GB2312"/>
            </a:endParaRPr>
          </a:p>
        </p:txBody>
      </p:sp>
      <p:sp>
        <p:nvSpPr>
          <p:cNvPr id="57347" name="AutoShape 3">
            <a:hlinkClick r:id="rId3" action="ppaction://hlinksldjump" highlightClick="1"/>
          </p:cNvPr>
          <p:cNvSpPr>
            <a:spLocks noChangeArrowheads="1"/>
          </p:cNvSpPr>
          <p:nvPr/>
        </p:nvSpPr>
        <p:spPr bwMode="auto">
          <a:xfrm>
            <a:off x="8388350" y="6165850"/>
            <a:ext cx="457200" cy="457200"/>
          </a:xfrm>
          <a:prstGeom prst="actionButtonInformation">
            <a:avLst/>
          </a:prstGeom>
          <a:solidFill>
            <a:schemeClr val="accent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animEffect transition="in" filter="slide(fromBottom)">
                                      <p:cBhvr>
                                        <p:cTn id="7" dur="500"/>
                                        <p:tgtEl>
                                          <p:spTgt spid="5734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7346">
                                            <p:txEl>
                                              <p:pRg st="3" end="3"/>
                                            </p:txEl>
                                          </p:spTgt>
                                        </p:tgtEl>
                                        <p:attrNameLst>
                                          <p:attrName>style.visibility</p:attrName>
                                        </p:attrNameLst>
                                      </p:cBhvr>
                                      <p:to>
                                        <p:strVal val="visible"/>
                                      </p:to>
                                    </p:set>
                                    <p:animEffect transition="in" filter="slide(fromBottom)">
                                      <p:cBhvr>
                                        <p:cTn id="12" dur="500"/>
                                        <p:tgtEl>
                                          <p:spTgt spid="57346">
                                            <p:txEl>
                                              <p:pRg st="3" end="3"/>
                                            </p:txEl>
                                          </p:spTgt>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57347"/>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2" name="cashreg.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7346">
                                            <p:txEl>
                                              <p:pRg st="4" end="4"/>
                                            </p:txEl>
                                          </p:spTgt>
                                        </p:tgtEl>
                                        <p:attrNameLst>
                                          <p:attrName>style.visibility</p:attrName>
                                        </p:attrNameLst>
                                      </p:cBhvr>
                                      <p:to>
                                        <p:strVal val="visible"/>
                                      </p:to>
                                    </p:set>
                                    <p:animEffect transition="in" filter="slide(fromBottom)">
                                      <p:cBhvr>
                                        <p:cTn id="19" dur="500"/>
                                        <p:tgtEl>
                                          <p:spTgt spid="57346">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57346">
                                            <p:txEl>
                                              <p:pRg st="5" end="5"/>
                                            </p:txEl>
                                          </p:spTgt>
                                        </p:tgtEl>
                                        <p:attrNameLst>
                                          <p:attrName>style.visibility</p:attrName>
                                        </p:attrNameLst>
                                      </p:cBhvr>
                                      <p:to>
                                        <p:strVal val="visible"/>
                                      </p:to>
                                    </p:set>
                                    <p:animEffect transition="in" filter="slide(fromBottom)">
                                      <p:cBhvr>
                                        <p:cTn id="24" dur="500"/>
                                        <p:tgtEl>
                                          <p:spTgt spid="573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p:bldP spid="57347" grpId="0" animBg="1"/>
    </p:bldLst>
  </p:timing>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1265" name="Rectangle 2"/>
          <p:cNvSpPr>
            <a:spLocks noGrp="1" noChangeArrowheads="1"/>
          </p:cNvSpPr>
          <p:nvPr>
            <p:ph type="title"/>
          </p:nvPr>
        </p:nvSpPr>
        <p:spPr/>
        <p:txBody>
          <a:bodyPr/>
          <a:lstStyle/>
          <a:p>
            <a:pPr eaLnBrk="1" hangingPunct="1"/>
            <a:r>
              <a:rPr lang="zh-CN" altLang="en-US" smtClean="0"/>
              <a:t>回顾：向量组的秩的概念</a:t>
            </a:r>
          </a:p>
        </p:txBody>
      </p:sp>
      <p:sp>
        <p:nvSpPr>
          <p:cNvPr id="89091" name="Rectangle 3"/>
          <p:cNvSpPr>
            <a:spLocks noGrp="1" noChangeArrowheads="1"/>
          </p:cNvSpPr>
          <p:nvPr>
            <p:ph type="body" idx="1"/>
          </p:nvPr>
        </p:nvSpPr>
        <p:spPr>
          <a:xfrm>
            <a:off x="457200" y="1628775"/>
            <a:ext cx="8229600" cy="4656138"/>
          </a:xfrm>
        </p:spPr>
        <p:txBody>
          <a:bodyPr>
            <a:spAutoFit/>
          </a:bodyPr>
          <a:lstStyle/>
          <a:p>
            <a:pPr marL="457200" indent="-457200" eaLnBrk="1" hangingPunct="1">
              <a:spcBef>
                <a:spcPct val="50000"/>
              </a:spcBef>
              <a:buClr>
                <a:schemeClr val="accent2"/>
              </a:buClr>
              <a:buSzPct val="80000"/>
              <a:buFont typeface="Wingdings" pitchFamily="2" charset="2"/>
              <a:buNone/>
            </a:pPr>
            <a:r>
              <a:rPr kumimoji="1" lang="zh-CN" altLang="en-US" smtClean="0">
                <a:solidFill>
                  <a:srgbClr val="0000FF"/>
                </a:solidFill>
              </a:rPr>
              <a:t>定义：</a:t>
            </a:r>
            <a:r>
              <a:rPr kumimoji="1" lang="zh-CN" altLang="en-US" smtClean="0"/>
              <a:t>设有向量组 </a:t>
            </a:r>
            <a:r>
              <a:rPr kumimoji="1" lang="en-US" altLang="zh-CN" i="1" smtClean="0"/>
              <a:t>A</a:t>
            </a:r>
            <a:r>
              <a:rPr kumimoji="1" lang="en-US" altLang="zh-CN" smtClean="0"/>
              <a:t> </a:t>
            </a:r>
            <a:r>
              <a:rPr kumimoji="1" lang="zh-CN" altLang="en-US" smtClean="0"/>
              <a:t>，如果在 </a:t>
            </a:r>
            <a:r>
              <a:rPr kumimoji="1" lang="en-US" altLang="zh-CN" i="1" smtClean="0"/>
              <a:t>A</a:t>
            </a:r>
            <a:r>
              <a:rPr kumimoji="1" lang="en-US" altLang="zh-CN" smtClean="0"/>
              <a:t> </a:t>
            </a:r>
            <a:r>
              <a:rPr kumimoji="1" lang="zh-CN" altLang="en-US" smtClean="0"/>
              <a:t>中能选出 </a:t>
            </a:r>
            <a:r>
              <a:rPr kumimoji="1" lang="en-US" altLang="zh-CN" i="1" smtClean="0"/>
              <a:t>r </a:t>
            </a:r>
            <a:r>
              <a:rPr kumimoji="1" lang="zh-CN" altLang="en-US" smtClean="0"/>
              <a:t>个向量</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a:t>
            </a:r>
          </a:p>
          <a:p>
            <a:pPr marL="457200" indent="-457200" eaLnBrk="1" hangingPunct="1">
              <a:spcBef>
                <a:spcPct val="50000"/>
              </a:spcBef>
              <a:buClr>
                <a:schemeClr val="accent2"/>
              </a:buClr>
              <a:buSzPct val="80000"/>
              <a:buFont typeface="Wingdings" pitchFamily="2" charset="2"/>
              <a:buNone/>
            </a:pPr>
            <a:r>
              <a:rPr kumimoji="1" lang="en-US" altLang="zh-CN" smtClean="0"/>
              <a:t> </a:t>
            </a:r>
            <a:r>
              <a:rPr kumimoji="1" lang="en-US" altLang="zh-CN" i="1" smtClean="0"/>
              <a:t>a</a:t>
            </a:r>
            <a:r>
              <a:rPr kumimoji="1" lang="en-US" altLang="zh-CN" i="1" baseline="-25000" smtClean="0"/>
              <a:t>r</a:t>
            </a:r>
            <a:r>
              <a:rPr kumimoji="1" lang="zh-CN" altLang="en-US" smtClean="0"/>
              <a:t>，满足</a:t>
            </a:r>
          </a:p>
          <a:p>
            <a:pPr marL="457200" indent="-457200" eaLnBrk="1" hangingPunct="1">
              <a:spcBef>
                <a:spcPct val="50000"/>
              </a:spcBef>
              <a:buClr>
                <a:srgbClr val="0000FF"/>
              </a:buClr>
              <a:buSzTx/>
              <a:buFont typeface="Wingdings" pitchFamily="2" charset="2"/>
              <a:buNone/>
            </a:pPr>
            <a:r>
              <a:rPr kumimoji="1" lang="zh-CN" altLang="en-US" smtClean="0">
                <a:solidFill>
                  <a:srgbClr val="0000FF"/>
                </a:solidFill>
              </a:rPr>
              <a:t>①</a:t>
            </a:r>
            <a:r>
              <a:rPr kumimoji="1" lang="zh-CN" altLang="en-US" smtClean="0"/>
              <a:t>  向量组 </a:t>
            </a:r>
            <a:r>
              <a:rPr kumimoji="1" lang="en-US" altLang="zh-CN" i="1" smtClean="0"/>
              <a:t>A</a:t>
            </a:r>
            <a:r>
              <a:rPr kumimoji="1" lang="en-US" altLang="zh-CN" baseline="-25000" smtClean="0"/>
              <a:t>0 </a:t>
            </a:r>
            <a:r>
              <a:rPr kumimoji="1" lang="zh-CN" altLang="en-US" smtClean="0"/>
              <a:t>：</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r </a:t>
            </a:r>
            <a:r>
              <a:rPr kumimoji="1" lang="zh-CN" altLang="en-US" smtClean="0"/>
              <a:t>线性无关；</a:t>
            </a:r>
          </a:p>
          <a:p>
            <a:pPr marL="457200" indent="-457200" eaLnBrk="1" hangingPunct="1">
              <a:spcBef>
                <a:spcPct val="50000"/>
              </a:spcBef>
              <a:buClr>
                <a:srgbClr val="0000FF"/>
              </a:buClr>
              <a:buSzTx/>
              <a:buFont typeface="Wingdings" pitchFamily="2" charset="2"/>
              <a:buNone/>
            </a:pPr>
            <a:r>
              <a:rPr kumimoji="1" lang="zh-CN" altLang="en-US" smtClean="0">
                <a:solidFill>
                  <a:srgbClr val="0000FF"/>
                </a:solidFill>
              </a:rPr>
              <a:t>②</a:t>
            </a:r>
            <a:r>
              <a:rPr kumimoji="1" lang="zh-CN" altLang="en-US" smtClean="0"/>
              <a:t>  向量组 </a:t>
            </a:r>
            <a:r>
              <a:rPr kumimoji="1" lang="en-US" altLang="zh-CN" i="1" smtClean="0"/>
              <a:t>A</a:t>
            </a:r>
            <a:r>
              <a:rPr kumimoji="1" lang="en-US" altLang="zh-CN" smtClean="0"/>
              <a:t> </a:t>
            </a:r>
            <a:r>
              <a:rPr kumimoji="1" lang="zh-CN" altLang="en-US" smtClean="0"/>
              <a:t>中任意 </a:t>
            </a:r>
            <a:r>
              <a:rPr kumimoji="1" lang="en-US" altLang="zh-CN" i="1" smtClean="0"/>
              <a:t>r </a:t>
            </a:r>
            <a:r>
              <a:rPr kumimoji="1" lang="en-US" altLang="zh-CN" smtClean="0"/>
              <a:t>+ 1</a:t>
            </a:r>
            <a:r>
              <a:rPr kumimoji="1" lang="zh-CN" altLang="en-US" smtClean="0"/>
              <a:t>个向量（如果 </a:t>
            </a:r>
            <a:r>
              <a:rPr kumimoji="1" lang="en-US" altLang="zh-CN" i="1" smtClean="0"/>
              <a:t>A</a:t>
            </a:r>
            <a:r>
              <a:rPr kumimoji="1" lang="en-US" altLang="zh-CN" smtClean="0"/>
              <a:t> </a:t>
            </a:r>
            <a:r>
              <a:rPr kumimoji="1" lang="zh-CN" altLang="en-US" smtClean="0"/>
              <a:t>中有</a:t>
            </a:r>
            <a:r>
              <a:rPr kumimoji="1" lang="en-US" altLang="zh-CN" i="1" smtClean="0"/>
              <a:t>r </a:t>
            </a:r>
            <a:r>
              <a:rPr kumimoji="1" lang="en-US" altLang="zh-CN" smtClean="0"/>
              <a:t>+ 1</a:t>
            </a:r>
            <a:r>
              <a:rPr kumimoji="1" lang="zh-CN" altLang="en-US" smtClean="0"/>
              <a:t>个向量的   话）都线性相关；</a:t>
            </a:r>
          </a:p>
          <a:p>
            <a:pPr marL="457200" indent="-457200" eaLnBrk="1" hangingPunct="1">
              <a:spcBef>
                <a:spcPct val="50000"/>
              </a:spcBef>
              <a:buClr>
                <a:srgbClr val="0000FF"/>
              </a:buClr>
              <a:buSzTx/>
              <a:buFont typeface="Wingdings" pitchFamily="2" charset="2"/>
              <a:buNone/>
            </a:pPr>
            <a:r>
              <a:rPr kumimoji="1" lang="zh-CN" altLang="en-US" smtClean="0">
                <a:solidFill>
                  <a:srgbClr val="0000FF"/>
                </a:solidFill>
              </a:rPr>
              <a:t>②</a:t>
            </a:r>
            <a:r>
              <a:rPr kumimoji="1" lang="en-US" altLang="zh-CN" smtClean="0">
                <a:solidFill>
                  <a:srgbClr val="0000FF"/>
                </a:solidFill>
              </a:rPr>
              <a:t>'</a:t>
            </a:r>
            <a:r>
              <a:rPr kumimoji="1" lang="en-US" altLang="zh-CN" smtClean="0">
                <a:cs typeface="Times New Roman" pitchFamily="18" charset="0"/>
              </a:rPr>
              <a:t> </a:t>
            </a:r>
            <a:r>
              <a:rPr kumimoji="1" lang="zh-CN" altLang="en-US" smtClean="0"/>
              <a:t>向量组 </a:t>
            </a:r>
            <a:r>
              <a:rPr kumimoji="1" lang="en-US" altLang="zh-CN" i="1" smtClean="0"/>
              <a:t>A</a:t>
            </a:r>
            <a:r>
              <a:rPr kumimoji="1" lang="en-US" altLang="zh-CN" smtClean="0"/>
              <a:t> </a:t>
            </a:r>
            <a:r>
              <a:rPr kumimoji="1" lang="zh-CN" altLang="en-US" smtClean="0"/>
              <a:t>中任意一个向量都能由向量组 </a:t>
            </a:r>
            <a:r>
              <a:rPr kumimoji="1" lang="en-US" altLang="zh-CN" i="1" smtClean="0"/>
              <a:t>A</a:t>
            </a:r>
            <a:r>
              <a:rPr kumimoji="1" lang="en-US" altLang="zh-CN" baseline="-25000" smtClean="0"/>
              <a:t>0</a:t>
            </a:r>
            <a:r>
              <a:rPr kumimoji="1" lang="en-US" altLang="zh-CN" smtClean="0"/>
              <a:t> </a:t>
            </a:r>
            <a:r>
              <a:rPr kumimoji="1" lang="zh-CN" altLang="en-US" smtClean="0"/>
              <a:t>线性表示；</a:t>
            </a:r>
          </a:p>
          <a:p>
            <a:pPr marL="457200" indent="-457200" eaLnBrk="1" hangingPunct="1">
              <a:spcBef>
                <a:spcPct val="50000"/>
              </a:spcBef>
              <a:buClr>
                <a:srgbClr val="0000FF"/>
              </a:buClr>
              <a:buSzTx/>
              <a:buFont typeface="Wingdings" pitchFamily="2" charset="2"/>
              <a:buNone/>
            </a:pPr>
            <a:r>
              <a:rPr kumimoji="1" lang="zh-CN" altLang="en-US" smtClean="0"/>
              <a:t>那么称向量组 </a:t>
            </a:r>
            <a:r>
              <a:rPr kumimoji="1" lang="en-US" altLang="zh-CN" i="1" smtClean="0"/>
              <a:t>A</a:t>
            </a:r>
            <a:r>
              <a:rPr kumimoji="1" lang="en-US" altLang="zh-CN" baseline="-25000" smtClean="0"/>
              <a:t>0 </a:t>
            </a:r>
            <a:r>
              <a:rPr kumimoji="1" lang="zh-CN" altLang="en-US" smtClean="0"/>
              <a:t>是向量组 </a:t>
            </a:r>
            <a:r>
              <a:rPr kumimoji="1" lang="en-US" altLang="zh-CN" i="1" smtClean="0"/>
              <a:t>A</a:t>
            </a:r>
            <a:r>
              <a:rPr kumimoji="1" lang="en-US" altLang="zh-CN" smtClean="0"/>
              <a:t> </a:t>
            </a:r>
            <a:r>
              <a:rPr kumimoji="1" lang="zh-CN" altLang="en-US" smtClean="0"/>
              <a:t>的一个</a:t>
            </a:r>
            <a:r>
              <a:rPr kumimoji="1" lang="zh-CN" altLang="en-US" smtClean="0">
                <a:solidFill>
                  <a:srgbClr val="FF0000"/>
                </a:solidFill>
              </a:rPr>
              <a:t>最大无关组</a:t>
            </a:r>
            <a:r>
              <a:rPr kumimoji="1" lang="zh-CN" altLang="en-US" smtClean="0"/>
              <a:t>．</a:t>
            </a:r>
          </a:p>
          <a:p>
            <a:pPr marL="457200" indent="-457200" eaLnBrk="1" hangingPunct="1">
              <a:lnSpc>
                <a:spcPct val="130000"/>
              </a:lnSpc>
              <a:buClr>
                <a:srgbClr val="FF0000"/>
              </a:buClr>
              <a:buFont typeface="Wingdings" pitchFamily="2" charset="2"/>
              <a:buNone/>
            </a:pPr>
            <a:endParaRPr lang="zh-CN" altLang="en-US" smtClean="0"/>
          </a:p>
          <a:p>
            <a:pPr marL="457200" indent="-457200" eaLnBrk="1" hangingPunct="1">
              <a:lnSpc>
                <a:spcPct val="130000"/>
              </a:lnSpc>
              <a:buClr>
                <a:srgbClr val="FF0000"/>
              </a:buClr>
              <a:buFont typeface="Wingdings" pitchFamily="2" charset="2"/>
              <a:buNone/>
            </a:pPr>
            <a:r>
              <a:rPr lang="zh-CN" altLang="en-US" smtClean="0"/>
              <a:t>向量组的最大无关组一般是不唯一的．</a:t>
            </a:r>
            <a:endParaRPr kumimoji="1" lang="zh-CN" altLang="en-US" smtClean="0"/>
          </a:p>
        </p:txBody>
      </p:sp>
      <p:sp>
        <p:nvSpPr>
          <p:cNvPr id="1291267" name="AutoShape 6">
            <a:hlinkClick r:id="rId2" action="ppaction://hlinksldjump" highlightClick="1"/>
          </p:cNvPr>
          <p:cNvSpPr>
            <a:spLocks noChangeArrowheads="1"/>
          </p:cNvSpPr>
          <p:nvPr/>
        </p:nvSpPr>
        <p:spPr bwMode="auto">
          <a:xfrm>
            <a:off x="8275638" y="6191250"/>
            <a:ext cx="684212" cy="406400"/>
          </a:xfrm>
          <a:prstGeom prst="actionButtonBlank">
            <a:avLst/>
          </a:prstGeom>
          <a:solidFill>
            <a:schemeClr val="accent1"/>
          </a:solidFill>
          <a:ln w="9525">
            <a:noFill/>
            <a:miter lim="800000"/>
            <a:headEnd/>
            <a:tailEnd/>
          </a:ln>
        </p:spPr>
        <p:txBody>
          <a:bodyPr anchor="ctr"/>
          <a:lstStyle/>
          <a:p>
            <a:pPr algn="ctr"/>
            <a:r>
              <a:rPr lang="zh-CN" altLang="en-US" b="1">
                <a:solidFill>
                  <a:srgbClr val="000000"/>
                </a:solidFill>
                <a:ea typeface="楷体_GB2312"/>
                <a:cs typeface="楷体_GB2312"/>
              </a:rPr>
              <a:t>返回</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slide(fromBottom)">
                                      <p:cBhvr>
                                        <p:cTn id="7" dur="500"/>
                                        <p:tgtEl>
                                          <p:spTgt spid="89091">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slide(fromBottom)">
                                      <p:cBhvr>
                                        <p:cTn id="10" dur="500"/>
                                        <p:tgtEl>
                                          <p:spTgt spid="8909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animEffect transition="in" filter="slide(fromBottom)">
                                      <p:cBhvr>
                                        <p:cTn id="15" dur="500"/>
                                        <p:tgtEl>
                                          <p:spTgt spid="8909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89091">
                                            <p:txEl>
                                              <p:pRg st="3" end="3"/>
                                            </p:txEl>
                                          </p:spTgt>
                                        </p:tgtEl>
                                        <p:attrNameLst>
                                          <p:attrName>style.visibility</p:attrName>
                                        </p:attrNameLst>
                                      </p:cBhvr>
                                      <p:to>
                                        <p:strVal val="visible"/>
                                      </p:to>
                                    </p:set>
                                    <p:animEffect transition="in" filter="slide(fromBottom)">
                                      <p:cBhvr>
                                        <p:cTn id="20" dur="500"/>
                                        <p:tgtEl>
                                          <p:spTgt spid="8909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89091">
                                            <p:txEl>
                                              <p:pRg st="4" end="4"/>
                                            </p:txEl>
                                          </p:spTgt>
                                        </p:tgtEl>
                                        <p:attrNameLst>
                                          <p:attrName>style.visibility</p:attrName>
                                        </p:attrNameLst>
                                      </p:cBhvr>
                                      <p:to>
                                        <p:strVal val="visible"/>
                                      </p:to>
                                    </p:set>
                                    <p:animEffect transition="in" filter="slide(fromBottom)">
                                      <p:cBhvr>
                                        <p:cTn id="25" dur="500"/>
                                        <p:tgtEl>
                                          <p:spTgt spid="89091">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89091">
                                            <p:txEl>
                                              <p:pRg st="5" end="5"/>
                                            </p:txEl>
                                          </p:spTgt>
                                        </p:tgtEl>
                                        <p:attrNameLst>
                                          <p:attrName>style.visibility</p:attrName>
                                        </p:attrNameLst>
                                      </p:cBhvr>
                                      <p:to>
                                        <p:strVal val="visible"/>
                                      </p:to>
                                    </p:set>
                                    <p:animEffect transition="in" filter="slide(fromBottom)">
                                      <p:cBhvr>
                                        <p:cTn id="30" dur="500"/>
                                        <p:tgtEl>
                                          <p:spTgt spid="89091">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9091">
                                            <p:txEl>
                                              <p:pRg st="7" end="7"/>
                                            </p:txEl>
                                          </p:spTgt>
                                        </p:tgtEl>
                                        <p:attrNameLst>
                                          <p:attrName>style.visibility</p:attrName>
                                        </p:attrNameLst>
                                      </p:cBhvr>
                                      <p:to>
                                        <p:strVal val="visible"/>
                                      </p:to>
                                    </p:set>
                                    <p:animEffect transition="in" filter="slide(fromBottom)">
                                      <p:cBhvr>
                                        <p:cTn id="35" dur="500"/>
                                        <p:tgtEl>
                                          <p:spTgt spid="890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89" name="Rectangle 2"/>
          <p:cNvSpPr>
            <a:spLocks noGrp="1" noChangeArrowheads="1"/>
          </p:cNvSpPr>
          <p:nvPr>
            <p:ph type="title"/>
          </p:nvPr>
        </p:nvSpPr>
        <p:spPr/>
        <p:txBody>
          <a:bodyPr/>
          <a:lstStyle/>
          <a:p>
            <a:pPr eaLnBrk="1" hangingPunct="1"/>
            <a:r>
              <a:rPr lang="zh-CN" altLang="en-US" smtClean="0"/>
              <a:t>基础解系的概念</a:t>
            </a:r>
          </a:p>
        </p:txBody>
      </p:sp>
      <p:sp>
        <p:nvSpPr>
          <p:cNvPr id="105475" name="Rectangle 3"/>
          <p:cNvSpPr>
            <a:spLocks noGrp="1" noChangeArrowheads="1"/>
          </p:cNvSpPr>
          <p:nvPr>
            <p:ph type="body" idx="1"/>
          </p:nvPr>
        </p:nvSpPr>
        <p:spPr>
          <a:xfrm>
            <a:off x="457200" y="1628775"/>
            <a:ext cx="8229600" cy="2647950"/>
          </a:xfrm>
        </p:spPr>
        <p:txBody>
          <a:bodyPr>
            <a:spAutoFit/>
          </a:bodyPr>
          <a:lstStyle/>
          <a:p>
            <a:pPr marL="457200" indent="-457200" eaLnBrk="1" hangingPunct="1">
              <a:spcBef>
                <a:spcPct val="50000"/>
              </a:spcBef>
              <a:buClr>
                <a:schemeClr val="accent2"/>
              </a:buClr>
              <a:buSzPct val="80000"/>
              <a:buFont typeface="Wingdings" pitchFamily="2" charset="2"/>
              <a:buNone/>
            </a:pPr>
            <a:r>
              <a:rPr kumimoji="1" lang="zh-CN" altLang="en-US" smtClean="0">
                <a:solidFill>
                  <a:srgbClr val="0000FF"/>
                </a:solidFill>
              </a:rPr>
              <a:t>定义：</a:t>
            </a:r>
            <a:r>
              <a:rPr kumimoji="1" lang="zh-CN" altLang="en-US" smtClean="0"/>
              <a:t>齐次线性方程组 </a:t>
            </a:r>
            <a:r>
              <a:rPr lang="en-US" altLang="zh-CN" i="1" smtClean="0">
                <a:solidFill>
                  <a:srgbClr val="0000FF"/>
                </a:solidFill>
              </a:rPr>
              <a:t>Ax = </a:t>
            </a:r>
            <a:r>
              <a:rPr lang="en-US" altLang="zh-CN" smtClean="0">
                <a:solidFill>
                  <a:srgbClr val="0000FF"/>
                </a:solidFill>
              </a:rPr>
              <a:t>0 </a:t>
            </a:r>
            <a:r>
              <a:rPr kumimoji="1" lang="zh-CN" altLang="en-US" smtClean="0"/>
              <a:t>的一组解向量：</a:t>
            </a:r>
            <a:r>
              <a:rPr lang="en-US" altLang="zh-CN" i="1" smtClean="0">
                <a:latin typeface="Symbol" pitchFamily="18" charset="2"/>
              </a:rPr>
              <a:t>x</a:t>
            </a:r>
            <a:r>
              <a:rPr lang="en-US" altLang="zh-CN" baseline="-25000" smtClean="0">
                <a:latin typeface="Symbol" pitchFamily="18" charset="2"/>
              </a:rPr>
              <a:t>1</a:t>
            </a:r>
            <a:r>
              <a:rPr lang="en-US" altLang="zh-CN" smtClean="0">
                <a:latin typeface="Symbol" pitchFamily="18" charset="2"/>
              </a:rPr>
              <a:t>, </a:t>
            </a:r>
            <a:r>
              <a:rPr lang="en-US" altLang="zh-CN" i="1" smtClean="0">
                <a:latin typeface="Symbol" pitchFamily="18" charset="2"/>
              </a:rPr>
              <a:t>x</a:t>
            </a:r>
            <a:r>
              <a:rPr lang="en-US" altLang="zh-CN" baseline="-25000" smtClean="0">
                <a:latin typeface="Symbol" pitchFamily="18" charset="2"/>
              </a:rPr>
              <a:t>2</a:t>
            </a:r>
            <a:r>
              <a:rPr lang="en-US" altLang="zh-CN" smtClean="0">
                <a:latin typeface="Symbol" pitchFamily="18" charset="2"/>
              </a:rPr>
              <a:t>, </a:t>
            </a:r>
            <a:r>
              <a:rPr lang="en-US" altLang="zh-CN" smtClean="0"/>
              <a:t>..., </a:t>
            </a:r>
            <a:r>
              <a:rPr lang="en-US" altLang="zh-CN" i="1" smtClean="0">
                <a:latin typeface="Symbol" pitchFamily="18" charset="2"/>
              </a:rPr>
              <a:t>x</a:t>
            </a:r>
            <a:r>
              <a:rPr lang="en-US" altLang="zh-CN" i="1" baseline="-25000" smtClean="0"/>
              <a:t>r</a:t>
            </a:r>
            <a:endParaRPr kumimoji="1" lang="en-US" altLang="zh-CN" smtClean="0"/>
          </a:p>
          <a:p>
            <a:pPr marL="457200" indent="-457200" eaLnBrk="1" hangingPunct="1">
              <a:spcBef>
                <a:spcPct val="50000"/>
              </a:spcBef>
              <a:buClr>
                <a:schemeClr val="accent2"/>
              </a:buClr>
              <a:buSzPct val="80000"/>
              <a:buFont typeface="Wingdings" pitchFamily="2" charset="2"/>
              <a:buNone/>
            </a:pPr>
            <a:r>
              <a:rPr kumimoji="1" lang="zh-CN" altLang="en-US" smtClean="0"/>
              <a:t>如果满足</a:t>
            </a:r>
          </a:p>
          <a:p>
            <a:pPr marL="457200" indent="-457200" eaLnBrk="1" hangingPunct="1">
              <a:spcBef>
                <a:spcPct val="50000"/>
              </a:spcBef>
              <a:buClr>
                <a:srgbClr val="0000FF"/>
              </a:buClr>
              <a:buSzTx/>
              <a:buFont typeface="Wingdings" pitchFamily="2" charset="2"/>
              <a:buNone/>
            </a:pPr>
            <a:r>
              <a:rPr kumimoji="1" lang="zh-CN" altLang="en-US" smtClean="0">
                <a:solidFill>
                  <a:srgbClr val="0000FF"/>
                </a:solidFill>
              </a:rPr>
              <a:t>①</a:t>
            </a:r>
            <a:r>
              <a:rPr kumimoji="1" lang="zh-CN" altLang="en-US" smtClean="0"/>
              <a:t> </a:t>
            </a:r>
            <a:r>
              <a:rPr lang="en-US" altLang="zh-CN" i="1" smtClean="0">
                <a:latin typeface="Symbol" pitchFamily="18" charset="2"/>
              </a:rPr>
              <a:t>x</a:t>
            </a:r>
            <a:r>
              <a:rPr lang="en-US" altLang="zh-CN" baseline="-25000" smtClean="0">
                <a:latin typeface="Symbol" pitchFamily="18" charset="2"/>
              </a:rPr>
              <a:t>1</a:t>
            </a:r>
            <a:r>
              <a:rPr lang="zh-CN" altLang="en-US" smtClean="0">
                <a:latin typeface="Symbol" pitchFamily="18" charset="2"/>
              </a:rPr>
              <a:t>，</a:t>
            </a:r>
            <a:r>
              <a:rPr lang="en-US" altLang="zh-CN" i="1" smtClean="0">
                <a:latin typeface="Symbol" pitchFamily="18" charset="2"/>
              </a:rPr>
              <a:t>x</a:t>
            </a:r>
            <a:r>
              <a:rPr lang="en-US" altLang="zh-CN" baseline="-25000" smtClean="0">
                <a:latin typeface="Symbol" pitchFamily="18" charset="2"/>
              </a:rPr>
              <a:t>2</a:t>
            </a:r>
            <a:r>
              <a:rPr lang="zh-CN" altLang="en-US" smtClean="0">
                <a:latin typeface="Symbol" pitchFamily="18" charset="2"/>
              </a:rPr>
              <a:t>，</a:t>
            </a:r>
            <a:r>
              <a:rPr lang="en-US" altLang="zh-CN" smtClean="0"/>
              <a:t>...</a:t>
            </a:r>
            <a:r>
              <a:rPr lang="zh-CN" altLang="en-US" smtClean="0"/>
              <a:t>，</a:t>
            </a:r>
            <a:r>
              <a:rPr lang="en-US" altLang="zh-CN" i="1" smtClean="0">
                <a:latin typeface="Symbol" pitchFamily="18" charset="2"/>
              </a:rPr>
              <a:t>x</a:t>
            </a:r>
            <a:r>
              <a:rPr lang="en-US" altLang="zh-CN" i="1" baseline="-25000" smtClean="0"/>
              <a:t>r </a:t>
            </a:r>
            <a:r>
              <a:rPr kumimoji="1" lang="zh-CN" altLang="en-US" smtClean="0"/>
              <a:t>线性无关；</a:t>
            </a:r>
          </a:p>
          <a:p>
            <a:pPr marL="457200" indent="-457200" eaLnBrk="1" hangingPunct="1">
              <a:spcBef>
                <a:spcPct val="50000"/>
              </a:spcBef>
              <a:buClr>
                <a:srgbClr val="0000FF"/>
              </a:buClr>
              <a:buSzTx/>
              <a:buFont typeface="Wingdings" pitchFamily="2" charset="2"/>
              <a:buNone/>
            </a:pPr>
            <a:r>
              <a:rPr kumimoji="1" lang="zh-CN" altLang="en-US" smtClean="0">
                <a:solidFill>
                  <a:srgbClr val="0000FF"/>
                </a:solidFill>
              </a:rPr>
              <a:t>②</a:t>
            </a:r>
            <a:r>
              <a:rPr kumimoji="1" lang="zh-CN" altLang="en-US" smtClean="0"/>
              <a:t>方程组中任意一个解都可以表示</a:t>
            </a:r>
            <a:r>
              <a:rPr lang="en-US" altLang="zh-CN" i="1" smtClean="0">
                <a:latin typeface="Symbol" pitchFamily="18" charset="2"/>
              </a:rPr>
              <a:t>x</a:t>
            </a:r>
            <a:r>
              <a:rPr lang="en-US" altLang="zh-CN" baseline="-25000" smtClean="0">
                <a:latin typeface="Symbol" pitchFamily="18" charset="2"/>
              </a:rPr>
              <a:t>1</a:t>
            </a:r>
            <a:r>
              <a:rPr lang="en-US" altLang="zh-CN" smtClean="0">
                <a:latin typeface="Symbol" pitchFamily="18" charset="2"/>
              </a:rPr>
              <a:t>, </a:t>
            </a:r>
            <a:r>
              <a:rPr lang="en-US" altLang="zh-CN" i="1" smtClean="0">
                <a:latin typeface="Symbol" pitchFamily="18" charset="2"/>
              </a:rPr>
              <a:t>x</a:t>
            </a:r>
            <a:r>
              <a:rPr lang="en-US" altLang="zh-CN" baseline="-25000" smtClean="0">
                <a:latin typeface="Symbol" pitchFamily="18" charset="2"/>
              </a:rPr>
              <a:t>2</a:t>
            </a:r>
            <a:r>
              <a:rPr lang="en-US" altLang="zh-CN" smtClean="0">
                <a:latin typeface="Symbol" pitchFamily="18" charset="2"/>
              </a:rPr>
              <a:t>, </a:t>
            </a:r>
            <a:r>
              <a:rPr lang="en-US" altLang="zh-CN" smtClean="0"/>
              <a:t>..., </a:t>
            </a:r>
            <a:r>
              <a:rPr lang="en-US" altLang="zh-CN" i="1" smtClean="0">
                <a:latin typeface="Symbol" pitchFamily="18" charset="2"/>
              </a:rPr>
              <a:t>x</a:t>
            </a:r>
            <a:r>
              <a:rPr lang="en-US" altLang="zh-CN" i="1" baseline="-25000" smtClean="0"/>
              <a:t>r </a:t>
            </a:r>
            <a:r>
              <a:rPr kumimoji="1" lang="zh-CN" altLang="en-US" smtClean="0"/>
              <a:t>的线性组合，</a:t>
            </a:r>
          </a:p>
          <a:p>
            <a:pPr marL="457200" indent="-457200" eaLnBrk="1" hangingPunct="1">
              <a:spcBef>
                <a:spcPct val="50000"/>
              </a:spcBef>
              <a:buClr>
                <a:srgbClr val="0000FF"/>
              </a:buClr>
              <a:buSzTx/>
              <a:buFont typeface="Wingdings" pitchFamily="2" charset="2"/>
              <a:buNone/>
            </a:pPr>
            <a:r>
              <a:rPr kumimoji="1" lang="zh-CN" altLang="en-US" smtClean="0"/>
              <a:t>那么称这组解是齐次线性方程组的一个</a:t>
            </a:r>
            <a:r>
              <a:rPr kumimoji="1" lang="zh-CN" altLang="en-US" smtClean="0">
                <a:solidFill>
                  <a:srgbClr val="FF0000"/>
                </a:solidFill>
              </a:rPr>
              <a:t>基础解系</a:t>
            </a:r>
            <a:r>
              <a:rPr kumimoji="1" lang="zh-CN" altLang="en-US" smtClean="0"/>
              <a:t>．</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Effect transition="in" filter="slide(fromBottom)">
                                      <p:cBhvr>
                                        <p:cTn id="7" dur="500"/>
                                        <p:tgtEl>
                                          <p:spTgt spid="10547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05475">
                                            <p:txEl>
                                              <p:pRg st="1" end="1"/>
                                            </p:txEl>
                                          </p:spTgt>
                                        </p:tgtEl>
                                        <p:attrNameLst>
                                          <p:attrName>style.visibility</p:attrName>
                                        </p:attrNameLst>
                                      </p:cBhvr>
                                      <p:to>
                                        <p:strVal val="visible"/>
                                      </p:to>
                                    </p:set>
                                    <p:animEffect transition="in" filter="slide(fromBottom)">
                                      <p:cBhvr>
                                        <p:cTn id="10" dur="500"/>
                                        <p:tgtEl>
                                          <p:spTgt spid="10547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05475">
                                            <p:txEl>
                                              <p:pRg st="2" end="2"/>
                                            </p:txEl>
                                          </p:spTgt>
                                        </p:tgtEl>
                                        <p:attrNameLst>
                                          <p:attrName>style.visibility</p:attrName>
                                        </p:attrNameLst>
                                      </p:cBhvr>
                                      <p:to>
                                        <p:strVal val="visible"/>
                                      </p:to>
                                    </p:set>
                                    <p:animEffect transition="in" filter="slide(fromBottom)">
                                      <p:cBhvr>
                                        <p:cTn id="15" dur="500"/>
                                        <p:tgtEl>
                                          <p:spTgt spid="10547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05475">
                                            <p:txEl>
                                              <p:pRg st="3" end="3"/>
                                            </p:txEl>
                                          </p:spTgt>
                                        </p:tgtEl>
                                        <p:attrNameLst>
                                          <p:attrName>style.visibility</p:attrName>
                                        </p:attrNameLst>
                                      </p:cBhvr>
                                      <p:to>
                                        <p:strVal val="visible"/>
                                      </p:to>
                                    </p:set>
                                    <p:animEffect transition="in" filter="slide(fromBottom)">
                                      <p:cBhvr>
                                        <p:cTn id="20" dur="500"/>
                                        <p:tgtEl>
                                          <p:spTgt spid="105475">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05475">
                                            <p:txEl>
                                              <p:pRg st="4" end="4"/>
                                            </p:txEl>
                                          </p:spTgt>
                                        </p:tgtEl>
                                        <p:attrNameLst>
                                          <p:attrName>style.visibility</p:attrName>
                                        </p:attrNameLst>
                                      </p:cBhvr>
                                      <p:to>
                                        <p:strVal val="visible"/>
                                      </p:to>
                                    </p:set>
                                    <p:animEffect transition="in" filter="slide(fromBottom)">
                                      <p:cBhvr>
                                        <p:cTn id="25" dur="500"/>
                                        <p:tgtEl>
                                          <p:spTgt spid="1054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17" name="Text Box 33"/>
          <p:cNvSpPr txBox="1">
            <a:spLocks noChangeArrowheads="1"/>
          </p:cNvSpPr>
          <p:nvPr/>
        </p:nvSpPr>
        <p:spPr bwMode="auto">
          <a:xfrm>
            <a:off x="2500313" y="4364038"/>
            <a:ext cx="1279525" cy="366712"/>
          </a:xfrm>
          <a:prstGeom prst="rect">
            <a:avLst/>
          </a:prstGeom>
          <a:noFill/>
          <a:ln w="9525">
            <a:noFill/>
            <a:miter lim="800000"/>
            <a:headEnd/>
            <a:tailEnd/>
          </a:ln>
        </p:spPr>
        <p:txBody>
          <a:bodyPr/>
          <a:lstStyle/>
          <a:p>
            <a:pPr algn="ctr"/>
            <a:r>
              <a:rPr lang="zh-CN" altLang="en-US" b="1">
                <a:solidFill>
                  <a:srgbClr val="000000"/>
                </a:solidFill>
                <a:latin typeface="Times New Roman" pitchFamily="18" charset="0"/>
                <a:ea typeface="楷体_GB2312"/>
                <a:cs typeface="楷体_GB2312"/>
              </a:rPr>
              <a:t>后 </a:t>
            </a:r>
            <a:r>
              <a:rPr lang="en-US" altLang="zh-CN" b="1" i="1">
                <a:solidFill>
                  <a:srgbClr val="000000"/>
                </a:solidFill>
                <a:latin typeface="Times New Roman" pitchFamily="18" charset="0"/>
                <a:ea typeface="楷体_GB2312"/>
                <a:cs typeface="楷体_GB2312"/>
              </a:rPr>
              <a:t>n </a:t>
            </a:r>
            <a:r>
              <a:rPr lang="en-US" altLang="zh-CN" b="1">
                <a:solidFill>
                  <a:srgbClr val="000000"/>
                </a:solidFill>
                <a:latin typeface="Times New Roman" pitchFamily="18" charset="0"/>
                <a:ea typeface="楷体_GB2312"/>
                <a:cs typeface="楷体_GB2312"/>
              </a:rPr>
              <a:t>- </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列  </a:t>
            </a:r>
          </a:p>
        </p:txBody>
      </p:sp>
      <p:sp>
        <p:nvSpPr>
          <p:cNvPr id="93215" name="Text Box 31"/>
          <p:cNvSpPr txBox="1">
            <a:spLocks noChangeArrowheads="1"/>
          </p:cNvSpPr>
          <p:nvPr/>
        </p:nvSpPr>
        <p:spPr bwMode="auto">
          <a:xfrm>
            <a:off x="1196975" y="4364038"/>
            <a:ext cx="962025" cy="366712"/>
          </a:xfrm>
          <a:prstGeom prst="rect">
            <a:avLst/>
          </a:prstGeom>
          <a:noFill/>
          <a:ln w="9525">
            <a:noFill/>
            <a:miter lim="800000"/>
            <a:headEnd/>
            <a:tailEnd/>
          </a:ln>
        </p:spPr>
        <p:txBody>
          <a:bodyPr/>
          <a:lstStyle/>
          <a:p>
            <a:pPr algn="ctr"/>
            <a:r>
              <a:rPr lang="zh-CN" altLang="en-US" b="1">
                <a:solidFill>
                  <a:srgbClr val="000000"/>
                </a:solidFill>
                <a:latin typeface="Times New Roman" pitchFamily="18" charset="0"/>
                <a:ea typeface="楷体_GB2312"/>
                <a:cs typeface="楷体_GB2312"/>
              </a:rPr>
              <a:t>前 </a:t>
            </a:r>
            <a:r>
              <a:rPr lang="en-US" altLang="zh-CN" b="1" i="1">
                <a:solidFill>
                  <a:srgbClr val="000000"/>
                </a:solidFill>
                <a:latin typeface="Times New Roman" pitchFamily="18" charset="0"/>
                <a:ea typeface="楷体_GB2312"/>
                <a:cs typeface="楷体_GB2312"/>
              </a:rPr>
              <a:t>r</a:t>
            </a:r>
            <a:r>
              <a:rPr lang="en-US" altLang="zh-CN" b="1">
                <a:solidFill>
                  <a:srgbClr val="000000"/>
                </a:solidFill>
                <a:latin typeface="Times New Roman" pitchFamily="18" charset="0"/>
                <a:ea typeface="楷体_GB2312"/>
                <a:cs typeface="楷体_GB2312"/>
              </a:rPr>
              <a:t> </a:t>
            </a:r>
            <a:r>
              <a:rPr lang="zh-CN" altLang="en-US" b="1">
                <a:solidFill>
                  <a:srgbClr val="000000"/>
                </a:solidFill>
                <a:latin typeface="Times New Roman" pitchFamily="18" charset="0"/>
                <a:ea typeface="楷体_GB2312"/>
                <a:cs typeface="楷体_GB2312"/>
              </a:rPr>
              <a:t>列  </a:t>
            </a:r>
          </a:p>
        </p:txBody>
      </p:sp>
      <p:sp>
        <p:nvSpPr>
          <p:cNvPr id="93189" name="Rectangle 5"/>
          <p:cNvSpPr>
            <a:spLocks noGrp="1" noChangeArrowheads="1"/>
          </p:cNvSpPr>
          <p:nvPr>
            <p:ph type="body" sz="half" idx="1"/>
          </p:nvPr>
        </p:nvSpPr>
        <p:spPr>
          <a:xfrm>
            <a:off x="457200" y="455613"/>
            <a:ext cx="4038600" cy="3886200"/>
          </a:xfrm>
        </p:spPr>
        <p:txBody>
          <a:bodyPr/>
          <a:lstStyle/>
          <a:p>
            <a:pPr eaLnBrk="1" hangingPunct="1">
              <a:buFont typeface="Wingdings" pitchFamily="2" charset="2"/>
              <a:buNone/>
            </a:pPr>
            <a:r>
              <a:rPr lang="zh-CN" altLang="en-US" sz="2400" smtClean="0"/>
              <a:t>设</a:t>
            </a:r>
            <a:r>
              <a:rPr lang="zh-CN" altLang="en-US" sz="2400" smtClean="0">
                <a:solidFill>
                  <a:srgbClr val="0000FF"/>
                </a:solidFill>
              </a:rPr>
              <a:t> </a:t>
            </a:r>
            <a:r>
              <a:rPr kumimoji="1" lang="en-US" altLang="zh-CN" sz="2400" i="1" smtClean="0"/>
              <a:t>R</a:t>
            </a:r>
            <a:r>
              <a:rPr kumimoji="1" lang="en-US" altLang="zh-CN" sz="2400" smtClean="0"/>
              <a:t>(</a:t>
            </a:r>
            <a:r>
              <a:rPr kumimoji="1" lang="en-US" altLang="zh-CN" sz="2400" i="1" smtClean="0"/>
              <a:t>A</a:t>
            </a:r>
            <a:r>
              <a:rPr kumimoji="1" lang="en-US" altLang="zh-CN" sz="2400" smtClean="0"/>
              <a:t>) = </a:t>
            </a:r>
            <a:r>
              <a:rPr kumimoji="1" lang="en-US" altLang="zh-CN" sz="2400" i="1" smtClean="0"/>
              <a:t>r </a:t>
            </a:r>
            <a:r>
              <a:rPr kumimoji="1" lang="zh-CN" altLang="en-US" sz="2400" smtClean="0"/>
              <a:t>，为叙述方便，</a:t>
            </a:r>
          </a:p>
          <a:p>
            <a:pPr eaLnBrk="1" hangingPunct="1">
              <a:lnSpc>
                <a:spcPct val="120000"/>
              </a:lnSpc>
              <a:buFont typeface="Wingdings" pitchFamily="2" charset="2"/>
              <a:buNone/>
            </a:pPr>
            <a:r>
              <a:rPr kumimoji="1" lang="zh-CN" altLang="en-US" sz="2400" smtClean="0"/>
              <a:t>不妨设 </a:t>
            </a:r>
            <a:r>
              <a:rPr kumimoji="1" lang="en-US" altLang="zh-CN" sz="2400" i="1" smtClean="0"/>
              <a:t>A </a:t>
            </a:r>
            <a:r>
              <a:rPr kumimoji="1" lang="zh-CN" altLang="en-US" sz="2400" smtClean="0">
                <a:solidFill>
                  <a:srgbClr val="FF0000"/>
                </a:solidFill>
              </a:rPr>
              <a:t>行最简形矩阵</a:t>
            </a:r>
            <a:r>
              <a:rPr kumimoji="1" lang="zh-CN" altLang="en-US" sz="2400" smtClean="0"/>
              <a:t>为</a:t>
            </a:r>
          </a:p>
        </p:txBody>
      </p:sp>
      <p:sp>
        <p:nvSpPr>
          <p:cNvPr id="93190" name="Rectangle 6"/>
          <p:cNvSpPr>
            <a:spLocks noGrp="1" noChangeArrowheads="1"/>
          </p:cNvSpPr>
          <p:nvPr>
            <p:ph type="body" sz="half" idx="2"/>
          </p:nvPr>
        </p:nvSpPr>
        <p:spPr>
          <a:xfrm>
            <a:off x="4648200" y="455613"/>
            <a:ext cx="4244975" cy="3886200"/>
          </a:xfrm>
        </p:spPr>
        <p:txBody>
          <a:bodyPr/>
          <a:lstStyle/>
          <a:p>
            <a:pPr eaLnBrk="1" hangingPunct="1">
              <a:buFont typeface="Wingdings" pitchFamily="2" charset="2"/>
              <a:buNone/>
            </a:pPr>
            <a:endParaRPr kumimoji="1" lang="en-US" altLang="zh-CN" sz="2400" smtClean="0"/>
          </a:p>
          <a:p>
            <a:pPr eaLnBrk="1" hangingPunct="1">
              <a:buFont typeface="Wingdings" pitchFamily="2" charset="2"/>
              <a:buNone/>
            </a:pPr>
            <a:r>
              <a:rPr kumimoji="1" lang="zh-CN" altLang="en-US" sz="2400" smtClean="0"/>
              <a:t>对应的齐次线性方程组</a:t>
            </a:r>
          </a:p>
          <a:p>
            <a:pPr eaLnBrk="1" hangingPunct="1">
              <a:buFont typeface="Wingdings" pitchFamily="2" charset="2"/>
              <a:buNone/>
            </a:pPr>
            <a:endParaRPr kumimoji="1" lang="zh-CN" altLang="en-US" sz="2400" smtClean="0"/>
          </a:p>
          <a:p>
            <a:pPr eaLnBrk="1" hangingPunct="1">
              <a:buFont typeface="Wingdings" pitchFamily="2" charset="2"/>
              <a:buNone/>
            </a:pPr>
            <a:endParaRPr kumimoji="1" lang="zh-CN" altLang="en-US" sz="2400" smtClean="0"/>
          </a:p>
          <a:p>
            <a:pPr eaLnBrk="1" hangingPunct="1">
              <a:buFont typeface="Wingdings" pitchFamily="2" charset="2"/>
              <a:buNone/>
            </a:pPr>
            <a:endParaRPr kumimoji="1" lang="zh-CN" altLang="en-US" sz="2400" smtClean="0"/>
          </a:p>
          <a:p>
            <a:pPr eaLnBrk="1" hangingPunct="1">
              <a:buFont typeface="Wingdings" pitchFamily="2" charset="2"/>
              <a:buNone/>
            </a:pPr>
            <a:endParaRPr kumimoji="1" lang="zh-CN" altLang="en-US" sz="2400" smtClean="0"/>
          </a:p>
          <a:p>
            <a:pPr eaLnBrk="1" hangingPunct="1">
              <a:buFont typeface="Wingdings" pitchFamily="2" charset="2"/>
              <a:buNone/>
            </a:pPr>
            <a:r>
              <a:rPr kumimoji="1" lang="zh-CN" altLang="en-US" sz="2400" smtClean="0"/>
              <a:t>令 </a:t>
            </a:r>
            <a:r>
              <a:rPr kumimoji="1" lang="en-US" altLang="zh-CN" sz="2400" i="1" smtClean="0"/>
              <a:t>x</a:t>
            </a:r>
            <a:r>
              <a:rPr kumimoji="1" lang="en-US" altLang="zh-CN" sz="2400" i="1" baseline="-25000" smtClean="0"/>
              <a:t>r</a:t>
            </a:r>
            <a:r>
              <a:rPr kumimoji="1" lang="en-US" altLang="zh-CN" sz="2400" baseline="-25000" smtClean="0"/>
              <a:t>+1</a:t>
            </a:r>
            <a:r>
              <a:rPr kumimoji="1" lang="en-US" altLang="zh-CN" sz="2400" smtClean="0"/>
              <a:t>, …, </a:t>
            </a:r>
            <a:r>
              <a:rPr kumimoji="1" lang="en-US" altLang="zh-CN" sz="2400" i="1" smtClean="0"/>
              <a:t>x</a:t>
            </a:r>
            <a:r>
              <a:rPr kumimoji="1" lang="en-US" altLang="zh-CN" sz="2400" i="1" baseline="-25000" smtClean="0"/>
              <a:t>n</a:t>
            </a:r>
            <a:r>
              <a:rPr kumimoji="1" lang="en-US" altLang="zh-CN" sz="2400" smtClean="0"/>
              <a:t> </a:t>
            </a:r>
            <a:r>
              <a:rPr kumimoji="1" lang="zh-CN" altLang="en-US" sz="2400" smtClean="0"/>
              <a:t>作自由变量，则</a:t>
            </a:r>
          </a:p>
        </p:txBody>
      </p:sp>
      <p:graphicFrame>
        <p:nvGraphicFramePr>
          <p:cNvPr id="93205" name="Object 8"/>
          <p:cNvGraphicFramePr>
            <a:graphicFrameLocks noChangeAspect="1"/>
          </p:cNvGraphicFramePr>
          <p:nvPr/>
        </p:nvGraphicFramePr>
        <p:xfrm>
          <a:off x="600075" y="1536700"/>
          <a:ext cx="3752850" cy="2782888"/>
        </p:xfrm>
        <a:graphic>
          <a:graphicData uri="http://schemas.openxmlformats.org/presentationml/2006/ole">
            <mc:AlternateContent xmlns:mc="http://schemas.openxmlformats.org/markup-compatibility/2006">
              <mc:Choice xmlns:v="urn:schemas-microsoft-com:vml" Requires="v">
                <p:oleObj spid="_x0000_s287800" name="Equation" r:id="rId3" imgW="2501900" imgH="1854200" progId="">
                  <p:embed/>
                </p:oleObj>
              </mc:Choice>
              <mc:Fallback>
                <p:oleObj name="Equation" r:id="rId3" imgW="2501900" imgH="18542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 y="1536700"/>
                        <a:ext cx="3752850" cy="2782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2"/>
          <p:cNvGrpSpPr>
            <a:grpSpLocks/>
          </p:cNvGrpSpPr>
          <p:nvPr/>
        </p:nvGrpSpPr>
        <p:grpSpPr bwMode="auto">
          <a:xfrm>
            <a:off x="1063625" y="1871663"/>
            <a:ext cx="2960688" cy="1079500"/>
            <a:chOff x="639" y="1134"/>
            <a:chExt cx="1865" cy="680"/>
          </a:xfrm>
        </p:grpSpPr>
        <p:sp>
          <p:nvSpPr>
            <p:cNvPr id="287762" name="Line 23"/>
            <p:cNvSpPr>
              <a:spLocks noChangeShapeType="1"/>
            </p:cNvSpPr>
            <p:nvPr/>
          </p:nvSpPr>
          <p:spPr bwMode="auto">
            <a:xfrm>
              <a:off x="639" y="1146"/>
              <a:ext cx="182" cy="0"/>
            </a:xfrm>
            <a:prstGeom prst="line">
              <a:avLst/>
            </a:prstGeom>
            <a:noFill/>
            <a:ln w="28575">
              <a:solidFill>
                <a:srgbClr val="0000FF"/>
              </a:solidFill>
              <a:round/>
              <a:headEnd/>
              <a:tailEnd/>
            </a:ln>
          </p:spPr>
          <p:txBody>
            <a:bodyPr/>
            <a:lstStyle/>
            <a:p>
              <a:endParaRPr lang="zh-CN" altLang="en-US"/>
            </a:p>
          </p:txBody>
        </p:sp>
        <p:sp>
          <p:nvSpPr>
            <p:cNvPr id="287763" name="Line 24"/>
            <p:cNvSpPr>
              <a:spLocks noChangeShapeType="1"/>
            </p:cNvSpPr>
            <p:nvPr/>
          </p:nvSpPr>
          <p:spPr bwMode="auto">
            <a:xfrm>
              <a:off x="821" y="1134"/>
              <a:ext cx="0" cy="227"/>
            </a:xfrm>
            <a:prstGeom prst="line">
              <a:avLst/>
            </a:prstGeom>
            <a:noFill/>
            <a:ln w="28575">
              <a:solidFill>
                <a:srgbClr val="0000FF"/>
              </a:solidFill>
              <a:round/>
              <a:headEnd/>
              <a:tailEnd/>
            </a:ln>
          </p:spPr>
          <p:txBody>
            <a:bodyPr/>
            <a:lstStyle/>
            <a:p>
              <a:endParaRPr lang="zh-CN" altLang="en-US"/>
            </a:p>
          </p:txBody>
        </p:sp>
        <p:sp>
          <p:nvSpPr>
            <p:cNvPr id="287764" name="Line 25"/>
            <p:cNvSpPr>
              <a:spLocks noChangeShapeType="1"/>
            </p:cNvSpPr>
            <p:nvPr/>
          </p:nvSpPr>
          <p:spPr bwMode="auto">
            <a:xfrm>
              <a:off x="814" y="1355"/>
              <a:ext cx="182" cy="0"/>
            </a:xfrm>
            <a:prstGeom prst="line">
              <a:avLst/>
            </a:prstGeom>
            <a:noFill/>
            <a:ln w="28575">
              <a:solidFill>
                <a:srgbClr val="0000FF"/>
              </a:solidFill>
              <a:round/>
              <a:headEnd/>
              <a:tailEnd/>
            </a:ln>
          </p:spPr>
          <p:txBody>
            <a:bodyPr/>
            <a:lstStyle/>
            <a:p>
              <a:endParaRPr lang="zh-CN" altLang="en-US"/>
            </a:p>
          </p:txBody>
        </p:sp>
        <p:sp>
          <p:nvSpPr>
            <p:cNvPr id="287765" name="Line 26"/>
            <p:cNvSpPr>
              <a:spLocks noChangeShapeType="1"/>
            </p:cNvSpPr>
            <p:nvPr/>
          </p:nvSpPr>
          <p:spPr bwMode="auto">
            <a:xfrm>
              <a:off x="1008" y="1343"/>
              <a:ext cx="0" cy="227"/>
            </a:xfrm>
            <a:prstGeom prst="line">
              <a:avLst/>
            </a:prstGeom>
            <a:noFill/>
            <a:ln w="28575">
              <a:solidFill>
                <a:srgbClr val="0000FF"/>
              </a:solidFill>
              <a:prstDash val="sysDot"/>
              <a:round/>
              <a:headEnd/>
              <a:tailEnd/>
            </a:ln>
          </p:spPr>
          <p:txBody>
            <a:bodyPr/>
            <a:lstStyle/>
            <a:p>
              <a:endParaRPr lang="zh-CN" altLang="en-US"/>
            </a:p>
          </p:txBody>
        </p:sp>
        <p:sp>
          <p:nvSpPr>
            <p:cNvPr id="287766" name="Line 27"/>
            <p:cNvSpPr>
              <a:spLocks noChangeShapeType="1"/>
            </p:cNvSpPr>
            <p:nvPr/>
          </p:nvSpPr>
          <p:spPr bwMode="auto">
            <a:xfrm>
              <a:off x="1001" y="1564"/>
              <a:ext cx="295" cy="0"/>
            </a:xfrm>
            <a:prstGeom prst="line">
              <a:avLst/>
            </a:prstGeom>
            <a:noFill/>
            <a:ln w="28575">
              <a:solidFill>
                <a:srgbClr val="0000FF"/>
              </a:solidFill>
              <a:prstDash val="sysDot"/>
              <a:round/>
              <a:headEnd/>
              <a:tailEnd/>
            </a:ln>
          </p:spPr>
          <p:txBody>
            <a:bodyPr/>
            <a:lstStyle/>
            <a:p>
              <a:endParaRPr lang="zh-CN" altLang="en-US"/>
            </a:p>
          </p:txBody>
        </p:sp>
        <p:sp>
          <p:nvSpPr>
            <p:cNvPr id="287767" name="Line 28"/>
            <p:cNvSpPr>
              <a:spLocks noChangeShapeType="1"/>
            </p:cNvSpPr>
            <p:nvPr/>
          </p:nvSpPr>
          <p:spPr bwMode="auto">
            <a:xfrm>
              <a:off x="1287" y="1587"/>
              <a:ext cx="0" cy="227"/>
            </a:xfrm>
            <a:prstGeom prst="line">
              <a:avLst/>
            </a:prstGeom>
            <a:noFill/>
            <a:ln w="28575">
              <a:solidFill>
                <a:srgbClr val="0000FF"/>
              </a:solidFill>
              <a:round/>
              <a:headEnd/>
              <a:tailEnd/>
            </a:ln>
          </p:spPr>
          <p:txBody>
            <a:bodyPr/>
            <a:lstStyle/>
            <a:p>
              <a:endParaRPr lang="zh-CN" altLang="en-US"/>
            </a:p>
          </p:txBody>
        </p:sp>
        <p:sp>
          <p:nvSpPr>
            <p:cNvPr id="287768" name="Line 29"/>
            <p:cNvSpPr>
              <a:spLocks noChangeShapeType="1"/>
            </p:cNvSpPr>
            <p:nvPr/>
          </p:nvSpPr>
          <p:spPr bwMode="auto">
            <a:xfrm>
              <a:off x="1280" y="1808"/>
              <a:ext cx="1224" cy="0"/>
            </a:xfrm>
            <a:prstGeom prst="line">
              <a:avLst/>
            </a:prstGeom>
            <a:noFill/>
            <a:ln w="28575">
              <a:solidFill>
                <a:srgbClr val="0000FF"/>
              </a:solidFill>
              <a:round/>
              <a:headEnd/>
              <a:tailEnd/>
            </a:ln>
          </p:spPr>
          <p:txBody>
            <a:bodyPr/>
            <a:lstStyle/>
            <a:p>
              <a:endParaRPr lang="zh-CN" altLang="en-US"/>
            </a:p>
          </p:txBody>
        </p:sp>
      </p:grpSp>
      <p:sp>
        <p:nvSpPr>
          <p:cNvPr id="93214" name="AutoShape 30"/>
          <p:cNvSpPr>
            <a:spLocks/>
          </p:cNvSpPr>
          <p:nvPr/>
        </p:nvSpPr>
        <p:spPr bwMode="auto">
          <a:xfrm rot="-5400000">
            <a:off x="1630363" y="3859212"/>
            <a:ext cx="179388" cy="1008063"/>
          </a:xfrm>
          <a:prstGeom prst="leftBrace">
            <a:avLst>
              <a:gd name="adj1" fmla="val 46829"/>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sp>
        <p:nvSpPr>
          <p:cNvPr id="93216" name="AutoShape 32"/>
          <p:cNvSpPr>
            <a:spLocks/>
          </p:cNvSpPr>
          <p:nvPr/>
        </p:nvSpPr>
        <p:spPr bwMode="auto">
          <a:xfrm rot="-5400000">
            <a:off x="3098800" y="3859213"/>
            <a:ext cx="179388" cy="1008062"/>
          </a:xfrm>
          <a:prstGeom prst="leftBrace">
            <a:avLst>
              <a:gd name="adj1" fmla="val 46829"/>
              <a:gd name="adj2" fmla="val 50000"/>
            </a:avLst>
          </a:prstGeom>
          <a:noFill/>
          <a:ln w="28575">
            <a:solidFill>
              <a:schemeClr val="tx1"/>
            </a:solidFill>
            <a:round/>
            <a:headEnd/>
            <a:tailEnd/>
          </a:ln>
        </p:spPr>
        <p:txBody>
          <a:bodyPr wrap="none" anchor="ctr"/>
          <a:lstStyle/>
          <a:p>
            <a:endParaRPr lang="zh-CN" altLang="en-US">
              <a:solidFill>
                <a:srgbClr val="000000"/>
              </a:solidFill>
            </a:endParaRPr>
          </a:p>
        </p:txBody>
      </p:sp>
      <p:graphicFrame>
        <p:nvGraphicFramePr>
          <p:cNvPr id="93219" name="Object 9"/>
          <p:cNvGraphicFramePr>
            <a:graphicFrameLocks noChangeAspect="1"/>
          </p:cNvGraphicFramePr>
          <p:nvPr/>
        </p:nvGraphicFramePr>
        <p:xfrm>
          <a:off x="4975225" y="1536700"/>
          <a:ext cx="3751263" cy="1425575"/>
        </p:xfrm>
        <a:graphic>
          <a:graphicData uri="http://schemas.openxmlformats.org/presentationml/2006/ole">
            <mc:AlternateContent xmlns:mc="http://schemas.openxmlformats.org/markup-compatibility/2006">
              <mc:Choice xmlns:v="urn:schemas-microsoft-com:vml" Requires="v">
                <p:oleObj spid="_x0000_s287801" name="Equation" r:id="rId5" imgW="2501900" imgH="952500" progId="">
                  <p:embed/>
                </p:oleObj>
              </mc:Choice>
              <mc:Fallback>
                <p:oleObj name="Equation" r:id="rId5" imgW="2501900" imgH="9525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5225" y="1536700"/>
                        <a:ext cx="3751263"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220" name="Object 10"/>
          <p:cNvGraphicFramePr>
            <a:graphicFrameLocks noChangeAspect="1"/>
          </p:cNvGraphicFramePr>
          <p:nvPr/>
        </p:nvGraphicFramePr>
        <p:xfrm>
          <a:off x="4975225" y="3789363"/>
          <a:ext cx="2760663" cy="1425575"/>
        </p:xfrm>
        <a:graphic>
          <a:graphicData uri="http://schemas.openxmlformats.org/presentationml/2006/ole">
            <mc:AlternateContent xmlns:mc="http://schemas.openxmlformats.org/markup-compatibility/2006">
              <mc:Choice xmlns:v="urn:schemas-microsoft-com:vml" Requires="v">
                <p:oleObj spid="_x0000_s287802" name="Equation" r:id="rId7" imgW="1841500" imgH="952500" progId="">
                  <p:embed/>
                </p:oleObj>
              </mc:Choice>
              <mc:Fallback>
                <p:oleObj name="Equation" r:id="rId7" imgW="1841500" imgH="9525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5225" y="3789363"/>
                        <a:ext cx="2760663" cy="1425575"/>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3189">
                                            <p:txEl>
                                              <p:pRg st="0" end="0"/>
                                            </p:txEl>
                                          </p:spTgt>
                                        </p:tgtEl>
                                        <p:attrNameLst>
                                          <p:attrName>style.visibility</p:attrName>
                                        </p:attrNameLst>
                                      </p:cBhvr>
                                      <p:to>
                                        <p:strVal val="visible"/>
                                      </p:to>
                                    </p:set>
                                    <p:animEffect transition="in" filter="box(in)">
                                      <p:cBhvr>
                                        <p:cTn id="7" dur="500"/>
                                        <p:tgtEl>
                                          <p:spTgt spid="93189">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3189">
                                            <p:txEl>
                                              <p:pRg st="1" end="1"/>
                                            </p:txEl>
                                          </p:spTgt>
                                        </p:tgtEl>
                                        <p:attrNameLst>
                                          <p:attrName>style.visibility</p:attrName>
                                        </p:attrNameLst>
                                      </p:cBhvr>
                                      <p:to>
                                        <p:strVal val="visible"/>
                                      </p:to>
                                    </p:set>
                                    <p:animEffect transition="in" filter="box(in)">
                                      <p:cBhvr>
                                        <p:cTn id="10" dur="500"/>
                                        <p:tgtEl>
                                          <p:spTgt spid="93189">
                                            <p:txEl>
                                              <p:pRg st="1" end="1"/>
                                            </p:txEl>
                                          </p:spTgt>
                                        </p:tgtEl>
                                      </p:cBhvr>
                                    </p:animEffect>
                                  </p:childTnLst>
                                </p:cTn>
                              </p:par>
                            </p:childTnLst>
                          </p:cTn>
                        </p:par>
                        <p:par>
                          <p:cTn id="11" fill="hold" nodeType="afterGroup">
                            <p:stCondLst>
                              <p:cond delay="500"/>
                            </p:stCondLst>
                            <p:childTnLst>
                              <p:par>
                                <p:cTn id="12" presetID="4" presetClass="entr" presetSubtype="16" fill="hold" nodeType="afterEffect">
                                  <p:stCondLst>
                                    <p:cond delay="0"/>
                                  </p:stCondLst>
                                  <p:childTnLst>
                                    <p:set>
                                      <p:cBhvr>
                                        <p:cTn id="13" dur="1" fill="hold">
                                          <p:stCondLst>
                                            <p:cond delay="0"/>
                                          </p:stCondLst>
                                        </p:cTn>
                                        <p:tgtEl>
                                          <p:spTgt spid="93205"/>
                                        </p:tgtEl>
                                        <p:attrNameLst>
                                          <p:attrName>style.visibility</p:attrName>
                                        </p:attrNameLst>
                                      </p:cBhvr>
                                      <p:to>
                                        <p:strVal val="visible"/>
                                      </p:to>
                                    </p:set>
                                    <p:animEffect transition="in" filter="box(in)">
                                      <p:cBhvr>
                                        <p:cTn id="14" dur="500"/>
                                        <p:tgtEl>
                                          <p:spTgt spid="93205"/>
                                        </p:tgtEl>
                                      </p:cBhvr>
                                    </p:animEffect>
                                  </p:childTnLst>
                                </p:cTn>
                              </p:par>
                            </p:childTnLst>
                          </p:cTn>
                        </p:par>
                        <p:par>
                          <p:cTn id="15" fill="hold" nodeType="afterGroup">
                            <p:stCondLst>
                              <p:cond delay="1000"/>
                            </p:stCondLst>
                            <p:childTnLst>
                              <p:par>
                                <p:cTn id="16" presetID="18" presetClass="entr" presetSubtype="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Right)">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93214"/>
                                        </p:tgtEl>
                                        <p:attrNameLst>
                                          <p:attrName>style.visibility</p:attrName>
                                        </p:attrNameLst>
                                      </p:cBhvr>
                                      <p:to>
                                        <p:strVal val="visible"/>
                                      </p:to>
                                    </p:set>
                                    <p:animEffect transition="in" filter="box(in)">
                                      <p:cBhvr>
                                        <p:cTn id="23" dur="500"/>
                                        <p:tgtEl>
                                          <p:spTgt spid="93214"/>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93215"/>
                                        </p:tgtEl>
                                        <p:attrNameLst>
                                          <p:attrName>style.visibility</p:attrName>
                                        </p:attrNameLst>
                                      </p:cBhvr>
                                      <p:to>
                                        <p:strVal val="visible"/>
                                      </p:to>
                                    </p:set>
                                    <p:animEffect transition="in" filter="slide(fromBottom)">
                                      <p:cBhvr>
                                        <p:cTn id="26" dur="500"/>
                                        <p:tgtEl>
                                          <p:spTgt spid="93215"/>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93216"/>
                                        </p:tgtEl>
                                        <p:attrNameLst>
                                          <p:attrName>style.visibility</p:attrName>
                                        </p:attrNameLst>
                                      </p:cBhvr>
                                      <p:to>
                                        <p:strVal val="visible"/>
                                      </p:to>
                                    </p:set>
                                    <p:animEffect transition="in" filter="box(in)">
                                      <p:cBhvr>
                                        <p:cTn id="29" dur="500"/>
                                        <p:tgtEl>
                                          <p:spTgt spid="93216"/>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93217"/>
                                        </p:tgtEl>
                                        <p:attrNameLst>
                                          <p:attrName>style.visibility</p:attrName>
                                        </p:attrNameLst>
                                      </p:cBhvr>
                                      <p:to>
                                        <p:strVal val="visible"/>
                                      </p:to>
                                    </p:set>
                                    <p:animEffect transition="in" filter="slide(fromBottom)">
                                      <p:cBhvr>
                                        <p:cTn id="32" dur="500"/>
                                        <p:tgtEl>
                                          <p:spTgt spid="932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93190">
                                            <p:txEl>
                                              <p:pRg st="1" end="1"/>
                                            </p:txEl>
                                          </p:spTgt>
                                        </p:tgtEl>
                                        <p:attrNameLst>
                                          <p:attrName>style.visibility</p:attrName>
                                        </p:attrNameLst>
                                      </p:cBhvr>
                                      <p:to>
                                        <p:strVal val="visible"/>
                                      </p:to>
                                    </p:set>
                                    <p:animEffect transition="in" filter="box(in)">
                                      <p:cBhvr>
                                        <p:cTn id="37" dur="500"/>
                                        <p:tgtEl>
                                          <p:spTgt spid="93190">
                                            <p:txEl>
                                              <p:pRg st="1" end="1"/>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93219"/>
                                        </p:tgtEl>
                                        <p:attrNameLst>
                                          <p:attrName>style.visibility</p:attrName>
                                        </p:attrNameLst>
                                      </p:cBhvr>
                                      <p:to>
                                        <p:strVal val="visible"/>
                                      </p:to>
                                    </p:set>
                                    <p:animEffect transition="in" filter="box(in)">
                                      <p:cBhvr>
                                        <p:cTn id="40" dur="500"/>
                                        <p:tgtEl>
                                          <p:spTgt spid="9321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nodeType="clickEffect">
                                  <p:stCondLst>
                                    <p:cond delay="0"/>
                                  </p:stCondLst>
                                  <p:childTnLst>
                                    <p:set>
                                      <p:cBhvr>
                                        <p:cTn id="44" dur="1" fill="hold">
                                          <p:stCondLst>
                                            <p:cond delay="0"/>
                                          </p:stCondLst>
                                        </p:cTn>
                                        <p:tgtEl>
                                          <p:spTgt spid="93190">
                                            <p:txEl>
                                              <p:pRg st="6" end="6"/>
                                            </p:txEl>
                                          </p:spTgt>
                                        </p:tgtEl>
                                        <p:attrNameLst>
                                          <p:attrName>style.visibility</p:attrName>
                                        </p:attrNameLst>
                                      </p:cBhvr>
                                      <p:to>
                                        <p:strVal val="visible"/>
                                      </p:to>
                                    </p:set>
                                    <p:animEffect transition="in" filter="box(in)">
                                      <p:cBhvr>
                                        <p:cTn id="45" dur="500"/>
                                        <p:tgtEl>
                                          <p:spTgt spid="93190">
                                            <p:txEl>
                                              <p:pRg st="6" end="6"/>
                                            </p:txEl>
                                          </p:spTgt>
                                        </p:tgtEl>
                                      </p:cBhvr>
                                    </p:animEffect>
                                  </p:childTnLst>
                                </p:cTn>
                              </p:par>
                              <p:par>
                                <p:cTn id="46" presetID="4" presetClass="entr" presetSubtype="16" fill="hold" nodeType="withEffect">
                                  <p:stCondLst>
                                    <p:cond delay="0"/>
                                  </p:stCondLst>
                                  <p:childTnLst>
                                    <p:set>
                                      <p:cBhvr>
                                        <p:cTn id="47" dur="1" fill="hold">
                                          <p:stCondLst>
                                            <p:cond delay="0"/>
                                          </p:stCondLst>
                                        </p:cTn>
                                        <p:tgtEl>
                                          <p:spTgt spid="93220"/>
                                        </p:tgtEl>
                                        <p:attrNameLst>
                                          <p:attrName>style.visibility</p:attrName>
                                        </p:attrNameLst>
                                      </p:cBhvr>
                                      <p:to>
                                        <p:strVal val="visible"/>
                                      </p:to>
                                    </p:set>
                                    <p:animEffect transition="in" filter="box(in)">
                                      <p:cBhvr>
                                        <p:cTn id="48" dur="500"/>
                                        <p:tgtEl>
                                          <p:spTgt spid="93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17" grpId="0"/>
      <p:bldP spid="93215" grpId="0"/>
      <p:bldP spid="93214" grpId="0" animBg="1"/>
      <p:bldP spid="93216"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2" name="Object 8"/>
          <p:cNvGraphicFramePr>
            <a:graphicFrameLocks noChangeAspect="1"/>
          </p:cNvGraphicFramePr>
          <p:nvPr/>
        </p:nvGraphicFramePr>
        <p:xfrm>
          <a:off x="1025525" y="2897188"/>
          <a:ext cx="3121025" cy="2089150"/>
        </p:xfrm>
        <a:graphic>
          <a:graphicData uri="http://schemas.openxmlformats.org/presentationml/2006/ole">
            <mc:AlternateContent xmlns:mc="http://schemas.openxmlformats.org/markup-compatibility/2006">
              <mc:Choice xmlns:v="urn:schemas-microsoft-com:vml" Requires="v">
                <p:oleObj spid="_x0000_s288824" name="Equation" r:id="rId3" imgW="2082800" imgH="1397000" progId="">
                  <p:embed/>
                </p:oleObj>
              </mc:Choice>
              <mc:Fallback>
                <p:oleObj name="Equation" r:id="rId3" imgW="2082800" imgH="13970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525" y="2897188"/>
                        <a:ext cx="3121025" cy="208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283" name="Rectangle 3"/>
          <p:cNvSpPr>
            <a:spLocks noChangeArrowheads="1"/>
          </p:cNvSpPr>
          <p:nvPr/>
        </p:nvSpPr>
        <p:spPr bwMode="auto">
          <a:xfrm>
            <a:off x="490538" y="2063750"/>
            <a:ext cx="507682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令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i="1" baseline="-25000">
                <a:solidFill>
                  <a:srgbClr val="000000"/>
                </a:solidFill>
                <a:latin typeface="Times New Roman" pitchFamily="18" charset="0"/>
                <a:ea typeface="楷体_GB2312"/>
                <a:cs typeface="楷体_GB2312"/>
              </a:rPr>
              <a:t>n-r</a:t>
            </a:r>
            <a:r>
              <a:rPr kumimoji="1" lang="en-US" altLang="zh-CN" sz="2400" b="1" baseline="-25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，则</a:t>
            </a:r>
          </a:p>
        </p:txBody>
      </p:sp>
      <p:graphicFrame>
        <p:nvGraphicFramePr>
          <p:cNvPr id="97284" name="Object 9"/>
          <p:cNvGraphicFramePr>
            <a:graphicFrameLocks noChangeAspect="1"/>
          </p:cNvGraphicFramePr>
          <p:nvPr/>
        </p:nvGraphicFramePr>
        <p:xfrm>
          <a:off x="4149725" y="2733675"/>
          <a:ext cx="3979863" cy="2414588"/>
        </p:xfrm>
        <a:graphic>
          <a:graphicData uri="http://schemas.openxmlformats.org/presentationml/2006/ole">
            <mc:AlternateContent xmlns:mc="http://schemas.openxmlformats.org/markup-compatibility/2006">
              <mc:Choice xmlns:v="urn:schemas-microsoft-com:vml" Requires="v">
                <p:oleObj spid="_x0000_s288825" name="Equation" r:id="rId5" imgW="2654300" imgH="1612900" progId="">
                  <p:embed/>
                </p:oleObj>
              </mc:Choice>
              <mc:Fallback>
                <p:oleObj name="Equation" r:id="rId5" imgW="2654300" imgH="16129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9725" y="2733675"/>
                        <a:ext cx="3979863" cy="2414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285" name="AutoShape 5"/>
          <p:cNvSpPr>
            <a:spLocks noChangeArrowheads="1"/>
          </p:cNvSpPr>
          <p:nvPr/>
        </p:nvSpPr>
        <p:spPr bwMode="auto">
          <a:xfrm>
            <a:off x="6659563" y="1270000"/>
            <a:ext cx="2232025" cy="1079500"/>
          </a:xfrm>
          <a:prstGeom prst="cloudCallout">
            <a:avLst>
              <a:gd name="adj1" fmla="val -56755"/>
              <a:gd name="adj2" fmla="val 75296"/>
            </a:avLst>
          </a:prstGeom>
          <a:solidFill>
            <a:schemeClr val="folHlink"/>
          </a:solidFill>
          <a:ln w="9525">
            <a:solidFill>
              <a:schemeClr val="tx1"/>
            </a:solidFill>
            <a:round/>
            <a:headEnd/>
            <a:tailEnd/>
          </a:ln>
        </p:spPr>
        <p:txBody>
          <a:bodyPr anchor="ctr"/>
          <a:lstStyle/>
          <a:p>
            <a:pPr algn="ctr"/>
            <a:r>
              <a:rPr lang="zh-CN" altLang="en-US" b="1">
                <a:solidFill>
                  <a:srgbClr val="000000"/>
                </a:solidFill>
                <a:ea typeface="楷体_GB2312"/>
                <a:cs typeface="楷体_GB2312"/>
              </a:rPr>
              <a:t>齐次线性方程组的通解</a:t>
            </a:r>
          </a:p>
        </p:txBody>
      </p:sp>
      <p:graphicFrame>
        <p:nvGraphicFramePr>
          <p:cNvPr id="288778" name="Object 10"/>
          <p:cNvGraphicFramePr>
            <a:graphicFrameLocks noChangeAspect="1"/>
          </p:cNvGraphicFramePr>
          <p:nvPr/>
        </p:nvGraphicFramePr>
        <p:xfrm>
          <a:off x="2755900" y="433388"/>
          <a:ext cx="3598863" cy="1425575"/>
        </p:xfrm>
        <a:graphic>
          <a:graphicData uri="http://schemas.openxmlformats.org/presentationml/2006/ole">
            <mc:AlternateContent xmlns:mc="http://schemas.openxmlformats.org/markup-compatibility/2006">
              <mc:Choice xmlns:v="urn:schemas-microsoft-com:vml" Requires="v">
                <p:oleObj spid="_x0000_s288826" name="Equation" r:id="rId7" imgW="2400300" imgH="952500" progId="">
                  <p:embed/>
                </p:oleObj>
              </mc:Choice>
              <mc:Fallback>
                <p:oleObj name="Equation" r:id="rId7" imgW="2400300" imgH="9525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5900" y="433388"/>
                        <a:ext cx="3598863" cy="1425575"/>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97287" name="Rectangle 7"/>
          <p:cNvSpPr>
            <a:spLocks noChangeArrowheads="1"/>
          </p:cNvSpPr>
          <p:nvPr/>
        </p:nvSpPr>
        <p:spPr bwMode="auto">
          <a:xfrm>
            <a:off x="490538" y="5413375"/>
            <a:ext cx="8231187"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记作 </a:t>
            </a:r>
            <a:r>
              <a:rPr lang="en-US" altLang="zh-CN" sz="2400" b="1" i="1">
                <a:solidFill>
                  <a:srgbClr val="FF0000"/>
                </a:solidFill>
                <a:latin typeface="Times New Roman" pitchFamily="18" charset="0"/>
                <a:ea typeface="楷体_GB2312"/>
                <a:cs typeface="楷体_GB2312"/>
              </a:rPr>
              <a:t>x</a:t>
            </a:r>
            <a:r>
              <a:rPr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c</a:t>
            </a:r>
            <a:r>
              <a:rPr kumimoji="1" lang="en-US" altLang="zh-CN" sz="2400" b="1" baseline="-25000">
                <a:solidFill>
                  <a:srgbClr val="FF0000"/>
                </a:solidFill>
                <a:latin typeface="Times New Roman" pitchFamily="18" charset="0"/>
                <a:ea typeface="楷体_GB2312"/>
                <a:cs typeface="楷体_GB2312"/>
              </a:rPr>
              <a:t>1</a:t>
            </a:r>
            <a:r>
              <a:rPr lang="en-US" altLang="zh-CN" sz="2400" b="1" i="1">
                <a:solidFill>
                  <a:srgbClr val="FF0000"/>
                </a:solidFill>
                <a:latin typeface="Symbol" pitchFamily="18" charset="2"/>
                <a:ea typeface="楷体_GB2312"/>
                <a:cs typeface="楷体_GB2312"/>
              </a:rPr>
              <a:t>x</a:t>
            </a:r>
            <a:r>
              <a:rPr kumimoji="1" lang="en-US" altLang="zh-CN" sz="2400" b="1" baseline="-25000">
                <a:solidFill>
                  <a:srgbClr val="FF0000"/>
                </a:solidFill>
                <a:latin typeface="Times New Roman" pitchFamily="18" charset="0"/>
                <a:ea typeface="楷体_GB2312"/>
                <a:cs typeface="楷体_GB2312"/>
              </a:rPr>
              <a:t>1 </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c</a:t>
            </a:r>
            <a:r>
              <a:rPr kumimoji="1" lang="en-US" altLang="zh-CN" sz="2400" b="1" baseline="-25000">
                <a:solidFill>
                  <a:srgbClr val="FF0000"/>
                </a:solidFill>
                <a:latin typeface="Times New Roman" pitchFamily="18" charset="0"/>
                <a:ea typeface="楷体_GB2312"/>
                <a:cs typeface="楷体_GB2312"/>
              </a:rPr>
              <a:t>2</a:t>
            </a:r>
            <a:r>
              <a:rPr lang="en-US" altLang="zh-CN" sz="2400" b="1" i="1">
                <a:solidFill>
                  <a:srgbClr val="FF0000"/>
                </a:solidFill>
                <a:latin typeface="Symbol" pitchFamily="18" charset="2"/>
                <a:ea typeface="楷体_GB2312"/>
                <a:cs typeface="楷体_GB2312"/>
              </a:rPr>
              <a:t>x</a:t>
            </a:r>
            <a:r>
              <a:rPr kumimoji="1" lang="en-US" altLang="zh-CN" sz="2400" b="1" baseline="-25000">
                <a:solidFill>
                  <a:srgbClr val="FF0000"/>
                </a:solidFill>
                <a:latin typeface="Times New Roman" pitchFamily="18" charset="0"/>
                <a:ea typeface="楷体_GB2312"/>
                <a:cs typeface="楷体_GB2312"/>
              </a:rPr>
              <a:t>2 </a:t>
            </a:r>
            <a:r>
              <a:rPr kumimoji="1" lang="en-US" altLang="zh-CN" sz="2400" b="1">
                <a:solidFill>
                  <a:srgbClr val="FF0000"/>
                </a:solidFill>
                <a:latin typeface="Times New Roman" pitchFamily="18" charset="0"/>
                <a:ea typeface="楷体_GB2312"/>
                <a:cs typeface="楷体_GB2312"/>
              </a:rPr>
              <a:t>+ … + </a:t>
            </a:r>
            <a:r>
              <a:rPr kumimoji="1" lang="en-US" altLang="zh-CN" sz="2400" b="1" i="1">
                <a:solidFill>
                  <a:srgbClr val="FF0000"/>
                </a:solidFill>
                <a:latin typeface="Times New Roman" pitchFamily="18" charset="0"/>
                <a:ea typeface="楷体_GB2312"/>
                <a:cs typeface="楷体_GB2312"/>
              </a:rPr>
              <a:t>c</a:t>
            </a:r>
            <a:r>
              <a:rPr kumimoji="1" lang="en-US" altLang="zh-CN" sz="2400" b="1" i="1" baseline="-25000">
                <a:solidFill>
                  <a:srgbClr val="FF0000"/>
                </a:solidFill>
                <a:latin typeface="Times New Roman" pitchFamily="18" charset="0"/>
                <a:ea typeface="楷体_GB2312"/>
                <a:cs typeface="楷体_GB2312"/>
              </a:rPr>
              <a:t>n</a:t>
            </a:r>
            <a:r>
              <a:rPr kumimoji="1" lang="en-US" altLang="zh-CN" sz="2400" b="1" baseline="-25000">
                <a:solidFill>
                  <a:srgbClr val="FF0000"/>
                </a:solidFill>
                <a:latin typeface="Times New Roman" pitchFamily="18" charset="0"/>
                <a:ea typeface="楷体_GB2312"/>
                <a:cs typeface="楷体_GB2312"/>
              </a:rPr>
              <a:t>-</a:t>
            </a:r>
            <a:r>
              <a:rPr kumimoji="1" lang="en-US" altLang="zh-CN" sz="2400" b="1" i="1" baseline="-25000">
                <a:solidFill>
                  <a:srgbClr val="FF0000"/>
                </a:solidFill>
                <a:latin typeface="Times New Roman" pitchFamily="18" charset="0"/>
                <a:ea typeface="楷体_GB2312"/>
                <a:cs typeface="楷体_GB2312"/>
              </a:rPr>
              <a:t>r</a:t>
            </a:r>
            <a:r>
              <a:rPr lang="en-US" altLang="zh-CN" sz="2400" b="1" i="1">
                <a:solidFill>
                  <a:srgbClr val="FF0000"/>
                </a:solidFill>
                <a:latin typeface="Symbol" pitchFamily="18" charset="2"/>
                <a:ea typeface="楷体_GB2312"/>
                <a:cs typeface="楷体_GB2312"/>
              </a:rPr>
              <a:t>x</a:t>
            </a:r>
            <a:r>
              <a:rPr kumimoji="1" lang="en-US" altLang="zh-CN" sz="2400" b="1" i="1" baseline="-25000">
                <a:solidFill>
                  <a:srgbClr val="FF0000"/>
                </a:solidFill>
                <a:latin typeface="Times New Roman" pitchFamily="18" charset="0"/>
                <a:ea typeface="楷体_GB2312"/>
                <a:cs typeface="楷体_GB2312"/>
              </a:rPr>
              <a:t>n</a:t>
            </a:r>
            <a:r>
              <a:rPr kumimoji="1" lang="en-US" altLang="zh-CN" sz="2400" b="1" baseline="-25000">
                <a:solidFill>
                  <a:srgbClr val="FF0000"/>
                </a:solidFill>
                <a:latin typeface="Times New Roman" pitchFamily="18" charset="0"/>
                <a:ea typeface="楷体_GB2312"/>
                <a:cs typeface="楷体_GB2312"/>
              </a:rPr>
              <a:t>-</a:t>
            </a:r>
            <a:r>
              <a:rPr kumimoji="1" lang="en-US" altLang="zh-CN" sz="2400" b="1" i="1" baseline="-25000">
                <a:solidFill>
                  <a:srgbClr val="FF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．（满足基础解系</a:t>
            </a:r>
            <a:r>
              <a:rPr kumimoji="1" lang="zh-CN" altLang="en-US" sz="2400" b="1">
                <a:solidFill>
                  <a:srgbClr val="0000FF"/>
                </a:solidFill>
                <a:latin typeface="Times New Roman" pitchFamily="18" charset="0"/>
                <a:ea typeface="楷体_GB2312"/>
                <a:cs typeface="楷体_GB2312"/>
              </a:rPr>
              <a:t>②</a:t>
            </a:r>
            <a:r>
              <a:rPr kumimoji="1" lang="zh-CN" altLang="en-US" sz="2400" b="1">
                <a:solidFill>
                  <a:srgbClr val="000000"/>
                </a:solidFill>
                <a:latin typeface="Times New Roman" pitchFamily="18" charset="0"/>
                <a:ea typeface="楷体_GB2312"/>
                <a:cs typeface="楷体_GB2312"/>
              </a:rPr>
              <a:t>）</a:t>
            </a:r>
            <a:r>
              <a:rPr kumimoji="1" lang="zh-CN" altLang="en-US" sz="2400" b="1" i="1" baseline="-25000">
                <a:solidFill>
                  <a:srgbClr val="000000"/>
                </a:solidFill>
                <a:latin typeface="Times New Roman" pitchFamily="18" charset="0"/>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slide(fromBottom)">
                                      <p:cBhvr>
                                        <p:cTn id="7" dur="500"/>
                                        <p:tgtEl>
                                          <p:spTgt spid="972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97282"/>
                                        </p:tgtEl>
                                        <p:attrNameLst>
                                          <p:attrName>style.visibility</p:attrName>
                                        </p:attrNameLst>
                                      </p:cBhvr>
                                      <p:to>
                                        <p:strVal val="visible"/>
                                      </p:to>
                                    </p:set>
                                    <p:animEffect transition="in" filter="box(in)">
                                      <p:cBhvr>
                                        <p:cTn id="12" dur="500"/>
                                        <p:tgtEl>
                                          <p:spTgt spid="972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97284"/>
                                        </p:tgtEl>
                                        <p:attrNameLst>
                                          <p:attrName>style.visibility</p:attrName>
                                        </p:attrNameLst>
                                      </p:cBhvr>
                                      <p:to>
                                        <p:strVal val="visible"/>
                                      </p:to>
                                    </p:set>
                                    <p:animEffect transition="in" filter="box(in)">
                                      <p:cBhvr>
                                        <p:cTn id="17" dur="500"/>
                                        <p:tgtEl>
                                          <p:spTgt spid="972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97285"/>
                                        </p:tgtEl>
                                        <p:attrNameLst>
                                          <p:attrName>style.visibility</p:attrName>
                                        </p:attrNameLst>
                                      </p:cBhvr>
                                      <p:to>
                                        <p:strVal val="visible"/>
                                      </p:to>
                                    </p:set>
                                    <p:anim calcmode="lin" valueType="num">
                                      <p:cBhvr additive="base">
                                        <p:cTn id="22" dur="500" fill="hold"/>
                                        <p:tgtEl>
                                          <p:spTgt spid="97285"/>
                                        </p:tgtEl>
                                        <p:attrNameLst>
                                          <p:attrName>ppt_x</p:attrName>
                                        </p:attrNameLst>
                                      </p:cBhvr>
                                      <p:tavLst>
                                        <p:tav tm="0">
                                          <p:val>
                                            <p:strVal val="1+#ppt_w/2"/>
                                          </p:val>
                                        </p:tav>
                                        <p:tav tm="100000">
                                          <p:val>
                                            <p:strVal val="#ppt_x"/>
                                          </p:val>
                                        </p:tav>
                                      </p:tavLst>
                                    </p:anim>
                                    <p:anim calcmode="lin" valueType="num">
                                      <p:cBhvr additive="base">
                                        <p:cTn id="23" dur="500" fill="hold"/>
                                        <p:tgtEl>
                                          <p:spTgt spid="97285"/>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97287"/>
                                        </p:tgtEl>
                                        <p:attrNameLst>
                                          <p:attrName>style.visibility</p:attrName>
                                        </p:attrNameLst>
                                      </p:cBhvr>
                                      <p:to>
                                        <p:strVal val="visible"/>
                                      </p:to>
                                    </p:set>
                                    <p:animEffect transition="in" filter="slide(fromBottom)">
                                      <p:cBhvr>
                                        <p:cTn id="28" dur="500"/>
                                        <p:tgtEl>
                                          <p:spTgt spid="9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p:bldP spid="97285" grpId="0" animBg="1"/>
      <p:bldP spid="9728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5" name="Text Box 2"/>
          <p:cNvSpPr txBox="1">
            <a:spLocks noChangeArrowheads="1"/>
          </p:cNvSpPr>
          <p:nvPr/>
        </p:nvSpPr>
        <p:spPr bwMode="auto">
          <a:xfrm>
            <a:off x="654050" y="969963"/>
            <a:ext cx="401320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所以，三阶行列式可以写成</a:t>
            </a:r>
            <a:r>
              <a:rPr kumimoji="1" lang="zh-CN" altLang="en-US" sz="2400">
                <a:solidFill>
                  <a:srgbClr val="000000"/>
                </a:solidFill>
                <a:latin typeface="楷体_GB2312"/>
                <a:ea typeface="楷体_GB2312"/>
                <a:cs typeface="楷体_GB2312"/>
              </a:rPr>
              <a:t> </a:t>
            </a:r>
          </a:p>
        </p:txBody>
      </p:sp>
      <p:sp>
        <p:nvSpPr>
          <p:cNvPr id="17436" name="Rectangle 3"/>
          <p:cNvSpPr>
            <a:spLocks noChangeArrowheads="1"/>
          </p:cNvSpPr>
          <p:nvPr/>
        </p:nvSpPr>
        <p:spPr bwMode="auto">
          <a:xfrm>
            <a:off x="3233738" y="3071813"/>
            <a:ext cx="9144000" cy="0"/>
          </a:xfrm>
          <a:prstGeom prst="rect">
            <a:avLst/>
          </a:prstGeom>
          <a:noFill/>
          <a:ln w="9525">
            <a:noFill/>
            <a:miter lim="800000"/>
            <a:headEnd/>
            <a:tailEnd/>
          </a:ln>
        </p:spPr>
        <p:txBody>
          <a:bodyPr>
            <a:spAutoFit/>
          </a:bodyPr>
          <a:lstStyle/>
          <a:p>
            <a:endParaRPr lang="zh-CN" altLang="en-US">
              <a:solidFill>
                <a:srgbClr val="000000"/>
              </a:solidFill>
            </a:endParaRPr>
          </a:p>
        </p:txBody>
      </p:sp>
      <p:graphicFrame>
        <p:nvGraphicFramePr>
          <p:cNvPr id="24580" name="Object 22"/>
          <p:cNvGraphicFramePr>
            <a:graphicFrameLocks noChangeAspect="1"/>
          </p:cNvGraphicFramePr>
          <p:nvPr/>
        </p:nvGraphicFramePr>
        <p:xfrm>
          <a:off x="3290888" y="3228975"/>
          <a:ext cx="3995737" cy="809625"/>
        </p:xfrm>
        <a:graphic>
          <a:graphicData uri="http://schemas.openxmlformats.org/presentationml/2006/ole">
            <mc:AlternateContent xmlns:mc="http://schemas.openxmlformats.org/markup-compatibility/2006">
              <mc:Choice xmlns:v="urn:schemas-microsoft-com:vml" Requires="v">
                <p:oleObj spid="_x0000_s17510" name="Equation" r:id="rId3" imgW="1828800" imgH="368300" progId="">
                  <p:embed/>
                </p:oleObj>
              </mc:Choice>
              <mc:Fallback>
                <p:oleObj name="Equation" r:id="rId3" imgW="1828800" imgH="368300"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888" y="3228975"/>
                        <a:ext cx="3995737" cy="809625"/>
                      </a:xfrm>
                      <a:prstGeom prst="rect">
                        <a:avLst/>
                      </a:prstGeom>
                      <a:solidFill>
                        <a:srgbClr val="FFFF99"/>
                      </a:solidFill>
                    </p:spPr>
                  </p:pic>
                </p:oleObj>
              </mc:Fallback>
            </mc:AlternateContent>
          </a:graphicData>
        </a:graphic>
      </p:graphicFrame>
      <p:sp>
        <p:nvSpPr>
          <p:cNvPr id="24581" name="Text Box 5"/>
          <p:cNvSpPr txBox="1">
            <a:spLocks noChangeArrowheads="1"/>
          </p:cNvSpPr>
          <p:nvPr/>
        </p:nvSpPr>
        <p:spPr bwMode="auto">
          <a:xfrm>
            <a:off x="638175" y="4745038"/>
            <a:ext cx="6005513"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其中     表示对</a:t>
            </a:r>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楷体_GB2312"/>
                <a:ea typeface="楷体_GB2312"/>
                <a:cs typeface="楷体_GB2312"/>
              </a:rPr>
              <a:t>、</a:t>
            </a:r>
            <a:r>
              <a:rPr kumimoji="1" lang="en-US" altLang="zh-CN" sz="2400" b="1">
                <a:solidFill>
                  <a:srgbClr val="000000"/>
                </a:solidFill>
                <a:latin typeface="Times New Roman" pitchFamily="18" charset="0"/>
                <a:ea typeface="楷体_GB2312"/>
                <a:cs typeface="楷体_GB2312"/>
              </a:rPr>
              <a:t>2</a:t>
            </a:r>
            <a:r>
              <a:rPr kumimoji="1" lang="zh-CN" altLang="en-US" sz="2400" b="1">
                <a:solidFill>
                  <a:srgbClr val="000000"/>
                </a:solidFill>
                <a:latin typeface="楷体_GB2312"/>
                <a:ea typeface="楷体_GB2312"/>
                <a:cs typeface="楷体_GB2312"/>
              </a:rPr>
              <a:t>、</a:t>
            </a:r>
            <a:r>
              <a:rPr kumimoji="1" lang="en-US" altLang="zh-CN" sz="2400" b="1">
                <a:solidFill>
                  <a:srgbClr val="000000"/>
                </a:solidFill>
                <a:latin typeface="Times New Roman" pitchFamily="18" charset="0"/>
                <a:ea typeface="楷体_GB2312"/>
                <a:cs typeface="楷体_GB2312"/>
              </a:rPr>
              <a:t>3</a:t>
            </a:r>
            <a:r>
              <a:rPr kumimoji="1" lang="zh-CN" altLang="en-US" sz="2400" b="1">
                <a:solidFill>
                  <a:srgbClr val="000000"/>
                </a:solidFill>
                <a:latin typeface="楷体_GB2312"/>
                <a:ea typeface="楷体_GB2312"/>
                <a:cs typeface="楷体_GB2312"/>
              </a:rPr>
              <a:t>的所有排列求和</a:t>
            </a:r>
            <a:r>
              <a:rPr kumimoji="1" lang="en-US" altLang="zh-CN" sz="2400">
                <a:solidFill>
                  <a:srgbClr val="000000"/>
                </a:solidFill>
                <a:latin typeface="楷体_GB2312"/>
                <a:ea typeface="楷体_GB2312"/>
                <a:cs typeface="楷体_GB2312"/>
              </a:rPr>
              <a:t>. </a:t>
            </a:r>
          </a:p>
        </p:txBody>
      </p:sp>
      <p:graphicFrame>
        <p:nvGraphicFramePr>
          <p:cNvPr id="24582" name="Object 23"/>
          <p:cNvGraphicFramePr>
            <a:graphicFrameLocks noChangeAspect="1"/>
          </p:cNvGraphicFramePr>
          <p:nvPr/>
        </p:nvGraphicFramePr>
        <p:xfrm>
          <a:off x="1371600" y="4614863"/>
          <a:ext cx="838200" cy="739775"/>
        </p:xfrm>
        <a:graphic>
          <a:graphicData uri="http://schemas.openxmlformats.org/presentationml/2006/ole">
            <mc:AlternateContent xmlns:mc="http://schemas.openxmlformats.org/markup-compatibility/2006">
              <mc:Choice xmlns:v="urn:schemas-microsoft-com:vml" Requires="v">
                <p:oleObj spid="_x0000_s17511" name="Equation" r:id="rId5" imgW="419100" imgH="368300" progId="">
                  <p:embed/>
                </p:oleObj>
              </mc:Choice>
              <mc:Fallback>
                <p:oleObj name="Equation" r:id="rId5" imgW="419100" imgH="368300" progId="">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614863"/>
                        <a:ext cx="838200" cy="73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3" name="Text Box 7"/>
          <p:cNvSpPr txBox="1">
            <a:spLocks noChangeArrowheads="1"/>
          </p:cNvSpPr>
          <p:nvPr/>
        </p:nvSpPr>
        <p:spPr bwMode="auto">
          <a:xfrm>
            <a:off x="623888" y="5486400"/>
            <a:ext cx="79946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二阶行列式有类似规律</a:t>
            </a:r>
            <a:r>
              <a:rPr kumimoji="1" lang="en-US" altLang="zh-CN" sz="2400">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下面将行列式推广到一般的情形</a:t>
            </a:r>
            <a:r>
              <a:rPr kumimoji="1" lang="en-US" altLang="zh-CN" sz="2400">
                <a:solidFill>
                  <a:srgbClr val="000000"/>
                </a:solidFill>
                <a:latin typeface="楷体_GB2312"/>
                <a:ea typeface="楷体_GB2312"/>
                <a:cs typeface="楷体_GB2312"/>
              </a:rPr>
              <a:t>. </a:t>
            </a:r>
          </a:p>
        </p:txBody>
      </p:sp>
      <p:graphicFrame>
        <p:nvGraphicFramePr>
          <p:cNvPr id="17432" name="Object 24"/>
          <p:cNvGraphicFramePr>
            <a:graphicFrameLocks noChangeAspect="1"/>
          </p:cNvGraphicFramePr>
          <p:nvPr/>
        </p:nvGraphicFramePr>
        <p:xfrm>
          <a:off x="611188" y="1482725"/>
          <a:ext cx="2652712" cy="1563688"/>
        </p:xfrm>
        <a:graphic>
          <a:graphicData uri="http://schemas.openxmlformats.org/presentationml/2006/ole">
            <mc:AlternateContent xmlns:mc="http://schemas.openxmlformats.org/markup-compatibility/2006">
              <mc:Choice xmlns:v="urn:schemas-microsoft-com:vml" Requires="v">
                <p:oleObj spid="_x0000_s17512" name="Equation" r:id="rId7" imgW="1206500" imgH="711200" progId="">
                  <p:embed/>
                </p:oleObj>
              </mc:Choice>
              <mc:Fallback>
                <p:oleObj name="Equation" r:id="rId7" imgW="1206500" imgH="711200" progId="">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1482725"/>
                        <a:ext cx="2652712" cy="156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33" name="Object 25"/>
          <p:cNvGraphicFramePr>
            <a:graphicFrameLocks noChangeAspect="1"/>
          </p:cNvGraphicFramePr>
          <p:nvPr/>
        </p:nvGraphicFramePr>
        <p:xfrm>
          <a:off x="3276600" y="2170113"/>
          <a:ext cx="306388" cy="250825"/>
        </p:xfrm>
        <a:graphic>
          <a:graphicData uri="http://schemas.openxmlformats.org/presentationml/2006/ole">
            <mc:AlternateContent xmlns:mc="http://schemas.openxmlformats.org/markup-compatibility/2006">
              <mc:Choice xmlns:v="urn:schemas-microsoft-com:vml" Requires="v">
                <p:oleObj spid="_x0000_s17513" name="Equation" r:id="rId9" imgW="139579" imgH="114201" progId="">
                  <p:embed/>
                </p:oleObj>
              </mc:Choice>
              <mc:Fallback>
                <p:oleObj name="Equation" r:id="rId9" imgW="139579" imgH="114201" progId="">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2170113"/>
                        <a:ext cx="306388" cy="250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34" name="Object 26"/>
          <p:cNvGraphicFramePr>
            <a:graphicFrameLocks noChangeAspect="1"/>
          </p:cNvGraphicFramePr>
          <p:nvPr/>
        </p:nvGraphicFramePr>
        <p:xfrm>
          <a:off x="3581400" y="2039938"/>
          <a:ext cx="4308475" cy="1008062"/>
        </p:xfrm>
        <a:graphic>
          <a:graphicData uri="http://schemas.openxmlformats.org/presentationml/2006/ole">
            <mc:AlternateContent xmlns:mc="http://schemas.openxmlformats.org/markup-compatibility/2006">
              <mc:Choice xmlns:v="urn:schemas-microsoft-com:vml" Requires="v">
                <p:oleObj spid="_x0000_s17514" name="Equation" r:id="rId11" imgW="1955800" imgH="457200" progId="">
                  <p:embed/>
                </p:oleObj>
              </mc:Choice>
              <mc:Fallback>
                <p:oleObj name="Equation" r:id="rId11" imgW="1955800" imgH="457200" progId="">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1400" y="2039938"/>
                        <a:ext cx="4308475" cy="1008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slide(fromBottom)">
                                      <p:cBhvr>
                                        <p:cTn id="7" dur="500"/>
                                        <p:tgtEl>
                                          <p:spTgt spid="245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24582"/>
                                        </p:tgtEl>
                                        <p:attrNameLst>
                                          <p:attrName>style.visibility</p:attrName>
                                        </p:attrNameLst>
                                      </p:cBhvr>
                                      <p:to>
                                        <p:strVal val="visible"/>
                                      </p:to>
                                    </p:set>
                                    <p:animEffect transition="in" filter="fade">
                                      <p:cBhvr>
                                        <p:cTn id="12" dur="1000"/>
                                        <p:tgtEl>
                                          <p:spTgt spid="24582"/>
                                        </p:tgtEl>
                                      </p:cBhvr>
                                    </p:animEffect>
                                    <p:anim calcmode="lin" valueType="num">
                                      <p:cBhvr>
                                        <p:cTn id="13" dur="1000" fill="hold"/>
                                        <p:tgtEl>
                                          <p:spTgt spid="24582"/>
                                        </p:tgtEl>
                                        <p:attrNameLst>
                                          <p:attrName>ppt_x</p:attrName>
                                        </p:attrNameLst>
                                      </p:cBhvr>
                                      <p:tavLst>
                                        <p:tav tm="0">
                                          <p:val>
                                            <p:strVal val="#ppt_x"/>
                                          </p:val>
                                        </p:tav>
                                        <p:tav tm="100000">
                                          <p:val>
                                            <p:strVal val="#ppt_x"/>
                                          </p:val>
                                        </p:tav>
                                      </p:tavLst>
                                    </p:anim>
                                    <p:anim calcmode="lin" valueType="num">
                                      <p:cBhvr>
                                        <p:cTn id="14" dur="1000" fill="hold"/>
                                        <p:tgtEl>
                                          <p:spTgt spid="2458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581"/>
                                        </p:tgtEl>
                                        <p:attrNameLst>
                                          <p:attrName>style.visibility</p:attrName>
                                        </p:attrNameLst>
                                      </p:cBhvr>
                                      <p:to>
                                        <p:strVal val="visible"/>
                                      </p:to>
                                    </p:set>
                                    <p:animEffect transition="in" filter="fade">
                                      <p:cBhvr>
                                        <p:cTn id="17" dur="1000"/>
                                        <p:tgtEl>
                                          <p:spTgt spid="24581"/>
                                        </p:tgtEl>
                                      </p:cBhvr>
                                    </p:animEffect>
                                    <p:anim calcmode="lin" valueType="num">
                                      <p:cBhvr>
                                        <p:cTn id="18" dur="1000" fill="hold"/>
                                        <p:tgtEl>
                                          <p:spTgt spid="24581"/>
                                        </p:tgtEl>
                                        <p:attrNameLst>
                                          <p:attrName>ppt_x</p:attrName>
                                        </p:attrNameLst>
                                      </p:cBhvr>
                                      <p:tavLst>
                                        <p:tav tm="0">
                                          <p:val>
                                            <p:strVal val="#ppt_x"/>
                                          </p:val>
                                        </p:tav>
                                        <p:tav tm="100000">
                                          <p:val>
                                            <p:strVal val="#ppt_x"/>
                                          </p:val>
                                        </p:tav>
                                      </p:tavLst>
                                    </p:anim>
                                    <p:anim calcmode="lin" valueType="num">
                                      <p:cBhvr>
                                        <p:cTn id="19" dur="1000" fill="hold"/>
                                        <p:tgtEl>
                                          <p:spTgt spid="24581"/>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grpId="0" nodeType="clickEffect">
                                  <p:stCondLst>
                                    <p:cond delay="0"/>
                                  </p:stCondLst>
                                  <p:childTnLst>
                                    <p:set>
                                      <p:cBhvr>
                                        <p:cTn id="23" dur="1" fill="hold">
                                          <p:stCondLst>
                                            <p:cond delay="0"/>
                                          </p:stCondLst>
                                        </p:cTn>
                                        <p:tgtEl>
                                          <p:spTgt spid="24583"/>
                                        </p:tgtEl>
                                        <p:attrNameLst>
                                          <p:attrName>style.visibility</p:attrName>
                                        </p:attrNameLst>
                                      </p:cBhvr>
                                      <p:to>
                                        <p:strVal val="visible"/>
                                      </p:to>
                                    </p:set>
                                    <p:anim calcmode="lin" valueType="num">
                                      <p:cBhvr>
                                        <p:cTn id="24" dur="500" fill="hold"/>
                                        <p:tgtEl>
                                          <p:spTgt spid="24583"/>
                                        </p:tgtEl>
                                        <p:attrNameLst>
                                          <p:attrName>ppt_w</p:attrName>
                                        </p:attrNameLst>
                                      </p:cBhvr>
                                      <p:tavLst>
                                        <p:tav tm="0">
                                          <p:val>
                                            <p:fltVal val="0"/>
                                          </p:val>
                                        </p:tav>
                                        <p:tav tm="100000">
                                          <p:val>
                                            <p:strVal val="#ppt_w"/>
                                          </p:val>
                                        </p:tav>
                                      </p:tavLst>
                                    </p:anim>
                                    <p:anim calcmode="lin" valueType="num">
                                      <p:cBhvr>
                                        <p:cTn id="25" dur="500" fill="hold"/>
                                        <p:tgtEl>
                                          <p:spTgt spid="245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P spid="2458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9796" name="Object 4"/>
          <p:cNvGraphicFramePr>
            <a:graphicFrameLocks noChangeAspect="1"/>
          </p:cNvGraphicFramePr>
          <p:nvPr/>
        </p:nvGraphicFramePr>
        <p:xfrm>
          <a:off x="1636713" y="423863"/>
          <a:ext cx="4248150" cy="2763837"/>
        </p:xfrm>
        <a:graphic>
          <a:graphicData uri="http://schemas.openxmlformats.org/presentationml/2006/ole">
            <mc:AlternateContent xmlns:mc="http://schemas.openxmlformats.org/markup-compatibility/2006">
              <mc:Choice xmlns:v="urn:schemas-microsoft-com:vml" Requires="v">
                <p:oleObj spid="_x0000_s289812" name="Equation" r:id="rId3" imgW="2832100" imgH="1841500" progId="">
                  <p:embed/>
                </p:oleObj>
              </mc:Choice>
              <mc:Fallback>
                <p:oleObj name="Equation" r:id="rId3" imgW="2832100" imgH="1841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713" y="423863"/>
                        <a:ext cx="4248150" cy="2763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9797" name="Text Box 8"/>
          <p:cNvSpPr txBox="1">
            <a:spLocks noChangeArrowheads="1"/>
          </p:cNvSpPr>
          <p:nvPr/>
        </p:nvSpPr>
        <p:spPr bwMode="auto">
          <a:xfrm>
            <a:off x="4029075" y="3254375"/>
            <a:ext cx="1030288" cy="400050"/>
          </a:xfrm>
          <a:prstGeom prst="rect">
            <a:avLst/>
          </a:prstGeom>
          <a:noFill/>
          <a:ln w="9525">
            <a:noFill/>
            <a:miter lim="800000"/>
            <a:headEnd/>
            <a:tailEnd/>
          </a:ln>
        </p:spPr>
        <p:txBody>
          <a:bodyPr wrap="none">
            <a:spAutoFit/>
          </a:bodyPr>
          <a:lstStyle/>
          <a:p>
            <a:pPr algn="ctr"/>
            <a:r>
              <a:rPr lang="en-US" altLang="zh-CN" sz="2000" b="1" i="1">
                <a:solidFill>
                  <a:srgbClr val="000000"/>
                </a:solidFill>
                <a:latin typeface="Times New Roman" pitchFamily="18" charset="0"/>
                <a:ea typeface="楷体_GB2312"/>
                <a:cs typeface="楷体_GB2312"/>
              </a:rPr>
              <a:t>n</a:t>
            </a:r>
            <a:r>
              <a:rPr lang="zh-CN" altLang="en-US" sz="2000" b="1" i="1">
                <a:solidFill>
                  <a:srgbClr val="000000"/>
                </a:solidFill>
                <a:latin typeface="Times New Roman" pitchFamily="18" charset="0"/>
                <a:ea typeface="楷体_GB2312"/>
                <a:cs typeface="楷体_GB2312"/>
              </a:rPr>
              <a:t> </a:t>
            </a:r>
            <a:r>
              <a:rPr lang="en-US" altLang="en-US" sz="2000" b="1">
                <a:solidFill>
                  <a:srgbClr val="000000"/>
                </a:solidFill>
              </a:rPr>
              <a:t>−</a:t>
            </a:r>
            <a:r>
              <a:rPr lang="zh-CN" altLang="en-US" sz="2000" b="1">
                <a:solidFill>
                  <a:srgbClr val="000000"/>
                </a:solidFill>
              </a:rPr>
              <a:t> </a:t>
            </a:r>
            <a:r>
              <a:rPr lang="en-US" altLang="zh-CN" sz="2000" b="1" i="1">
                <a:solidFill>
                  <a:srgbClr val="000000"/>
                </a:solidFill>
                <a:latin typeface="Times New Roman" pitchFamily="18" charset="0"/>
                <a:ea typeface="楷体_GB2312"/>
                <a:cs typeface="楷体_GB2312"/>
              </a:rPr>
              <a:t>r</a:t>
            </a:r>
            <a:r>
              <a:rPr lang="en-US" altLang="zh-CN" sz="2000" b="1">
                <a:solidFill>
                  <a:srgbClr val="000000"/>
                </a:solidFill>
                <a:latin typeface="Times New Roman" pitchFamily="18" charset="0"/>
                <a:ea typeface="楷体_GB2312"/>
                <a:cs typeface="楷体_GB2312"/>
              </a:rPr>
              <a:t> </a:t>
            </a:r>
            <a:r>
              <a:rPr lang="zh-CN" altLang="en-US" sz="2000" b="1">
                <a:solidFill>
                  <a:srgbClr val="000000"/>
                </a:solidFill>
                <a:latin typeface="Times New Roman" pitchFamily="18" charset="0"/>
                <a:ea typeface="楷体_GB2312"/>
                <a:cs typeface="楷体_GB2312"/>
              </a:rPr>
              <a:t>列</a:t>
            </a:r>
          </a:p>
        </p:txBody>
      </p:sp>
      <p:sp>
        <p:nvSpPr>
          <p:cNvPr id="289798" name="AutoShape 9"/>
          <p:cNvSpPr>
            <a:spLocks/>
          </p:cNvSpPr>
          <p:nvPr/>
        </p:nvSpPr>
        <p:spPr bwMode="auto">
          <a:xfrm rot="-5400000">
            <a:off x="4438651" y="2368550"/>
            <a:ext cx="177800" cy="1724025"/>
          </a:xfrm>
          <a:prstGeom prst="leftBrace">
            <a:avLst>
              <a:gd name="adj1" fmla="val 80804"/>
              <a:gd name="adj2" fmla="val 50000"/>
            </a:avLst>
          </a:prstGeom>
          <a:noFill/>
          <a:ln w="19050">
            <a:solidFill>
              <a:schemeClr val="tx1"/>
            </a:solidFill>
            <a:round/>
            <a:headEnd/>
            <a:tailEnd/>
          </a:ln>
        </p:spPr>
        <p:txBody>
          <a:bodyPr wrap="none" anchor="ctr"/>
          <a:lstStyle/>
          <a:p>
            <a:endParaRPr lang="zh-CN" altLang="en-US">
              <a:solidFill>
                <a:srgbClr val="000000"/>
              </a:solidFill>
            </a:endParaRPr>
          </a:p>
        </p:txBody>
      </p:sp>
      <p:sp>
        <p:nvSpPr>
          <p:cNvPr id="289799" name="AutoShape 10"/>
          <p:cNvSpPr>
            <a:spLocks/>
          </p:cNvSpPr>
          <p:nvPr/>
        </p:nvSpPr>
        <p:spPr bwMode="auto">
          <a:xfrm>
            <a:off x="5969000" y="549275"/>
            <a:ext cx="176213" cy="1150938"/>
          </a:xfrm>
          <a:prstGeom prst="rightBrace">
            <a:avLst>
              <a:gd name="adj1" fmla="val 54429"/>
              <a:gd name="adj2" fmla="val 50000"/>
            </a:avLst>
          </a:prstGeom>
          <a:noFill/>
          <a:ln w="19050">
            <a:solidFill>
              <a:schemeClr val="tx1"/>
            </a:solidFill>
            <a:round/>
            <a:headEnd/>
            <a:tailEnd/>
          </a:ln>
        </p:spPr>
        <p:txBody>
          <a:bodyPr wrap="none" anchor="ctr"/>
          <a:lstStyle/>
          <a:p>
            <a:endParaRPr lang="zh-CN" altLang="en-US">
              <a:solidFill>
                <a:srgbClr val="000000"/>
              </a:solidFill>
            </a:endParaRPr>
          </a:p>
        </p:txBody>
      </p:sp>
      <p:sp>
        <p:nvSpPr>
          <p:cNvPr id="289800" name="Text Box 11"/>
          <p:cNvSpPr txBox="1">
            <a:spLocks noChangeArrowheads="1"/>
          </p:cNvSpPr>
          <p:nvPr/>
        </p:nvSpPr>
        <p:spPr bwMode="auto">
          <a:xfrm>
            <a:off x="6183313" y="917575"/>
            <a:ext cx="920750" cy="396875"/>
          </a:xfrm>
          <a:prstGeom prst="rect">
            <a:avLst/>
          </a:prstGeom>
          <a:noFill/>
          <a:ln w="9525">
            <a:noFill/>
            <a:miter lim="800000"/>
            <a:headEnd/>
            <a:tailEnd/>
          </a:ln>
        </p:spPr>
        <p:txBody>
          <a:bodyPr wrap="none">
            <a:spAutoFit/>
          </a:bodyPr>
          <a:lstStyle/>
          <a:p>
            <a:pPr algn="ctr"/>
            <a:r>
              <a:rPr lang="zh-CN" altLang="en-US" sz="2000" b="1">
                <a:solidFill>
                  <a:srgbClr val="000000"/>
                </a:solidFill>
                <a:latin typeface="Times New Roman" pitchFamily="18" charset="0"/>
                <a:ea typeface="楷体_GB2312"/>
                <a:cs typeface="楷体_GB2312"/>
              </a:rPr>
              <a:t>前</a:t>
            </a:r>
            <a:r>
              <a:rPr lang="zh-CN" altLang="en-US" sz="2000" b="1" i="1">
                <a:solidFill>
                  <a:srgbClr val="000000"/>
                </a:solidFill>
                <a:latin typeface="Times New Roman" pitchFamily="18" charset="0"/>
                <a:ea typeface="楷体_GB2312"/>
                <a:cs typeface="楷体_GB2312"/>
              </a:rPr>
              <a:t> </a:t>
            </a:r>
            <a:r>
              <a:rPr lang="en-US" altLang="zh-CN" sz="2000" b="1" i="1">
                <a:solidFill>
                  <a:srgbClr val="000000"/>
                </a:solidFill>
                <a:latin typeface="Times New Roman" pitchFamily="18" charset="0"/>
                <a:ea typeface="楷体_GB2312"/>
                <a:cs typeface="楷体_GB2312"/>
              </a:rPr>
              <a:t>r</a:t>
            </a:r>
            <a:r>
              <a:rPr lang="en-US" altLang="zh-CN" sz="2000" b="1">
                <a:solidFill>
                  <a:srgbClr val="000000"/>
                </a:solidFill>
                <a:latin typeface="Times New Roman" pitchFamily="18" charset="0"/>
                <a:ea typeface="楷体_GB2312"/>
                <a:cs typeface="楷体_GB2312"/>
              </a:rPr>
              <a:t> </a:t>
            </a:r>
            <a:r>
              <a:rPr lang="zh-CN" altLang="en-US" sz="2000" b="1">
                <a:solidFill>
                  <a:srgbClr val="000000"/>
                </a:solidFill>
                <a:latin typeface="Times New Roman" pitchFamily="18" charset="0"/>
                <a:ea typeface="楷体_GB2312"/>
                <a:cs typeface="楷体_GB2312"/>
              </a:rPr>
              <a:t>行</a:t>
            </a:r>
          </a:p>
        </p:txBody>
      </p:sp>
      <p:sp>
        <p:nvSpPr>
          <p:cNvPr id="289801" name="AutoShape 12"/>
          <p:cNvSpPr>
            <a:spLocks/>
          </p:cNvSpPr>
          <p:nvPr/>
        </p:nvSpPr>
        <p:spPr bwMode="auto">
          <a:xfrm>
            <a:off x="5969000" y="1916113"/>
            <a:ext cx="176213" cy="1150937"/>
          </a:xfrm>
          <a:prstGeom prst="rightBrace">
            <a:avLst>
              <a:gd name="adj1" fmla="val 54429"/>
              <a:gd name="adj2" fmla="val 50000"/>
            </a:avLst>
          </a:prstGeom>
          <a:noFill/>
          <a:ln w="19050">
            <a:solidFill>
              <a:schemeClr val="tx1"/>
            </a:solidFill>
            <a:round/>
            <a:headEnd/>
            <a:tailEnd/>
          </a:ln>
        </p:spPr>
        <p:txBody>
          <a:bodyPr wrap="none" anchor="ctr"/>
          <a:lstStyle/>
          <a:p>
            <a:endParaRPr lang="zh-CN" altLang="en-US">
              <a:solidFill>
                <a:srgbClr val="000000"/>
              </a:solidFill>
            </a:endParaRPr>
          </a:p>
        </p:txBody>
      </p:sp>
      <p:sp>
        <p:nvSpPr>
          <p:cNvPr id="289802" name="Text Box 13"/>
          <p:cNvSpPr txBox="1">
            <a:spLocks noChangeArrowheads="1"/>
          </p:cNvSpPr>
          <p:nvPr/>
        </p:nvSpPr>
        <p:spPr bwMode="auto">
          <a:xfrm>
            <a:off x="6164263" y="2284413"/>
            <a:ext cx="1350962" cy="400050"/>
          </a:xfrm>
          <a:prstGeom prst="rect">
            <a:avLst/>
          </a:prstGeom>
          <a:noFill/>
          <a:ln w="9525">
            <a:noFill/>
            <a:miter lim="800000"/>
            <a:headEnd/>
            <a:tailEnd/>
          </a:ln>
        </p:spPr>
        <p:txBody>
          <a:bodyPr wrap="none">
            <a:spAutoFit/>
          </a:bodyPr>
          <a:lstStyle/>
          <a:p>
            <a:pPr algn="ctr"/>
            <a:r>
              <a:rPr lang="zh-CN" altLang="en-US" sz="2000" b="1">
                <a:solidFill>
                  <a:srgbClr val="000000"/>
                </a:solidFill>
                <a:latin typeface="Times New Roman" pitchFamily="18" charset="0"/>
                <a:ea typeface="楷体_GB2312"/>
                <a:cs typeface="楷体_GB2312"/>
              </a:rPr>
              <a:t>后</a:t>
            </a:r>
            <a:r>
              <a:rPr lang="zh-CN" altLang="en-US" sz="2000" b="1" i="1">
                <a:solidFill>
                  <a:srgbClr val="000000"/>
                </a:solidFill>
                <a:latin typeface="Times New Roman" pitchFamily="18" charset="0"/>
                <a:ea typeface="楷体_GB2312"/>
                <a:cs typeface="楷体_GB2312"/>
              </a:rPr>
              <a:t> </a:t>
            </a:r>
            <a:r>
              <a:rPr lang="en-US" altLang="zh-CN" sz="2000" b="1" i="1">
                <a:solidFill>
                  <a:srgbClr val="000000"/>
                </a:solidFill>
                <a:latin typeface="Times New Roman" pitchFamily="18" charset="0"/>
                <a:ea typeface="楷体_GB2312"/>
                <a:cs typeface="楷体_GB2312"/>
              </a:rPr>
              <a:t>n</a:t>
            </a:r>
            <a:r>
              <a:rPr lang="zh-CN" altLang="en-US" sz="2000" b="1" i="1">
                <a:solidFill>
                  <a:srgbClr val="000000"/>
                </a:solidFill>
                <a:latin typeface="Times New Roman" pitchFamily="18" charset="0"/>
                <a:ea typeface="楷体_GB2312"/>
                <a:cs typeface="楷体_GB2312"/>
              </a:rPr>
              <a:t> </a:t>
            </a:r>
            <a:r>
              <a:rPr lang="en-US" altLang="en-US" sz="2000" b="1">
                <a:solidFill>
                  <a:srgbClr val="000000"/>
                </a:solidFill>
              </a:rPr>
              <a:t>−</a:t>
            </a:r>
            <a:r>
              <a:rPr lang="zh-CN" altLang="en-US" sz="2000" b="1">
                <a:solidFill>
                  <a:srgbClr val="000000"/>
                </a:solidFill>
              </a:rPr>
              <a:t> </a:t>
            </a:r>
            <a:r>
              <a:rPr lang="en-US" altLang="zh-CN" sz="2000" b="1" i="1">
                <a:solidFill>
                  <a:srgbClr val="000000"/>
                </a:solidFill>
                <a:latin typeface="Times New Roman" pitchFamily="18" charset="0"/>
                <a:ea typeface="楷体_GB2312"/>
                <a:cs typeface="楷体_GB2312"/>
              </a:rPr>
              <a:t>r</a:t>
            </a:r>
            <a:r>
              <a:rPr lang="en-US" altLang="zh-CN" sz="2000" b="1">
                <a:solidFill>
                  <a:srgbClr val="000000"/>
                </a:solidFill>
                <a:latin typeface="Times New Roman" pitchFamily="18" charset="0"/>
                <a:ea typeface="楷体_GB2312"/>
                <a:cs typeface="楷体_GB2312"/>
              </a:rPr>
              <a:t> </a:t>
            </a:r>
            <a:r>
              <a:rPr lang="zh-CN" altLang="en-US" sz="2000" b="1">
                <a:solidFill>
                  <a:srgbClr val="000000"/>
                </a:solidFill>
                <a:latin typeface="Times New Roman" pitchFamily="18" charset="0"/>
                <a:ea typeface="楷体_GB2312"/>
                <a:cs typeface="楷体_GB2312"/>
              </a:rPr>
              <a:t>行</a:t>
            </a:r>
          </a:p>
        </p:txBody>
      </p:sp>
      <p:sp>
        <p:nvSpPr>
          <p:cNvPr id="90126" name="Rectangle 14"/>
          <p:cNvSpPr>
            <a:spLocks noChangeArrowheads="1"/>
          </p:cNvSpPr>
          <p:nvPr/>
        </p:nvSpPr>
        <p:spPr bwMode="auto">
          <a:xfrm>
            <a:off x="457200" y="3763963"/>
            <a:ext cx="8362950" cy="1625600"/>
          </a:xfrm>
          <a:prstGeom prst="rect">
            <a:avLst/>
          </a:prstGeom>
          <a:noFill/>
          <a:ln w="9525">
            <a:noFill/>
            <a:miter lim="800000"/>
            <a:headEnd/>
            <a:tailEnd/>
          </a:ln>
        </p:spPr>
        <p:txBody>
          <a:bodyPr>
            <a:spAutoFit/>
          </a:bodyPr>
          <a:lstStyle/>
          <a:p>
            <a:pPr marL="342900" indent="-342900"/>
            <a:r>
              <a:rPr lang="zh-CN" altLang="en-US" sz="2400" b="1">
                <a:solidFill>
                  <a:srgbClr val="000000"/>
                </a:solidFill>
                <a:latin typeface="Times New Roman" pitchFamily="18" charset="0"/>
                <a:ea typeface="楷体_GB2312"/>
                <a:cs typeface="楷体_GB2312"/>
              </a:rPr>
              <a:t>故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baseline="-25000">
                <a:solidFill>
                  <a:srgbClr val="000000"/>
                </a:solidFill>
                <a:latin typeface="Times New Roman" pitchFamily="18" charset="0"/>
                <a:ea typeface="楷体_GB2312"/>
                <a:cs typeface="楷体_GB2312"/>
              </a:rPr>
              <a:t> </a:t>
            </a:r>
            <a:r>
              <a:rPr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lang="en-US" altLang="zh-CN" sz="2400" b="1" i="1">
                <a:solidFill>
                  <a:srgbClr val="000000"/>
                </a:solidFill>
                <a:latin typeface="Symbol" pitchFamily="18" charset="2"/>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r </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n</a:t>
            </a:r>
            <a:r>
              <a:rPr lang="zh-CN" altLang="en-US" sz="2400" b="1" i="1">
                <a:solidFill>
                  <a:srgbClr val="000000"/>
                </a:solidFill>
                <a:latin typeface="Times New Roman" pitchFamily="18" charset="0"/>
                <a:ea typeface="楷体_GB2312"/>
                <a:cs typeface="楷体_GB2312"/>
              </a:rPr>
              <a:t> </a:t>
            </a:r>
            <a:r>
              <a:rPr lang="en-US" altLang="en-US"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342900" indent="-342900">
              <a:lnSpc>
                <a:spcPct val="160000"/>
              </a:lnSpc>
            </a:pPr>
            <a:r>
              <a:rPr kumimoji="1" lang="zh-CN" altLang="en-US" sz="2400" b="1">
                <a:solidFill>
                  <a:srgbClr val="000000"/>
                </a:solidFill>
                <a:latin typeface="Times New Roman" pitchFamily="18" charset="0"/>
                <a:ea typeface="楷体_GB2312"/>
                <a:cs typeface="楷体_GB2312"/>
              </a:rPr>
              <a:t>即 </a:t>
            </a:r>
            <a:r>
              <a:rPr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baseline="-25000">
                <a:solidFill>
                  <a:srgbClr val="000000"/>
                </a:solidFill>
                <a:latin typeface="Times New Roman" pitchFamily="18" charset="0"/>
                <a:ea typeface="楷体_GB2312"/>
                <a:cs typeface="楷体_GB2312"/>
              </a:rPr>
              <a:t> </a:t>
            </a:r>
            <a:r>
              <a:rPr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lang="en-US" altLang="zh-CN" sz="2400" b="1" i="1">
                <a:solidFill>
                  <a:srgbClr val="000000"/>
                </a:solidFill>
                <a:latin typeface="Symbol" pitchFamily="18" charset="2"/>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线性无关． （满足基础解系</a:t>
            </a:r>
            <a:r>
              <a:rPr kumimoji="1" lang="zh-CN" altLang="en-US" sz="2400" b="1">
                <a:solidFill>
                  <a:srgbClr val="0000FF"/>
                </a:solidFill>
                <a:latin typeface="Times New Roman" pitchFamily="18" charset="0"/>
                <a:ea typeface="楷体_GB2312"/>
                <a:cs typeface="楷体_GB2312"/>
              </a:rPr>
              <a:t>①</a:t>
            </a:r>
            <a:r>
              <a:rPr kumimoji="1" lang="zh-CN" altLang="en-US" sz="2400" b="1">
                <a:solidFill>
                  <a:srgbClr val="000000"/>
                </a:solidFill>
                <a:latin typeface="Times New Roman" pitchFamily="18" charset="0"/>
                <a:ea typeface="楷体_GB2312"/>
                <a:cs typeface="楷体_GB2312"/>
              </a:rPr>
              <a:t>）</a:t>
            </a:r>
          </a:p>
          <a:p>
            <a:pPr marL="342900" indent="-342900">
              <a:lnSpc>
                <a:spcPct val="160000"/>
              </a:lnSpc>
            </a:pPr>
            <a:r>
              <a:rPr kumimoji="1" lang="zh-CN" altLang="en-US" sz="2400" b="1">
                <a:solidFill>
                  <a:srgbClr val="000000"/>
                </a:solidFill>
                <a:latin typeface="Times New Roman" pitchFamily="18" charset="0"/>
                <a:ea typeface="楷体_GB2312"/>
                <a:cs typeface="楷体_GB2312"/>
              </a:rPr>
              <a:t>于是 </a:t>
            </a:r>
            <a:r>
              <a:rPr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baseline="-25000">
                <a:solidFill>
                  <a:srgbClr val="000000"/>
                </a:solidFill>
                <a:latin typeface="Times New Roman" pitchFamily="18" charset="0"/>
                <a:ea typeface="楷体_GB2312"/>
                <a:cs typeface="楷体_GB2312"/>
              </a:rPr>
              <a:t> </a:t>
            </a:r>
            <a:r>
              <a:rPr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lang="en-US" altLang="zh-CN" sz="2400" b="1" i="1">
                <a:solidFill>
                  <a:srgbClr val="000000"/>
                </a:solidFill>
                <a:latin typeface="Symbol" pitchFamily="18" charset="2"/>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就是齐次线性方程组 </a:t>
            </a:r>
            <a:r>
              <a:rPr lang="en-US" altLang="zh-CN" sz="2400" b="1" i="1">
                <a:solidFill>
                  <a:srgbClr val="0000FF"/>
                </a:solidFill>
                <a:latin typeface="Times New Roman" pitchFamily="18" charset="0"/>
                <a:ea typeface="楷体_GB2312"/>
                <a:cs typeface="楷体_GB2312"/>
              </a:rPr>
              <a:t>Ax = </a:t>
            </a:r>
            <a:r>
              <a:rPr lang="en-US" altLang="zh-CN" sz="2400" b="1">
                <a:solidFill>
                  <a:srgbClr val="0000FF"/>
                </a:solidFill>
                <a:latin typeface="Times New Roman" pitchFamily="18" charset="0"/>
                <a:ea typeface="楷体_GB2312"/>
                <a:cs typeface="楷体_GB2312"/>
              </a:rPr>
              <a:t>0 </a:t>
            </a:r>
            <a:r>
              <a:rPr kumimoji="1" lang="zh-CN" altLang="en-US" sz="2400" b="1">
                <a:solidFill>
                  <a:srgbClr val="000000"/>
                </a:solidFill>
                <a:latin typeface="Times New Roman" pitchFamily="18" charset="0"/>
                <a:ea typeface="楷体_GB2312"/>
                <a:cs typeface="楷体_GB2312"/>
              </a:rPr>
              <a:t>的基础解系．</a:t>
            </a:r>
          </a:p>
        </p:txBody>
      </p:sp>
      <p:sp>
        <p:nvSpPr>
          <p:cNvPr id="90128" name="Rectangle 16"/>
          <p:cNvSpPr>
            <a:spLocks noChangeArrowheads="1"/>
          </p:cNvSpPr>
          <p:nvPr/>
        </p:nvSpPr>
        <p:spPr bwMode="auto">
          <a:xfrm>
            <a:off x="3433763" y="1816100"/>
            <a:ext cx="2305050" cy="1296988"/>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90128"/>
                                        </p:tgtEl>
                                        <p:attrNameLst>
                                          <p:attrName>style.visibility</p:attrName>
                                        </p:attrNameLst>
                                      </p:cBhvr>
                                      <p:to>
                                        <p:strVal val="visible"/>
                                      </p:to>
                                    </p:set>
                                    <p:animEffect transition="in" filter="wedge">
                                      <p:cBhvr>
                                        <p:cTn id="7" dur="500"/>
                                        <p:tgtEl>
                                          <p:spTgt spid="901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0126">
                                            <p:txEl>
                                              <p:pRg st="0" end="0"/>
                                            </p:txEl>
                                          </p:spTgt>
                                        </p:tgtEl>
                                        <p:attrNameLst>
                                          <p:attrName>style.visibility</p:attrName>
                                        </p:attrNameLst>
                                      </p:cBhvr>
                                      <p:to>
                                        <p:strVal val="visible"/>
                                      </p:to>
                                    </p:set>
                                    <p:animEffect transition="in" filter="slide(fromBottom)">
                                      <p:cBhvr>
                                        <p:cTn id="12" dur="500"/>
                                        <p:tgtEl>
                                          <p:spTgt spid="9012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90126">
                                            <p:txEl>
                                              <p:pRg st="1" end="1"/>
                                            </p:txEl>
                                          </p:spTgt>
                                        </p:tgtEl>
                                        <p:attrNameLst>
                                          <p:attrName>style.visibility</p:attrName>
                                        </p:attrNameLst>
                                      </p:cBhvr>
                                      <p:to>
                                        <p:strVal val="visible"/>
                                      </p:to>
                                    </p:set>
                                    <p:animEffect transition="in" filter="slide(fromBottom)">
                                      <p:cBhvr>
                                        <p:cTn id="17" dur="500"/>
                                        <p:tgtEl>
                                          <p:spTgt spid="9012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90126">
                                            <p:txEl>
                                              <p:pRg st="2" end="2"/>
                                            </p:txEl>
                                          </p:spTgt>
                                        </p:tgtEl>
                                        <p:attrNameLst>
                                          <p:attrName>style.visibility</p:attrName>
                                        </p:attrNameLst>
                                      </p:cBhvr>
                                      <p:to>
                                        <p:strVal val="visible"/>
                                      </p:to>
                                    </p:set>
                                    <p:animEffect transition="in" filter="slide(fromBottom)">
                                      <p:cBhvr>
                                        <p:cTn id="22" dur="500"/>
                                        <p:tgtEl>
                                          <p:spTgt spid="901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6" grpId="0" build="allAtOnce"/>
      <p:bldP spid="90128"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Object 8"/>
          <p:cNvGraphicFramePr>
            <a:graphicFrameLocks noChangeAspect="1"/>
          </p:cNvGraphicFramePr>
          <p:nvPr/>
        </p:nvGraphicFramePr>
        <p:xfrm>
          <a:off x="1023938" y="2725738"/>
          <a:ext cx="3122612" cy="2432050"/>
        </p:xfrm>
        <a:graphic>
          <a:graphicData uri="http://schemas.openxmlformats.org/presentationml/2006/ole">
            <mc:AlternateContent xmlns:mc="http://schemas.openxmlformats.org/markup-compatibility/2006">
              <mc:Choice xmlns:v="urn:schemas-microsoft-com:vml" Requires="v">
                <p:oleObj spid="_x0000_s290872" name="Equation" r:id="rId3" imgW="2082800" imgH="1625600" progId="">
                  <p:embed/>
                </p:oleObj>
              </mc:Choice>
              <mc:Fallback>
                <p:oleObj name="Equation" r:id="rId3" imgW="2082800" imgH="16256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2725738"/>
                        <a:ext cx="3122612" cy="243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35" name="Rectangle 3"/>
          <p:cNvSpPr>
            <a:spLocks noChangeArrowheads="1"/>
          </p:cNvSpPr>
          <p:nvPr/>
        </p:nvSpPr>
        <p:spPr bwMode="auto">
          <a:xfrm>
            <a:off x="490538" y="2063750"/>
            <a:ext cx="507682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令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c</a:t>
            </a:r>
            <a:r>
              <a:rPr kumimoji="1" lang="en-US" altLang="zh-CN" sz="2400" b="1" i="1" baseline="-25000">
                <a:solidFill>
                  <a:srgbClr val="000000"/>
                </a:solidFill>
                <a:latin typeface="Times New Roman" pitchFamily="18" charset="0"/>
                <a:ea typeface="楷体_GB2312"/>
                <a:cs typeface="楷体_GB2312"/>
              </a:rPr>
              <a:t>n-r</a:t>
            </a:r>
            <a:r>
              <a:rPr kumimoji="1" lang="en-US" altLang="zh-CN" sz="2400" b="1" baseline="-25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，则</a:t>
            </a:r>
          </a:p>
        </p:txBody>
      </p:sp>
      <p:graphicFrame>
        <p:nvGraphicFramePr>
          <p:cNvPr id="95236" name="Object 9"/>
          <p:cNvGraphicFramePr>
            <a:graphicFrameLocks noChangeAspect="1"/>
          </p:cNvGraphicFramePr>
          <p:nvPr/>
        </p:nvGraphicFramePr>
        <p:xfrm>
          <a:off x="4140200" y="2733675"/>
          <a:ext cx="3979863" cy="2414588"/>
        </p:xfrm>
        <a:graphic>
          <a:graphicData uri="http://schemas.openxmlformats.org/presentationml/2006/ole">
            <mc:AlternateContent xmlns:mc="http://schemas.openxmlformats.org/markup-compatibility/2006">
              <mc:Choice xmlns:v="urn:schemas-microsoft-com:vml" Requires="v">
                <p:oleObj spid="_x0000_s290873" name="Equation" r:id="rId5" imgW="2654300" imgH="1612900" progId="">
                  <p:embed/>
                </p:oleObj>
              </mc:Choice>
              <mc:Fallback>
                <p:oleObj name="Equation" r:id="rId5" imgW="2654300" imgH="16129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2733675"/>
                        <a:ext cx="3979863" cy="2414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37" name="AutoShape 5"/>
          <p:cNvSpPr>
            <a:spLocks noChangeArrowheads="1"/>
          </p:cNvSpPr>
          <p:nvPr/>
        </p:nvSpPr>
        <p:spPr bwMode="auto">
          <a:xfrm>
            <a:off x="6659563" y="1270000"/>
            <a:ext cx="2232025" cy="1079500"/>
          </a:xfrm>
          <a:prstGeom prst="cloudCallout">
            <a:avLst>
              <a:gd name="adj1" fmla="val -56755"/>
              <a:gd name="adj2" fmla="val 75296"/>
            </a:avLst>
          </a:prstGeom>
          <a:solidFill>
            <a:schemeClr val="folHlink"/>
          </a:solidFill>
          <a:ln w="9525">
            <a:solidFill>
              <a:schemeClr val="tx1"/>
            </a:solidFill>
            <a:round/>
            <a:headEnd/>
            <a:tailEnd/>
          </a:ln>
        </p:spPr>
        <p:txBody>
          <a:bodyPr anchor="ctr"/>
          <a:lstStyle/>
          <a:p>
            <a:pPr algn="ctr"/>
            <a:r>
              <a:rPr lang="zh-CN" altLang="en-US" b="1">
                <a:solidFill>
                  <a:srgbClr val="000000"/>
                </a:solidFill>
                <a:ea typeface="楷体_GB2312"/>
                <a:cs typeface="楷体_GB2312"/>
              </a:rPr>
              <a:t>线性方程组的通解</a:t>
            </a:r>
          </a:p>
        </p:txBody>
      </p:sp>
      <p:graphicFrame>
        <p:nvGraphicFramePr>
          <p:cNvPr id="290826" name="Object 10"/>
          <p:cNvGraphicFramePr>
            <a:graphicFrameLocks noChangeAspect="1"/>
          </p:cNvGraphicFramePr>
          <p:nvPr/>
        </p:nvGraphicFramePr>
        <p:xfrm>
          <a:off x="2755900" y="433388"/>
          <a:ext cx="3598863" cy="1425575"/>
        </p:xfrm>
        <a:graphic>
          <a:graphicData uri="http://schemas.openxmlformats.org/presentationml/2006/ole">
            <mc:AlternateContent xmlns:mc="http://schemas.openxmlformats.org/markup-compatibility/2006">
              <mc:Choice xmlns:v="urn:schemas-microsoft-com:vml" Requires="v">
                <p:oleObj spid="_x0000_s290874" name="Equation" r:id="rId7" imgW="2400300" imgH="952500" progId="">
                  <p:embed/>
                </p:oleObj>
              </mc:Choice>
              <mc:Fallback>
                <p:oleObj name="Equation" r:id="rId7" imgW="2400300" imgH="9525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5900" y="433388"/>
                        <a:ext cx="3598863" cy="1425575"/>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95239" name="Rectangle 7"/>
          <p:cNvSpPr>
            <a:spLocks noChangeArrowheads="1"/>
          </p:cNvSpPr>
          <p:nvPr/>
        </p:nvSpPr>
        <p:spPr bwMode="auto">
          <a:xfrm>
            <a:off x="490538" y="5413375"/>
            <a:ext cx="8231187"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记作 </a:t>
            </a:r>
            <a:r>
              <a:rPr lang="en-US" altLang="zh-CN" sz="2400" b="1" i="1">
                <a:solidFill>
                  <a:srgbClr val="FF0000"/>
                </a:solidFill>
                <a:latin typeface="Times New Roman" pitchFamily="18" charset="0"/>
                <a:ea typeface="楷体_GB2312"/>
                <a:cs typeface="楷体_GB2312"/>
              </a:rPr>
              <a:t>x</a:t>
            </a:r>
            <a:r>
              <a:rPr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c</a:t>
            </a:r>
            <a:r>
              <a:rPr kumimoji="1" lang="en-US" altLang="zh-CN" sz="2400" b="1" baseline="-25000">
                <a:solidFill>
                  <a:srgbClr val="FF0000"/>
                </a:solidFill>
                <a:latin typeface="Times New Roman" pitchFamily="18" charset="0"/>
                <a:ea typeface="楷体_GB2312"/>
                <a:cs typeface="楷体_GB2312"/>
              </a:rPr>
              <a:t>1</a:t>
            </a:r>
            <a:r>
              <a:rPr lang="en-US" altLang="zh-CN" sz="2400" b="1" i="1">
                <a:solidFill>
                  <a:srgbClr val="FF0000"/>
                </a:solidFill>
                <a:latin typeface="Symbol" pitchFamily="18" charset="2"/>
                <a:ea typeface="楷体_GB2312"/>
                <a:cs typeface="楷体_GB2312"/>
              </a:rPr>
              <a:t>x</a:t>
            </a:r>
            <a:r>
              <a:rPr kumimoji="1" lang="en-US" altLang="zh-CN" sz="2400" b="1" baseline="-25000">
                <a:solidFill>
                  <a:srgbClr val="FF0000"/>
                </a:solidFill>
                <a:latin typeface="Times New Roman" pitchFamily="18" charset="0"/>
                <a:ea typeface="楷体_GB2312"/>
                <a:cs typeface="楷体_GB2312"/>
              </a:rPr>
              <a:t>1 </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c</a:t>
            </a:r>
            <a:r>
              <a:rPr kumimoji="1" lang="en-US" altLang="zh-CN" sz="2400" b="1" baseline="-25000">
                <a:solidFill>
                  <a:srgbClr val="FF0000"/>
                </a:solidFill>
                <a:latin typeface="Times New Roman" pitchFamily="18" charset="0"/>
                <a:ea typeface="楷体_GB2312"/>
                <a:cs typeface="楷体_GB2312"/>
              </a:rPr>
              <a:t>2</a:t>
            </a:r>
            <a:r>
              <a:rPr lang="en-US" altLang="zh-CN" sz="2400" b="1" i="1">
                <a:solidFill>
                  <a:srgbClr val="FF0000"/>
                </a:solidFill>
                <a:latin typeface="Symbol" pitchFamily="18" charset="2"/>
                <a:ea typeface="楷体_GB2312"/>
                <a:cs typeface="楷体_GB2312"/>
              </a:rPr>
              <a:t>x</a:t>
            </a:r>
            <a:r>
              <a:rPr kumimoji="1" lang="en-US" altLang="zh-CN" sz="2400" b="1" baseline="-25000">
                <a:solidFill>
                  <a:srgbClr val="FF0000"/>
                </a:solidFill>
                <a:latin typeface="Times New Roman" pitchFamily="18" charset="0"/>
                <a:ea typeface="楷体_GB2312"/>
                <a:cs typeface="楷体_GB2312"/>
              </a:rPr>
              <a:t>2 </a:t>
            </a:r>
            <a:r>
              <a:rPr kumimoji="1" lang="en-US" altLang="zh-CN" sz="2400" b="1">
                <a:solidFill>
                  <a:srgbClr val="FF0000"/>
                </a:solidFill>
                <a:latin typeface="Times New Roman" pitchFamily="18" charset="0"/>
                <a:ea typeface="楷体_GB2312"/>
                <a:cs typeface="楷体_GB2312"/>
              </a:rPr>
              <a:t>+ … + </a:t>
            </a:r>
            <a:r>
              <a:rPr kumimoji="1" lang="en-US" altLang="zh-CN" sz="2400" b="1" i="1">
                <a:solidFill>
                  <a:srgbClr val="FF0000"/>
                </a:solidFill>
                <a:latin typeface="Times New Roman" pitchFamily="18" charset="0"/>
                <a:ea typeface="楷体_GB2312"/>
                <a:cs typeface="楷体_GB2312"/>
              </a:rPr>
              <a:t>c</a:t>
            </a:r>
            <a:r>
              <a:rPr kumimoji="1" lang="en-US" altLang="zh-CN" sz="2400" b="1" i="1" baseline="-25000">
                <a:solidFill>
                  <a:srgbClr val="FF0000"/>
                </a:solidFill>
                <a:latin typeface="Times New Roman" pitchFamily="18" charset="0"/>
                <a:ea typeface="楷体_GB2312"/>
                <a:cs typeface="楷体_GB2312"/>
              </a:rPr>
              <a:t>n</a:t>
            </a:r>
            <a:r>
              <a:rPr kumimoji="1" lang="en-US" altLang="zh-CN" sz="2400" b="1" baseline="-25000">
                <a:solidFill>
                  <a:srgbClr val="FF0000"/>
                </a:solidFill>
                <a:latin typeface="Times New Roman" pitchFamily="18" charset="0"/>
                <a:ea typeface="楷体_GB2312"/>
                <a:cs typeface="楷体_GB2312"/>
              </a:rPr>
              <a:t>-</a:t>
            </a:r>
            <a:r>
              <a:rPr kumimoji="1" lang="en-US" altLang="zh-CN" sz="2400" b="1" i="1" baseline="-25000">
                <a:solidFill>
                  <a:srgbClr val="FF0000"/>
                </a:solidFill>
                <a:latin typeface="Times New Roman" pitchFamily="18" charset="0"/>
                <a:ea typeface="楷体_GB2312"/>
                <a:cs typeface="楷体_GB2312"/>
              </a:rPr>
              <a:t>r</a:t>
            </a:r>
            <a:r>
              <a:rPr lang="en-US" altLang="zh-CN" sz="2400" b="1" i="1">
                <a:solidFill>
                  <a:srgbClr val="FF0000"/>
                </a:solidFill>
                <a:latin typeface="Symbol" pitchFamily="18" charset="2"/>
                <a:ea typeface="楷体_GB2312"/>
                <a:cs typeface="楷体_GB2312"/>
              </a:rPr>
              <a:t>x</a:t>
            </a:r>
            <a:r>
              <a:rPr kumimoji="1" lang="en-US" altLang="zh-CN" sz="2400" b="1" i="1" baseline="-25000">
                <a:solidFill>
                  <a:srgbClr val="FF0000"/>
                </a:solidFill>
                <a:latin typeface="Times New Roman" pitchFamily="18" charset="0"/>
                <a:ea typeface="楷体_GB2312"/>
                <a:cs typeface="楷体_GB2312"/>
              </a:rPr>
              <a:t>n</a:t>
            </a:r>
            <a:r>
              <a:rPr kumimoji="1" lang="en-US" altLang="zh-CN" sz="2400" b="1" baseline="-25000">
                <a:solidFill>
                  <a:srgbClr val="FF0000"/>
                </a:solidFill>
                <a:latin typeface="Times New Roman" pitchFamily="18" charset="0"/>
                <a:ea typeface="楷体_GB2312"/>
                <a:cs typeface="楷体_GB2312"/>
              </a:rPr>
              <a:t>-</a:t>
            </a:r>
            <a:r>
              <a:rPr kumimoji="1" lang="en-US" altLang="zh-CN" sz="2400" b="1" i="1" baseline="-25000">
                <a:solidFill>
                  <a:srgbClr val="FF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．（满足基础解系</a:t>
            </a:r>
            <a:r>
              <a:rPr kumimoji="1" lang="zh-CN" altLang="en-US" sz="2400" b="1">
                <a:solidFill>
                  <a:srgbClr val="0000FF"/>
                </a:solidFill>
                <a:latin typeface="Times New Roman" pitchFamily="18" charset="0"/>
                <a:ea typeface="楷体_GB2312"/>
                <a:cs typeface="楷体_GB2312"/>
              </a:rPr>
              <a:t>②</a:t>
            </a:r>
            <a:r>
              <a:rPr kumimoji="1" lang="zh-CN" altLang="en-US" sz="2400" b="1">
                <a:solidFill>
                  <a:srgbClr val="000000"/>
                </a:solidFill>
                <a:latin typeface="Times New Roman" pitchFamily="18" charset="0"/>
                <a:ea typeface="楷体_GB2312"/>
                <a:cs typeface="楷体_GB2312"/>
              </a:rPr>
              <a:t>）</a:t>
            </a:r>
            <a:r>
              <a:rPr kumimoji="1" lang="zh-CN" altLang="en-US" sz="2400" b="1" i="1" baseline="-25000">
                <a:solidFill>
                  <a:srgbClr val="000000"/>
                </a:solidFill>
                <a:latin typeface="Times New Roman" pitchFamily="18" charset="0"/>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xit" presetSubtype="0" fill="hold" grpId="0" nodeType="clickEffect">
                                  <p:stCondLst>
                                    <p:cond delay="0"/>
                                  </p:stCondLst>
                                  <p:childTnLst>
                                    <p:anim calcmode="lin" valueType="num">
                                      <p:cBhvr>
                                        <p:cTn id="6" dur="1000"/>
                                        <p:tgtEl>
                                          <p:spTgt spid="95235"/>
                                        </p:tgtEl>
                                        <p:attrNameLst>
                                          <p:attrName>ppt_x</p:attrName>
                                        </p:attrNameLst>
                                      </p:cBhvr>
                                      <p:tavLst>
                                        <p:tav tm="0">
                                          <p:val>
                                            <p:strVal val="ppt_x"/>
                                          </p:val>
                                        </p:tav>
                                        <p:tav tm="100000">
                                          <p:val>
                                            <p:strVal val="ppt_x-.2"/>
                                          </p:val>
                                        </p:tav>
                                      </p:tavLst>
                                    </p:anim>
                                    <p:anim calcmode="lin" valueType="num">
                                      <p:cBhvr>
                                        <p:cTn id="7" dur="1000"/>
                                        <p:tgtEl>
                                          <p:spTgt spid="95235"/>
                                        </p:tgtEl>
                                        <p:attrNameLst>
                                          <p:attrName>ppt_y</p:attrName>
                                        </p:attrNameLst>
                                      </p:cBhvr>
                                      <p:tavLst>
                                        <p:tav tm="0">
                                          <p:val>
                                            <p:strVal val="ppt_y"/>
                                          </p:val>
                                        </p:tav>
                                        <p:tav tm="100000">
                                          <p:val>
                                            <p:strVal val="ppt_y"/>
                                          </p:val>
                                        </p:tav>
                                      </p:tavLst>
                                    </p:anim>
                                    <p:animEffect transition="out" filter="fade">
                                      <p:cBhvr>
                                        <p:cTn id="8" dur="1000"/>
                                        <p:tgtEl>
                                          <p:spTgt spid="95235"/>
                                        </p:tgtEl>
                                      </p:cBhvr>
                                    </p:animEffect>
                                    <p:set>
                                      <p:cBhvr>
                                        <p:cTn id="9" dur="1" fill="hold">
                                          <p:stCondLst>
                                            <p:cond delay="999"/>
                                          </p:stCondLst>
                                        </p:cTn>
                                        <p:tgtEl>
                                          <p:spTgt spid="95235"/>
                                        </p:tgtEl>
                                        <p:attrNameLst>
                                          <p:attrName>style.visibility</p:attrName>
                                        </p:attrNameLst>
                                      </p:cBhvr>
                                      <p:to>
                                        <p:strVal val="hidden"/>
                                      </p:to>
                                    </p:set>
                                  </p:childTnLst>
                                </p:cTn>
                              </p:par>
                              <p:par>
                                <p:cTn id="10" presetID="29" presetClass="exit" presetSubtype="0" fill="hold" grpId="0" nodeType="withEffect">
                                  <p:stCondLst>
                                    <p:cond delay="0"/>
                                  </p:stCondLst>
                                  <p:childTnLst>
                                    <p:anim calcmode="lin" valueType="num">
                                      <p:cBhvr>
                                        <p:cTn id="11" dur="1000"/>
                                        <p:tgtEl>
                                          <p:spTgt spid="95237"/>
                                        </p:tgtEl>
                                        <p:attrNameLst>
                                          <p:attrName>ppt_x</p:attrName>
                                        </p:attrNameLst>
                                      </p:cBhvr>
                                      <p:tavLst>
                                        <p:tav tm="0">
                                          <p:val>
                                            <p:strVal val="ppt_x"/>
                                          </p:val>
                                        </p:tav>
                                        <p:tav tm="100000">
                                          <p:val>
                                            <p:strVal val="ppt_x-.2"/>
                                          </p:val>
                                        </p:tav>
                                      </p:tavLst>
                                    </p:anim>
                                    <p:anim calcmode="lin" valueType="num">
                                      <p:cBhvr>
                                        <p:cTn id="12" dur="1000"/>
                                        <p:tgtEl>
                                          <p:spTgt spid="95237"/>
                                        </p:tgtEl>
                                        <p:attrNameLst>
                                          <p:attrName>ppt_y</p:attrName>
                                        </p:attrNameLst>
                                      </p:cBhvr>
                                      <p:tavLst>
                                        <p:tav tm="0">
                                          <p:val>
                                            <p:strVal val="ppt_y"/>
                                          </p:val>
                                        </p:tav>
                                        <p:tav tm="100000">
                                          <p:val>
                                            <p:strVal val="ppt_y"/>
                                          </p:val>
                                        </p:tav>
                                      </p:tavLst>
                                    </p:anim>
                                    <p:animEffect transition="out" filter="fade">
                                      <p:cBhvr>
                                        <p:cTn id="13" dur="1000"/>
                                        <p:tgtEl>
                                          <p:spTgt spid="95237"/>
                                        </p:tgtEl>
                                      </p:cBhvr>
                                    </p:animEffect>
                                    <p:set>
                                      <p:cBhvr>
                                        <p:cTn id="14" dur="1" fill="hold">
                                          <p:stCondLst>
                                            <p:cond delay="999"/>
                                          </p:stCondLst>
                                        </p:cTn>
                                        <p:tgtEl>
                                          <p:spTgt spid="95237"/>
                                        </p:tgtEl>
                                        <p:attrNameLst>
                                          <p:attrName>style.visibility</p:attrName>
                                        </p:attrNameLst>
                                      </p:cBhvr>
                                      <p:to>
                                        <p:strVal val="hidden"/>
                                      </p:to>
                                    </p:set>
                                  </p:childTnLst>
                                </p:cTn>
                              </p:par>
                              <p:par>
                                <p:cTn id="15" presetID="29" presetClass="exit" presetSubtype="0" fill="hold" nodeType="withEffect">
                                  <p:stCondLst>
                                    <p:cond delay="0"/>
                                  </p:stCondLst>
                                  <p:childTnLst>
                                    <p:anim calcmode="lin" valueType="num">
                                      <p:cBhvr>
                                        <p:cTn id="16" dur="1000"/>
                                        <p:tgtEl>
                                          <p:spTgt spid="95234"/>
                                        </p:tgtEl>
                                        <p:attrNameLst>
                                          <p:attrName>ppt_x</p:attrName>
                                        </p:attrNameLst>
                                      </p:cBhvr>
                                      <p:tavLst>
                                        <p:tav tm="0">
                                          <p:val>
                                            <p:strVal val="ppt_x"/>
                                          </p:val>
                                        </p:tav>
                                        <p:tav tm="100000">
                                          <p:val>
                                            <p:strVal val="ppt_x-.2"/>
                                          </p:val>
                                        </p:tav>
                                      </p:tavLst>
                                    </p:anim>
                                    <p:anim calcmode="lin" valueType="num">
                                      <p:cBhvr>
                                        <p:cTn id="17" dur="1000"/>
                                        <p:tgtEl>
                                          <p:spTgt spid="95234"/>
                                        </p:tgtEl>
                                        <p:attrNameLst>
                                          <p:attrName>ppt_y</p:attrName>
                                        </p:attrNameLst>
                                      </p:cBhvr>
                                      <p:tavLst>
                                        <p:tav tm="0">
                                          <p:val>
                                            <p:strVal val="ppt_y"/>
                                          </p:val>
                                        </p:tav>
                                        <p:tav tm="100000">
                                          <p:val>
                                            <p:strVal val="ppt_y"/>
                                          </p:val>
                                        </p:tav>
                                      </p:tavLst>
                                    </p:anim>
                                    <p:animEffect transition="out" filter="fade">
                                      <p:cBhvr>
                                        <p:cTn id="18" dur="1000"/>
                                        <p:tgtEl>
                                          <p:spTgt spid="95234"/>
                                        </p:tgtEl>
                                      </p:cBhvr>
                                    </p:animEffect>
                                    <p:set>
                                      <p:cBhvr>
                                        <p:cTn id="19" dur="1" fill="hold">
                                          <p:stCondLst>
                                            <p:cond delay="999"/>
                                          </p:stCondLst>
                                        </p:cTn>
                                        <p:tgtEl>
                                          <p:spTgt spid="95234"/>
                                        </p:tgtEl>
                                        <p:attrNameLst>
                                          <p:attrName>style.visibility</p:attrName>
                                        </p:attrNameLst>
                                      </p:cBhvr>
                                      <p:to>
                                        <p:strVal val="hidden"/>
                                      </p:to>
                                    </p:set>
                                  </p:childTnLst>
                                </p:cTn>
                              </p:par>
                              <p:par>
                                <p:cTn id="20" presetID="29" presetClass="exit" presetSubtype="0" fill="hold" nodeType="withEffect">
                                  <p:stCondLst>
                                    <p:cond delay="0"/>
                                  </p:stCondLst>
                                  <p:childTnLst>
                                    <p:anim calcmode="lin" valueType="num">
                                      <p:cBhvr>
                                        <p:cTn id="21" dur="1000"/>
                                        <p:tgtEl>
                                          <p:spTgt spid="95236"/>
                                        </p:tgtEl>
                                        <p:attrNameLst>
                                          <p:attrName>ppt_x</p:attrName>
                                        </p:attrNameLst>
                                      </p:cBhvr>
                                      <p:tavLst>
                                        <p:tav tm="0">
                                          <p:val>
                                            <p:strVal val="ppt_x"/>
                                          </p:val>
                                        </p:tav>
                                        <p:tav tm="100000">
                                          <p:val>
                                            <p:strVal val="ppt_x-.2"/>
                                          </p:val>
                                        </p:tav>
                                      </p:tavLst>
                                    </p:anim>
                                    <p:anim calcmode="lin" valueType="num">
                                      <p:cBhvr>
                                        <p:cTn id="22" dur="1000"/>
                                        <p:tgtEl>
                                          <p:spTgt spid="95236"/>
                                        </p:tgtEl>
                                        <p:attrNameLst>
                                          <p:attrName>ppt_y</p:attrName>
                                        </p:attrNameLst>
                                      </p:cBhvr>
                                      <p:tavLst>
                                        <p:tav tm="0">
                                          <p:val>
                                            <p:strVal val="ppt_y"/>
                                          </p:val>
                                        </p:tav>
                                        <p:tav tm="100000">
                                          <p:val>
                                            <p:strVal val="ppt_y"/>
                                          </p:val>
                                        </p:tav>
                                      </p:tavLst>
                                    </p:anim>
                                    <p:animEffect transition="out" filter="fade">
                                      <p:cBhvr>
                                        <p:cTn id="23" dur="1000"/>
                                        <p:tgtEl>
                                          <p:spTgt spid="95236"/>
                                        </p:tgtEl>
                                      </p:cBhvr>
                                    </p:animEffect>
                                    <p:set>
                                      <p:cBhvr>
                                        <p:cTn id="24" dur="1" fill="hold">
                                          <p:stCondLst>
                                            <p:cond delay="999"/>
                                          </p:stCondLst>
                                        </p:cTn>
                                        <p:tgtEl>
                                          <p:spTgt spid="95236"/>
                                        </p:tgtEl>
                                        <p:attrNameLst>
                                          <p:attrName>style.visibility</p:attrName>
                                        </p:attrNameLst>
                                      </p:cBhvr>
                                      <p:to>
                                        <p:strVal val="hidden"/>
                                      </p:to>
                                    </p:set>
                                  </p:childTnLst>
                                </p:cTn>
                              </p:par>
                              <p:par>
                                <p:cTn id="25" presetID="29" presetClass="exit" presetSubtype="0" fill="hold" grpId="0" nodeType="withEffect">
                                  <p:stCondLst>
                                    <p:cond delay="0"/>
                                  </p:stCondLst>
                                  <p:childTnLst>
                                    <p:anim calcmode="lin" valueType="num">
                                      <p:cBhvr>
                                        <p:cTn id="26" dur="1000"/>
                                        <p:tgtEl>
                                          <p:spTgt spid="95239"/>
                                        </p:tgtEl>
                                        <p:attrNameLst>
                                          <p:attrName>ppt_x</p:attrName>
                                        </p:attrNameLst>
                                      </p:cBhvr>
                                      <p:tavLst>
                                        <p:tav tm="0">
                                          <p:val>
                                            <p:strVal val="ppt_x"/>
                                          </p:val>
                                        </p:tav>
                                        <p:tav tm="100000">
                                          <p:val>
                                            <p:strVal val="ppt_x-.2"/>
                                          </p:val>
                                        </p:tav>
                                      </p:tavLst>
                                    </p:anim>
                                    <p:anim calcmode="lin" valueType="num">
                                      <p:cBhvr>
                                        <p:cTn id="27" dur="1000"/>
                                        <p:tgtEl>
                                          <p:spTgt spid="95239"/>
                                        </p:tgtEl>
                                        <p:attrNameLst>
                                          <p:attrName>ppt_y</p:attrName>
                                        </p:attrNameLst>
                                      </p:cBhvr>
                                      <p:tavLst>
                                        <p:tav tm="0">
                                          <p:val>
                                            <p:strVal val="ppt_y"/>
                                          </p:val>
                                        </p:tav>
                                        <p:tav tm="100000">
                                          <p:val>
                                            <p:strVal val="ppt_y"/>
                                          </p:val>
                                        </p:tav>
                                      </p:tavLst>
                                    </p:anim>
                                    <p:animEffect transition="out" filter="fade">
                                      <p:cBhvr>
                                        <p:cTn id="28" dur="1000"/>
                                        <p:tgtEl>
                                          <p:spTgt spid="95239"/>
                                        </p:tgtEl>
                                      </p:cBhvr>
                                    </p:animEffect>
                                    <p:set>
                                      <p:cBhvr>
                                        <p:cTn id="29" dur="1" fill="hold">
                                          <p:stCondLst>
                                            <p:cond delay="999"/>
                                          </p:stCondLst>
                                        </p:cTn>
                                        <p:tgtEl>
                                          <p:spTgt spid="952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p:bldP spid="95237" grpId="0" animBg="1"/>
      <p:bldP spid="95239" grpId="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Object 10"/>
          <p:cNvGraphicFramePr>
            <a:graphicFrameLocks noChangeAspect="1"/>
          </p:cNvGraphicFramePr>
          <p:nvPr/>
        </p:nvGraphicFramePr>
        <p:xfrm>
          <a:off x="996950" y="2162175"/>
          <a:ext cx="2495550" cy="1404938"/>
        </p:xfrm>
        <a:graphic>
          <a:graphicData uri="http://schemas.openxmlformats.org/presentationml/2006/ole">
            <mc:AlternateContent xmlns:mc="http://schemas.openxmlformats.org/markup-compatibility/2006">
              <mc:Choice xmlns:v="urn:schemas-microsoft-com:vml" Requires="v">
                <p:oleObj spid="_x0000_s291914" name="Equation" r:id="rId3" imgW="1663700" imgH="939800" progId="">
                  <p:embed/>
                </p:oleObj>
              </mc:Choice>
              <mc:Fallback>
                <p:oleObj name="Equation" r:id="rId3" imgW="1663700" imgH="9398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50" y="2162175"/>
                        <a:ext cx="2495550" cy="1404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1851" name="Object 11"/>
          <p:cNvGraphicFramePr>
            <a:graphicFrameLocks noChangeAspect="1"/>
          </p:cNvGraphicFramePr>
          <p:nvPr/>
        </p:nvGraphicFramePr>
        <p:xfrm>
          <a:off x="2755900" y="433388"/>
          <a:ext cx="3598863" cy="1425575"/>
        </p:xfrm>
        <a:graphic>
          <a:graphicData uri="http://schemas.openxmlformats.org/presentationml/2006/ole">
            <mc:AlternateContent xmlns:mc="http://schemas.openxmlformats.org/markup-compatibility/2006">
              <mc:Choice xmlns:v="urn:schemas-microsoft-com:vml" Requires="v">
                <p:oleObj spid="_x0000_s291915" name="Equation" r:id="rId5" imgW="2400300" imgH="952500" progId="">
                  <p:embed/>
                </p:oleObj>
              </mc:Choice>
              <mc:Fallback>
                <p:oleObj name="Equation" r:id="rId5" imgW="2400300" imgH="9525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5900" y="433388"/>
                        <a:ext cx="3598863" cy="1425575"/>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96263" name="Rectangle 7"/>
          <p:cNvSpPr>
            <a:spLocks noChangeArrowheads="1"/>
          </p:cNvSpPr>
          <p:nvPr/>
        </p:nvSpPr>
        <p:spPr bwMode="auto">
          <a:xfrm>
            <a:off x="5027613" y="4362450"/>
            <a:ext cx="3937000" cy="147955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此即为 </a:t>
            </a:r>
            <a:r>
              <a:rPr lang="en-US" altLang="zh-CN" sz="2400" b="1" i="1">
                <a:solidFill>
                  <a:srgbClr val="000000"/>
                </a:solidFill>
                <a:latin typeface="Times New Roman" pitchFamily="18" charset="0"/>
                <a:ea typeface="楷体_GB2312"/>
                <a:cs typeface="楷体_GB2312"/>
              </a:rPr>
              <a:t>Ax = </a:t>
            </a:r>
            <a:r>
              <a:rPr lang="en-US" altLang="zh-CN" sz="2400" b="1">
                <a:solidFill>
                  <a:srgbClr val="000000"/>
                </a:solidFill>
                <a:latin typeface="Times New Roman" pitchFamily="18" charset="0"/>
                <a:ea typeface="楷体_GB2312"/>
                <a:cs typeface="楷体_GB2312"/>
              </a:rPr>
              <a:t>0</a:t>
            </a:r>
            <a:r>
              <a:rPr lang="en-US" altLang="zh-CN" sz="2400" b="1">
                <a:solidFill>
                  <a:srgbClr val="0000FF"/>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的基础解系．</a:t>
            </a:r>
          </a:p>
          <a:p>
            <a:pPr>
              <a:lnSpc>
                <a:spcPct val="140000"/>
              </a:lnSpc>
            </a:pPr>
            <a:r>
              <a:rPr kumimoji="1" lang="zh-CN" altLang="en-US" sz="2400" b="1">
                <a:solidFill>
                  <a:srgbClr val="000000"/>
                </a:solidFill>
                <a:latin typeface="Times New Roman" pitchFamily="18" charset="0"/>
                <a:ea typeface="楷体_GB2312"/>
                <a:cs typeface="楷体_GB2312"/>
              </a:rPr>
              <a:t>通解为</a:t>
            </a:r>
          </a:p>
          <a:p>
            <a:pPr>
              <a:lnSpc>
                <a:spcPct val="140000"/>
              </a:lnSpc>
            </a:pPr>
            <a:r>
              <a:rPr kumimoji="1"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Symbol" pitchFamily="18" charset="2"/>
                <a:ea typeface="楷体_GB2312"/>
                <a:cs typeface="楷体_GB2312"/>
              </a:rPr>
              <a:t>x</a:t>
            </a:r>
            <a:r>
              <a:rPr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Times New Roman" pitchFamily="18" charset="0"/>
                <a:ea typeface="楷体_GB2312"/>
                <a:cs typeface="楷体_GB2312"/>
              </a:rPr>
              <a:t>c</a:t>
            </a:r>
            <a:r>
              <a:rPr kumimoji="1" lang="en-US" altLang="zh-CN" sz="2400" b="1" baseline="-25000">
                <a:solidFill>
                  <a:srgbClr val="FF0000"/>
                </a:solidFill>
                <a:latin typeface="Times New Roman" pitchFamily="18" charset="0"/>
                <a:ea typeface="楷体_GB2312"/>
                <a:cs typeface="楷体_GB2312"/>
              </a:rPr>
              <a:t>1</a:t>
            </a:r>
            <a:r>
              <a:rPr lang="en-US" altLang="zh-CN" sz="2400" b="1" i="1">
                <a:solidFill>
                  <a:srgbClr val="FF0000"/>
                </a:solidFill>
                <a:latin typeface="Symbol" pitchFamily="18" charset="2"/>
                <a:ea typeface="楷体_GB2312"/>
                <a:cs typeface="楷体_GB2312"/>
              </a:rPr>
              <a:t>x</a:t>
            </a:r>
            <a:r>
              <a:rPr kumimoji="1" lang="en-US" altLang="zh-CN" sz="2400" b="1" baseline="-25000">
                <a:solidFill>
                  <a:srgbClr val="FF0000"/>
                </a:solidFill>
                <a:latin typeface="Times New Roman" pitchFamily="18" charset="0"/>
                <a:ea typeface="楷体_GB2312"/>
                <a:cs typeface="楷体_GB2312"/>
              </a:rPr>
              <a:t>1 </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c</a:t>
            </a:r>
            <a:r>
              <a:rPr kumimoji="1" lang="en-US" altLang="zh-CN" sz="2400" b="1" baseline="-25000">
                <a:solidFill>
                  <a:srgbClr val="FF0000"/>
                </a:solidFill>
                <a:latin typeface="Times New Roman" pitchFamily="18" charset="0"/>
                <a:ea typeface="楷体_GB2312"/>
                <a:cs typeface="楷体_GB2312"/>
              </a:rPr>
              <a:t>2</a:t>
            </a:r>
            <a:r>
              <a:rPr lang="en-US" altLang="zh-CN" sz="2400" b="1" i="1">
                <a:solidFill>
                  <a:srgbClr val="FF0000"/>
                </a:solidFill>
                <a:latin typeface="Symbol" pitchFamily="18" charset="2"/>
                <a:ea typeface="楷体_GB2312"/>
                <a:cs typeface="楷体_GB2312"/>
              </a:rPr>
              <a:t>x</a:t>
            </a:r>
            <a:r>
              <a:rPr kumimoji="1" lang="en-US" altLang="zh-CN" sz="2400" b="1" baseline="-25000">
                <a:solidFill>
                  <a:srgbClr val="FF0000"/>
                </a:solidFill>
                <a:latin typeface="Times New Roman" pitchFamily="18" charset="0"/>
                <a:ea typeface="楷体_GB2312"/>
                <a:cs typeface="楷体_GB2312"/>
              </a:rPr>
              <a:t>2 </a:t>
            </a:r>
            <a:r>
              <a:rPr kumimoji="1" lang="en-US" altLang="zh-CN" sz="2400" b="1">
                <a:solidFill>
                  <a:srgbClr val="FF0000"/>
                </a:solidFill>
                <a:latin typeface="Times New Roman" pitchFamily="18" charset="0"/>
                <a:ea typeface="楷体_GB2312"/>
                <a:cs typeface="楷体_GB2312"/>
              </a:rPr>
              <a:t>+ … + </a:t>
            </a:r>
            <a:r>
              <a:rPr kumimoji="1" lang="en-US" altLang="zh-CN" sz="2400" b="1" i="1">
                <a:solidFill>
                  <a:srgbClr val="FF0000"/>
                </a:solidFill>
                <a:latin typeface="Times New Roman" pitchFamily="18" charset="0"/>
                <a:ea typeface="楷体_GB2312"/>
                <a:cs typeface="楷体_GB2312"/>
              </a:rPr>
              <a:t>c</a:t>
            </a:r>
            <a:r>
              <a:rPr kumimoji="1" lang="en-US" altLang="zh-CN" sz="2400" b="1" i="1" baseline="-25000">
                <a:solidFill>
                  <a:srgbClr val="FF0000"/>
                </a:solidFill>
                <a:latin typeface="Times New Roman" pitchFamily="18" charset="0"/>
                <a:ea typeface="楷体_GB2312"/>
                <a:cs typeface="楷体_GB2312"/>
              </a:rPr>
              <a:t>n</a:t>
            </a:r>
            <a:r>
              <a:rPr kumimoji="1" lang="en-US" altLang="zh-CN" sz="2400" b="1" baseline="-25000">
                <a:solidFill>
                  <a:srgbClr val="FF0000"/>
                </a:solidFill>
                <a:latin typeface="Times New Roman" pitchFamily="18" charset="0"/>
                <a:ea typeface="楷体_GB2312"/>
                <a:cs typeface="楷体_GB2312"/>
              </a:rPr>
              <a:t>-</a:t>
            </a:r>
            <a:r>
              <a:rPr kumimoji="1" lang="en-US" altLang="zh-CN" sz="2400" b="1" i="1" baseline="-25000">
                <a:solidFill>
                  <a:srgbClr val="FF0000"/>
                </a:solidFill>
                <a:latin typeface="Times New Roman" pitchFamily="18" charset="0"/>
                <a:ea typeface="楷体_GB2312"/>
                <a:cs typeface="楷体_GB2312"/>
              </a:rPr>
              <a:t>r</a:t>
            </a:r>
            <a:r>
              <a:rPr lang="en-US" altLang="zh-CN" sz="2400" b="1" i="1">
                <a:solidFill>
                  <a:srgbClr val="FF0000"/>
                </a:solidFill>
                <a:latin typeface="Symbol" pitchFamily="18" charset="2"/>
                <a:ea typeface="楷体_GB2312"/>
                <a:cs typeface="楷体_GB2312"/>
              </a:rPr>
              <a:t>x</a:t>
            </a:r>
            <a:r>
              <a:rPr kumimoji="1" lang="en-US" altLang="zh-CN" sz="2400" b="1" i="1" baseline="-25000">
                <a:solidFill>
                  <a:srgbClr val="FF0000"/>
                </a:solidFill>
                <a:latin typeface="Times New Roman" pitchFamily="18" charset="0"/>
                <a:ea typeface="楷体_GB2312"/>
                <a:cs typeface="楷体_GB2312"/>
              </a:rPr>
              <a:t>n</a:t>
            </a:r>
            <a:r>
              <a:rPr kumimoji="1" lang="en-US" altLang="zh-CN" sz="2400" b="1" baseline="-25000">
                <a:solidFill>
                  <a:srgbClr val="FF0000"/>
                </a:solidFill>
                <a:latin typeface="Times New Roman" pitchFamily="18" charset="0"/>
                <a:ea typeface="楷体_GB2312"/>
                <a:cs typeface="楷体_GB2312"/>
              </a:rPr>
              <a:t>-</a:t>
            </a:r>
            <a:r>
              <a:rPr kumimoji="1" lang="en-US" altLang="zh-CN" sz="2400" b="1" i="1" baseline="-25000">
                <a:solidFill>
                  <a:srgbClr val="FF0000"/>
                </a:solidFill>
                <a:latin typeface="Times New Roman" pitchFamily="18" charset="0"/>
                <a:ea typeface="楷体_GB2312"/>
                <a:cs typeface="楷体_GB2312"/>
              </a:rPr>
              <a:t>r </a:t>
            </a:r>
          </a:p>
        </p:txBody>
      </p:sp>
      <p:graphicFrame>
        <p:nvGraphicFramePr>
          <p:cNvPr id="96264" name="Object 12"/>
          <p:cNvGraphicFramePr>
            <a:graphicFrameLocks noChangeAspect="1"/>
          </p:cNvGraphicFramePr>
          <p:nvPr/>
        </p:nvGraphicFramePr>
        <p:xfrm>
          <a:off x="4140200" y="2141538"/>
          <a:ext cx="3463925" cy="1425575"/>
        </p:xfrm>
        <a:graphic>
          <a:graphicData uri="http://schemas.openxmlformats.org/presentationml/2006/ole">
            <mc:AlternateContent xmlns:mc="http://schemas.openxmlformats.org/markup-compatibility/2006">
              <mc:Choice xmlns:v="urn:schemas-microsoft-com:vml" Requires="v">
                <p:oleObj spid="_x0000_s291916" name="Equation" r:id="rId7" imgW="2311400" imgH="952500" progId="">
                  <p:embed/>
                </p:oleObj>
              </mc:Choice>
              <mc:Fallback>
                <p:oleObj name="Equation" r:id="rId7" imgW="2311400" imgH="952500"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0200" y="2141538"/>
                        <a:ext cx="3463925" cy="1425575"/>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aphicFrame>
        <p:nvGraphicFramePr>
          <p:cNvPr id="96265" name="Object 13"/>
          <p:cNvGraphicFramePr>
            <a:graphicFrameLocks noChangeAspect="1"/>
          </p:cNvGraphicFramePr>
          <p:nvPr/>
        </p:nvGraphicFramePr>
        <p:xfrm>
          <a:off x="574675" y="3894138"/>
          <a:ext cx="4170363" cy="2414587"/>
        </p:xfrm>
        <a:graphic>
          <a:graphicData uri="http://schemas.openxmlformats.org/presentationml/2006/ole">
            <mc:AlternateContent xmlns:mc="http://schemas.openxmlformats.org/markup-compatibility/2006">
              <mc:Choice xmlns:v="urn:schemas-microsoft-com:vml" Requires="v">
                <p:oleObj spid="_x0000_s291917" name="Equation" r:id="rId9" imgW="2781300" imgH="1612900" progId="">
                  <p:embed/>
                </p:oleObj>
              </mc:Choice>
              <mc:Fallback>
                <p:oleObj name="Equation" r:id="rId9" imgW="2781300" imgH="161290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675" y="3894138"/>
                        <a:ext cx="4170363" cy="2414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66" name="Rectangle 10"/>
          <p:cNvSpPr>
            <a:spLocks noChangeArrowheads="1"/>
          </p:cNvSpPr>
          <p:nvPr/>
        </p:nvSpPr>
        <p:spPr bwMode="auto">
          <a:xfrm>
            <a:off x="490538" y="2635250"/>
            <a:ext cx="3721100" cy="457200"/>
          </a:xfrm>
          <a:prstGeom prst="rect">
            <a:avLst/>
          </a:prstGeom>
          <a:noFill/>
          <a:ln w="9525">
            <a:noFill/>
            <a:miter lim="800000"/>
            <a:headEnd/>
            <a:tailEnd/>
          </a:ln>
        </p:spPr>
        <p:txBody>
          <a:bodyPr>
            <a:spAutoFit/>
          </a:bodyPr>
          <a:lstStyle/>
          <a:p>
            <a:pPr algn="r"/>
            <a:r>
              <a:rPr kumimoji="1" lang="zh-CN" altLang="en-US" sz="2400" b="1">
                <a:solidFill>
                  <a:srgbClr val="000000"/>
                </a:solidFill>
                <a:latin typeface="Times New Roman" pitchFamily="18" charset="0"/>
                <a:ea typeface="楷体_GB2312"/>
                <a:cs typeface="楷体_GB2312"/>
              </a:rPr>
              <a:t>，则</a:t>
            </a:r>
          </a:p>
        </p:txBody>
      </p:sp>
      <p:sp>
        <p:nvSpPr>
          <p:cNvPr id="96267" name="Rectangle 11"/>
          <p:cNvSpPr>
            <a:spLocks noChangeArrowheads="1"/>
          </p:cNvSpPr>
          <p:nvPr/>
        </p:nvSpPr>
        <p:spPr bwMode="auto">
          <a:xfrm>
            <a:off x="490538" y="2635250"/>
            <a:ext cx="3721100"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令</a:t>
            </a:r>
          </a:p>
        </p:txBody>
      </p:sp>
      <p:sp>
        <p:nvSpPr>
          <p:cNvPr id="96268" name="Rectangle 12"/>
          <p:cNvSpPr>
            <a:spLocks noChangeArrowheads="1"/>
          </p:cNvSpPr>
          <p:nvPr/>
        </p:nvSpPr>
        <p:spPr bwMode="auto">
          <a:xfrm>
            <a:off x="2268538" y="2133600"/>
            <a:ext cx="431800" cy="1439863"/>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96269" name="Rectangle 13"/>
          <p:cNvSpPr>
            <a:spLocks noChangeArrowheads="1"/>
          </p:cNvSpPr>
          <p:nvPr/>
        </p:nvSpPr>
        <p:spPr bwMode="auto">
          <a:xfrm>
            <a:off x="2700338" y="2133600"/>
            <a:ext cx="792162" cy="1439863"/>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96270" name="Rectangle 14"/>
          <p:cNvSpPr>
            <a:spLocks noChangeArrowheads="1"/>
          </p:cNvSpPr>
          <p:nvPr/>
        </p:nvSpPr>
        <p:spPr bwMode="auto">
          <a:xfrm>
            <a:off x="5578475" y="2133600"/>
            <a:ext cx="755650" cy="1439863"/>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96271" name="Rectangle 15"/>
          <p:cNvSpPr>
            <a:spLocks noChangeArrowheads="1"/>
          </p:cNvSpPr>
          <p:nvPr/>
        </p:nvSpPr>
        <p:spPr bwMode="auto">
          <a:xfrm>
            <a:off x="6327775" y="2133600"/>
            <a:ext cx="1339850" cy="1439863"/>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96272" name="Rectangle 16"/>
          <p:cNvSpPr>
            <a:spLocks noChangeArrowheads="1"/>
          </p:cNvSpPr>
          <p:nvPr/>
        </p:nvSpPr>
        <p:spPr bwMode="auto">
          <a:xfrm>
            <a:off x="3362325" y="476250"/>
            <a:ext cx="395288" cy="1368425"/>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96273" name="Rectangle 17"/>
          <p:cNvSpPr>
            <a:spLocks noChangeArrowheads="1"/>
          </p:cNvSpPr>
          <p:nvPr/>
        </p:nvSpPr>
        <p:spPr bwMode="auto">
          <a:xfrm>
            <a:off x="5378450" y="476250"/>
            <a:ext cx="647700" cy="1368425"/>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96274" name="Rectangle 18"/>
          <p:cNvSpPr>
            <a:spLocks noChangeArrowheads="1"/>
          </p:cNvSpPr>
          <p:nvPr/>
        </p:nvSpPr>
        <p:spPr bwMode="auto">
          <a:xfrm>
            <a:off x="4133850" y="476250"/>
            <a:ext cx="438150" cy="1368425"/>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6267"/>
                                        </p:tgtEl>
                                        <p:attrNameLst>
                                          <p:attrName>style.visibility</p:attrName>
                                        </p:attrNameLst>
                                      </p:cBhvr>
                                      <p:to>
                                        <p:strVal val="visible"/>
                                      </p:to>
                                    </p:set>
                                    <p:animEffect transition="in" filter="wipe(left)">
                                      <p:cBhvr>
                                        <p:cTn id="7" dur="500"/>
                                        <p:tgtEl>
                                          <p:spTgt spid="9626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96258"/>
                                        </p:tgtEl>
                                        <p:attrNameLst>
                                          <p:attrName>style.visibility</p:attrName>
                                        </p:attrNameLst>
                                      </p:cBhvr>
                                      <p:to>
                                        <p:strVal val="visible"/>
                                      </p:to>
                                    </p:set>
                                    <p:animEffect transition="in" filter="wipe(left)">
                                      <p:cBhvr>
                                        <p:cTn id="11" dur="500"/>
                                        <p:tgtEl>
                                          <p:spTgt spid="9625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6272"/>
                                        </p:tgtEl>
                                        <p:attrNameLst>
                                          <p:attrName>style.visibility</p:attrName>
                                        </p:attrNameLst>
                                      </p:cBhvr>
                                      <p:to>
                                        <p:strVal val="visible"/>
                                      </p:to>
                                    </p:set>
                                    <p:animEffect transition="in" filter="wipe(up)">
                                      <p:cBhvr>
                                        <p:cTn id="16" dur="500"/>
                                        <p:tgtEl>
                                          <p:spTgt spid="962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6266"/>
                                        </p:tgtEl>
                                        <p:attrNameLst>
                                          <p:attrName>style.visibility</p:attrName>
                                        </p:attrNameLst>
                                      </p:cBhvr>
                                      <p:to>
                                        <p:strVal val="visible"/>
                                      </p:to>
                                    </p:set>
                                    <p:animEffect transition="in" filter="wipe(left)">
                                      <p:cBhvr>
                                        <p:cTn id="21" dur="500"/>
                                        <p:tgtEl>
                                          <p:spTgt spid="96266"/>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96264"/>
                                        </p:tgtEl>
                                        <p:attrNameLst>
                                          <p:attrName>style.visibility</p:attrName>
                                        </p:attrNameLst>
                                      </p:cBhvr>
                                      <p:to>
                                        <p:strVal val="visible"/>
                                      </p:to>
                                    </p:set>
                                    <p:animEffect transition="in" filter="wipe(left)">
                                      <p:cBhvr>
                                        <p:cTn id="25" dur="500"/>
                                        <p:tgtEl>
                                          <p:spTgt spid="9626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xit" presetSubtype="1" fill="hold" grpId="0" nodeType="clickEffect">
                                  <p:stCondLst>
                                    <p:cond delay="0"/>
                                  </p:stCondLst>
                                  <p:childTnLst>
                                    <p:animEffect transition="out" filter="wipe(up)">
                                      <p:cBhvr>
                                        <p:cTn id="29" dur="500"/>
                                        <p:tgtEl>
                                          <p:spTgt spid="96268"/>
                                        </p:tgtEl>
                                      </p:cBhvr>
                                    </p:animEffect>
                                    <p:set>
                                      <p:cBhvr>
                                        <p:cTn id="30" dur="1" fill="hold">
                                          <p:stCondLst>
                                            <p:cond delay="499"/>
                                          </p:stCondLst>
                                        </p:cTn>
                                        <p:tgtEl>
                                          <p:spTgt spid="96268"/>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96274"/>
                                        </p:tgtEl>
                                        <p:attrNameLst>
                                          <p:attrName>style.visibility</p:attrName>
                                        </p:attrNameLst>
                                      </p:cBhvr>
                                      <p:to>
                                        <p:strVal val="visible"/>
                                      </p:to>
                                    </p:set>
                                    <p:animEffect transition="in" filter="wipe(up)">
                                      <p:cBhvr>
                                        <p:cTn id="35" dur="500"/>
                                        <p:tgtEl>
                                          <p:spTgt spid="96274"/>
                                        </p:tgtEl>
                                      </p:cBhvr>
                                    </p:animEffect>
                                  </p:childTnLst>
                                </p:cTn>
                              </p:par>
                              <p:par>
                                <p:cTn id="36" presetID="22" presetClass="exit" presetSubtype="1" fill="hold" grpId="0" nodeType="withEffect">
                                  <p:stCondLst>
                                    <p:cond delay="0"/>
                                  </p:stCondLst>
                                  <p:childTnLst>
                                    <p:animEffect transition="out" filter="wipe(up)">
                                      <p:cBhvr>
                                        <p:cTn id="37" dur="500"/>
                                        <p:tgtEl>
                                          <p:spTgt spid="96270"/>
                                        </p:tgtEl>
                                      </p:cBhvr>
                                    </p:animEffect>
                                    <p:set>
                                      <p:cBhvr>
                                        <p:cTn id="38" dur="1" fill="hold">
                                          <p:stCondLst>
                                            <p:cond delay="499"/>
                                          </p:stCondLst>
                                        </p:cTn>
                                        <p:tgtEl>
                                          <p:spTgt spid="96270"/>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xit" presetSubtype="1" fill="hold" grpId="0" nodeType="clickEffect">
                                  <p:stCondLst>
                                    <p:cond delay="0"/>
                                  </p:stCondLst>
                                  <p:childTnLst>
                                    <p:animEffect transition="out" filter="wipe(up)">
                                      <p:cBhvr>
                                        <p:cTn id="42" dur="500"/>
                                        <p:tgtEl>
                                          <p:spTgt spid="96269"/>
                                        </p:tgtEl>
                                      </p:cBhvr>
                                    </p:animEffect>
                                    <p:set>
                                      <p:cBhvr>
                                        <p:cTn id="43" dur="1" fill="hold">
                                          <p:stCondLst>
                                            <p:cond delay="499"/>
                                          </p:stCondLst>
                                        </p:cTn>
                                        <p:tgtEl>
                                          <p:spTgt spid="96269"/>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96273"/>
                                        </p:tgtEl>
                                        <p:attrNameLst>
                                          <p:attrName>style.visibility</p:attrName>
                                        </p:attrNameLst>
                                      </p:cBhvr>
                                      <p:to>
                                        <p:strVal val="visible"/>
                                      </p:to>
                                    </p:set>
                                    <p:animEffect transition="in" filter="wipe(up)">
                                      <p:cBhvr>
                                        <p:cTn id="48" dur="500"/>
                                        <p:tgtEl>
                                          <p:spTgt spid="96273"/>
                                        </p:tgtEl>
                                      </p:cBhvr>
                                    </p:animEffect>
                                  </p:childTnLst>
                                </p:cTn>
                              </p:par>
                              <p:par>
                                <p:cTn id="49" presetID="22" presetClass="exit" presetSubtype="1" fill="hold" grpId="0" nodeType="withEffect">
                                  <p:stCondLst>
                                    <p:cond delay="0"/>
                                  </p:stCondLst>
                                  <p:childTnLst>
                                    <p:animEffect transition="out" filter="wipe(up)">
                                      <p:cBhvr>
                                        <p:cTn id="50" dur="500"/>
                                        <p:tgtEl>
                                          <p:spTgt spid="96271"/>
                                        </p:tgtEl>
                                      </p:cBhvr>
                                    </p:animEffect>
                                    <p:set>
                                      <p:cBhvr>
                                        <p:cTn id="51" dur="1" fill="hold">
                                          <p:stCondLst>
                                            <p:cond delay="499"/>
                                          </p:stCondLst>
                                        </p:cTn>
                                        <p:tgtEl>
                                          <p:spTgt spid="96271"/>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nodeType="clickEffect">
                                  <p:stCondLst>
                                    <p:cond delay="0"/>
                                  </p:stCondLst>
                                  <p:childTnLst>
                                    <p:set>
                                      <p:cBhvr>
                                        <p:cTn id="55" dur="1" fill="hold">
                                          <p:stCondLst>
                                            <p:cond delay="0"/>
                                          </p:stCondLst>
                                        </p:cTn>
                                        <p:tgtEl>
                                          <p:spTgt spid="96265"/>
                                        </p:tgtEl>
                                        <p:attrNameLst>
                                          <p:attrName>style.visibility</p:attrName>
                                        </p:attrNameLst>
                                      </p:cBhvr>
                                      <p:to>
                                        <p:strVal val="visible"/>
                                      </p:to>
                                    </p:set>
                                    <p:animEffect transition="in" filter="box(in)">
                                      <p:cBhvr>
                                        <p:cTn id="56" dur="500"/>
                                        <p:tgtEl>
                                          <p:spTgt spid="9626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96263">
                                            <p:txEl>
                                              <p:pRg st="0" end="0"/>
                                            </p:txEl>
                                          </p:spTgt>
                                        </p:tgtEl>
                                        <p:attrNameLst>
                                          <p:attrName>style.visibility</p:attrName>
                                        </p:attrNameLst>
                                      </p:cBhvr>
                                      <p:to>
                                        <p:strVal val="visible"/>
                                      </p:to>
                                    </p:set>
                                    <p:animEffect transition="in" filter="box(in)">
                                      <p:cBhvr>
                                        <p:cTn id="61" dur="500"/>
                                        <p:tgtEl>
                                          <p:spTgt spid="96263">
                                            <p:txEl>
                                              <p:pRg st="0" end="0"/>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96263">
                                            <p:txEl>
                                              <p:pRg st="1" end="1"/>
                                            </p:txEl>
                                          </p:spTgt>
                                        </p:tgtEl>
                                        <p:attrNameLst>
                                          <p:attrName>style.visibility</p:attrName>
                                        </p:attrNameLst>
                                      </p:cBhvr>
                                      <p:to>
                                        <p:strVal val="visible"/>
                                      </p:to>
                                    </p:set>
                                    <p:animEffect transition="in" filter="box(in)">
                                      <p:cBhvr>
                                        <p:cTn id="66" dur="500"/>
                                        <p:tgtEl>
                                          <p:spTgt spid="96263">
                                            <p:txEl>
                                              <p:pRg st="1" end="1"/>
                                            </p:txEl>
                                          </p:spTgt>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96263">
                                            <p:txEl>
                                              <p:pRg st="2" end="2"/>
                                            </p:txEl>
                                          </p:spTgt>
                                        </p:tgtEl>
                                        <p:attrNameLst>
                                          <p:attrName>style.visibility</p:attrName>
                                        </p:attrNameLst>
                                      </p:cBhvr>
                                      <p:to>
                                        <p:strVal val="visible"/>
                                      </p:to>
                                    </p:set>
                                    <p:animEffect transition="in" filter="box(in)">
                                      <p:cBhvr>
                                        <p:cTn id="69" dur="500"/>
                                        <p:tgtEl>
                                          <p:spTgt spid="962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3" grpId="0" build="p"/>
      <p:bldP spid="96266" grpId="0"/>
      <p:bldP spid="96267" grpId="0"/>
      <p:bldP spid="96268" grpId="0" animBg="1"/>
      <p:bldP spid="96269" grpId="0" animBg="1"/>
      <p:bldP spid="96270" grpId="0" animBg="1"/>
      <p:bldP spid="96271" grpId="0" animBg="1"/>
      <p:bldP spid="96272" grpId="0" animBg="1"/>
      <p:bldP spid="96273" grpId="0" animBg="1"/>
      <p:bldP spid="96274"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3" name="Text Box 2"/>
          <p:cNvSpPr txBox="1">
            <a:spLocks noChangeArrowheads="1"/>
          </p:cNvSpPr>
          <p:nvPr/>
        </p:nvSpPr>
        <p:spPr bwMode="auto">
          <a:xfrm>
            <a:off x="455613" y="455613"/>
            <a:ext cx="8148637" cy="941387"/>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定理：</a:t>
            </a: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m</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矩阵的秩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r</a:t>
            </a:r>
            <a:r>
              <a:rPr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n </a:t>
            </a:r>
            <a:r>
              <a:rPr lang="zh-CN" altLang="en-US" sz="2400" b="1">
                <a:solidFill>
                  <a:srgbClr val="000000"/>
                </a:solidFill>
                <a:latin typeface="Times New Roman" pitchFamily="18" charset="0"/>
                <a:ea typeface="楷体_GB2312"/>
                <a:cs typeface="楷体_GB2312"/>
              </a:rPr>
              <a:t>元齐次线性方程组</a:t>
            </a:r>
          </a:p>
          <a:p>
            <a:pPr marL="457200" indent="-457200">
              <a:lnSpc>
                <a:spcPct val="90000"/>
              </a:lnSpc>
              <a:spcBef>
                <a:spcPct val="50000"/>
              </a:spcBef>
              <a:buClr>
                <a:srgbClr val="9999CC"/>
              </a:buClr>
              <a:buSzPct val="80000"/>
              <a:buFont typeface="Wingdings" pitchFamily="2" charset="2"/>
              <a:buNone/>
            </a:pPr>
            <a:r>
              <a:rPr lang="en-US" altLang="zh-CN" sz="2400" b="1" i="1">
                <a:solidFill>
                  <a:srgbClr val="000000"/>
                </a:solidFill>
                <a:latin typeface="Times New Roman" pitchFamily="18" charset="0"/>
                <a:ea typeface="楷体_GB2312"/>
                <a:cs typeface="楷体_GB2312"/>
              </a:rPr>
              <a:t>Ax = </a:t>
            </a:r>
            <a:r>
              <a:rPr lang="en-US" altLang="zh-CN" sz="2400" b="1">
                <a:solidFill>
                  <a:srgbClr val="000000"/>
                </a:solidFill>
                <a:latin typeface="Times New Roman" pitchFamily="18" charset="0"/>
                <a:ea typeface="楷体_GB2312"/>
                <a:cs typeface="楷体_GB2312"/>
              </a:rPr>
              <a:t>0 </a:t>
            </a:r>
            <a:r>
              <a:rPr lang="zh-CN" altLang="en-US" sz="2400" b="1">
                <a:solidFill>
                  <a:srgbClr val="000000"/>
                </a:solidFill>
                <a:latin typeface="Times New Roman" pitchFamily="18" charset="0"/>
                <a:ea typeface="楷体_GB2312"/>
                <a:cs typeface="楷体_GB2312"/>
              </a:rPr>
              <a:t>的解集 </a:t>
            </a:r>
            <a:r>
              <a:rPr lang="en-US" altLang="zh-CN" sz="2400" b="1" i="1">
                <a:solidFill>
                  <a:srgbClr val="000000"/>
                </a:solidFill>
                <a:latin typeface="Times New Roman" pitchFamily="18" charset="0"/>
                <a:ea typeface="楷体_GB2312"/>
                <a:cs typeface="楷体_GB2312"/>
              </a:rPr>
              <a:t>S </a:t>
            </a:r>
            <a:r>
              <a:rPr lang="zh-CN" altLang="en-US" sz="2400" b="1">
                <a:solidFill>
                  <a:srgbClr val="000000"/>
                </a:solidFill>
                <a:latin typeface="Times New Roman" pitchFamily="18" charset="0"/>
                <a:ea typeface="楷体_GB2312"/>
                <a:cs typeface="楷体_GB2312"/>
              </a:rPr>
              <a:t>的秩</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25000">
                <a:solidFill>
                  <a:srgbClr val="000000"/>
                </a:solidFill>
                <a:latin typeface="Times New Roman" pitchFamily="18" charset="0"/>
                <a:ea typeface="楷体_GB2312"/>
                <a:cs typeface="楷体_GB2312"/>
              </a:rPr>
              <a:t>S</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ea typeface="楷体_GB2312"/>
                <a:cs typeface="楷体_GB2312"/>
              </a:rPr>
              <a:t>− </a:t>
            </a:r>
            <a:r>
              <a:rPr lang="en-US" altLang="zh-CN" sz="2400" b="1" i="1">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78" name="Rectangle 2"/>
          <p:cNvSpPr>
            <a:spLocks noGrp="1" noChangeArrowheads="1"/>
          </p:cNvSpPr>
          <p:nvPr>
            <p:ph type="title"/>
          </p:nvPr>
        </p:nvSpPr>
        <p:spPr/>
        <p:txBody>
          <a:bodyPr/>
          <a:lstStyle/>
          <a:p>
            <a:pPr eaLnBrk="1" hangingPunct="1"/>
            <a:r>
              <a:rPr lang="zh-CN" altLang="en-US" smtClean="0"/>
              <a:t>基础解系的求解</a:t>
            </a:r>
          </a:p>
        </p:txBody>
      </p:sp>
      <p:sp>
        <p:nvSpPr>
          <p:cNvPr id="106499" name="Rectangle 3"/>
          <p:cNvSpPr>
            <a:spLocks noGrp="1" noChangeArrowheads="1"/>
          </p:cNvSpPr>
          <p:nvPr>
            <p:ph type="body" idx="1"/>
          </p:nvPr>
        </p:nvSpPr>
        <p:spPr>
          <a:xfrm>
            <a:off x="457200" y="1628775"/>
            <a:ext cx="8591550" cy="1771650"/>
          </a:xfrm>
        </p:spPr>
        <p:txBody>
          <a:bodyPr wrap="none">
            <a:spAutoFit/>
          </a:bodyPr>
          <a:lstStyle/>
          <a:p>
            <a:pPr eaLnBrk="1" hangingPunct="1">
              <a:buFont typeface="Wingdings" pitchFamily="2" charset="2"/>
              <a:buNone/>
            </a:pPr>
            <a:r>
              <a:rPr lang="zh-CN" altLang="en-US" smtClean="0">
                <a:solidFill>
                  <a:srgbClr val="0000FF"/>
                </a:solidFill>
              </a:rPr>
              <a:t>例：</a:t>
            </a:r>
            <a:r>
              <a:rPr lang="zh-CN" altLang="en-US" smtClean="0"/>
              <a:t>求齐次线性方程组                                              的基础解系</a:t>
            </a:r>
            <a:r>
              <a:rPr kumimoji="1" lang="zh-CN" altLang="en-US" smtClean="0"/>
              <a:t>．</a:t>
            </a:r>
            <a:endParaRPr lang="zh-CN" altLang="en-US" smtClean="0"/>
          </a:p>
          <a:p>
            <a:pPr eaLnBrk="1" hangingPunct="1">
              <a:buFont typeface="Wingdings" pitchFamily="2" charset="2"/>
              <a:buNone/>
            </a:pPr>
            <a:endParaRPr lang="zh-CN" altLang="en-US" smtClean="0">
              <a:solidFill>
                <a:srgbClr val="0000FF"/>
              </a:solidFill>
            </a:endParaRPr>
          </a:p>
          <a:p>
            <a:pPr eaLnBrk="1" hangingPunct="1">
              <a:buFont typeface="Wingdings" pitchFamily="2" charset="2"/>
              <a:buNone/>
            </a:pPr>
            <a:endParaRPr lang="zh-CN" altLang="en-US" smtClean="0">
              <a:solidFill>
                <a:srgbClr val="0000FF"/>
              </a:solidFill>
            </a:endParaRPr>
          </a:p>
          <a:p>
            <a:pPr eaLnBrk="1" hangingPunct="1">
              <a:buFont typeface="Wingdings" pitchFamily="2" charset="2"/>
              <a:buNone/>
            </a:pPr>
            <a:r>
              <a:rPr lang="zh-CN" altLang="en-US" smtClean="0">
                <a:solidFill>
                  <a:srgbClr val="0000FF"/>
                </a:solidFill>
              </a:rPr>
              <a:t>方法</a:t>
            </a:r>
            <a:r>
              <a:rPr lang="en-US" altLang="zh-CN" smtClean="0">
                <a:solidFill>
                  <a:srgbClr val="0000FF"/>
                </a:solidFill>
              </a:rPr>
              <a:t>1</a:t>
            </a:r>
            <a:r>
              <a:rPr lang="zh-CN" altLang="en-US" smtClean="0">
                <a:solidFill>
                  <a:srgbClr val="0000FF"/>
                </a:solidFill>
              </a:rPr>
              <a:t>：</a:t>
            </a:r>
            <a:r>
              <a:rPr lang="zh-CN" altLang="en-US" smtClean="0">
                <a:solidFill>
                  <a:srgbClr val="FF0000"/>
                </a:solidFill>
              </a:rPr>
              <a:t>先求出通解，再从通解求得基础解系</a:t>
            </a:r>
            <a:r>
              <a:rPr kumimoji="1" lang="zh-CN" altLang="en-US" smtClean="0">
                <a:solidFill>
                  <a:srgbClr val="FF0000"/>
                </a:solidFill>
              </a:rPr>
              <a:t>．</a:t>
            </a:r>
          </a:p>
        </p:txBody>
      </p:sp>
      <p:graphicFrame>
        <p:nvGraphicFramePr>
          <p:cNvPr id="292874" name="Object 10"/>
          <p:cNvGraphicFramePr>
            <a:graphicFrameLocks noChangeAspect="1"/>
          </p:cNvGraphicFramePr>
          <p:nvPr/>
        </p:nvGraphicFramePr>
        <p:xfrm>
          <a:off x="3630613" y="1168400"/>
          <a:ext cx="3389312" cy="1425575"/>
        </p:xfrm>
        <a:graphic>
          <a:graphicData uri="http://schemas.openxmlformats.org/presentationml/2006/ole">
            <mc:AlternateContent xmlns:mc="http://schemas.openxmlformats.org/markup-compatibility/2006">
              <mc:Choice xmlns:v="urn:schemas-microsoft-com:vml" Requires="v">
                <p:oleObj spid="_x0000_s292938" name="Equation" r:id="rId3" imgW="1688367" imgH="710891" progId="">
                  <p:embed/>
                </p:oleObj>
              </mc:Choice>
              <mc:Fallback>
                <p:oleObj name="Equation" r:id="rId3" imgW="1688367" imgH="710891"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613" y="1168400"/>
                        <a:ext cx="3389312"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4" name="Object 11"/>
          <p:cNvGraphicFramePr>
            <a:graphicFrameLocks noChangeAspect="1"/>
          </p:cNvGraphicFramePr>
          <p:nvPr/>
        </p:nvGraphicFramePr>
        <p:xfrm>
          <a:off x="1692275" y="3517900"/>
          <a:ext cx="5286375" cy="1395413"/>
        </p:xfrm>
        <a:graphic>
          <a:graphicData uri="http://schemas.openxmlformats.org/presentationml/2006/ole">
            <mc:AlternateContent xmlns:mc="http://schemas.openxmlformats.org/markup-compatibility/2006">
              <mc:Choice xmlns:v="urn:schemas-microsoft-com:vml" Requires="v">
                <p:oleObj spid="_x0000_s292939" name="Equation" r:id="rId5" imgW="2641600" imgH="698500" progId="">
                  <p:embed/>
                </p:oleObj>
              </mc:Choice>
              <mc:Fallback>
                <p:oleObj name="Equation" r:id="rId5" imgW="2641600" imgH="6985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3517900"/>
                        <a:ext cx="5286375" cy="1395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5" name="Object 12"/>
          <p:cNvGraphicFramePr>
            <a:graphicFrameLocks noChangeAspect="1"/>
          </p:cNvGraphicFramePr>
          <p:nvPr/>
        </p:nvGraphicFramePr>
        <p:xfrm>
          <a:off x="1692275" y="5200650"/>
          <a:ext cx="2871788" cy="965200"/>
        </p:xfrm>
        <a:graphic>
          <a:graphicData uri="http://schemas.openxmlformats.org/presentationml/2006/ole">
            <mc:AlternateContent xmlns:mc="http://schemas.openxmlformats.org/markup-compatibility/2006">
              <mc:Choice xmlns:v="urn:schemas-microsoft-com:vml" Requires="v">
                <p:oleObj spid="_x0000_s292940" name="Equation" r:id="rId7" imgW="1435100" imgH="482600" progId="">
                  <p:embed/>
                </p:oleObj>
              </mc:Choice>
              <mc:Fallback>
                <p:oleObj name="Equation" r:id="rId7" imgW="1435100" imgH="482600"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5200650"/>
                        <a:ext cx="2871788"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6" name="Object 13"/>
          <p:cNvGraphicFramePr>
            <a:graphicFrameLocks noChangeAspect="1"/>
          </p:cNvGraphicFramePr>
          <p:nvPr/>
        </p:nvGraphicFramePr>
        <p:xfrm>
          <a:off x="5332413" y="5200650"/>
          <a:ext cx="2263775" cy="965200"/>
        </p:xfrm>
        <a:graphic>
          <a:graphicData uri="http://schemas.openxmlformats.org/presentationml/2006/ole">
            <mc:AlternateContent xmlns:mc="http://schemas.openxmlformats.org/markup-compatibility/2006">
              <mc:Choice xmlns:v="urn:schemas-microsoft-com:vml" Requires="v">
                <p:oleObj spid="_x0000_s292941" name="Equation" r:id="rId9" imgW="1129810" imgH="482391" progId="">
                  <p:embed/>
                </p:oleObj>
              </mc:Choice>
              <mc:Fallback>
                <p:oleObj name="Equation" r:id="rId9" imgW="1129810" imgH="482391"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2413" y="5200650"/>
                        <a:ext cx="2263775"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08" name="Rectangle 12"/>
          <p:cNvSpPr>
            <a:spLocks noChangeArrowheads="1"/>
          </p:cNvSpPr>
          <p:nvPr/>
        </p:nvSpPr>
        <p:spPr bwMode="auto">
          <a:xfrm>
            <a:off x="4800600" y="5454650"/>
            <a:ext cx="490538"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06499">
                                            <p:txEl>
                                              <p:pRg st="3" end="3"/>
                                            </p:txEl>
                                          </p:spTgt>
                                        </p:tgtEl>
                                        <p:attrNameLst>
                                          <p:attrName>style.visibility</p:attrName>
                                        </p:attrNameLst>
                                      </p:cBhvr>
                                      <p:to>
                                        <p:strVal val="visible"/>
                                      </p:to>
                                    </p:set>
                                    <p:anim calcmode="lin" valueType="num">
                                      <p:cBhvr>
                                        <p:cTn id="7" dur="500" fill="hold"/>
                                        <p:tgtEl>
                                          <p:spTgt spid="106499">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106499">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06504"/>
                                        </p:tgtEl>
                                        <p:attrNameLst>
                                          <p:attrName>style.visibility</p:attrName>
                                        </p:attrNameLst>
                                      </p:cBhvr>
                                      <p:to>
                                        <p:strVal val="visible"/>
                                      </p:to>
                                    </p:set>
                                    <p:animEffect transition="in" filter="box(in)">
                                      <p:cBhvr>
                                        <p:cTn id="13" dur="500"/>
                                        <p:tgtEl>
                                          <p:spTgt spid="10650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106505"/>
                                        </p:tgtEl>
                                        <p:attrNameLst>
                                          <p:attrName>style.visibility</p:attrName>
                                        </p:attrNameLst>
                                      </p:cBhvr>
                                      <p:to>
                                        <p:strVal val="visible"/>
                                      </p:to>
                                    </p:set>
                                    <p:animEffect transition="in" filter="box(in)">
                                      <p:cBhvr>
                                        <p:cTn id="18" dur="500"/>
                                        <p:tgtEl>
                                          <p:spTgt spid="1065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6508"/>
                                        </p:tgtEl>
                                        <p:attrNameLst>
                                          <p:attrName>style.visibility</p:attrName>
                                        </p:attrNameLst>
                                      </p:cBhvr>
                                      <p:to>
                                        <p:strVal val="visible"/>
                                      </p:to>
                                    </p:set>
                                    <p:anim calcmode="lin" valueType="num">
                                      <p:cBhvr additive="base">
                                        <p:cTn id="23" dur="500" fill="hold"/>
                                        <p:tgtEl>
                                          <p:spTgt spid="106508"/>
                                        </p:tgtEl>
                                        <p:attrNameLst>
                                          <p:attrName>ppt_x</p:attrName>
                                        </p:attrNameLst>
                                      </p:cBhvr>
                                      <p:tavLst>
                                        <p:tav tm="0">
                                          <p:val>
                                            <p:strVal val="#ppt_x"/>
                                          </p:val>
                                        </p:tav>
                                        <p:tav tm="100000">
                                          <p:val>
                                            <p:strVal val="#ppt_x"/>
                                          </p:val>
                                        </p:tav>
                                      </p:tavLst>
                                    </p:anim>
                                    <p:anim calcmode="lin" valueType="num">
                                      <p:cBhvr additive="base">
                                        <p:cTn id="24" dur="500" fill="hold"/>
                                        <p:tgtEl>
                                          <p:spTgt spid="106508"/>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500"/>
                            </p:stCondLst>
                            <p:childTnLst>
                              <p:par>
                                <p:cTn id="26" presetID="4" presetClass="entr" presetSubtype="16" fill="hold" nodeType="afterEffect">
                                  <p:stCondLst>
                                    <p:cond delay="0"/>
                                  </p:stCondLst>
                                  <p:childTnLst>
                                    <p:set>
                                      <p:cBhvr>
                                        <p:cTn id="27" dur="1" fill="hold">
                                          <p:stCondLst>
                                            <p:cond delay="0"/>
                                          </p:stCondLst>
                                        </p:cTn>
                                        <p:tgtEl>
                                          <p:spTgt spid="106506"/>
                                        </p:tgtEl>
                                        <p:attrNameLst>
                                          <p:attrName>style.visibility</p:attrName>
                                        </p:attrNameLst>
                                      </p:cBhvr>
                                      <p:to>
                                        <p:strVal val="visible"/>
                                      </p:to>
                                    </p:set>
                                    <p:animEffect transition="in" filter="box(in)">
                                      <p:cBhvr>
                                        <p:cTn id="28" dur="500"/>
                                        <p:tgtEl>
                                          <p:spTgt spid="106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8" grpId="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3" name="Rectangle 12"/>
          <p:cNvSpPr>
            <a:spLocks noChangeArrowheads="1"/>
          </p:cNvSpPr>
          <p:nvPr/>
        </p:nvSpPr>
        <p:spPr bwMode="auto">
          <a:xfrm>
            <a:off x="457200" y="455613"/>
            <a:ext cx="8291513" cy="457200"/>
          </a:xfrm>
          <a:prstGeom prst="rect">
            <a:avLst/>
          </a:prstGeom>
          <a:noFill/>
          <a:ln w="9525">
            <a:noFill/>
            <a:miter lim="800000"/>
            <a:headEnd/>
            <a:tailEnd/>
          </a:ln>
        </p:spPr>
        <p:txBody>
          <a:bodyPr>
            <a:spAutoFit/>
          </a:bodyPr>
          <a:lstStyle/>
          <a:p>
            <a:pPr marL="342900" indent="-342900">
              <a:spcBef>
                <a:spcPct val="20000"/>
              </a:spcBef>
              <a:buClr>
                <a:srgbClr val="9999CC"/>
              </a:buClr>
              <a:buSzPct val="80000"/>
              <a:buFont typeface="Wingdings" pitchFamily="2" charset="2"/>
              <a:buNone/>
            </a:pPr>
            <a:r>
              <a:rPr lang="zh-CN" altLang="en-US" sz="2400" b="1">
                <a:solidFill>
                  <a:srgbClr val="000000"/>
                </a:solidFill>
                <a:latin typeface="Times New Roman" pitchFamily="18" charset="0"/>
                <a:ea typeface="楷体_GB2312"/>
                <a:cs typeface="楷体_GB2312"/>
              </a:rPr>
              <a:t>令</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3</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c</a:t>
            </a:r>
            <a:r>
              <a:rPr lang="en-US" altLang="zh-CN" sz="2400" b="1" baseline="-25000">
                <a:solidFill>
                  <a:srgbClr val="000000"/>
                </a:solidFill>
                <a:latin typeface="Times New Roman" pitchFamily="18" charset="0"/>
                <a:ea typeface="楷体_GB2312"/>
                <a:cs typeface="楷体_GB2312"/>
              </a:rPr>
              <a:t>1</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4</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c</a:t>
            </a:r>
            <a:r>
              <a:rPr lang="en-US" altLang="zh-CN" sz="2400" b="1" baseline="-25000">
                <a:solidFill>
                  <a:srgbClr val="000000"/>
                </a:solidFill>
                <a:latin typeface="Times New Roman" pitchFamily="18" charset="0"/>
                <a:ea typeface="楷体_GB2312"/>
                <a:cs typeface="楷体_GB2312"/>
              </a:rPr>
              <a:t>2</a:t>
            </a:r>
            <a:r>
              <a:rPr lang="zh-CN" altLang="en-US" sz="2400" b="1">
                <a:solidFill>
                  <a:srgbClr val="000000"/>
                </a:solidFill>
                <a:latin typeface="Times New Roman" pitchFamily="18" charset="0"/>
                <a:ea typeface="楷体_GB2312"/>
                <a:cs typeface="楷体_GB2312"/>
              </a:rPr>
              <a:t>， 得通解表达式</a:t>
            </a:r>
            <a:endParaRPr lang="zh-CN" altLang="en-US" sz="2400" b="1" baseline="30000">
              <a:solidFill>
                <a:srgbClr val="000000"/>
              </a:solidFill>
              <a:latin typeface="Times New Roman" pitchFamily="18" charset="0"/>
              <a:ea typeface="楷体_GB2312"/>
              <a:cs typeface="楷体_GB2312"/>
            </a:endParaRPr>
          </a:p>
        </p:txBody>
      </p:sp>
      <p:graphicFrame>
        <p:nvGraphicFramePr>
          <p:cNvPr id="88080" name="Object 4"/>
          <p:cNvGraphicFramePr>
            <a:graphicFrameLocks noChangeAspect="1"/>
          </p:cNvGraphicFramePr>
          <p:nvPr/>
        </p:nvGraphicFramePr>
        <p:xfrm>
          <a:off x="1055688" y="1052513"/>
          <a:ext cx="7010400" cy="1882775"/>
        </p:xfrm>
        <a:graphic>
          <a:graphicData uri="http://schemas.openxmlformats.org/presentationml/2006/ole">
            <mc:AlternateContent xmlns:mc="http://schemas.openxmlformats.org/markup-compatibility/2006">
              <mc:Choice xmlns:v="urn:schemas-microsoft-com:vml" Requires="v">
                <p:oleObj spid="_x0000_s293908" name="Equation" r:id="rId3" imgW="3302000" imgH="939800" progId="">
                  <p:embed/>
                </p:oleObj>
              </mc:Choice>
              <mc:Fallback>
                <p:oleObj name="Equation" r:id="rId3" imgW="3302000" imgH="9398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688" y="1052513"/>
                        <a:ext cx="7010400" cy="188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81" name="Text Box 17"/>
          <p:cNvSpPr txBox="1">
            <a:spLocks noChangeArrowheads="1"/>
          </p:cNvSpPr>
          <p:nvPr/>
        </p:nvSpPr>
        <p:spPr bwMode="auto">
          <a:xfrm>
            <a:off x="457200" y="3144838"/>
            <a:ext cx="8231188" cy="2465387"/>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lang="zh-CN" altLang="en-US" sz="2400" b="1">
                <a:solidFill>
                  <a:srgbClr val="000000"/>
                </a:solidFill>
                <a:latin typeface="Times New Roman" pitchFamily="18" charset="0"/>
                <a:ea typeface="楷体_GB2312"/>
                <a:cs typeface="楷体_GB2312"/>
              </a:rPr>
              <a:t>因为</a:t>
            </a:r>
          </a:p>
          <a:p>
            <a:pPr marL="457200" indent="-457200">
              <a:lnSpc>
                <a:spcPct val="90000"/>
              </a:lnSpc>
              <a:spcBef>
                <a:spcPct val="50000"/>
              </a:spcBef>
              <a:buClr>
                <a:srgbClr val="0000FF"/>
              </a:buClr>
              <a:buFont typeface="Wingdings" pitchFamily="2" charset="2"/>
              <a:buChar char="ü"/>
            </a:pPr>
            <a:r>
              <a:rPr lang="zh-CN" altLang="en-US" sz="2400" b="1">
                <a:solidFill>
                  <a:srgbClr val="000000"/>
                </a:solidFill>
                <a:latin typeface="Times New Roman" pitchFamily="18" charset="0"/>
                <a:ea typeface="楷体_GB2312"/>
                <a:cs typeface="楷体_GB2312"/>
              </a:rPr>
              <a:t>方程组的</a:t>
            </a:r>
            <a:r>
              <a:rPr kumimoji="1" lang="zh-CN" altLang="en-US" sz="2400" b="1">
                <a:solidFill>
                  <a:srgbClr val="000000"/>
                </a:solidFill>
                <a:latin typeface="Times New Roman" pitchFamily="18" charset="0"/>
                <a:ea typeface="楷体_GB2312"/>
                <a:cs typeface="楷体_GB2312"/>
              </a:rPr>
              <a:t>任意一个解都可以表示为</a:t>
            </a: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Symbol" pitchFamily="18" charset="2"/>
                <a:ea typeface="楷体_GB2312"/>
                <a:cs typeface="楷体_GB2312"/>
              </a:rPr>
              <a:t>, </a:t>
            </a: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baseline="-25000">
                <a:solidFill>
                  <a:srgbClr val="000000"/>
                </a:solidFill>
                <a:latin typeface="Symbol" pitchFamily="18" charset="2"/>
                <a:ea typeface="楷体_GB2312"/>
                <a:cs typeface="楷体_GB2312"/>
              </a:rPr>
              <a:t> </a:t>
            </a:r>
            <a:r>
              <a:rPr kumimoji="1" lang="zh-CN" altLang="en-US" sz="2400" b="1">
                <a:solidFill>
                  <a:srgbClr val="000000"/>
                </a:solidFill>
                <a:latin typeface="Times New Roman" pitchFamily="18" charset="0"/>
                <a:ea typeface="楷体_GB2312"/>
                <a:cs typeface="楷体_GB2312"/>
              </a:rPr>
              <a:t>的线性组合．</a:t>
            </a:r>
          </a:p>
          <a:p>
            <a:pPr marL="457200" indent="-457200">
              <a:lnSpc>
                <a:spcPct val="90000"/>
              </a:lnSpc>
              <a:spcBef>
                <a:spcPct val="50000"/>
              </a:spcBef>
              <a:buClr>
                <a:srgbClr val="0000FF"/>
              </a:buClr>
              <a:buFont typeface="Wingdings" pitchFamily="2" charset="2"/>
              <a:buChar char="ü"/>
            </a:pP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Symbol" pitchFamily="18" charset="2"/>
                <a:ea typeface="楷体_GB2312"/>
                <a:cs typeface="楷体_GB2312"/>
              </a:rPr>
              <a:t>, </a:t>
            </a: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的四个分量不成比例，所以 </a:t>
            </a: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Symbol" pitchFamily="18" charset="2"/>
                <a:ea typeface="楷体_GB2312"/>
                <a:cs typeface="楷体_GB2312"/>
              </a:rPr>
              <a:t>, </a:t>
            </a: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线性无关．</a:t>
            </a:r>
          </a:p>
          <a:p>
            <a:pPr marL="457200" indent="-457200">
              <a:lnSpc>
                <a:spcPct val="90000"/>
              </a:lnSpc>
              <a:spcBef>
                <a:spcPct val="50000"/>
              </a:spcBef>
              <a:buClr>
                <a:srgbClr val="9999CC"/>
              </a:buClr>
              <a:buSzPct val="80000"/>
              <a:buFont typeface="Wingdings" pitchFamily="2" charset="2"/>
              <a:buNone/>
            </a:pPr>
            <a:r>
              <a:rPr lang="zh-CN" altLang="en-US" sz="2400" b="1">
                <a:solidFill>
                  <a:srgbClr val="000000"/>
                </a:solidFill>
                <a:latin typeface="Symbol" pitchFamily="18" charset="2"/>
                <a:ea typeface="楷体_GB2312"/>
                <a:cs typeface="楷体_GB2312"/>
              </a:rPr>
              <a:t>所以</a:t>
            </a: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Symbol" pitchFamily="18" charset="2"/>
                <a:ea typeface="楷体_GB2312"/>
                <a:cs typeface="楷体_GB2312"/>
              </a:rPr>
              <a:t>, </a:t>
            </a:r>
            <a:r>
              <a:rPr lang="en-US" altLang="zh-CN" sz="2400" b="1" i="1">
                <a:solidFill>
                  <a:srgbClr val="000000"/>
                </a:solidFill>
                <a:latin typeface="Symbol" pitchFamily="18" charset="2"/>
                <a:ea typeface="楷体_GB2312"/>
                <a:cs typeface="楷体_GB2312"/>
              </a:rPr>
              <a:t>x</a:t>
            </a:r>
            <a:r>
              <a:rPr lang="en-US" altLang="zh-CN" sz="2400" b="1" baseline="-25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是原方程组的基础解系．</a:t>
            </a:r>
          </a:p>
          <a:p>
            <a:pPr marL="457200" indent="-457200">
              <a:lnSpc>
                <a:spcPct val="90000"/>
              </a:lnSpc>
              <a:spcBef>
                <a:spcPct val="50000"/>
              </a:spcBef>
              <a:buClr>
                <a:srgbClr val="9999CC"/>
              </a:buClr>
              <a:buSzPct val="80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8080"/>
                                        </p:tgtEl>
                                        <p:attrNameLst>
                                          <p:attrName>style.visibility</p:attrName>
                                        </p:attrNameLst>
                                      </p:cBhvr>
                                      <p:to>
                                        <p:strVal val="visible"/>
                                      </p:to>
                                    </p:set>
                                    <p:animEffect transition="in" filter="box(in)">
                                      <p:cBhvr>
                                        <p:cTn id="7" dur="500"/>
                                        <p:tgtEl>
                                          <p:spTgt spid="880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8081">
                                            <p:txEl>
                                              <p:pRg st="0" end="0"/>
                                            </p:txEl>
                                          </p:spTgt>
                                        </p:tgtEl>
                                        <p:attrNameLst>
                                          <p:attrName>style.visibility</p:attrName>
                                        </p:attrNameLst>
                                      </p:cBhvr>
                                      <p:to>
                                        <p:strVal val="visible"/>
                                      </p:to>
                                    </p:set>
                                    <p:animEffect transition="in" filter="slide(fromBottom)">
                                      <p:cBhvr>
                                        <p:cTn id="12" dur="500"/>
                                        <p:tgtEl>
                                          <p:spTgt spid="8808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8081">
                                            <p:txEl>
                                              <p:pRg st="1" end="1"/>
                                            </p:txEl>
                                          </p:spTgt>
                                        </p:tgtEl>
                                        <p:attrNameLst>
                                          <p:attrName>style.visibility</p:attrName>
                                        </p:attrNameLst>
                                      </p:cBhvr>
                                      <p:to>
                                        <p:strVal val="visible"/>
                                      </p:to>
                                    </p:set>
                                    <p:animEffect transition="in" filter="slide(fromBottom)">
                                      <p:cBhvr>
                                        <p:cTn id="17" dur="500"/>
                                        <p:tgtEl>
                                          <p:spTgt spid="8808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8081">
                                            <p:txEl>
                                              <p:pRg st="2" end="2"/>
                                            </p:txEl>
                                          </p:spTgt>
                                        </p:tgtEl>
                                        <p:attrNameLst>
                                          <p:attrName>style.visibility</p:attrName>
                                        </p:attrNameLst>
                                      </p:cBhvr>
                                      <p:to>
                                        <p:strVal val="visible"/>
                                      </p:to>
                                    </p:set>
                                    <p:animEffect transition="in" filter="slide(fromBottom)">
                                      <p:cBhvr>
                                        <p:cTn id="22" dur="500"/>
                                        <p:tgtEl>
                                          <p:spTgt spid="8808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8081">
                                            <p:txEl>
                                              <p:pRg st="3" end="3"/>
                                            </p:txEl>
                                          </p:spTgt>
                                        </p:tgtEl>
                                        <p:attrNameLst>
                                          <p:attrName>style.visibility</p:attrName>
                                        </p:attrNameLst>
                                      </p:cBhvr>
                                      <p:to>
                                        <p:strVal val="visible"/>
                                      </p:to>
                                    </p:set>
                                    <p:animEffect transition="in" filter="slide(fromBottom)">
                                      <p:cBhvr>
                                        <p:cTn id="27" dur="500"/>
                                        <p:tgtEl>
                                          <p:spTgt spid="8808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1" grpId="0" build="p"/>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32" name="Rectangle 2"/>
          <p:cNvSpPr>
            <a:spLocks noChangeArrowheads="1"/>
          </p:cNvSpPr>
          <p:nvPr/>
        </p:nvSpPr>
        <p:spPr bwMode="auto">
          <a:xfrm>
            <a:off x="455613" y="455613"/>
            <a:ext cx="8291512"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方法</a:t>
            </a:r>
            <a:r>
              <a:rPr lang="en-US" altLang="zh-CN" sz="2400" b="1">
                <a:solidFill>
                  <a:srgbClr val="0000FF"/>
                </a:solidFill>
                <a:latin typeface="Times New Roman" pitchFamily="18" charset="0"/>
                <a:ea typeface="楷体_GB2312"/>
                <a:cs typeface="楷体_GB2312"/>
              </a:rPr>
              <a:t>2</a:t>
            </a:r>
            <a:r>
              <a:rPr lang="zh-CN" altLang="en-US" sz="2400" b="1">
                <a:solidFill>
                  <a:srgbClr val="0000FF"/>
                </a:solidFill>
                <a:latin typeface="Times New Roman" pitchFamily="18" charset="0"/>
                <a:ea typeface="楷体_GB2312"/>
                <a:cs typeface="楷体_GB2312"/>
              </a:rPr>
              <a:t>：</a:t>
            </a:r>
            <a:r>
              <a:rPr lang="zh-CN" altLang="en-US" sz="2400" b="1">
                <a:solidFill>
                  <a:srgbClr val="FF0000"/>
                </a:solidFill>
                <a:latin typeface="Times New Roman" pitchFamily="18" charset="0"/>
                <a:ea typeface="楷体_GB2312"/>
                <a:cs typeface="楷体_GB2312"/>
              </a:rPr>
              <a:t>先求出基础解系，再写出通解．</a:t>
            </a:r>
            <a:endParaRPr kumimoji="1" lang="zh-CN" altLang="en-US" sz="2400" b="1">
              <a:solidFill>
                <a:srgbClr val="FF0000"/>
              </a:solidFill>
              <a:latin typeface="Times New Roman" pitchFamily="18" charset="0"/>
              <a:ea typeface="楷体_GB2312"/>
              <a:cs typeface="楷体_GB2312"/>
            </a:endParaRPr>
          </a:p>
        </p:txBody>
      </p:sp>
      <p:graphicFrame>
        <p:nvGraphicFramePr>
          <p:cNvPr id="108553" name="Object 14"/>
          <p:cNvGraphicFramePr>
            <a:graphicFrameLocks noChangeAspect="1"/>
          </p:cNvGraphicFramePr>
          <p:nvPr/>
        </p:nvGraphicFramePr>
        <p:xfrm>
          <a:off x="1692275" y="1052513"/>
          <a:ext cx="5286375" cy="1395412"/>
        </p:xfrm>
        <a:graphic>
          <a:graphicData uri="http://schemas.openxmlformats.org/presentationml/2006/ole">
            <mc:AlternateContent xmlns:mc="http://schemas.openxmlformats.org/markup-compatibility/2006">
              <mc:Choice xmlns:v="urn:schemas-microsoft-com:vml" Requires="v">
                <p:oleObj spid="_x0000_s295022" name="Equation" r:id="rId3" imgW="2641600" imgH="698500" progId="">
                  <p:embed/>
                </p:oleObj>
              </mc:Choice>
              <mc:Fallback>
                <p:oleObj name="Equation" r:id="rId3" imgW="2641600" imgH="6985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052513"/>
                        <a:ext cx="5286375" cy="1395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54" name="Object 15"/>
          <p:cNvGraphicFramePr>
            <a:graphicFrameLocks noChangeAspect="1"/>
          </p:cNvGraphicFramePr>
          <p:nvPr/>
        </p:nvGraphicFramePr>
        <p:xfrm>
          <a:off x="1692275" y="2587625"/>
          <a:ext cx="2871788" cy="965200"/>
        </p:xfrm>
        <a:graphic>
          <a:graphicData uri="http://schemas.openxmlformats.org/presentationml/2006/ole">
            <mc:AlternateContent xmlns:mc="http://schemas.openxmlformats.org/markup-compatibility/2006">
              <mc:Choice xmlns:v="urn:schemas-microsoft-com:vml" Requires="v">
                <p:oleObj spid="_x0000_s295023" name="Equation" r:id="rId5" imgW="1435100" imgH="482600" progId="">
                  <p:embed/>
                </p:oleObj>
              </mc:Choice>
              <mc:Fallback>
                <p:oleObj name="Equation" r:id="rId5" imgW="1435100" imgH="4826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2587625"/>
                        <a:ext cx="2871788"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55" name="Object 16"/>
          <p:cNvGraphicFramePr>
            <a:graphicFrameLocks noChangeAspect="1"/>
          </p:cNvGraphicFramePr>
          <p:nvPr/>
        </p:nvGraphicFramePr>
        <p:xfrm>
          <a:off x="5332413" y="2587625"/>
          <a:ext cx="2263775" cy="965200"/>
        </p:xfrm>
        <a:graphic>
          <a:graphicData uri="http://schemas.openxmlformats.org/presentationml/2006/ole">
            <mc:AlternateContent xmlns:mc="http://schemas.openxmlformats.org/markup-compatibility/2006">
              <mc:Choice xmlns:v="urn:schemas-microsoft-com:vml" Requires="v">
                <p:oleObj spid="_x0000_s295024" name="Equation" r:id="rId7" imgW="1129810" imgH="482391" progId="">
                  <p:embed/>
                </p:oleObj>
              </mc:Choice>
              <mc:Fallback>
                <p:oleObj name="Equation" r:id="rId7" imgW="1129810" imgH="482391"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2413" y="2587625"/>
                        <a:ext cx="2263775"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6" name="Rectangle 12"/>
          <p:cNvSpPr>
            <a:spLocks noChangeArrowheads="1"/>
          </p:cNvSpPr>
          <p:nvPr/>
        </p:nvSpPr>
        <p:spPr bwMode="auto">
          <a:xfrm>
            <a:off x="4800600" y="2841625"/>
            <a:ext cx="490538"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即</a:t>
            </a:r>
          </a:p>
        </p:txBody>
      </p:sp>
      <p:sp>
        <p:nvSpPr>
          <p:cNvPr id="108568" name="Text Box 24"/>
          <p:cNvSpPr txBox="1">
            <a:spLocks noChangeArrowheads="1"/>
          </p:cNvSpPr>
          <p:nvPr/>
        </p:nvSpPr>
        <p:spPr bwMode="auto">
          <a:xfrm>
            <a:off x="455613" y="3963988"/>
            <a:ext cx="3327400" cy="420687"/>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lang="zh-CN" altLang="en-US" sz="2400" b="1">
                <a:solidFill>
                  <a:srgbClr val="000000"/>
                </a:solidFill>
                <a:latin typeface="Times New Roman" pitchFamily="18" charset="0"/>
                <a:ea typeface="楷体_GB2312"/>
                <a:cs typeface="楷体_GB2312"/>
              </a:rPr>
              <a:t>令</a:t>
            </a:r>
          </a:p>
        </p:txBody>
      </p:sp>
      <p:graphicFrame>
        <p:nvGraphicFramePr>
          <p:cNvPr id="108569" name="Object 17"/>
          <p:cNvGraphicFramePr>
            <a:graphicFrameLocks noChangeAspect="1"/>
          </p:cNvGraphicFramePr>
          <p:nvPr/>
        </p:nvGraphicFramePr>
        <p:xfrm>
          <a:off x="976313" y="3692525"/>
          <a:ext cx="2082800" cy="965200"/>
        </p:xfrm>
        <a:graphic>
          <a:graphicData uri="http://schemas.openxmlformats.org/presentationml/2006/ole">
            <mc:AlternateContent xmlns:mc="http://schemas.openxmlformats.org/markup-compatibility/2006">
              <mc:Choice xmlns:v="urn:schemas-microsoft-com:vml" Requires="v">
                <p:oleObj spid="_x0000_s295025" name="Equation" r:id="rId9" imgW="1040948" imgH="482391" progId="">
                  <p:embed/>
                </p:oleObj>
              </mc:Choice>
              <mc:Fallback>
                <p:oleObj name="Equation" r:id="rId9" imgW="1040948" imgH="482391"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6313" y="3692525"/>
                        <a:ext cx="20828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70" name="Object 18"/>
          <p:cNvGraphicFramePr>
            <a:graphicFrameLocks noChangeAspect="1"/>
          </p:cNvGraphicFramePr>
          <p:nvPr/>
        </p:nvGraphicFramePr>
        <p:xfrm>
          <a:off x="3933825" y="3692525"/>
          <a:ext cx="2438400" cy="965200"/>
        </p:xfrm>
        <a:graphic>
          <a:graphicData uri="http://schemas.openxmlformats.org/presentationml/2006/ole">
            <mc:AlternateContent xmlns:mc="http://schemas.openxmlformats.org/markup-compatibility/2006">
              <mc:Choice xmlns:v="urn:schemas-microsoft-com:vml" Requires="v">
                <p:oleObj spid="_x0000_s295026" name="Equation" r:id="rId11" imgW="1218671" imgH="482391" progId="">
                  <p:embed/>
                </p:oleObj>
              </mc:Choice>
              <mc:Fallback>
                <p:oleObj name="Equation" r:id="rId11" imgW="1218671" imgH="482391" progId="">
                  <p:embed/>
                  <p:pic>
                    <p:nvPicPr>
                      <p:cNvPr id="0"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3825" y="3692525"/>
                        <a:ext cx="24384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74" name="Object 19"/>
          <p:cNvGraphicFramePr>
            <a:graphicFrameLocks noChangeAspect="1"/>
          </p:cNvGraphicFramePr>
          <p:nvPr/>
        </p:nvGraphicFramePr>
        <p:xfrm>
          <a:off x="3594100" y="4797425"/>
          <a:ext cx="2778125" cy="1858963"/>
        </p:xfrm>
        <a:graphic>
          <a:graphicData uri="http://schemas.openxmlformats.org/presentationml/2006/ole">
            <mc:AlternateContent xmlns:mc="http://schemas.openxmlformats.org/markup-compatibility/2006">
              <mc:Choice xmlns:v="urn:schemas-microsoft-com:vml" Requires="v">
                <p:oleObj spid="_x0000_s295027" name="Equation" r:id="rId13" imgW="1384300" imgH="927100" progId="">
                  <p:embed/>
                </p:oleObj>
              </mc:Choice>
              <mc:Fallback>
                <p:oleObj name="Equation" r:id="rId13" imgW="1384300" imgH="927100" progId="">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94100" y="4797425"/>
                        <a:ext cx="2778125" cy="185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75" name="Text Box 31"/>
          <p:cNvSpPr txBox="1">
            <a:spLocks noChangeArrowheads="1"/>
          </p:cNvSpPr>
          <p:nvPr/>
        </p:nvSpPr>
        <p:spPr bwMode="auto">
          <a:xfrm>
            <a:off x="455613" y="5516563"/>
            <a:ext cx="7937500" cy="420687"/>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lang="zh-CN" altLang="en-US" sz="2400" b="1">
                <a:solidFill>
                  <a:srgbClr val="000000"/>
                </a:solidFill>
                <a:latin typeface="Times New Roman" pitchFamily="18" charset="0"/>
                <a:ea typeface="楷体_GB2312"/>
                <a:cs typeface="楷体_GB2312"/>
              </a:rPr>
              <a:t>合起来便得到基础解系</a:t>
            </a:r>
          </a:p>
        </p:txBody>
      </p:sp>
      <p:sp>
        <p:nvSpPr>
          <p:cNvPr id="108576" name="Text Box 32"/>
          <p:cNvSpPr txBox="1">
            <a:spLocks noChangeArrowheads="1"/>
          </p:cNvSpPr>
          <p:nvPr/>
        </p:nvSpPr>
        <p:spPr bwMode="auto">
          <a:xfrm>
            <a:off x="455613" y="3963988"/>
            <a:ext cx="3327400" cy="420687"/>
          </a:xfrm>
          <a:prstGeom prst="rect">
            <a:avLst/>
          </a:prstGeom>
          <a:noFill/>
          <a:ln w="9525">
            <a:noFill/>
            <a:miter lim="800000"/>
            <a:headEnd/>
            <a:tailEnd/>
          </a:ln>
        </p:spPr>
        <p:txBody>
          <a:bodyPr>
            <a:spAutoFit/>
          </a:bodyPr>
          <a:lstStyle/>
          <a:p>
            <a:pPr marL="457200" indent="-457200" algn="r">
              <a:lnSpc>
                <a:spcPct val="90000"/>
              </a:lnSpc>
              <a:spcBef>
                <a:spcPct val="50000"/>
              </a:spcBef>
              <a:buClr>
                <a:srgbClr val="9999CC"/>
              </a:buClr>
              <a:buSzPct val="80000"/>
              <a:buFont typeface="Wingdings" pitchFamily="2" charset="2"/>
              <a:buNone/>
            </a:pPr>
            <a:r>
              <a:rPr lang="zh-CN" altLang="en-US" sz="2400" b="1">
                <a:solidFill>
                  <a:srgbClr val="000000"/>
                </a:solidFill>
                <a:latin typeface="Times New Roman" pitchFamily="18" charset="0"/>
                <a:ea typeface="楷体_GB2312"/>
                <a:cs typeface="楷体_GB2312"/>
              </a:rPr>
              <a:t>，得</a:t>
            </a:r>
          </a:p>
        </p:txBody>
      </p:sp>
      <p:sp>
        <p:nvSpPr>
          <p:cNvPr id="108577" name="AutoShape 33"/>
          <p:cNvSpPr>
            <a:spLocks noChangeArrowheads="1"/>
          </p:cNvSpPr>
          <p:nvPr/>
        </p:nvSpPr>
        <p:spPr bwMode="auto">
          <a:xfrm>
            <a:off x="6516688" y="4149725"/>
            <a:ext cx="2555875" cy="1800225"/>
          </a:xfrm>
          <a:prstGeom prst="cloudCallout">
            <a:avLst>
              <a:gd name="adj1" fmla="val -47204"/>
              <a:gd name="adj2" fmla="val 77250"/>
            </a:avLst>
          </a:prstGeom>
          <a:solidFill>
            <a:schemeClr val="accent1"/>
          </a:solidFill>
          <a:ln w="9525">
            <a:solidFill>
              <a:schemeClr val="tx1"/>
            </a:solidFill>
            <a:round/>
            <a:headEnd/>
            <a:tailEnd/>
          </a:ln>
        </p:spPr>
        <p:txBody>
          <a:bodyPr anchor="ctr"/>
          <a:lstStyle/>
          <a:p>
            <a:r>
              <a:rPr lang="zh-CN" altLang="en-US" sz="2000" b="1">
                <a:solidFill>
                  <a:srgbClr val="000000"/>
                </a:solidFill>
                <a:ea typeface="楷体_GB2312"/>
                <a:cs typeface="楷体_GB2312"/>
              </a:rPr>
              <a:t>还能找出其它基础解系吗？</a:t>
            </a:r>
          </a:p>
        </p:txBody>
      </p:sp>
      <p:sp>
        <p:nvSpPr>
          <p:cNvPr id="108578" name="Rectangle 34"/>
          <p:cNvSpPr>
            <a:spLocks noChangeArrowheads="1"/>
          </p:cNvSpPr>
          <p:nvPr/>
        </p:nvSpPr>
        <p:spPr bwMode="auto">
          <a:xfrm>
            <a:off x="2425700" y="3673475"/>
            <a:ext cx="647700" cy="1008063"/>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108579" name="Rectangle 35"/>
          <p:cNvSpPr>
            <a:spLocks noChangeArrowheads="1"/>
          </p:cNvSpPr>
          <p:nvPr/>
        </p:nvSpPr>
        <p:spPr bwMode="auto">
          <a:xfrm>
            <a:off x="5580063" y="3673475"/>
            <a:ext cx="792162" cy="1008063"/>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5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5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55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8568"/>
                                        </p:tgtEl>
                                        <p:attrNameLst>
                                          <p:attrName>style.visibility</p:attrName>
                                        </p:attrNameLst>
                                      </p:cBhvr>
                                      <p:to>
                                        <p:strVal val="visible"/>
                                      </p:to>
                                    </p:set>
                                    <p:animEffect transition="in" filter="wipe(left)">
                                      <p:cBhvr>
                                        <p:cTn id="17" dur="500"/>
                                        <p:tgtEl>
                                          <p:spTgt spid="108568"/>
                                        </p:tgtEl>
                                      </p:cBhvr>
                                    </p:animEffect>
                                  </p:childTnLst>
                                </p:cTn>
                              </p:par>
                              <p:par>
                                <p:cTn id="18" presetID="22" presetClass="entr" presetSubtype="8" fill="hold" nodeType="withEffect">
                                  <p:stCondLst>
                                    <p:cond delay="0"/>
                                  </p:stCondLst>
                                  <p:childTnLst>
                                    <p:set>
                                      <p:cBhvr>
                                        <p:cTn id="19" dur="1" fill="hold">
                                          <p:stCondLst>
                                            <p:cond delay="0"/>
                                          </p:stCondLst>
                                        </p:cTn>
                                        <p:tgtEl>
                                          <p:spTgt spid="108569"/>
                                        </p:tgtEl>
                                        <p:attrNameLst>
                                          <p:attrName>style.visibility</p:attrName>
                                        </p:attrNameLst>
                                      </p:cBhvr>
                                      <p:to>
                                        <p:strVal val="visible"/>
                                      </p:to>
                                    </p:set>
                                    <p:animEffect transition="in" filter="wipe(left)">
                                      <p:cBhvr>
                                        <p:cTn id="20" dur="500"/>
                                        <p:tgtEl>
                                          <p:spTgt spid="10856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8576"/>
                                        </p:tgtEl>
                                        <p:attrNameLst>
                                          <p:attrName>style.visibility</p:attrName>
                                        </p:attrNameLst>
                                      </p:cBhvr>
                                      <p:to>
                                        <p:strVal val="visible"/>
                                      </p:to>
                                    </p:set>
                                    <p:animEffect transition="in" filter="wipe(left)">
                                      <p:cBhvr>
                                        <p:cTn id="25" dur="500"/>
                                        <p:tgtEl>
                                          <p:spTgt spid="108576"/>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08570"/>
                                        </p:tgtEl>
                                        <p:attrNameLst>
                                          <p:attrName>style.visibility</p:attrName>
                                        </p:attrNameLst>
                                      </p:cBhvr>
                                      <p:to>
                                        <p:strVal val="visible"/>
                                      </p:to>
                                    </p:set>
                                    <p:animEffect transition="in" filter="wipe(left)">
                                      <p:cBhvr>
                                        <p:cTn id="29" dur="500"/>
                                        <p:tgtEl>
                                          <p:spTgt spid="10857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xit" presetSubtype="1" fill="hold" grpId="0" nodeType="clickEffect">
                                  <p:stCondLst>
                                    <p:cond delay="0"/>
                                  </p:stCondLst>
                                  <p:childTnLst>
                                    <p:animEffect transition="out" filter="wipe(up)">
                                      <p:cBhvr>
                                        <p:cTn id="33" dur="500"/>
                                        <p:tgtEl>
                                          <p:spTgt spid="108578"/>
                                        </p:tgtEl>
                                      </p:cBhvr>
                                    </p:animEffect>
                                    <p:set>
                                      <p:cBhvr>
                                        <p:cTn id="34" dur="1" fill="hold">
                                          <p:stCondLst>
                                            <p:cond delay="499"/>
                                          </p:stCondLst>
                                        </p:cTn>
                                        <p:tgtEl>
                                          <p:spTgt spid="108578"/>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xit" presetSubtype="1" fill="hold" grpId="0" nodeType="clickEffect">
                                  <p:stCondLst>
                                    <p:cond delay="0"/>
                                  </p:stCondLst>
                                  <p:childTnLst>
                                    <p:animEffect transition="out" filter="wipe(up)">
                                      <p:cBhvr>
                                        <p:cTn id="38" dur="500"/>
                                        <p:tgtEl>
                                          <p:spTgt spid="108579"/>
                                        </p:tgtEl>
                                      </p:cBhvr>
                                    </p:animEffect>
                                    <p:set>
                                      <p:cBhvr>
                                        <p:cTn id="39" dur="1" fill="hold">
                                          <p:stCondLst>
                                            <p:cond delay="499"/>
                                          </p:stCondLst>
                                        </p:cTn>
                                        <p:tgtEl>
                                          <p:spTgt spid="108579"/>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108575"/>
                                        </p:tgtEl>
                                        <p:attrNameLst>
                                          <p:attrName>style.visibility</p:attrName>
                                        </p:attrNameLst>
                                      </p:cBhvr>
                                      <p:to>
                                        <p:strVal val="visible"/>
                                      </p:to>
                                    </p:set>
                                    <p:anim calcmode="lin" valueType="num">
                                      <p:cBhvr>
                                        <p:cTn id="44" dur="500" fill="hold"/>
                                        <p:tgtEl>
                                          <p:spTgt spid="108575"/>
                                        </p:tgtEl>
                                        <p:attrNameLst>
                                          <p:attrName>ppt_w</p:attrName>
                                        </p:attrNameLst>
                                      </p:cBhvr>
                                      <p:tavLst>
                                        <p:tav tm="0">
                                          <p:val>
                                            <p:fltVal val="0"/>
                                          </p:val>
                                        </p:tav>
                                        <p:tav tm="100000">
                                          <p:val>
                                            <p:strVal val="#ppt_w"/>
                                          </p:val>
                                        </p:tav>
                                      </p:tavLst>
                                    </p:anim>
                                    <p:anim calcmode="lin" valueType="num">
                                      <p:cBhvr>
                                        <p:cTn id="45" dur="500" fill="hold"/>
                                        <p:tgtEl>
                                          <p:spTgt spid="108575"/>
                                        </p:tgtEl>
                                        <p:attrNameLst>
                                          <p:attrName>ppt_h</p:attrName>
                                        </p:attrNameLst>
                                      </p:cBhvr>
                                      <p:tavLst>
                                        <p:tav tm="0">
                                          <p:val>
                                            <p:fltVal val="0"/>
                                          </p:val>
                                        </p:tav>
                                        <p:tav tm="100000">
                                          <p:val>
                                            <p:strVal val="#ppt_h"/>
                                          </p:val>
                                        </p:tav>
                                      </p:tavLst>
                                    </p:anim>
                                  </p:childTnLst>
                                </p:cTn>
                              </p:par>
                              <p:par>
                                <p:cTn id="46" presetID="23" presetClass="entr" presetSubtype="16" fill="hold" nodeType="withEffect">
                                  <p:stCondLst>
                                    <p:cond delay="0"/>
                                  </p:stCondLst>
                                  <p:childTnLst>
                                    <p:set>
                                      <p:cBhvr>
                                        <p:cTn id="47" dur="1" fill="hold">
                                          <p:stCondLst>
                                            <p:cond delay="0"/>
                                          </p:stCondLst>
                                        </p:cTn>
                                        <p:tgtEl>
                                          <p:spTgt spid="108574"/>
                                        </p:tgtEl>
                                        <p:attrNameLst>
                                          <p:attrName>style.visibility</p:attrName>
                                        </p:attrNameLst>
                                      </p:cBhvr>
                                      <p:to>
                                        <p:strVal val="visible"/>
                                      </p:to>
                                    </p:set>
                                    <p:anim calcmode="lin" valueType="num">
                                      <p:cBhvr>
                                        <p:cTn id="48" dur="500" fill="hold"/>
                                        <p:tgtEl>
                                          <p:spTgt spid="108574"/>
                                        </p:tgtEl>
                                        <p:attrNameLst>
                                          <p:attrName>ppt_w</p:attrName>
                                        </p:attrNameLst>
                                      </p:cBhvr>
                                      <p:tavLst>
                                        <p:tav tm="0">
                                          <p:val>
                                            <p:fltVal val="0"/>
                                          </p:val>
                                        </p:tav>
                                        <p:tav tm="100000">
                                          <p:val>
                                            <p:strVal val="#ppt_w"/>
                                          </p:val>
                                        </p:tav>
                                      </p:tavLst>
                                    </p:anim>
                                    <p:anim calcmode="lin" valueType="num">
                                      <p:cBhvr>
                                        <p:cTn id="49" dur="500" fill="hold"/>
                                        <p:tgtEl>
                                          <p:spTgt spid="108574"/>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0" presetClass="entr" presetSubtype="0" fill="hold" grpId="0" nodeType="clickEffect">
                                  <p:stCondLst>
                                    <p:cond delay="0"/>
                                  </p:stCondLst>
                                  <p:childTnLst>
                                    <p:set>
                                      <p:cBhvr>
                                        <p:cTn id="53" dur="1" fill="hold">
                                          <p:stCondLst>
                                            <p:cond delay="0"/>
                                          </p:stCondLst>
                                        </p:cTn>
                                        <p:tgtEl>
                                          <p:spTgt spid="108577"/>
                                        </p:tgtEl>
                                        <p:attrNameLst>
                                          <p:attrName>style.visibility</p:attrName>
                                        </p:attrNameLst>
                                      </p:cBhvr>
                                      <p:to>
                                        <p:strVal val="visible"/>
                                      </p:to>
                                    </p:set>
                                    <p:animEffect transition="in" filter="wedge">
                                      <p:cBhvr>
                                        <p:cTn id="54" dur="500"/>
                                        <p:tgtEl>
                                          <p:spTgt spid="108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6" grpId="0"/>
      <p:bldP spid="108568" grpId="0"/>
      <p:bldP spid="108575" grpId="0"/>
      <p:bldP spid="108576" grpId="0"/>
      <p:bldP spid="108577" grpId="0" animBg="1"/>
      <p:bldP spid="108578" grpId="0" animBg="1"/>
      <p:bldP spid="108579"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455613" y="1922463"/>
            <a:ext cx="8291512" cy="17716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问题：</a:t>
            </a:r>
            <a:r>
              <a:rPr lang="zh-CN" altLang="en-US" sz="2400" b="1">
                <a:solidFill>
                  <a:srgbClr val="000000"/>
                </a:solidFill>
                <a:latin typeface="Times New Roman" pitchFamily="18" charset="0"/>
                <a:ea typeface="楷体_GB2312"/>
                <a:cs typeface="楷体_GB2312"/>
              </a:rPr>
              <a:t>是否可以把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选作自由变量？</a:t>
            </a:r>
          </a:p>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答：</a:t>
            </a:r>
            <a:r>
              <a:rPr lang="zh-CN" altLang="en-US" sz="2400" b="1">
                <a:solidFill>
                  <a:srgbClr val="000000"/>
                </a:solidFill>
                <a:latin typeface="Times New Roman" pitchFamily="18" charset="0"/>
                <a:ea typeface="楷体_GB2312"/>
                <a:cs typeface="楷体_GB2312"/>
              </a:rPr>
              <a:t>可以，因为是否把系数矩阵化为行最简形矩阵，其实并</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不影响方程组的求解．当两个矩阵</a:t>
            </a:r>
            <a:r>
              <a:rPr lang="zh-CN" altLang="en-US" sz="2400" b="1">
                <a:solidFill>
                  <a:srgbClr val="0000FF"/>
                </a:solidFill>
                <a:latin typeface="Times New Roman" pitchFamily="18" charset="0"/>
                <a:ea typeface="楷体_GB2312"/>
                <a:cs typeface="楷体_GB2312"/>
              </a:rPr>
              <a:t>行等价</a:t>
            </a:r>
            <a:r>
              <a:rPr lang="zh-CN" altLang="en-US" sz="2400" b="1">
                <a:solidFill>
                  <a:srgbClr val="000000"/>
                </a:solidFill>
                <a:latin typeface="Times New Roman" pitchFamily="18" charset="0"/>
                <a:ea typeface="楷体_GB2312"/>
                <a:cs typeface="楷体_GB2312"/>
              </a:rPr>
              <a:t>时，以这两个矩阵</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为系数矩阵的齐次线性方程组同解．</a:t>
            </a:r>
          </a:p>
        </p:txBody>
      </p:sp>
      <p:graphicFrame>
        <p:nvGraphicFramePr>
          <p:cNvPr id="295942" name="Object 6"/>
          <p:cNvGraphicFramePr>
            <a:graphicFrameLocks noChangeAspect="1"/>
          </p:cNvGraphicFramePr>
          <p:nvPr/>
        </p:nvGraphicFramePr>
        <p:xfrm>
          <a:off x="1692275" y="433388"/>
          <a:ext cx="5286375" cy="1395412"/>
        </p:xfrm>
        <a:graphic>
          <a:graphicData uri="http://schemas.openxmlformats.org/presentationml/2006/ole">
            <mc:AlternateContent xmlns:mc="http://schemas.openxmlformats.org/markup-compatibility/2006">
              <mc:Choice xmlns:v="urn:schemas-microsoft-com:vml" Requires="v">
                <p:oleObj spid="_x0000_s295974" name="Equation" r:id="rId3" imgW="2641600" imgH="698500" progId="">
                  <p:embed/>
                </p:oleObj>
              </mc:Choice>
              <mc:Fallback>
                <p:oleObj name="Equation" r:id="rId3" imgW="2641600" imgH="6985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33388"/>
                        <a:ext cx="5286375" cy="1395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82" name="Object 7"/>
          <p:cNvGraphicFramePr>
            <a:graphicFrameLocks noChangeAspect="1"/>
          </p:cNvGraphicFramePr>
          <p:nvPr/>
        </p:nvGraphicFramePr>
        <p:xfrm>
          <a:off x="1692275" y="3789363"/>
          <a:ext cx="5438775" cy="2841625"/>
        </p:xfrm>
        <a:graphic>
          <a:graphicData uri="http://schemas.openxmlformats.org/presentationml/2006/ole">
            <mc:AlternateContent xmlns:mc="http://schemas.openxmlformats.org/markup-compatibility/2006">
              <mc:Choice xmlns:v="urn:schemas-microsoft-com:vml" Requires="v">
                <p:oleObj spid="_x0000_s295975" name="Equation" r:id="rId5" imgW="2717800" imgH="1422400" progId="">
                  <p:embed/>
                </p:oleObj>
              </mc:Choice>
              <mc:Fallback>
                <p:oleObj name="Equation" r:id="rId5" imgW="2717800" imgH="14224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3789363"/>
                        <a:ext cx="5438775" cy="284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83" name="Rectangle 15"/>
          <p:cNvSpPr>
            <a:spLocks noChangeArrowheads="1"/>
          </p:cNvSpPr>
          <p:nvPr/>
        </p:nvSpPr>
        <p:spPr bwMode="auto">
          <a:xfrm>
            <a:off x="4572000" y="3789363"/>
            <a:ext cx="2592388" cy="13954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109584" name="Rectangle 16"/>
          <p:cNvSpPr>
            <a:spLocks noChangeArrowheads="1"/>
          </p:cNvSpPr>
          <p:nvPr/>
        </p:nvSpPr>
        <p:spPr bwMode="auto">
          <a:xfrm>
            <a:off x="1647825" y="5229225"/>
            <a:ext cx="2592388" cy="1395413"/>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109585" name="Rectangle 17"/>
          <p:cNvSpPr>
            <a:spLocks noChangeArrowheads="1"/>
          </p:cNvSpPr>
          <p:nvPr/>
        </p:nvSpPr>
        <p:spPr bwMode="auto">
          <a:xfrm>
            <a:off x="4240213" y="5229225"/>
            <a:ext cx="2924175" cy="1395413"/>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09570">
                                            <p:txEl>
                                              <p:pRg st="0" end="0"/>
                                            </p:txEl>
                                          </p:spTgt>
                                        </p:tgtEl>
                                        <p:attrNameLst>
                                          <p:attrName>style.visibility</p:attrName>
                                        </p:attrNameLst>
                                      </p:cBhvr>
                                      <p:to>
                                        <p:strVal val="visible"/>
                                      </p:to>
                                    </p:set>
                                    <p:anim calcmode="lin" valueType="num">
                                      <p:cBhvr>
                                        <p:cTn id="7" dur="500" fill="hold"/>
                                        <p:tgtEl>
                                          <p:spTgt spid="10957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9570">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iterate type="lt">
                                    <p:tmAbs val="100"/>
                                  </p:iterate>
                                  <p:childTnLst>
                                    <p:set>
                                      <p:cBhvr>
                                        <p:cTn id="12" dur="1" fill="hold">
                                          <p:stCondLst>
                                            <p:cond delay="0"/>
                                          </p:stCondLst>
                                        </p:cTn>
                                        <p:tgtEl>
                                          <p:spTgt spid="109570">
                                            <p:txEl>
                                              <p:pRg st="1" end="1"/>
                                            </p:txEl>
                                          </p:spTgt>
                                        </p:tgtEl>
                                        <p:attrNameLst>
                                          <p:attrName>style.visibility</p:attrName>
                                        </p:attrNameLst>
                                      </p:cBhvr>
                                      <p:to>
                                        <p:strVal val="visible"/>
                                      </p:to>
                                    </p:set>
                                  </p:childTnLst>
                                </p:cTn>
                              </p:par>
                            </p:childTnLst>
                          </p:cTn>
                        </p:par>
                        <p:par>
                          <p:cTn id="13" fill="hold" nodeType="afterGroup">
                            <p:stCondLst>
                              <p:cond delay="2501"/>
                            </p:stCondLst>
                            <p:childTnLst>
                              <p:par>
                                <p:cTn id="14" presetID="1" presetClass="entr" presetSubtype="0" fill="hold" nodeType="afterEffect">
                                  <p:stCondLst>
                                    <p:cond delay="0"/>
                                  </p:stCondLst>
                                  <p:iterate type="lt">
                                    <p:tmAbs val="100"/>
                                  </p:iterate>
                                  <p:childTnLst>
                                    <p:set>
                                      <p:cBhvr>
                                        <p:cTn id="15" dur="1" fill="hold">
                                          <p:stCondLst>
                                            <p:cond delay="0"/>
                                          </p:stCondLst>
                                        </p:cTn>
                                        <p:tgtEl>
                                          <p:spTgt spid="109570">
                                            <p:txEl>
                                              <p:pRg st="2" end="2"/>
                                            </p:txEl>
                                          </p:spTgt>
                                        </p:tgtEl>
                                        <p:attrNameLst>
                                          <p:attrName>style.visibility</p:attrName>
                                        </p:attrNameLst>
                                      </p:cBhvr>
                                      <p:to>
                                        <p:strVal val="visible"/>
                                      </p:to>
                                    </p:set>
                                  </p:childTnLst>
                                </p:cTn>
                              </p:par>
                            </p:childTnLst>
                          </p:cTn>
                        </p:par>
                        <p:par>
                          <p:cTn id="16" fill="hold" nodeType="afterGroup">
                            <p:stCondLst>
                              <p:cond delay="5002"/>
                            </p:stCondLst>
                            <p:childTnLst>
                              <p:par>
                                <p:cTn id="17" presetID="1" presetClass="entr" presetSubtype="0" fill="hold" nodeType="afterEffect">
                                  <p:stCondLst>
                                    <p:cond delay="0"/>
                                  </p:stCondLst>
                                  <p:iterate type="lt">
                                    <p:tmAbs val="100"/>
                                  </p:iterate>
                                  <p:childTnLst>
                                    <p:set>
                                      <p:cBhvr>
                                        <p:cTn id="18" dur="1" fill="hold">
                                          <p:stCondLst>
                                            <p:cond delay="0"/>
                                          </p:stCondLst>
                                        </p:cTn>
                                        <p:tgtEl>
                                          <p:spTgt spid="10957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09582"/>
                                        </p:tgtEl>
                                        <p:attrNameLst>
                                          <p:attrName>style.visibility</p:attrName>
                                        </p:attrNameLst>
                                      </p:cBhvr>
                                      <p:to>
                                        <p:strVal val="visible"/>
                                      </p:to>
                                    </p:set>
                                    <p:animEffect transition="in" filter="wipe(left)">
                                      <p:cBhvr>
                                        <p:cTn id="23" dur="500"/>
                                        <p:tgtEl>
                                          <p:spTgt spid="10958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grpId="0" nodeType="clickEffect">
                                  <p:stCondLst>
                                    <p:cond delay="0"/>
                                  </p:stCondLst>
                                  <p:childTnLst>
                                    <p:animEffect transition="out" filter="wipe(left)">
                                      <p:cBhvr>
                                        <p:cTn id="27" dur="500"/>
                                        <p:tgtEl>
                                          <p:spTgt spid="109583"/>
                                        </p:tgtEl>
                                      </p:cBhvr>
                                    </p:animEffect>
                                    <p:set>
                                      <p:cBhvr>
                                        <p:cTn id="28" dur="1" fill="hold">
                                          <p:stCondLst>
                                            <p:cond delay="499"/>
                                          </p:stCondLst>
                                        </p:cTn>
                                        <p:tgtEl>
                                          <p:spTgt spid="109583"/>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xit" presetSubtype="8" fill="hold" grpId="0" nodeType="clickEffect">
                                  <p:stCondLst>
                                    <p:cond delay="0"/>
                                  </p:stCondLst>
                                  <p:childTnLst>
                                    <p:animEffect transition="out" filter="wipe(left)">
                                      <p:cBhvr>
                                        <p:cTn id="32" dur="500"/>
                                        <p:tgtEl>
                                          <p:spTgt spid="109584"/>
                                        </p:tgtEl>
                                      </p:cBhvr>
                                    </p:animEffect>
                                    <p:set>
                                      <p:cBhvr>
                                        <p:cTn id="33" dur="1" fill="hold">
                                          <p:stCondLst>
                                            <p:cond delay="499"/>
                                          </p:stCondLst>
                                        </p:cTn>
                                        <p:tgtEl>
                                          <p:spTgt spid="109584"/>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xit" presetSubtype="8" fill="hold" grpId="0" nodeType="clickEffect">
                                  <p:stCondLst>
                                    <p:cond delay="0"/>
                                  </p:stCondLst>
                                  <p:childTnLst>
                                    <p:animEffect transition="out" filter="wipe(left)">
                                      <p:cBhvr>
                                        <p:cTn id="37" dur="500"/>
                                        <p:tgtEl>
                                          <p:spTgt spid="109585"/>
                                        </p:tgtEl>
                                      </p:cBhvr>
                                    </p:animEffect>
                                    <p:set>
                                      <p:cBhvr>
                                        <p:cTn id="38" dur="1" fill="hold">
                                          <p:stCondLst>
                                            <p:cond delay="499"/>
                                          </p:stCondLst>
                                        </p:cTn>
                                        <p:tgtEl>
                                          <p:spTgt spid="1095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3" grpId="0" animBg="1"/>
      <p:bldP spid="109584" grpId="0" animBg="1"/>
      <p:bldP spid="109585"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04" name="Text Box 12"/>
          <p:cNvSpPr txBox="1">
            <a:spLocks noChangeArrowheads="1"/>
          </p:cNvSpPr>
          <p:nvPr/>
        </p:nvSpPr>
        <p:spPr bwMode="auto">
          <a:xfrm>
            <a:off x="455613" y="3268663"/>
            <a:ext cx="4802187" cy="420687"/>
          </a:xfrm>
          <a:prstGeom prst="rect">
            <a:avLst/>
          </a:prstGeom>
          <a:noFill/>
          <a:ln w="9525">
            <a:noFill/>
            <a:miter lim="800000"/>
            <a:headEnd/>
            <a:tailEnd/>
          </a:ln>
        </p:spPr>
        <p:txBody>
          <a:bodyPr wrap="none">
            <a:spAutoFit/>
          </a:bodyPr>
          <a:lstStyle/>
          <a:p>
            <a:pPr marL="457200" indent="-457200">
              <a:lnSpc>
                <a:spcPct val="90000"/>
              </a:lnSpc>
              <a:spcBef>
                <a:spcPct val="50000"/>
              </a:spcBef>
              <a:buClr>
                <a:srgbClr val="9999CC"/>
              </a:buClr>
              <a:buSzPct val="80000"/>
              <a:buFont typeface="Wingdings" pitchFamily="2" charset="2"/>
              <a:buNone/>
            </a:pPr>
            <a:r>
              <a:rPr lang="zh-CN" altLang="en-US" sz="2400" b="1">
                <a:solidFill>
                  <a:srgbClr val="000000"/>
                </a:solidFill>
                <a:latin typeface="Times New Roman" pitchFamily="18" charset="0"/>
                <a:ea typeface="楷体_GB2312"/>
                <a:cs typeface="楷体_GB2312"/>
              </a:rPr>
              <a:t>令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c</a:t>
            </a:r>
            <a:r>
              <a:rPr lang="en-US" altLang="zh-CN" sz="2400" b="1" baseline="-25000">
                <a:solidFill>
                  <a:srgbClr val="000000"/>
                </a:solidFill>
                <a:latin typeface="Times New Roman" pitchFamily="18" charset="0"/>
                <a:ea typeface="楷体_GB2312"/>
                <a:cs typeface="楷体_GB2312"/>
              </a:rPr>
              <a:t>1</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c</a:t>
            </a:r>
            <a:r>
              <a:rPr lang="en-US" altLang="zh-CN" sz="2400" b="1" baseline="-25000">
                <a:solidFill>
                  <a:srgbClr val="000000"/>
                </a:solidFill>
                <a:latin typeface="Times New Roman" pitchFamily="18" charset="0"/>
                <a:ea typeface="楷体_GB2312"/>
                <a:cs typeface="楷体_GB2312"/>
              </a:rPr>
              <a:t>2</a:t>
            </a:r>
            <a:r>
              <a:rPr lang="zh-CN" altLang="en-US" sz="2400" b="1">
                <a:solidFill>
                  <a:srgbClr val="000000"/>
                </a:solidFill>
                <a:latin typeface="Times New Roman" pitchFamily="18" charset="0"/>
                <a:ea typeface="楷体_GB2312"/>
                <a:cs typeface="楷体_GB2312"/>
              </a:rPr>
              <a:t>， 得通解表达式</a:t>
            </a:r>
          </a:p>
        </p:txBody>
      </p:sp>
      <p:graphicFrame>
        <p:nvGraphicFramePr>
          <p:cNvPr id="296970" name="Object 10"/>
          <p:cNvGraphicFramePr>
            <a:graphicFrameLocks noChangeAspect="1"/>
          </p:cNvGraphicFramePr>
          <p:nvPr/>
        </p:nvGraphicFramePr>
        <p:xfrm>
          <a:off x="1692275" y="447675"/>
          <a:ext cx="5284788" cy="1395413"/>
        </p:xfrm>
        <a:graphic>
          <a:graphicData uri="http://schemas.openxmlformats.org/presentationml/2006/ole">
            <mc:AlternateContent xmlns:mc="http://schemas.openxmlformats.org/markup-compatibility/2006">
              <mc:Choice xmlns:v="urn:schemas-microsoft-com:vml" Requires="v">
                <p:oleObj spid="_x0000_s297034" name="Equation" r:id="rId3" imgW="2641600" imgH="698500" progId="">
                  <p:embed/>
                </p:oleObj>
              </mc:Choice>
              <mc:Fallback>
                <p:oleObj name="Equation" r:id="rId3" imgW="2641600" imgH="6985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47675"/>
                        <a:ext cx="5284788" cy="1395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6" name="Object 11"/>
          <p:cNvGraphicFramePr>
            <a:graphicFrameLocks noChangeAspect="1"/>
          </p:cNvGraphicFramePr>
          <p:nvPr/>
        </p:nvGraphicFramePr>
        <p:xfrm>
          <a:off x="1355725" y="2073275"/>
          <a:ext cx="3201988" cy="965200"/>
        </p:xfrm>
        <a:graphic>
          <a:graphicData uri="http://schemas.openxmlformats.org/presentationml/2006/ole">
            <mc:AlternateContent xmlns:mc="http://schemas.openxmlformats.org/markup-compatibility/2006">
              <mc:Choice xmlns:v="urn:schemas-microsoft-com:vml" Requires="v">
                <p:oleObj spid="_x0000_s297035" name="Equation" r:id="rId5" imgW="1600200" imgH="482600" progId="">
                  <p:embed/>
                </p:oleObj>
              </mc:Choice>
              <mc:Fallback>
                <p:oleObj name="Equation" r:id="rId5" imgW="1600200" imgH="4826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5725" y="2073275"/>
                        <a:ext cx="3201988"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7" name="Object 12"/>
          <p:cNvGraphicFramePr>
            <a:graphicFrameLocks noChangeAspect="1"/>
          </p:cNvGraphicFramePr>
          <p:nvPr/>
        </p:nvGraphicFramePr>
        <p:xfrm>
          <a:off x="5248275" y="2073275"/>
          <a:ext cx="2060575" cy="965200"/>
        </p:xfrm>
        <a:graphic>
          <a:graphicData uri="http://schemas.openxmlformats.org/presentationml/2006/ole">
            <mc:AlternateContent xmlns:mc="http://schemas.openxmlformats.org/markup-compatibility/2006">
              <mc:Choice xmlns:v="urn:schemas-microsoft-com:vml" Requires="v">
                <p:oleObj spid="_x0000_s297036" name="Equation" r:id="rId7" imgW="1028254" imgH="482391" progId="">
                  <p:embed/>
                </p:oleObj>
              </mc:Choice>
              <mc:Fallback>
                <p:oleObj name="Equation" r:id="rId7" imgW="1028254" imgH="482391"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8275" y="2073275"/>
                        <a:ext cx="2060575"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598" name="Rectangle 6"/>
          <p:cNvSpPr>
            <a:spLocks noChangeArrowheads="1"/>
          </p:cNvSpPr>
          <p:nvPr/>
        </p:nvSpPr>
        <p:spPr bwMode="auto">
          <a:xfrm>
            <a:off x="4800600" y="2327275"/>
            <a:ext cx="490538"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即</a:t>
            </a:r>
          </a:p>
        </p:txBody>
      </p:sp>
      <p:graphicFrame>
        <p:nvGraphicFramePr>
          <p:cNvPr id="110602" name="Object 13"/>
          <p:cNvGraphicFramePr>
            <a:graphicFrameLocks noChangeAspect="1"/>
          </p:cNvGraphicFramePr>
          <p:nvPr/>
        </p:nvGraphicFramePr>
        <p:xfrm>
          <a:off x="1477963" y="3921125"/>
          <a:ext cx="6118225" cy="1884363"/>
        </p:xfrm>
        <a:graphic>
          <a:graphicData uri="http://schemas.openxmlformats.org/presentationml/2006/ole">
            <mc:AlternateContent xmlns:mc="http://schemas.openxmlformats.org/markup-compatibility/2006">
              <mc:Choice xmlns:v="urn:schemas-microsoft-com:vml" Requires="v">
                <p:oleObj spid="_x0000_s297037" name="Equation" r:id="rId9" imgW="3048000" imgH="939800" progId="">
                  <p:embed/>
                </p:oleObj>
              </mc:Choice>
              <mc:Fallback>
                <p:oleObj name="Equation" r:id="rId9" imgW="3048000" imgH="93980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7963" y="3921125"/>
                        <a:ext cx="6118225" cy="188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606" name="Text Box 14"/>
          <p:cNvSpPr txBox="1">
            <a:spLocks noChangeArrowheads="1"/>
          </p:cNvSpPr>
          <p:nvPr/>
        </p:nvSpPr>
        <p:spPr bwMode="auto">
          <a:xfrm>
            <a:off x="455613" y="5961063"/>
            <a:ext cx="5172075" cy="420687"/>
          </a:xfrm>
          <a:prstGeom prst="rect">
            <a:avLst/>
          </a:prstGeom>
          <a:noFill/>
          <a:ln w="9525">
            <a:noFill/>
            <a:miter lim="800000"/>
            <a:headEnd/>
            <a:tailEnd/>
          </a:ln>
        </p:spPr>
        <p:txBody>
          <a:bodyPr wrap="none">
            <a:spAutoFit/>
          </a:bodyPr>
          <a:lstStyle/>
          <a:p>
            <a:pPr marL="457200" indent="-457200">
              <a:lnSpc>
                <a:spcPct val="90000"/>
              </a:lnSpc>
              <a:spcBef>
                <a:spcPct val="50000"/>
              </a:spcBef>
              <a:buClr>
                <a:srgbClr val="9999CC"/>
              </a:buClr>
              <a:buSzPct val="80000"/>
              <a:buFont typeface="Wingdings" pitchFamily="2" charset="2"/>
              <a:buNone/>
            </a:pPr>
            <a:r>
              <a:rPr lang="zh-CN" altLang="en-US" sz="2400" b="1">
                <a:solidFill>
                  <a:srgbClr val="000000"/>
                </a:solidFill>
                <a:latin typeface="Times New Roman" pitchFamily="18" charset="0"/>
                <a:ea typeface="楷体_GB2312"/>
                <a:cs typeface="楷体_GB2312"/>
              </a:rPr>
              <a:t>从而可得另一个基础解系：</a:t>
            </a:r>
            <a:r>
              <a:rPr lang="en-US" altLang="zh-CN" sz="2400" b="1" i="1">
                <a:solidFill>
                  <a:srgbClr val="000000"/>
                </a:solidFill>
                <a:latin typeface="Symbol" pitchFamily="18" charset="2"/>
                <a:ea typeface="楷体_GB2312"/>
                <a:cs typeface="楷体_GB2312"/>
              </a:rPr>
              <a:t>h</a:t>
            </a:r>
            <a:r>
              <a:rPr lang="en-US" altLang="zh-CN" sz="2400" b="1" baseline="-25000">
                <a:solidFill>
                  <a:srgbClr val="000000"/>
                </a:solidFill>
                <a:latin typeface="Times New Roman" pitchFamily="18" charset="0"/>
                <a:ea typeface="楷体_GB2312"/>
                <a:cs typeface="楷体_GB2312"/>
              </a:rPr>
              <a:t>1</a:t>
            </a:r>
            <a:r>
              <a:rPr lang="zh-CN" altLang="en-US" sz="2400" b="1">
                <a:solidFill>
                  <a:srgbClr val="000000"/>
                </a:solidFill>
                <a:latin typeface="Times New Roman" pitchFamily="18" charset="0"/>
                <a:ea typeface="楷体_GB2312"/>
                <a:cs typeface="楷体_GB2312"/>
              </a:rPr>
              <a:t>和 </a:t>
            </a:r>
            <a:r>
              <a:rPr lang="en-US" altLang="zh-CN" sz="2400" b="1" i="1">
                <a:solidFill>
                  <a:srgbClr val="000000"/>
                </a:solidFill>
                <a:latin typeface="Symbol" pitchFamily="18" charset="2"/>
                <a:ea typeface="楷体_GB2312"/>
                <a:cs typeface="楷体_GB2312"/>
              </a:rPr>
              <a:t>h</a:t>
            </a:r>
            <a:r>
              <a:rPr lang="en-US" altLang="zh-CN" sz="2400" b="1" baseline="-25000">
                <a:solidFill>
                  <a:srgbClr val="000000"/>
                </a:solidFill>
                <a:latin typeface="Times New Roman" pitchFamily="18" charset="0"/>
                <a:ea typeface="楷体_GB2312"/>
                <a:cs typeface="楷体_GB2312"/>
              </a:rPr>
              <a:t>2 </a:t>
            </a:r>
            <a:r>
              <a:rPr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box(in)">
                                      <p:cBhvr>
                                        <p:cTn id="7" dur="500"/>
                                        <p:tgtEl>
                                          <p:spTgt spid="1105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0598"/>
                                        </p:tgtEl>
                                        <p:attrNameLst>
                                          <p:attrName>style.visibility</p:attrName>
                                        </p:attrNameLst>
                                      </p:cBhvr>
                                      <p:to>
                                        <p:strVal val="visible"/>
                                      </p:to>
                                    </p:set>
                                    <p:anim calcmode="lin" valueType="num">
                                      <p:cBhvr additive="base">
                                        <p:cTn id="12" dur="500" fill="hold"/>
                                        <p:tgtEl>
                                          <p:spTgt spid="110598"/>
                                        </p:tgtEl>
                                        <p:attrNameLst>
                                          <p:attrName>ppt_x</p:attrName>
                                        </p:attrNameLst>
                                      </p:cBhvr>
                                      <p:tavLst>
                                        <p:tav tm="0">
                                          <p:val>
                                            <p:strVal val="#ppt_x"/>
                                          </p:val>
                                        </p:tav>
                                        <p:tav tm="100000">
                                          <p:val>
                                            <p:strVal val="#ppt_x"/>
                                          </p:val>
                                        </p:tav>
                                      </p:tavLst>
                                    </p:anim>
                                    <p:anim calcmode="lin" valueType="num">
                                      <p:cBhvr additive="base">
                                        <p:cTn id="13" dur="500" fill="hold"/>
                                        <p:tgtEl>
                                          <p:spTgt spid="110598"/>
                                        </p:tgtEl>
                                        <p:attrNameLst>
                                          <p:attrName>ppt_y</p:attrName>
                                        </p:attrNameLst>
                                      </p:cBhvr>
                                      <p:tavLst>
                                        <p:tav tm="0">
                                          <p:val>
                                            <p:strVal val="1+#ppt_h/2"/>
                                          </p:val>
                                        </p:tav>
                                        <p:tav tm="100000">
                                          <p:val>
                                            <p:strVal val="#ppt_y"/>
                                          </p:val>
                                        </p:tav>
                                      </p:tavLst>
                                    </p:anim>
                                  </p:childTnLst>
                                </p:cTn>
                              </p:par>
                              <p:par>
                                <p:cTn id="14" presetID="4" presetClass="entr" presetSubtype="16" fill="hold" nodeType="withEffect">
                                  <p:stCondLst>
                                    <p:cond delay="0"/>
                                  </p:stCondLst>
                                  <p:childTnLst>
                                    <p:set>
                                      <p:cBhvr>
                                        <p:cTn id="15" dur="1" fill="hold">
                                          <p:stCondLst>
                                            <p:cond delay="0"/>
                                          </p:stCondLst>
                                        </p:cTn>
                                        <p:tgtEl>
                                          <p:spTgt spid="110597"/>
                                        </p:tgtEl>
                                        <p:attrNameLst>
                                          <p:attrName>style.visibility</p:attrName>
                                        </p:attrNameLst>
                                      </p:cBhvr>
                                      <p:to>
                                        <p:strVal val="visible"/>
                                      </p:to>
                                    </p:set>
                                    <p:animEffect transition="in" filter="box(in)">
                                      <p:cBhvr>
                                        <p:cTn id="16" dur="500"/>
                                        <p:tgtEl>
                                          <p:spTgt spid="11059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10604"/>
                                        </p:tgtEl>
                                        <p:attrNameLst>
                                          <p:attrName>style.visibility</p:attrName>
                                        </p:attrNameLst>
                                      </p:cBhvr>
                                      <p:to>
                                        <p:strVal val="visible"/>
                                      </p:to>
                                    </p:set>
                                    <p:animEffect transition="in" filter="slide(fromBottom)">
                                      <p:cBhvr>
                                        <p:cTn id="21" dur="500"/>
                                        <p:tgtEl>
                                          <p:spTgt spid="11060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nodeType="clickEffect">
                                  <p:stCondLst>
                                    <p:cond delay="0"/>
                                  </p:stCondLst>
                                  <p:childTnLst>
                                    <p:set>
                                      <p:cBhvr>
                                        <p:cTn id="25" dur="1" fill="hold">
                                          <p:stCondLst>
                                            <p:cond delay="0"/>
                                          </p:stCondLst>
                                        </p:cTn>
                                        <p:tgtEl>
                                          <p:spTgt spid="110602"/>
                                        </p:tgtEl>
                                        <p:attrNameLst>
                                          <p:attrName>style.visibility</p:attrName>
                                        </p:attrNameLst>
                                      </p:cBhvr>
                                      <p:to>
                                        <p:strVal val="visible"/>
                                      </p:to>
                                    </p:set>
                                    <p:animEffect transition="in" filter="box(in)">
                                      <p:cBhvr>
                                        <p:cTn id="26" dur="500"/>
                                        <p:tgtEl>
                                          <p:spTgt spid="11060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8" presetClass="entr" presetSubtype="0" accel="50000" fill="hold" grpId="0" nodeType="clickEffect">
                                  <p:stCondLst>
                                    <p:cond delay="0"/>
                                  </p:stCondLst>
                                  <p:iterate type="lt">
                                    <p:tmPct val="50000"/>
                                  </p:iterate>
                                  <p:childTnLst>
                                    <p:set>
                                      <p:cBhvr>
                                        <p:cTn id="30" dur="1" fill="hold">
                                          <p:stCondLst>
                                            <p:cond delay="0"/>
                                          </p:stCondLst>
                                        </p:cTn>
                                        <p:tgtEl>
                                          <p:spTgt spid="110606"/>
                                        </p:tgtEl>
                                        <p:attrNameLst>
                                          <p:attrName>style.visibility</p:attrName>
                                        </p:attrNameLst>
                                      </p:cBhvr>
                                      <p:to>
                                        <p:strVal val="visible"/>
                                      </p:to>
                                    </p:set>
                                    <p:set>
                                      <p:cBhvr>
                                        <p:cTn id="31" dur="455" fill="hold">
                                          <p:stCondLst>
                                            <p:cond delay="0"/>
                                          </p:stCondLst>
                                        </p:cTn>
                                        <p:tgtEl>
                                          <p:spTgt spid="110606"/>
                                        </p:tgtEl>
                                        <p:attrNameLst>
                                          <p:attrName>style.rotation</p:attrName>
                                        </p:attrNameLst>
                                      </p:cBhvr>
                                      <p:to>
                                        <p:strVal val="-45.0"/>
                                      </p:to>
                                    </p:set>
                                    <p:anim calcmode="lin" valueType="num">
                                      <p:cBhvr>
                                        <p:cTn id="32" dur="455" fill="hold">
                                          <p:stCondLst>
                                            <p:cond delay="455"/>
                                          </p:stCondLst>
                                        </p:cTn>
                                        <p:tgtEl>
                                          <p:spTgt spid="110606"/>
                                        </p:tgtEl>
                                        <p:attrNameLst>
                                          <p:attrName>style.rotation</p:attrName>
                                        </p:attrNameLst>
                                      </p:cBhvr>
                                      <p:tavLst>
                                        <p:tav tm="0">
                                          <p:val>
                                            <p:fltVal val="-45"/>
                                          </p:val>
                                        </p:tav>
                                        <p:tav tm="69900">
                                          <p:val>
                                            <p:fltVal val="45"/>
                                          </p:val>
                                        </p:tav>
                                        <p:tav tm="100000">
                                          <p:val>
                                            <p:fltVal val="0"/>
                                          </p:val>
                                        </p:tav>
                                      </p:tavLst>
                                    </p:anim>
                                    <p:anim calcmode="lin" valueType="num">
                                      <p:cBhvr>
                                        <p:cTn id="33" dur="455" fill="hold">
                                          <p:stCondLst>
                                            <p:cond delay="0"/>
                                          </p:stCondLst>
                                        </p:cTn>
                                        <p:tgtEl>
                                          <p:spTgt spid="110606"/>
                                        </p:tgtEl>
                                        <p:attrNameLst>
                                          <p:attrName>ppt_y</p:attrName>
                                        </p:attrNameLst>
                                      </p:cBhvr>
                                      <p:tavLst>
                                        <p:tav tm="0">
                                          <p:val>
                                            <p:strVal val="#ppt_y-1"/>
                                          </p:val>
                                        </p:tav>
                                        <p:tav tm="100000">
                                          <p:val>
                                            <p:strVal val="#ppt_y-(0.354*#ppt_w-0.172*#ppt_h)"/>
                                          </p:val>
                                        </p:tav>
                                      </p:tavLst>
                                    </p:anim>
                                    <p:anim calcmode="lin" valueType="num">
                                      <p:cBhvr>
                                        <p:cTn id="34" dur="156" decel="50000" autoRev="1" fill="hold">
                                          <p:stCondLst>
                                            <p:cond delay="455"/>
                                          </p:stCondLst>
                                        </p:cTn>
                                        <p:tgtEl>
                                          <p:spTgt spid="110606"/>
                                        </p:tgtEl>
                                        <p:attrNameLst>
                                          <p:attrName>ppt_y</p:attrName>
                                        </p:attrNameLst>
                                      </p:cBhvr>
                                      <p:tavLst>
                                        <p:tav tm="0">
                                          <p:val>
                                            <p:strVal val="#ppt_y-(0.354*#ppt_w-0.172*#ppt_h)"/>
                                          </p:val>
                                        </p:tav>
                                        <p:tav tm="100000">
                                          <p:val>
                                            <p:strVal val="#ppt_y-(0.354*#ppt_w-0.172*#ppt_h)-#ppt_h/2"/>
                                          </p:val>
                                        </p:tav>
                                      </p:tavLst>
                                    </p:anim>
                                    <p:anim calcmode="lin" valueType="num">
                                      <p:cBhvr>
                                        <p:cTn id="35" dur="136" fill="hold">
                                          <p:stCondLst>
                                            <p:cond delay="864"/>
                                          </p:stCondLst>
                                        </p:cTn>
                                        <p:tgtEl>
                                          <p:spTgt spid="11060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04" grpId="0"/>
      <p:bldP spid="110598" grpId="0"/>
      <p:bldP spid="110606"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7" name="Text Box 2"/>
          <p:cNvSpPr txBox="1">
            <a:spLocks noChangeArrowheads="1"/>
          </p:cNvSpPr>
          <p:nvPr/>
        </p:nvSpPr>
        <p:spPr bwMode="auto">
          <a:xfrm>
            <a:off x="455613" y="455613"/>
            <a:ext cx="8148637" cy="941387"/>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定理：</a:t>
            </a: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m</a:t>
            </a:r>
            <a:r>
              <a:rPr kumimoji="1" lang="en-US"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矩阵的秩 </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r</a:t>
            </a:r>
            <a:r>
              <a:rPr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n </a:t>
            </a:r>
            <a:r>
              <a:rPr lang="zh-CN" altLang="en-US" sz="2400" b="1">
                <a:solidFill>
                  <a:srgbClr val="000000"/>
                </a:solidFill>
                <a:latin typeface="Times New Roman" pitchFamily="18" charset="0"/>
                <a:ea typeface="楷体_GB2312"/>
                <a:cs typeface="楷体_GB2312"/>
              </a:rPr>
              <a:t>元齐次线性方程组</a:t>
            </a:r>
          </a:p>
          <a:p>
            <a:pPr marL="457200" indent="-457200">
              <a:lnSpc>
                <a:spcPct val="90000"/>
              </a:lnSpc>
              <a:spcBef>
                <a:spcPct val="50000"/>
              </a:spcBef>
              <a:buClr>
                <a:srgbClr val="9999CC"/>
              </a:buClr>
              <a:buSzPct val="80000"/>
              <a:buFont typeface="Wingdings" pitchFamily="2" charset="2"/>
              <a:buNone/>
            </a:pPr>
            <a:r>
              <a:rPr lang="en-US" altLang="zh-CN" sz="2400" b="1" i="1">
                <a:solidFill>
                  <a:srgbClr val="000000"/>
                </a:solidFill>
                <a:latin typeface="Times New Roman" pitchFamily="18" charset="0"/>
                <a:ea typeface="楷体_GB2312"/>
                <a:cs typeface="楷体_GB2312"/>
              </a:rPr>
              <a:t>Ax = </a:t>
            </a:r>
            <a:r>
              <a:rPr lang="en-US" altLang="zh-CN" sz="2400" b="1">
                <a:solidFill>
                  <a:srgbClr val="000000"/>
                </a:solidFill>
                <a:latin typeface="Times New Roman" pitchFamily="18" charset="0"/>
                <a:ea typeface="楷体_GB2312"/>
                <a:cs typeface="楷体_GB2312"/>
              </a:rPr>
              <a:t>0 </a:t>
            </a:r>
            <a:r>
              <a:rPr lang="zh-CN" altLang="en-US" sz="2400" b="1">
                <a:solidFill>
                  <a:srgbClr val="000000"/>
                </a:solidFill>
                <a:latin typeface="Times New Roman" pitchFamily="18" charset="0"/>
                <a:ea typeface="楷体_GB2312"/>
                <a:cs typeface="楷体_GB2312"/>
              </a:rPr>
              <a:t>的解集 </a:t>
            </a:r>
            <a:r>
              <a:rPr lang="en-US" altLang="zh-CN" sz="2400" b="1" i="1">
                <a:solidFill>
                  <a:srgbClr val="000000"/>
                </a:solidFill>
                <a:latin typeface="Times New Roman" pitchFamily="18" charset="0"/>
                <a:ea typeface="楷体_GB2312"/>
                <a:cs typeface="楷体_GB2312"/>
              </a:rPr>
              <a:t>S </a:t>
            </a:r>
            <a:r>
              <a:rPr lang="zh-CN" altLang="en-US" sz="2400" b="1">
                <a:solidFill>
                  <a:srgbClr val="000000"/>
                </a:solidFill>
                <a:latin typeface="Times New Roman" pitchFamily="18" charset="0"/>
                <a:ea typeface="楷体_GB2312"/>
                <a:cs typeface="楷体_GB2312"/>
              </a:rPr>
              <a:t>的秩</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25000">
                <a:solidFill>
                  <a:srgbClr val="000000"/>
                </a:solidFill>
                <a:latin typeface="Times New Roman" pitchFamily="18" charset="0"/>
                <a:ea typeface="楷体_GB2312"/>
                <a:cs typeface="楷体_GB2312"/>
              </a:rPr>
              <a:t>S</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ea typeface="楷体_GB2312"/>
                <a:cs typeface="楷体_GB2312"/>
              </a:rPr>
              <a:t>− </a:t>
            </a:r>
            <a:r>
              <a:rPr lang="en-US" altLang="zh-CN" sz="2400" b="1" i="1">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a:t>
            </a:r>
          </a:p>
        </p:txBody>
      </p:sp>
      <p:sp>
        <p:nvSpPr>
          <p:cNvPr id="111619" name="Text Box 3"/>
          <p:cNvSpPr txBox="1">
            <a:spLocks noChangeArrowheads="1"/>
          </p:cNvSpPr>
          <p:nvPr/>
        </p:nvSpPr>
        <p:spPr bwMode="auto">
          <a:xfrm>
            <a:off x="455613" y="3259138"/>
            <a:ext cx="8148637" cy="420687"/>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baseline="-25000">
                <a:solidFill>
                  <a:srgbClr val="000000"/>
                </a:solidFill>
                <a:latin typeface="Times New Roman" pitchFamily="18" charset="0"/>
                <a:ea typeface="楷体_GB2312"/>
                <a:cs typeface="楷体_GB2312"/>
              </a:rPr>
              <a:t>×</a:t>
            </a:r>
            <a:r>
              <a:rPr kumimoji="1" lang="en-US" altLang="zh-CN" sz="2400" b="1" i="1" baseline="-25000">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O </a:t>
            </a:r>
            <a:r>
              <a:rPr kumimoji="1" lang="zh-CN" altLang="en-US" sz="2400" b="1">
                <a:solidFill>
                  <a:srgbClr val="000000"/>
                </a:solidFill>
                <a:latin typeface="Times New Roman" pitchFamily="18" charset="0"/>
                <a:ea typeface="楷体_GB2312"/>
                <a:cs typeface="楷体_GB2312"/>
              </a:rPr>
              <a:t>（零矩阵），证明</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a:t>
            </a:r>
          </a:p>
        </p:txBody>
      </p:sp>
      <p:sp>
        <p:nvSpPr>
          <p:cNvPr id="111620" name="Text Box 4"/>
          <p:cNvSpPr txBox="1">
            <a:spLocks noChangeArrowheads="1"/>
          </p:cNvSpPr>
          <p:nvPr/>
        </p:nvSpPr>
        <p:spPr bwMode="auto">
          <a:xfrm>
            <a:off x="455613" y="4149725"/>
            <a:ext cx="8148637" cy="420688"/>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证明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
        <p:nvSpPr>
          <p:cNvPr id="111621" name="Text Box 5"/>
          <p:cNvSpPr txBox="1">
            <a:spLocks noChangeArrowheads="1"/>
          </p:cNvSpPr>
          <p:nvPr/>
        </p:nvSpPr>
        <p:spPr bwMode="auto">
          <a:xfrm>
            <a:off x="455613" y="1857375"/>
            <a:ext cx="8148637" cy="931863"/>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元齐次线性方程组 </a:t>
            </a:r>
            <a:r>
              <a:rPr kumimoji="1" lang="en-US" altLang="zh-CN" sz="2400" b="1" i="1">
                <a:solidFill>
                  <a:srgbClr val="000000"/>
                </a:solidFill>
                <a:latin typeface="Times New Roman" pitchFamily="18" charset="0"/>
                <a:ea typeface="楷体_GB2312"/>
                <a:cs typeface="楷体_GB2312"/>
              </a:rPr>
              <a:t>Ax </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与</a:t>
            </a:r>
            <a:r>
              <a:rPr kumimoji="1" lang="en-US" altLang="zh-CN" sz="2400" b="1" i="1">
                <a:solidFill>
                  <a:srgbClr val="000000"/>
                </a:solidFill>
                <a:latin typeface="Times New Roman" pitchFamily="18" charset="0"/>
                <a:ea typeface="楷体_GB2312"/>
                <a:cs typeface="楷体_GB2312"/>
              </a:rPr>
              <a:t>Bx </a:t>
            </a:r>
            <a:r>
              <a:rPr kumimoji="1" lang="en-US" altLang="zh-CN" sz="2400" b="1">
                <a:solidFill>
                  <a:srgbClr val="000000"/>
                </a:solidFill>
                <a:latin typeface="Times New Roman" pitchFamily="18" charset="0"/>
                <a:ea typeface="楷体_GB2312"/>
                <a:cs typeface="楷体_GB2312"/>
              </a:rPr>
              <a:t>= 0 </a:t>
            </a:r>
            <a:r>
              <a:rPr kumimoji="1" lang="zh-CN" altLang="en-US" sz="2400" b="1">
                <a:solidFill>
                  <a:srgbClr val="000000"/>
                </a:solidFill>
                <a:latin typeface="Times New Roman" pitchFamily="18" charset="0"/>
                <a:ea typeface="楷体_GB2312"/>
                <a:cs typeface="楷体_GB2312"/>
              </a:rPr>
              <a:t>同解，证明</a:t>
            </a:r>
          </a:p>
          <a:p>
            <a:pPr marL="457200" indent="-457200">
              <a:lnSpc>
                <a:spcPct val="90000"/>
              </a:lnSpc>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11621">
                                            <p:txEl>
                                              <p:pRg st="0" end="0"/>
                                            </p:txEl>
                                          </p:spTgt>
                                        </p:tgtEl>
                                        <p:attrNameLst>
                                          <p:attrName>style.visibility</p:attrName>
                                        </p:attrNameLst>
                                      </p:cBhvr>
                                      <p:to>
                                        <p:strVal val="visible"/>
                                      </p:to>
                                    </p:set>
                                    <p:anim calcmode="lin" valueType="num">
                                      <p:cBhvr>
                                        <p:cTn id="7" dur="500" fill="hold"/>
                                        <p:tgtEl>
                                          <p:spTgt spid="11162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1621">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11621">
                                            <p:txEl>
                                              <p:pRg st="1" end="1"/>
                                            </p:txEl>
                                          </p:spTgt>
                                        </p:tgtEl>
                                        <p:attrNameLst>
                                          <p:attrName>style.visibility</p:attrName>
                                        </p:attrNameLst>
                                      </p:cBhvr>
                                      <p:to>
                                        <p:strVal val="visible"/>
                                      </p:to>
                                    </p:set>
                                    <p:anim calcmode="lin" valueType="num">
                                      <p:cBhvr>
                                        <p:cTn id="13" dur="500" fill="hold"/>
                                        <p:tgtEl>
                                          <p:spTgt spid="11162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11621">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11619">
                                            <p:txEl>
                                              <p:pRg st="0" end="0"/>
                                            </p:txEl>
                                          </p:spTgt>
                                        </p:tgtEl>
                                        <p:attrNameLst>
                                          <p:attrName>style.visibility</p:attrName>
                                        </p:attrNameLst>
                                      </p:cBhvr>
                                      <p:to>
                                        <p:strVal val="visible"/>
                                      </p:to>
                                    </p:set>
                                    <p:anim calcmode="lin" valueType="num">
                                      <p:cBhvr>
                                        <p:cTn id="19" dur="500" fill="hold"/>
                                        <p:tgtEl>
                                          <p:spTgt spid="111619">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11619">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11620">
                                            <p:txEl>
                                              <p:pRg st="0" end="0"/>
                                            </p:txEl>
                                          </p:spTgt>
                                        </p:tgtEl>
                                        <p:attrNameLst>
                                          <p:attrName>style.visibility</p:attrName>
                                        </p:attrNameLst>
                                      </p:cBhvr>
                                      <p:to>
                                        <p:strVal val="visible"/>
                                      </p:to>
                                    </p:set>
                                    <p:anim calcmode="lin" valueType="num">
                                      <p:cBhvr>
                                        <p:cTn id="25" dur="500" fill="hold"/>
                                        <p:tgtEl>
                                          <p:spTgt spid="111620">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111620">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P spid="111620" grpId="0" build="p"/>
      <p:bldP spid="11162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9" name="Rectangle 2"/>
          <p:cNvSpPr>
            <a:spLocks noGrp="1" noChangeArrowheads="1"/>
          </p:cNvSpPr>
          <p:nvPr>
            <p:ph type="title"/>
          </p:nvPr>
        </p:nvSpPr>
        <p:spPr>
          <a:xfrm>
            <a:off x="457200" y="76200"/>
            <a:ext cx="8229600" cy="1371600"/>
          </a:xfrm>
        </p:spPr>
        <p:txBody>
          <a:bodyPr/>
          <a:lstStyle/>
          <a:p>
            <a:pPr eaLnBrk="1" hangingPunct="1"/>
            <a:r>
              <a:rPr lang="zh-CN" altLang="en-US" sz="3600" b="1" smtClean="0">
                <a:solidFill>
                  <a:srgbClr val="0000FF"/>
                </a:solidFill>
                <a:ea typeface="楷体_GB2312"/>
                <a:cs typeface="楷体_GB2312"/>
              </a:rPr>
              <a:t>二、</a:t>
            </a:r>
            <a:r>
              <a:rPr lang="en-US" altLang="zh-CN" sz="3600" b="1" i="1" smtClean="0">
                <a:solidFill>
                  <a:srgbClr val="0000FF"/>
                </a:solidFill>
                <a:latin typeface="Times New Roman" pitchFamily="18" charset="0"/>
                <a:ea typeface="楷体_GB2312"/>
                <a:cs typeface="楷体_GB2312"/>
              </a:rPr>
              <a:t>n </a:t>
            </a:r>
            <a:r>
              <a:rPr lang="zh-CN" altLang="en-US" sz="3600" b="1" smtClean="0">
                <a:solidFill>
                  <a:srgbClr val="0000FF"/>
                </a:solidFill>
                <a:ea typeface="楷体_GB2312"/>
                <a:cs typeface="楷体_GB2312"/>
              </a:rPr>
              <a:t>阶行列式的定义</a:t>
            </a:r>
          </a:p>
        </p:txBody>
      </p:sp>
      <p:sp>
        <p:nvSpPr>
          <p:cNvPr id="25603" name="Rectangle 3"/>
          <p:cNvSpPr>
            <a:spLocks noChangeArrowheads="1"/>
          </p:cNvSpPr>
          <p:nvPr/>
        </p:nvSpPr>
        <p:spPr bwMode="auto">
          <a:xfrm>
            <a:off x="228600" y="3505200"/>
            <a:ext cx="8763000" cy="2830513"/>
          </a:xfrm>
          <a:prstGeom prst="rect">
            <a:avLst/>
          </a:prstGeom>
          <a:noFill/>
          <a:ln w="9525">
            <a:noFill/>
            <a:miter lim="800000"/>
            <a:headEnd/>
            <a:tailEnd/>
          </a:ln>
        </p:spPr>
        <p:txBody>
          <a:bodyPr>
            <a:spAutoFit/>
          </a:bodyPr>
          <a:lstStyle/>
          <a:p>
            <a:pPr marL="342900" indent="-342900">
              <a:buFontTx/>
              <a:buAutoNum type="arabicPeriod"/>
            </a:pP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n</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阶行列式共有</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n</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项．</a:t>
            </a:r>
          </a:p>
          <a:p>
            <a:pPr marL="342900" indent="-342900">
              <a:lnSpc>
                <a:spcPct val="130000"/>
              </a:lnSpc>
              <a:buFontTx/>
              <a:buAutoNum type="arabicPeriod"/>
            </a:pPr>
            <a:r>
              <a:rPr kumimoji="1" lang="zh-CN" altLang="en-US" sz="2400" b="1">
                <a:solidFill>
                  <a:srgbClr val="000000"/>
                </a:solidFill>
                <a:latin typeface="楷体_GB2312"/>
                <a:ea typeface="楷体_GB2312"/>
                <a:cs typeface="楷体_GB2312"/>
              </a:rPr>
              <a:t>每一项都是位于不同行不同列的</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n</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个元素的乘积．</a:t>
            </a:r>
          </a:p>
          <a:p>
            <a:pPr marL="342900" indent="-342900">
              <a:lnSpc>
                <a:spcPct val="130000"/>
              </a:lnSpc>
              <a:buFontTx/>
              <a:buAutoNum type="arabicPeriod"/>
            </a:pPr>
            <a:r>
              <a:rPr kumimoji="1" lang="zh-CN" altLang="en-US" sz="2400" b="1">
                <a:solidFill>
                  <a:srgbClr val="000000"/>
                </a:solidFill>
                <a:latin typeface="楷体_GB2312"/>
                <a:ea typeface="楷体_GB2312"/>
                <a:cs typeface="楷体_GB2312"/>
              </a:rPr>
              <a:t>每一项可以写成            （正负号除外），其中</a:t>
            </a:r>
          </a:p>
          <a:p>
            <a:pPr marL="342900" indent="-342900">
              <a:lnSpc>
                <a:spcPct val="130000"/>
              </a:lnSpc>
            </a:pPr>
            <a:r>
              <a:rPr kumimoji="1" lang="zh-CN" altLang="en-US" sz="2400" b="1">
                <a:solidFill>
                  <a:srgbClr val="000000"/>
                </a:solidFill>
                <a:latin typeface="楷体_GB2312"/>
                <a:ea typeface="楷体_GB2312"/>
                <a:cs typeface="楷体_GB2312"/>
              </a:rPr>
              <a:t>  是</a:t>
            </a:r>
            <a:r>
              <a:rPr kumimoji="1" lang="en-US" altLang="zh-CN" sz="2400" b="1">
                <a:solidFill>
                  <a:srgbClr val="000000"/>
                </a:solidFill>
                <a:latin typeface="Times New Roman" pitchFamily="18" charset="0"/>
                <a:ea typeface="楷体_GB2312"/>
                <a:cs typeface="楷体_GB2312"/>
              </a:rPr>
              <a:t>1, 2, …,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楷体_GB2312"/>
                <a:ea typeface="楷体_GB2312"/>
                <a:cs typeface="楷体_GB2312"/>
              </a:rPr>
              <a:t>的某个排列</a:t>
            </a:r>
            <a:r>
              <a:rPr kumimoji="1" lang="en-US" altLang="zh-CN" sz="2400" b="1">
                <a:solidFill>
                  <a:srgbClr val="000000"/>
                </a:solidFill>
                <a:latin typeface="楷体_GB2312"/>
                <a:ea typeface="楷体_GB2312"/>
                <a:cs typeface="楷体_GB2312"/>
              </a:rPr>
              <a:t>.</a:t>
            </a:r>
          </a:p>
          <a:p>
            <a:pPr marL="342900" indent="-342900">
              <a:lnSpc>
                <a:spcPct val="130000"/>
              </a:lnSpc>
              <a:buFontTx/>
              <a:buAutoNum type="arabicPeriod" startAt="4"/>
            </a:pPr>
            <a:r>
              <a:rPr kumimoji="1" lang="zh-CN" altLang="en-US" sz="2400" b="1">
                <a:solidFill>
                  <a:srgbClr val="000000"/>
                </a:solidFill>
                <a:latin typeface="楷体_GB2312"/>
                <a:ea typeface="楷体_GB2312"/>
                <a:cs typeface="楷体_GB2312"/>
              </a:rPr>
              <a:t>当         是</a:t>
            </a:r>
            <a:r>
              <a:rPr kumimoji="1" lang="zh-CN" altLang="en-US" sz="2400" b="1">
                <a:solidFill>
                  <a:srgbClr val="0000FF"/>
                </a:solidFill>
                <a:latin typeface="楷体_GB2312"/>
                <a:ea typeface="楷体_GB2312"/>
                <a:cs typeface="楷体_GB2312"/>
              </a:rPr>
              <a:t>偶排列</a:t>
            </a:r>
            <a:r>
              <a:rPr kumimoji="1" lang="zh-CN" altLang="en-US" sz="2400" b="1">
                <a:solidFill>
                  <a:srgbClr val="000000"/>
                </a:solidFill>
                <a:latin typeface="楷体_GB2312"/>
                <a:ea typeface="楷体_GB2312"/>
                <a:cs typeface="楷体_GB2312"/>
              </a:rPr>
              <a:t>时，对应的项取</a:t>
            </a:r>
            <a:r>
              <a:rPr kumimoji="1" lang="zh-CN" altLang="en-US" sz="2400" b="1">
                <a:solidFill>
                  <a:srgbClr val="0000FF"/>
                </a:solidFill>
                <a:latin typeface="楷体_GB2312"/>
                <a:ea typeface="楷体_GB2312"/>
                <a:cs typeface="楷体_GB2312"/>
              </a:rPr>
              <a:t>正号</a:t>
            </a:r>
            <a:r>
              <a:rPr kumimoji="1" lang="zh-CN" altLang="en-US" sz="2400" b="1">
                <a:solidFill>
                  <a:srgbClr val="000000"/>
                </a:solidFill>
                <a:latin typeface="楷体_GB2312"/>
                <a:ea typeface="楷体_GB2312"/>
                <a:cs typeface="楷体_GB2312"/>
              </a:rPr>
              <a:t>；</a:t>
            </a:r>
          </a:p>
          <a:p>
            <a:pPr marL="342900" indent="-342900">
              <a:lnSpc>
                <a:spcPct val="130000"/>
              </a:lnSpc>
            </a:pPr>
            <a:r>
              <a:rPr kumimoji="1" lang="zh-CN" altLang="en-US" sz="2400" b="1">
                <a:solidFill>
                  <a:srgbClr val="000000"/>
                </a:solidFill>
                <a:latin typeface="楷体_GB2312"/>
                <a:ea typeface="楷体_GB2312"/>
                <a:cs typeface="楷体_GB2312"/>
              </a:rPr>
              <a:t>  当         是</a:t>
            </a:r>
            <a:r>
              <a:rPr kumimoji="1" lang="zh-CN" altLang="en-US" sz="2400" b="1">
                <a:solidFill>
                  <a:srgbClr val="0000FF"/>
                </a:solidFill>
                <a:latin typeface="楷体_GB2312"/>
                <a:ea typeface="楷体_GB2312"/>
                <a:cs typeface="楷体_GB2312"/>
              </a:rPr>
              <a:t>奇排列</a:t>
            </a:r>
            <a:r>
              <a:rPr kumimoji="1" lang="zh-CN" altLang="en-US" sz="2400" b="1">
                <a:solidFill>
                  <a:srgbClr val="000000"/>
                </a:solidFill>
                <a:latin typeface="楷体_GB2312"/>
                <a:ea typeface="楷体_GB2312"/>
                <a:cs typeface="楷体_GB2312"/>
              </a:rPr>
              <a:t>时，对应的项取</a:t>
            </a:r>
            <a:r>
              <a:rPr kumimoji="1" lang="zh-CN" altLang="en-US" sz="2400" b="1">
                <a:solidFill>
                  <a:srgbClr val="0000FF"/>
                </a:solidFill>
                <a:latin typeface="楷体_GB2312"/>
                <a:ea typeface="楷体_GB2312"/>
                <a:cs typeface="楷体_GB2312"/>
              </a:rPr>
              <a:t>负号</a:t>
            </a:r>
            <a:r>
              <a:rPr kumimoji="1" lang="en-US" altLang="zh-CN" sz="2400" b="1">
                <a:solidFill>
                  <a:srgbClr val="000000"/>
                </a:solidFill>
                <a:latin typeface="楷体_GB2312"/>
                <a:ea typeface="楷体_GB2312"/>
                <a:cs typeface="楷体_GB2312"/>
              </a:rPr>
              <a:t>. </a:t>
            </a:r>
          </a:p>
        </p:txBody>
      </p:sp>
      <p:graphicFrame>
        <p:nvGraphicFramePr>
          <p:cNvPr id="25604" name="Object 30"/>
          <p:cNvGraphicFramePr>
            <a:graphicFrameLocks noChangeAspect="1"/>
          </p:cNvGraphicFramePr>
          <p:nvPr/>
        </p:nvGraphicFramePr>
        <p:xfrm>
          <a:off x="2868613" y="4419600"/>
          <a:ext cx="1968500" cy="557213"/>
        </p:xfrm>
        <a:graphic>
          <a:graphicData uri="http://schemas.openxmlformats.org/presentationml/2006/ole">
            <mc:AlternateContent xmlns:mc="http://schemas.openxmlformats.org/markup-compatibility/2006">
              <mc:Choice xmlns:v="urn:schemas-microsoft-com:vml" Requires="v">
                <p:oleObj spid="_x0000_s18574" name="Equation" r:id="rId3" imgW="888614" imgH="253890" progId="">
                  <p:embed/>
                </p:oleObj>
              </mc:Choice>
              <mc:Fallback>
                <p:oleObj name="Equation" r:id="rId3" imgW="888614" imgH="253890"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613" y="4419600"/>
                        <a:ext cx="1968500"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31"/>
          <p:cNvGraphicFramePr>
            <a:graphicFrameLocks noChangeAspect="1"/>
          </p:cNvGraphicFramePr>
          <p:nvPr/>
        </p:nvGraphicFramePr>
        <p:xfrm>
          <a:off x="7648575" y="4419600"/>
          <a:ext cx="1457325" cy="503238"/>
        </p:xfrm>
        <a:graphic>
          <a:graphicData uri="http://schemas.openxmlformats.org/presentationml/2006/ole">
            <mc:AlternateContent xmlns:mc="http://schemas.openxmlformats.org/markup-compatibility/2006">
              <mc:Choice xmlns:v="urn:schemas-microsoft-com:vml" Requires="v">
                <p:oleObj spid="_x0000_s18575" name="Equation" r:id="rId5" imgW="660400" imgH="228600" progId="">
                  <p:embed/>
                </p:oleObj>
              </mc:Choice>
              <mc:Fallback>
                <p:oleObj name="Equation" r:id="rId5" imgW="660400" imgH="228600" progId="">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8575" y="4419600"/>
                        <a:ext cx="145732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6" name="Object 32"/>
          <p:cNvGraphicFramePr>
            <a:graphicFrameLocks noChangeAspect="1"/>
          </p:cNvGraphicFramePr>
          <p:nvPr/>
        </p:nvGraphicFramePr>
        <p:xfrm>
          <a:off x="904875" y="5375275"/>
          <a:ext cx="1457325" cy="503238"/>
        </p:xfrm>
        <a:graphic>
          <a:graphicData uri="http://schemas.openxmlformats.org/presentationml/2006/ole">
            <mc:AlternateContent xmlns:mc="http://schemas.openxmlformats.org/markup-compatibility/2006">
              <mc:Choice xmlns:v="urn:schemas-microsoft-com:vml" Requires="v">
                <p:oleObj spid="_x0000_s18576" name="Equation" r:id="rId7" imgW="660400" imgH="228600" progId="">
                  <p:embed/>
                </p:oleObj>
              </mc:Choice>
              <mc:Fallback>
                <p:oleObj name="Equation" r:id="rId7" imgW="660400" imgH="228600" progId="">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875" y="5375275"/>
                        <a:ext cx="145732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7" name="Object 33"/>
          <p:cNvGraphicFramePr>
            <a:graphicFrameLocks noChangeAspect="1"/>
          </p:cNvGraphicFramePr>
          <p:nvPr/>
        </p:nvGraphicFramePr>
        <p:xfrm>
          <a:off x="904875" y="5867400"/>
          <a:ext cx="1457325" cy="503238"/>
        </p:xfrm>
        <a:graphic>
          <a:graphicData uri="http://schemas.openxmlformats.org/presentationml/2006/ole">
            <mc:AlternateContent xmlns:mc="http://schemas.openxmlformats.org/markup-compatibility/2006">
              <mc:Choice xmlns:v="urn:schemas-microsoft-com:vml" Requires="v">
                <p:oleObj spid="_x0000_s18577" name="Equation" r:id="rId9" imgW="660400" imgH="228600" progId="">
                  <p:embed/>
                </p:oleObj>
              </mc:Choice>
              <mc:Fallback>
                <p:oleObj name="Equation" r:id="rId9" imgW="660400" imgH="228600" progId="">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4875" y="5867400"/>
                        <a:ext cx="145732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66" name="Object 34"/>
          <p:cNvGraphicFramePr>
            <a:graphicFrameLocks noChangeAspect="1"/>
          </p:cNvGraphicFramePr>
          <p:nvPr/>
        </p:nvGraphicFramePr>
        <p:xfrm>
          <a:off x="317500" y="1066800"/>
          <a:ext cx="8062913" cy="2066925"/>
        </p:xfrm>
        <a:graphic>
          <a:graphicData uri="http://schemas.openxmlformats.org/presentationml/2006/ole">
            <mc:AlternateContent xmlns:mc="http://schemas.openxmlformats.org/markup-compatibility/2006">
              <mc:Choice xmlns:v="urn:schemas-microsoft-com:vml" Requires="v">
                <p:oleObj spid="_x0000_s18578" name="Equation" r:id="rId11" imgW="3683000" imgH="939800" progId="">
                  <p:embed/>
                </p:oleObj>
              </mc:Choice>
              <mc:Fallback>
                <p:oleObj name="Equation" r:id="rId11" imgW="3683000" imgH="939800" progId="">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500" y="1066800"/>
                        <a:ext cx="8062913" cy="206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9" name="Text Box 9"/>
          <p:cNvSpPr txBox="1">
            <a:spLocks noChangeArrowheads="1"/>
          </p:cNvSpPr>
          <p:nvPr/>
        </p:nvSpPr>
        <p:spPr bwMode="auto">
          <a:xfrm>
            <a:off x="4419600" y="2743200"/>
            <a:ext cx="3810000" cy="1041400"/>
          </a:xfrm>
          <a:prstGeom prst="rect">
            <a:avLst/>
          </a:prstGeom>
          <a:solidFill>
            <a:srgbClr val="FFFF99"/>
          </a:solidFill>
          <a:ln w="9525">
            <a:noFill/>
            <a:miter lim="800000"/>
            <a:headEnd/>
            <a:tailEnd/>
          </a:ln>
        </p:spPr>
        <p:txBody>
          <a:bodyPr>
            <a:spAutoFit/>
          </a:bodyPr>
          <a:lstStyle/>
          <a:p>
            <a:r>
              <a:rPr kumimoji="1" lang="zh-CN" altLang="en-US" sz="2400" b="1">
                <a:solidFill>
                  <a:srgbClr val="000000"/>
                </a:solidFill>
                <a:latin typeface="楷体_GB2312"/>
                <a:ea typeface="楷体_GB2312"/>
                <a:cs typeface="楷体_GB2312"/>
              </a:rPr>
              <a:t>简记作        ，</a:t>
            </a:r>
          </a:p>
          <a:p>
            <a:pPr>
              <a:lnSpc>
                <a:spcPct val="160000"/>
              </a:lnSpc>
            </a:pPr>
            <a:r>
              <a:rPr kumimoji="1" lang="zh-CN" altLang="en-US" sz="2400" b="1">
                <a:solidFill>
                  <a:srgbClr val="000000"/>
                </a:solidFill>
                <a:latin typeface="楷体_GB2312"/>
                <a:ea typeface="楷体_GB2312"/>
                <a:cs typeface="楷体_GB2312"/>
              </a:rPr>
              <a:t>其中  为行列式</a:t>
            </a:r>
            <a:r>
              <a:rPr kumimoji="1" lang="en-US" altLang="zh-CN" sz="2400" b="1" i="1">
                <a:solidFill>
                  <a:srgbClr val="000000"/>
                </a:solidFill>
                <a:latin typeface="Times New Roman" pitchFamily="18" charset="0"/>
                <a:ea typeface="楷体_GB2312"/>
                <a:cs typeface="楷体_GB2312"/>
              </a:rPr>
              <a:t>D</a:t>
            </a:r>
            <a:r>
              <a:rPr kumimoji="1" lang="zh-CN" altLang="en-US" sz="2400" b="1">
                <a:solidFill>
                  <a:srgbClr val="000000"/>
                </a:solidFill>
                <a:latin typeface="楷体_GB2312"/>
                <a:ea typeface="楷体_GB2312"/>
                <a:cs typeface="楷体_GB2312"/>
              </a:rPr>
              <a:t>的</a:t>
            </a:r>
            <a:r>
              <a:rPr kumimoji="1" lang="en-US" altLang="zh-CN" sz="2400" b="1">
                <a:solidFill>
                  <a:srgbClr val="000000"/>
                </a:solidFill>
                <a:latin typeface="楷体_GB2312"/>
                <a:ea typeface="楷体_GB2312"/>
                <a:cs typeface="楷体_GB2312"/>
              </a:rPr>
              <a:t>(</a:t>
            </a:r>
            <a:r>
              <a:rPr kumimoji="1" lang="en-US" altLang="zh-CN" sz="2400" b="1" i="1">
                <a:solidFill>
                  <a:srgbClr val="000000"/>
                </a:solidFill>
                <a:latin typeface="Times New Roman" pitchFamily="18" charset="0"/>
                <a:ea typeface="楷体_GB2312"/>
                <a:cs typeface="楷体_GB2312"/>
              </a:rPr>
              <a:t>i</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j</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元</a:t>
            </a:r>
          </a:p>
        </p:txBody>
      </p:sp>
      <p:graphicFrame>
        <p:nvGraphicFramePr>
          <p:cNvPr id="25610" name="Object 35"/>
          <p:cNvGraphicFramePr>
            <a:graphicFrameLocks noChangeAspect="1"/>
          </p:cNvGraphicFramePr>
          <p:nvPr/>
        </p:nvGraphicFramePr>
        <p:xfrm>
          <a:off x="5440363" y="2757488"/>
          <a:ext cx="1112837" cy="531812"/>
        </p:xfrm>
        <a:graphic>
          <a:graphicData uri="http://schemas.openxmlformats.org/presentationml/2006/ole">
            <mc:AlternateContent xmlns:mc="http://schemas.openxmlformats.org/markup-compatibility/2006">
              <mc:Choice xmlns:v="urn:schemas-microsoft-com:vml" Requires="v">
                <p:oleObj spid="_x0000_s18579" name="Equation" r:id="rId13" imgW="508000" imgH="241300" progId="">
                  <p:embed/>
                </p:oleObj>
              </mc:Choice>
              <mc:Fallback>
                <p:oleObj name="Equation" r:id="rId13" imgW="508000" imgH="241300"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0363" y="2757488"/>
                        <a:ext cx="1112837"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1" name="Object 36"/>
          <p:cNvGraphicFramePr>
            <a:graphicFrameLocks noChangeAspect="1"/>
          </p:cNvGraphicFramePr>
          <p:nvPr/>
        </p:nvGraphicFramePr>
        <p:xfrm>
          <a:off x="5105400" y="3276600"/>
          <a:ext cx="390525" cy="531813"/>
        </p:xfrm>
        <a:graphic>
          <a:graphicData uri="http://schemas.openxmlformats.org/presentationml/2006/ole">
            <mc:AlternateContent xmlns:mc="http://schemas.openxmlformats.org/markup-compatibility/2006">
              <mc:Choice xmlns:v="urn:schemas-microsoft-com:vml" Requires="v">
                <p:oleObj spid="_x0000_s18580" name="Equation" r:id="rId15" imgW="177646" imgH="241091" progId="">
                  <p:embed/>
                </p:oleObj>
              </mc:Choice>
              <mc:Fallback>
                <p:oleObj name="Equation" r:id="rId15" imgW="177646" imgH="241091" progId="">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05400" y="3276600"/>
                        <a:ext cx="390525"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checkerboard(across)">
                                      <p:cBhvr>
                                        <p:cTn id="7" dur="500"/>
                                        <p:tgtEl>
                                          <p:spTgt spid="256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checkerboard(across)">
                                      <p:cBhvr>
                                        <p:cTn id="12" dur="500"/>
                                        <p:tgtEl>
                                          <p:spTgt spid="256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checkerboard(across)">
                                      <p:cBhvr>
                                        <p:cTn id="17" dur="500"/>
                                        <p:tgtEl>
                                          <p:spTgt spid="25603">
                                            <p:txEl>
                                              <p:pRg st="2" end="2"/>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5604"/>
                                        </p:tgtEl>
                                        <p:attrNameLst>
                                          <p:attrName>style.visibility</p:attrName>
                                        </p:attrNameLst>
                                      </p:cBhvr>
                                      <p:to>
                                        <p:strVal val="visible"/>
                                      </p:to>
                                    </p:set>
                                    <p:animEffect transition="in" filter="checkerboard(across)">
                                      <p:cBhvr>
                                        <p:cTn id="20" dur="500"/>
                                        <p:tgtEl>
                                          <p:spTgt spid="25604"/>
                                        </p:tgtEl>
                                      </p:cBhvr>
                                    </p:animEffect>
                                  </p:childTnLst>
                                </p:cTn>
                              </p:par>
                              <p:par>
                                <p:cTn id="21" presetID="5" presetClass="entr" presetSubtype="10" fill="hold" nodeType="withEffect">
                                  <p:stCondLst>
                                    <p:cond delay="0"/>
                                  </p:stCondLst>
                                  <p:childTnLst>
                                    <p:set>
                                      <p:cBhvr>
                                        <p:cTn id="22" dur="1" fill="hold">
                                          <p:stCondLst>
                                            <p:cond delay="0"/>
                                          </p:stCondLst>
                                        </p:cTn>
                                        <p:tgtEl>
                                          <p:spTgt spid="25605"/>
                                        </p:tgtEl>
                                        <p:attrNameLst>
                                          <p:attrName>style.visibility</p:attrName>
                                        </p:attrNameLst>
                                      </p:cBhvr>
                                      <p:to>
                                        <p:strVal val="visible"/>
                                      </p:to>
                                    </p:set>
                                    <p:animEffect transition="in" filter="checkerboard(across)">
                                      <p:cBhvr>
                                        <p:cTn id="23" dur="500"/>
                                        <p:tgtEl>
                                          <p:spTgt spid="25605"/>
                                        </p:tgtEl>
                                      </p:cBhvr>
                                    </p:animEffect>
                                  </p:childTnLst>
                                </p:cTn>
                              </p:par>
                            </p:childTnLst>
                          </p:cTn>
                        </p:par>
                        <p:par>
                          <p:cTn id="24" fill="hold" nodeType="afterGroup">
                            <p:stCondLst>
                              <p:cond delay="500"/>
                            </p:stCondLst>
                            <p:childTnLst>
                              <p:par>
                                <p:cTn id="25" presetID="5" presetClass="entr" presetSubtype="10" fill="hold" nodeType="afterEffect">
                                  <p:stCondLst>
                                    <p:cond delay="0"/>
                                  </p:stCondLst>
                                  <p:childTnLst>
                                    <p:set>
                                      <p:cBhvr>
                                        <p:cTn id="26" dur="1" fill="hold">
                                          <p:stCondLst>
                                            <p:cond delay="0"/>
                                          </p:stCondLst>
                                        </p:cTn>
                                        <p:tgtEl>
                                          <p:spTgt spid="25603">
                                            <p:txEl>
                                              <p:pRg st="3" end="3"/>
                                            </p:txEl>
                                          </p:spTgt>
                                        </p:tgtEl>
                                        <p:attrNameLst>
                                          <p:attrName>style.visibility</p:attrName>
                                        </p:attrNameLst>
                                      </p:cBhvr>
                                      <p:to>
                                        <p:strVal val="visible"/>
                                      </p:to>
                                    </p:set>
                                    <p:animEffect transition="in" filter="checkerboard(across)">
                                      <p:cBhvr>
                                        <p:cTn id="27" dur="500"/>
                                        <p:tgtEl>
                                          <p:spTgt spid="2560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5603">
                                            <p:txEl>
                                              <p:pRg st="4" end="4"/>
                                            </p:txEl>
                                          </p:spTgt>
                                        </p:tgtEl>
                                        <p:attrNameLst>
                                          <p:attrName>style.visibility</p:attrName>
                                        </p:attrNameLst>
                                      </p:cBhvr>
                                      <p:to>
                                        <p:strVal val="visible"/>
                                      </p:to>
                                    </p:set>
                                    <p:animEffect transition="in" filter="checkerboard(across)">
                                      <p:cBhvr>
                                        <p:cTn id="32" dur="500"/>
                                        <p:tgtEl>
                                          <p:spTgt spid="25603">
                                            <p:txEl>
                                              <p:pRg st="4" end="4"/>
                                            </p:txEl>
                                          </p:spTgt>
                                        </p:tgtEl>
                                      </p:cBhvr>
                                    </p:animEffect>
                                  </p:childTnLst>
                                </p:cTn>
                              </p:par>
                              <p:par>
                                <p:cTn id="33" presetID="5" presetClass="entr" presetSubtype="10" fill="hold" nodeType="withEffect">
                                  <p:stCondLst>
                                    <p:cond delay="0"/>
                                  </p:stCondLst>
                                  <p:childTnLst>
                                    <p:set>
                                      <p:cBhvr>
                                        <p:cTn id="34" dur="1" fill="hold">
                                          <p:stCondLst>
                                            <p:cond delay="0"/>
                                          </p:stCondLst>
                                        </p:cTn>
                                        <p:tgtEl>
                                          <p:spTgt spid="25606"/>
                                        </p:tgtEl>
                                        <p:attrNameLst>
                                          <p:attrName>style.visibility</p:attrName>
                                        </p:attrNameLst>
                                      </p:cBhvr>
                                      <p:to>
                                        <p:strVal val="visible"/>
                                      </p:to>
                                    </p:set>
                                    <p:animEffect transition="in" filter="checkerboard(across)">
                                      <p:cBhvr>
                                        <p:cTn id="35" dur="500"/>
                                        <p:tgtEl>
                                          <p:spTgt spid="2560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nodeType="clickEffect">
                                  <p:stCondLst>
                                    <p:cond delay="0"/>
                                  </p:stCondLst>
                                  <p:childTnLst>
                                    <p:set>
                                      <p:cBhvr>
                                        <p:cTn id="39" dur="1" fill="hold">
                                          <p:stCondLst>
                                            <p:cond delay="0"/>
                                          </p:stCondLst>
                                        </p:cTn>
                                        <p:tgtEl>
                                          <p:spTgt spid="25603">
                                            <p:txEl>
                                              <p:pRg st="5" end="5"/>
                                            </p:txEl>
                                          </p:spTgt>
                                        </p:tgtEl>
                                        <p:attrNameLst>
                                          <p:attrName>style.visibility</p:attrName>
                                        </p:attrNameLst>
                                      </p:cBhvr>
                                      <p:to>
                                        <p:strVal val="visible"/>
                                      </p:to>
                                    </p:set>
                                    <p:animEffect transition="in" filter="checkerboard(across)">
                                      <p:cBhvr>
                                        <p:cTn id="40" dur="500"/>
                                        <p:tgtEl>
                                          <p:spTgt spid="25603">
                                            <p:txEl>
                                              <p:pRg st="5" end="5"/>
                                            </p:txEl>
                                          </p:spTgt>
                                        </p:tgtEl>
                                      </p:cBhvr>
                                    </p:animEffect>
                                  </p:childTnLst>
                                </p:cTn>
                              </p:par>
                              <p:par>
                                <p:cTn id="41" presetID="5" presetClass="entr" presetSubtype="10" fill="hold" nodeType="withEffect">
                                  <p:stCondLst>
                                    <p:cond delay="0"/>
                                  </p:stCondLst>
                                  <p:childTnLst>
                                    <p:set>
                                      <p:cBhvr>
                                        <p:cTn id="42" dur="1" fill="hold">
                                          <p:stCondLst>
                                            <p:cond delay="0"/>
                                          </p:stCondLst>
                                        </p:cTn>
                                        <p:tgtEl>
                                          <p:spTgt spid="25607"/>
                                        </p:tgtEl>
                                        <p:attrNameLst>
                                          <p:attrName>style.visibility</p:attrName>
                                        </p:attrNameLst>
                                      </p:cBhvr>
                                      <p:to>
                                        <p:strVal val="visible"/>
                                      </p:to>
                                    </p:set>
                                    <p:animEffect transition="in" filter="checkerboard(across)">
                                      <p:cBhvr>
                                        <p:cTn id="43" dur="500"/>
                                        <p:tgtEl>
                                          <p:spTgt spid="2560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25610"/>
                                        </p:tgtEl>
                                        <p:attrNameLst>
                                          <p:attrName>style.visibility</p:attrName>
                                        </p:attrNameLst>
                                      </p:cBhvr>
                                      <p:to>
                                        <p:strVal val="visible"/>
                                      </p:to>
                                    </p:set>
                                    <p:animEffect transition="in" filter="dissolve">
                                      <p:cBhvr>
                                        <p:cTn id="48" dur="500"/>
                                        <p:tgtEl>
                                          <p:spTgt spid="25610"/>
                                        </p:tgtEl>
                                      </p:cBhvr>
                                    </p:animEffect>
                                  </p:childTnLst>
                                </p:cTn>
                              </p:par>
                              <p:par>
                                <p:cTn id="49" presetID="9" presetClass="entr" presetSubtype="0" fill="hold" nodeType="withEffect">
                                  <p:stCondLst>
                                    <p:cond delay="0"/>
                                  </p:stCondLst>
                                  <p:childTnLst>
                                    <p:set>
                                      <p:cBhvr>
                                        <p:cTn id="50" dur="1" fill="hold">
                                          <p:stCondLst>
                                            <p:cond delay="0"/>
                                          </p:stCondLst>
                                        </p:cTn>
                                        <p:tgtEl>
                                          <p:spTgt spid="25611"/>
                                        </p:tgtEl>
                                        <p:attrNameLst>
                                          <p:attrName>style.visibility</p:attrName>
                                        </p:attrNameLst>
                                      </p:cBhvr>
                                      <p:to>
                                        <p:strVal val="visible"/>
                                      </p:to>
                                    </p:set>
                                    <p:animEffect transition="in" filter="dissolve">
                                      <p:cBhvr>
                                        <p:cTn id="51" dur="500"/>
                                        <p:tgtEl>
                                          <p:spTgt spid="25611"/>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5609"/>
                                        </p:tgtEl>
                                        <p:attrNameLst>
                                          <p:attrName>style.visibility</p:attrName>
                                        </p:attrNameLst>
                                      </p:cBhvr>
                                      <p:to>
                                        <p:strVal val="visible"/>
                                      </p:to>
                                    </p:set>
                                    <p:animEffect transition="in" filter="dissolve">
                                      <p:cBhvr>
                                        <p:cTn id="54" dur="5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1" name="Rectangle 2"/>
          <p:cNvSpPr>
            <a:spLocks noGrp="1" noChangeArrowheads="1"/>
          </p:cNvSpPr>
          <p:nvPr>
            <p:ph type="title"/>
          </p:nvPr>
        </p:nvSpPr>
        <p:spPr/>
        <p:txBody>
          <a:bodyPr/>
          <a:lstStyle/>
          <a:p>
            <a:pPr eaLnBrk="1" hangingPunct="1"/>
            <a:r>
              <a:rPr lang="zh-CN" altLang="en-US" smtClean="0"/>
              <a:t>非齐次线性方程组的解的性质</a:t>
            </a:r>
          </a:p>
        </p:txBody>
      </p:sp>
      <p:sp>
        <p:nvSpPr>
          <p:cNvPr id="99331" name="Rectangle 3"/>
          <p:cNvSpPr>
            <a:spLocks noGrp="1" noChangeArrowheads="1"/>
          </p:cNvSpPr>
          <p:nvPr>
            <p:ph type="body" idx="1"/>
          </p:nvPr>
        </p:nvSpPr>
        <p:spPr>
          <a:xfrm>
            <a:off x="457200" y="1628775"/>
            <a:ext cx="8291513" cy="4044950"/>
          </a:xfrm>
        </p:spPr>
        <p:txBody>
          <a:bodyPr>
            <a:spAutoFit/>
          </a:bodyPr>
          <a:lstStyle/>
          <a:p>
            <a:pPr eaLnBrk="1" hangingPunct="1">
              <a:lnSpc>
                <a:spcPct val="90000"/>
              </a:lnSpc>
              <a:buFont typeface="Wingdings" pitchFamily="2" charset="2"/>
              <a:buNone/>
            </a:pPr>
            <a:r>
              <a:rPr lang="zh-CN" altLang="en-US" smtClean="0">
                <a:solidFill>
                  <a:srgbClr val="0000FF"/>
                </a:solidFill>
              </a:rPr>
              <a:t>性质</a:t>
            </a:r>
            <a:r>
              <a:rPr lang="en-US" altLang="zh-CN" smtClean="0">
                <a:solidFill>
                  <a:srgbClr val="0000FF"/>
                </a:solidFill>
              </a:rPr>
              <a:t>3</a:t>
            </a:r>
            <a:r>
              <a:rPr lang="zh-CN" altLang="en-US" smtClean="0">
                <a:solidFill>
                  <a:srgbClr val="0000FF"/>
                </a:solidFill>
              </a:rPr>
              <a:t>：</a:t>
            </a:r>
            <a:r>
              <a:rPr lang="zh-CN" altLang="en-US" smtClean="0"/>
              <a:t>若 </a:t>
            </a:r>
            <a:r>
              <a:rPr lang="en-US" altLang="zh-CN" i="1" smtClean="0"/>
              <a:t>x</a:t>
            </a:r>
            <a:r>
              <a:rPr lang="en-US" altLang="zh-CN" smtClean="0"/>
              <a:t> = </a:t>
            </a:r>
            <a:r>
              <a:rPr lang="en-US" altLang="zh-CN" i="1" smtClean="0">
                <a:latin typeface="Symbol" pitchFamily="18" charset="2"/>
              </a:rPr>
              <a:t>h</a:t>
            </a:r>
            <a:r>
              <a:rPr lang="en-US" altLang="zh-CN" baseline="-25000" smtClean="0"/>
              <a:t>1</a:t>
            </a:r>
            <a:r>
              <a:rPr lang="zh-CN" altLang="en-US" smtClean="0">
                <a:latin typeface="Symbol" pitchFamily="18" charset="2"/>
              </a:rPr>
              <a:t>，</a:t>
            </a:r>
            <a:r>
              <a:rPr lang="zh-CN" altLang="en-US" baseline="-25000" smtClean="0">
                <a:latin typeface="Symbol" pitchFamily="18" charset="2"/>
              </a:rPr>
              <a:t> </a:t>
            </a:r>
            <a:r>
              <a:rPr lang="en-US" altLang="zh-CN" i="1" smtClean="0"/>
              <a:t>x</a:t>
            </a:r>
            <a:r>
              <a:rPr lang="en-US" altLang="zh-CN" smtClean="0"/>
              <a:t> = </a:t>
            </a:r>
            <a:r>
              <a:rPr lang="en-US" altLang="zh-CN" i="1" smtClean="0">
                <a:latin typeface="Symbol" pitchFamily="18" charset="2"/>
              </a:rPr>
              <a:t>h</a:t>
            </a:r>
            <a:r>
              <a:rPr lang="en-US" altLang="zh-CN" baseline="-25000" smtClean="0"/>
              <a:t>2</a:t>
            </a:r>
            <a:r>
              <a:rPr lang="en-US" altLang="zh-CN" baseline="-25000" smtClean="0">
                <a:latin typeface="Symbol" pitchFamily="18" charset="2"/>
              </a:rPr>
              <a:t> </a:t>
            </a:r>
            <a:r>
              <a:rPr lang="zh-CN" altLang="en-US" smtClean="0"/>
              <a:t>是非齐次线性方程组 </a:t>
            </a:r>
            <a:r>
              <a:rPr lang="en-US" altLang="zh-CN" i="1" smtClean="0">
                <a:solidFill>
                  <a:srgbClr val="0000FF"/>
                </a:solidFill>
              </a:rPr>
              <a:t>Ax = b</a:t>
            </a:r>
            <a:r>
              <a:rPr lang="en-US" altLang="zh-CN" smtClean="0"/>
              <a:t> </a:t>
            </a:r>
            <a:r>
              <a:rPr lang="zh-CN" altLang="en-US" smtClean="0"/>
              <a:t>的解，</a:t>
            </a:r>
          </a:p>
          <a:p>
            <a:pPr eaLnBrk="1" hangingPunct="1">
              <a:lnSpc>
                <a:spcPct val="90000"/>
              </a:lnSpc>
              <a:spcBef>
                <a:spcPct val="50000"/>
              </a:spcBef>
              <a:buFont typeface="Wingdings" pitchFamily="2" charset="2"/>
              <a:buNone/>
            </a:pPr>
            <a:r>
              <a:rPr lang="zh-CN" altLang="en-US" smtClean="0"/>
              <a:t>则 </a:t>
            </a:r>
            <a:r>
              <a:rPr lang="en-US" altLang="zh-CN" i="1" smtClean="0">
                <a:solidFill>
                  <a:srgbClr val="FF0000"/>
                </a:solidFill>
              </a:rPr>
              <a:t>x</a:t>
            </a:r>
            <a:r>
              <a:rPr lang="en-US" altLang="zh-CN" smtClean="0">
                <a:solidFill>
                  <a:srgbClr val="FF0000"/>
                </a:solidFill>
              </a:rPr>
              <a:t> = </a:t>
            </a:r>
            <a:r>
              <a:rPr lang="en-US" altLang="zh-CN" i="1" smtClean="0">
                <a:solidFill>
                  <a:srgbClr val="FF0000"/>
                </a:solidFill>
                <a:latin typeface="Symbol" pitchFamily="18" charset="2"/>
              </a:rPr>
              <a:t>h</a:t>
            </a:r>
            <a:r>
              <a:rPr lang="en-US" altLang="zh-CN" baseline="-25000" smtClean="0">
                <a:solidFill>
                  <a:srgbClr val="FF0000"/>
                </a:solidFill>
              </a:rPr>
              <a:t>1</a:t>
            </a:r>
            <a:r>
              <a:rPr lang="en-US" altLang="en-US" smtClean="0">
                <a:solidFill>
                  <a:srgbClr val="FF0000"/>
                </a:solidFill>
              </a:rPr>
              <a:t> − </a:t>
            </a:r>
            <a:r>
              <a:rPr lang="en-US" altLang="zh-CN" i="1" smtClean="0">
                <a:solidFill>
                  <a:srgbClr val="FF0000"/>
                </a:solidFill>
                <a:latin typeface="Symbol" pitchFamily="18" charset="2"/>
              </a:rPr>
              <a:t>h</a:t>
            </a:r>
            <a:r>
              <a:rPr lang="en-US" altLang="zh-CN" baseline="-25000" smtClean="0">
                <a:solidFill>
                  <a:srgbClr val="FF0000"/>
                </a:solidFill>
              </a:rPr>
              <a:t>2</a:t>
            </a:r>
            <a:r>
              <a:rPr lang="en-US" altLang="zh-CN" baseline="-25000" smtClean="0"/>
              <a:t>  </a:t>
            </a:r>
            <a:r>
              <a:rPr lang="zh-CN" altLang="en-US" smtClean="0"/>
              <a:t>是对应的齐次线性方程组 </a:t>
            </a:r>
            <a:r>
              <a:rPr lang="en-US" altLang="zh-CN" i="1" smtClean="0">
                <a:solidFill>
                  <a:srgbClr val="0000FF"/>
                </a:solidFill>
              </a:rPr>
              <a:t>Ax = </a:t>
            </a:r>
            <a:r>
              <a:rPr lang="en-US" altLang="zh-CN" smtClean="0">
                <a:solidFill>
                  <a:srgbClr val="0000FF"/>
                </a:solidFill>
              </a:rPr>
              <a:t>0</a:t>
            </a:r>
            <a:r>
              <a:rPr lang="en-US" altLang="zh-CN" smtClean="0"/>
              <a:t> </a:t>
            </a:r>
            <a:r>
              <a:rPr lang="zh-CN" altLang="en-US" smtClean="0">
                <a:solidFill>
                  <a:srgbClr val="0000FF"/>
                </a:solidFill>
              </a:rPr>
              <a:t>（导出组）</a:t>
            </a:r>
            <a:r>
              <a:rPr lang="zh-CN" altLang="en-US" smtClean="0"/>
              <a:t>的</a:t>
            </a:r>
          </a:p>
          <a:p>
            <a:pPr eaLnBrk="1" hangingPunct="1">
              <a:lnSpc>
                <a:spcPct val="90000"/>
              </a:lnSpc>
              <a:spcBef>
                <a:spcPct val="50000"/>
              </a:spcBef>
              <a:buFont typeface="Wingdings" pitchFamily="2" charset="2"/>
              <a:buNone/>
            </a:pPr>
            <a:r>
              <a:rPr lang="zh-CN" altLang="en-US" smtClean="0"/>
              <a:t>解</a:t>
            </a:r>
            <a:r>
              <a:rPr kumimoji="1" lang="zh-CN" altLang="en-US" smtClean="0"/>
              <a:t>．</a:t>
            </a:r>
            <a:endParaRPr lang="zh-CN" altLang="en-US" smtClean="0">
              <a:latin typeface="楷体_GB2312"/>
            </a:endParaRPr>
          </a:p>
          <a:p>
            <a:pPr eaLnBrk="1" hangingPunct="1">
              <a:lnSpc>
                <a:spcPct val="90000"/>
              </a:lnSpc>
              <a:spcBef>
                <a:spcPct val="50000"/>
              </a:spcBef>
              <a:buFont typeface="Wingdings" pitchFamily="2" charset="2"/>
              <a:buNone/>
            </a:pPr>
            <a:r>
              <a:rPr lang="zh-CN" altLang="en-US" smtClean="0">
                <a:solidFill>
                  <a:srgbClr val="0000FF"/>
                </a:solidFill>
              </a:rPr>
              <a:t>证明：  </a:t>
            </a:r>
            <a:r>
              <a:rPr lang="en-US" altLang="zh-CN" i="1" smtClean="0"/>
              <a:t>A</a:t>
            </a:r>
            <a:r>
              <a:rPr lang="en-US" altLang="zh-CN" smtClean="0"/>
              <a:t>(</a:t>
            </a:r>
            <a:r>
              <a:rPr lang="en-US" altLang="zh-CN" i="1" smtClean="0">
                <a:latin typeface="Symbol" pitchFamily="18" charset="2"/>
              </a:rPr>
              <a:t>h</a:t>
            </a:r>
            <a:r>
              <a:rPr lang="en-US" altLang="zh-CN" baseline="-25000" smtClean="0"/>
              <a:t>1</a:t>
            </a:r>
            <a:r>
              <a:rPr kumimoji="1" lang="zh-CN" altLang="en-US" smtClean="0"/>
              <a:t> − </a:t>
            </a:r>
            <a:r>
              <a:rPr lang="en-US" altLang="zh-CN" i="1" smtClean="0">
                <a:latin typeface="Symbol" pitchFamily="18" charset="2"/>
              </a:rPr>
              <a:t>h</a:t>
            </a:r>
            <a:r>
              <a:rPr lang="en-US" altLang="zh-CN" baseline="-25000" smtClean="0"/>
              <a:t>2 </a:t>
            </a:r>
            <a:r>
              <a:rPr lang="en-US" altLang="zh-CN" smtClean="0">
                <a:latin typeface="Symbol" pitchFamily="18" charset="2"/>
              </a:rPr>
              <a:t>) </a:t>
            </a:r>
            <a:r>
              <a:rPr lang="en-US" altLang="zh-CN" smtClean="0"/>
              <a:t>=</a:t>
            </a:r>
            <a:r>
              <a:rPr lang="en-US" altLang="zh-CN" smtClean="0">
                <a:latin typeface="Symbol" pitchFamily="18" charset="2"/>
              </a:rPr>
              <a:t> </a:t>
            </a:r>
            <a:r>
              <a:rPr lang="en-US" altLang="zh-CN" i="1" smtClean="0"/>
              <a:t>A</a:t>
            </a:r>
            <a:r>
              <a:rPr lang="en-US" altLang="zh-CN" i="1" smtClean="0">
                <a:latin typeface="Symbol" pitchFamily="18" charset="2"/>
              </a:rPr>
              <a:t>h</a:t>
            </a:r>
            <a:r>
              <a:rPr lang="en-US" altLang="zh-CN" baseline="-25000" smtClean="0"/>
              <a:t>1</a:t>
            </a:r>
            <a:r>
              <a:rPr kumimoji="1" lang="zh-CN" altLang="en-US" smtClean="0"/>
              <a:t> − </a:t>
            </a:r>
            <a:r>
              <a:rPr lang="en-US" altLang="zh-CN" i="1" smtClean="0"/>
              <a:t>A</a:t>
            </a:r>
            <a:r>
              <a:rPr lang="en-US" altLang="zh-CN" i="1" smtClean="0">
                <a:latin typeface="Symbol" pitchFamily="18" charset="2"/>
              </a:rPr>
              <a:t>h</a:t>
            </a:r>
            <a:r>
              <a:rPr lang="en-US" altLang="zh-CN" baseline="-25000" smtClean="0"/>
              <a:t>2</a:t>
            </a:r>
            <a:r>
              <a:rPr lang="en-US" altLang="zh-CN" baseline="-25000" smtClean="0">
                <a:latin typeface="Symbol" pitchFamily="18" charset="2"/>
              </a:rPr>
              <a:t> </a:t>
            </a:r>
            <a:r>
              <a:rPr lang="en-US" altLang="zh-CN" smtClean="0"/>
              <a:t>= </a:t>
            </a:r>
            <a:r>
              <a:rPr lang="en-US" altLang="zh-CN" i="1" smtClean="0"/>
              <a:t>b</a:t>
            </a:r>
            <a:r>
              <a:rPr lang="en-US" altLang="zh-CN" smtClean="0"/>
              <a:t> </a:t>
            </a:r>
            <a:r>
              <a:rPr kumimoji="1" lang="zh-CN" altLang="en-US" smtClean="0"/>
              <a:t>− </a:t>
            </a:r>
            <a:r>
              <a:rPr lang="en-US" altLang="zh-CN" i="1" smtClean="0"/>
              <a:t>b</a:t>
            </a:r>
            <a:r>
              <a:rPr lang="en-US" altLang="zh-CN" smtClean="0"/>
              <a:t> = 0 </a:t>
            </a:r>
            <a:r>
              <a:rPr kumimoji="1" lang="zh-CN" altLang="en-US" smtClean="0"/>
              <a:t>．</a:t>
            </a:r>
          </a:p>
          <a:p>
            <a:pPr eaLnBrk="1" hangingPunct="1">
              <a:lnSpc>
                <a:spcPct val="90000"/>
              </a:lnSpc>
              <a:spcBef>
                <a:spcPct val="50000"/>
              </a:spcBef>
              <a:buFont typeface="Wingdings" pitchFamily="2" charset="2"/>
              <a:buNone/>
            </a:pPr>
            <a:endParaRPr lang="zh-CN" altLang="en-US" smtClean="0">
              <a:solidFill>
                <a:srgbClr val="0000FF"/>
              </a:solidFill>
            </a:endParaRPr>
          </a:p>
          <a:p>
            <a:pPr eaLnBrk="1" hangingPunct="1">
              <a:lnSpc>
                <a:spcPct val="90000"/>
              </a:lnSpc>
              <a:spcBef>
                <a:spcPct val="50000"/>
              </a:spcBef>
              <a:buFont typeface="Wingdings" pitchFamily="2" charset="2"/>
              <a:buNone/>
            </a:pPr>
            <a:r>
              <a:rPr lang="zh-CN" altLang="en-US" smtClean="0">
                <a:solidFill>
                  <a:srgbClr val="0000FF"/>
                </a:solidFill>
              </a:rPr>
              <a:t>性质</a:t>
            </a:r>
            <a:r>
              <a:rPr lang="en-US" altLang="zh-CN" smtClean="0">
                <a:solidFill>
                  <a:srgbClr val="0000FF"/>
                </a:solidFill>
              </a:rPr>
              <a:t>4</a:t>
            </a:r>
            <a:r>
              <a:rPr lang="zh-CN" altLang="en-US" smtClean="0">
                <a:solidFill>
                  <a:srgbClr val="0000FF"/>
                </a:solidFill>
              </a:rPr>
              <a:t>：</a:t>
            </a:r>
            <a:r>
              <a:rPr kumimoji="1" lang="zh-CN" altLang="en-US" smtClean="0"/>
              <a:t>若 </a:t>
            </a:r>
            <a:r>
              <a:rPr lang="en-US" altLang="zh-CN" i="1" smtClean="0"/>
              <a:t>x</a:t>
            </a:r>
            <a:r>
              <a:rPr lang="en-US" altLang="zh-CN" smtClean="0"/>
              <a:t> = </a:t>
            </a:r>
            <a:r>
              <a:rPr lang="en-US" altLang="zh-CN" i="1" smtClean="0">
                <a:latin typeface="Symbol" pitchFamily="18" charset="2"/>
              </a:rPr>
              <a:t>h </a:t>
            </a:r>
            <a:r>
              <a:rPr kumimoji="1" lang="zh-CN" altLang="en-US" smtClean="0"/>
              <a:t>是非齐次线性方程组 </a:t>
            </a:r>
            <a:r>
              <a:rPr lang="en-US" altLang="zh-CN" i="1" smtClean="0">
                <a:solidFill>
                  <a:srgbClr val="0000FF"/>
                </a:solidFill>
              </a:rPr>
              <a:t>Ax = b</a:t>
            </a:r>
            <a:r>
              <a:rPr lang="en-US" altLang="zh-CN" smtClean="0"/>
              <a:t> </a:t>
            </a:r>
            <a:r>
              <a:rPr lang="zh-CN" altLang="en-US" smtClean="0"/>
              <a:t>的解， </a:t>
            </a:r>
            <a:r>
              <a:rPr lang="en-US" altLang="zh-CN" i="1" smtClean="0"/>
              <a:t>x</a:t>
            </a:r>
            <a:r>
              <a:rPr lang="en-US" altLang="zh-CN" smtClean="0"/>
              <a:t> = </a:t>
            </a:r>
            <a:r>
              <a:rPr lang="en-US" altLang="zh-CN" i="1" smtClean="0">
                <a:latin typeface="Symbol" pitchFamily="18" charset="2"/>
              </a:rPr>
              <a:t>x </a:t>
            </a:r>
            <a:r>
              <a:rPr kumimoji="1" lang="zh-CN" altLang="en-US" smtClean="0"/>
              <a:t>是</a:t>
            </a:r>
          </a:p>
          <a:p>
            <a:pPr eaLnBrk="1" hangingPunct="1">
              <a:lnSpc>
                <a:spcPct val="90000"/>
              </a:lnSpc>
              <a:spcBef>
                <a:spcPct val="50000"/>
              </a:spcBef>
              <a:buFont typeface="Wingdings" pitchFamily="2" charset="2"/>
              <a:buNone/>
            </a:pPr>
            <a:r>
              <a:rPr kumimoji="1" lang="zh-CN" altLang="en-US" smtClean="0"/>
              <a:t>导出组 </a:t>
            </a:r>
            <a:r>
              <a:rPr lang="en-US" altLang="zh-CN" i="1" smtClean="0">
                <a:solidFill>
                  <a:srgbClr val="0000FF"/>
                </a:solidFill>
              </a:rPr>
              <a:t>Ax = </a:t>
            </a:r>
            <a:r>
              <a:rPr lang="en-US" altLang="zh-CN" smtClean="0">
                <a:solidFill>
                  <a:srgbClr val="0000FF"/>
                </a:solidFill>
              </a:rPr>
              <a:t>0</a:t>
            </a:r>
            <a:r>
              <a:rPr lang="en-US" altLang="zh-CN" smtClean="0"/>
              <a:t> </a:t>
            </a:r>
            <a:r>
              <a:rPr lang="zh-CN" altLang="en-US" smtClean="0"/>
              <a:t>的解，则 </a:t>
            </a:r>
            <a:r>
              <a:rPr lang="en-US" altLang="zh-CN" i="1" smtClean="0">
                <a:solidFill>
                  <a:srgbClr val="FF0000"/>
                </a:solidFill>
              </a:rPr>
              <a:t>x</a:t>
            </a:r>
            <a:r>
              <a:rPr lang="en-US" altLang="zh-CN" smtClean="0">
                <a:solidFill>
                  <a:srgbClr val="FF0000"/>
                </a:solidFill>
              </a:rPr>
              <a:t> = </a:t>
            </a:r>
            <a:r>
              <a:rPr lang="en-US" altLang="zh-CN" i="1" smtClean="0">
                <a:solidFill>
                  <a:srgbClr val="FF0000"/>
                </a:solidFill>
                <a:latin typeface="Symbol" pitchFamily="18" charset="2"/>
              </a:rPr>
              <a:t>x </a:t>
            </a:r>
            <a:r>
              <a:rPr lang="en-US" altLang="zh-CN" smtClean="0">
                <a:solidFill>
                  <a:srgbClr val="FF0000"/>
                </a:solidFill>
              </a:rPr>
              <a:t>+ </a:t>
            </a:r>
            <a:r>
              <a:rPr lang="en-US" altLang="zh-CN" i="1" smtClean="0">
                <a:solidFill>
                  <a:srgbClr val="FF0000"/>
                </a:solidFill>
                <a:latin typeface="Symbol" pitchFamily="18" charset="2"/>
              </a:rPr>
              <a:t>h</a:t>
            </a:r>
            <a:r>
              <a:rPr lang="en-US" altLang="zh-CN" baseline="-25000" smtClean="0">
                <a:latin typeface="Symbol" pitchFamily="18" charset="2"/>
              </a:rPr>
              <a:t>  </a:t>
            </a:r>
            <a:r>
              <a:rPr lang="zh-CN" altLang="en-US" smtClean="0">
                <a:latin typeface="Symbol" pitchFamily="18" charset="2"/>
              </a:rPr>
              <a:t>还</a:t>
            </a:r>
            <a:r>
              <a:rPr kumimoji="1" lang="zh-CN" altLang="en-US" smtClean="0"/>
              <a:t>是 </a:t>
            </a:r>
            <a:r>
              <a:rPr lang="en-US" altLang="zh-CN" i="1" smtClean="0">
                <a:solidFill>
                  <a:srgbClr val="0000FF"/>
                </a:solidFill>
              </a:rPr>
              <a:t>Ax = b</a:t>
            </a:r>
            <a:r>
              <a:rPr lang="en-US" altLang="zh-CN" smtClean="0">
                <a:solidFill>
                  <a:srgbClr val="0000FF"/>
                </a:solidFill>
              </a:rPr>
              <a:t> </a:t>
            </a:r>
            <a:r>
              <a:rPr lang="zh-CN" altLang="en-US" smtClean="0">
                <a:latin typeface="Symbol" pitchFamily="18" charset="2"/>
              </a:rPr>
              <a:t>的解</a:t>
            </a:r>
            <a:r>
              <a:rPr kumimoji="1" lang="zh-CN" altLang="en-US" smtClean="0"/>
              <a:t>．</a:t>
            </a:r>
          </a:p>
          <a:p>
            <a:pPr eaLnBrk="1" hangingPunct="1">
              <a:lnSpc>
                <a:spcPct val="90000"/>
              </a:lnSpc>
              <a:spcBef>
                <a:spcPct val="50000"/>
              </a:spcBef>
              <a:buClr>
                <a:schemeClr val="accent2"/>
              </a:buClr>
              <a:buSzPct val="80000"/>
              <a:buFont typeface="Wingdings" pitchFamily="2" charset="2"/>
              <a:buNone/>
            </a:pPr>
            <a:r>
              <a:rPr lang="zh-CN" altLang="en-US" smtClean="0">
                <a:solidFill>
                  <a:srgbClr val="0000FF"/>
                </a:solidFill>
              </a:rPr>
              <a:t>证明：</a:t>
            </a:r>
            <a:r>
              <a:rPr lang="zh-CN" altLang="en-US" smtClean="0"/>
              <a:t>  </a:t>
            </a:r>
            <a:r>
              <a:rPr lang="en-US" altLang="zh-CN" i="1" smtClean="0"/>
              <a:t>A</a:t>
            </a:r>
            <a:r>
              <a:rPr lang="en-US" altLang="zh-CN" smtClean="0"/>
              <a:t>(</a:t>
            </a:r>
            <a:r>
              <a:rPr lang="en-US" altLang="zh-CN" i="1" smtClean="0">
                <a:latin typeface="Symbol" pitchFamily="18" charset="2"/>
              </a:rPr>
              <a:t>x </a:t>
            </a:r>
            <a:r>
              <a:rPr lang="en-US" altLang="zh-CN" smtClean="0"/>
              <a:t>+ </a:t>
            </a:r>
            <a:r>
              <a:rPr lang="en-US" altLang="zh-CN" i="1" smtClean="0">
                <a:latin typeface="Symbol" pitchFamily="18" charset="2"/>
              </a:rPr>
              <a:t>h</a:t>
            </a:r>
            <a:r>
              <a:rPr lang="en-US" altLang="zh-CN" baseline="-25000" smtClean="0">
                <a:latin typeface="Symbol" pitchFamily="18" charset="2"/>
              </a:rPr>
              <a:t> </a:t>
            </a:r>
            <a:r>
              <a:rPr lang="en-US" altLang="zh-CN" smtClean="0">
                <a:latin typeface="Symbol" pitchFamily="18" charset="2"/>
              </a:rPr>
              <a:t>) </a:t>
            </a:r>
            <a:r>
              <a:rPr lang="en-US" altLang="zh-CN" smtClean="0"/>
              <a:t>=</a:t>
            </a:r>
            <a:r>
              <a:rPr lang="en-US" altLang="zh-CN" smtClean="0">
                <a:latin typeface="Symbol" pitchFamily="18" charset="2"/>
              </a:rPr>
              <a:t> </a:t>
            </a:r>
            <a:r>
              <a:rPr lang="en-US" altLang="zh-CN" i="1" smtClean="0"/>
              <a:t>A</a:t>
            </a:r>
            <a:r>
              <a:rPr lang="en-US" altLang="zh-CN" i="1" smtClean="0">
                <a:latin typeface="Symbol" pitchFamily="18" charset="2"/>
              </a:rPr>
              <a:t>x </a:t>
            </a:r>
            <a:r>
              <a:rPr lang="en-US" altLang="zh-CN" smtClean="0"/>
              <a:t>+ </a:t>
            </a:r>
            <a:r>
              <a:rPr lang="en-US" altLang="zh-CN" i="1" smtClean="0"/>
              <a:t>A</a:t>
            </a:r>
            <a:r>
              <a:rPr lang="en-US" altLang="zh-CN" i="1" smtClean="0">
                <a:latin typeface="Symbol" pitchFamily="18" charset="2"/>
              </a:rPr>
              <a:t>h </a:t>
            </a:r>
            <a:r>
              <a:rPr lang="en-US" altLang="zh-CN" baseline="-25000" smtClean="0">
                <a:latin typeface="Symbol" pitchFamily="18" charset="2"/>
              </a:rPr>
              <a:t> </a:t>
            </a:r>
            <a:r>
              <a:rPr lang="en-US" altLang="zh-CN" smtClean="0"/>
              <a:t>= 0 + </a:t>
            </a:r>
            <a:r>
              <a:rPr lang="en-US" altLang="zh-CN" i="1" smtClean="0"/>
              <a:t>b</a:t>
            </a:r>
            <a:r>
              <a:rPr lang="en-US" altLang="zh-CN" smtClean="0"/>
              <a:t> = </a:t>
            </a:r>
            <a:r>
              <a:rPr lang="en-US" altLang="zh-CN" i="1" smtClean="0"/>
              <a:t>b</a:t>
            </a:r>
            <a:r>
              <a:rPr lang="en-US" altLang="zh-CN" smtClean="0"/>
              <a:t> </a:t>
            </a:r>
            <a:r>
              <a:rPr kumimoji="1" lang="zh-CN" altLang="en-US"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slide(fromBottom)">
                                      <p:cBhvr>
                                        <p:cTn id="7" dur="500"/>
                                        <p:tgtEl>
                                          <p:spTgt spid="993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99331">
                                            <p:txEl>
                                              <p:pRg st="1" end="1"/>
                                            </p:txEl>
                                          </p:spTgt>
                                        </p:tgtEl>
                                        <p:attrNameLst>
                                          <p:attrName>style.visibility</p:attrName>
                                        </p:attrNameLst>
                                      </p:cBhvr>
                                      <p:to>
                                        <p:strVal val="visible"/>
                                      </p:to>
                                    </p:set>
                                    <p:animEffect transition="in" filter="slide(fromBottom)">
                                      <p:cBhvr>
                                        <p:cTn id="12" dur="500"/>
                                        <p:tgtEl>
                                          <p:spTgt spid="99331">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99331">
                                            <p:txEl>
                                              <p:pRg st="2" end="2"/>
                                            </p:txEl>
                                          </p:spTgt>
                                        </p:tgtEl>
                                        <p:attrNameLst>
                                          <p:attrName>style.visibility</p:attrName>
                                        </p:attrNameLst>
                                      </p:cBhvr>
                                      <p:to>
                                        <p:strVal val="visible"/>
                                      </p:to>
                                    </p:set>
                                    <p:animEffect transition="in" filter="slide(fromBottom)">
                                      <p:cBhvr>
                                        <p:cTn id="15" dur="500"/>
                                        <p:tgtEl>
                                          <p:spTgt spid="9933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2" fill="hold" nodeType="clickEffect">
                                  <p:stCondLst>
                                    <p:cond delay="0"/>
                                  </p:stCondLst>
                                  <p:childTnLst>
                                    <p:set>
                                      <p:cBhvr>
                                        <p:cTn id="19" dur="1" fill="hold">
                                          <p:stCondLst>
                                            <p:cond delay="0"/>
                                          </p:stCondLst>
                                        </p:cTn>
                                        <p:tgtEl>
                                          <p:spTgt spid="99331">
                                            <p:txEl>
                                              <p:pRg st="3" end="3"/>
                                            </p:txEl>
                                          </p:spTgt>
                                        </p:tgtEl>
                                        <p:attrNameLst>
                                          <p:attrName>style.visibility</p:attrName>
                                        </p:attrNameLst>
                                      </p:cBhvr>
                                      <p:to>
                                        <p:strVal val="visible"/>
                                      </p:to>
                                    </p:set>
                                    <p:anim calcmode="lin" valueType="num">
                                      <p:cBhvr additive="base">
                                        <p:cTn id="20" dur="500" fill="hold"/>
                                        <p:tgtEl>
                                          <p:spTgt spid="99331">
                                            <p:txEl>
                                              <p:pRg st="3" end="3"/>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993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nodeType="clickEffect">
                                  <p:stCondLst>
                                    <p:cond delay="0"/>
                                  </p:stCondLst>
                                  <p:childTnLst>
                                    <p:set>
                                      <p:cBhvr>
                                        <p:cTn id="25" dur="1" fill="hold">
                                          <p:stCondLst>
                                            <p:cond delay="0"/>
                                          </p:stCondLst>
                                        </p:cTn>
                                        <p:tgtEl>
                                          <p:spTgt spid="99331">
                                            <p:txEl>
                                              <p:pRg st="5" end="5"/>
                                            </p:txEl>
                                          </p:spTgt>
                                        </p:tgtEl>
                                        <p:attrNameLst>
                                          <p:attrName>style.visibility</p:attrName>
                                        </p:attrNameLst>
                                      </p:cBhvr>
                                      <p:to>
                                        <p:strVal val="visible"/>
                                      </p:to>
                                    </p:set>
                                    <p:animEffect transition="in" filter="slide(fromBottom)">
                                      <p:cBhvr>
                                        <p:cTn id="26" dur="500"/>
                                        <p:tgtEl>
                                          <p:spTgt spid="99331">
                                            <p:txEl>
                                              <p:pRg st="5" end="5"/>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99331">
                                            <p:txEl>
                                              <p:pRg st="6" end="6"/>
                                            </p:txEl>
                                          </p:spTgt>
                                        </p:tgtEl>
                                        <p:attrNameLst>
                                          <p:attrName>style.visibility</p:attrName>
                                        </p:attrNameLst>
                                      </p:cBhvr>
                                      <p:to>
                                        <p:strVal val="visible"/>
                                      </p:to>
                                    </p:set>
                                    <p:animEffect transition="in" filter="slide(fromBottom)">
                                      <p:cBhvr>
                                        <p:cTn id="29" dur="500"/>
                                        <p:tgtEl>
                                          <p:spTgt spid="99331">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2" fill="hold" nodeType="clickEffect">
                                  <p:stCondLst>
                                    <p:cond delay="0"/>
                                  </p:stCondLst>
                                  <p:childTnLst>
                                    <p:set>
                                      <p:cBhvr>
                                        <p:cTn id="33" dur="1" fill="hold">
                                          <p:stCondLst>
                                            <p:cond delay="0"/>
                                          </p:stCondLst>
                                        </p:cTn>
                                        <p:tgtEl>
                                          <p:spTgt spid="99331">
                                            <p:txEl>
                                              <p:pRg st="7" end="7"/>
                                            </p:txEl>
                                          </p:spTgt>
                                        </p:tgtEl>
                                        <p:attrNameLst>
                                          <p:attrName>style.visibility</p:attrName>
                                        </p:attrNameLst>
                                      </p:cBhvr>
                                      <p:to>
                                        <p:strVal val="visible"/>
                                      </p:to>
                                    </p:set>
                                    <p:anim calcmode="lin" valueType="num">
                                      <p:cBhvr additive="base">
                                        <p:cTn id="34" dur="500" fill="hold"/>
                                        <p:tgtEl>
                                          <p:spTgt spid="99331">
                                            <p:txEl>
                                              <p:pRg st="7" end="7"/>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9933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455613" y="455613"/>
            <a:ext cx="8148637" cy="2867025"/>
          </a:xfrm>
          <a:prstGeom prst="rect">
            <a:avLst/>
          </a:prstGeom>
          <a:noFill/>
          <a:ln w="9525">
            <a:noFill/>
            <a:miter lim="800000"/>
            <a:headEnd/>
            <a:tailEnd/>
          </a:ln>
        </p:spPr>
        <p:txBody>
          <a:bodyPr>
            <a:spAutoFit/>
          </a:bodyPr>
          <a:lstStyle/>
          <a:p>
            <a:pPr marL="457200" indent="-457200">
              <a:lnSpc>
                <a:spcPct val="110000"/>
              </a:lnSpc>
              <a:spcBef>
                <a:spcPct val="50000"/>
              </a:spcBef>
              <a:buClr>
                <a:srgbClr val="9999CC"/>
              </a:buClr>
              <a:buSzPct val="80000"/>
              <a:buFont typeface="Wingdings" pitchFamily="2" charset="2"/>
              <a:buNone/>
            </a:pPr>
            <a:r>
              <a:rPr lang="zh-CN" altLang="en-US" sz="2400" b="1">
                <a:solidFill>
                  <a:srgbClr val="000000"/>
                </a:solidFill>
                <a:latin typeface="Times New Roman" pitchFamily="18" charset="0"/>
                <a:ea typeface="楷体_GB2312"/>
                <a:cs typeface="楷体_GB2312"/>
              </a:rPr>
              <a:t>根据性质</a:t>
            </a:r>
            <a:r>
              <a:rPr lang="en-US" altLang="zh-CN" sz="2400" b="1">
                <a:solidFill>
                  <a:srgbClr val="000000"/>
                </a:solidFill>
                <a:latin typeface="Times New Roman" pitchFamily="18" charset="0"/>
                <a:ea typeface="楷体_GB2312"/>
                <a:cs typeface="楷体_GB2312"/>
              </a:rPr>
              <a:t>3 </a:t>
            </a:r>
            <a:r>
              <a:rPr lang="zh-CN" altLang="en-US" sz="2400" b="1">
                <a:solidFill>
                  <a:srgbClr val="000000"/>
                </a:solidFill>
                <a:latin typeface="Times New Roman" pitchFamily="18" charset="0"/>
                <a:ea typeface="楷体_GB2312"/>
                <a:cs typeface="楷体_GB2312"/>
              </a:rPr>
              <a:t>和性质</a:t>
            </a:r>
            <a:r>
              <a:rPr lang="en-US" altLang="zh-CN" sz="2400" b="1">
                <a:solidFill>
                  <a:srgbClr val="000000"/>
                </a:solidFill>
                <a:latin typeface="Times New Roman" pitchFamily="18" charset="0"/>
                <a:ea typeface="楷体_GB2312"/>
                <a:cs typeface="楷体_GB2312"/>
              </a:rPr>
              <a:t>4 </a:t>
            </a:r>
            <a:r>
              <a:rPr lang="zh-CN" altLang="en-US" sz="2400" b="1">
                <a:solidFill>
                  <a:srgbClr val="000000"/>
                </a:solidFill>
                <a:latin typeface="Times New Roman" pitchFamily="18" charset="0"/>
                <a:ea typeface="楷体_GB2312"/>
                <a:cs typeface="楷体_GB2312"/>
              </a:rPr>
              <a:t>可知</a:t>
            </a:r>
          </a:p>
          <a:p>
            <a:pPr marL="457200" indent="-457200">
              <a:lnSpc>
                <a:spcPct val="110000"/>
              </a:lnSpc>
              <a:spcBef>
                <a:spcPct val="20000"/>
              </a:spcBef>
              <a:buClr>
                <a:srgbClr val="FF0000"/>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若 </a:t>
            </a:r>
            <a:r>
              <a:rPr lang="en-US" altLang="zh-CN" sz="2400" b="1" i="1">
                <a:solidFill>
                  <a:srgbClr val="0000FF"/>
                </a:solidFill>
                <a:latin typeface="Times New Roman" pitchFamily="18" charset="0"/>
                <a:ea typeface="楷体_GB2312"/>
                <a:cs typeface="楷体_GB2312"/>
              </a:rPr>
              <a:t>x</a:t>
            </a:r>
            <a:r>
              <a:rPr lang="en-US" altLang="zh-CN" sz="2400" b="1">
                <a:solidFill>
                  <a:srgbClr val="0000FF"/>
                </a:solidFill>
                <a:latin typeface="Times New Roman" pitchFamily="18" charset="0"/>
                <a:ea typeface="楷体_GB2312"/>
                <a:cs typeface="楷体_GB2312"/>
              </a:rPr>
              <a:t> = </a:t>
            </a:r>
            <a:r>
              <a:rPr lang="en-US" altLang="zh-CN" sz="2400" b="1" i="1">
                <a:solidFill>
                  <a:srgbClr val="0000FF"/>
                </a:solidFill>
                <a:latin typeface="Symbol" pitchFamily="18" charset="2"/>
                <a:ea typeface="楷体_GB2312"/>
                <a:cs typeface="楷体_GB2312"/>
              </a:rPr>
              <a:t>h</a:t>
            </a:r>
            <a:r>
              <a:rPr lang="en-US" altLang="zh-CN" sz="2400" b="1" baseline="30000">
                <a:solidFill>
                  <a:srgbClr val="0000FF"/>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 </a:t>
            </a:r>
            <a:r>
              <a:rPr lang="en-US" altLang="zh-CN" sz="2400" b="1" i="1">
                <a:solidFill>
                  <a:srgbClr val="0000FF"/>
                </a:solidFill>
                <a:latin typeface="Times New Roman" pitchFamily="18" charset="0"/>
                <a:ea typeface="楷体_GB2312"/>
                <a:cs typeface="楷体_GB2312"/>
              </a:rPr>
              <a:t>Ax = b</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的解， </a:t>
            </a:r>
            <a:r>
              <a:rPr lang="en-US" altLang="zh-CN" sz="2400" b="1" i="1">
                <a:solidFill>
                  <a:srgbClr val="0000FF"/>
                </a:solidFill>
                <a:latin typeface="Times New Roman" pitchFamily="18" charset="0"/>
                <a:ea typeface="楷体_GB2312"/>
                <a:cs typeface="楷体_GB2312"/>
              </a:rPr>
              <a:t>x</a:t>
            </a:r>
            <a:r>
              <a:rPr lang="en-US" altLang="zh-CN" sz="2400" b="1">
                <a:solidFill>
                  <a:srgbClr val="0000FF"/>
                </a:solidFill>
                <a:latin typeface="Times New Roman" pitchFamily="18" charset="0"/>
                <a:ea typeface="楷体_GB2312"/>
                <a:cs typeface="楷体_GB2312"/>
              </a:rPr>
              <a:t> = </a:t>
            </a:r>
            <a:r>
              <a:rPr lang="en-US" altLang="zh-CN" sz="2400" b="1" i="1">
                <a:solidFill>
                  <a:srgbClr val="0000FF"/>
                </a:solidFill>
                <a:latin typeface="Symbol" pitchFamily="18" charset="2"/>
                <a:ea typeface="楷体_GB2312"/>
                <a:cs typeface="楷体_GB2312"/>
              </a:rPr>
              <a:t>x</a:t>
            </a:r>
            <a:r>
              <a:rPr lang="en-US" altLang="zh-CN" sz="2400" b="1" i="1">
                <a:solidFill>
                  <a:srgbClr val="FF0000"/>
                </a:solidFill>
                <a:latin typeface="Symbol" pitchFamily="18" charset="2"/>
                <a:ea typeface="楷体_GB2312"/>
                <a:cs typeface="楷体_GB2312"/>
              </a:rPr>
              <a:t> </a:t>
            </a:r>
            <a:r>
              <a:rPr lang="zh-CN" altLang="en-US" sz="2400" b="1">
                <a:solidFill>
                  <a:srgbClr val="000000"/>
                </a:solidFill>
                <a:latin typeface="Times New Roman" pitchFamily="18" charset="0"/>
                <a:ea typeface="楷体_GB2312"/>
                <a:cs typeface="楷体_GB2312"/>
              </a:rPr>
              <a:t>是 </a:t>
            </a:r>
            <a:r>
              <a:rPr lang="en-US" altLang="zh-CN" sz="2400" b="1" i="1">
                <a:solidFill>
                  <a:srgbClr val="0000FF"/>
                </a:solidFill>
                <a:latin typeface="Times New Roman" pitchFamily="18" charset="0"/>
                <a:ea typeface="楷体_GB2312"/>
                <a:cs typeface="楷体_GB2312"/>
              </a:rPr>
              <a:t>Ax = </a:t>
            </a:r>
            <a:r>
              <a:rPr lang="en-US" altLang="zh-CN" sz="2400" b="1">
                <a:solidFill>
                  <a:srgbClr val="0000FF"/>
                </a:solidFill>
                <a:latin typeface="Times New Roman" pitchFamily="18" charset="0"/>
                <a:ea typeface="楷体_GB2312"/>
                <a:cs typeface="楷体_GB2312"/>
              </a:rPr>
              <a:t>0</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的解，那么</a:t>
            </a:r>
          </a:p>
          <a:p>
            <a:pPr marL="457200" indent="-457200">
              <a:lnSpc>
                <a:spcPct val="110000"/>
              </a:lnSpc>
              <a:spcBef>
                <a:spcPct val="20000"/>
              </a:spcBef>
              <a:buClr>
                <a:srgbClr val="FF0000"/>
              </a:buClr>
              <a:buSzPct val="75000"/>
              <a:buFont typeface="Wingdings" pitchFamily="2" charset="2"/>
              <a:buNone/>
            </a:pPr>
            <a:r>
              <a:rPr lang="zh-CN" altLang="en-US" sz="2400" b="1" i="1">
                <a:solidFill>
                  <a:srgbClr val="0000FF"/>
                </a:solidFill>
                <a:latin typeface="Times New Roman" pitchFamily="18" charset="0"/>
              </a:rPr>
              <a:t>	 </a:t>
            </a:r>
            <a:r>
              <a:rPr lang="en-US" altLang="zh-CN" sz="2400" b="1" i="1">
                <a:solidFill>
                  <a:srgbClr val="0000FF"/>
                </a:solidFill>
                <a:latin typeface="Times New Roman" pitchFamily="18" charset="0"/>
              </a:rPr>
              <a:t>x = </a:t>
            </a:r>
            <a:r>
              <a:rPr lang="en-US" altLang="zh-CN" sz="2400" b="1" i="1">
                <a:solidFill>
                  <a:srgbClr val="0000FF"/>
                </a:solidFill>
                <a:latin typeface="Symbol" pitchFamily="18" charset="2"/>
              </a:rPr>
              <a:t>x</a:t>
            </a:r>
            <a:r>
              <a:rPr lang="en-US" altLang="zh-CN" sz="2400" b="1" i="1">
                <a:solidFill>
                  <a:srgbClr val="0000FF"/>
                </a:solidFill>
                <a:latin typeface="Times New Roman" pitchFamily="18" charset="0"/>
              </a:rPr>
              <a:t> + </a:t>
            </a:r>
            <a:r>
              <a:rPr lang="en-US" altLang="zh-CN" sz="2400" b="1" i="1">
                <a:solidFill>
                  <a:srgbClr val="0000FF"/>
                </a:solidFill>
                <a:latin typeface="Symbol" pitchFamily="18" charset="2"/>
              </a:rPr>
              <a:t>h</a:t>
            </a:r>
            <a:r>
              <a:rPr lang="en-US" altLang="zh-CN" sz="2400" b="1">
                <a:solidFill>
                  <a:srgbClr val="0000FF"/>
                </a:solidFill>
                <a:latin typeface="Times New Roman" pitchFamily="18" charset="0"/>
              </a:rPr>
              <a:t>*</a:t>
            </a:r>
            <a:r>
              <a:rPr lang="en-US" altLang="zh-CN" sz="2400" b="1">
                <a:solidFill>
                  <a:srgbClr val="000000"/>
                </a:solidFill>
                <a:latin typeface="Times New Roman" pitchFamily="18" charset="0"/>
              </a:rPr>
              <a:t> </a:t>
            </a:r>
            <a:r>
              <a:rPr lang="zh-CN" altLang="en-US" sz="2400" b="1">
                <a:solidFill>
                  <a:srgbClr val="000000"/>
                </a:solidFill>
                <a:latin typeface="楷体_GB2312"/>
                <a:ea typeface="楷体_GB2312"/>
                <a:cs typeface="楷体_GB2312"/>
              </a:rPr>
              <a:t>也</a:t>
            </a:r>
            <a:r>
              <a:rPr lang="zh-CN" altLang="en-US" sz="2400" b="1">
                <a:solidFill>
                  <a:srgbClr val="000000"/>
                </a:solidFill>
                <a:ea typeface="楷体_GB2312"/>
                <a:cs typeface="楷体_GB2312"/>
              </a:rPr>
              <a:t>是 </a:t>
            </a:r>
            <a:r>
              <a:rPr lang="en-US" altLang="zh-CN" sz="2400" b="1" i="1">
                <a:solidFill>
                  <a:srgbClr val="0000FF"/>
                </a:solidFill>
                <a:latin typeface="Times New Roman" pitchFamily="18" charset="0"/>
                <a:ea typeface="楷体_GB2312"/>
                <a:cs typeface="楷体_GB2312"/>
              </a:rPr>
              <a:t>Ax = b</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的解</a:t>
            </a:r>
            <a:r>
              <a:rPr kumimoji="1" lang="zh-CN" altLang="en-US" sz="2400" b="1">
                <a:solidFill>
                  <a:srgbClr val="000000"/>
                </a:solidFill>
                <a:latin typeface="Times New Roman" pitchFamily="18" charset="0"/>
                <a:ea typeface="楷体_GB2312"/>
                <a:cs typeface="楷体_GB2312"/>
              </a:rPr>
              <a:t>．</a:t>
            </a:r>
          </a:p>
          <a:p>
            <a:pPr marL="457200" indent="-457200">
              <a:lnSpc>
                <a:spcPct val="110000"/>
              </a:lnSpc>
              <a:spcBef>
                <a:spcPct val="20000"/>
              </a:spcBef>
              <a:buClr>
                <a:srgbClr val="FF0000"/>
              </a:buClr>
              <a:buSzPct val="75000"/>
              <a:buFont typeface="Wingdings" pitchFamily="2" charset="2"/>
              <a:buChar char="n"/>
            </a:pPr>
            <a:r>
              <a:rPr kumimoji="1" lang="zh-CN" altLang="en-US" sz="2400" b="1">
                <a:solidFill>
                  <a:srgbClr val="000000"/>
                </a:solidFill>
                <a:latin typeface="Times New Roman" pitchFamily="18" charset="0"/>
                <a:ea typeface="楷体_GB2312"/>
                <a:cs typeface="楷体_GB2312"/>
              </a:rPr>
              <a:t>设 </a:t>
            </a:r>
            <a:r>
              <a:rPr lang="en-US" altLang="zh-CN" sz="2400" b="1" i="1">
                <a:solidFill>
                  <a:srgbClr val="0000FF"/>
                </a:solidFill>
                <a:latin typeface="Times New Roman" pitchFamily="18" charset="0"/>
                <a:ea typeface="楷体_GB2312"/>
                <a:cs typeface="楷体_GB2312"/>
              </a:rPr>
              <a:t>Ax = </a:t>
            </a:r>
            <a:r>
              <a:rPr lang="en-US" altLang="zh-CN" sz="2400" b="1">
                <a:solidFill>
                  <a:srgbClr val="0000FF"/>
                </a:solidFill>
                <a:latin typeface="Times New Roman" pitchFamily="18" charset="0"/>
                <a:ea typeface="楷体_GB2312"/>
                <a:cs typeface="楷体_GB2312"/>
              </a:rPr>
              <a:t>0</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的通解为 </a:t>
            </a:r>
            <a:r>
              <a:rPr lang="en-US" altLang="zh-CN" sz="2400" b="1" i="1">
                <a:solidFill>
                  <a:srgbClr val="0000FF"/>
                </a:solidFill>
                <a:latin typeface="Symbol" pitchFamily="18" charset="2"/>
                <a:ea typeface="楷体_GB2312"/>
                <a:cs typeface="楷体_GB2312"/>
              </a:rPr>
              <a:t>x</a:t>
            </a:r>
            <a:r>
              <a:rPr lang="en-US" altLang="zh-CN" sz="2400" b="1" i="1">
                <a:solidFill>
                  <a:srgbClr val="0000FF"/>
                </a:solidFill>
                <a:latin typeface="Times New Roman" pitchFamily="18" charset="0"/>
                <a:ea typeface="楷体_GB2312"/>
                <a:cs typeface="楷体_GB2312"/>
              </a:rPr>
              <a:t> = c</a:t>
            </a:r>
            <a:r>
              <a:rPr lang="en-US" altLang="zh-CN" sz="2400" b="1" baseline="-25000">
                <a:solidFill>
                  <a:srgbClr val="0000FF"/>
                </a:solidFill>
                <a:latin typeface="Times New Roman" pitchFamily="18" charset="0"/>
                <a:ea typeface="楷体_GB2312"/>
                <a:cs typeface="楷体_GB2312"/>
              </a:rPr>
              <a:t>1</a:t>
            </a:r>
            <a:r>
              <a:rPr lang="en-US" altLang="zh-CN" sz="2400" b="1" i="1">
                <a:solidFill>
                  <a:srgbClr val="0000FF"/>
                </a:solidFill>
                <a:latin typeface="Symbol" pitchFamily="18" charset="2"/>
                <a:ea typeface="楷体_GB2312"/>
                <a:cs typeface="楷体_GB2312"/>
              </a:rPr>
              <a:t>x</a:t>
            </a:r>
            <a:r>
              <a:rPr lang="en-US" altLang="zh-CN" sz="2400" b="1" baseline="-25000">
                <a:solidFill>
                  <a:srgbClr val="0000FF"/>
                </a:solidFill>
                <a:latin typeface="Symbol" pitchFamily="18" charset="2"/>
                <a:ea typeface="楷体_GB2312"/>
                <a:cs typeface="楷体_GB2312"/>
              </a:rPr>
              <a:t>1</a:t>
            </a:r>
            <a:r>
              <a:rPr lang="en-US" altLang="zh-CN" sz="2400" b="1">
                <a:solidFill>
                  <a:srgbClr val="0000FF"/>
                </a:solidFill>
                <a:latin typeface="Times New Roman" pitchFamily="18" charset="0"/>
                <a:ea typeface="楷体_GB2312"/>
                <a:cs typeface="楷体_GB2312"/>
              </a:rPr>
              <a:t>+</a:t>
            </a:r>
            <a:r>
              <a:rPr lang="en-US" altLang="zh-CN" sz="2400" b="1" i="1">
                <a:solidFill>
                  <a:srgbClr val="0000FF"/>
                </a:solidFill>
                <a:latin typeface="Times New Roman" pitchFamily="18" charset="0"/>
                <a:ea typeface="楷体_GB2312"/>
                <a:cs typeface="楷体_GB2312"/>
              </a:rPr>
              <a:t>c</a:t>
            </a:r>
            <a:r>
              <a:rPr lang="en-US" altLang="zh-CN" sz="2400" b="1" baseline="-25000">
                <a:solidFill>
                  <a:srgbClr val="0000FF"/>
                </a:solidFill>
                <a:latin typeface="Times New Roman" pitchFamily="18" charset="0"/>
                <a:ea typeface="楷体_GB2312"/>
                <a:cs typeface="楷体_GB2312"/>
              </a:rPr>
              <a:t>2</a:t>
            </a:r>
            <a:r>
              <a:rPr lang="en-US" altLang="zh-CN" sz="2400" b="1" i="1">
                <a:solidFill>
                  <a:srgbClr val="0000FF"/>
                </a:solidFill>
                <a:latin typeface="Symbol" pitchFamily="18" charset="2"/>
                <a:ea typeface="楷体_GB2312"/>
                <a:cs typeface="楷体_GB2312"/>
              </a:rPr>
              <a:t>x</a:t>
            </a:r>
            <a:r>
              <a:rPr lang="en-US" altLang="zh-CN" sz="2400" b="1" baseline="-25000">
                <a:solidFill>
                  <a:srgbClr val="0000FF"/>
                </a:solidFill>
                <a:latin typeface="Symbol" pitchFamily="18" charset="2"/>
                <a:ea typeface="楷体_GB2312"/>
                <a:cs typeface="楷体_GB2312"/>
              </a:rPr>
              <a:t>2</a:t>
            </a:r>
            <a:r>
              <a:rPr lang="en-US" altLang="zh-CN" sz="2400" b="1">
                <a:solidFill>
                  <a:srgbClr val="0000FF"/>
                </a:solidFill>
                <a:latin typeface="Times New Roman" pitchFamily="18" charset="0"/>
                <a:ea typeface="楷体_GB2312"/>
                <a:cs typeface="楷体_GB2312"/>
              </a:rPr>
              <a:t>+…+</a:t>
            </a:r>
            <a:r>
              <a:rPr lang="en-US" altLang="zh-CN" sz="2400" b="1" i="1">
                <a:solidFill>
                  <a:srgbClr val="0000FF"/>
                </a:solidFill>
                <a:latin typeface="Times New Roman" pitchFamily="18" charset="0"/>
                <a:ea typeface="楷体_GB2312"/>
                <a:cs typeface="楷体_GB2312"/>
              </a:rPr>
              <a:t>c</a:t>
            </a:r>
            <a:r>
              <a:rPr lang="en-US" altLang="zh-CN" sz="2400" b="1" i="1" baseline="-25000">
                <a:solidFill>
                  <a:srgbClr val="0000FF"/>
                </a:solidFill>
                <a:latin typeface="Times New Roman" pitchFamily="18" charset="0"/>
                <a:ea typeface="楷体_GB2312"/>
                <a:cs typeface="楷体_GB2312"/>
              </a:rPr>
              <a:t>n-r</a:t>
            </a:r>
            <a:r>
              <a:rPr lang="en-US" altLang="zh-CN" sz="2400" b="1" i="1">
                <a:solidFill>
                  <a:srgbClr val="0000FF"/>
                </a:solidFill>
                <a:latin typeface="Symbol" pitchFamily="18" charset="2"/>
                <a:ea typeface="楷体_GB2312"/>
                <a:cs typeface="楷体_GB2312"/>
              </a:rPr>
              <a:t>x</a:t>
            </a:r>
            <a:r>
              <a:rPr lang="en-US" altLang="zh-CN" sz="2400" b="1" i="1" baseline="-25000">
                <a:solidFill>
                  <a:srgbClr val="0000FF"/>
                </a:solidFill>
                <a:latin typeface="Times New Roman" pitchFamily="18" charset="0"/>
                <a:ea typeface="楷体_GB2312"/>
                <a:cs typeface="楷体_GB2312"/>
              </a:rPr>
              <a:t>n-r</a:t>
            </a:r>
            <a:r>
              <a:rPr lang="en-US" altLang="zh-CN" sz="2400" b="1" i="1" baseline="-25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110000"/>
              </a:lnSpc>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于是 </a:t>
            </a:r>
            <a:r>
              <a:rPr lang="en-US" altLang="zh-CN" sz="2400" b="1" i="1">
                <a:solidFill>
                  <a:srgbClr val="0000FF"/>
                </a:solidFill>
                <a:latin typeface="Times New Roman" pitchFamily="18" charset="0"/>
                <a:ea typeface="楷体_GB2312"/>
                <a:cs typeface="楷体_GB2312"/>
              </a:rPr>
              <a:t>Ax = b</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的通解为</a:t>
            </a:r>
          </a:p>
          <a:p>
            <a:pPr marL="457200" indent="-457200" algn="ctr">
              <a:lnSpc>
                <a:spcPct val="110000"/>
              </a:lnSpc>
              <a:spcBef>
                <a:spcPct val="20000"/>
              </a:spcBef>
              <a:buClr>
                <a:srgbClr val="FF0000"/>
              </a:buClr>
              <a:buSzPct val="75000"/>
              <a:buFont typeface="Wingdings" pitchFamily="2" charset="2"/>
              <a:buNone/>
            </a:pPr>
            <a:r>
              <a:rPr lang="en-US" altLang="zh-CN" sz="2400" b="1" i="1">
                <a:solidFill>
                  <a:srgbClr val="FF0000"/>
                </a:solidFill>
                <a:latin typeface="Symbol" pitchFamily="18" charset="2"/>
                <a:ea typeface="楷体_GB2312"/>
                <a:cs typeface="楷体_GB2312"/>
              </a:rPr>
              <a:t>h</a:t>
            </a:r>
            <a:r>
              <a:rPr lang="en-US" altLang="zh-CN" sz="2400" b="1" i="1">
                <a:solidFill>
                  <a:srgbClr val="FF0000"/>
                </a:solidFill>
                <a:latin typeface="Times New Roman" pitchFamily="18" charset="0"/>
                <a:ea typeface="楷体_GB2312"/>
                <a:cs typeface="楷体_GB2312"/>
              </a:rPr>
              <a:t> = c</a:t>
            </a:r>
            <a:r>
              <a:rPr lang="en-US" altLang="zh-CN" sz="2400" b="1" baseline="-25000">
                <a:solidFill>
                  <a:srgbClr val="FF0000"/>
                </a:solidFill>
                <a:latin typeface="Times New Roman" pitchFamily="18" charset="0"/>
                <a:ea typeface="楷体_GB2312"/>
                <a:cs typeface="楷体_GB2312"/>
              </a:rPr>
              <a:t>1</a:t>
            </a:r>
            <a:r>
              <a:rPr lang="en-US" altLang="zh-CN" sz="2400" b="1" i="1">
                <a:solidFill>
                  <a:srgbClr val="FF0000"/>
                </a:solidFill>
                <a:latin typeface="Symbol" pitchFamily="18" charset="2"/>
                <a:ea typeface="楷体_GB2312"/>
                <a:cs typeface="楷体_GB2312"/>
              </a:rPr>
              <a:t>x</a:t>
            </a:r>
            <a:r>
              <a:rPr lang="en-US" altLang="zh-CN" sz="2400" b="1" baseline="-25000">
                <a:solidFill>
                  <a:srgbClr val="FF0000"/>
                </a:solidFill>
                <a:latin typeface="Symbol" pitchFamily="18" charset="2"/>
                <a:ea typeface="楷体_GB2312"/>
                <a:cs typeface="楷体_GB2312"/>
              </a:rPr>
              <a:t>1</a:t>
            </a:r>
            <a:r>
              <a:rPr lang="en-US" altLang="zh-CN" sz="2400" b="1">
                <a:solidFill>
                  <a:srgbClr val="FF0000"/>
                </a:solidFill>
                <a:latin typeface="Times New Roman" pitchFamily="18" charset="0"/>
                <a:ea typeface="楷体_GB2312"/>
                <a:cs typeface="楷体_GB2312"/>
              </a:rPr>
              <a:t>+</a:t>
            </a:r>
            <a:r>
              <a:rPr lang="en-US" altLang="zh-CN" sz="2400" b="1" i="1">
                <a:solidFill>
                  <a:srgbClr val="FF0000"/>
                </a:solidFill>
                <a:latin typeface="Times New Roman" pitchFamily="18" charset="0"/>
                <a:ea typeface="楷体_GB2312"/>
                <a:cs typeface="楷体_GB2312"/>
              </a:rPr>
              <a:t>c</a:t>
            </a:r>
            <a:r>
              <a:rPr lang="en-US" altLang="zh-CN" sz="2400" b="1" baseline="-25000">
                <a:solidFill>
                  <a:srgbClr val="FF0000"/>
                </a:solidFill>
                <a:latin typeface="Times New Roman" pitchFamily="18" charset="0"/>
                <a:ea typeface="楷体_GB2312"/>
                <a:cs typeface="楷体_GB2312"/>
              </a:rPr>
              <a:t>2</a:t>
            </a:r>
            <a:r>
              <a:rPr lang="en-US" altLang="zh-CN" sz="2400" b="1" i="1">
                <a:solidFill>
                  <a:srgbClr val="FF0000"/>
                </a:solidFill>
                <a:latin typeface="Symbol" pitchFamily="18" charset="2"/>
                <a:ea typeface="楷体_GB2312"/>
                <a:cs typeface="楷体_GB2312"/>
              </a:rPr>
              <a:t>x</a:t>
            </a:r>
            <a:r>
              <a:rPr lang="en-US" altLang="zh-CN" sz="2400" b="1" baseline="-25000">
                <a:solidFill>
                  <a:srgbClr val="FF0000"/>
                </a:solidFill>
                <a:latin typeface="Symbol" pitchFamily="18" charset="2"/>
                <a:ea typeface="楷体_GB2312"/>
                <a:cs typeface="楷体_GB2312"/>
              </a:rPr>
              <a:t>2</a:t>
            </a:r>
            <a:r>
              <a:rPr lang="en-US" altLang="zh-CN" sz="2400" b="1">
                <a:solidFill>
                  <a:srgbClr val="FF0000"/>
                </a:solidFill>
                <a:latin typeface="Times New Roman" pitchFamily="18" charset="0"/>
                <a:ea typeface="楷体_GB2312"/>
                <a:cs typeface="楷体_GB2312"/>
              </a:rPr>
              <a:t>+…+</a:t>
            </a:r>
            <a:r>
              <a:rPr lang="en-US" altLang="zh-CN" sz="2400" b="1" i="1">
                <a:solidFill>
                  <a:srgbClr val="FF0000"/>
                </a:solidFill>
                <a:latin typeface="Times New Roman" pitchFamily="18" charset="0"/>
                <a:ea typeface="楷体_GB2312"/>
                <a:cs typeface="楷体_GB2312"/>
              </a:rPr>
              <a:t>c</a:t>
            </a:r>
            <a:r>
              <a:rPr lang="en-US" altLang="zh-CN" sz="2400" b="1" i="1" baseline="-25000">
                <a:solidFill>
                  <a:srgbClr val="FF0000"/>
                </a:solidFill>
                <a:latin typeface="Times New Roman" pitchFamily="18" charset="0"/>
                <a:ea typeface="楷体_GB2312"/>
                <a:cs typeface="楷体_GB2312"/>
              </a:rPr>
              <a:t>n-r</a:t>
            </a:r>
            <a:r>
              <a:rPr lang="en-US" altLang="zh-CN" sz="2400" b="1" i="1">
                <a:solidFill>
                  <a:srgbClr val="FF0000"/>
                </a:solidFill>
                <a:latin typeface="Symbol" pitchFamily="18" charset="2"/>
                <a:ea typeface="楷体_GB2312"/>
                <a:cs typeface="楷体_GB2312"/>
              </a:rPr>
              <a:t>x</a:t>
            </a:r>
            <a:r>
              <a:rPr lang="en-US" altLang="zh-CN" sz="2400" b="1" i="1" baseline="-25000">
                <a:solidFill>
                  <a:srgbClr val="FF0000"/>
                </a:solidFill>
                <a:latin typeface="Times New Roman" pitchFamily="18" charset="0"/>
                <a:ea typeface="楷体_GB2312"/>
                <a:cs typeface="楷体_GB2312"/>
              </a:rPr>
              <a:t>n-r</a:t>
            </a:r>
            <a:r>
              <a:rPr lang="en-US" altLang="zh-CN" sz="2400" b="1">
                <a:solidFill>
                  <a:srgbClr val="FF0000"/>
                </a:solidFill>
                <a:latin typeface="Times New Roman" pitchFamily="18" charset="0"/>
                <a:ea typeface="楷体_GB2312"/>
                <a:cs typeface="楷体_GB2312"/>
              </a:rPr>
              <a:t> +</a:t>
            </a:r>
            <a:r>
              <a:rPr lang="en-US" altLang="zh-CN" sz="2400" b="1" i="1">
                <a:solidFill>
                  <a:srgbClr val="FF0000"/>
                </a:solidFill>
                <a:latin typeface="Symbol" pitchFamily="18" charset="2"/>
                <a:ea typeface="楷体_GB2312"/>
                <a:cs typeface="楷体_GB2312"/>
              </a:rPr>
              <a:t>h</a:t>
            </a:r>
            <a:r>
              <a:rPr lang="en-US" altLang="zh-CN" sz="2400" b="1" baseline="30000">
                <a:solidFill>
                  <a:srgbClr val="FF0000"/>
                </a:solidFill>
                <a:latin typeface="Times New Roman" pitchFamily="18" charset="0"/>
                <a:ea typeface="楷体_GB2312"/>
                <a:cs typeface="楷体_GB2312"/>
              </a:rPr>
              <a:t>*</a:t>
            </a:r>
            <a:endParaRPr kumimoji="1" lang="en-US" altLang="zh-CN" sz="2400" b="1">
              <a:solidFill>
                <a:srgbClr val="FF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2642">
                                            <p:txEl>
                                              <p:pRg st="0" end="0"/>
                                            </p:txEl>
                                          </p:spTgt>
                                        </p:tgtEl>
                                        <p:attrNameLst>
                                          <p:attrName>style.visibility</p:attrName>
                                        </p:attrNameLst>
                                      </p:cBhvr>
                                      <p:to>
                                        <p:strVal val="visible"/>
                                      </p:to>
                                    </p:set>
                                    <p:animEffect transition="in" filter="slide(fromBottom)">
                                      <p:cBhvr>
                                        <p:cTn id="7" dur="500"/>
                                        <p:tgtEl>
                                          <p:spTgt spid="1126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2642">
                                            <p:txEl>
                                              <p:pRg st="1" end="1"/>
                                            </p:txEl>
                                          </p:spTgt>
                                        </p:tgtEl>
                                        <p:attrNameLst>
                                          <p:attrName>style.visibility</p:attrName>
                                        </p:attrNameLst>
                                      </p:cBhvr>
                                      <p:to>
                                        <p:strVal val="visible"/>
                                      </p:to>
                                    </p:set>
                                    <p:animEffect transition="in" filter="slide(fromBottom)">
                                      <p:cBhvr>
                                        <p:cTn id="12" dur="500"/>
                                        <p:tgtEl>
                                          <p:spTgt spid="11264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2642">
                                            <p:txEl>
                                              <p:pRg st="2" end="2"/>
                                            </p:txEl>
                                          </p:spTgt>
                                        </p:tgtEl>
                                        <p:attrNameLst>
                                          <p:attrName>style.visibility</p:attrName>
                                        </p:attrNameLst>
                                      </p:cBhvr>
                                      <p:to>
                                        <p:strVal val="visible"/>
                                      </p:to>
                                    </p:set>
                                    <p:animEffect transition="in" filter="slide(fromBottom)">
                                      <p:cBhvr>
                                        <p:cTn id="17" dur="500"/>
                                        <p:tgtEl>
                                          <p:spTgt spid="11264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2642">
                                            <p:txEl>
                                              <p:pRg st="3" end="3"/>
                                            </p:txEl>
                                          </p:spTgt>
                                        </p:tgtEl>
                                        <p:attrNameLst>
                                          <p:attrName>style.visibility</p:attrName>
                                        </p:attrNameLst>
                                      </p:cBhvr>
                                      <p:to>
                                        <p:strVal val="visible"/>
                                      </p:to>
                                    </p:set>
                                    <p:animEffect transition="in" filter="slide(fromBottom)">
                                      <p:cBhvr>
                                        <p:cTn id="22" dur="500"/>
                                        <p:tgtEl>
                                          <p:spTgt spid="11264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2642">
                                            <p:txEl>
                                              <p:pRg st="4" end="4"/>
                                            </p:txEl>
                                          </p:spTgt>
                                        </p:tgtEl>
                                        <p:attrNameLst>
                                          <p:attrName>style.visibility</p:attrName>
                                        </p:attrNameLst>
                                      </p:cBhvr>
                                      <p:to>
                                        <p:strVal val="visible"/>
                                      </p:to>
                                    </p:set>
                                    <p:animEffect transition="in" filter="slide(fromBottom)">
                                      <p:cBhvr>
                                        <p:cTn id="27" dur="500"/>
                                        <p:tgtEl>
                                          <p:spTgt spid="11264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112642">
                                            <p:txEl>
                                              <p:pRg st="5" end="5"/>
                                            </p:txEl>
                                          </p:spTgt>
                                        </p:tgtEl>
                                        <p:attrNameLst>
                                          <p:attrName>style.visibility</p:attrName>
                                        </p:attrNameLst>
                                      </p:cBhvr>
                                      <p:to>
                                        <p:strVal val="visible"/>
                                      </p:to>
                                    </p:set>
                                    <p:anim calcmode="lin" valueType="num">
                                      <p:cBhvr>
                                        <p:cTn id="32" dur="500" fill="hold"/>
                                        <p:tgtEl>
                                          <p:spTgt spid="112642">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112642">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build="p"/>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98" name="Rectangle 4"/>
          <p:cNvSpPr>
            <a:spLocks noChangeArrowheads="1"/>
          </p:cNvSpPr>
          <p:nvPr/>
        </p:nvSpPr>
        <p:spPr bwMode="auto">
          <a:xfrm>
            <a:off x="457200" y="908050"/>
            <a:ext cx="7442200" cy="457200"/>
          </a:xfrm>
          <a:prstGeom prst="rect">
            <a:avLst/>
          </a:prstGeom>
          <a:noFill/>
          <a:ln w="9525">
            <a:noFill/>
            <a:miter lim="800000"/>
            <a:headEnd/>
            <a:tailEnd/>
          </a:ln>
        </p:spPr>
        <p:txBody>
          <a:bodyPr wrap="none">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求线性方程组                                              的通解</a:t>
            </a:r>
            <a:r>
              <a:rPr kumimoji="1" lang="zh-CN" altLang="en-US" sz="2400" b="1">
                <a:solidFill>
                  <a:srgbClr val="000000"/>
                </a:solidFill>
                <a:latin typeface="Times New Roman" pitchFamily="18" charset="0"/>
                <a:ea typeface="楷体_GB2312"/>
                <a:cs typeface="楷体_GB2312"/>
              </a:rPr>
              <a:t>． </a:t>
            </a:r>
            <a:endParaRPr lang="zh-CN" altLang="en-US" sz="2400" b="1">
              <a:solidFill>
                <a:srgbClr val="0000FF"/>
              </a:solidFill>
              <a:latin typeface="Times New Roman" pitchFamily="18" charset="0"/>
              <a:ea typeface="楷体_GB2312"/>
              <a:cs typeface="楷体_GB2312"/>
            </a:endParaRPr>
          </a:p>
        </p:txBody>
      </p:sp>
      <p:graphicFrame>
        <p:nvGraphicFramePr>
          <p:cNvPr id="297994" name="Object 10"/>
          <p:cNvGraphicFramePr>
            <a:graphicFrameLocks noChangeAspect="1"/>
          </p:cNvGraphicFramePr>
          <p:nvPr/>
        </p:nvGraphicFramePr>
        <p:xfrm>
          <a:off x="3059113" y="447675"/>
          <a:ext cx="3389312" cy="1425575"/>
        </p:xfrm>
        <a:graphic>
          <a:graphicData uri="http://schemas.openxmlformats.org/presentationml/2006/ole">
            <mc:AlternateContent xmlns:mc="http://schemas.openxmlformats.org/markup-compatibility/2006">
              <mc:Choice xmlns:v="urn:schemas-microsoft-com:vml" Requires="v">
                <p:oleObj spid="_x0000_s298058" name="Equation" r:id="rId3" imgW="1688367" imgH="710891" progId="">
                  <p:embed/>
                </p:oleObj>
              </mc:Choice>
              <mc:Fallback>
                <p:oleObj name="Equation" r:id="rId3" imgW="1688367" imgH="710891"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447675"/>
                        <a:ext cx="3389312"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70" name="Text Box 6"/>
          <p:cNvSpPr txBox="1">
            <a:spLocks noChangeArrowheads="1"/>
          </p:cNvSpPr>
          <p:nvPr/>
        </p:nvSpPr>
        <p:spPr bwMode="auto">
          <a:xfrm>
            <a:off x="455613" y="2720975"/>
            <a:ext cx="8148637" cy="3341688"/>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zh-CN" altLang="en-US" sz="2400" b="1">
                <a:solidFill>
                  <a:srgbClr val="000000"/>
                </a:solidFill>
                <a:latin typeface="Times New Roman" pitchFamily="18" charset="0"/>
                <a:ea typeface="楷体_GB2312"/>
                <a:cs typeface="楷体_GB2312"/>
              </a:rPr>
              <a:t>容易看出                 是方程组的一个特解</a:t>
            </a: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nSpc>
                <a:spcPct val="300000"/>
              </a:lnSpc>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其对应的齐次线性方程组为</a:t>
            </a:r>
          </a:p>
          <a:p>
            <a:pPr marL="457200" indent="-457200">
              <a:lnSpc>
                <a:spcPct val="400000"/>
              </a:lnSpc>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根据前面的结论，导出组的基础解系为</a:t>
            </a:r>
          </a:p>
        </p:txBody>
      </p:sp>
      <p:graphicFrame>
        <p:nvGraphicFramePr>
          <p:cNvPr id="113671" name="Object 11"/>
          <p:cNvGraphicFramePr>
            <a:graphicFrameLocks noChangeAspect="1"/>
          </p:cNvGraphicFramePr>
          <p:nvPr/>
        </p:nvGraphicFramePr>
        <p:xfrm>
          <a:off x="2439988" y="2001838"/>
          <a:ext cx="1173162" cy="1858962"/>
        </p:xfrm>
        <a:graphic>
          <a:graphicData uri="http://schemas.openxmlformats.org/presentationml/2006/ole">
            <mc:AlternateContent xmlns:mc="http://schemas.openxmlformats.org/markup-compatibility/2006">
              <mc:Choice xmlns:v="urn:schemas-microsoft-com:vml" Requires="v">
                <p:oleObj spid="_x0000_s298059" name="Equation" r:id="rId5" imgW="583947" imgH="926698" progId="">
                  <p:embed/>
                </p:oleObj>
              </mc:Choice>
              <mc:Fallback>
                <p:oleObj name="Equation" r:id="rId5" imgW="583947" imgH="926698"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9988" y="2001838"/>
                        <a:ext cx="1173162" cy="1858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672" name="Object 12"/>
          <p:cNvGraphicFramePr>
            <a:graphicFrameLocks noChangeAspect="1"/>
          </p:cNvGraphicFramePr>
          <p:nvPr/>
        </p:nvGraphicFramePr>
        <p:xfrm>
          <a:off x="4278313" y="3400425"/>
          <a:ext cx="3389312" cy="1425575"/>
        </p:xfrm>
        <a:graphic>
          <a:graphicData uri="http://schemas.openxmlformats.org/presentationml/2006/ole">
            <mc:AlternateContent xmlns:mc="http://schemas.openxmlformats.org/markup-compatibility/2006">
              <mc:Choice xmlns:v="urn:schemas-microsoft-com:vml" Requires="v">
                <p:oleObj spid="_x0000_s298060" name="Equation" r:id="rId7" imgW="1688367" imgH="710891" progId="">
                  <p:embed/>
                </p:oleObj>
              </mc:Choice>
              <mc:Fallback>
                <p:oleObj name="Equation" r:id="rId7" imgW="1688367" imgH="710891"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8313" y="3400425"/>
                        <a:ext cx="3389312"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673" name="Object 13"/>
          <p:cNvGraphicFramePr>
            <a:graphicFrameLocks noChangeAspect="1"/>
          </p:cNvGraphicFramePr>
          <p:nvPr/>
        </p:nvGraphicFramePr>
        <p:xfrm>
          <a:off x="5795963" y="4797425"/>
          <a:ext cx="2778125" cy="1858963"/>
        </p:xfrm>
        <a:graphic>
          <a:graphicData uri="http://schemas.openxmlformats.org/presentationml/2006/ole">
            <mc:AlternateContent xmlns:mc="http://schemas.openxmlformats.org/markup-compatibility/2006">
              <mc:Choice xmlns:v="urn:schemas-microsoft-com:vml" Requires="v">
                <p:oleObj spid="_x0000_s298061" name="Equation" r:id="rId9" imgW="1384300" imgH="927100" progId="">
                  <p:embed/>
                </p:oleObj>
              </mc:Choice>
              <mc:Fallback>
                <p:oleObj name="Equation" r:id="rId9" imgW="1384300" imgH="92710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4797425"/>
                        <a:ext cx="2778125" cy="185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70">
                                            <p:txEl>
                                              <p:pRg st="0" end="0"/>
                                            </p:txEl>
                                          </p:spTgt>
                                        </p:tgtEl>
                                        <p:attrNameLst>
                                          <p:attrName>style.visibility</p:attrName>
                                        </p:attrNameLst>
                                      </p:cBhvr>
                                      <p:to>
                                        <p:strVal val="visible"/>
                                      </p:to>
                                    </p:set>
                                    <p:animEffect transition="in" filter="blinds(horizontal)">
                                      <p:cBhvr>
                                        <p:cTn id="7" dur="500"/>
                                        <p:tgtEl>
                                          <p:spTgt spid="11367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3671"/>
                                        </p:tgtEl>
                                        <p:attrNameLst>
                                          <p:attrName>style.visibility</p:attrName>
                                        </p:attrNameLst>
                                      </p:cBhvr>
                                      <p:to>
                                        <p:strVal val="visible"/>
                                      </p:to>
                                    </p:set>
                                    <p:animEffect transition="in" filter="blinds(horizontal)">
                                      <p:cBhvr>
                                        <p:cTn id="10" dur="500"/>
                                        <p:tgtEl>
                                          <p:spTgt spid="11367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3670">
                                            <p:txEl>
                                              <p:pRg st="1" end="1"/>
                                            </p:txEl>
                                          </p:spTgt>
                                        </p:tgtEl>
                                        <p:attrNameLst>
                                          <p:attrName>style.visibility</p:attrName>
                                        </p:attrNameLst>
                                      </p:cBhvr>
                                      <p:to>
                                        <p:strVal val="visible"/>
                                      </p:to>
                                    </p:set>
                                    <p:animEffect transition="in" filter="blinds(horizontal)">
                                      <p:cBhvr>
                                        <p:cTn id="15" dur="500"/>
                                        <p:tgtEl>
                                          <p:spTgt spid="113670">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13672"/>
                                        </p:tgtEl>
                                        <p:attrNameLst>
                                          <p:attrName>style.visibility</p:attrName>
                                        </p:attrNameLst>
                                      </p:cBhvr>
                                      <p:to>
                                        <p:strVal val="visible"/>
                                      </p:to>
                                    </p:set>
                                    <p:animEffect transition="in" filter="blinds(horizontal)">
                                      <p:cBhvr>
                                        <p:cTn id="18" dur="500"/>
                                        <p:tgtEl>
                                          <p:spTgt spid="11367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3670">
                                            <p:txEl>
                                              <p:pRg st="2" end="2"/>
                                            </p:txEl>
                                          </p:spTgt>
                                        </p:tgtEl>
                                        <p:attrNameLst>
                                          <p:attrName>style.visibility</p:attrName>
                                        </p:attrNameLst>
                                      </p:cBhvr>
                                      <p:to>
                                        <p:strVal val="visible"/>
                                      </p:to>
                                    </p:set>
                                    <p:animEffect transition="in" filter="blinds(horizontal)">
                                      <p:cBhvr>
                                        <p:cTn id="23" dur="500"/>
                                        <p:tgtEl>
                                          <p:spTgt spid="113670">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13673"/>
                                        </p:tgtEl>
                                        <p:attrNameLst>
                                          <p:attrName>style.visibility</p:attrName>
                                        </p:attrNameLst>
                                      </p:cBhvr>
                                      <p:to>
                                        <p:strVal val="visible"/>
                                      </p:to>
                                    </p:set>
                                    <p:animEffect transition="in" filter="blinds(horizontal)">
                                      <p:cBhvr>
                                        <p:cTn id="26" dur="500"/>
                                        <p:tgtEl>
                                          <p:spTgt spid="113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0" grpId="0" build="p"/>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3" name="Text Box 2"/>
          <p:cNvSpPr txBox="1">
            <a:spLocks noChangeArrowheads="1"/>
          </p:cNvSpPr>
          <p:nvPr/>
        </p:nvSpPr>
        <p:spPr bwMode="auto">
          <a:xfrm>
            <a:off x="455613" y="455613"/>
            <a:ext cx="8148637" cy="420687"/>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于是，原方程组的通解为</a:t>
            </a:r>
          </a:p>
        </p:txBody>
      </p:sp>
      <p:graphicFrame>
        <p:nvGraphicFramePr>
          <p:cNvPr id="115717" name="Object 4"/>
          <p:cNvGraphicFramePr>
            <a:graphicFrameLocks noChangeAspect="1"/>
          </p:cNvGraphicFramePr>
          <p:nvPr/>
        </p:nvGraphicFramePr>
        <p:xfrm>
          <a:off x="1581150" y="1065213"/>
          <a:ext cx="5959475" cy="1857375"/>
        </p:xfrm>
        <a:graphic>
          <a:graphicData uri="http://schemas.openxmlformats.org/presentationml/2006/ole">
            <mc:AlternateContent xmlns:mc="http://schemas.openxmlformats.org/markup-compatibility/2006">
              <mc:Choice xmlns:v="urn:schemas-microsoft-com:vml" Requires="v">
                <p:oleObj spid="_x0000_s299028" name="Equation" r:id="rId3" imgW="2806700" imgH="927100" progId="">
                  <p:embed/>
                </p:oleObj>
              </mc:Choice>
              <mc:Fallback>
                <p:oleObj name="Equation" r:id="rId3" imgW="2806700" imgH="9271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150" y="1065213"/>
                        <a:ext cx="5959475" cy="185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18" name="Rectangle 6"/>
          <p:cNvSpPr>
            <a:spLocks noChangeArrowheads="1"/>
          </p:cNvSpPr>
          <p:nvPr/>
        </p:nvSpPr>
        <p:spPr bwMode="auto">
          <a:xfrm>
            <a:off x="4140200" y="981075"/>
            <a:ext cx="3527425" cy="2016125"/>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5717"/>
                                        </p:tgtEl>
                                        <p:attrNameLst>
                                          <p:attrName>style.visibility</p:attrName>
                                        </p:attrNameLst>
                                      </p:cBhvr>
                                      <p:to>
                                        <p:strVal val="visible"/>
                                      </p:to>
                                    </p:set>
                                    <p:animEffect transition="in" filter="wipe(down)">
                                      <p:cBhvr>
                                        <p:cTn id="7" dur="500"/>
                                        <p:tgtEl>
                                          <p:spTgt spid="1157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0" nodeType="clickEffect">
                                  <p:stCondLst>
                                    <p:cond delay="0"/>
                                  </p:stCondLst>
                                  <p:childTnLst>
                                    <p:animEffect transition="out" filter="box(in)">
                                      <p:cBhvr>
                                        <p:cTn id="11" dur="500"/>
                                        <p:tgtEl>
                                          <p:spTgt spid="115718"/>
                                        </p:tgtEl>
                                      </p:cBhvr>
                                    </p:animEffect>
                                    <p:set>
                                      <p:cBhvr>
                                        <p:cTn id="12" dur="1" fill="hold">
                                          <p:stCondLst>
                                            <p:cond delay="499"/>
                                          </p:stCondLst>
                                        </p:cTn>
                                        <p:tgtEl>
                                          <p:spTgt spid="1157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8" grpId="0" animBg="1"/>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985" name="Rectangle 2"/>
          <p:cNvSpPr>
            <a:spLocks noGrp="1" noChangeArrowheads="1"/>
          </p:cNvSpPr>
          <p:nvPr>
            <p:ph type="title"/>
          </p:nvPr>
        </p:nvSpPr>
        <p:spPr/>
        <p:txBody>
          <a:bodyPr/>
          <a:lstStyle/>
          <a:p>
            <a:pPr eaLnBrk="1" hangingPunct="1"/>
            <a:r>
              <a:rPr lang="zh-CN" altLang="en-US" smtClean="0"/>
              <a:t>小结：关于线性方程组</a:t>
            </a:r>
          </a:p>
        </p:txBody>
      </p:sp>
      <p:sp>
        <p:nvSpPr>
          <p:cNvPr id="86019" name="Rectangle 3"/>
          <p:cNvSpPr>
            <a:spLocks noGrp="1" noChangeArrowheads="1"/>
          </p:cNvSpPr>
          <p:nvPr>
            <p:ph type="body" idx="1"/>
          </p:nvPr>
        </p:nvSpPr>
        <p:spPr>
          <a:xfrm>
            <a:off x="250825" y="1628775"/>
            <a:ext cx="8642350" cy="3886200"/>
          </a:xfrm>
        </p:spPr>
        <p:txBody>
          <a:bodyPr/>
          <a:lstStyle/>
          <a:p>
            <a:pPr marL="457200" indent="-457200" eaLnBrk="1" hangingPunct="1">
              <a:buClr>
                <a:srgbClr val="FF0000"/>
              </a:buClr>
            </a:pPr>
            <a:r>
              <a:rPr lang="zh-CN" altLang="en-US" smtClean="0"/>
              <a:t>求解线性方程组（</a:t>
            </a:r>
            <a:r>
              <a:rPr lang="zh-CN" altLang="en-US" smtClean="0">
                <a:solidFill>
                  <a:srgbClr val="FF0000"/>
                </a:solidFill>
              </a:rPr>
              <a:t>第三章</a:t>
            </a:r>
            <a:r>
              <a:rPr lang="zh-CN" altLang="en-US" smtClean="0"/>
              <a:t>，利用矩阵的初等行变换）</a:t>
            </a:r>
          </a:p>
          <a:p>
            <a:pPr marL="457200" indent="-457200" eaLnBrk="1" hangingPunct="1">
              <a:buClr>
                <a:srgbClr val="FF0000"/>
              </a:buClr>
              <a:buFont typeface="Wingdings" pitchFamily="2" charset="2"/>
              <a:buNone/>
            </a:pPr>
            <a:endParaRPr lang="zh-CN" altLang="en-US" smtClean="0"/>
          </a:p>
          <a:p>
            <a:pPr marL="457200" indent="-457200" eaLnBrk="1" hangingPunct="1">
              <a:lnSpc>
                <a:spcPct val="130000"/>
              </a:lnSpc>
              <a:buClr>
                <a:srgbClr val="FF0000"/>
              </a:buClr>
            </a:pPr>
            <a:r>
              <a:rPr lang="zh-CN" altLang="en-US" smtClean="0"/>
              <a:t>线性方程组的几何意义（</a:t>
            </a:r>
            <a:r>
              <a:rPr lang="zh-CN" altLang="en-US" smtClean="0">
                <a:solidFill>
                  <a:srgbClr val="FF0000"/>
                </a:solidFill>
              </a:rPr>
              <a:t>第四章</a:t>
            </a:r>
            <a:r>
              <a:rPr lang="zh-CN" altLang="en-US" smtClean="0"/>
              <a:t>，四种等价形式）</a:t>
            </a:r>
          </a:p>
          <a:p>
            <a:pPr marL="914400" lvl="1" indent="-457200" eaLnBrk="1" hangingPunct="1">
              <a:lnSpc>
                <a:spcPct val="130000"/>
              </a:lnSpc>
              <a:buClr>
                <a:srgbClr val="0000FF"/>
              </a:buClr>
              <a:buSzTx/>
              <a:buFont typeface="Wingdings" pitchFamily="2" charset="2"/>
              <a:buAutoNum type="arabicPeriod"/>
            </a:pPr>
            <a:r>
              <a:rPr lang="zh-CN" altLang="en-US" smtClean="0"/>
              <a:t>齐次线性方程组的通解能由它的基础解系来构造．</a:t>
            </a:r>
          </a:p>
          <a:p>
            <a:pPr marL="1371600" lvl="2" indent="-457200" eaLnBrk="1" hangingPunct="1">
              <a:lnSpc>
                <a:spcPct val="130000"/>
              </a:lnSpc>
              <a:buClr>
                <a:srgbClr val="FF0000"/>
              </a:buClr>
              <a:buSzTx/>
              <a:buFont typeface="Wingdings" pitchFamily="2" charset="2"/>
              <a:buAutoNum type="circleNumDbPlain"/>
            </a:pPr>
            <a:r>
              <a:rPr lang="zh-CN" altLang="en-US" smtClean="0"/>
              <a:t>基础解系是解集 </a:t>
            </a:r>
            <a:r>
              <a:rPr lang="en-US" altLang="zh-CN" i="1" smtClean="0"/>
              <a:t>S</a:t>
            </a:r>
            <a:r>
              <a:rPr lang="en-US" altLang="zh-CN" smtClean="0"/>
              <a:t> </a:t>
            </a:r>
            <a:r>
              <a:rPr lang="zh-CN" altLang="en-US" smtClean="0"/>
              <a:t>的最大无关组．</a:t>
            </a:r>
          </a:p>
          <a:p>
            <a:pPr marL="1371600" lvl="2" indent="-457200" eaLnBrk="1" hangingPunct="1">
              <a:lnSpc>
                <a:spcPct val="130000"/>
              </a:lnSpc>
              <a:buClr>
                <a:srgbClr val="FF0000"/>
              </a:buClr>
              <a:buSzTx/>
              <a:buFont typeface="Wingdings" pitchFamily="2" charset="2"/>
              <a:buAutoNum type="circleNumDbPlain"/>
            </a:pPr>
            <a:r>
              <a:rPr lang="zh-CN" altLang="en-US" smtClean="0"/>
              <a:t>解集 </a:t>
            </a:r>
            <a:r>
              <a:rPr lang="en-US" altLang="zh-CN" i="1" smtClean="0"/>
              <a:t>S </a:t>
            </a:r>
            <a:r>
              <a:rPr lang="zh-CN" altLang="en-US" smtClean="0"/>
              <a:t>是基础解系的所有可能的线性组合．</a:t>
            </a:r>
          </a:p>
          <a:p>
            <a:pPr marL="914400" lvl="1" indent="-457200" eaLnBrk="1" hangingPunct="1">
              <a:lnSpc>
                <a:spcPct val="130000"/>
              </a:lnSpc>
              <a:buClr>
                <a:srgbClr val="0000FF"/>
              </a:buClr>
              <a:buSzTx/>
              <a:buFont typeface="Wingdings" pitchFamily="2" charset="2"/>
              <a:buAutoNum type="arabicPeriod"/>
            </a:pPr>
            <a:r>
              <a:rPr lang="zh-CN" altLang="en-US" smtClean="0"/>
              <a:t>非齐次线性方程组的通解与其导出组的基础解系的关系</a:t>
            </a:r>
            <a:r>
              <a:rPr lang="en-US" altLang="zh-CN" smtClean="0">
                <a:latin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 calcmode="lin" valueType="num">
                                      <p:cBhvr>
                                        <p:cTn id="7" dur="500" fill="hold"/>
                                        <p:tgtEl>
                                          <p:spTgt spid="860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601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86019">
                                            <p:txEl>
                                              <p:pRg st="2" end="2"/>
                                            </p:txEl>
                                          </p:spTgt>
                                        </p:tgtEl>
                                        <p:attrNameLst>
                                          <p:attrName>style.visibility</p:attrName>
                                        </p:attrNameLst>
                                      </p:cBhvr>
                                      <p:to>
                                        <p:strVal val="visible"/>
                                      </p:to>
                                    </p:set>
                                    <p:anim calcmode="lin" valueType="num">
                                      <p:cBhvr>
                                        <p:cTn id="13" dur="500" fill="hold"/>
                                        <p:tgtEl>
                                          <p:spTgt spid="86019">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86019">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86019">
                                            <p:txEl>
                                              <p:pRg st="3" end="3"/>
                                            </p:txEl>
                                          </p:spTgt>
                                        </p:tgtEl>
                                        <p:attrNameLst>
                                          <p:attrName>style.visibility</p:attrName>
                                        </p:attrNameLst>
                                      </p:cBhvr>
                                      <p:to>
                                        <p:strVal val="visible"/>
                                      </p:to>
                                    </p:set>
                                    <p:animEffect transition="in" filter="blinds(horizontal)">
                                      <p:cBhvr>
                                        <p:cTn id="19" dur="500"/>
                                        <p:tgtEl>
                                          <p:spTgt spid="86019">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86019">
                                            <p:txEl>
                                              <p:pRg st="4" end="4"/>
                                            </p:txEl>
                                          </p:spTgt>
                                        </p:tgtEl>
                                        <p:attrNameLst>
                                          <p:attrName>style.visibility</p:attrName>
                                        </p:attrNameLst>
                                      </p:cBhvr>
                                      <p:to>
                                        <p:strVal val="visible"/>
                                      </p:to>
                                    </p:set>
                                    <p:anim calcmode="lin" valueType="num">
                                      <p:cBhvr additive="base">
                                        <p:cTn id="24" dur="500" fill="hold"/>
                                        <p:tgtEl>
                                          <p:spTgt spid="86019">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60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86019">
                                            <p:txEl>
                                              <p:pRg st="5" end="5"/>
                                            </p:txEl>
                                          </p:spTgt>
                                        </p:tgtEl>
                                        <p:attrNameLst>
                                          <p:attrName>style.visibility</p:attrName>
                                        </p:attrNameLst>
                                      </p:cBhvr>
                                      <p:to>
                                        <p:strVal val="visible"/>
                                      </p:to>
                                    </p:set>
                                    <p:anim calcmode="lin" valueType="num">
                                      <p:cBhvr additive="base">
                                        <p:cTn id="30" dur="500" fill="hold"/>
                                        <p:tgtEl>
                                          <p:spTgt spid="86019">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60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86019">
                                            <p:txEl>
                                              <p:pRg st="6" end="6"/>
                                            </p:txEl>
                                          </p:spTgt>
                                        </p:tgtEl>
                                        <p:attrNameLst>
                                          <p:attrName>style.visibility</p:attrName>
                                        </p:attrNameLst>
                                      </p:cBhvr>
                                      <p:to>
                                        <p:strVal val="visible"/>
                                      </p:to>
                                    </p:set>
                                    <p:animEffect transition="in" filter="blinds(horizontal)">
                                      <p:cBhvr>
                                        <p:cTn id="36" dur="500"/>
                                        <p:tgtEl>
                                          <p:spTgt spid="860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323010" name="Rectangle 2"/>
          <p:cNvSpPr>
            <a:spLocks noGrp="1" noChangeArrowheads="1"/>
          </p:cNvSpPr>
          <p:nvPr>
            <p:ph type="ctrTitle"/>
          </p:nvPr>
        </p:nvSpPr>
        <p:spPr/>
        <p:txBody>
          <a:bodyPr/>
          <a:lstStyle/>
          <a:p>
            <a:pPr algn="ctr" eaLnBrk="1" hangingPunct="1"/>
            <a:r>
              <a:rPr kumimoji="1" lang="en-US" altLang="zh-CN" sz="3600" smtClean="0">
                <a:solidFill>
                  <a:srgbClr val="CC0099"/>
                </a:solidFill>
                <a:latin typeface="楷体_GB2312"/>
              </a:rPr>
              <a:t>§</a:t>
            </a:r>
            <a:r>
              <a:rPr kumimoji="1" lang="en-US" altLang="zh-CN" sz="3600" smtClean="0">
                <a:solidFill>
                  <a:srgbClr val="CC0099"/>
                </a:solidFill>
              </a:rPr>
              <a:t>5</a:t>
            </a:r>
            <a:r>
              <a:rPr kumimoji="1" lang="en-US" altLang="zh-CN" sz="3600" smtClean="0">
                <a:solidFill>
                  <a:srgbClr val="CC0099"/>
                </a:solidFill>
                <a:latin typeface="楷体_GB2312"/>
              </a:rPr>
              <a:t>  </a:t>
            </a:r>
            <a:r>
              <a:rPr kumimoji="1" lang="zh-CN" altLang="en-US" sz="3600" smtClean="0">
                <a:solidFill>
                  <a:srgbClr val="CC0099"/>
                </a:solidFill>
                <a:latin typeface="楷体_GB2312"/>
              </a:rPr>
              <a:t>向量空间</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3" name="Rectangle 12"/>
          <p:cNvSpPr>
            <a:spLocks noGrp="1" noChangeArrowheads="1"/>
          </p:cNvSpPr>
          <p:nvPr>
            <p:ph type="title"/>
          </p:nvPr>
        </p:nvSpPr>
        <p:spPr/>
        <p:txBody>
          <a:bodyPr/>
          <a:lstStyle/>
          <a:p>
            <a:pPr eaLnBrk="1" hangingPunct="1"/>
            <a:r>
              <a:rPr lang="zh-CN" altLang="en-US" smtClean="0"/>
              <a:t>封闭的概念</a:t>
            </a:r>
          </a:p>
        </p:txBody>
      </p:sp>
      <p:sp>
        <p:nvSpPr>
          <p:cNvPr id="14352" name="Rectangle 16"/>
          <p:cNvSpPr>
            <a:spLocks noGrp="1" noChangeArrowheads="1"/>
          </p:cNvSpPr>
          <p:nvPr>
            <p:ph type="body" idx="1"/>
          </p:nvPr>
        </p:nvSpPr>
        <p:spPr>
          <a:xfrm>
            <a:off x="457200" y="1524000"/>
            <a:ext cx="8362950" cy="3195638"/>
          </a:xfrm>
        </p:spPr>
        <p:txBody>
          <a:bodyPr>
            <a:spAutoFit/>
          </a:bodyPr>
          <a:lstStyle/>
          <a:p>
            <a:pPr marL="457200" indent="-457200" eaLnBrk="1" hangingPunct="1">
              <a:spcBef>
                <a:spcPct val="50000"/>
              </a:spcBef>
              <a:buClr>
                <a:schemeClr val="accent2"/>
              </a:buClr>
              <a:buSzPct val="80000"/>
              <a:buFont typeface="Wingdings" pitchFamily="2" charset="2"/>
              <a:buNone/>
            </a:pPr>
            <a:r>
              <a:rPr lang="zh-CN" altLang="en-US" smtClean="0">
                <a:solidFill>
                  <a:srgbClr val="0000FF"/>
                </a:solidFill>
              </a:rPr>
              <a:t>定义：</a:t>
            </a:r>
            <a:r>
              <a:rPr kumimoji="1" lang="zh-CN" altLang="en-US" smtClean="0"/>
              <a:t>所谓</a:t>
            </a:r>
            <a:r>
              <a:rPr kumimoji="1" lang="zh-CN" altLang="en-US" smtClean="0">
                <a:solidFill>
                  <a:srgbClr val="FF0000"/>
                </a:solidFill>
              </a:rPr>
              <a:t>封闭</a:t>
            </a:r>
            <a:r>
              <a:rPr kumimoji="1" lang="zh-CN" altLang="en-US" smtClean="0"/>
              <a:t>，是指集合中任意两个元素作某一运算得到</a:t>
            </a:r>
          </a:p>
          <a:p>
            <a:pPr marL="457200" indent="-457200" eaLnBrk="1" hangingPunct="1">
              <a:spcBef>
                <a:spcPct val="50000"/>
              </a:spcBef>
              <a:buClr>
                <a:schemeClr val="accent2"/>
              </a:buClr>
              <a:buSzPct val="80000"/>
              <a:buFont typeface="Wingdings" pitchFamily="2" charset="2"/>
              <a:buNone/>
            </a:pPr>
            <a:r>
              <a:rPr kumimoji="1" lang="zh-CN" altLang="en-US" smtClean="0"/>
              <a:t>的结果仍属于该集合．</a:t>
            </a:r>
          </a:p>
          <a:p>
            <a:pPr marL="457200" indent="-457200" eaLnBrk="1" hangingPunct="1">
              <a:spcBef>
                <a:spcPct val="50000"/>
              </a:spcBef>
              <a:buClr>
                <a:schemeClr val="accent2"/>
              </a:buClr>
              <a:buSzPct val="80000"/>
              <a:buFont typeface="Wingdings" pitchFamily="2" charset="2"/>
              <a:buNone/>
            </a:pPr>
            <a:r>
              <a:rPr lang="zh-CN" altLang="en-US" smtClean="0">
                <a:solidFill>
                  <a:srgbClr val="0000FF"/>
                </a:solidFill>
              </a:rPr>
              <a:t>例：</a:t>
            </a:r>
            <a:r>
              <a:rPr kumimoji="1" lang="zh-CN" altLang="en-US" smtClean="0"/>
              <a:t>试讨论下列数集对四则运算是否封闭？</a:t>
            </a:r>
          </a:p>
          <a:p>
            <a:pPr marL="457200" indent="-457200" eaLnBrk="1" hangingPunct="1">
              <a:spcBef>
                <a:spcPct val="50000"/>
              </a:spcBef>
              <a:buClr>
                <a:srgbClr val="0000FF"/>
              </a:buClr>
            </a:pPr>
            <a:r>
              <a:rPr kumimoji="1" lang="zh-CN" altLang="en-US" smtClean="0"/>
              <a:t>整数集 </a:t>
            </a:r>
            <a:r>
              <a:rPr kumimoji="1" lang="en-US" altLang="zh-CN" i="1" smtClean="0"/>
              <a:t>Z</a:t>
            </a:r>
          </a:p>
          <a:p>
            <a:pPr marL="457200" indent="-457200" eaLnBrk="1" hangingPunct="1">
              <a:spcBef>
                <a:spcPct val="50000"/>
              </a:spcBef>
              <a:buClr>
                <a:srgbClr val="0000FF"/>
              </a:buClr>
            </a:pPr>
            <a:r>
              <a:rPr kumimoji="1" lang="zh-CN" altLang="en-US" smtClean="0"/>
              <a:t>有理数集 </a:t>
            </a:r>
            <a:r>
              <a:rPr kumimoji="1" lang="en-US" altLang="zh-CN" i="1" smtClean="0"/>
              <a:t>Q</a:t>
            </a:r>
          </a:p>
          <a:p>
            <a:pPr marL="457200" indent="-457200" eaLnBrk="1" hangingPunct="1">
              <a:spcBef>
                <a:spcPct val="50000"/>
              </a:spcBef>
              <a:buClr>
                <a:srgbClr val="0000FF"/>
              </a:buClr>
            </a:pPr>
            <a:r>
              <a:rPr kumimoji="1" lang="zh-CN" altLang="en-US" smtClean="0"/>
              <a:t>实数集 </a:t>
            </a:r>
            <a:r>
              <a:rPr kumimoji="1" lang="en-US" altLang="zh-CN" i="1" smtClean="0"/>
              <a:t>R</a:t>
            </a:r>
            <a:endParaRPr lang="en-US" altLang="zh-CN" smtClean="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4352">
                                            <p:txEl>
                                              <p:pRg st="0" end="0"/>
                                            </p:txEl>
                                          </p:spTgt>
                                        </p:tgtEl>
                                        <p:attrNameLst>
                                          <p:attrName>style.visibility</p:attrName>
                                        </p:attrNameLst>
                                      </p:cBhvr>
                                      <p:to>
                                        <p:strVal val="visible"/>
                                      </p:to>
                                    </p:set>
                                  </p:childTnLst>
                                </p:cTn>
                              </p:par>
                            </p:childTnLst>
                          </p:cTn>
                        </p:par>
                        <p:par>
                          <p:cTn id="7" fill="hold" nodeType="afterGroup">
                            <p:stCondLst>
                              <p:cond delay="25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14352">
                                            <p:txEl>
                                              <p:pRg st="1" end="1"/>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14352">
                                            <p:txEl>
                                              <p:pRg st="2" end="2"/>
                                            </p:txEl>
                                          </p:spTgt>
                                        </p:tgtEl>
                                        <p:attrNameLst>
                                          <p:attrName>style.visibility</p:attrName>
                                        </p:attrNameLst>
                                      </p:cBhvr>
                                      <p:to>
                                        <p:strVal val="visible"/>
                                      </p:to>
                                    </p:set>
                                    <p:animEffect transition="in" filter="box(in)">
                                      <p:cBhvr>
                                        <p:cTn id="14" dur="500"/>
                                        <p:tgtEl>
                                          <p:spTgt spid="14352">
                                            <p:txEl>
                                              <p:pRg st="2" end="2"/>
                                            </p:txEl>
                                          </p:spTgt>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14352">
                                            <p:txEl>
                                              <p:pRg st="3" end="3"/>
                                            </p:txEl>
                                          </p:spTgt>
                                        </p:tgtEl>
                                        <p:attrNameLst>
                                          <p:attrName>style.visibility</p:attrName>
                                        </p:attrNameLst>
                                      </p:cBhvr>
                                      <p:to>
                                        <p:strVal val="visible"/>
                                      </p:to>
                                    </p:set>
                                    <p:animEffect transition="in" filter="box(in)">
                                      <p:cBhvr>
                                        <p:cTn id="17" dur="500"/>
                                        <p:tgtEl>
                                          <p:spTgt spid="1435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4352">
                                            <p:txEl>
                                              <p:pRg st="4" end="4"/>
                                            </p:txEl>
                                          </p:spTgt>
                                        </p:tgtEl>
                                        <p:attrNameLst>
                                          <p:attrName>style.visibility</p:attrName>
                                        </p:attrNameLst>
                                      </p:cBhvr>
                                      <p:to>
                                        <p:strVal val="visible"/>
                                      </p:to>
                                    </p:set>
                                    <p:animEffect transition="in" filter="box(in)">
                                      <p:cBhvr>
                                        <p:cTn id="22" dur="500"/>
                                        <p:tgtEl>
                                          <p:spTgt spid="1435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4352">
                                            <p:txEl>
                                              <p:pRg st="5" end="5"/>
                                            </p:txEl>
                                          </p:spTgt>
                                        </p:tgtEl>
                                        <p:attrNameLst>
                                          <p:attrName>style.visibility</p:attrName>
                                        </p:attrNameLst>
                                      </p:cBhvr>
                                      <p:to>
                                        <p:strVal val="visible"/>
                                      </p:to>
                                    </p:set>
                                    <p:animEffect transition="in" filter="box(in)">
                                      <p:cBhvr>
                                        <p:cTn id="27" dur="500"/>
                                        <p:tgtEl>
                                          <p:spTgt spid="1435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2" grpId="0" build="p"/>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7" name="Rectangle 2"/>
          <p:cNvSpPr>
            <a:spLocks noGrp="1" noChangeArrowheads="1"/>
          </p:cNvSpPr>
          <p:nvPr>
            <p:ph type="title"/>
          </p:nvPr>
        </p:nvSpPr>
        <p:spPr/>
        <p:txBody>
          <a:bodyPr/>
          <a:lstStyle/>
          <a:p>
            <a:pPr eaLnBrk="1" hangingPunct="1"/>
            <a:r>
              <a:rPr lang="zh-CN" altLang="en-US" smtClean="0"/>
              <a:t>向量空间的概念</a:t>
            </a:r>
          </a:p>
        </p:txBody>
      </p:sp>
      <p:sp>
        <p:nvSpPr>
          <p:cNvPr id="120835" name="Rectangle 3"/>
          <p:cNvSpPr>
            <a:spLocks noGrp="1" noChangeArrowheads="1"/>
          </p:cNvSpPr>
          <p:nvPr>
            <p:ph type="body" idx="1"/>
          </p:nvPr>
        </p:nvSpPr>
        <p:spPr>
          <a:xfrm>
            <a:off x="457200" y="1524000"/>
            <a:ext cx="8362950" cy="3852863"/>
          </a:xfrm>
        </p:spPr>
        <p:txBody>
          <a:bodyPr>
            <a:spAutoFit/>
          </a:bodyPr>
          <a:lstStyle/>
          <a:p>
            <a:pPr marL="457200" indent="-457200" eaLnBrk="1" hangingPunct="1">
              <a:lnSpc>
                <a:spcPct val="130000"/>
              </a:lnSpc>
              <a:buClr>
                <a:srgbClr val="0000FF"/>
              </a:buClr>
              <a:buSzTx/>
              <a:buFont typeface="Wingdings" pitchFamily="2" charset="2"/>
              <a:buNone/>
            </a:pPr>
            <a:r>
              <a:rPr lang="zh-CN" altLang="en-US" smtClean="0">
                <a:solidFill>
                  <a:srgbClr val="0000FF"/>
                </a:solidFill>
              </a:rPr>
              <a:t>定义：</a:t>
            </a:r>
            <a:r>
              <a:rPr lang="zh-CN" altLang="en-US" smtClean="0"/>
              <a:t>设 </a:t>
            </a:r>
            <a:r>
              <a:rPr lang="en-US" altLang="zh-CN" i="1" smtClean="0"/>
              <a:t>V</a:t>
            </a:r>
            <a:r>
              <a:rPr lang="en-US" altLang="zh-CN" smtClean="0"/>
              <a:t> </a:t>
            </a:r>
            <a:r>
              <a:rPr lang="zh-CN" altLang="en-US" smtClean="0"/>
              <a:t>是 </a:t>
            </a:r>
            <a:r>
              <a:rPr lang="en-US" altLang="zh-CN" i="1" smtClean="0"/>
              <a:t>n</a:t>
            </a:r>
            <a:r>
              <a:rPr lang="en-US" altLang="zh-CN" smtClean="0"/>
              <a:t> </a:t>
            </a:r>
            <a:r>
              <a:rPr kumimoji="1" lang="zh-CN" altLang="en-US" smtClean="0"/>
              <a:t>维向量的集合，如果</a:t>
            </a:r>
          </a:p>
          <a:p>
            <a:pPr marL="457200" indent="-457200" eaLnBrk="1" hangingPunct="1">
              <a:lnSpc>
                <a:spcPct val="130000"/>
              </a:lnSpc>
              <a:buClr>
                <a:srgbClr val="0000FF"/>
              </a:buClr>
              <a:buSzTx/>
              <a:buFont typeface="Wingdings" pitchFamily="2" charset="2"/>
              <a:buNone/>
            </a:pPr>
            <a:r>
              <a:rPr kumimoji="1" lang="zh-CN" altLang="zh-CN" smtClean="0"/>
              <a:t>①</a:t>
            </a:r>
            <a:r>
              <a:rPr kumimoji="1" lang="zh-CN" altLang="en-US" smtClean="0"/>
              <a:t> 集合 </a:t>
            </a:r>
            <a:r>
              <a:rPr kumimoji="1" lang="en-US" altLang="zh-CN" i="1" smtClean="0"/>
              <a:t>V</a:t>
            </a:r>
            <a:r>
              <a:rPr kumimoji="1" lang="en-US" altLang="zh-CN" smtClean="0"/>
              <a:t> </a:t>
            </a:r>
            <a:r>
              <a:rPr kumimoji="1" lang="zh-CN" altLang="en-US" smtClean="0"/>
              <a:t>非空，</a:t>
            </a:r>
          </a:p>
          <a:p>
            <a:pPr marL="457200" indent="-457200" eaLnBrk="1" hangingPunct="1">
              <a:lnSpc>
                <a:spcPct val="130000"/>
              </a:lnSpc>
              <a:buClr>
                <a:srgbClr val="0000FF"/>
              </a:buClr>
              <a:buSzTx/>
              <a:buFont typeface="Wingdings" pitchFamily="2" charset="2"/>
              <a:buNone/>
            </a:pPr>
            <a:r>
              <a:rPr kumimoji="1" lang="zh-CN" altLang="zh-CN" smtClean="0"/>
              <a:t>②</a:t>
            </a:r>
            <a:r>
              <a:rPr kumimoji="1" lang="zh-CN" altLang="en-US" smtClean="0"/>
              <a:t> 集合 </a:t>
            </a:r>
            <a:r>
              <a:rPr kumimoji="1" lang="en-US" altLang="zh-CN" i="1" smtClean="0"/>
              <a:t>V</a:t>
            </a:r>
            <a:r>
              <a:rPr kumimoji="1" lang="en-US" altLang="zh-CN" smtClean="0"/>
              <a:t> </a:t>
            </a:r>
            <a:r>
              <a:rPr kumimoji="1" lang="zh-CN" altLang="en-US" smtClean="0"/>
              <a:t>对于向量的</a:t>
            </a:r>
            <a:r>
              <a:rPr kumimoji="1" lang="zh-CN" altLang="en-US" smtClean="0">
                <a:solidFill>
                  <a:srgbClr val="0000FF"/>
                </a:solidFill>
              </a:rPr>
              <a:t>加法</a:t>
            </a:r>
            <a:r>
              <a:rPr kumimoji="1" lang="zh-CN" altLang="en-US" smtClean="0"/>
              <a:t>和</a:t>
            </a:r>
            <a:r>
              <a:rPr kumimoji="1" lang="zh-CN" altLang="en-US" smtClean="0">
                <a:solidFill>
                  <a:srgbClr val="0000FF"/>
                </a:solidFill>
              </a:rPr>
              <a:t>乘数</a:t>
            </a:r>
            <a:r>
              <a:rPr kumimoji="1" lang="zh-CN" altLang="en-US" smtClean="0"/>
              <a:t>两种运算封闭，</a:t>
            </a:r>
          </a:p>
          <a:p>
            <a:pPr marL="457200" indent="-457200" eaLnBrk="1" hangingPunct="1">
              <a:lnSpc>
                <a:spcPct val="130000"/>
              </a:lnSpc>
              <a:buClr>
                <a:srgbClr val="0000FF"/>
              </a:buClr>
              <a:buSzTx/>
              <a:buFont typeface="Wingdings" pitchFamily="2" charset="2"/>
              <a:buNone/>
            </a:pPr>
            <a:r>
              <a:rPr lang="zh-CN" altLang="en-US" smtClean="0">
                <a:solidFill>
                  <a:srgbClr val="000000"/>
                </a:solidFill>
              </a:rPr>
              <a:t>具体地说，就是：</a:t>
            </a:r>
          </a:p>
          <a:p>
            <a:pPr marL="457200" indent="-457200" eaLnBrk="1" hangingPunct="1">
              <a:lnSpc>
                <a:spcPct val="130000"/>
              </a:lnSpc>
              <a:buClr>
                <a:srgbClr val="0000FF"/>
              </a:buClr>
              <a:buSzTx/>
              <a:buFont typeface="Wingdings" pitchFamily="2" charset="2"/>
              <a:buChar char="ü"/>
            </a:pPr>
            <a:r>
              <a:rPr lang="zh-CN" altLang="en-US" smtClean="0">
                <a:solidFill>
                  <a:srgbClr val="000000"/>
                </a:solidFill>
              </a:rPr>
              <a:t>若 </a:t>
            </a:r>
            <a:r>
              <a:rPr lang="en-US" altLang="zh-CN" i="1" smtClean="0">
                <a:solidFill>
                  <a:srgbClr val="000000"/>
                </a:solidFill>
              </a:rPr>
              <a:t>a</a:t>
            </a:r>
            <a:r>
              <a:rPr lang="en-US" altLang="zh-CN" smtClean="0">
                <a:solidFill>
                  <a:srgbClr val="000000"/>
                </a:solidFill>
              </a:rPr>
              <a:t> </a:t>
            </a:r>
            <a:r>
              <a:rPr lang="en-US" altLang="zh-CN" smtClean="0"/>
              <a:t>∈</a:t>
            </a:r>
            <a:r>
              <a:rPr lang="en-US" altLang="zh-CN" smtClean="0">
                <a:solidFill>
                  <a:srgbClr val="000000"/>
                </a:solidFill>
              </a:rPr>
              <a:t> </a:t>
            </a:r>
            <a:r>
              <a:rPr lang="en-US" altLang="zh-CN" i="1" smtClean="0">
                <a:solidFill>
                  <a:srgbClr val="000000"/>
                </a:solidFill>
              </a:rPr>
              <a:t>V</a:t>
            </a:r>
            <a:r>
              <a:rPr lang="zh-CN" altLang="en-US" smtClean="0">
                <a:solidFill>
                  <a:srgbClr val="000000"/>
                </a:solidFill>
              </a:rPr>
              <a:t>， </a:t>
            </a:r>
            <a:r>
              <a:rPr lang="en-US" altLang="zh-CN" i="1" smtClean="0">
                <a:solidFill>
                  <a:srgbClr val="000000"/>
                </a:solidFill>
              </a:rPr>
              <a:t>b</a:t>
            </a:r>
            <a:r>
              <a:rPr lang="en-US" altLang="zh-CN" smtClean="0">
                <a:solidFill>
                  <a:srgbClr val="000000"/>
                </a:solidFill>
              </a:rPr>
              <a:t> </a:t>
            </a:r>
            <a:r>
              <a:rPr lang="en-US" altLang="zh-CN" smtClean="0"/>
              <a:t>∈</a:t>
            </a:r>
            <a:r>
              <a:rPr lang="en-US" altLang="zh-CN" smtClean="0">
                <a:solidFill>
                  <a:srgbClr val="000000"/>
                </a:solidFill>
              </a:rPr>
              <a:t> </a:t>
            </a:r>
            <a:r>
              <a:rPr lang="en-US" altLang="zh-CN" i="1" smtClean="0">
                <a:solidFill>
                  <a:srgbClr val="000000"/>
                </a:solidFill>
              </a:rPr>
              <a:t>V</a:t>
            </a:r>
            <a:r>
              <a:rPr lang="zh-CN" altLang="en-US" smtClean="0">
                <a:solidFill>
                  <a:srgbClr val="000000"/>
                </a:solidFill>
              </a:rPr>
              <a:t>，则</a:t>
            </a:r>
            <a:r>
              <a:rPr lang="en-US" altLang="zh-CN" i="1" smtClean="0">
                <a:solidFill>
                  <a:srgbClr val="000000"/>
                </a:solidFill>
              </a:rPr>
              <a:t>a</a:t>
            </a:r>
            <a:r>
              <a:rPr lang="en-US" altLang="zh-CN" smtClean="0">
                <a:solidFill>
                  <a:srgbClr val="000000"/>
                </a:solidFill>
              </a:rPr>
              <a:t> + </a:t>
            </a:r>
            <a:r>
              <a:rPr lang="en-US" altLang="zh-CN" i="1" smtClean="0">
                <a:solidFill>
                  <a:srgbClr val="000000"/>
                </a:solidFill>
              </a:rPr>
              <a:t>b</a:t>
            </a:r>
            <a:r>
              <a:rPr lang="en-US" altLang="zh-CN" smtClean="0">
                <a:solidFill>
                  <a:srgbClr val="000000"/>
                </a:solidFill>
              </a:rPr>
              <a:t> </a:t>
            </a:r>
            <a:r>
              <a:rPr lang="en-US" altLang="zh-CN" smtClean="0"/>
              <a:t>∈</a:t>
            </a:r>
            <a:r>
              <a:rPr lang="en-US" altLang="zh-CN" smtClean="0">
                <a:solidFill>
                  <a:srgbClr val="000000"/>
                </a:solidFill>
              </a:rPr>
              <a:t> </a:t>
            </a:r>
            <a:r>
              <a:rPr lang="en-US" altLang="zh-CN" i="1" smtClean="0">
                <a:solidFill>
                  <a:srgbClr val="000000"/>
                </a:solidFill>
              </a:rPr>
              <a:t>V </a:t>
            </a:r>
            <a:r>
              <a:rPr lang="zh-CN" altLang="en-US" smtClean="0">
                <a:solidFill>
                  <a:srgbClr val="000000"/>
                </a:solidFill>
              </a:rPr>
              <a:t>．</a:t>
            </a:r>
            <a:r>
              <a:rPr lang="zh-CN" altLang="en-US" smtClean="0">
                <a:solidFill>
                  <a:srgbClr val="0000FF"/>
                </a:solidFill>
              </a:rPr>
              <a:t>（对加法封闭）</a:t>
            </a:r>
          </a:p>
          <a:p>
            <a:pPr marL="457200" indent="-457200" eaLnBrk="1" hangingPunct="1">
              <a:lnSpc>
                <a:spcPct val="130000"/>
              </a:lnSpc>
              <a:buClr>
                <a:srgbClr val="0000FF"/>
              </a:buClr>
              <a:buSzTx/>
              <a:buFont typeface="Wingdings" pitchFamily="2" charset="2"/>
              <a:buChar char="ü"/>
            </a:pPr>
            <a:r>
              <a:rPr lang="zh-CN" altLang="en-US" smtClean="0">
                <a:solidFill>
                  <a:srgbClr val="000000"/>
                </a:solidFill>
              </a:rPr>
              <a:t>若 </a:t>
            </a:r>
            <a:r>
              <a:rPr lang="en-US" altLang="zh-CN" i="1" smtClean="0">
                <a:solidFill>
                  <a:srgbClr val="000000"/>
                </a:solidFill>
              </a:rPr>
              <a:t>a</a:t>
            </a:r>
            <a:r>
              <a:rPr lang="en-US" altLang="zh-CN" smtClean="0">
                <a:solidFill>
                  <a:srgbClr val="000000"/>
                </a:solidFill>
              </a:rPr>
              <a:t> </a:t>
            </a:r>
            <a:r>
              <a:rPr lang="en-US" altLang="zh-CN" smtClean="0"/>
              <a:t>∈</a:t>
            </a:r>
            <a:r>
              <a:rPr lang="en-US" altLang="zh-CN" smtClean="0">
                <a:solidFill>
                  <a:srgbClr val="000000"/>
                </a:solidFill>
              </a:rPr>
              <a:t> </a:t>
            </a:r>
            <a:r>
              <a:rPr lang="en-US" altLang="zh-CN" i="1" smtClean="0">
                <a:solidFill>
                  <a:srgbClr val="000000"/>
                </a:solidFill>
              </a:rPr>
              <a:t>V</a:t>
            </a:r>
            <a:r>
              <a:rPr lang="zh-CN" altLang="en-US" smtClean="0">
                <a:solidFill>
                  <a:srgbClr val="000000"/>
                </a:solidFill>
              </a:rPr>
              <a:t>， </a:t>
            </a:r>
            <a:r>
              <a:rPr lang="en-US" altLang="zh-CN" i="1" smtClean="0">
                <a:solidFill>
                  <a:srgbClr val="000000"/>
                </a:solidFill>
                <a:latin typeface="Symbol" pitchFamily="18" charset="2"/>
              </a:rPr>
              <a:t>l</a:t>
            </a:r>
            <a:r>
              <a:rPr lang="en-US" altLang="zh-CN" smtClean="0">
                <a:solidFill>
                  <a:srgbClr val="000000"/>
                </a:solidFill>
              </a:rPr>
              <a:t> </a:t>
            </a:r>
            <a:r>
              <a:rPr lang="en-US" altLang="zh-CN" smtClean="0"/>
              <a:t>∈</a:t>
            </a:r>
            <a:r>
              <a:rPr lang="en-US" altLang="zh-CN" smtClean="0">
                <a:solidFill>
                  <a:srgbClr val="000000"/>
                </a:solidFill>
              </a:rPr>
              <a:t> </a:t>
            </a:r>
            <a:r>
              <a:rPr lang="en-US" altLang="zh-CN" i="1" smtClean="0">
                <a:solidFill>
                  <a:srgbClr val="000000"/>
                </a:solidFill>
              </a:rPr>
              <a:t>R</a:t>
            </a:r>
            <a:r>
              <a:rPr lang="zh-CN" altLang="en-US" smtClean="0">
                <a:solidFill>
                  <a:srgbClr val="000000"/>
                </a:solidFill>
              </a:rPr>
              <a:t>，则 </a:t>
            </a:r>
            <a:r>
              <a:rPr lang="en-US" altLang="zh-CN" i="1" smtClean="0">
                <a:solidFill>
                  <a:srgbClr val="000000"/>
                </a:solidFill>
                <a:latin typeface="Symbol" pitchFamily="18" charset="2"/>
              </a:rPr>
              <a:t>l</a:t>
            </a:r>
            <a:r>
              <a:rPr lang="en-US" altLang="zh-CN" smtClean="0">
                <a:solidFill>
                  <a:srgbClr val="000000"/>
                </a:solidFill>
              </a:rPr>
              <a:t> </a:t>
            </a:r>
            <a:r>
              <a:rPr lang="en-US" altLang="zh-CN" i="1" smtClean="0">
                <a:solidFill>
                  <a:srgbClr val="000000"/>
                </a:solidFill>
              </a:rPr>
              <a:t>a</a:t>
            </a:r>
            <a:r>
              <a:rPr lang="en-US" altLang="zh-CN" smtClean="0">
                <a:solidFill>
                  <a:srgbClr val="000000"/>
                </a:solidFill>
              </a:rPr>
              <a:t> </a:t>
            </a:r>
            <a:r>
              <a:rPr lang="en-US" altLang="zh-CN" smtClean="0"/>
              <a:t>∈</a:t>
            </a:r>
            <a:r>
              <a:rPr lang="en-US" altLang="zh-CN" smtClean="0">
                <a:solidFill>
                  <a:srgbClr val="000000"/>
                </a:solidFill>
              </a:rPr>
              <a:t> </a:t>
            </a:r>
            <a:r>
              <a:rPr lang="en-US" altLang="zh-CN" i="1" smtClean="0">
                <a:solidFill>
                  <a:srgbClr val="000000"/>
                </a:solidFill>
              </a:rPr>
              <a:t>V </a:t>
            </a:r>
            <a:r>
              <a:rPr lang="zh-CN" altLang="en-US" smtClean="0">
                <a:solidFill>
                  <a:srgbClr val="000000"/>
                </a:solidFill>
              </a:rPr>
              <a:t>．</a:t>
            </a:r>
            <a:r>
              <a:rPr lang="zh-CN" altLang="en-US" smtClean="0">
                <a:solidFill>
                  <a:srgbClr val="0000FF"/>
                </a:solidFill>
              </a:rPr>
              <a:t>（对乘数封闭）</a:t>
            </a:r>
          </a:p>
          <a:p>
            <a:pPr marL="457200" indent="-457200" eaLnBrk="1" hangingPunct="1">
              <a:lnSpc>
                <a:spcPct val="130000"/>
              </a:lnSpc>
              <a:buClr>
                <a:srgbClr val="0000FF"/>
              </a:buClr>
              <a:buSzTx/>
              <a:buFont typeface="Wingdings" pitchFamily="2" charset="2"/>
              <a:buNone/>
            </a:pPr>
            <a:r>
              <a:rPr kumimoji="1" lang="zh-CN" altLang="en-US" smtClean="0"/>
              <a:t>那么就称集合 </a:t>
            </a:r>
            <a:r>
              <a:rPr kumimoji="1" lang="en-US" altLang="zh-CN" i="1" smtClean="0"/>
              <a:t>V </a:t>
            </a:r>
            <a:r>
              <a:rPr kumimoji="1" lang="zh-CN" altLang="en-US" smtClean="0"/>
              <a:t>为</a:t>
            </a:r>
            <a:r>
              <a:rPr kumimoji="1" lang="zh-CN" altLang="en-US" smtClean="0">
                <a:solidFill>
                  <a:srgbClr val="FF0000"/>
                </a:solidFill>
              </a:rPr>
              <a:t>向量空间</a:t>
            </a:r>
            <a:r>
              <a:rPr kumimoji="1" lang="zh-CN" altLang="en-US" smtClean="0"/>
              <a:t>．</a:t>
            </a:r>
            <a:endParaRPr lang="zh-CN" altLang="en-US" smtClean="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Effect transition="in" filter="slide(fromBottom)">
                                      <p:cBhvr>
                                        <p:cTn id="7" dur="500"/>
                                        <p:tgtEl>
                                          <p:spTgt spid="1208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0835">
                                            <p:txEl>
                                              <p:pRg st="1" end="1"/>
                                            </p:txEl>
                                          </p:spTgt>
                                        </p:tgtEl>
                                        <p:attrNameLst>
                                          <p:attrName>style.visibility</p:attrName>
                                        </p:attrNameLst>
                                      </p:cBhvr>
                                      <p:to>
                                        <p:strVal val="visible"/>
                                      </p:to>
                                    </p:set>
                                    <p:animEffect transition="in" filter="slide(fromBottom)">
                                      <p:cBhvr>
                                        <p:cTn id="12" dur="500"/>
                                        <p:tgtEl>
                                          <p:spTgt spid="1208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0835">
                                            <p:txEl>
                                              <p:pRg st="2" end="2"/>
                                            </p:txEl>
                                          </p:spTgt>
                                        </p:tgtEl>
                                        <p:attrNameLst>
                                          <p:attrName>style.visibility</p:attrName>
                                        </p:attrNameLst>
                                      </p:cBhvr>
                                      <p:to>
                                        <p:strVal val="visible"/>
                                      </p:to>
                                    </p:set>
                                    <p:animEffect transition="in" filter="slide(fromBottom)">
                                      <p:cBhvr>
                                        <p:cTn id="17" dur="500"/>
                                        <p:tgtEl>
                                          <p:spTgt spid="1208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20835">
                                            <p:txEl>
                                              <p:pRg st="3" end="3"/>
                                            </p:txEl>
                                          </p:spTgt>
                                        </p:tgtEl>
                                        <p:attrNameLst>
                                          <p:attrName>style.visibility</p:attrName>
                                        </p:attrNameLst>
                                      </p:cBhvr>
                                      <p:to>
                                        <p:strVal val="visible"/>
                                      </p:to>
                                    </p:set>
                                    <p:animEffect transition="in" filter="slide(fromBottom)">
                                      <p:cBhvr>
                                        <p:cTn id="22" dur="500"/>
                                        <p:tgtEl>
                                          <p:spTgt spid="1208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20835">
                                            <p:txEl>
                                              <p:pRg st="4" end="4"/>
                                            </p:txEl>
                                          </p:spTgt>
                                        </p:tgtEl>
                                        <p:attrNameLst>
                                          <p:attrName>style.visibility</p:attrName>
                                        </p:attrNameLst>
                                      </p:cBhvr>
                                      <p:to>
                                        <p:strVal val="visible"/>
                                      </p:to>
                                    </p:set>
                                    <p:animEffect transition="in" filter="slide(fromBottom)">
                                      <p:cBhvr>
                                        <p:cTn id="27" dur="500"/>
                                        <p:tgtEl>
                                          <p:spTgt spid="12083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20835">
                                            <p:txEl>
                                              <p:pRg st="5" end="5"/>
                                            </p:txEl>
                                          </p:spTgt>
                                        </p:tgtEl>
                                        <p:attrNameLst>
                                          <p:attrName>style.visibility</p:attrName>
                                        </p:attrNameLst>
                                      </p:cBhvr>
                                      <p:to>
                                        <p:strVal val="visible"/>
                                      </p:to>
                                    </p:set>
                                    <p:animEffect transition="in" filter="slide(fromBottom)">
                                      <p:cBhvr>
                                        <p:cTn id="32" dur="500"/>
                                        <p:tgtEl>
                                          <p:spTgt spid="12083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20835">
                                            <p:txEl>
                                              <p:pRg st="6" end="6"/>
                                            </p:txEl>
                                          </p:spTgt>
                                        </p:tgtEl>
                                        <p:attrNameLst>
                                          <p:attrName>style.visibility</p:attrName>
                                        </p:attrNameLst>
                                      </p:cBhvr>
                                      <p:to>
                                        <p:strVal val="visible"/>
                                      </p:to>
                                    </p:set>
                                    <p:animEffect transition="in" filter="slide(fromBottom)">
                                      <p:cBhvr>
                                        <p:cTn id="37" dur="500"/>
                                        <p:tgtEl>
                                          <p:spTgt spid="1208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55613" y="455613"/>
            <a:ext cx="8509000" cy="5349875"/>
          </a:xfrm>
          <a:prstGeom prst="rect">
            <a:avLst/>
          </a:prstGeom>
          <a:noFill/>
          <a:ln w="9525">
            <a:noFill/>
            <a:miter lim="800000"/>
            <a:headEnd/>
            <a:tailEnd/>
          </a:ln>
        </p:spPr>
        <p:txBody>
          <a:bodyPr>
            <a:spAutoFit/>
          </a:bodyPr>
          <a:lstStyle/>
          <a:p>
            <a:pPr marL="457200" indent="-457200">
              <a:lnSpc>
                <a:spcPct val="90000"/>
              </a:lnSpc>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下列哪些向量组构成向量空间？</a:t>
            </a:r>
          </a:p>
          <a:p>
            <a:pPr marL="457200" indent="-457200">
              <a:spcBef>
                <a:spcPct val="50000"/>
              </a:spcBef>
              <a:buClr>
                <a:srgbClr val="0000FF"/>
              </a:buClr>
              <a:buFont typeface="Wingdings" pitchFamily="2" charset="2"/>
              <a:buAutoNum type="arabicPeriod"/>
            </a:pPr>
            <a:r>
              <a:rPr kumimoji="1" lang="zh-CN" altLang="en-US" sz="2400" b="1" baseline="30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维向量的全体</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a:t>
            </a:r>
            <a:endParaRPr kumimoji="1" lang="en-US" altLang="zh-CN" sz="2400" b="1" baseline="30000">
              <a:solidFill>
                <a:srgbClr val="000000"/>
              </a:solidFill>
              <a:latin typeface="Times New Roman" pitchFamily="18" charset="0"/>
              <a:ea typeface="楷体_GB2312"/>
              <a:cs typeface="楷体_GB2312"/>
            </a:endParaRPr>
          </a:p>
          <a:p>
            <a:pPr marL="457200" indent="-457200">
              <a:spcBef>
                <a:spcPct val="50000"/>
              </a:spcBef>
              <a:buClr>
                <a:srgbClr val="0000FF"/>
              </a:buClr>
              <a:buFont typeface="Wingdings" pitchFamily="2" charset="2"/>
              <a:buAutoNum type="arabicPeriod"/>
            </a:pPr>
            <a:r>
              <a:rPr lang="zh-CN" altLang="en-US" sz="2400" b="1">
                <a:solidFill>
                  <a:srgbClr val="000000"/>
                </a:solidFill>
                <a:latin typeface="Times New Roman" pitchFamily="18" charset="0"/>
                <a:ea typeface="楷体_GB2312"/>
                <a:cs typeface="楷体_GB2312"/>
              </a:rPr>
              <a:t>集合 </a:t>
            </a:r>
            <a:r>
              <a:rPr lang="en-US" altLang="zh-CN" sz="2400" b="1" i="1">
                <a:solidFill>
                  <a:srgbClr val="000000"/>
                </a:solidFill>
                <a:latin typeface="Times New Roman" pitchFamily="18" charset="0"/>
                <a:ea typeface="楷体_GB2312"/>
                <a:cs typeface="楷体_GB2312"/>
              </a:rPr>
              <a:t>V</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 (</a:t>
            </a:r>
            <a:r>
              <a:rPr lang="en-US" altLang="zh-CN" sz="2400" b="1">
                <a:solidFill>
                  <a:srgbClr val="FF0000"/>
                </a:solidFill>
                <a:latin typeface="Times New Roman" pitchFamily="18" charset="0"/>
                <a:ea typeface="楷体_GB2312"/>
                <a:cs typeface="楷体_GB2312"/>
              </a:rPr>
              <a:t>0</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x</a:t>
            </a:r>
            <a:r>
              <a:rPr lang="en-US" altLang="zh-CN" sz="2400" b="1" i="1" baseline="-25000">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T </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x</a:t>
            </a:r>
            <a:r>
              <a:rPr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p>
          <a:p>
            <a:pPr marL="457200" indent="-457200">
              <a:spcBef>
                <a:spcPct val="50000"/>
              </a:spcBef>
              <a:buClr>
                <a:srgbClr val="0000FF"/>
              </a:buClr>
              <a:buFont typeface="Wingdings" pitchFamily="2" charset="2"/>
              <a:buAutoNum type="arabicPeriod"/>
            </a:pPr>
            <a:r>
              <a:rPr lang="zh-CN" altLang="en-US" sz="2400" b="1">
                <a:solidFill>
                  <a:srgbClr val="000000"/>
                </a:solidFill>
                <a:latin typeface="Times New Roman" pitchFamily="18" charset="0"/>
                <a:ea typeface="楷体_GB2312"/>
                <a:cs typeface="楷体_GB2312"/>
              </a:rPr>
              <a:t>集合 </a:t>
            </a:r>
            <a:r>
              <a:rPr lang="en-US" altLang="zh-CN" sz="2400" b="1" i="1">
                <a:solidFill>
                  <a:srgbClr val="000000"/>
                </a:solidFill>
                <a:latin typeface="Times New Roman" pitchFamily="18" charset="0"/>
                <a:ea typeface="楷体_GB2312"/>
                <a:cs typeface="楷体_GB2312"/>
              </a:rPr>
              <a:t>V</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 (</a:t>
            </a:r>
            <a:r>
              <a:rPr lang="en-US" altLang="zh-CN" sz="2400" b="1">
                <a:solidFill>
                  <a:srgbClr val="FF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x</a:t>
            </a:r>
            <a:r>
              <a:rPr lang="en-US" altLang="zh-CN" sz="2400" b="1" i="1" baseline="-25000">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T </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x</a:t>
            </a:r>
            <a:r>
              <a:rPr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p>
          <a:p>
            <a:pPr marL="457200" indent="-457200">
              <a:spcBef>
                <a:spcPct val="50000"/>
              </a:spcBef>
              <a:buClr>
                <a:srgbClr val="0000FF"/>
              </a:buClr>
              <a:buFont typeface="Wingdings" pitchFamily="2" charset="2"/>
              <a:buAutoNum type="arabicPeriod"/>
            </a:pPr>
            <a:r>
              <a:rPr lang="zh-CN" altLang="en-US" sz="2400" b="1">
                <a:solidFill>
                  <a:srgbClr val="000000"/>
                </a:solidFill>
                <a:latin typeface="Times New Roman" pitchFamily="18" charset="0"/>
                <a:ea typeface="楷体_GB2312"/>
                <a:cs typeface="楷体_GB2312"/>
              </a:rPr>
              <a:t>齐次线性方程组的解集 </a:t>
            </a:r>
            <a:r>
              <a:rPr lang="en-US" altLang="zh-CN" sz="2400" b="1" i="1">
                <a:solidFill>
                  <a:srgbClr val="000000"/>
                </a:solidFill>
                <a:latin typeface="Times New Roman" pitchFamily="18" charset="0"/>
                <a:ea typeface="楷体_GB2312"/>
                <a:cs typeface="楷体_GB2312"/>
              </a:rPr>
              <a:t>S</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Ax</a:t>
            </a:r>
            <a:r>
              <a:rPr lang="en-US" altLang="zh-CN" sz="2400" b="1">
                <a:solidFill>
                  <a:srgbClr val="000000"/>
                </a:solidFill>
                <a:latin typeface="Times New Roman" pitchFamily="18" charset="0"/>
                <a:ea typeface="楷体_GB2312"/>
                <a:cs typeface="楷体_GB2312"/>
              </a:rPr>
              <a:t> = 0 }</a:t>
            </a:r>
          </a:p>
          <a:p>
            <a:pPr marL="457200" indent="-457200">
              <a:spcBef>
                <a:spcPct val="50000"/>
              </a:spcBef>
              <a:buClr>
                <a:srgbClr val="0000FF"/>
              </a:buClr>
              <a:buFont typeface="Wingdings" pitchFamily="2" charset="2"/>
              <a:buAutoNum type="arabicPeriod"/>
            </a:pPr>
            <a:r>
              <a:rPr lang="zh-CN" altLang="en-US" sz="2400" b="1">
                <a:solidFill>
                  <a:srgbClr val="000000"/>
                </a:solidFill>
                <a:latin typeface="Times New Roman" pitchFamily="18" charset="0"/>
                <a:ea typeface="楷体_GB2312"/>
                <a:cs typeface="楷体_GB2312"/>
              </a:rPr>
              <a:t>非齐次线性方程组的解集 </a:t>
            </a:r>
            <a:r>
              <a:rPr lang="en-US" altLang="zh-CN" sz="2400" b="1" i="1">
                <a:solidFill>
                  <a:srgbClr val="000000"/>
                </a:solidFill>
                <a:latin typeface="Times New Roman" pitchFamily="18" charset="0"/>
                <a:ea typeface="楷体_GB2312"/>
                <a:cs typeface="楷体_GB2312"/>
              </a:rPr>
              <a:t>S</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Ax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b </a:t>
            </a:r>
            <a:r>
              <a:rPr lang="en-US" altLang="zh-CN" sz="2400" b="1">
                <a:solidFill>
                  <a:srgbClr val="000000"/>
                </a:solidFill>
                <a:latin typeface="Times New Roman" pitchFamily="18" charset="0"/>
                <a:ea typeface="楷体_GB2312"/>
                <a:cs typeface="楷体_GB2312"/>
              </a:rPr>
              <a:t>}</a:t>
            </a:r>
          </a:p>
          <a:p>
            <a:pPr marL="457200" indent="-457200">
              <a:spcBef>
                <a:spcPct val="50000"/>
              </a:spcBef>
              <a:buClr>
                <a:srgbClr val="9999CC"/>
              </a:buClr>
              <a:buSzPct val="80000"/>
              <a:buFont typeface="Wingdings" pitchFamily="2" charset="2"/>
              <a:buNone/>
            </a:pPr>
            <a:endParaRPr kumimoji="1" lang="en-US" altLang="zh-CN" sz="2400" b="1">
              <a:solidFill>
                <a:srgbClr val="0000FF"/>
              </a:solidFill>
              <a:latin typeface="Times New Roman" pitchFamily="18" charset="0"/>
              <a:ea typeface="楷体_GB2312"/>
              <a:cs typeface="楷体_GB2312"/>
            </a:endParaRPr>
          </a:p>
          <a:p>
            <a:pPr marL="457200" indent="-4572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zh-CN" altLang="en-US" sz="2400" b="1">
                <a:solidFill>
                  <a:srgbClr val="000000"/>
                </a:solidFill>
                <a:latin typeface="Times New Roman" pitchFamily="18" charset="0"/>
                <a:ea typeface="楷体_GB2312"/>
                <a:cs typeface="楷体_GB2312"/>
              </a:rPr>
              <a:t>集合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V</a:t>
            </a:r>
            <a:r>
              <a:rPr kumimoji="1" lang="en-US" altLang="zh-CN" sz="2400" b="1" baseline="-25000">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S</a:t>
            </a:r>
            <a:r>
              <a:rPr kumimoji="1"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是向量空间，</a:t>
            </a: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        集合 </a:t>
            </a:r>
            <a:r>
              <a:rPr kumimoji="1" lang="en-US" altLang="zh-CN" sz="2400" b="1" i="1">
                <a:solidFill>
                  <a:srgbClr val="000000"/>
                </a:solidFill>
                <a:latin typeface="Times New Roman" pitchFamily="18" charset="0"/>
                <a:ea typeface="楷体_GB2312"/>
                <a:cs typeface="楷体_GB2312"/>
              </a:rPr>
              <a:t>V</a:t>
            </a:r>
            <a:r>
              <a:rPr kumimoji="1" lang="en-US" altLang="zh-CN" sz="2400" b="1" baseline="-25000">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S</a:t>
            </a:r>
            <a:r>
              <a:rPr kumimoji="1" lang="en-US" altLang="zh-CN" sz="2400" b="1" baseline="-25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不是向量空间．</a:t>
            </a:r>
          </a:p>
          <a:p>
            <a:pPr marL="457200" indent="-457200">
              <a:spcBef>
                <a:spcPct val="50000"/>
              </a:spcBef>
              <a:buClr>
                <a:srgbClr val="9999CC"/>
              </a:buClr>
              <a:buSzPct val="80000"/>
              <a:buFont typeface="Wingdings" pitchFamily="2" charset="2"/>
              <a:buNone/>
            </a:pPr>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齐次线性方程组的解集称为齐次线性方程组的</a:t>
            </a:r>
            <a:r>
              <a:rPr lang="zh-CN" altLang="en-US" sz="2400" b="1">
                <a:solidFill>
                  <a:srgbClr val="FF0000"/>
                </a:solidFill>
                <a:latin typeface="Times New Roman" pitchFamily="18" charset="0"/>
                <a:ea typeface="楷体_GB2312"/>
                <a:cs typeface="楷体_GB2312"/>
              </a:rPr>
              <a:t>解空间</a:t>
            </a:r>
            <a:r>
              <a:rPr lang="en-US" altLang="zh-CN" sz="2400" b="1">
                <a:solidFill>
                  <a:srgbClr val="00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7346">
                                            <p:txEl>
                                              <p:pRg st="7" end="7"/>
                                            </p:txEl>
                                          </p:spTgt>
                                        </p:tgtEl>
                                        <p:attrNameLst>
                                          <p:attrName>style.visibility</p:attrName>
                                        </p:attrNameLst>
                                      </p:cBhvr>
                                      <p:to>
                                        <p:strVal val="visible"/>
                                      </p:to>
                                    </p:set>
                                    <p:animEffect transition="in" filter="slide(fromBottom)">
                                      <p:cBhvr>
                                        <p:cTn id="7" dur="500"/>
                                        <p:tgtEl>
                                          <p:spTgt spid="57346">
                                            <p:txEl>
                                              <p:pRg st="7" end="7"/>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7346">
                                            <p:txEl>
                                              <p:pRg st="8" end="8"/>
                                            </p:txEl>
                                          </p:spTgt>
                                        </p:tgtEl>
                                        <p:attrNameLst>
                                          <p:attrName>style.visibility</p:attrName>
                                        </p:attrNameLst>
                                      </p:cBhvr>
                                      <p:to>
                                        <p:strVal val="visible"/>
                                      </p:to>
                                    </p:set>
                                    <p:animEffect transition="in" filter="slide(fromBottom)">
                                      <p:cBhvr>
                                        <p:cTn id="12" dur="500"/>
                                        <p:tgtEl>
                                          <p:spTgt spid="57346">
                                            <p:txEl>
                                              <p:pRg st="8" end="8"/>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57346">
                                            <p:txEl>
                                              <p:pRg st="9" end="9"/>
                                            </p:txEl>
                                          </p:spTgt>
                                        </p:tgtEl>
                                        <p:attrNameLst>
                                          <p:attrName>style.visibility</p:attrName>
                                        </p:attrNameLst>
                                      </p:cBhvr>
                                      <p:to>
                                        <p:strVal val="visible"/>
                                      </p:to>
                                    </p:set>
                                    <p:anim calcmode="lin" valueType="num">
                                      <p:cBhvr>
                                        <p:cTn id="17" dur="500" fill="hold"/>
                                        <p:tgtEl>
                                          <p:spTgt spid="57346">
                                            <p:txEl>
                                              <p:pRg st="9" end="9"/>
                                            </p:txEl>
                                          </p:spTgt>
                                        </p:tgtEl>
                                        <p:attrNameLst>
                                          <p:attrName>ppt_w</p:attrName>
                                        </p:attrNameLst>
                                      </p:cBhvr>
                                      <p:tavLst>
                                        <p:tav tm="0">
                                          <p:val>
                                            <p:fltVal val="0"/>
                                          </p:val>
                                        </p:tav>
                                        <p:tav tm="100000">
                                          <p:val>
                                            <p:strVal val="#ppt_w"/>
                                          </p:val>
                                        </p:tav>
                                      </p:tavLst>
                                    </p:anim>
                                    <p:anim calcmode="lin" valueType="num">
                                      <p:cBhvr>
                                        <p:cTn id="18" dur="500" fill="hold"/>
                                        <p:tgtEl>
                                          <p:spTgt spid="57346">
                                            <p:txEl>
                                              <p:pRg st="9" end="9"/>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Text Box 4"/>
          <p:cNvSpPr txBox="1">
            <a:spLocks noChangeArrowheads="1"/>
          </p:cNvSpPr>
          <p:nvPr/>
        </p:nvSpPr>
        <p:spPr bwMode="auto">
          <a:xfrm>
            <a:off x="455613" y="455613"/>
            <a:ext cx="8148637" cy="4838700"/>
          </a:xfrm>
          <a:prstGeom prst="rect">
            <a:avLst/>
          </a:prstGeom>
          <a:noFill/>
          <a:ln w="9525">
            <a:noFill/>
            <a:miter lim="800000"/>
            <a:headEnd/>
            <a:tailEnd/>
          </a:ln>
        </p:spPr>
        <p:txBody>
          <a:bodyPr>
            <a:spAutoFit/>
          </a:bodyPr>
          <a:lstStyle/>
          <a:p>
            <a:pPr marL="457200" indent="-4572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为两个已知的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维向量，集合</a:t>
            </a:r>
          </a:p>
          <a:p>
            <a:pPr marL="457200" indent="-457200" algn="ctr">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是一个向量空间吗？</a:t>
            </a:r>
          </a:p>
          <a:p>
            <a:pPr marL="457200" indent="-457200">
              <a:spcBef>
                <a:spcPct val="50000"/>
              </a:spcBef>
              <a:buClr>
                <a:srgbClr val="9999CC"/>
              </a:buClr>
              <a:buSzPct val="80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457200" indent="-4572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L</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zh-CN" altLang="en-US" sz="2400" b="1">
                <a:solidFill>
                  <a:srgbClr val="000000"/>
                </a:solidFill>
                <a:latin typeface="Times New Roman" pitchFamily="18" charset="0"/>
                <a:ea typeface="楷体_GB2312"/>
                <a:cs typeface="楷体_GB2312"/>
              </a:rPr>
              <a:t>，因为</a:t>
            </a:r>
            <a:endParaRPr kumimoji="1" lang="zh-CN" altLang="en-US" sz="2400" b="1">
              <a:solidFill>
                <a:srgbClr val="000000"/>
              </a:solidFill>
              <a:latin typeface="Monotype Corsiva" pitchFamily="66" charset="0"/>
              <a:ea typeface="楷体_GB2312"/>
              <a:cs typeface="楷体_GB2312"/>
            </a:endParaRPr>
          </a:p>
          <a:p>
            <a:pPr marL="457200" indent="-457200">
              <a:spcBef>
                <a:spcPct val="50000"/>
              </a:spcBef>
              <a:buClr>
                <a:srgbClr val="0000FF"/>
              </a:buClr>
              <a:buSzPct val="75000"/>
              <a:buFont typeface="Wingdings" pitchFamily="2" charset="2"/>
              <a:buChar char="l"/>
            </a:pP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p>
          <a:p>
            <a:pPr marL="457200" indent="-457200">
              <a:spcBef>
                <a:spcPct val="50000"/>
              </a:spcBef>
              <a:buClr>
                <a:srgbClr val="0000FF"/>
              </a:buClr>
              <a:buSzPct val="75000"/>
              <a:buFont typeface="Wingdings" pitchFamily="2" charset="2"/>
              <a:buNone/>
            </a:pP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Symbol" pitchFamily="18" charset="2"/>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Symbol" pitchFamily="18" charset="2"/>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Symbol" pitchFamily="18" charset="2"/>
                <a:ea typeface="楷体_GB2312"/>
                <a:cs typeface="楷体_GB2312"/>
              </a:rPr>
              <a:t>)</a:t>
            </a:r>
            <a:r>
              <a:rPr kumimoji="1" lang="en-US" altLang="zh-CN" sz="2400" b="1" i="1">
                <a:solidFill>
                  <a:srgbClr val="000000"/>
                </a:solidFill>
                <a:latin typeface="Symbol" pitchFamily="18" charset="2"/>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L</a:t>
            </a:r>
          </a:p>
          <a:p>
            <a:pPr marL="457200" indent="-457200">
              <a:spcBef>
                <a:spcPct val="50000"/>
              </a:spcBef>
              <a:buClr>
                <a:srgbClr val="0000FF"/>
              </a:buClr>
              <a:buSzPct val="75000"/>
              <a:buFont typeface="Wingdings" pitchFamily="2" charset="2"/>
              <a:buChar char="l"/>
            </a:pPr>
            <a:r>
              <a:rPr kumimoji="1" lang="en-US" altLang="zh-CN" sz="2400" b="1" i="1">
                <a:solidFill>
                  <a:srgbClr val="000000"/>
                </a:solidFill>
                <a:latin typeface="Times New Roman" pitchFamily="18" charset="0"/>
                <a:ea typeface="楷体_GB2312"/>
                <a:cs typeface="楷体_GB2312"/>
              </a:rPr>
              <a:t>k 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 k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Symbol" pitchFamily="18" charset="2"/>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Symbol" pitchFamily="18" charset="2"/>
                <a:ea typeface="楷体_GB2312"/>
                <a:cs typeface="楷体_GB2312"/>
              </a:rPr>
              <a:t>) </a:t>
            </a:r>
            <a:r>
              <a:rPr kumimoji="1" lang="en-US" altLang="zh-CN" sz="2400" b="1" i="1">
                <a:solidFill>
                  <a:srgbClr val="000000"/>
                </a:solidFill>
                <a:latin typeface="Times New Roman" pitchFamily="18" charset="0"/>
                <a:ea typeface="楷体_GB2312"/>
                <a:cs typeface="楷体_GB2312"/>
              </a:rPr>
              <a:t>b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a:t>
            </a:r>
          </a:p>
          <a:p>
            <a:pPr marL="457200" indent="-457200">
              <a:spcBef>
                <a:spcPct val="50000"/>
              </a:spcBef>
              <a:buClr>
                <a:srgbClr val="CCCCE6"/>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所以，</a:t>
            </a: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是一个向量空间．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21860">
                                            <p:txEl>
                                              <p:pRg st="4" end="4"/>
                                            </p:txEl>
                                          </p:spTgt>
                                        </p:tgtEl>
                                        <p:attrNameLst>
                                          <p:attrName>style.visibility</p:attrName>
                                        </p:attrNameLst>
                                      </p:cBhvr>
                                      <p:to>
                                        <p:strVal val="visible"/>
                                      </p:to>
                                    </p:set>
                                    <p:animEffect transition="in" filter="slide(fromBottom)">
                                      <p:cBhvr>
                                        <p:cTn id="7" dur="500"/>
                                        <p:tgtEl>
                                          <p:spTgt spid="121860">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1860">
                                            <p:txEl>
                                              <p:pRg st="5" end="5"/>
                                            </p:txEl>
                                          </p:spTgt>
                                        </p:tgtEl>
                                        <p:attrNameLst>
                                          <p:attrName>style.visibility</p:attrName>
                                        </p:attrNameLst>
                                      </p:cBhvr>
                                      <p:to>
                                        <p:strVal val="visible"/>
                                      </p:to>
                                    </p:set>
                                    <p:animEffect transition="in" filter="slide(fromBottom)">
                                      <p:cBhvr>
                                        <p:cTn id="12" dur="500"/>
                                        <p:tgtEl>
                                          <p:spTgt spid="121860">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21860">
                                            <p:txEl>
                                              <p:pRg st="6" end="6"/>
                                            </p:txEl>
                                          </p:spTgt>
                                        </p:tgtEl>
                                        <p:attrNameLst>
                                          <p:attrName>style.visibility</p:attrName>
                                        </p:attrNameLst>
                                      </p:cBhvr>
                                      <p:to>
                                        <p:strVal val="visible"/>
                                      </p:to>
                                    </p:set>
                                    <p:animEffect transition="in" filter="slide(fromBottom)">
                                      <p:cBhvr>
                                        <p:cTn id="17" dur="500"/>
                                        <p:tgtEl>
                                          <p:spTgt spid="121860">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21860">
                                            <p:txEl>
                                              <p:pRg st="7" end="7"/>
                                            </p:txEl>
                                          </p:spTgt>
                                        </p:tgtEl>
                                        <p:attrNameLst>
                                          <p:attrName>style.visibility</p:attrName>
                                        </p:attrNameLst>
                                      </p:cBhvr>
                                      <p:to>
                                        <p:strVal val="visible"/>
                                      </p:to>
                                    </p:set>
                                    <p:animEffect transition="in" filter="slide(fromBottom)">
                                      <p:cBhvr>
                                        <p:cTn id="22" dur="500"/>
                                        <p:tgtEl>
                                          <p:spTgt spid="121860">
                                            <p:txEl>
                                              <p:pRg st="7" end="7"/>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p:cTn id="26" dur="1" fill="hold">
                                          <p:stCondLst>
                                            <p:cond delay="0"/>
                                          </p:stCondLst>
                                        </p:cTn>
                                        <p:tgtEl>
                                          <p:spTgt spid="121860">
                                            <p:txEl>
                                              <p:pRg st="8" end="8"/>
                                            </p:txEl>
                                          </p:spTgt>
                                        </p:tgtEl>
                                        <p:attrNameLst>
                                          <p:attrName>style.visibility</p:attrName>
                                        </p:attrNameLst>
                                      </p:cBhvr>
                                      <p:to>
                                        <p:strVal val="visible"/>
                                      </p:to>
                                    </p:set>
                                    <p:anim calcmode="lin" valueType="num">
                                      <p:cBhvr>
                                        <p:cTn id="27" dur="500" fill="hold"/>
                                        <p:tgtEl>
                                          <p:spTgt spid="121860">
                                            <p:txEl>
                                              <p:pRg st="8" end="8"/>
                                            </p:txEl>
                                          </p:spTgt>
                                        </p:tgtEl>
                                        <p:attrNameLst>
                                          <p:attrName>ppt_w</p:attrName>
                                        </p:attrNameLst>
                                      </p:cBhvr>
                                      <p:tavLst>
                                        <p:tav tm="0">
                                          <p:val>
                                            <p:fltVal val="0"/>
                                          </p:val>
                                        </p:tav>
                                        <p:tav tm="100000">
                                          <p:val>
                                            <p:strVal val="#ppt_w"/>
                                          </p:val>
                                        </p:tav>
                                      </p:tavLst>
                                    </p:anim>
                                    <p:anim calcmode="lin" valueType="num">
                                      <p:cBhvr>
                                        <p:cTn id="28" dur="500" fill="hold"/>
                                        <p:tgtEl>
                                          <p:spTgt spid="121860">
                                            <p:txEl>
                                              <p:pRg st="8" end="8"/>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8309" y="493793"/>
            <a:ext cx="6008116" cy="584775"/>
          </a:xfrm>
          <a:prstGeom prst="rect">
            <a:avLst/>
          </a:prstGeom>
          <a:noFill/>
        </p:spPr>
        <p:txBody>
          <a:bodyPr wrap="square" rtlCol="0">
            <a:spAutoFit/>
          </a:bodyPr>
          <a:lstStyle/>
          <a:p>
            <a:r>
              <a:rPr lang="zh-CN" altLang="en-US" sz="3200" b="1" dirty="0" smtClean="0">
                <a:solidFill>
                  <a:schemeClr val="accent5">
                    <a:lumMod val="50000"/>
                  </a:schemeClr>
                </a:solidFill>
                <a:latin typeface="微软雅黑 Light" panose="020B0502040204020203" pitchFamily="34" charset="-122"/>
                <a:ea typeface="微软雅黑 Light" panose="020B0502040204020203" pitchFamily="34" charset="-122"/>
              </a:rPr>
              <a:t>线性代数在工业生产中的应用</a:t>
            </a:r>
            <a:endParaRPr lang="zh-CN" altLang="en-US" sz="3200" b="1" dirty="0">
              <a:solidFill>
                <a:schemeClr val="accent5">
                  <a:lumMod val="50000"/>
                </a:schemeClr>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610063" y="1078568"/>
            <a:ext cx="7867650" cy="2585323"/>
          </a:xfrm>
          <a:prstGeom prst="rect">
            <a:avLst/>
          </a:prstGeom>
        </p:spPr>
        <p:txBody>
          <a:bodyPr wrap="square">
            <a:spAutoFit/>
          </a:bodyPr>
          <a:lstStyle/>
          <a:p>
            <a:pPr>
              <a:lnSpc>
                <a:spcPct val="150000"/>
              </a:lnSpc>
            </a:pPr>
            <a:r>
              <a:rPr lang="zh-CN" altLang="en-US" dirty="0" smtClean="0"/>
              <a:t>      某地有</a:t>
            </a:r>
            <a:r>
              <a:rPr lang="zh-CN" altLang="en-US" dirty="0"/>
              <a:t>一</a:t>
            </a:r>
            <a:r>
              <a:rPr lang="zh-CN" altLang="en-US" dirty="0" smtClean="0"/>
              <a:t>座</a:t>
            </a:r>
            <a:r>
              <a:rPr lang="zh-CN" altLang="en-US" dirty="0"/>
              <a:t>煤矿</a:t>
            </a:r>
            <a:r>
              <a:rPr lang="zh-CN" altLang="en-US" dirty="0" smtClean="0"/>
              <a:t>，一</a:t>
            </a:r>
            <a:r>
              <a:rPr lang="zh-CN" altLang="en-US" dirty="0"/>
              <a:t>个发电厂</a:t>
            </a:r>
            <a:r>
              <a:rPr lang="zh-CN" altLang="en-US" dirty="0" smtClean="0"/>
              <a:t>和一条</a:t>
            </a:r>
            <a:r>
              <a:rPr lang="zh-CN" altLang="en-US" dirty="0"/>
              <a:t>铁路</a:t>
            </a:r>
            <a:r>
              <a:rPr lang="en-US" altLang="zh-CN" dirty="0"/>
              <a:t>.</a:t>
            </a:r>
            <a:r>
              <a:rPr lang="zh-CN" altLang="en-US" dirty="0"/>
              <a:t>经成本核算，每生产价值</a:t>
            </a:r>
            <a:r>
              <a:rPr lang="en-US" altLang="zh-CN" dirty="0"/>
              <a:t>1</a:t>
            </a:r>
            <a:r>
              <a:rPr lang="zh-CN" altLang="en-US" dirty="0"/>
              <a:t>元钱的煤需消耗</a:t>
            </a:r>
            <a:r>
              <a:rPr lang="en-US" altLang="zh-CN" dirty="0"/>
              <a:t>0.3</a:t>
            </a:r>
            <a:r>
              <a:rPr lang="zh-CN" altLang="en-US" dirty="0"/>
              <a:t>元的电</a:t>
            </a:r>
            <a:r>
              <a:rPr lang="en-US" altLang="zh-CN" dirty="0"/>
              <a:t>;</a:t>
            </a:r>
            <a:r>
              <a:rPr lang="zh-CN" altLang="en-US" dirty="0"/>
              <a:t>为了把这</a:t>
            </a:r>
            <a:r>
              <a:rPr lang="en-US" altLang="zh-CN" dirty="0"/>
              <a:t>1</a:t>
            </a:r>
            <a:r>
              <a:rPr lang="zh-CN" altLang="en-US" dirty="0"/>
              <a:t>元钱的煤运出去需花费</a:t>
            </a:r>
            <a:r>
              <a:rPr lang="en-US" altLang="zh-CN" dirty="0"/>
              <a:t>0.2</a:t>
            </a:r>
            <a:r>
              <a:rPr lang="zh-CN" altLang="en-US" dirty="0"/>
              <a:t>元的运费</a:t>
            </a:r>
            <a:r>
              <a:rPr lang="en-US" altLang="zh-CN" dirty="0"/>
              <a:t>;</a:t>
            </a:r>
            <a:r>
              <a:rPr lang="zh-CN" altLang="en-US" dirty="0"/>
              <a:t>每生产</a:t>
            </a:r>
            <a:r>
              <a:rPr lang="en-US" altLang="zh-CN" dirty="0"/>
              <a:t>1</a:t>
            </a:r>
            <a:r>
              <a:rPr lang="zh-CN" altLang="en-US" dirty="0"/>
              <a:t>元的电需</a:t>
            </a:r>
            <a:r>
              <a:rPr lang="en-US" altLang="zh-CN" dirty="0"/>
              <a:t>0.6</a:t>
            </a:r>
            <a:r>
              <a:rPr lang="zh-CN" altLang="en-US" dirty="0"/>
              <a:t>元的煤作燃料</a:t>
            </a:r>
            <a:r>
              <a:rPr lang="en-US" altLang="zh-CN" dirty="0"/>
              <a:t>;</a:t>
            </a:r>
            <a:r>
              <a:rPr lang="zh-CN" altLang="en-US" dirty="0"/>
              <a:t>为了运行电厂的辅助设备需消耗本身</a:t>
            </a:r>
            <a:r>
              <a:rPr lang="en-US" altLang="zh-CN" dirty="0"/>
              <a:t>0.1</a:t>
            </a:r>
            <a:r>
              <a:rPr lang="zh-CN" altLang="en-US" dirty="0"/>
              <a:t>元的电，还需要花费</a:t>
            </a:r>
            <a:r>
              <a:rPr lang="en-US" altLang="zh-CN" dirty="0"/>
              <a:t>0.1</a:t>
            </a:r>
            <a:r>
              <a:rPr lang="zh-CN" altLang="en-US" dirty="0"/>
              <a:t>元的运费</a:t>
            </a:r>
            <a:r>
              <a:rPr lang="en-US" altLang="zh-CN" dirty="0"/>
              <a:t>;</a:t>
            </a:r>
            <a:r>
              <a:rPr lang="zh-CN" altLang="en-US" dirty="0"/>
              <a:t>作为铁路局，每提供</a:t>
            </a:r>
            <a:r>
              <a:rPr lang="en-US" altLang="zh-CN" dirty="0"/>
              <a:t>1</a:t>
            </a:r>
            <a:r>
              <a:rPr lang="zh-CN" altLang="en-US" dirty="0"/>
              <a:t>元运费的运输需消耗</a:t>
            </a:r>
            <a:r>
              <a:rPr lang="en-US" altLang="zh-CN" dirty="0"/>
              <a:t>0.5</a:t>
            </a:r>
            <a:r>
              <a:rPr lang="zh-CN" altLang="en-US" dirty="0"/>
              <a:t>元的煤，辅助设 备要消耗</a:t>
            </a:r>
            <a:r>
              <a:rPr lang="en-US" altLang="zh-CN" dirty="0"/>
              <a:t>0.1</a:t>
            </a:r>
            <a:r>
              <a:rPr lang="zh-CN" altLang="en-US" dirty="0"/>
              <a:t>元的电</a:t>
            </a:r>
            <a:r>
              <a:rPr lang="en-US" altLang="zh-CN" dirty="0"/>
              <a:t>.</a:t>
            </a:r>
            <a:r>
              <a:rPr lang="zh-CN" altLang="en-US" dirty="0"/>
              <a:t>现煤矿 接到外地</a:t>
            </a:r>
            <a:r>
              <a:rPr lang="en-US" altLang="zh-CN" dirty="0"/>
              <a:t>6</a:t>
            </a:r>
            <a:r>
              <a:rPr lang="zh-CN" altLang="en-US" dirty="0"/>
              <a:t>万元煤的订货</a:t>
            </a:r>
            <a:r>
              <a:rPr lang="en-US" altLang="zh-CN" dirty="0"/>
              <a:t>,</a:t>
            </a:r>
            <a:r>
              <a:rPr lang="zh-CN" altLang="en-US" dirty="0"/>
              <a:t>电厂有</a:t>
            </a:r>
            <a:r>
              <a:rPr lang="en-US" altLang="zh-CN" dirty="0"/>
              <a:t>10</a:t>
            </a:r>
            <a:r>
              <a:rPr lang="zh-CN" altLang="en-US" dirty="0"/>
              <a:t>万元电的外地需求，问</a:t>
            </a:r>
            <a:r>
              <a:rPr lang="en-US" altLang="zh-CN" dirty="0"/>
              <a:t>:</a:t>
            </a:r>
            <a:r>
              <a:rPr lang="zh-CN" altLang="en-US" dirty="0"/>
              <a:t>煤矿和电厂各生产多少才能满足需求</a:t>
            </a:r>
            <a:r>
              <a:rPr lang="en-US" altLang="zh-CN" dirty="0"/>
              <a:t>?</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051" y="3820120"/>
            <a:ext cx="1799762" cy="1623560"/>
          </a:xfrm>
          <a:prstGeom prst="rect">
            <a:avLst/>
          </a:prstGeom>
        </p:spPr>
      </p:pic>
      <p:pic>
        <p:nvPicPr>
          <p:cNvPr id="1026" name="Picture 2" descr="C:\Users\86178\AppData\Local\Microsoft\Windows\INetCache\IE\X2MPIFTK\200px-Chengdu_Metro_Line_1.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897267">
            <a:off x="3967146" y="2865245"/>
            <a:ext cx="1153482" cy="371715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52" y="3818480"/>
            <a:ext cx="1810687" cy="1810687"/>
          </a:xfrm>
          <a:prstGeom prst="rect">
            <a:avLst/>
          </a:prstGeom>
        </p:spPr>
      </p:pic>
      <p:sp>
        <p:nvSpPr>
          <p:cNvPr id="7" name="TextBox 6"/>
          <p:cNvSpPr txBox="1"/>
          <p:nvPr/>
        </p:nvSpPr>
        <p:spPr>
          <a:xfrm>
            <a:off x="1032391" y="5562448"/>
            <a:ext cx="1493081" cy="400110"/>
          </a:xfrm>
          <a:prstGeom prst="rect">
            <a:avLst/>
          </a:prstGeom>
          <a:noFill/>
        </p:spPr>
        <p:txBody>
          <a:bodyPr wrap="square" rtlCol="0">
            <a:spAutoFit/>
          </a:bodyPr>
          <a:lstStyle/>
          <a:p>
            <a:pPr algn="ctr"/>
            <a:r>
              <a:rPr lang="zh-CN" altLang="en-US" sz="2000" dirty="0" smtClean="0"/>
              <a:t>煤场</a:t>
            </a:r>
            <a:endParaRPr lang="zh-CN" altLang="en-US" dirty="0"/>
          </a:p>
        </p:txBody>
      </p:sp>
      <p:sp>
        <p:nvSpPr>
          <p:cNvPr id="9" name="TextBox 8"/>
          <p:cNvSpPr txBox="1"/>
          <p:nvPr/>
        </p:nvSpPr>
        <p:spPr>
          <a:xfrm>
            <a:off x="6583272" y="5648434"/>
            <a:ext cx="941056" cy="400110"/>
          </a:xfrm>
          <a:prstGeom prst="rect">
            <a:avLst/>
          </a:prstGeom>
          <a:noFill/>
        </p:spPr>
        <p:txBody>
          <a:bodyPr wrap="square" rtlCol="0">
            <a:spAutoFit/>
          </a:bodyPr>
          <a:lstStyle/>
          <a:p>
            <a:r>
              <a:rPr lang="zh-CN" altLang="en-US" sz="2000" dirty="0" smtClean="0"/>
              <a:t>电场</a:t>
            </a:r>
            <a:endParaRPr lang="zh-CN" altLang="en-US" dirty="0"/>
          </a:p>
        </p:txBody>
      </p:sp>
    </p:spTree>
    <p:extLst>
      <p:ext uri="{BB962C8B-B14F-4D97-AF65-F5344CB8AC3E}">
        <p14:creationId xmlns:p14="http://schemas.microsoft.com/office/powerpoint/2010/main" val="36892920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83" name="Text Box 2"/>
          <p:cNvSpPr txBox="1">
            <a:spLocks noChangeArrowheads="1"/>
          </p:cNvSpPr>
          <p:nvPr/>
        </p:nvSpPr>
        <p:spPr bwMode="auto">
          <a:xfrm>
            <a:off x="315913" y="685800"/>
            <a:ext cx="4184650" cy="519113"/>
          </a:xfrm>
          <a:prstGeom prst="rect">
            <a:avLst/>
          </a:prstGeom>
          <a:noFill/>
          <a:ln w="9525">
            <a:noFill/>
            <a:miter lim="800000"/>
            <a:headEnd/>
            <a:tailEnd/>
          </a:ln>
        </p:spPr>
        <p:txBody>
          <a:bodyPr wrap="none">
            <a:spAutoFit/>
          </a:bodyPr>
          <a:lstStyle/>
          <a:p>
            <a:r>
              <a:rPr kumimoji="1" lang="zh-CN" altLang="en-US" sz="2800" b="1">
                <a:solidFill>
                  <a:srgbClr val="6666FF"/>
                </a:solidFill>
                <a:latin typeface="Times New Roman" pitchFamily="18" charset="0"/>
                <a:ea typeface="楷体_GB2312"/>
                <a:cs typeface="楷体_GB2312"/>
              </a:rPr>
              <a:t>思考题：              </a:t>
            </a:r>
            <a:r>
              <a:rPr kumimoji="1" lang="zh-CN" altLang="en-US" sz="2400" b="1">
                <a:solidFill>
                  <a:srgbClr val="000000"/>
                </a:solidFill>
                <a:latin typeface="Times New Roman" pitchFamily="18" charset="0"/>
                <a:ea typeface="楷体_GB2312"/>
                <a:cs typeface="楷体_GB2312"/>
              </a:rPr>
              <a:t>成立</a:t>
            </a:r>
            <a:r>
              <a:rPr kumimoji="1" lang="zh-CN" altLang="en-US" sz="2800" b="1">
                <a:solidFill>
                  <a:srgbClr val="000000"/>
                </a:solidFill>
                <a:latin typeface="Times New Roman" pitchFamily="18" charset="0"/>
                <a:ea typeface="楷体_GB2312"/>
                <a:cs typeface="楷体_GB2312"/>
              </a:rPr>
              <a:t>吗？</a:t>
            </a:r>
          </a:p>
        </p:txBody>
      </p:sp>
      <p:sp>
        <p:nvSpPr>
          <p:cNvPr id="26627" name="Text Box 3"/>
          <p:cNvSpPr txBox="1">
            <a:spLocks noChangeArrowheads="1"/>
          </p:cNvSpPr>
          <p:nvPr/>
        </p:nvSpPr>
        <p:spPr bwMode="auto">
          <a:xfrm>
            <a:off x="315913" y="1247775"/>
            <a:ext cx="7924800" cy="1758950"/>
          </a:xfrm>
          <a:prstGeom prst="rect">
            <a:avLst/>
          </a:prstGeom>
          <a:noFill/>
          <a:ln w="9525">
            <a:noFill/>
            <a:miter lim="800000"/>
            <a:headEnd/>
            <a:tailEnd/>
          </a:ln>
        </p:spPr>
        <p:txBody>
          <a:bodyPr>
            <a:spAutoFit/>
          </a:bodyPr>
          <a:lstStyle/>
          <a:p>
            <a:pPr>
              <a:lnSpc>
                <a:spcPct val="130000"/>
              </a:lnSpc>
            </a:pPr>
            <a:r>
              <a:rPr kumimoji="1" lang="zh-CN" altLang="en-US" sz="2800" b="1">
                <a:solidFill>
                  <a:srgbClr val="6666FF"/>
                </a:solidFill>
                <a:latin typeface="楷体_GB2312"/>
                <a:ea typeface="楷体_GB2312"/>
                <a:cs typeface="楷体_GB2312"/>
              </a:rPr>
              <a:t>答：</a:t>
            </a:r>
            <a:r>
              <a:rPr kumimoji="1" lang="zh-CN" altLang="en-US" sz="2800" b="1">
                <a:solidFill>
                  <a:srgbClr val="000000"/>
                </a:solidFill>
                <a:latin typeface="楷体_GB2312"/>
                <a:ea typeface="楷体_GB2312"/>
                <a:cs typeface="楷体_GB2312"/>
              </a:rPr>
              <a:t>符号   可以有两种理解：</a:t>
            </a:r>
          </a:p>
          <a:p>
            <a:pPr>
              <a:lnSpc>
                <a:spcPct val="130000"/>
              </a:lnSpc>
              <a:buFont typeface="Wingdings" pitchFamily="2" charset="2"/>
              <a:buChar char="ü"/>
            </a:pPr>
            <a:r>
              <a:rPr kumimoji="1" lang="zh-CN" altLang="en-US" sz="2800" b="1">
                <a:solidFill>
                  <a:srgbClr val="000000"/>
                </a:solidFill>
                <a:latin typeface="楷体_GB2312"/>
                <a:ea typeface="楷体_GB2312"/>
                <a:cs typeface="楷体_GB2312"/>
              </a:rPr>
              <a:t>若理解成绝对值，则       ；</a:t>
            </a:r>
          </a:p>
          <a:p>
            <a:pPr>
              <a:lnSpc>
                <a:spcPct val="130000"/>
              </a:lnSpc>
              <a:buFont typeface="Wingdings" pitchFamily="2" charset="2"/>
              <a:buChar char="ü"/>
            </a:pPr>
            <a:r>
              <a:rPr kumimoji="1" lang="zh-CN" altLang="en-US" sz="2800" b="1">
                <a:solidFill>
                  <a:srgbClr val="000000"/>
                </a:solidFill>
                <a:latin typeface="楷体_GB2312"/>
                <a:ea typeface="楷体_GB2312"/>
                <a:cs typeface="楷体_GB2312"/>
              </a:rPr>
              <a:t>若理解成一阶行列式，则       </a:t>
            </a:r>
            <a:r>
              <a:rPr kumimoji="1" lang="en-US" altLang="zh-CN" sz="2800" b="1">
                <a:solidFill>
                  <a:srgbClr val="000000"/>
                </a:solidFill>
                <a:latin typeface="楷体_GB2312"/>
                <a:ea typeface="楷体_GB2312"/>
                <a:cs typeface="楷体_GB2312"/>
              </a:rPr>
              <a:t>.</a:t>
            </a:r>
          </a:p>
        </p:txBody>
      </p:sp>
      <p:graphicFrame>
        <p:nvGraphicFramePr>
          <p:cNvPr id="19478" name="Object 22"/>
          <p:cNvGraphicFramePr>
            <a:graphicFrameLocks noChangeAspect="1"/>
          </p:cNvGraphicFramePr>
          <p:nvPr/>
        </p:nvGraphicFramePr>
        <p:xfrm>
          <a:off x="1862138" y="722313"/>
          <a:ext cx="1262062" cy="530225"/>
        </p:xfrm>
        <a:graphic>
          <a:graphicData uri="http://schemas.openxmlformats.org/presentationml/2006/ole">
            <mc:AlternateContent xmlns:mc="http://schemas.openxmlformats.org/markup-compatibility/2006">
              <mc:Choice xmlns:v="urn:schemas-microsoft-com:vml" Requires="v">
                <p:oleObj spid="_x0000_s19558" name="Equation" r:id="rId3" imgW="571252" imgH="241195" progId="">
                  <p:embed/>
                </p:oleObj>
              </mc:Choice>
              <mc:Fallback>
                <p:oleObj name="Equation" r:id="rId3" imgW="571252" imgH="241195"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138" y="722313"/>
                        <a:ext cx="1262062"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9" name="Object 23"/>
          <p:cNvGraphicFramePr>
            <a:graphicFrameLocks noChangeAspect="1"/>
          </p:cNvGraphicFramePr>
          <p:nvPr/>
        </p:nvGraphicFramePr>
        <p:xfrm>
          <a:off x="1828800" y="1371600"/>
          <a:ext cx="560388" cy="530225"/>
        </p:xfrm>
        <a:graphic>
          <a:graphicData uri="http://schemas.openxmlformats.org/presentationml/2006/ole">
            <mc:AlternateContent xmlns:mc="http://schemas.openxmlformats.org/markup-compatibility/2006">
              <mc:Choice xmlns:v="urn:schemas-microsoft-com:vml" Requires="v">
                <p:oleObj spid="_x0000_s19559" name="Equation" r:id="rId5" imgW="253890" imgH="241195" progId="">
                  <p:embed/>
                </p:oleObj>
              </mc:Choice>
              <mc:Fallback>
                <p:oleObj name="Equation" r:id="rId5" imgW="253890" imgH="241195" progId="">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371600"/>
                        <a:ext cx="560388"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0" name="Object 24"/>
          <p:cNvGraphicFramePr>
            <a:graphicFrameLocks noChangeAspect="1"/>
          </p:cNvGraphicFramePr>
          <p:nvPr/>
        </p:nvGraphicFramePr>
        <p:xfrm>
          <a:off x="3919538" y="1933575"/>
          <a:ext cx="1262062" cy="530225"/>
        </p:xfrm>
        <a:graphic>
          <a:graphicData uri="http://schemas.openxmlformats.org/presentationml/2006/ole">
            <mc:AlternateContent xmlns:mc="http://schemas.openxmlformats.org/markup-compatibility/2006">
              <mc:Choice xmlns:v="urn:schemas-microsoft-com:vml" Requires="v">
                <p:oleObj spid="_x0000_s19560" name="Equation" r:id="rId7" imgW="571252" imgH="241195" progId="">
                  <p:embed/>
                </p:oleObj>
              </mc:Choice>
              <mc:Fallback>
                <p:oleObj name="Equation" r:id="rId7" imgW="571252" imgH="241195" progId="">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9538" y="1933575"/>
                        <a:ext cx="1262062"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1" name="Object 25"/>
          <p:cNvGraphicFramePr>
            <a:graphicFrameLocks noChangeAspect="1"/>
          </p:cNvGraphicFramePr>
          <p:nvPr/>
        </p:nvGraphicFramePr>
        <p:xfrm>
          <a:off x="4681538" y="2517775"/>
          <a:ext cx="1262062" cy="530225"/>
        </p:xfrm>
        <a:graphic>
          <a:graphicData uri="http://schemas.openxmlformats.org/presentationml/2006/ole">
            <mc:AlternateContent xmlns:mc="http://schemas.openxmlformats.org/markup-compatibility/2006">
              <mc:Choice xmlns:v="urn:schemas-microsoft-com:vml" Requires="v">
                <p:oleObj spid="_x0000_s19561" name="Equation" r:id="rId9" imgW="571252" imgH="241195" progId="">
                  <p:embed/>
                </p:oleObj>
              </mc:Choice>
              <mc:Fallback>
                <p:oleObj name="Equation" r:id="rId9" imgW="571252" imgH="241195" progId="">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1538" y="2517775"/>
                        <a:ext cx="1262062"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2" name="Text Box 8"/>
          <p:cNvSpPr txBox="1">
            <a:spLocks noChangeArrowheads="1"/>
          </p:cNvSpPr>
          <p:nvPr/>
        </p:nvSpPr>
        <p:spPr bwMode="auto">
          <a:xfrm>
            <a:off x="315913" y="3200400"/>
            <a:ext cx="8169275" cy="1203325"/>
          </a:xfrm>
          <a:prstGeom prst="rect">
            <a:avLst/>
          </a:prstGeom>
          <a:noFill/>
          <a:ln w="9525">
            <a:noFill/>
            <a:miter lim="800000"/>
            <a:headEnd/>
            <a:tailEnd/>
          </a:ln>
        </p:spPr>
        <p:txBody>
          <a:bodyPr>
            <a:spAutoFit/>
          </a:bodyPr>
          <a:lstStyle/>
          <a:p>
            <a:pPr>
              <a:lnSpc>
                <a:spcPct val="130000"/>
              </a:lnSpc>
            </a:pPr>
            <a:r>
              <a:rPr kumimoji="1" lang="zh-CN" altLang="en-US" sz="2800" b="1">
                <a:solidFill>
                  <a:srgbClr val="FF0000"/>
                </a:solidFill>
                <a:latin typeface="Times New Roman" pitchFamily="18" charset="0"/>
                <a:ea typeface="楷体_GB2312"/>
                <a:cs typeface="楷体_GB2312"/>
              </a:rPr>
              <a:t>注意：</a:t>
            </a:r>
            <a:r>
              <a:rPr kumimoji="1" lang="zh-CN" altLang="en-US" sz="2800" b="1">
                <a:solidFill>
                  <a:srgbClr val="000000"/>
                </a:solidFill>
                <a:latin typeface="Times New Roman" pitchFamily="18" charset="0"/>
                <a:ea typeface="楷体_GB2312"/>
                <a:cs typeface="楷体_GB2312"/>
              </a:rPr>
              <a:t>当</a:t>
            </a:r>
            <a:r>
              <a:rPr kumimoji="1" lang="en-US" altLang="zh-CN" sz="2800" b="1" i="1">
                <a:solidFill>
                  <a:srgbClr val="000000"/>
                </a:solidFill>
                <a:latin typeface="Times New Roman" pitchFamily="18" charset="0"/>
                <a:ea typeface="楷体_GB2312"/>
                <a:cs typeface="楷体_GB2312"/>
              </a:rPr>
              <a:t>n </a:t>
            </a:r>
            <a:r>
              <a:rPr kumimoji="1" lang="en-US" altLang="zh-CN" sz="2800" b="1">
                <a:solidFill>
                  <a:srgbClr val="000000"/>
                </a:solidFill>
                <a:latin typeface="Times New Roman" pitchFamily="18" charset="0"/>
                <a:ea typeface="楷体_GB2312"/>
                <a:cs typeface="楷体_GB2312"/>
              </a:rPr>
              <a:t>= 1</a:t>
            </a:r>
            <a:r>
              <a:rPr kumimoji="1" lang="zh-CN" altLang="en-US" sz="2800" b="1">
                <a:solidFill>
                  <a:srgbClr val="000000"/>
                </a:solidFill>
                <a:latin typeface="Times New Roman" pitchFamily="18" charset="0"/>
                <a:ea typeface="楷体_GB2312"/>
                <a:cs typeface="楷体_GB2312"/>
              </a:rPr>
              <a:t>时，一阶行列式</a:t>
            </a:r>
            <a:r>
              <a:rPr kumimoji="1" lang="en-US" altLang="zh-CN" sz="2800" b="1">
                <a:solidFill>
                  <a:srgbClr val="000000"/>
                </a:solidFill>
                <a:latin typeface="Times New Roman" pitchFamily="18" charset="0"/>
                <a:ea typeface="楷体_GB2312"/>
                <a:cs typeface="楷体_GB2312"/>
              </a:rPr>
              <a:t>|</a:t>
            </a:r>
            <a:r>
              <a:rPr kumimoji="1" lang="en-US" altLang="zh-CN" sz="2800" b="1" i="1">
                <a:solidFill>
                  <a:srgbClr val="000000"/>
                </a:solidFill>
                <a:latin typeface="Times New Roman" pitchFamily="18" charset="0"/>
                <a:ea typeface="楷体_GB2312"/>
                <a:cs typeface="楷体_GB2312"/>
              </a:rPr>
              <a:t>a</a:t>
            </a:r>
            <a:r>
              <a:rPr kumimoji="1" lang="en-US" altLang="zh-CN" sz="2800" b="1">
                <a:solidFill>
                  <a:srgbClr val="000000"/>
                </a:solidFill>
                <a:latin typeface="Times New Roman" pitchFamily="18" charset="0"/>
                <a:ea typeface="楷体_GB2312"/>
                <a:cs typeface="楷体_GB2312"/>
              </a:rPr>
              <a:t>| = </a:t>
            </a:r>
            <a:r>
              <a:rPr kumimoji="1" lang="en-US" altLang="zh-CN" sz="2800" b="1" i="1">
                <a:solidFill>
                  <a:srgbClr val="000000"/>
                </a:solidFill>
                <a:latin typeface="Times New Roman" pitchFamily="18" charset="0"/>
                <a:ea typeface="楷体_GB2312"/>
                <a:cs typeface="楷体_GB2312"/>
              </a:rPr>
              <a:t>a</a:t>
            </a:r>
            <a:r>
              <a:rPr kumimoji="1" lang="zh-CN" altLang="en-US" sz="2800" b="1">
                <a:solidFill>
                  <a:srgbClr val="000000"/>
                </a:solidFill>
                <a:latin typeface="Times New Roman" pitchFamily="18" charset="0"/>
                <a:ea typeface="楷体_GB2312"/>
                <a:cs typeface="楷体_GB2312"/>
              </a:rPr>
              <a:t>，注意不要与绝对值的记号相混淆</a:t>
            </a:r>
            <a:r>
              <a:rPr kumimoji="1" lang="en-US" altLang="zh-CN" sz="2800" b="1">
                <a:solidFill>
                  <a:srgbClr val="000000"/>
                </a:solidFill>
                <a:latin typeface="Times New Roman" pitchFamily="18" charset="0"/>
                <a:ea typeface="楷体_GB2312"/>
                <a:cs typeface="楷体_GB2312"/>
              </a:rPr>
              <a:t>. </a:t>
            </a:r>
            <a:r>
              <a:rPr kumimoji="1" lang="zh-CN" altLang="en-US" sz="2800" b="1">
                <a:solidFill>
                  <a:srgbClr val="000000"/>
                </a:solidFill>
                <a:latin typeface="Times New Roman" pitchFamily="18" charset="0"/>
                <a:ea typeface="楷体_GB2312"/>
                <a:cs typeface="楷体_GB2312"/>
              </a:rPr>
              <a:t>例如：一阶行列式               </a:t>
            </a:r>
            <a:r>
              <a:rPr kumimoji="1" lang="en-US" altLang="zh-CN" sz="2800" b="1">
                <a:solidFill>
                  <a:srgbClr val="000000"/>
                </a:solidFill>
                <a:latin typeface="Times New Roman" pitchFamily="18" charset="0"/>
                <a:ea typeface="楷体_GB2312"/>
                <a:cs typeface="楷体_GB2312"/>
              </a:rPr>
              <a:t>. </a:t>
            </a:r>
          </a:p>
        </p:txBody>
      </p:sp>
      <p:graphicFrame>
        <p:nvGraphicFramePr>
          <p:cNvPr id="26633" name="Object 26"/>
          <p:cNvGraphicFramePr>
            <a:graphicFrameLocks noChangeAspect="1"/>
          </p:cNvGraphicFramePr>
          <p:nvPr/>
        </p:nvGraphicFramePr>
        <p:xfrm>
          <a:off x="6705600" y="3886200"/>
          <a:ext cx="1262063" cy="530225"/>
        </p:xfrm>
        <a:graphic>
          <a:graphicData uri="http://schemas.openxmlformats.org/presentationml/2006/ole">
            <mc:AlternateContent xmlns:mc="http://schemas.openxmlformats.org/markup-compatibility/2006">
              <mc:Choice xmlns:v="urn:schemas-microsoft-com:vml" Requires="v">
                <p:oleObj spid="_x0000_s19562" name="Equation" r:id="rId11" imgW="571252" imgH="241195" progId="">
                  <p:embed/>
                </p:oleObj>
              </mc:Choice>
              <mc:Fallback>
                <p:oleObj name="Equation" r:id="rId11" imgW="571252" imgH="241195" progId="">
                  <p:embed/>
                  <p:pic>
                    <p:nvPicPr>
                      <p:cNvPr id="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5600" y="3886200"/>
                        <a:ext cx="1262063"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blinds(horizontal)">
                                      <p:cBhvr>
                                        <p:cTn id="7" dur="500"/>
                                        <p:tgtEl>
                                          <p:spTgt spid="2662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629"/>
                                        </p:tgtEl>
                                        <p:attrNameLst>
                                          <p:attrName>style.visibility</p:attrName>
                                        </p:attrNameLst>
                                      </p:cBhvr>
                                      <p:to>
                                        <p:strVal val="visible"/>
                                      </p:to>
                                    </p:set>
                                    <p:animEffect transition="in" filter="blinds(horizontal)">
                                      <p:cBhvr>
                                        <p:cTn id="10" dur="500"/>
                                        <p:tgtEl>
                                          <p:spTgt spid="2662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6627">
                                            <p:txEl>
                                              <p:pRg st="1" end="1"/>
                                            </p:txEl>
                                          </p:spTgt>
                                        </p:tgtEl>
                                        <p:attrNameLst>
                                          <p:attrName>style.visibility</p:attrName>
                                        </p:attrNameLst>
                                      </p:cBhvr>
                                      <p:to>
                                        <p:strVal val="visible"/>
                                      </p:to>
                                    </p:set>
                                    <p:animEffect transition="in" filter="blinds(horizontal)">
                                      <p:cBhvr>
                                        <p:cTn id="15" dur="500"/>
                                        <p:tgtEl>
                                          <p:spTgt spid="26627">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6630"/>
                                        </p:tgtEl>
                                        <p:attrNameLst>
                                          <p:attrName>style.visibility</p:attrName>
                                        </p:attrNameLst>
                                      </p:cBhvr>
                                      <p:to>
                                        <p:strVal val="visible"/>
                                      </p:to>
                                    </p:set>
                                    <p:animEffect transition="in" filter="blinds(horizontal)">
                                      <p:cBhvr>
                                        <p:cTn id="18" dur="500"/>
                                        <p:tgtEl>
                                          <p:spTgt spid="266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6627">
                                            <p:txEl>
                                              <p:pRg st="2" end="2"/>
                                            </p:txEl>
                                          </p:spTgt>
                                        </p:tgtEl>
                                        <p:attrNameLst>
                                          <p:attrName>style.visibility</p:attrName>
                                        </p:attrNameLst>
                                      </p:cBhvr>
                                      <p:to>
                                        <p:strVal val="visible"/>
                                      </p:to>
                                    </p:set>
                                    <p:animEffect transition="in" filter="blinds(horizontal)">
                                      <p:cBhvr>
                                        <p:cTn id="23" dur="500"/>
                                        <p:tgtEl>
                                          <p:spTgt spid="26627">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6631"/>
                                        </p:tgtEl>
                                        <p:attrNameLst>
                                          <p:attrName>style.visibility</p:attrName>
                                        </p:attrNameLst>
                                      </p:cBhvr>
                                      <p:to>
                                        <p:strVal val="visible"/>
                                      </p:to>
                                    </p:set>
                                    <p:animEffect transition="in" filter="blinds(horizontal)">
                                      <p:cBhvr>
                                        <p:cTn id="26" dur="500"/>
                                        <p:tgtEl>
                                          <p:spTgt spid="2663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26632">
                                            <p:txEl>
                                              <p:pRg st="0" end="0"/>
                                            </p:txEl>
                                          </p:spTgt>
                                        </p:tgtEl>
                                        <p:attrNameLst>
                                          <p:attrName>style.visibility</p:attrName>
                                        </p:attrNameLst>
                                      </p:cBhvr>
                                      <p:to>
                                        <p:strVal val="visible"/>
                                      </p:to>
                                    </p:set>
                                    <p:animEffect transition="in" filter="slide(fromRight)">
                                      <p:cBhvr>
                                        <p:cTn id="31" dur="500"/>
                                        <p:tgtEl>
                                          <p:spTgt spid="26632">
                                            <p:txEl>
                                              <p:pRg st="0" end="0"/>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26633"/>
                                        </p:tgtEl>
                                        <p:attrNameLst>
                                          <p:attrName>style.visibility</p:attrName>
                                        </p:attrNameLst>
                                      </p:cBhvr>
                                      <p:to>
                                        <p:strVal val="visible"/>
                                      </p:to>
                                    </p:set>
                                    <p:animEffect transition="in" filter="dissolve">
                                      <p:cBhvr>
                                        <p:cTn id="34" dur="500"/>
                                        <p:tgtEl>
                                          <p:spTgt spid="26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2" grpId="0" build="p" autoUpdateAnimBg="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455613" y="455613"/>
            <a:ext cx="8148637" cy="6116637"/>
          </a:xfrm>
          <a:prstGeom prst="rect">
            <a:avLst/>
          </a:prstGeom>
          <a:noFill/>
          <a:ln w="9525">
            <a:noFill/>
            <a:miter lim="800000"/>
            <a:headEnd/>
            <a:tailEnd/>
          </a:ln>
        </p:spPr>
        <p:txBody>
          <a:bodyPr>
            <a:spAutoFit/>
          </a:bodyPr>
          <a:lstStyle/>
          <a:p>
            <a:pPr marL="457200" indent="-4572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定义：</a:t>
            </a:r>
            <a:r>
              <a:rPr kumimoji="1" lang="zh-CN" altLang="en-US" sz="2400" b="1">
                <a:solidFill>
                  <a:srgbClr val="000000"/>
                </a:solidFill>
                <a:latin typeface="Times New Roman" pitchFamily="18" charset="0"/>
                <a:ea typeface="楷体_GB2312"/>
                <a:cs typeface="楷体_GB2312"/>
              </a:rPr>
              <a:t>把集合</a:t>
            </a:r>
          </a:p>
          <a:p>
            <a:pPr marL="457200" indent="-457200" algn="ctr">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称为</a:t>
            </a:r>
            <a:r>
              <a:rPr kumimoji="1" lang="zh-CN" altLang="en-US" sz="2400" b="1">
                <a:solidFill>
                  <a:srgbClr val="FF0000"/>
                </a:solidFill>
                <a:latin typeface="Times New Roman" pitchFamily="18" charset="0"/>
                <a:ea typeface="楷体_GB2312"/>
                <a:cs typeface="楷体_GB2312"/>
              </a:rPr>
              <a:t>由向量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b </a:t>
            </a:r>
            <a:r>
              <a:rPr kumimoji="1" lang="zh-CN" altLang="en-US" sz="2400" b="1">
                <a:solidFill>
                  <a:srgbClr val="FF0000"/>
                </a:solidFill>
                <a:latin typeface="Times New Roman" pitchFamily="18" charset="0"/>
                <a:ea typeface="楷体_GB2312"/>
                <a:cs typeface="楷体_GB2312"/>
              </a:rPr>
              <a:t>所生成的向量空间</a:t>
            </a:r>
            <a:r>
              <a:rPr kumimoji="1" lang="zh-CN" altLang="en-US" sz="2400" b="1">
                <a:solidFill>
                  <a:srgbClr val="000000"/>
                </a:solidFill>
                <a:latin typeface="Times New Roman" pitchFamily="18" charset="0"/>
                <a:ea typeface="楷体_GB2312"/>
                <a:cs typeface="楷体_GB2312"/>
              </a:rPr>
              <a:t>．</a:t>
            </a: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一般地，把集合</a:t>
            </a:r>
          </a:p>
          <a:p>
            <a:pPr marL="457200" indent="-457200" algn="ctr">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 l</a:t>
            </a:r>
            <a:r>
              <a:rPr kumimoji="1" lang="en-US" altLang="zh-CN" sz="2400" b="1" i="1" baseline="-25000">
                <a:solidFill>
                  <a:srgbClr val="000000"/>
                </a:solidFill>
                <a:latin typeface="Times New Roman" pitchFamily="18" charset="0"/>
                <a:ea typeface="楷体_GB2312"/>
                <a:cs typeface="楷体_GB2312"/>
              </a:rPr>
              <a:t>m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称为</a:t>
            </a:r>
            <a:r>
              <a:rPr kumimoji="1" lang="zh-CN" altLang="en-US" sz="2400" b="1">
                <a:solidFill>
                  <a:srgbClr val="FF0000"/>
                </a:solidFill>
                <a:latin typeface="Times New Roman" pitchFamily="18" charset="0"/>
                <a:ea typeface="楷体_GB2312"/>
                <a:cs typeface="楷体_GB2312"/>
              </a:rPr>
              <a:t>由向量</a:t>
            </a:r>
            <a:r>
              <a:rPr kumimoji="1" lang="en-US" altLang="zh-CN" sz="2400" b="1" i="1">
                <a:solidFill>
                  <a:srgbClr val="FF0000"/>
                </a:solidFill>
                <a:latin typeface="Times New Roman" pitchFamily="18" charset="0"/>
                <a:ea typeface="楷体_GB2312"/>
                <a:cs typeface="楷体_GB2312"/>
              </a:rPr>
              <a:t>a</a:t>
            </a:r>
            <a:r>
              <a:rPr kumimoji="1" lang="en-US" altLang="zh-CN" sz="2400" b="1" baseline="-25000">
                <a:solidFill>
                  <a:srgbClr val="FF0000"/>
                </a:solidFill>
                <a:latin typeface="Times New Roman" pitchFamily="18" charset="0"/>
                <a:ea typeface="楷体_GB2312"/>
                <a:cs typeface="楷体_GB2312"/>
              </a:rPr>
              <a:t>1</a:t>
            </a:r>
            <a:r>
              <a:rPr kumimoji="1" lang="en-US" altLang="zh-CN" sz="2400" b="1" i="1">
                <a:solidFill>
                  <a:srgbClr val="FF0000"/>
                </a:solidFill>
                <a:latin typeface="Times New Roman" pitchFamily="18" charset="0"/>
                <a:ea typeface="楷体_GB2312"/>
                <a:cs typeface="楷体_GB2312"/>
              </a:rPr>
              <a:t> </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a</a:t>
            </a:r>
            <a:r>
              <a:rPr kumimoji="1" lang="en-US" altLang="zh-CN" sz="2400" b="1" baseline="-25000">
                <a:solidFill>
                  <a:srgbClr val="FF0000"/>
                </a:solidFill>
                <a:latin typeface="Times New Roman" pitchFamily="18" charset="0"/>
                <a:ea typeface="楷体_GB2312"/>
                <a:cs typeface="楷体_GB2312"/>
              </a:rPr>
              <a:t>2</a:t>
            </a:r>
            <a:r>
              <a:rPr kumimoji="1" lang="en-US" altLang="zh-CN" sz="2400" b="1" i="1">
                <a:solidFill>
                  <a:srgbClr val="FF0000"/>
                </a:solidFill>
                <a:latin typeface="Times New Roman" pitchFamily="18" charset="0"/>
                <a:ea typeface="楷体_GB2312"/>
                <a:cs typeface="楷体_GB2312"/>
              </a:rPr>
              <a:t> </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 a</a:t>
            </a:r>
            <a:r>
              <a:rPr kumimoji="1" lang="en-US" altLang="zh-CN" sz="2400" b="1" i="1" baseline="-25000">
                <a:solidFill>
                  <a:srgbClr val="FF0000"/>
                </a:solidFill>
                <a:latin typeface="Times New Roman" pitchFamily="18" charset="0"/>
                <a:ea typeface="楷体_GB2312"/>
                <a:cs typeface="楷体_GB2312"/>
              </a:rPr>
              <a:t>m </a:t>
            </a:r>
            <a:r>
              <a:rPr kumimoji="1" lang="zh-CN" altLang="en-US" sz="2400" b="1">
                <a:solidFill>
                  <a:srgbClr val="FF0000"/>
                </a:solidFill>
                <a:latin typeface="Times New Roman" pitchFamily="18" charset="0"/>
                <a:ea typeface="楷体_GB2312"/>
                <a:cs typeface="楷体_GB2312"/>
              </a:rPr>
              <a:t>所生成的向量空间</a:t>
            </a:r>
            <a:r>
              <a:rPr kumimoji="1" lang="zh-CN" altLang="en-US" sz="2400" b="1">
                <a:solidFill>
                  <a:srgbClr val="000000"/>
                </a:solidFill>
                <a:latin typeface="Times New Roman" pitchFamily="18" charset="0"/>
                <a:ea typeface="楷体_GB2312"/>
                <a:cs typeface="楷体_GB2312"/>
              </a:rPr>
              <a:t>．</a:t>
            </a:r>
          </a:p>
          <a:p>
            <a:pPr marL="457200" indent="-457200">
              <a:lnSpc>
                <a:spcPct val="150000"/>
              </a:lnSpc>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设向量组</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和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b</a:t>
            </a:r>
            <a:r>
              <a:rPr kumimoji="1" lang="en-US" altLang="zh-CN" sz="2400" b="1" i="1" baseline="-25000">
                <a:solidFill>
                  <a:srgbClr val="000000"/>
                </a:solidFill>
                <a:latin typeface="Times New Roman" pitchFamily="18" charset="0"/>
                <a:ea typeface="楷体_GB2312"/>
                <a:cs typeface="楷体_GB2312"/>
              </a:rPr>
              <a:t>s </a:t>
            </a:r>
            <a:r>
              <a:rPr kumimoji="1" lang="zh-CN" altLang="en-US" sz="2400" b="1">
                <a:solidFill>
                  <a:srgbClr val="000000"/>
                </a:solidFill>
                <a:latin typeface="Times New Roman" pitchFamily="18" charset="0"/>
                <a:ea typeface="楷体_GB2312"/>
                <a:cs typeface="楷体_GB2312"/>
              </a:rPr>
              <a:t>等价，记</a:t>
            </a:r>
          </a:p>
          <a:p>
            <a:pPr marL="457200" indent="-457200" algn="ctr">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 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lgn="ctr">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m</a:t>
            </a:r>
            <a:r>
              <a:rPr kumimoji="1" lang="en-US" altLang="zh-CN" sz="2400" b="1" i="1" baseline="-25000">
                <a:solidFill>
                  <a:srgbClr val="000000"/>
                </a:solidFill>
                <a:latin typeface="Times New Roman" pitchFamily="18" charset="0"/>
                <a:ea typeface="楷体_GB2312"/>
                <a:cs typeface="楷体_GB2312"/>
              </a:rPr>
              <a:t>s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s</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 m</a:t>
            </a:r>
            <a:r>
              <a:rPr kumimoji="1" lang="en-US" altLang="zh-CN" sz="2400" b="1" i="1" baseline="-25000">
                <a:solidFill>
                  <a:srgbClr val="000000"/>
                </a:solidFill>
                <a:latin typeface="Times New Roman" pitchFamily="18" charset="0"/>
                <a:ea typeface="楷体_GB2312"/>
                <a:cs typeface="楷体_GB2312"/>
              </a:rPr>
              <a:t>s</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试证 </a:t>
            </a: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L</a:t>
            </a:r>
            <a:r>
              <a:rPr kumimoji="1" lang="en-US" altLang="zh-CN" sz="2400" b="1" baseline="-25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a:t>
            </a:r>
          </a:p>
          <a:p>
            <a:pPr marL="457200" indent="-4572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结论：</a:t>
            </a:r>
            <a:r>
              <a:rPr kumimoji="1" lang="zh-CN" altLang="en-US" sz="2400" b="1">
                <a:solidFill>
                  <a:srgbClr val="FF0000"/>
                </a:solidFill>
                <a:latin typeface="Times New Roman" pitchFamily="18" charset="0"/>
                <a:ea typeface="楷体_GB2312"/>
                <a:cs typeface="楷体_GB2312"/>
              </a:rPr>
              <a:t>等价的向量组所生成的空间相等．</a:t>
            </a:r>
          </a:p>
        </p:txBody>
      </p:sp>
      <p:sp>
        <p:nvSpPr>
          <p:cNvPr id="125955" name="AutoShape 3">
            <a:hlinkClick r:id="rId3" action="ppaction://hlinksldjump" highlightClick="1"/>
          </p:cNvPr>
          <p:cNvSpPr>
            <a:spLocks noChangeArrowheads="1"/>
          </p:cNvSpPr>
          <p:nvPr/>
        </p:nvSpPr>
        <p:spPr bwMode="auto">
          <a:xfrm>
            <a:off x="8435975" y="6165850"/>
            <a:ext cx="457200" cy="457200"/>
          </a:xfrm>
          <a:prstGeom prst="actionButtonInformation">
            <a:avLst/>
          </a:prstGeom>
          <a:solidFill>
            <a:schemeClr val="accent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25954">
                                            <p:txEl>
                                              <p:pRg st="3" end="3"/>
                                            </p:txEl>
                                          </p:spTgt>
                                        </p:tgtEl>
                                        <p:attrNameLst>
                                          <p:attrName>style.visibility</p:attrName>
                                        </p:attrNameLst>
                                      </p:cBhvr>
                                      <p:to>
                                        <p:strVal val="visible"/>
                                      </p:to>
                                    </p:set>
                                    <p:animEffect transition="in" filter="box(in)">
                                      <p:cBhvr>
                                        <p:cTn id="7" dur="500"/>
                                        <p:tgtEl>
                                          <p:spTgt spid="125954">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25954">
                                            <p:txEl>
                                              <p:pRg st="4" end="4"/>
                                            </p:txEl>
                                          </p:spTgt>
                                        </p:tgtEl>
                                        <p:attrNameLst>
                                          <p:attrName>style.visibility</p:attrName>
                                        </p:attrNameLst>
                                      </p:cBhvr>
                                      <p:to>
                                        <p:strVal val="visible"/>
                                      </p:to>
                                    </p:set>
                                    <p:animEffect transition="in" filter="box(in)">
                                      <p:cBhvr>
                                        <p:cTn id="10" dur="500"/>
                                        <p:tgtEl>
                                          <p:spTgt spid="125954">
                                            <p:txEl>
                                              <p:pRg st="4" end="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25954">
                                            <p:txEl>
                                              <p:pRg st="5" end="5"/>
                                            </p:txEl>
                                          </p:spTgt>
                                        </p:tgtEl>
                                        <p:attrNameLst>
                                          <p:attrName>style.visibility</p:attrName>
                                        </p:attrNameLst>
                                      </p:cBhvr>
                                      <p:to>
                                        <p:strVal val="visible"/>
                                      </p:to>
                                    </p:set>
                                    <p:animEffect transition="in" filter="box(in)">
                                      <p:cBhvr>
                                        <p:cTn id="13" dur="500"/>
                                        <p:tgtEl>
                                          <p:spTgt spid="125954">
                                            <p:txEl>
                                              <p:pRg st="5" end="5"/>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25955"/>
                                        </p:tgtEl>
                                        <p:attrNameLst>
                                          <p:attrName>style.visibility</p:attrName>
                                        </p:attrNameLst>
                                      </p:cBhvr>
                                      <p:to>
                                        <p:strVal val="visible"/>
                                      </p:to>
                                    </p:set>
                                    <p:animEffect transition="in" filter="box(in)">
                                      <p:cBhvr>
                                        <p:cTn id="16" dur="500"/>
                                        <p:tgtEl>
                                          <p:spTgt spid="125955"/>
                                        </p:tgtEl>
                                      </p:cBhvr>
                                    </p:animEffect>
                                  </p:childTnLst>
                                  <p:subTnLst>
                                    <p:audio>
                                      <p:cMediaNode vol="54000">
                                        <p:cTn display="0" masterRel="sameClick">
                                          <p:stCondLst>
                                            <p:cond evt="begin" delay="0">
                                              <p:tn val="14"/>
                                            </p:cond>
                                          </p:stCondLst>
                                          <p:endCondLst>
                                            <p:cond evt="onStopAudio" delay="0">
                                              <p:tgtEl>
                                                <p:sldTgt/>
                                              </p:tgtEl>
                                            </p:cond>
                                          </p:endCondLst>
                                        </p:cTn>
                                        <p:tgtEl>
                                          <p:sndTgt r:embed="rId2" name="cashreg.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5954">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5954">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25954">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25954">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4" presetClass="entr" presetSubtype="0" fill="hold" nodeType="clickEffect">
                                  <p:stCondLst>
                                    <p:cond delay="0"/>
                                  </p:stCondLst>
                                  <p:childTnLst>
                                    <p:set>
                                      <p:cBhvr>
                                        <p:cTn id="36" dur="1" fill="hold">
                                          <p:stCondLst>
                                            <p:cond delay="0"/>
                                          </p:stCondLst>
                                        </p:cTn>
                                        <p:tgtEl>
                                          <p:spTgt spid="125954">
                                            <p:txEl>
                                              <p:pRg st="10" end="10"/>
                                            </p:txEl>
                                          </p:spTgt>
                                        </p:tgtEl>
                                        <p:attrNameLst>
                                          <p:attrName>style.visibility</p:attrName>
                                        </p:attrNameLst>
                                      </p:cBhvr>
                                      <p:to>
                                        <p:strVal val="visible"/>
                                      </p:to>
                                    </p:set>
                                    <p:anim from="(-#ppt_w/2)" to="(#ppt_x)" calcmode="lin" valueType="num">
                                      <p:cBhvr>
                                        <p:cTn id="37" dur="600" fill="hold">
                                          <p:stCondLst>
                                            <p:cond delay="0"/>
                                          </p:stCondLst>
                                        </p:cTn>
                                        <p:tgtEl>
                                          <p:spTgt spid="125954">
                                            <p:txEl>
                                              <p:pRg st="10" end="10"/>
                                            </p:txEl>
                                          </p:spTgt>
                                        </p:tgtEl>
                                        <p:attrNameLst>
                                          <p:attrName>ppt_x</p:attrName>
                                        </p:attrNameLst>
                                      </p:cBhvr>
                                    </p:anim>
                                    <p:anim from="0" to="-1.0" calcmode="lin" valueType="num">
                                      <p:cBhvr>
                                        <p:cTn id="38" dur="200" decel="50000" autoRev="1" fill="hold">
                                          <p:stCondLst>
                                            <p:cond delay="600"/>
                                          </p:stCondLst>
                                        </p:cTn>
                                        <p:tgtEl>
                                          <p:spTgt spid="125954">
                                            <p:txEl>
                                              <p:pRg st="10" end="10"/>
                                            </p:txEl>
                                          </p:spTgt>
                                        </p:tgtEl>
                                        <p:attrNameLst>
                                          <p:attrName>xshear</p:attrName>
                                        </p:attrNameLst>
                                      </p:cBhvr>
                                    </p:anim>
                                    <p:animScale>
                                      <p:cBhvr>
                                        <p:cTn id="39" dur="200" decel="100000" autoRev="1" fill="hold">
                                          <p:stCondLst>
                                            <p:cond delay="600"/>
                                          </p:stCondLst>
                                        </p:cTn>
                                        <p:tgtEl>
                                          <p:spTgt spid="125954">
                                            <p:txEl>
                                              <p:pRg st="10" end="10"/>
                                            </p:txEl>
                                          </p:spTgt>
                                        </p:tgtEl>
                                      </p:cBhvr>
                                      <p:from x="100000" y="100000"/>
                                      <p:to x="80000" y="100000"/>
                                    </p:animScale>
                                    <p:anim by="(#ppt_h/3+#ppt_w*0.1)" calcmode="lin" valueType="num">
                                      <p:cBhvr additive="sum">
                                        <p:cTn id="40" dur="200" decel="100000" autoRev="1" fill="hold">
                                          <p:stCondLst>
                                            <p:cond delay="600"/>
                                          </p:stCondLst>
                                        </p:cTn>
                                        <p:tgtEl>
                                          <p:spTgt spid="125954">
                                            <p:txEl>
                                              <p:pRg st="10" end="10"/>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animBg="1"/>
    </p:bldLst>
  </p:timing>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814" name="AutoShape 46"/>
          <p:cNvSpPr>
            <a:spLocks noChangeAspect="1" noChangeArrowheads="1"/>
          </p:cNvSpPr>
          <p:nvPr/>
        </p:nvSpPr>
        <p:spPr bwMode="auto">
          <a:xfrm>
            <a:off x="236538" y="2305050"/>
            <a:ext cx="4318000" cy="1095375"/>
          </a:xfrm>
          <a:prstGeom prst="parallelogram">
            <a:avLst>
              <a:gd name="adj" fmla="val 98551"/>
            </a:avLst>
          </a:prstGeom>
          <a:solidFill>
            <a:srgbClr val="99FF33"/>
          </a:solidFill>
          <a:ln w="9525">
            <a:solidFill>
              <a:schemeClr val="tx1"/>
            </a:solidFill>
            <a:miter lim="800000"/>
            <a:headEnd/>
            <a:tailEnd/>
          </a:ln>
        </p:spPr>
        <p:txBody>
          <a:bodyPr wrap="none" anchor="ctr"/>
          <a:lstStyle/>
          <a:p>
            <a:endParaRPr lang="zh-CN" altLang="en-US">
              <a:solidFill>
                <a:srgbClr val="000000"/>
              </a:solidFill>
            </a:endParaRPr>
          </a:p>
        </p:txBody>
      </p:sp>
      <p:sp>
        <p:nvSpPr>
          <p:cNvPr id="160771" name="Line 3"/>
          <p:cNvSpPr>
            <a:spLocks noChangeShapeType="1"/>
          </p:cNvSpPr>
          <p:nvPr/>
        </p:nvSpPr>
        <p:spPr bwMode="auto">
          <a:xfrm>
            <a:off x="468313" y="930275"/>
            <a:ext cx="3527425" cy="0"/>
          </a:xfrm>
          <a:prstGeom prst="line">
            <a:avLst/>
          </a:prstGeom>
          <a:noFill/>
          <a:ln w="19050">
            <a:solidFill>
              <a:schemeClr val="tx1"/>
            </a:solidFill>
            <a:prstDash val="lgDash"/>
            <a:round/>
            <a:headEnd/>
            <a:tailEnd/>
          </a:ln>
        </p:spPr>
        <p:txBody>
          <a:bodyPr/>
          <a:lstStyle/>
          <a:p>
            <a:endParaRPr lang="zh-CN" altLang="en-US"/>
          </a:p>
        </p:txBody>
      </p:sp>
      <p:sp>
        <p:nvSpPr>
          <p:cNvPr id="160772" name="Line 4"/>
          <p:cNvSpPr>
            <a:spLocks noChangeShapeType="1"/>
          </p:cNvSpPr>
          <p:nvPr/>
        </p:nvSpPr>
        <p:spPr bwMode="auto">
          <a:xfrm>
            <a:off x="792163" y="928688"/>
            <a:ext cx="1727200" cy="0"/>
          </a:xfrm>
          <a:prstGeom prst="line">
            <a:avLst/>
          </a:prstGeom>
          <a:noFill/>
          <a:ln w="28575">
            <a:solidFill>
              <a:srgbClr val="FF0000"/>
            </a:solidFill>
            <a:round/>
            <a:headEnd type="triangle" w="med" len="lg"/>
            <a:tailEnd type="none" w="med" len="lg"/>
          </a:ln>
        </p:spPr>
        <p:txBody>
          <a:bodyPr/>
          <a:lstStyle/>
          <a:p>
            <a:endParaRPr lang="zh-CN" altLang="en-US"/>
          </a:p>
        </p:txBody>
      </p:sp>
      <p:sp>
        <p:nvSpPr>
          <p:cNvPr id="1329156" name="Line 5"/>
          <p:cNvSpPr>
            <a:spLocks noChangeShapeType="1"/>
          </p:cNvSpPr>
          <p:nvPr/>
        </p:nvSpPr>
        <p:spPr bwMode="auto">
          <a:xfrm>
            <a:off x="2519363" y="928688"/>
            <a:ext cx="1152525" cy="0"/>
          </a:xfrm>
          <a:prstGeom prst="line">
            <a:avLst/>
          </a:prstGeom>
          <a:noFill/>
          <a:ln w="28575">
            <a:solidFill>
              <a:srgbClr val="0000FF"/>
            </a:solidFill>
            <a:round/>
            <a:headEnd/>
            <a:tailEnd type="triangle" w="med" len="lg"/>
          </a:ln>
        </p:spPr>
        <p:txBody>
          <a:bodyPr/>
          <a:lstStyle/>
          <a:p>
            <a:endParaRPr lang="zh-CN" altLang="en-US"/>
          </a:p>
        </p:txBody>
      </p:sp>
      <p:sp>
        <p:nvSpPr>
          <p:cNvPr id="1329157" name="Rectangle 6"/>
          <p:cNvSpPr>
            <a:spLocks noChangeArrowheads="1"/>
          </p:cNvSpPr>
          <p:nvPr/>
        </p:nvSpPr>
        <p:spPr bwMode="auto">
          <a:xfrm>
            <a:off x="2927350" y="868363"/>
            <a:ext cx="336550" cy="457200"/>
          </a:xfrm>
          <a:prstGeom prst="rect">
            <a:avLst/>
          </a:prstGeom>
          <a:noFill/>
          <a:ln w="9525">
            <a:noFill/>
            <a:miter lim="800000"/>
            <a:headEnd/>
            <a:tailEnd/>
          </a:ln>
        </p:spPr>
        <p:txBody>
          <a:bodyPr wrap="none">
            <a:spAutoFit/>
          </a:bodyPr>
          <a:lstStyle/>
          <a:p>
            <a:r>
              <a:rPr kumimoji="1" lang="en-US" altLang="zh-CN" sz="2400" b="1" i="1">
                <a:solidFill>
                  <a:srgbClr val="0000FF"/>
                </a:solidFill>
                <a:latin typeface="Times New Roman" pitchFamily="18" charset="0"/>
                <a:ea typeface="楷体_GB2312"/>
                <a:cs typeface="楷体_GB2312"/>
              </a:rPr>
              <a:t>a</a:t>
            </a:r>
          </a:p>
        </p:txBody>
      </p:sp>
      <p:sp>
        <p:nvSpPr>
          <p:cNvPr id="160775" name="Rectangle 7"/>
          <p:cNvSpPr>
            <a:spLocks noChangeArrowheads="1"/>
          </p:cNvSpPr>
          <p:nvPr/>
        </p:nvSpPr>
        <p:spPr bwMode="auto">
          <a:xfrm>
            <a:off x="1366838" y="868363"/>
            <a:ext cx="579437" cy="457200"/>
          </a:xfrm>
          <a:prstGeom prst="rect">
            <a:avLst/>
          </a:prstGeom>
          <a:noFill/>
          <a:ln w="9525">
            <a:noFill/>
            <a:miter lim="800000"/>
            <a:headEnd/>
            <a:tailEnd/>
          </a:ln>
        </p:spPr>
        <p:txBody>
          <a:bodyPr wrap="none">
            <a:spAutoFit/>
          </a:bodyPr>
          <a:lstStyle/>
          <a:p>
            <a:r>
              <a:rPr lang="en-US" altLang="zh-CN" sz="2400" b="1" i="1">
                <a:solidFill>
                  <a:srgbClr val="FF0000"/>
                </a:solidFill>
                <a:latin typeface="Symbol" pitchFamily="18" charset="2"/>
                <a:ea typeface="楷体_GB2312"/>
                <a:cs typeface="楷体_GB2312"/>
              </a:rPr>
              <a:t>l</a:t>
            </a:r>
            <a:r>
              <a:rPr kumimoji="1" lang="en-US" altLang="zh-CN" sz="2400" b="1" i="1">
                <a:solidFill>
                  <a:srgbClr val="FF0000"/>
                </a:solidFill>
                <a:latin typeface="Times New Roman" pitchFamily="18" charset="0"/>
                <a:ea typeface="楷体_GB2312"/>
                <a:cs typeface="楷体_GB2312"/>
              </a:rPr>
              <a:t> a</a:t>
            </a:r>
          </a:p>
        </p:txBody>
      </p:sp>
      <p:sp>
        <p:nvSpPr>
          <p:cNvPr id="160776" name="Rectangle 8"/>
          <p:cNvSpPr>
            <a:spLocks noChangeArrowheads="1"/>
          </p:cNvSpPr>
          <p:nvPr/>
        </p:nvSpPr>
        <p:spPr bwMode="auto">
          <a:xfrm>
            <a:off x="4587875" y="692150"/>
            <a:ext cx="2301875"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p:txBody>
      </p:sp>
      <p:sp>
        <p:nvSpPr>
          <p:cNvPr id="160789" name="Rectangle 21"/>
          <p:cNvSpPr>
            <a:spLocks noChangeArrowheads="1"/>
          </p:cNvSpPr>
          <p:nvPr/>
        </p:nvSpPr>
        <p:spPr bwMode="auto">
          <a:xfrm>
            <a:off x="4587875" y="2630488"/>
            <a:ext cx="3360738" cy="457200"/>
          </a:xfrm>
          <a:prstGeom prst="rect">
            <a:avLst/>
          </a:prstGeom>
          <a:noFill/>
          <a:ln w="9525">
            <a:noFill/>
            <a:miter lim="800000"/>
            <a:headEnd/>
            <a:tailEnd/>
          </a:ln>
        </p:spPr>
        <p:txBody>
          <a:bodyPr wrap="none">
            <a:spAutoFit/>
          </a:bodyPr>
          <a:lstStyle/>
          <a:p>
            <a:pPr>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p:txBody>
      </p:sp>
      <p:sp>
        <p:nvSpPr>
          <p:cNvPr id="160790" name="AutoShape 22"/>
          <p:cNvSpPr>
            <a:spLocks noChangeAspect="1" noChangeArrowheads="1"/>
          </p:cNvSpPr>
          <p:nvPr/>
        </p:nvSpPr>
        <p:spPr bwMode="auto">
          <a:xfrm>
            <a:off x="236538" y="4724400"/>
            <a:ext cx="4318000" cy="1095375"/>
          </a:xfrm>
          <a:prstGeom prst="parallelogram">
            <a:avLst>
              <a:gd name="adj" fmla="val 98551"/>
            </a:avLst>
          </a:prstGeom>
          <a:solidFill>
            <a:srgbClr val="99FF33"/>
          </a:solidFill>
          <a:ln w="9525">
            <a:solidFill>
              <a:schemeClr val="tx1"/>
            </a:solidFill>
            <a:miter lim="800000"/>
            <a:headEnd/>
            <a:tailEnd/>
          </a:ln>
        </p:spPr>
        <p:txBody>
          <a:bodyPr wrap="none" anchor="ctr"/>
          <a:lstStyle/>
          <a:p>
            <a:endParaRPr lang="zh-CN" altLang="en-US">
              <a:solidFill>
                <a:srgbClr val="000000"/>
              </a:solidFill>
            </a:endParaRPr>
          </a:p>
        </p:txBody>
      </p:sp>
      <p:sp>
        <p:nvSpPr>
          <p:cNvPr id="160791" name="Line 23"/>
          <p:cNvSpPr>
            <a:spLocks noChangeShapeType="1"/>
          </p:cNvSpPr>
          <p:nvPr/>
        </p:nvSpPr>
        <p:spPr bwMode="auto">
          <a:xfrm flipV="1">
            <a:off x="1603375" y="4003675"/>
            <a:ext cx="2074863" cy="1339850"/>
          </a:xfrm>
          <a:prstGeom prst="line">
            <a:avLst/>
          </a:prstGeom>
          <a:noFill/>
          <a:ln w="28575">
            <a:solidFill>
              <a:srgbClr val="0000FF"/>
            </a:solidFill>
            <a:round/>
            <a:headEnd/>
            <a:tailEnd type="triangle" w="med" len="lg"/>
          </a:ln>
        </p:spPr>
        <p:txBody>
          <a:bodyPr/>
          <a:lstStyle/>
          <a:p>
            <a:endParaRPr lang="zh-CN" altLang="en-US"/>
          </a:p>
        </p:txBody>
      </p:sp>
      <p:sp>
        <p:nvSpPr>
          <p:cNvPr id="160792" name="Rectangle 24"/>
          <p:cNvSpPr>
            <a:spLocks noChangeArrowheads="1"/>
          </p:cNvSpPr>
          <p:nvPr/>
        </p:nvSpPr>
        <p:spPr bwMode="auto">
          <a:xfrm>
            <a:off x="1579563" y="5391150"/>
            <a:ext cx="3365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a</a:t>
            </a:r>
          </a:p>
        </p:txBody>
      </p:sp>
      <p:sp>
        <p:nvSpPr>
          <p:cNvPr id="160793" name="Rectangle 25"/>
          <p:cNvSpPr>
            <a:spLocks noChangeArrowheads="1"/>
          </p:cNvSpPr>
          <p:nvPr/>
        </p:nvSpPr>
        <p:spPr bwMode="auto">
          <a:xfrm>
            <a:off x="1196975" y="4843463"/>
            <a:ext cx="3365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b</a:t>
            </a:r>
          </a:p>
        </p:txBody>
      </p:sp>
      <p:grpSp>
        <p:nvGrpSpPr>
          <p:cNvPr id="2" name="Group 26"/>
          <p:cNvGrpSpPr>
            <a:grpSpLocks/>
          </p:cNvGrpSpPr>
          <p:nvPr/>
        </p:nvGrpSpPr>
        <p:grpSpPr bwMode="auto">
          <a:xfrm>
            <a:off x="1100138" y="4076700"/>
            <a:ext cx="1296987" cy="1439863"/>
            <a:chOff x="657" y="2568"/>
            <a:chExt cx="817" cy="907"/>
          </a:xfrm>
        </p:grpSpPr>
        <p:sp>
          <p:nvSpPr>
            <p:cNvPr id="1329194" name="Line 27"/>
            <p:cNvSpPr>
              <a:spLocks noChangeShapeType="1"/>
            </p:cNvSpPr>
            <p:nvPr/>
          </p:nvSpPr>
          <p:spPr bwMode="auto">
            <a:xfrm>
              <a:off x="657" y="3475"/>
              <a:ext cx="817" cy="0"/>
            </a:xfrm>
            <a:prstGeom prst="line">
              <a:avLst/>
            </a:prstGeom>
            <a:noFill/>
            <a:ln w="28575">
              <a:solidFill>
                <a:schemeClr val="tx1"/>
              </a:solidFill>
              <a:round/>
              <a:headEnd/>
              <a:tailEnd type="triangle" w="med" len="lg"/>
            </a:ln>
          </p:spPr>
          <p:txBody>
            <a:bodyPr/>
            <a:lstStyle/>
            <a:p>
              <a:endParaRPr lang="zh-CN" altLang="en-US"/>
            </a:p>
          </p:txBody>
        </p:sp>
        <p:sp>
          <p:nvSpPr>
            <p:cNvPr id="1329195" name="Line 28"/>
            <p:cNvSpPr>
              <a:spLocks noChangeAspect="1" noChangeShapeType="1"/>
            </p:cNvSpPr>
            <p:nvPr/>
          </p:nvSpPr>
          <p:spPr bwMode="auto">
            <a:xfrm flipV="1">
              <a:off x="658" y="3022"/>
              <a:ext cx="453" cy="453"/>
            </a:xfrm>
            <a:prstGeom prst="line">
              <a:avLst/>
            </a:prstGeom>
            <a:noFill/>
            <a:ln w="28575">
              <a:solidFill>
                <a:schemeClr val="tx1"/>
              </a:solidFill>
              <a:round/>
              <a:headEnd/>
              <a:tailEnd type="triangle" w="med" len="lg"/>
            </a:ln>
          </p:spPr>
          <p:txBody>
            <a:bodyPr/>
            <a:lstStyle/>
            <a:p>
              <a:endParaRPr lang="zh-CN" altLang="en-US"/>
            </a:p>
          </p:txBody>
        </p:sp>
        <p:sp>
          <p:nvSpPr>
            <p:cNvPr id="1329196" name="Line 29"/>
            <p:cNvSpPr>
              <a:spLocks noChangeShapeType="1"/>
            </p:cNvSpPr>
            <p:nvPr/>
          </p:nvSpPr>
          <p:spPr bwMode="auto">
            <a:xfrm flipV="1">
              <a:off x="657" y="2568"/>
              <a:ext cx="0" cy="907"/>
            </a:xfrm>
            <a:prstGeom prst="line">
              <a:avLst/>
            </a:prstGeom>
            <a:noFill/>
            <a:ln w="28575">
              <a:solidFill>
                <a:schemeClr val="tx1"/>
              </a:solidFill>
              <a:round/>
              <a:headEnd/>
              <a:tailEnd type="triangle" w="med" len="lg"/>
            </a:ln>
          </p:spPr>
          <p:txBody>
            <a:bodyPr/>
            <a:lstStyle/>
            <a:p>
              <a:endParaRPr lang="zh-CN" altLang="en-US"/>
            </a:p>
          </p:txBody>
        </p:sp>
      </p:grpSp>
      <p:sp>
        <p:nvSpPr>
          <p:cNvPr id="160798" name="Rectangle 30"/>
          <p:cNvSpPr>
            <a:spLocks noChangeArrowheads="1"/>
          </p:cNvSpPr>
          <p:nvPr/>
        </p:nvSpPr>
        <p:spPr bwMode="auto">
          <a:xfrm>
            <a:off x="812800" y="4567238"/>
            <a:ext cx="319088"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c</a:t>
            </a:r>
          </a:p>
        </p:txBody>
      </p:sp>
      <p:grpSp>
        <p:nvGrpSpPr>
          <p:cNvPr id="3" name="Group 31"/>
          <p:cNvGrpSpPr>
            <a:grpSpLocks/>
          </p:cNvGrpSpPr>
          <p:nvPr/>
        </p:nvGrpSpPr>
        <p:grpSpPr bwMode="auto">
          <a:xfrm>
            <a:off x="1603375" y="3975100"/>
            <a:ext cx="2089150" cy="1368425"/>
            <a:chOff x="657" y="3248"/>
            <a:chExt cx="1316" cy="862"/>
          </a:xfrm>
        </p:grpSpPr>
        <p:sp>
          <p:nvSpPr>
            <p:cNvPr id="1329190" name="AutoShape 32"/>
            <p:cNvSpPr>
              <a:spLocks noChangeArrowheads="1"/>
            </p:cNvSpPr>
            <p:nvPr/>
          </p:nvSpPr>
          <p:spPr bwMode="auto">
            <a:xfrm>
              <a:off x="657" y="3248"/>
              <a:ext cx="1316" cy="862"/>
            </a:xfrm>
            <a:prstGeom prst="cube">
              <a:avLst>
                <a:gd name="adj" fmla="val 25000"/>
              </a:avLst>
            </a:prstGeom>
            <a:noFill/>
            <a:ln w="19050">
              <a:solidFill>
                <a:schemeClr val="tx1"/>
              </a:solidFill>
              <a:miter lim="800000"/>
              <a:headEnd/>
              <a:tailEnd/>
            </a:ln>
          </p:spPr>
          <p:txBody>
            <a:bodyPr wrap="none" anchor="ctr"/>
            <a:lstStyle/>
            <a:p>
              <a:endParaRPr lang="zh-CN" altLang="en-US">
                <a:solidFill>
                  <a:srgbClr val="000000"/>
                </a:solidFill>
              </a:endParaRPr>
            </a:p>
          </p:txBody>
        </p:sp>
        <p:sp>
          <p:nvSpPr>
            <p:cNvPr id="1329191" name="Line 33"/>
            <p:cNvSpPr>
              <a:spLocks noChangeShapeType="1"/>
            </p:cNvSpPr>
            <p:nvPr/>
          </p:nvSpPr>
          <p:spPr bwMode="auto">
            <a:xfrm>
              <a:off x="875" y="3249"/>
              <a:ext cx="0" cy="635"/>
            </a:xfrm>
            <a:prstGeom prst="line">
              <a:avLst/>
            </a:prstGeom>
            <a:noFill/>
            <a:ln w="19050">
              <a:solidFill>
                <a:schemeClr val="tx1"/>
              </a:solidFill>
              <a:prstDash val="lgDash"/>
              <a:round/>
              <a:headEnd/>
              <a:tailEnd/>
            </a:ln>
          </p:spPr>
          <p:txBody>
            <a:bodyPr/>
            <a:lstStyle/>
            <a:p>
              <a:endParaRPr lang="zh-CN" altLang="en-US"/>
            </a:p>
          </p:txBody>
        </p:sp>
        <p:sp>
          <p:nvSpPr>
            <p:cNvPr id="1329192" name="Line 34"/>
            <p:cNvSpPr>
              <a:spLocks noChangeShapeType="1"/>
            </p:cNvSpPr>
            <p:nvPr/>
          </p:nvSpPr>
          <p:spPr bwMode="auto">
            <a:xfrm flipV="1">
              <a:off x="657" y="3884"/>
              <a:ext cx="227" cy="226"/>
            </a:xfrm>
            <a:prstGeom prst="line">
              <a:avLst/>
            </a:prstGeom>
            <a:noFill/>
            <a:ln w="19050">
              <a:solidFill>
                <a:schemeClr val="tx1"/>
              </a:solidFill>
              <a:prstDash val="lgDash"/>
              <a:round/>
              <a:headEnd/>
              <a:tailEnd/>
            </a:ln>
          </p:spPr>
          <p:txBody>
            <a:bodyPr/>
            <a:lstStyle/>
            <a:p>
              <a:endParaRPr lang="zh-CN" altLang="en-US"/>
            </a:p>
          </p:txBody>
        </p:sp>
        <p:sp>
          <p:nvSpPr>
            <p:cNvPr id="1329193" name="Line 35"/>
            <p:cNvSpPr>
              <a:spLocks noChangeShapeType="1"/>
            </p:cNvSpPr>
            <p:nvPr/>
          </p:nvSpPr>
          <p:spPr bwMode="auto">
            <a:xfrm>
              <a:off x="875" y="3884"/>
              <a:ext cx="1089" cy="0"/>
            </a:xfrm>
            <a:prstGeom prst="line">
              <a:avLst/>
            </a:prstGeom>
            <a:noFill/>
            <a:ln w="19050">
              <a:solidFill>
                <a:schemeClr val="tx1"/>
              </a:solidFill>
              <a:prstDash val="lgDash"/>
              <a:round/>
              <a:headEnd/>
              <a:tailEnd/>
            </a:ln>
          </p:spPr>
          <p:txBody>
            <a:bodyPr/>
            <a:lstStyle/>
            <a:p>
              <a:endParaRPr lang="zh-CN" altLang="en-US"/>
            </a:p>
          </p:txBody>
        </p:sp>
      </p:grpSp>
      <p:grpSp>
        <p:nvGrpSpPr>
          <p:cNvPr id="4" name="Group 36"/>
          <p:cNvGrpSpPr>
            <a:grpSpLocks/>
          </p:cNvGrpSpPr>
          <p:nvPr/>
        </p:nvGrpSpPr>
        <p:grpSpPr bwMode="auto">
          <a:xfrm>
            <a:off x="1603375" y="4335463"/>
            <a:ext cx="1728788" cy="1008062"/>
            <a:chOff x="1292" y="3612"/>
            <a:chExt cx="1089" cy="635"/>
          </a:xfrm>
        </p:grpSpPr>
        <p:sp>
          <p:nvSpPr>
            <p:cNvPr id="1329187" name="Line 37"/>
            <p:cNvSpPr>
              <a:spLocks noChangeShapeType="1"/>
            </p:cNvSpPr>
            <p:nvPr/>
          </p:nvSpPr>
          <p:spPr bwMode="auto">
            <a:xfrm>
              <a:off x="1292" y="3612"/>
              <a:ext cx="0" cy="635"/>
            </a:xfrm>
            <a:prstGeom prst="line">
              <a:avLst/>
            </a:prstGeom>
            <a:noFill/>
            <a:ln w="28575">
              <a:solidFill>
                <a:srgbClr val="FF0000"/>
              </a:solidFill>
              <a:round/>
              <a:headEnd type="triangle" w="med" len="lg"/>
              <a:tailEnd/>
            </a:ln>
          </p:spPr>
          <p:txBody>
            <a:bodyPr/>
            <a:lstStyle/>
            <a:p>
              <a:endParaRPr lang="zh-CN" altLang="en-US"/>
            </a:p>
          </p:txBody>
        </p:sp>
        <p:sp>
          <p:nvSpPr>
            <p:cNvPr id="1329188" name="Line 38"/>
            <p:cNvSpPr>
              <a:spLocks noChangeShapeType="1"/>
            </p:cNvSpPr>
            <p:nvPr/>
          </p:nvSpPr>
          <p:spPr bwMode="auto">
            <a:xfrm flipV="1">
              <a:off x="1292" y="4021"/>
              <a:ext cx="227" cy="226"/>
            </a:xfrm>
            <a:prstGeom prst="line">
              <a:avLst/>
            </a:prstGeom>
            <a:noFill/>
            <a:ln w="28575">
              <a:solidFill>
                <a:srgbClr val="FF0000"/>
              </a:solidFill>
              <a:round/>
              <a:headEnd/>
              <a:tailEnd type="triangle" w="med" len="lg"/>
            </a:ln>
          </p:spPr>
          <p:txBody>
            <a:bodyPr/>
            <a:lstStyle/>
            <a:p>
              <a:endParaRPr lang="zh-CN" altLang="en-US"/>
            </a:p>
          </p:txBody>
        </p:sp>
        <p:sp>
          <p:nvSpPr>
            <p:cNvPr id="1329189" name="Line 39"/>
            <p:cNvSpPr>
              <a:spLocks noChangeShapeType="1"/>
            </p:cNvSpPr>
            <p:nvPr/>
          </p:nvSpPr>
          <p:spPr bwMode="auto">
            <a:xfrm>
              <a:off x="1292" y="4247"/>
              <a:ext cx="1089" cy="0"/>
            </a:xfrm>
            <a:prstGeom prst="line">
              <a:avLst/>
            </a:prstGeom>
            <a:noFill/>
            <a:ln w="28575">
              <a:solidFill>
                <a:srgbClr val="FF0000"/>
              </a:solidFill>
              <a:round/>
              <a:headEnd/>
              <a:tailEnd type="triangle" w="med" len="lg"/>
            </a:ln>
          </p:spPr>
          <p:txBody>
            <a:bodyPr/>
            <a:lstStyle/>
            <a:p>
              <a:endParaRPr lang="zh-CN" altLang="en-US"/>
            </a:p>
          </p:txBody>
        </p:sp>
      </p:grpSp>
      <p:sp>
        <p:nvSpPr>
          <p:cNvPr id="160808" name="Rectangle 40"/>
          <p:cNvSpPr>
            <a:spLocks noChangeArrowheads="1"/>
          </p:cNvSpPr>
          <p:nvPr/>
        </p:nvSpPr>
        <p:spPr bwMode="auto">
          <a:xfrm>
            <a:off x="4587875" y="5043488"/>
            <a:ext cx="4376738" cy="457200"/>
          </a:xfrm>
          <a:prstGeom prst="rect">
            <a:avLst/>
          </a:prstGeom>
          <a:noFill/>
          <a:ln w="9525">
            <a:noFill/>
            <a:miter lim="800000"/>
            <a:headEnd/>
            <a:tailEnd/>
          </a:ln>
        </p:spPr>
        <p:txBody>
          <a:bodyPr wrap="none">
            <a:spAutoFit/>
          </a:bodyPr>
          <a:lstStyle/>
          <a:p>
            <a:pPr>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 </a:t>
            </a:r>
            <a:r>
              <a:rPr kumimoji="1" lang="en-US" altLang="zh-CN" sz="2400" b="1" i="1">
                <a:solidFill>
                  <a:srgbClr val="000000"/>
                </a:solidFill>
                <a:latin typeface="Times New Roman" pitchFamily="18" charset="0"/>
                <a:ea typeface="楷体_GB2312"/>
                <a:cs typeface="楷体_GB2312"/>
              </a:rPr>
              <a:t>b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g </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g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p:txBody>
      </p:sp>
      <p:sp>
        <p:nvSpPr>
          <p:cNvPr id="160811" name="Rectangle 43"/>
          <p:cNvSpPr>
            <a:spLocks noChangeArrowheads="1"/>
          </p:cNvSpPr>
          <p:nvPr/>
        </p:nvSpPr>
        <p:spPr bwMode="auto">
          <a:xfrm>
            <a:off x="2465388" y="5276850"/>
            <a:ext cx="579437"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Symbol" pitchFamily="18" charset="2"/>
                <a:ea typeface="楷体_GB2312"/>
                <a:cs typeface="楷体_GB2312"/>
              </a:rPr>
              <a:t>l</a:t>
            </a:r>
            <a:r>
              <a:rPr kumimoji="1" lang="en-US" altLang="zh-CN" sz="2400" b="1" i="1">
                <a:solidFill>
                  <a:srgbClr val="FF0000"/>
                </a:solidFill>
                <a:latin typeface="Times New Roman" pitchFamily="18" charset="0"/>
                <a:ea typeface="楷体_GB2312"/>
                <a:cs typeface="楷体_GB2312"/>
              </a:rPr>
              <a:t> a</a:t>
            </a:r>
          </a:p>
        </p:txBody>
      </p:sp>
      <p:sp>
        <p:nvSpPr>
          <p:cNvPr id="160812" name="Rectangle 44"/>
          <p:cNvSpPr>
            <a:spLocks noChangeArrowheads="1"/>
          </p:cNvSpPr>
          <p:nvPr/>
        </p:nvSpPr>
        <p:spPr bwMode="auto">
          <a:xfrm>
            <a:off x="1892300" y="4437063"/>
            <a:ext cx="588963"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Symbol" pitchFamily="18" charset="2"/>
                <a:ea typeface="楷体_GB2312"/>
                <a:cs typeface="楷体_GB2312"/>
              </a:rPr>
              <a:t>m</a:t>
            </a:r>
            <a:r>
              <a:rPr kumimoji="1" lang="en-US" altLang="zh-CN" sz="2400" b="1" i="1">
                <a:solidFill>
                  <a:srgbClr val="FF0000"/>
                </a:solidFill>
                <a:latin typeface="Times New Roman" pitchFamily="18" charset="0"/>
                <a:ea typeface="楷体_GB2312"/>
                <a:cs typeface="楷体_GB2312"/>
              </a:rPr>
              <a:t> b</a:t>
            </a:r>
          </a:p>
        </p:txBody>
      </p:sp>
      <p:sp>
        <p:nvSpPr>
          <p:cNvPr id="160813" name="Rectangle 45"/>
          <p:cNvSpPr>
            <a:spLocks noChangeArrowheads="1"/>
          </p:cNvSpPr>
          <p:nvPr/>
        </p:nvSpPr>
        <p:spPr bwMode="auto">
          <a:xfrm>
            <a:off x="1084263" y="4340225"/>
            <a:ext cx="520700"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Symbol" pitchFamily="18" charset="2"/>
                <a:ea typeface="楷体_GB2312"/>
                <a:cs typeface="楷体_GB2312"/>
              </a:rPr>
              <a:t>g</a:t>
            </a:r>
            <a:r>
              <a:rPr kumimoji="1" lang="en-US" altLang="zh-CN" sz="2400" b="1" i="1">
                <a:solidFill>
                  <a:srgbClr val="FF0000"/>
                </a:solidFill>
                <a:latin typeface="Times New Roman" pitchFamily="18" charset="0"/>
                <a:ea typeface="楷体_GB2312"/>
                <a:cs typeface="楷体_GB2312"/>
              </a:rPr>
              <a:t> c</a:t>
            </a:r>
          </a:p>
        </p:txBody>
      </p:sp>
      <p:sp>
        <p:nvSpPr>
          <p:cNvPr id="160815" name="Rectangle 47"/>
          <p:cNvSpPr>
            <a:spLocks noChangeArrowheads="1"/>
          </p:cNvSpPr>
          <p:nvPr/>
        </p:nvSpPr>
        <p:spPr bwMode="auto">
          <a:xfrm>
            <a:off x="1363663" y="3014663"/>
            <a:ext cx="3365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a</a:t>
            </a:r>
          </a:p>
        </p:txBody>
      </p:sp>
      <p:sp>
        <p:nvSpPr>
          <p:cNvPr id="160816" name="Rectangle 48"/>
          <p:cNvSpPr>
            <a:spLocks noChangeArrowheads="1"/>
          </p:cNvSpPr>
          <p:nvPr/>
        </p:nvSpPr>
        <p:spPr bwMode="auto">
          <a:xfrm>
            <a:off x="981075" y="2466975"/>
            <a:ext cx="3365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b</a:t>
            </a:r>
          </a:p>
        </p:txBody>
      </p:sp>
      <p:grpSp>
        <p:nvGrpSpPr>
          <p:cNvPr id="5" name="Group 53"/>
          <p:cNvGrpSpPr>
            <a:grpSpLocks/>
          </p:cNvGrpSpPr>
          <p:nvPr/>
        </p:nvGrpSpPr>
        <p:grpSpPr bwMode="auto">
          <a:xfrm>
            <a:off x="884238" y="2420938"/>
            <a:ext cx="1296987" cy="719137"/>
            <a:chOff x="657" y="1525"/>
            <a:chExt cx="817" cy="453"/>
          </a:xfrm>
        </p:grpSpPr>
        <p:sp>
          <p:nvSpPr>
            <p:cNvPr id="1329185" name="Line 50"/>
            <p:cNvSpPr>
              <a:spLocks noChangeShapeType="1"/>
            </p:cNvSpPr>
            <p:nvPr/>
          </p:nvSpPr>
          <p:spPr bwMode="auto">
            <a:xfrm>
              <a:off x="657" y="1978"/>
              <a:ext cx="817" cy="0"/>
            </a:xfrm>
            <a:prstGeom prst="line">
              <a:avLst/>
            </a:prstGeom>
            <a:noFill/>
            <a:ln w="28575">
              <a:solidFill>
                <a:schemeClr val="tx1"/>
              </a:solidFill>
              <a:round/>
              <a:headEnd/>
              <a:tailEnd type="triangle" w="med" len="lg"/>
            </a:ln>
          </p:spPr>
          <p:txBody>
            <a:bodyPr/>
            <a:lstStyle/>
            <a:p>
              <a:endParaRPr lang="zh-CN" altLang="en-US"/>
            </a:p>
          </p:txBody>
        </p:sp>
        <p:sp>
          <p:nvSpPr>
            <p:cNvPr id="1329186" name="Line 51"/>
            <p:cNvSpPr>
              <a:spLocks noChangeAspect="1" noChangeShapeType="1"/>
            </p:cNvSpPr>
            <p:nvPr/>
          </p:nvSpPr>
          <p:spPr bwMode="auto">
            <a:xfrm flipV="1">
              <a:off x="658" y="1525"/>
              <a:ext cx="453" cy="453"/>
            </a:xfrm>
            <a:prstGeom prst="line">
              <a:avLst/>
            </a:prstGeom>
            <a:noFill/>
            <a:ln w="28575">
              <a:solidFill>
                <a:schemeClr val="tx1"/>
              </a:solidFill>
              <a:round/>
              <a:headEnd/>
              <a:tailEnd type="triangle" w="med" len="lg"/>
            </a:ln>
          </p:spPr>
          <p:txBody>
            <a:bodyPr/>
            <a:lstStyle/>
            <a:p>
              <a:endParaRPr lang="zh-CN" altLang="en-US"/>
            </a:p>
          </p:txBody>
        </p:sp>
      </p:grpSp>
      <p:grpSp>
        <p:nvGrpSpPr>
          <p:cNvPr id="6" name="Group 61"/>
          <p:cNvGrpSpPr>
            <a:grpSpLocks/>
          </p:cNvGrpSpPr>
          <p:nvPr/>
        </p:nvGrpSpPr>
        <p:grpSpPr bwMode="auto">
          <a:xfrm>
            <a:off x="1389063" y="2608263"/>
            <a:ext cx="1728787" cy="358775"/>
            <a:chOff x="976" y="1616"/>
            <a:chExt cx="1089" cy="226"/>
          </a:xfrm>
        </p:grpSpPr>
        <p:sp>
          <p:nvSpPr>
            <p:cNvPr id="1329183" name="Line 57"/>
            <p:cNvSpPr>
              <a:spLocks noChangeShapeType="1"/>
            </p:cNvSpPr>
            <p:nvPr/>
          </p:nvSpPr>
          <p:spPr bwMode="auto">
            <a:xfrm flipV="1">
              <a:off x="976" y="1616"/>
              <a:ext cx="227" cy="226"/>
            </a:xfrm>
            <a:prstGeom prst="line">
              <a:avLst/>
            </a:prstGeom>
            <a:noFill/>
            <a:ln w="28575">
              <a:solidFill>
                <a:srgbClr val="FF0000"/>
              </a:solidFill>
              <a:round/>
              <a:headEnd/>
              <a:tailEnd type="triangle" w="med" len="lg"/>
            </a:ln>
          </p:spPr>
          <p:txBody>
            <a:bodyPr/>
            <a:lstStyle/>
            <a:p>
              <a:endParaRPr lang="zh-CN" altLang="en-US"/>
            </a:p>
          </p:txBody>
        </p:sp>
        <p:sp>
          <p:nvSpPr>
            <p:cNvPr id="1329184" name="Line 58"/>
            <p:cNvSpPr>
              <a:spLocks noChangeShapeType="1"/>
            </p:cNvSpPr>
            <p:nvPr/>
          </p:nvSpPr>
          <p:spPr bwMode="auto">
            <a:xfrm>
              <a:off x="976" y="1842"/>
              <a:ext cx="1089" cy="0"/>
            </a:xfrm>
            <a:prstGeom prst="line">
              <a:avLst/>
            </a:prstGeom>
            <a:noFill/>
            <a:ln w="28575">
              <a:solidFill>
                <a:srgbClr val="FF0000"/>
              </a:solidFill>
              <a:round/>
              <a:headEnd/>
              <a:tailEnd type="triangle" w="med" len="lg"/>
            </a:ln>
          </p:spPr>
          <p:txBody>
            <a:bodyPr/>
            <a:lstStyle/>
            <a:p>
              <a:endParaRPr lang="zh-CN" altLang="en-US"/>
            </a:p>
          </p:txBody>
        </p:sp>
      </p:grpSp>
      <p:sp>
        <p:nvSpPr>
          <p:cNvPr id="160827" name="Rectangle 59"/>
          <p:cNvSpPr>
            <a:spLocks noChangeArrowheads="1"/>
          </p:cNvSpPr>
          <p:nvPr/>
        </p:nvSpPr>
        <p:spPr bwMode="auto">
          <a:xfrm>
            <a:off x="2251075" y="2900363"/>
            <a:ext cx="579438"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Symbol" pitchFamily="18" charset="2"/>
                <a:ea typeface="楷体_GB2312"/>
                <a:cs typeface="楷体_GB2312"/>
              </a:rPr>
              <a:t>l</a:t>
            </a:r>
            <a:r>
              <a:rPr kumimoji="1" lang="en-US" altLang="zh-CN" sz="2400" b="1" i="1">
                <a:solidFill>
                  <a:srgbClr val="FF0000"/>
                </a:solidFill>
                <a:latin typeface="Times New Roman" pitchFamily="18" charset="0"/>
                <a:ea typeface="楷体_GB2312"/>
                <a:cs typeface="楷体_GB2312"/>
              </a:rPr>
              <a:t> a</a:t>
            </a:r>
          </a:p>
        </p:txBody>
      </p:sp>
      <p:sp>
        <p:nvSpPr>
          <p:cNvPr id="160828" name="Rectangle 60"/>
          <p:cNvSpPr>
            <a:spLocks noChangeArrowheads="1"/>
          </p:cNvSpPr>
          <p:nvPr/>
        </p:nvSpPr>
        <p:spPr bwMode="auto">
          <a:xfrm>
            <a:off x="1506538" y="2179638"/>
            <a:ext cx="588962"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Symbol" pitchFamily="18" charset="2"/>
                <a:ea typeface="楷体_GB2312"/>
                <a:cs typeface="楷体_GB2312"/>
              </a:rPr>
              <a:t>m</a:t>
            </a:r>
            <a:r>
              <a:rPr kumimoji="1" lang="en-US" altLang="zh-CN" sz="2400" b="1" i="1">
                <a:solidFill>
                  <a:srgbClr val="FF0000"/>
                </a:solidFill>
                <a:latin typeface="Times New Roman" pitchFamily="18" charset="0"/>
                <a:ea typeface="楷体_GB2312"/>
                <a:cs typeface="楷体_GB2312"/>
              </a:rPr>
              <a:t> b</a:t>
            </a:r>
          </a:p>
        </p:txBody>
      </p:sp>
      <p:grpSp>
        <p:nvGrpSpPr>
          <p:cNvPr id="7" name="Group 62"/>
          <p:cNvGrpSpPr>
            <a:grpSpLocks/>
          </p:cNvGrpSpPr>
          <p:nvPr/>
        </p:nvGrpSpPr>
        <p:grpSpPr bwMode="auto">
          <a:xfrm flipH="1" flipV="1">
            <a:off x="1746250" y="2579688"/>
            <a:ext cx="1728788" cy="358775"/>
            <a:chOff x="976" y="1616"/>
            <a:chExt cx="1089" cy="226"/>
          </a:xfrm>
        </p:grpSpPr>
        <p:sp>
          <p:nvSpPr>
            <p:cNvPr id="1329181" name="Line 63"/>
            <p:cNvSpPr>
              <a:spLocks noChangeShapeType="1"/>
            </p:cNvSpPr>
            <p:nvPr/>
          </p:nvSpPr>
          <p:spPr bwMode="auto">
            <a:xfrm flipV="1">
              <a:off x="976" y="1616"/>
              <a:ext cx="227" cy="226"/>
            </a:xfrm>
            <a:prstGeom prst="line">
              <a:avLst/>
            </a:prstGeom>
            <a:noFill/>
            <a:ln w="19050">
              <a:solidFill>
                <a:srgbClr val="FF0000"/>
              </a:solidFill>
              <a:prstDash val="lgDash"/>
              <a:round/>
              <a:headEnd/>
              <a:tailEnd type="none" w="med" len="lg"/>
            </a:ln>
          </p:spPr>
          <p:txBody>
            <a:bodyPr/>
            <a:lstStyle/>
            <a:p>
              <a:endParaRPr lang="zh-CN" altLang="en-US"/>
            </a:p>
          </p:txBody>
        </p:sp>
        <p:sp>
          <p:nvSpPr>
            <p:cNvPr id="1329182" name="Line 64"/>
            <p:cNvSpPr>
              <a:spLocks noChangeShapeType="1"/>
            </p:cNvSpPr>
            <p:nvPr/>
          </p:nvSpPr>
          <p:spPr bwMode="auto">
            <a:xfrm>
              <a:off x="976" y="1842"/>
              <a:ext cx="1089" cy="0"/>
            </a:xfrm>
            <a:prstGeom prst="line">
              <a:avLst/>
            </a:prstGeom>
            <a:noFill/>
            <a:ln w="19050">
              <a:solidFill>
                <a:srgbClr val="FF0000"/>
              </a:solidFill>
              <a:prstDash val="lgDash"/>
              <a:round/>
              <a:headEnd/>
              <a:tailEnd type="none" w="med" len="lg"/>
            </a:ln>
          </p:spPr>
          <p:txBody>
            <a:bodyPr/>
            <a:lstStyle/>
            <a:p>
              <a:endParaRPr lang="zh-CN" altLang="en-US"/>
            </a:p>
          </p:txBody>
        </p:sp>
      </p:grpSp>
      <p:sp>
        <p:nvSpPr>
          <p:cNvPr id="160822" name="Line 54"/>
          <p:cNvSpPr>
            <a:spLocks noChangeAspect="1" noChangeShapeType="1"/>
          </p:cNvSpPr>
          <p:nvPr/>
        </p:nvSpPr>
        <p:spPr bwMode="auto">
          <a:xfrm flipV="1">
            <a:off x="1389063" y="2582863"/>
            <a:ext cx="2085975" cy="371475"/>
          </a:xfrm>
          <a:prstGeom prst="line">
            <a:avLst/>
          </a:prstGeom>
          <a:noFill/>
          <a:ln w="28575">
            <a:solidFill>
              <a:srgbClr val="0000FF"/>
            </a:solidFill>
            <a:round/>
            <a:headEnd/>
            <a:tailEnd type="triangle" w="med" len="lg"/>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60772"/>
                                        </p:tgtEl>
                                        <p:attrNameLst>
                                          <p:attrName>style.visibility</p:attrName>
                                        </p:attrNameLst>
                                      </p:cBhvr>
                                      <p:to>
                                        <p:strVal val="visible"/>
                                      </p:to>
                                    </p:set>
                                    <p:animEffect transition="in" filter="wipe(right)">
                                      <p:cBhvr>
                                        <p:cTn id="7" dur="500"/>
                                        <p:tgtEl>
                                          <p:spTgt spid="160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0771"/>
                                        </p:tgtEl>
                                        <p:attrNameLst>
                                          <p:attrName>style.visibility</p:attrName>
                                        </p:attrNameLst>
                                      </p:cBhvr>
                                      <p:to>
                                        <p:strVal val="visible"/>
                                      </p:to>
                                    </p:set>
                                    <p:animEffect transition="in" filter="wipe(left)">
                                      <p:cBhvr>
                                        <p:cTn id="12" dur="500"/>
                                        <p:tgtEl>
                                          <p:spTgt spid="1607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0775"/>
                                        </p:tgtEl>
                                        <p:attrNameLst>
                                          <p:attrName>style.visibility</p:attrName>
                                        </p:attrNameLst>
                                      </p:cBhvr>
                                      <p:to>
                                        <p:strVal val="visible"/>
                                      </p:to>
                                    </p:set>
                                    <p:animEffect transition="in" filter="slide(fromBottom)">
                                      <p:cBhvr>
                                        <p:cTn id="17" dur="500"/>
                                        <p:tgtEl>
                                          <p:spTgt spid="1607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60776"/>
                                        </p:tgtEl>
                                        <p:attrNameLst>
                                          <p:attrName>style.visibility</p:attrName>
                                        </p:attrNameLst>
                                      </p:cBhvr>
                                      <p:to>
                                        <p:strVal val="visible"/>
                                      </p:to>
                                    </p:set>
                                    <p:animEffect transition="in" filter="slide(fromBottom)">
                                      <p:cBhvr>
                                        <p:cTn id="22" dur="500"/>
                                        <p:tgtEl>
                                          <p:spTgt spid="1607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upRight)">
                                      <p:cBhvr>
                                        <p:cTn id="27" dur="500"/>
                                        <p:tgtEl>
                                          <p:spTgt spid="5"/>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60815"/>
                                        </p:tgtEl>
                                        <p:attrNameLst>
                                          <p:attrName>style.visibility</p:attrName>
                                        </p:attrNameLst>
                                      </p:cBhvr>
                                      <p:to>
                                        <p:strVal val="visible"/>
                                      </p:to>
                                    </p:set>
                                    <p:animEffect transition="in" filter="box(in)">
                                      <p:cBhvr>
                                        <p:cTn id="30" dur="500"/>
                                        <p:tgtEl>
                                          <p:spTgt spid="160815"/>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160816"/>
                                        </p:tgtEl>
                                        <p:attrNameLst>
                                          <p:attrName>style.visibility</p:attrName>
                                        </p:attrNameLst>
                                      </p:cBhvr>
                                      <p:to>
                                        <p:strVal val="visible"/>
                                      </p:to>
                                    </p:set>
                                    <p:animEffect transition="in" filter="box(in)">
                                      <p:cBhvr>
                                        <p:cTn id="33" dur="500"/>
                                        <p:tgtEl>
                                          <p:spTgt spid="16081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8" presetClass="entr" presetSubtype="3" fill="hold" grpId="0" nodeType="clickEffect">
                                  <p:stCondLst>
                                    <p:cond delay="0"/>
                                  </p:stCondLst>
                                  <p:childTnLst>
                                    <p:set>
                                      <p:cBhvr>
                                        <p:cTn id="37" dur="1" fill="hold">
                                          <p:stCondLst>
                                            <p:cond delay="0"/>
                                          </p:stCondLst>
                                        </p:cTn>
                                        <p:tgtEl>
                                          <p:spTgt spid="160814"/>
                                        </p:tgtEl>
                                        <p:attrNameLst>
                                          <p:attrName>style.visibility</p:attrName>
                                        </p:attrNameLst>
                                      </p:cBhvr>
                                      <p:to>
                                        <p:strVal val="visible"/>
                                      </p:to>
                                    </p:set>
                                    <p:animEffect transition="in" filter="strips(upRight)">
                                      <p:cBhvr>
                                        <p:cTn id="38" dur="500"/>
                                        <p:tgtEl>
                                          <p:spTgt spid="16081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8" presetClass="entr" presetSubtype="3" fill="hold" grpId="0" nodeType="clickEffect">
                                  <p:stCondLst>
                                    <p:cond delay="0"/>
                                  </p:stCondLst>
                                  <p:childTnLst>
                                    <p:set>
                                      <p:cBhvr>
                                        <p:cTn id="42" dur="1" fill="hold">
                                          <p:stCondLst>
                                            <p:cond delay="0"/>
                                          </p:stCondLst>
                                        </p:cTn>
                                        <p:tgtEl>
                                          <p:spTgt spid="160822"/>
                                        </p:tgtEl>
                                        <p:attrNameLst>
                                          <p:attrName>style.visibility</p:attrName>
                                        </p:attrNameLst>
                                      </p:cBhvr>
                                      <p:to>
                                        <p:strVal val="visible"/>
                                      </p:to>
                                    </p:set>
                                    <p:animEffect transition="in" filter="strips(upRight)">
                                      <p:cBhvr>
                                        <p:cTn id="43" dur="500"/>
                                        <p:tgtEl>
                                          <p:spTgt spid="16082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3"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strips(upRight)">
                                      <p:cBhvr>
                                        <p:cTn id="48" dur="500"/>
                                        <p:tgtEl>
                                          <p:spTgt spid="6"/>
                                        </p:tgtEl>
                                      </p:cBhvr>
                                    </p:animEffect>
                                  </p:childTnLst>
                                </p:cTn>
                              </p:par>
                              <p:par>
                                <p:cTn id="49" presetID="18" presetClass="entr" presetSubtype="12"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strips(downLeft)">
                                      <p:cBhvr>
                                        <p:cTn id="51" dur="500"/>
                                        <p:tgtEl>
                                          <p:spTgt spid="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160827"/>
                                        </p:tgtEl>
                                        <p:attrNameLst>
                                          <p:attrName>style.visibility</p:attrName>
                                        </p:attrNameLst>
                                      </p:cBhvr>
                                      <p:to>
                                        <p:strVal val="visible"/>
                                      </p:to>
                                    </p:set>
                                    <p:animEffect transition="in" filter="box(in)">
                                      <p:cBhvr>
                                        <p:cTn id="56" dur="500"/>
                                        <p:tgtEl>
                                          <p:spTgt spid="160827"/>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160828"/>
                                        </p:tgtEl>
                                        <p:attrNameLst>
                                          <p:attrName>style.visibility</p:attrName>
                                        </p:attrNameLst>
                                      </p:cBhvr>
                                      <p:to>
                                        <p:strVal val="visible"/>
                                      </p:to>
                                    </p:set>
                                    <p:animEffect transition="in" filter="box(in)">
                                      <p:cBhvr>
                                        <p:cTn id="59" dur="500"/>
                                        <p:tgtEl>
                                          <p:spTgt spid="16082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160789"/>
                                        </p:tgtEl>
                                        <p:attrNameLst>
                                          <p:attrName>style.visibility</p:attrName>
                                        </p:attrNameLst>
                                      </p:cBhvr>
                                      <p:to>
                                        <p:strVal val="visible"/>
                                      </p:to>
                                    </p:set>
                                    <p:animEffect transition="in" filter="slide(fromBottom)">
                                      <p:cBhvr>
                                        <p:cTn id="64" dur="500"/>
                                        <p:tgtEl>
                                          <p:spTgt spid="160789"/>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8" presetClass="entr" presetSubtype="3"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strips(upRight)">
                                      <p:cBhvr>
                                        <p:cTn id="69" dur="500"/>
                                        <p:tgtEl>
                                          <p:spTgt spid="2"/>
                                        </p:tgtEl>
                                      </p:cBhvr>
                                    </p:animEffect>
                                  </p:childTnLst>
                                </p:cTn>
                              </p:par>
                              <p:par>
                                <p:cTn id="70" presetID="4" presetClass="entr" presetSubtype="16" fill="hold" grpId="0" nodeType="withEffect">
                                  <p:stCondLst>
                                    <p:cond delay="0"/>
                                  </p:stCondLst>
                                  <p:childTnLst>
                                    <p:set>
                                      <p:cBhvr>
                                        <p:cTn id="71" dur="1" fill="hold">
                                          <p:stCondLst>
                                            <p:cond delay="0"/>
                                          </p:stCondLst>
                                        </p:cTn>
                                        <p:tgtEl>
                                          <p:spTgt spid="160792"/>
                                        </p:tgtEl>
                                        <p:attrNameLst>
                                          <p:attrName>style.visibility</p:attrName>
                                        </p:attrNameLst>
                                      </p:cBhvr>
                                      <p:to>
                                        <p:strVal val="visible"/>
                                      </p:to>
                                    </p:set>
                                    <p:animEffect transition="in" filter="box(in)">
                                      <p:cBhvr>
                                        <p:cTn id="72" dur="500"/>
                                        <p:tgtEl>
                                          <p:spTgt spid="160792"/>
                                        </p:tgtEl>
                                      </p:cBhvr>
                                    </p:animEffect>
                                  </p:childTnLst>
                                </p:cTn>
                              </p:par>
                              <p:par>
                                <p:cTn id="73" presetID="4" presetClass="entr" presetSubtype="16" fill="hold" grpId="0" nodeType="withEffect">
                                  <p:stCondLst>
                                    <p:cond delay="0"/>
                                  </p:stCondLst>
                                  <p:childTnLst>
                                    <p:set>
                                      <p:cBhvr>
                                        <p:cTn id="74" dur="1" fill="hold">
                                          <p:stCondLst>
                                            <p:cond delay="0"/>
                                          </p:stCondLst>
                                        </p:cTn>
                                        <p:tgtEl>
                                          <p:spTgt spid="160793"/>
                                        </p:tgtEl>
                                        <p:attrNameLst>
                                          <p:attrName>style.visibility</p:attrName>
                                        </p:attrNameLst>
                                      </p:cBhvr>
                                      <p:to>
                                        <p:strVal val="visible"/>
                                      </p:to>
                                    </p:set>
                                    <p:animEffect transition="in" filter="box(in)">
                                      <p:cBhvr>
                                        <p:cTn id="75" dur="500"/>
                                        <p:tgtEl>
                                          <p:spTgt spid="160793"/>
                                        </p:tgtEl>
                                      </p:cBhvr>
                                    </p:animEffect>
                                  </p:childTnLst>
                                </p:cTn>
                              </p:par>
                              <p:par>
                                <p:cTn id="76" presetID="4" presetClass="entr" presetSubtype="16" fill="hold" grpId="0" nodeType="withEffect">
                                  <p:stCondLst>
                                    <p:cond delay="0"/>
                                  </p:stCondLst>
                                  <p:childTnLst>
                                    <p:set>
                                      <p:cBhvr>
                                        <p:cTn id="77" dur="1" fill="hold">
                                          <p:stCondLst>
                                            <p:cond delay="0"/>
                                          </p:stCondLst>
                                        </p:cTn>
                                        <p:tgtEl>
                                          <p:spTgt spid="160798"/>
                                        </p:tgtEl>
                                        <p:attrNameLst>
                                          <p:attrName>style.visibility</p:attrName>
                                        </p:attrNameLst>
                                      </p:cBhvr>
                                      <p:to>
                                        <p:strVal val="visible"/>
                                      </p:to>
                                    </p:set>
                                    <p:animEffect transition="in" filter="box(in)">
                                      <p:cBhvr>
                                        <p:cTn id="78" dur="500"/>
                                        <p:tgtEl>
                                          <p:spTgt spid="16079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8" presetClass="entr" presetSubtype="3" fill="hold" grpId="0" nodeType="clickEffect">
                                  <p:stCondLst>
                                    <p:cond delay="0"/>
                                  </p:stCondLst>
                                  <p:childTnLst>
                                    <p:set>
                                      <p:cBhvr>
                                        <p:cTn id="82" dur="1" fill="hold">
                                          <p:stCondLst>
                                            <p:cond delay="0"/>
                                          </p:stCondLst>
                                        </p:cTn>
                                        <p:tgtEl>
                                          <p:spTgt spid="160790"/>
                                        </p:tgtEl>
                                        <p:attrNameLst>
                                          <p:attrName>style.visibility</p:attrName>
                                        </p:attrNameLst>
                                      </p:cBhvr>
                                      <p:to>
                                        <p:strVal val="visible"/>
                                      </p:to>
                                    </p:set>
                                    <p:animEffect transition="in" filter="strips(upRight)">
                                      <p:cBhvr>
                                        <p:cTn id="83" dur="500"/>
                                        <p:tgtEl>
                                          <p:spTgt spid="16079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8" presetClass="entr" presetSubtype="3" fill="hold" grpId="0" nodeType="clickEffect">
                                  <p:stCondLst>
                                    <p:cond delay="0"/>
                                  </p:stCondLst>
                                  <p:childTnLst>
                                    <p:set>
                                      <p:cBhvr>
                                        <p:cTn id="87" dur="1" fill="hold">
                                          <p:stCondLst>
                                            <p:cond delay="0"/>
                                          </p:stCondLst>
                                        </p:cTn>
                                        <p:tgtEl>
                                          <p:spTgt spid="160791"/>
                                        </p:tgtEl>
                                        <p:attrNameLst>
                                          <p:attrName>style.visibility</p:attrName>
                                        </p:attrNameLst>
                                      </p:cBhvr>
                                      <p:to>
                                        <p:strVal val="visible"/>
                                      </p:to>
                                    </p:set>
                                    <p:animEffect transition="in" filter="strips(upRight)">
                                      <p:cBhvr>
                                        <p:cTn id="88" dur="500"/>
                                        <p:tgtEl>
                                          <p:spTgt spid="16079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8" presetClass="entr" presetSubtype="3" fill="hold" nodeType="click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strips(upRight)">
                                      <p:cBhvr>
                                        <p:cTn id="93" dur="500"/>
                                        <p:tgtEl>
                                          <p:spTgt spid="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8" presetClass="entr" presetSubtype="3"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strips(upRight)">
                                      <p:cBhvr>
                                        <p:cTn id="98" dur="500"/>
                                        <p:tgtEl>
                                          <p:spTgt spid="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4" presetClass="entr" presetSubtype="16" fill="hold" grpId="0" nodeType="clickEffect">
                                  <p:stCondLst>
                                    <p:cond delay="0"/>
                                  </p:stCondLst>
                                  <p:childTnLst>
                                    <p:set>
                                      <p:cBhvr>
                                        <p:cTn id="102" dur="1" fill="hold">
                                          <p:stCondLst>
                                            <p:cond delay="0"/>
                                          </p:stCondLst>
                                        </p:cTn>
                                        <p:tgtEl>
                                          <p:spTgt spid="160811"/>
                                        </p:tgtEl>
                                        <p:attrNameLst>
                                          <p:attrName>style.visibility</p:attrName>
                                        </p:attrNameLst>
                                      </p:cBhvr>
                                      <p:to>
                                        <p:strVal val="visible"/>
                                      </p:to>
                                    </p:set>
                                    <p:animEffect transition="in" filter="box(in)">
                                      <p:cBhvr>
                                        <p:cTn id="103" dur="500"/>
                                        <p:tgtEl>
                                          <p:spTgt spid="160811"/>
                                        </p:tgtEl>
                                      </p:cBhvr>
                                    </p:animEffect>
                                  </p:childTnLst>
                                </p:cTn>
                              </p:par>
                              <p:par>
                                <p:cTn id="104" presetID="4" presetClass="entr" presetSubtype="16" fill="hold" grpId="0" nodeType="withEffect">
                                  <p:stCondLst>
                                    <p:cond delay="0"/>
                                  </p:stCondLst>
                                  <p:childTnLst>
                                    <p:set>
                                      <p:cBhvr>
                                        <p:cTn id="105" dur="1" fill="hold">
                                          <p:stCondLst>
                                            <p:cond delay="0"/>
                                          </p:stCondLst>
                                        </p:cTn>
                                        <p:tgtEl>
                                          <p:spTgt spid="160812"/>
                                        </p:tgtEl>
                                        <p:attrNameLst>
                                          <p:attrName>style.visibility</p:attrName>
                                        </p:attrNameLst>
                                      </p:cBhvr>
                                      <p:to>
                                        <p:strVal val="visible"/>
                                      </p:to>
                                    </p:set>
                                    <p:animEffect transition="in" filter="box(in)">
                                      <p:cBhvr>
                                        <p:cTn id="106" dur="500"/>
                                        <p:tgtEl>
                                          <p:spTgt spid="160812"/>
                                        </p:tgtEl>
                                      </p:cBhvr>
                                    </p:animEffect>
                                  </p:childTnLst>
                                </p:cTn>
                              </p:par>
                              <p:par>
                                <p:cTn id="107" presetID="4" presetClass="entr" presetSubtype="16" fill="hold" grpId="0" nodeType="withEffect">
                                  <p:stCondLst>
                                    <p:cond delay="0"/>
                                  </p:stCondLst>
                                  <p:childTnLst>
                                    <p:set>
                                      <p:cBhvr>
                                        <p:cTn id="108" dur="1" fill="hold">
                                          <p:stCondLst>
                                            <p:cond delay="0"/>
                                          </p:stCondLst>
                                        </p:cTn>
                                        <p:tgtEl>
                                          <p:spTgt spid="160813"/>
                                        </p:tgtEl>
                                        <p:attrNameLst>
                                          <p:attrName>style.visibility</p:attrName>
                                        </p:attrNameLst>
                                      </p:cBhvr>
                                      <p:to>
                                        <p:strVal val="visible"/>
                                      </p:to>
                                    </p:set>
                                    <p:animEffect transition="in" filter="box(in)">
                                      <p:cBhvr>
                                        <p:cTn id="109" dur="500"/>
                                        <p:tgtEl>
                                          <p:spTgt spid="16081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2" presetClass="entr" presetSubtype="4" fill="hold" grpId="0" nodeType="clickEffect">
                                  <p:stCondLst>
                                    <p:cond delay="0"/>
                                  </p:stCondLst>
                                  <p:childTnLst>
                                    <p:set>
                                      <p:cBhvr>
                                        <p:cTn id="113" dur="1" fill="hold">
                                          <p:stCondLst>
                                            <p:cond delay="0"/>
                                          </p:stCondLst>
                                        </p:cTn>
                                        <p:tgtEl>
                                          <p:spTgt spid="160808"/>
                                        </p:tgtEl>
                                        <p:attrNameLst>
                                          <p:attrName>style.visibility</p:attrName>
                                        </p:attrNameLst>
                                      </p:cBhvr>
                                      <p:to>
                                        <p:strVal val="visible"/>
                                      </p:to>
                                    </p:set>
                                    <p:animEffect transition="in" filter="slide(fromBottom)">
                                      <p:cBhvr>
                                        <p:cTn id="114" dur="500"/>
                                        <p:tgtEl>
                                          <p:spTgt spid="160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14" grpId="0" animBg="1"/>
      <p:bldP spid="160771" grpId="0" animBg="1"/>
      <p:bldP spid="160772" grpId="0" animBg="1"/>
      <p:bldP spid="160775" grpId="0"/>
      <p:bldP spid="160776" grpId="0"/>
      <p:bldP spid="160789" grpId="0"/>
      <p:bldP spid="160790" grpId="0" animBg="1"/>
      <p:bldP spid="160791" grpId="0" animBg="1"/>
      <p:bldP spid="160792" grpId="0"/>
      <p:bldP spid="160793" grpId="0"/>
      <p:bldP spid="160798" grpId="0"/>
      <p:bldP spid="160808" grpId="0"/>
      <p:bldP spid="160811" grpId="0"/>
      <p:bldP spid="160812" grpId="0"/>
      <p:bldP spid="160813" grpId="0"/>
      <p:bldP spid="160815" grpId="0"/>
      <p:bldP spid="160816" grpId="0"/>
      <p:bldP spid="160827" grpId="0"/>
      <p:bldP spid="160828" grpId="0"/>
      <p:bldP spid="160822" grpId="0" animBg="1"/>
    </p:bldLst>
  </p:timing>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0177" name="AutoShape 20"/>
          <p:cNvSpPr>
            <a:spLocks noChangeAspect="1" noChangeArrowheads="1"/>
          </p:cNvSpPr>
          <p:nvPr/>
        </p:nvSpPr>
        <p:spPr bwMode="auto">
          <a:xfrm>
            <a:off x="1187450" y="1271588"/>
            <a:ext cx="6746875" cy="1711325"/>
          </a:xfrm>
          <a:prstGeom prst="parallelogram">
            <a:avLst>
              <a:gd name="adj" fmla="val 98562"/>
            </a:avLst>
          </a:prstGeom>
          <a:solidFill>
            <a:srgbClr val="99FF33"/>
          </a:solidFill>
          <a:ln w="9525">
            <a:solidFill>
              <a:schemeClr val="tx1"/>
            </a:solidFill>
            <a:miter lim="800000"/>
            <a:headEnd/>
            <a:tailEnd/>
          </a:ln>
        </p:spPr>
        <p:txBody>
          <a:bodyPr wrap="none" anchor="ctr"/>
          <a:lstStyle/>
          <a:p>
            <a:endParaRPr lang="zh-CN" altLang="en-US">
              <a:solidFill>
                <a:srgbClr val="000000"/>
              </a:solidFill>
            </a:endParaRPr>
          </a:p>
        </p:txBody>
      </p:sp>
      <p:grpSp>
        <p:nvGrpSpPr>
          <p:cNvPr id="1330178" name="Group 3"/>
          <p:cNvGrpSpPr>
            <a:grpSpLocks/>
          </p:cNvGrpSpPr>
          <p:nvPr/>
        </p:nvGrpSpPr>
        <p:grpSpPr bwMode="auto">
          <a:xfrm>
            <a:off x="2513013" y="1857375"/>
            <a:ext cx="1296987" cy="719138"/>
            <a:chOff x="1655" y="2614"/>
            <a:chExt cx="817" cy="453"/>
          </a:xfrm>
        </p:grpSpPr>
        <p:sp>
          <p:nvSpPr>
            <p:cNvPr id="1330190" name="Line 4"/>
            <p:cNvSpPr>
              <a:spLocks noChangeShapeType="1"/>
            </p:cNvSpPr>
            <p:nvPr/>
          </p:nvSpPr>
          <p:spPr bwMode="auto">
            <a:xfrm>
              <a:off x="1655" y="3067"/>
              <a:ext cx="817" cy="0"/>
            </a:xfrm>
            <a:prstGeom prst="line">
              <a:avLst/>
            </a:prstGeom>
            <a:noFill/>
            <a:ln w="28575">
              <a:solidFill>
                <a:schemeClr val="tx1"/>
              </a:solidFill>
              <a:round/>
              <a:headEnd/>
              <a:tailEnd type="triangle" w="med" len="lg"/>
            </a:ln>
          </p:spPr>
          <p:txBody>
            <a:bodyPr/>
            <a:lstStyle/>
            <a:p>
              <a:endParaRPr lang="zh-CN" altLang="en-US"/>
            </a:p>
          </p:txBody>
        </p:sp>
        <p:sp>
          <p:nvSpPr>
            <p:cNvPr id="1330191" name="Line 5"/>
            <p:cNvSpPr>
              <a:spLocks noChangeAspect="1" noChangeShapeType="1"/>
            </p:cNvSpPr>
            <p:nvPr/>
          </p:nvSpPr>
          <p:spPr bwMode="auto">
            <a:xfrm flipV="1">
              <a:off x="1656" y="2614"/>
              <a:ext cx="453" cy="453"/>
            </a:xfrm>
            <a:prstGeom prst="line">
              <a:avLst/>
            </a:prstGeom>
            <a:noFill/>
            <a:ln w="28575">
              <a:solidFill>
                <a:schemeClr val="tx1"/>
              </a:solidFill>
              <a:round/>
              <a:headEnd/>
              <a:tailEnd type="triangle" w="med" len="lg"/>
            </a:ln>
          </p:spPr>
          <p:txBody>
            <a:bodyPr/>
            <a:lstStyle/>
            <a:p>
              <a:endParaRPr lang="zh-CN" altLang="en-US"/>
            </a:p>
          </p:txBody>
        </p:sp>
      </p:grpSp>
      <p:sp>
        <p:nvSpPr>
          <p:cNvPr id="1330179" name="Rectangle 6"/>
          <p:cNvSpPr>
            <a:spLocks noChangeArrowheads="1"/>
          </p:cNvSpPr>
          <p:nvPr/>
        </p:nvSpPr>
        <p:spPr bwMode="auto">
          <a:xfrm>
            <a:off x="2941638" y="2444750"/>
            <a:ext cx="4381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p>
        </p:txBody>
      </p:sp>
      <p:sp>
        <p:nvSpPr>
          <p:cNvPr id="1330180" name="Rectangle 7"/>
          <p:cNvSpPr>
            <a:spLocks noChangeArrowheads="1"/>
          </p:cNvSpPr>
          <p:nvPr/>
        </p:nvSpPr>
        <p:spPr bwMode="auto">
          <a:xfrm>
            <a:off x="2484438" y="1789113"/>
            <a:ext cx="4381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p>
        </p:txBody>
      </p:sp>
      <p:sp>
        <p:nvSpPr>
          <p:cNvPr id="157704" name="Rectangle 8"/>
          <p:cNvSpPr>
            <a:spLocks noChangeArrowheads="1"/>
          </p:cNvSpPr>
          <p:nvPr/>
        </p:nvSpPr>
        <p:spPr bwMode="auto">
          <a:xfrm>
            <a:off x="1649413" y="3416300"/>
            <a:ext cx="5329237" cy="2647950"/>
          </a:xfrm>
          <a:prstGeom prst="rect">
            <a:avLst/>
          </a:prstGeom>
          <a:noFill/>
          <a:ln w="9525">
            <a:noFill/>
            <a:miter lim="800000"/>
            <a:headEnd/>
            <a:tailEnd/>
          </a:ln>
        </p:spPr>
        <p:txBody>
          <a:bodyPr wrap="none">
            <a:spAutoFit/>
          </a:bodyPr>
          <a:lstStyle/>
          <a:p>
            <a:pPr>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则</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p>
          <a:p>
            <a:pPr>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3</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问题：</a:t>
            </a: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a:t>
            </a:r>
          </a:p>
        </p:txBody>
      </p:sp>
      <p:grpSp>
        <p:nvGrpSpPr>
          <p:cNvPr id="3" name="Group 9"/>
          <p:cNvGrpSpPr>
            <a:grpSpLocks/>
          </p:cNvGrpSpPr>
          <p:nvPr/>
        </p:nvGrpSpPr>
        <p:grpSpPr bwMode="auto">
          <a:xfrm rot="-2695774">
            <a:off x="4313238" y="1457325"/>
            <a:ext cx="1296987" cy="719138"/>
            <a:chOff x="1655" y="2614"/>
            <a:chExt cx="817" cy="453"/>
          </a:xfrm>
        </p:grpSpPr>
        <p:sp>
          <p:nvSpPr>
            <p:cNvPr id="1330188" name="Line 10"/>
            <p:cNvSpPr>
              <a:spLocks noChangeShapeType="1"/>
            </p:cNvSpPr>
            <p:nvPr/>
          </p:nvSpPr>
          <p:spPr bwMode="auto">
            <a:xfrm>
              <a:off x="1655" y="3067"/>
              <a:ext cx="817" cy="0"/>
            </a:xfrm>
            <a:prstGeom prst="line">
              <a:avLst/>
            </a:prstGeom>
            <a:noFill/>
            <a:ln w="28575">
              <a:solidFill>
                <a:srgbClr val="FF0000"/>
              </a:solidFill>
              <a:round/>
              <a:headEnd/>
              <a:tailEnd type="triangle" w="med" len="lg"/>
            </a:ln>
          </p:spPr>
          <p:txBody>
            <a:bodyPr/>
            <a:lstStyle/>
            <a:p>
              <a:endParaRPr lang="zh-CN" altLang="en-US"/>
            </a:p>
          </p:txBody>
        </p:sp>
        <p:sp>
          <p:nvSpPr>
            <p:cNvPr id="1330189" name="Line 11"/>
            <p:cNvSpPr>
              <a:spLocks noChangeAspect="1" noChangeShapeType="1"/>
            </p:cNvSpPr>
            <p:nvPr/>
          </p:nvSpPr>
          <p:spPr bwMode="auto">
            <a:xfrm flipV="1">
              <a:off x="1656" y="2614"/>
              <a:ext cx="453" cy="453"/>
            </a:xfrm>
            <a:prstGeom prst="line">
              <a:avLst/>
            </a:prstGeom>
            <a:noFill/>
            <a:ln w="28575">
              <a:solidFill>
                <a:srgbClr val="FF0000"/>
              </a:solidFill>
              <a:round/>
              <a:headEnd/>
              <a:tailEnd type="triangle" w="med" len="lg"/>
            </a:ln>
          </p:spPr>
          <p:txBody>
            <a:bodyPr/>
            <a:lstStyle/>
            <a:p>
              <a:endParaRPr lang="zh-CN" altLang="en-US"/>
            </a:p>
          </p:txBody>
        </p:sp>
      </p:grpSp>
      <p:sp>
        <p:nvSpPr>
          <p:cNvPr id="157708" name="Rectangle 12"/>
          <p:cNvSpPr>
            <a:spLocks noChangeArrowheads="1"/>
          </p:cNvSpPr>
          <p:nvPr/>
        </p:nvSpPr>
        <p:spPr bwMode="auto">
          <a:xfrm>
            <a:off x="5378450" y="1908175"/>
            <a:ext cx="438150"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Times New Roman" pitchFamily="18" charset="0"/>
                <a:ea typeface="楷体_GB2312"/>
                <a:cs typeface="楷体_GB2312"/>
              </a:rPr>
              <a:t>b</a:t>
            </a:r>
            <a:r>
              <a:rPr kumimoji="1" lang="en-US" altLang="zh-CN" sz="2400" b="1" baseline="-25000">
                <a:solidFill>
                  <a:srgbClr val="FF0000"/>
                </a:solidFill>
                <a:latin typeface="Times New Roman" pitchFamily="18" charset="0"/>
                <a:ea typeface="楷体_GB2312"/>
                <a:cs typeface="楷体_GB2312"/>
              </a:rPr>
              <a:t>1</a:t>
            </a:r>
          </a:p>
        </p:txBody>
      </p:sp>
      <p:sp>
        <p:nvSpPr>
          <p:cNvPr id="157709" name="Rectangle 13"/>
          <p:cNvSpPr>
            <a:spLocks noChangeArrowheads="1"/>
          </p:cNvSpPr>
          <p:nvPr/>
        </p:nvSpPr>
        <p:spPr bwMode="auto">
          <a:xfrm>
            <a:off x="4360863" y="1751013"/>
            <a:ext cx="438150"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Times New Roman" pitchFamily="18" charset="0"/>
                <a:ea typeface="楷体_GB2312"/>
                <a:cs typeface="楷体_GB2312"/>
              </a:rPr>
              <a:t>b</a:t>
            </a:r>
            <a:r>
              <a:rPr kumimoji="1" lang="en-US" altLang="zh-CN" sz="2400" b="1" baseline="-25000">
                <a:solidFill>
                  <a:srgbClr val="FF0000"/>
                </a:solidFill>
                <a:latin typeface="Times New Roman" pitchFamily="18" charset="0"/>
                <a:ea typeface="楷体_GB2312"/>
                <a:cs typeface="楷体_GB2312"/>
              </a:rPr>
              <a:t>2</a:t>
            </a:r>
          </a:p>
        </p:txBody>
      </p:sp>
      <p:sp>
        <p:nvSpPr>
          <p:cNvPr id="157712" name="Line 16"/>
          <p:cNvSpPr>
            <a:spLocks noChangeShapeType="1"/>
          </p:cNvSpPr>
          <p:nvPr/>
        </p:nvSpPr>
        <p:spPr bwMode="auto">
          <a:xfrm>
            <a:off x="4759325" y="2536825"/>
            <a:ext cx="1296988" cy="0"/>
          </a:xfrm>
          <a:prstGeom prst="line">
            <a:avLst/>
          </a:prstGeom>
          <a:noFill/>
          <a:ln w="28575">
            <a:solidFill>
              <a:srgbClr val="FF0000"/>
            </a:solidFill>
            <a:round/>
            <a:headEnd/>
            <a:tailEnd type="triangle" w="med" len="lg"/>
          </a:ln>
        </p:spPr>
        <p:txBody>
          <a:bodyPr/>
          <a:lstStyle/>
          <a:p>
            <a:endParaRPr lang="zh-CN" altLang="en-US"/>
          </a:p>
        </p:txBody>
      </p:sp>
      <p:sp>
        <p:nvSpPr>
          <p:cNvPr id="157713" name="Rectangle 17"/>
          <p:cNvSpPr>
            <a:spLocks noChangeArrowheads="1"/>
          </p:cNvSpPr>
          <p:nvPr/>
        </p:nvSpPr>
        <p:spPr bwMode="auto">
          <a:xfrm>
            <a:off x="5189538" y="2444750"/>
            <a:ext cx="438150"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Times New Roman" pitchFamily="18" charset="0"/>
                <a:ea typeface="楷体_GB2312"/>
                <a:cs typeface="楷体_GB2312"/>
              </a:rPr>
              <a:t>b</a:t>
            </a:r>
            <a:r>
              <a:rPr kumimoji="1" lang="en-US" altLang="zh-CN" sz="2400" b="1" baseline="-25000">
                <a:solidFill>
                  <a:srgbClr val="FF0000"/>
                </a:solidFill>
                <a:latin typeface="Times New Roman" pitchFamily="18" charset="0"/>
                <a:ea typeface="楷体_GB2312"/>
                <a:cs typeface="楷体_GB2312"/>
              </a:rPr>
              <a:t>3</a:t>
            </a:r>
          </a:p>
        </p:txBody>
      </p:sp>
      <p:sp>
        <p:nvSpPr>
          <p:cNvPr id="1330187" name="AutoShape 19">
            <a:hlinkClick r:id="rId2" action="ppaction://hlinksldjump" highlightClick="1"/>
          </p:cNvPr>
          <p:cNvSpPr>
            <a:spLocks noChangeArrowheads="1"/>
          </p:cNvSpPr>
          <p:nvPr/>
        </p:nvSpPr>
        <p:spPr bwMode="auto">
          <a:xfrm>
            <a:off x="8291513" y="6191250"/>
            <a:ext cx="747712" cy="406400"/>
          </a:xfrm>
          <a:prstGeom prst="actionButtonBlank">
            <a:avLst/>
          </a:prstGeom>
          <a:solidFill>
            <a:schemeClr val="accent1"/>
          </a:solidFill>
          <a:ln w="9525">
            <a:noFill/>
            <a:miter lim="800000"/>
            <a:headEnd/>
            <a:tailEnd/>
          </a:ln>
        </p:spPr>
        <p:txBody>
          <a:bodyPr anchor="ctr"/>
          <a:lstStyle/>
          <a:p>
            <a:pPr algn="ctr"/>
            <a:r>
              <a:rPr lang="zh-CN" altLang="en-US" b="1">
                <a:solidFill>
                  <a:srgbClr val="000000"/>
                </a:solidFill>
                <a:ea typeface="楷体_GB2312"/>
                <a:cs typeface="楷体_GB2312"/>
              </a:rPr>
              <a:t>返回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57709"/>
                                        </p:tgtEl>
                                        <p:attrNameLst>
                                          <p:attrName>style.visibility</p:attrName>
                                        </p:attrNameLst>
                                      </p:cBhvr>
                                      <p:to>
                                        <p:strVal val="visible"/>
                                      </p:to>
                                    </p:set>
                                    <p:animEffect transition="in" filter="box(in)">
                                      <p:cBhvr>
                                        <p:cTn id="11" dur="500"/>
                                        <p:tgtEl>
                                          <p:spTgt spid="157709"/>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157708"/>
                                        </p:tgtEl>
                                        <p:attrNameLst>
                                          <p:attrName>style.visibility</p:attrName>
                                        </p:attrNameLst>
                                      </p:cBhvr>
                                      <p:to>
                                        <p:strVal val="visible"/>
                                      </p:to>
                                    </p:set>
                                    <p:animEffect transition="in" filter="box(in)">
                                      <p:cBhvr>
                                        <p:cTn id="14" dur="500"/>
                                        <p:tgtEl>
                                          <p:spTgt spid="15770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157704">
                                            <p:txEl>
                                              <p:pRg st="1" end="1"/>
                                            </p:txEl>
                                          </p:spTgt>
                                        </p:tgtEl>
                                        <p:attrNameLst>
                                          <p:attrName>style.visibility</p:attrName>
                                        </p:attrNameLst>
                                      </p:cBhvr>
                                      <p:to>
                                        <p:strVal val="visible"/>
                                      </p:to>
                                    </p:set>
                                    <p:animEffect transition="in" filter="slide(fromBottom)">
                                      <p:cBhvr>
                                        <p:cTn id="19" dur="500"/>
                                        <p:tgtEl>
                                          <p:spTgt spid="157704">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nodeType="clickEffect">
                                  <p:stCondLst>
                                    <p:cond delay="0"/>
                                  </p:stCondLst>
                                  <p:childTnLst>
                                    <p:set>
                                      <p:cBhvr>
                                        <p:cTn id="23" dur="1" fill="hold">
                                          <p:stCondLst>
                                            <p:cond delay="0"/>
                                          </p:stCondLst>
                                        </p:cTn>
                                        <p:tgtEl>
                                          <p:spTgt spid="157704">
                                            <p:txEl>
                                              <p:pRg st="2" end="2"/>
                                            </p:txEl>
                                          </p:spTgt>
                                        </p:tgtEl>
                                        <p:attrNameLst>
                                          <p:attrName>style.visibility</p:attrName>
                                        </p:attrNameLst>
                                      </p:cBhvr>
                                      <p:to>
                                        <p:strVal val="visible"/>
                                      </p:to>
                                    </p:set>
                                    <p:anim calcmode="lin" valueType="num">
                                      <p:cBhvr>
                                        <p:cTn id="24" dur="500" fill="hold"/>
                                        <p:tgtEl>
                                          <p:spTgt spid="157704">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157704">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7712"/>
                                        </p:tgtEl>
                                        <p:attrNameLst>
                                          <p:attrName>style.visibility</p:attrName>
                                        </p:attrNameLst>
                                      </p:cBhvr>
                                      <p:to>
                                        <p:strVal val="visible"/>
                                      </p:to>
                                    </p:set>
                                    <p:animEffect transition="in" filter="wipe(left)">
                                      <p:cBhvr>
                                        <p:cTn id="30" dur="500"/>
                                        <p:tgtEl>
                                          <p:spTgt spid="157712"/>
                                        </p:tgtEl>
                                      </p:cBhvr>
                                    </p:animEffect>
                                  </p:childTnLst>
                                </p:cTn>
                              </p:par>
                              <p:par>
                                <p:cTn id="31" presetID="4" presetClass="entr" presetSubtype="16" fill="hold" nodeType="withEffect">
                                  <p:stCondLst>
                                    <p:cond delay="0"/>
                                  </p:stCondLst>
                                  <p:childTnLst>
                                    <p:set>
                                      <p:cBhvr>
                                        <p:cTn id="32" dur="1" fill="hold">
                                          <p:stCondLst>
                                            <p:cond delay="0"/>
                                          </p:stCondLst>
                                        </p:cTn>
                                        <p:tgtEl>
                                          <p:spTgt spid="157713"/>
                                        </p:tgtEl>
                                        <p:attrNameLst>
                                          <p:attrName>style.visibility</p:attrName>
                                        </p:attrNameLst>
                                      </p:cBhvr>
                                      <p:to>
                                        <p:strVal val="visible"/>
                                      </p:to>
                                    </p:set>
                                    <p:animEffect transition="in" filter="box(in)">
                                      <p:cBhvr>
                                        <p:cTn id="33" dur="500"/>
                                        <p:tgtEl>
                                          <p:spTgt spid="15771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nodeType="clickEffect">
                                  <p:stCondLst>
                                    <p:cond delay="0"/>
                                  </p:stCondLst>
                                  <p:childTnLst>
                                    <p:set>
                                      <p:cBhvr>
                                        <p:cTn id="37" dur="1" fill="hold">
                                          <p:stCondLst>
                                            <p:cond delay="0"/>
                                          </p:stCondLst>
                                        </p:cTn>
                                        <p:tgtEl>
                                          <p:spTgt spid="157704">
                                            <p:txEl>
                                              <p:pRg st="3" end="3"/>
                                            </p:txEl>
                                          </p:spTgt>
                                        </p:tgtEl>
                                        <p:attrNameLst>
                                          <p:attrName>style.visibility</p:attrName>
                                        </p:attrNameLst>
                                      </p:cBhvr>
                                      <p:to>
                                        <p:strVal val="visible"/>
                                      </p:to>
                                    </p:set>
                                    <p:animEffect transition="in" filter="slide(fromBottom)">
                                      <p:cBhvr>
                                        <p:cTn id="38" dur="500"/>
                                        <p:tgtEl>
                                          <p:spTgt spid="157704">
                                            <p:txEl>
                                              <p:pRg st="3" end="3"/>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6" presetClass="entr" presetSubtype="0" fill="hold" nodeType="clickEffect">
                                  <p:stCondLst>
                                    <p:cond delay="0"/>
                                  </p:stCondLst>
                                  <p:iterate type="lt">
                                    <p:tmPct val="10000"/>
                                  </p:iterate>
                                  <p:childTnLst>
                                    <p:set>
                                      <p:cBhvr>
                                        <p:cTn id="42" dur="1" fill="hold">
                                          <p:stCondLst>
                                            <p:cond delay="0"/>
                                          </p:stCondLst>
                                        </p:cTn>
                                        <p:tgtEl>
                                          <p:spTgt spid="157704">
                                            <p:txEl>
                                              <p:pRg st="4" end="4"/>
                                            </p:txEl>
                                          </p:spTgt>
                                        </p:tgtEl>
                                        <p:attrNameLst>
                                          <p:attrName>style.visibility</p:attrName>
                                        </p:attrNameLst>
                                      </p:cBhvr>
                                      <p:to>
                                        <p:strVal val="visible"/>
                                      </p:to>
                                    </p:set>
                                    <p:anim by="(-#ppt_w*2)" calcmode="lin" valueType="num">
                                      <p:cBhvr rctx="PPT">
                                        <p:cTn id="43" dur="500" autoRev="1" fill="hold">
                                          <p:stCondLst>
                                            <p:cond delay="0"/>
                                          </p:stCondLst>
                                        </p:cTn>
                                        <p:tgtEl>
                                          <p:spTgt spid="157704">
                                            <p:txEl>
                                              <p:pRg st="4" end="4"/>
                                            </p:txEl>
                                          </p:spTgt>
                                        </p:tgtEl>
                                        <p:attrNameLst>
                                          <p:attrName>ppt_w</p:attrName>
                                        </p:attrNameLst>
                                      </p:cBhvr>
                                    </p:anim>
                                    <p:anim by="(#ppt_w*0.50)" calcmode="lin" valueType="num">
                                      <p:cBhvr>
                                        <p:cTn id="44" dur="500" decel="50000" autoRev="1" fill="hold">
                                          <p:stCondLst>
                                            <p:cond delay="0"/>
                                          </p:stCondLst>
                                        </p:cTn>
                                        <p:tgtEl>
                                          <p:spTgt spid="157704">
                                            <p:txEl>
                                              <p:pRg st="4" end="4"/>
                                            </p:txEl>
                                          </p:spTgt>
                                        </p:tgtEl>
                                        <p:attrNameLst>
                                          <p:attrName>ppt_x</p:attrName>
                                        </p:attrNameLst>
                                      </p:cBhvr>
                                    </p:anim>
                                    <p:anim from="(-#ppt_h/2)" to="(#ppt_y)" calcmode="lin" valueType="num">
                                      <p:cBhvr>
                                        <p:cTn id="45" dur="1000" fill="hold">
                                          <p:stCondLst>
                                            <p:cond delay="0"/>
                                          </p:stCondLst>
                                        </p:cTn>
                                        <p:tgtEl>
                                          <p:spTgt spid="157704">
                                            <p:txEl>
                                              <p:pRg st="4" end="4"/>
                                            </p:txEl>
                                          </p:spTgt>
                                        </p:tgtEl>
                                        <p:attrNameLst>
                                          <p:attrName>ppt_y</p:attrName>
                                        </p:attrNameLst>
                                      </p:cBhvr>
                                    </p:anim>
                                    <p:animRot by="21600000">
                                      <p:cBhvr>
                                        <p:cTn id="46" dur="1000" fill="hold">
                                          <p:stCondLst>
                                            <p:cond delay="0"/>
                                          </p:stCondLst>
                                        </p:cTn>
                                        <p:tgtEl>
                                          <p:spTgt spid="157704">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8" grpId="0"/>
      <p:bldP spid="157709" grpId="0"/>
      <p:bldP spid="157712" grpId="0" animBg="1"/>
    </p:bldLst>
  </p:timing>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01" name="Rectangle 2"/>
          <p:cNvSpPr>
            <a:spLocks noGrp="1" noChangeArrowheads="1"/>
          </p:cNvSpPr>
          <p:nvPr>
            <p:ph type="title"/>
          </p:nvPr>
        </p:nvSpPr>
        <p:spPr/>
        <p:txBody>
          <a:bodyPr/>
          <a:lstStyle/>
          <a:p>
            <a:pPr eaLnBrk="1" hangingPunct="1"/>
            <a:r>
              <a:rPr lang="zh-CN" altLang="en-US" smtClean="0"/>
              <a:t>子空间的概念</a:t>
            </a:r>
          </a:p>
        </p:txBody>
      </p:sp>
      <p:sp>
        <p:nvSpPr>
          <p:cNvPr id="129027" name="Rectangle 3"/>
          <p:cNvSpPr>
            <a:spLocks noGrp="1" noChangeArrowheads="1"/>
          </p:cNvSpPr>
          <p:nvPr>
            <p:ph type="body" idx="1"/>
          </p:nvPr>
        </p:nvSpPr>
        <p:spPr>
          <a:xfrm>
            <a:off x="457200" y="1524000"/>
            <a:ext cx="8362950" cy="4254500"/>
          </a:xfrm>
        </p:spPr>
        <p:txBody>
          <a:bodyPr>
            <a:spAutoFit/>
          </a:bodyPr>
          <a:lstStyle/>
          <a:p>
            <a:pPr marL="457200" indent="-457200" eaLnBrk="1" hangingPunct="1">
              <a:spcBef>
                <a:spcPct val="50000"/>
              </a:spcBef>
              <a:buClr>
                <a:schemeClr val="accent2"/>
              </a:buClr>
              <a:buSzPct val="80000"/>
              <a:buFont typeface="Wingdings" pitchFamily="2" charset="2"/>
              <a:buNone/>
            </a:pPr>
            <a:r>
              <a:rPr lang="zh-CN" altLang="en-US" smtClean="0">
                <a:solidFill>
                  <a:srgbClr val="0000FF"/>
                </a:solidFill>
              </a:rPr>
              <a:t>定义：</a:t>
            </a:r>
            <a:r>
              <a:rPr kumimoji="1" lang="zh-CN" altLang="en-US" smtClean="0"/>
              <a:t>如果向量空间 </a:t>
            </a:r>
            <a:r>
              <a:rPr kumimoji="1" lang="en-US" altLang="zh-CN" i="1" smtClean="0"/>
              <a:t>V</a:t>
            </a:r>
            <a:r>
              <a:rPr kumimoji="1" lang="en-US" altLang="zh-CN" smtClean="0"/>
              <a:t> </a:t>
            </a:r>
            <a:r>
              <a:rPr kumimoji="1" lang="zh-CN" altLang="en-US" smtClean="0"/>
              <a:t>的非空子集合 </a:t>
            </a:r>
            <a:r>
              <a:rPr kumimoji="1" lang="en-US" altLang="zh-CN" i="1" smtClean="0"/>
              <a:t>V</a:t>
            </a:r>
            <a:r>
              <a:rPr kumimoji="1" lang="en-US" altLang="zh-CN" baseline="-25000" smtClean="0"/>
              <a:t>1 </a:t>
            </a:r>
            <a:r>
              <a:rPr kumimoji="1" lang="zh-CN" altLang="en-US" smtClean="0"/>
              <a:t>对于 </a:t>
            </a:r>
            <a:r>
              <a:rPr kumimoji="1" lang="en-US" altLang="zh-CN" i="1" smtClean="0"/>
              <a:t>V</a:t>
            </a:r>
            <a:r>
              <a:rPr kumimoji="1" lang="en-US" altLang="zh-CN" smtClean="0"/>
              <a:t> </a:t>
            </a:r>
            <a:r>
              <a:rPr kumimoji="1" lang="zh-CN" altLang="en-US" smtClean="0"/>
              <a:t>中所定义的</a:t>
            </a:r>
          </a:p>
          <a:p>
            <a:pPr marL="457200" indent="-457200" eaLnBrk="1" hangingPunct="1">
              <a:spcBef>
                <a:spcPct val="50000"/>
              </a:spcBef>
              <a:buClr>
                <a:schemeClr val="accent2"/>
              </a:buClr>
              <a:buSzPct val="80000"/>
              <a:buFont typeface="Wingdings" pitchFamily="2" charset="2"/>
              <a:buNone/>
            </a:pPr>
            <a:r>
              <a:rPr kumimoji="1" lang="zh-CN" altLang="en-US" smtClean="0"/>
              <a:t>加法及乘数两种运算是封闭的，则称 </a:t>
            </a:r>
            <a:r>
              <a:rPr kumimoji="1" lang="en-US" altLang="zh-CN" i="1" smtClean="0"/>
              <a:t>V</a:t>
            </a:r>
            <a:r>
              <a:rPr kumimoji="1" lang="en-US" altLang="zh-CN" baseline="-25000" smtClean="0"/>
              <a:t>1 </a:t>
            </a:r>
            <a:r>
              <a:rPr kumimoji="1" lang="zh-CN" altLang="en-US" smtClean="0"/>
              <a:t>是 </a:t>
            </a:r>
            <a:r>
              <a:rPr kumimoji="1" lang="en-US" altLang="zh-CN" i="1" smtClean="0"/>
              <a:t>V</a:t>
            </a:r>
            <a:r>
              <a:rPr kumimoji="1" lang="en-US" altLang="zh-CN" smtClean="0"/>
              <a:t> </a:t>
            </a:r>
            <a:r>
              <a:rPr kumimoji="1" lang="zh-CN" altLang="en-US" smtClean="0"/>
              <a:t>的</a:t>
            </a:r>
            <a:r>
              <a:rPr kumimoji="1" lang="zh-CN" altLang="en-US" smtClean="0">
                <a:solidFill>
                  <a:srgbClr val="FF0000"/>
                </a:solidFill>
              </a:rPr>
              <a:t>子空间</a:t>
            </a:r>
            <a:r>
              <a:rPr kumimoji="1" lang="zh-CN" altLang="en-US" smtClean="0"/>
              <a:t>． </a:t>
            </a:r>
          </a:p>
          <a:p>
            <a:pPr marL="457200" indent="-457200" eaLnBrk="1" hangingPunct="1">
              <a:lnSpc>
                <a:spcPct val="90000"/>
              </a:lnSpc>
              <a:spcBef>
                <a:spcPct val="50000"/>
              </a:spcBef>
              <a:buClr>
                <a:schemeClr val="accent2"/>
              </a:buClr>
              <a:buSzPct val="80000"/>
              <a:buFont typeface="Wingdings" pitchFamily="2" charset="2"/>
              <a:buNone/>
            </a:pPr>
            <a:r>
              <a:rPr kumimoji="1" lang="zh-CN" altLang="en-US" smtClean="0">
                <a:solidFill>
                  <a:srgbClr val="0000FF"/>
                </a:solidFill>
              </a:rPr>
              <a:t>例：</a:t>
            </a:r>
          </a:p>
          <a:p>
            <a:pPr marL="457200" indent="-457200" eaLnBrk="1" hangingPunct="1">
              <a:spcBef>
                <a:spcPct val="50000"/>
              </a:spcBef>
              <a:buClr>
                <a:srgbClr val="0000FF"/>
              </a:buClr>
              <a:buSzTx/>
              <a:buFont typeface="Wingdings" pitchFamily="2" charset="2"/>
              <a:buAutoNum type="arabicPeriod"/>
            </a:pPr>
            <a:r>
              <a:rPr kumimoji="1" lang="zh-CN" altLang="en-US" smtClean="0">
                <a:solidFill>
                  <a:srgbClr val="000000"/>
                </a:solidFill>
              </a:rPr>
              <a:t> </a:t>
            </a:r>
            <a:r>
              <a:rPr kumimoji="1" lang="en-US" altLang="zh-CN" i="1" smtClean="0">
                <a:solidFill>
                  <a:srgbClr val="000000"/>
                </a:solidFill>
              </a:rPr>
              <a:t>n</a:t>
            </a:r>
            <a:r>
              <a:rPr kumimoji="1" lang="en-US" altLang="zh-CN" smtClean="0">
                <a:solidFill>
                  <a:srgbClr val="000000"/>
                </a:solidFill>
              </a:rPr>
              <a:t> </a:t>
            </a:r>
            <a:r>
              <a:rPr kumimoji="1" lang="zh-CN" altLang="en-US" smtClean="0">
                <a:solidFill>
                  <a:srgbClr val="000000"/>
                </a:solidFill>
              </a:rPr>
              <a:t>维向量的全体</a:t>
            </a:r>
            <a:r>
              <a:rPr kumimoji="1" lang="en-US" altLang="zh-CN" i="1" smtClean="0">
                <a:solidFill>
                  <a:srgbClr val="000000"/>
                </a:solidFill>
              </a:rPr>
              <a:t>R</a:t>
            </a:r>
            <a:r>
              <a:rPr kumimoji="1" lang="en-US" altLang="zh-CN" i="1" baseline="30000" smtClean="0">
                <a:solidFill>
                  <a:srgbClr val="000000"/>
                </a:solidFill>
              </a:rPr>
              <a:t>n</a:t>
            </a:r>
          </a:p>
          <a:p>
            <a:pPr marL="457200" indent="-457200" eaLnBrk="1" hangingPunct="1">
              <a:spcBef>
                <a:spcPct val="50000"/>
              </a:spcBef>
              <a:buClr>
                <a:srgbClr val="0000FF"/>
              </a:buClr>
              <a:buSzTx/>
              <a:buFont typeface="Wingdings" pitchFamily="2" charset="2"/>
              <a:buAutoNum type="arabicPeriod"/>
            </a:pPr>
            <a:r>
              <a:rPr lang="zh-CN" altLang="en-US" smtClean="0">
                <a:solidFill>
                  <a:srgbClr val="000000"/>
                </a:solidFill>
              </a:rPr>
              <a:t>集合 </a:t>
            </a:r>
            <a:r>
              <a:rPr lang="en-US" altLang="zh-CN" i="1" smtClean="0">
                <a:solidFill>
                  <a:srgbClr val="000000"/>
                </a:solidFill>
              </a:rPr>
              <a:t>V</a:t>
            </a:r>
            <a:r>
              <a:rPr lang="en-US" altLang="zh-CN" baseline="-25000" smtClean="0">
                <a:solidFill>
                  <a:srgbClr val="000000"/>
                </a:solidFill>
              </a:rPr>
              <a:t>1</a:t>
            </a:r>
            <a:r>
              <a:rPr lang="en-US" altLang="zh-CN" smtClean="0">
                <a:solidFill>
                  <a:srgbClr val="000000"/>
                </a:solidFill>
              </a:rPr>
              <a:t> = { (</a:t>
            </a:r>
            <a:r>
              <a:rPr lang="en-US" altLang="zh-CN" smtClean="0">
                <a:solidFill>
                  <a:srgbClr val="FF0000"/>
                </a:solidFill>
              </a:rPr>
              <a:t>0</a:t>
            </a:r>
            <a:r>
              <a:rPr lang="en-US" altLang="zh-CN" smtClean="0">
                <a:solidFill>
                  <a:srgbClr val="000000"/>
                </a:solidFill>
              </a:rPr>
              <a:t>, </a:t>
            </a:r>
            <a:r>
              <a:rPr lang="en-US" altLang="zh-CN" i="1" smtClean="0">
                <a:solidFill>
                  <a:srgbClr val="000000"/>
                </a:solidFill>
              </a:rPr>
              <a:t>x</a:t>
            </a:r>
            <a:r>
              <a:rPr lang="en-US" altLang="zh-CN" baseline="-25000" smtClean="0">
                <a:solidFill>
                  <a:srgbClr val="000000"/>
                </a:solidFill>
              </a:rPr>
              <a:t>2</a:t>
            </a:r>
            <a:r>
              <a:rPr lang="en-US" altLang="zh-CN" smtClean="0">
                <a:solidFill>
                  <a:srgbClr val="000000"/>
                </a:solidFill>
              </a:rPr>
              <a:t>, …, </a:t>
            </a:r>
            <a:r>
              <a:rPr lang="en-US" altLang="zh-CN" i="1" smtClean="0">
                <a:solidFill>
                  <a:srgbClr val="000000"/>
                </a:solidFill>
              </a:rPr>
              <a:t>x</a:t>
            </a:r>
            <a:r>
              <a:rPr lang="en-US" altLang="zh-CN" i="1" baseline="-25000" smtClean="0">
                <a:solidFill>
                  <a:srgbClr val="000000"/>
                </a:solidFill>
              </a:rPr>
              <a:t>n</a:t>
            </a:r>
            <a:r>
              <a:rPr lang="en-US" altLang="zh-CN" smtClean="0">
                <a:solidFill>
                  <a:srgbClr val="000000"/>
                </a:solidFill>
              </a:rPr>
              <a:t>)</a:t>
            </a:r>
            <a:r>
              <a:rPr lang="en-US" altLang="zh-CN" baseline="30000" smtClean="0">
                <a:solidFill>
                  <a:srgbClr val="000000"/>
                </a:solidFill>
              </a:rPr>
              <a:t>T </a:t>
            </a:r>
            <a:r>
              <a:rPr lang="en-US" altLang="zh-CN" smtClean="0">
                <a:solidFill>
                  <a:srgbClr val="000000"/>
                </a:solidFill>
              </a:rPr>
              <a:t>| </a:t>
            </a:r>
            <a:r>
              <a:rPr lang="en-US" altLang="zh-CN" i="1" smtClean="0">
                <a:solidFill>
                  <a:srgbClr val="000000"/>
                </a:solidFill>
              </a:rPr>
              <a:t>x</a:t>
            </a:r>
            <a:r>
              <a:rPr lang="en-US" altLang="zh-CN" baseline="-25000" smtClean="0">
                <a:solidFill>
                  <a:srgbClr val="000000"/>
                </a:solidFill>
              </a:rPr>
              <a:t>2</a:t>
            </a:r>
            <a:r>
              <a:rPr lang="en-US" altLang="zh-CN" smtClean="0">
                <a:solidFill>
                  <a:srgbClr val="000000"/>
                </a:solidFill>
              </a:rPr>
              <a:t>, …, </a:t>
            </a:r>
            <a:r>
              <a:rPr lang="en-US" altLang="zh-CN" i="1" smtClean="0">
                <a:solidFill>
                  <a:srgbClr val="000000"/>
                </a:solidFill>
              </a:rPr>
              <a:t>x</a:t>
            </a:r>
            <a:r>
              <a:rPr lang="en-US" altLang="zh-CN" i="1" baseline="-25000" smtClean="0">
                <a:solidFill>
                  <a:srgbClr val="000000"/>
                </a:solidFill>
              </a:rPr>
              <a:t>n</a:t>
            </a:r>
            <a:r>
              <a:rPr kumimoji="1" lang="en-US" altLang="zh-CN" smtClean="0">
                <a:solidFill>
                  <a:srgbClr val="000000"/>
                </a:solidFill>
              </a:rPr>
              <a:t>∈</a:t>
            </a:r>
            <a:r>
              <a:rPr kumimoji="1" lang="en-US" altLang="zh-CN" i="1" smtClean="0">
                <a:solidFill>
                  <a:srgbClr val="000000"/>
                </a:solidFill>
              </a:rPr>
              <a:t>R</a:t>
            </a:r>
            <a:r>
              <a:rPr kumimoji="1" lang="en-US" altLang="zh-CN" smtClean="0">
                <a:solidFill>
                  <a:srgbClr val="000000"/>
                </a:solidFill>
              </a:rPr>
              <a:t> </a:t>
            </a:r>
            <a:r>
              <a:rPr lang="en-US" altLang="zh-CN" smtClean="0">
                <a:solidFill>
                  <a:srgbClr val="000000"/>
                </a:solidFill>
              </a:rPr>
              <a:t>}</a:t>
            </a:r>
          </a:p>
          <a:p>
            <a:pPr marL="457200" indent="-457200" eaLnBrk="1" hangingPunct="1">
              <a:spcBef>
                <a:spcPct val="50000"/>
              </a:spcBef>
              <a:buClr>
                <a:srgbClr val="0000FF"/>
              </a:buClr>
              <a:buSzTx/>
              <a:buFont typeface="Wingdings" pitchFamily="2" charset="2"/>
              <a:buAutoNum type="arabicPeriod"/>
            </a:pPr>
            <a:r>
              <a:rPr lang="zh-CN" altLang="en-US" smtClean="0">
                <a:solidFill>
                  <a:srgbClr val="000000"/>
                </a:solidFill>
              </a:rPr>
              <a:t>集合 </a:t>
            </a:r>
            <a:r>
              <a:rPr lang="en-US" altLang="zh-CN" i="1" smtClean="0">
                <a:solidFill>
                  <a:srgbClr val="000000"/>
                </a:solidFill>
              </a:rPr>
              <a:t>V</a:t>
            </a:r>
            <a:r>
              <a:rPr lang="en-US" altLang="zh-CN" baseline="-25000" smtClean="0">
                <a:solidFill>
                  <a:srgbClr val="000000"/>
                </a:solidFill>
              </a:rPr>
              <a:t>2</a:t>
            </a:r>
            <a:r>
              <a:rPr lang="en-US" altLang="zh-CN" smtClean="0">
                <a:solidFill>
                  <a:srgbClr val="000000"/>
                </a:solidFill>
              </a:rPr>
              <a:t> = { (</a:t>
            </a:r>
            <a:r>
              <a:rPr lang="en-US" altLang="zh-CN" smtClean="0">
                <a:solidFill>
                  <a:srgbClr val="FF0000"/>
                </a:solidFill>
              </a:rPr>
              <a:t>1</a:t>
            </a:r>
            <a:r>
              <a:rPr lang="en-US" altLang="zh-CN" smtClean="0">
                <a:solidFill>
                  <a:srgbClr val="000000"/>
                </a:solidFill>
              </a:rPr>
              <a:t>, </a:t>
            </a:r>
            <a:r>
              <a:rPr lang="en-US" altLang="zh-CN" i="1" smtClean="0">
                <a:solidFill>
                  <a:srgbClr val="000000"/>
                </a:solidFill>
              </a:rPr>
              <a:t>x</a:t>
            </a:r>
            <a:r>
              <a:rPr lang="en-US" altLang="zh-CN" baseline="-25000" smtClean="0">
                <a:solidFill>
                  <a:srgbClr val="000000"/>
                </a:solidFill>
              </a:rPr>
              <a:t>2</a:t>
            </a:r>
            <a:r>
              <a:rPr lang="en-US" altLang="zh-CN" smtClean="0">
                <a:solidFill>
                  <a:srgbClr val="000000"/>
                </a:solidFill>
              </a:rPr>
              <a:t>, …, </a:t>
            </a:r>
            <a:r>
              <a:rPr lang="en-US" altLang="zh-CN" i="1" smtClean="0">
                <a:solidFill>
                  <a:srgbClr val="000000"/>
                </a:solidFill>
              </a:rPr>
              <a:t>x</a:t>
            </a:r>
            <a:r>
              <a:rPr lang="en-US" altLang="zh-CN" i="1" baseline="-25000" smtClean="0">
                <a:solidFill>
                  <a:srgbClr val="000000"/>
                </a:solidFill>
              </a:rPr>
              <a:t>n</a:t>
            </a:r>
            <a:r>
              <a:rPr lang="en-US" altLang="zh-CN" smtClean="0">
                <a:solidFill>
                  <a:srgbClr val="000000"/>
                </a:solidFill>
              </a:rPr>
              <a:t>)</a:t>
            </a:r>
            <a:r>
              <a:rPr lang="en-US" altLang="zh-CN" baseline="30000" smtClean="0">
                <a:solidFill>
                  <a:srgbClr val="000000"/>
                </a:solidFill>
              </a:rPr>
              <a:t>T </a:t>
            </a:r>
            <a:r>
              <a:rPr lang="en-US" altLang="zh-CN" smtClean="0">
                <a:solidFill>
                  <a:srgbClr val="000000"/>
                </a:solidFill>
              </a:rPr>
              <a:t>| </a:t>
            </a:r>
            <a:r>
              <a:rPr lang="en-US" altLang="zh-CN" i="1" smtClean="0">
                <a:solidFill>
                  <a:srgbClr val="000000"/>
                </a:solidFill>
              </a:rPr>
              <a:t>x</a:t>
            </a:r>
            <a:r>
              <a:rPr lang="en-US" altLang="zh-CN" baseline="-25000" smtClean="0">
                <a:solidFill>
                  <a:srgbClr val="000000"/>
                </a:solidFill>
              </a:rPr>
              <a:t>2</a:t>
            </a:r>
            <a:r>
              <a:rPr lang="en-US" altLang="zh-CN" smtClean="0">
                <a:solidFill>
                  <a:srgbClr val="000000"/>
                </a:solidFill>
              </a:rPr>
              <a:t>, …, </a:t>
            </a:r>
            <a:r>
              <a:rPr lang="en-US" altLang="zh-CN" i="1" smtClean="0">
                <a:solidFill>
                  <a:srgbClr val="000000"/>
                </a:solidFill>
              </a:rPr>
              <a:t>x</a:t>
            </a:r>
            <a:r>
              <a:rPr lang="en-US" altLang="zh-CN" i="1" baseline="-25000" smtClean="0">
                <a:solidFill>
                  <a:srgbClr val="000000"/>
                </a:solidFill>
              </a:rPr>
              <a:t>n</a:t>
            </a:r>
            <a:r>
              <a:rPr kumimoji="1" lang="en-US" altLang="zh-CN" smtClean="0">
                <a:solidFill>
                  <a:srgbClr val="000000"/>
                </a:solidFill>
              </a:rPr>
              <a:t>∈</a:t>
            </a:r>
            <a:r>
              <a:rPr kumimoji="1" lang="en-US" altLang="zh-CN" i="1" smtClean="0">
                <a:solidFill>
                  <a:srgbClr val="000000"/>
                </a:solidFill>
              </a:rPr>
              <a:t>R</a:t>
            </a:r>
            <a:r>
              <a:rPr kumimoji="1" lang="en-US" altLang="zh-CN" smtClean="0">
                <a:solidFill>
                  <a:srgbClr val="000000"/>
                </a:solidFill>
              </a:rPr>
              <a:t> </a:t>
            </a:r>
            <a:r>
              <a:rPr lang="en-US" altLang="zh-CN" smtClean="0">
                <a:solidFill>
                  <a:srgbClr val="000000"/>
                </a:solidFill>
              </a:rPr>
              <a:t>}</a:t>
            </a:r>
          </a:p>
          <a:p>
            <a:pPr marL="457200" indent="-457200" eaLnBrk="1" hangingPunct="1">
              <a:spcBef>
                <a:spcPct val="50000"/>
              </a:spcBef>
              <a:buClr>
                <a:schemeClr val="accent2"/>
              </a:buClr>
              <a:buSzPct val="80000"/>
              <a:buFont typeface="Wingdings" pitchFamily="2" charset="2"/>
              <a:buNone/>
            </a:pPr>
            <a:endParaRPr kumimoji="1" lang="en-US" altLang="zh-CN" smtClean="0">
              <a:solidFill>
                <a:srgbClr val="0000FF"/>
              </a:solidFill>
            </a:endParaRPr>
          </a:p>
          <a:p>
            <a:pPr marL="457200" indent="-457200" eaLnBrk="1" hangingPunct="1">
              <a:spcBef>
                <a:spcPct val="50000"/>
              </a:spcBef>
              <a:buClr>
                <a:schemeClr val="accent2"/>
              </a:buClr>
              <a:buSzPct val="80000"/>
              <a:buFont typeface="Wingdings" pitchFamily="2" charset="2"/>
              <a:buNone/>
            </a:pPr>
            <a:r>
              <a:rPr kumimoji="1" lang="zh-CN" altLang="en-US" smtClean="0">
                <a:solidFill>
                  <a:srgbClr val="0000FF"/>
                </a:solidFill>
              </a:rPr>
              <a:t>解：</a:t>
            </a:r>
            <a:r>
              <a:rPr kumimoji="1" lang="en-US" altLang="zh-CN" i="1" smtClean="0"/>
              <a:t>V</a:t>
            </a:r>
            <a:r>
              <a:rPr kumimoji="1" lang="en-US" altLang="zh-CN" baseline="-25000" smtClean="0"/>
              <a:t>1 </a:t>
            </a:r>
            <a:r>
              <a:rPr kumimoji="1" lang="zh-CN" altLang="en-US" smtClean="0"/>
              <a:t>是 </a:t>
            </a:r>
            <a:r>
              <a:rPr kumimoji="1" lang="en-US" altLang="zh-CN" i="1" smtClean="0"/>
              <a:t>R</a:t>
            </a:r>
            <a:r>
              <a:rPr kumimoji="1" lang="en-US" altLang="zh-CN" i="1" baseline="30000" smtClean="0"/>
              <a:t>n</a:t>
            </a:r>
            <a:r>
              <a:rPr kumimoji="1" lang="en-US" altLang="zh-CN" baseline="30000" smtClean="0"/>
              <a:t> </a:t>
            </a:r>
            <a:r>
              <a:rPr kumimoji="1" lang="zh-CN" altLang="en-US" smtClean="0"/>
              <a:t>的子空间，</a:t>
            </a:r>
            <a:r>
              <a:rPr kumimoji="1" lang="en-US" altLang="zh-CN" i="1" smtClean="0"/>
              <a:t>V</a:t>
            </a:r>
            <a:r>
              <a:rPr kumimoji="1" lang="en-US" altLang="zh-CN" baseline="-25000" smtClean="0"/>
              <a:t>2 </a:t>
            </a:r>
            <a:r>
              <a:rPr kumimoji="1" lang="zh-CN" altLang="en-US" smtClean="0"/>
              <a:t>不是 </a:t>
            </a:r>
            <a:r>
              <a:rPr kumimoji="1" lang="en-US" altLang="zh-CN" i="1" smtClean="0"/>
              <a:t>R</a:t>
            </a:r>
            <a:r>
              <a:rPr kumimoji="1" lang="en-US" altLang="zh-CN" i="1" baseline="30000" smtClean="0"/>
              <a:t>n</a:t>
            </a:r>
            <a:r>
              <a:rPr kumimoji="1" lang="en-US" altLang="zh-CN" baseline="30000" smtClean="0"/>
              <a:t> </a:t>
            </a:r>
            <a:r>
              <a:rPr kumimoji="1" lang="zh-CN" altLang="en-US" smtClean="0"/>
              <a:t>的子空间．</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9027">
                                            <p:txEl>
                                              <p:pRg st="0" end="0"/>
                                            </p:txEl>
                                          </p:spTgt>
                                        </p:tgtEl>
                                        <p:attrNameLst>
                                          <p:attrName>style.visibility</p:attrName>
                                        </p:attrNameLst>
                                      </p:cBhvr>
                                      <p:to>
                                        <p:strVal val="visible"/>
                                      </p:to>
                                    </p:set>
                                    <p:animEffect transition="in" filter="box(in)">
                                      <p:cBhvr>
                                        <p:cTn id="7" dur="500"/>
                                        <p:tgtEl>
                                          <p:spTgt spid="129027">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29027">
                                            <p:txEl>
                                              <p:pRg st="1" end="1"/>
                                            </p:txEl>
                                          </p:spTgt>
                                        </p:tgtEl>
                                        <p:attrNameLst>
                                          <p:attrName>style.visibility</p:attrName>
                                        </p:attrNameLst>
                                      </p:cBhvr>
                                      <p:to>
                                        <p:strVal val="visible"/>
                                      </p:to>
                                    </p:set>
                                    <p:animEffect transition="in" filter="box(in)">
                                      <p:cBhvr>
                                        <p:cTn id="10" dur="500"/>
                                        <p:tgtEl>
                                          <p:spTgt spid="12902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29027">
                                            <p:txEl>
                                              <p:pRg st="2" end="2"/>
                                            </p:txEl>
                                          </p:spTgt>
                                        </p:tgtEl>
                                        <p:attrNameLst>
                                          <p:attrName>style.visibility</p:attrName>
                                        </p:attrNameLst>
                                      </p:cBhvr>
                                      <p:to>
                                        <p:strVal val="visible"/>
                                      </p:to>
                                    </p:set>
                                    <p:animEffect transition="in" filter="box(in)">
                                      <p:cBhvr>
                                        <p:cTn id="15" dur="500"/>
                                        <p:tgtEl>
                                          <p:spTgt spid="129027">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29027">
                                            <p:txEl>
                                              <p:pRg st="3" end="3"/>
                                            </p:txEl>
                                          </p:spTgt>
                                        </p:tgtEl>
                                        <p:attrNameLst>
                                          <p:attrName>style.visibility</p:attrName>
                                        </p:attrNameLst>
                                      </p:cBhvr>
                                      <p:to>
                                        <p:strVal val="visible"/>
                                      </p:to>
                                    </p:set>
                                    <p:animEffect transition="in" filter="box(in)">
                                      <p:cBhvr>
                                        <p:cTn id="18" dur="500"/>
                                        <p:tgtEl>
                                          <p:spTgt spid="129027">
                                            <p:txEl>
                                              <p:pRg st="3" end="3"/>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29027">
                                            <p:txEl>
                                              <p:pRg st="4" end="4"/>
                                            </p:txEl>
                                          </p:spTgt>
                                        </p:tgtEl>
                                        <p:attrNameLst>
                                          <p:attrName>style.visibility</p:attrName>
                                        </p:attrNameLst>
                                      </p:cBhvr>
                                      <p:to>
                                        <p:strVal val="visible"/>
                                      </p:to>
                                    </p:set>
                                    <p:animEffect transition="in" filter="box(in)">
                                      <p:cBhvr>
                                        <p:cTn id="21" dur="500"/>
                                        <p:tgtEl>
                                          <p:spTgt spid="129027">
                                            <p:txEl>
                                              <p:pRg st="4" end="4"/>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29027">
                                            <p:txEl>
                                              <p:pRg st="5" end="5"/>
                                            </p:txEl>
                                          </p:spTgt>
                                        </p:tgtEl>
                                        <p:attrNameLst>
                                          <p:attrName>style.visibility</p:attrName>
                                        </p:attrNameLst>
                                      </p:cBhvr>
                                      <p:to>
                                        <p:strVal val="visible"/>
                                      </p:to>
                                    </p:set>
                                    <p:animEffect transition="in" filter="box(in)">
                                      <p:cBhvr>
                                        <p:cTn id="24" dur="500"/>
                                        <p:tgtEl>
                                          <p:spTgt spid="129027">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29027">
                                            <p:txEl>
                                              <p:pRg st="7" end="7"/>
                                            </p:txEl>
                                          </p:spTgt>
                                        </p:tgtEl>
                                        <p:attrNameLst>
                                          <p:attrName>style.visibility</p:attrName>
                                        </p:attrNameLst>
                                      </p:cBhvr>
                                      <p:to>
                                        <p:strVal val="visible"/>
                                      </p:to>
                                    </p:set>
                                    <p:animEffect transition="in" filter="slide(fromBottom)">
                                      <p:cBhvr>
                                        <p:cTn id="29" dur="500"/>
                                        <p:tgtEl>
                                          <p:spTgt spid="1290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5" name="Rectangle 2"/>
          <p:cNvSpPr>
            <a:spLocks noGrp="1" noChangeArrowheads="1"/>
          </p:cNvSpPr>
          <p:nvPr>
            <p:ph type="title"/>
          </p:nvPr>
        </p:nvSpPr>
        <p:spPr/>
        <p:txBody>
          <a:bodyPr/>
          <a:lstStyle/>
          <a:p>
            <a:pPr eaLnBrk="1" hangingPunct="1"/>
            <a:r>
              <a:rPr lang="zh-CN" altLang="en-US" smtClean="0"/>
              <a:t>向量空间的基的概念</a:t>
            </a:r>
          </a:p>
        </p:txBody>
      </p:sp>
      <p:sp>
        <p:nvSpPr>
          <p:cNvPr id="134147" name="Rectangle 3"/>
          <p:cNvSpPr>
            <a:spLocks noGrp="1" noChangeArrowheads="1"/>
          </p:cNvSpPr>
          <p:nvPr>
            <p:ph type="body" idx="1"/>
          </p:nvPr>
        </p:nvSpPr>
        <p:spPr>
          <a:xfrm>
            <a:off x="457200" y="1628775"/>
            <a:ext cx="8507413" cy="3195638"/>
          </a:xfrm>
        </p:spPr>
        <p:txBody>
          <a:bodyPr>
            <a:spAutoFit/>
          </a:bodyPr>
          <a:lstStyle/>
          <a:p>
            <a:pPr marL="457200" indent="-457200" eaLnBrk="1" hangingPunct="1">
              <a:spcBef>
                <a:spcPct val="50000"/>
              </a:spcBef>
              <a:buClr>
                <a:schemeClr val="accent2"/>
              </a:buClr>
              <a:buSzPct val="80000"/>
              <a:buFont typeface="Wingdings" pitchFamily="2" charset="2"/>
              <a:buNone/>
            </a:pPr>
            <a:r>
              <a:rPr kumimoji="1" lang="zh-CN" altLang="en-US" smtClean="0">
                <a:solidFill>
                  <a:srgbClr val="0000FF"/>
                </a:solidFill>
              </a:rPr>
              <a:t>定义：</a:t>
            </a:r>
            <a:r>
              <a:rPr kumimoji="1" lang="zh-CN" altLang="en-US" smtClean="0"/>
              <a:t>设有</a:t>
            </a:r>
            <a:r>
              <a:rPr kumimoji="1" lang="zh-CN" altLang="en-US" smtClean="0">
                <a:solidFill>
                  <a:srgbClr val="0000FF"/>
                </a:solidFill>
              </a:rPr>
              <a:t>向量空间</a:t>
            </a:r>
            <a:r>
              <a:rPr kumimoji="1" lang="zh-CN" altLang="en-US" smtClean="0"/>
              <a:t> </a:t>
            </a:r>
            <a:r>
              <a:rPr kumimoji="1" lang="en-US" altLang="zh-CN" i="1" smtClean="0">
                <a:solidFill>
                  <a:srgbClr val="0000FF"/>
                </a:solidFill>
              </a:rPr>
              <a:t>V</a:t>
            </a:r>
            <a:r>
              <a:rPr kumimoji="1" lang="en-US" altLang="zh-CN" smtClean="0"/>
              <a:t> </a:t>
            </a:r>
            <a:r>
              <a:rPr kumimoji="1" lang="zh-CN" altLang="en-US" smtClean="0"/>
              <a:t>，如果在 </a:t>
            </a:r>
            <a:r>
              <a:rPr kumimoji="1" lang="en-US" altLang="zh-CN" i="1" smtClean="0">
                <a:solidFill>
                  <a:srgbClr val="0000FF"/>
                </a:solidFill>
              </a:rPr>
              <a:t>V</a:t>
            </a:r>
            <a:r>
              <a:rPr kumimoji="1" lang="en-US" altLang="zh-CN" smtClean="0"/>
              <a:t> </a:t>
            </a:r>
            <a:r>
              <a:rPr kumimoji="1" lang="zh-CN" altLang="en-US" smtClean="0"/>
              <a:t>中能选出 </a:t>
            </a:r>
            <a:r>
              <a:rPr kumimoji="1" lang="en-US" altLang="zh-CN" i="1" smtClean="0"/>
              <a:t>r </a:t>
            </a:r>
            <a:r>
              <a:rPr kumimoji="1" lang="zh-CN" altLang="en-US" smtClean="0"/>
              <a:t>个向量</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a:t>
            </a:r>
          </a:p>
          <a:p>
            <a:pPr marL="457200" indent="-457200" eaLnBrk="1" hangingPunct="1">
              <a:spcBef>
                <a:spcPct val="50000"/>
              </a:spcBef>
              <a:buClr>
                <a:schemeClr val="accent2"/>
              </a:buClr>
              <a:buSzPct val="80000"/>
              <a:buFont typeface="Wingdings" pitchFamily="2" charset="2"/>
              <a:buNone/>
            </a:pPr>
            <a:r>
              <a:rPr kumimoji="1" lang="en-US" altLang="zh-CN" smtClean="0"/>
              <a:t> </a:t>
            </a:r>
            <a:r>
              <a:rPr kumimoji="1" lang="en-US" altLang="zh-CN" i="1" smtClean="0"/>
              <a:t>a</a:t>
            </a:r>
            <a:r>
              <a:rPr kumimoji="1" lang="en-US" altLang="zh-CN" i="1" baseline="-25000" smtClean="0"/>
              <a:t>r</a:t>
            </a:r>
            <a:r>
              <a:rPr kumimoji="1" lang="zh-CN" altLang="en-US" smtClean="0"/>
              <a:t>，满足</a:t>
            </a:r>
          </a:p>
          <a:p>
            <a:pPr marL="457200" indent="-457200" eaLnBrk="1" hangingPunct="1">
              <a:spcBef>
                <a:spcPct val="50000"/>
              </a:spcBef>
              <a:buClr>
                <a:srgbClr val="0000FF"/>
              </a:buClr>
              <a:buSzTx/>
              <a:buFont typeface="Wingdings" pitchFamily="2" charset="2"/>
              <a:buNone/>
            </a:pPr>
            <a:r>
              <a:rPr kumimoji="1" lang="zh-CN" altLang="en-US" smtClean="0">
                <a:solidFill>
                  <a:srgbClr val="0000FF"/>
                </a:solidFill>
              </a:rPr>
              <a:t>①  </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r </a:t>
            </a:r>
            <a:r>
              <a:rPr kumimoji="1" lang="zh-CN" altLang="en-US" smtClean="0"/>
              <a:t>线性无关；</a:t>
            </a:r>
          </a:p>
          <a:p>
            <a:pPr marL="457200" indent="-457200" eaLnBrk="1" hangingPunct="1">
              <a:spcBef>
                <a:spcPct val="50000"/>
              </a:spcBef>
              <a:buClr>
                <a:srgbClr val="0000FF"/>
              </a:buClr>
              <a:buSzTx/>
              <a:buFont typeface="Wingdings" pitchFamily="2" charset="2"/>
              <a:buNone/>
            </a:pPr>
            <a:r>
              <a:rPr kumimoji="1" lang="zh-CN" altLang="en-US" smtClean="0">
                <a:solidFill>
                  <a:srgbClr val="0000FF"/>
                </a:solidFill>
              </a:rPr>
              <a:t>②  </a:t>
            </a:r>
            <a:r>
              <a:rPr kumimoji="1" lang="en-US" altLang="zh-CN" i="1" smtClean="0">
                <a:solidFill>
                  <a:srgbClr val="0000FF"/>
                </a:solidFill>
              </a:rPr>
              <a:t>V</a:t>
            </a:r>
            <a:r>
              <a:rPr kumimoji="1" lang="en-US" altLang="zh-CN" smtClean="0"/>
              <a:t> </a:t>
            </a:r>
            <a:r>
              <a:rPr kumimoji="1" lang="zh-CN" altLang="en-US" smtClean="0"/>
              <a:t>中任意一个向量都能由 </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r </a:t>
            </a:r>
            <a:r>
              <a:rPr kumimoji="1" lang="zh-CN" altLang="en-US" smtClean="0"/>
              <a:t>线性表示；</a:t>
            </a:r>
          </a:p>
          <a:p>
            <a:pPr marL="457200" indent="-457200" eaLnBrk="1" hangingPunct="1">
              <a:spcBef>
                <a:spcPct val="50000"/>
              </a:spcBef>
              <a:buClr>
                <a:srgbClr val="0000FF"/>
              </a:buClr>
              <a:buSzTx/>
              <a:buFont typeface="Wingdings" pitchFamily="2" charset="2"/>
              <a:buNone/>
            </a:pPr>
            <a:r>
              <a:rPr kumimoji="1" lang="zh-CN" altLang="en-US" smtClean="0"/>
              <a:t>那么称向量组 </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r </a:t>
            </a:r>
            <a:r>
              <a:rPr kumimoji="1" lang="en-US" altLang="zh-CN" baseline="-25000" smtClean="0"/>
              <a:t> </a:t>
            </a:r>
            <a:r>
              <a:rPr kumimoji="1" lang="zh-CN" altLang="en-US" smtClean="0"/>
              <a:t>是</a:t>
            </a:r>
            <a:r>
              <a:rPr kumimoji="1" lang="zh-CN" altLang="en-US" smtClean="0">
                <a:solidFill>
                  <a:srgbClr val="0000FF"/>
                </a:solidFill>
              </a:rPr>
              <a:t>向量空间 </a:t>
            </a:r>
            <a:r>
              <a:rPr kumimoji="1" lang="en-US" altLang="zh-CN" i="1" smtClean="0">
                <a:solidFill>
                  <a:srgbClr val="0000FF"/>
                </a:solidFill>
              </a:rPr>
              <a:t>V</a:t>
            </a:r>
            <a:r>
              <a:rPr kumimoji="1" lang="en-US" altLang="zh-CN" smtClean="0"/>
              <a:t> </a:t>
            </a:r>
            <a:r>
              <a:rPr kumimoji="1" lang="zh-CN" altLang="en-US" smtClean="0"/>
              <a:t>的一个</a:t>
            </a:r>
            <a:r>
              <a:rPr kumimoji="1" lang="zh-CN" altLang="en-US" smtClean="0">
                <a:solidFill>
                  <a:srgbClr val="FF0000"/>
                </a:solidFill>
              </a:rPr>
              <a:t>基</a:t>
            </a:r>
            <a:r>
              <a:rPr kumimoji="1" lang="zh-CN" altLang="en-US" smtClean="0"/>
              <a:t>．</a:t>
            </a:r>
          </a:p>
          <a:p>
            <a:pPr marL="457200" indent="-457200" eaLnBrk="1" hangingPunct="1">
              <a:lnSpc>
                <a:spcPct val="130000"/>
              </a:lnSpc>
              <a:buClr>
                <a:srgbClr val="FF0000"/>
              </a:buClr>
              <a:buFont typeface="Wingdings" pitchFamily="2" charset="2"/>
              <a:buNone/>
            </a:pPr>
            <a:r>
              <a:rPr kumimoji="1" lang="en-US" altLang="zh-CN" i="1" smtClean="0"/>
              <a:t>r</a:t>
            </a:r>
            <a:r>
              <a:rPr kumimoji="1" lang="en-US" altLang="zh-CN" smtClean="0"/>
              <a:t> </a:t>
            </a:r>
            <a:r>
              <a:rPr kumimoji="1" lang="zh-CN" altLang="en-US" smtClean="0"/>
              <a:t>称为</a:t>
            </a:r>
            <a:r>
              <a:rPr kumimoji="1" lang="zh-CN" altLang="en-US" smtClean="0">
                <a:solidFill>
                  <a:srgbClr val="FF0000"/>
                </a:solidFill>
              </a:rPr>
              <a:t>向量空间 </a:t>
            </a:r>
            <a:r>
              <a:rPr kumimoji="1" lang="en-US" altLang="zh-CN" i="1" smtClean="0">
                <a:solidFill>
                  <a:srgbClr val="FF0000"/>
                </a:solidFill>
              </a:rPr>
              <a:t>V</a:t>
            </a:r>
            <a:r>
              <a:rPr kumimoji="1" lang="en-US" altLang="zh-CN" smtClean="0">
                <a:solidFill>
                  <a:srgbClr val="FF0000"/>
                </a:solidFill>
              </a:rPr>
              <a:t> </a:t>
            </a:r>
            <a:r>
              <a:rPr kumimoji="1" lang="zh-CN" altLang="en-US" smtClean="0">
                <a:solidFill>
                  <a:srgbClr val="FF0000"/>
                </a:solidFill>
              </a:rPr>
              <a:t>的维数</a:t>
            </a:r>
            <a:r>
              <a:rPr kumimoji="1" lang="zh-CN" altLang="en-US" smtClean="0"/>
              <a:t>，并称 </a:t>
            </a:r>
            <a:r>
              <a:rPr kumimoji="1" lang="en-US" altLang="zh-CN" i="1" smtClean="0"/>
              <a:t>V</a:t>
            </a:r>
            <a:r>
              <a:rPr kumimoji="1" lang="en-US" altLang="zh-CN" smtClean="0"/>
              <a:t> </a:t>
            </a:r>
            <a:r>
              <a:rPr kumimoji="1" lang="zh-CN" altLang="en-US" smtClean="0"/>
              <a:t>为 </a:t>
            </a:r>
            <a:r>
              <a:rPr kumimoji="1" lang="en-US" altLang="zh-CN" i="1" smtClean="0">
                <a:solidFill>
                  <a:srgbClr val="FF0000"/>
                </a:solidFill>
              </a:rPr>
              <a:t>r</a:t>
            </a:r>
            <a:r>
              <a:rPr kumimoji="1" lang="en-US" altLang="zh-CN" smtClean="0">
                <a:solidFill>
                  <a:srgbClr val="FF0000"/>
                </a:solidFill>
              </a:rPr>
              <a:t> </a:t>
            </a:r>
            <a:r>
              <a:rPr kumimoji="1" lang="zh-CN" altLang="en-US" smtClean="0">
                <a:solidFill>
                  <a:srgbClr val="FF0000"/>
                </a:solidFill>
              </a:rPr>
              <a:t>维向量空间</a:t>
            </a:r>
            <a:r>
              <a:rPr kumimoji="1" lang="zh-CN" altLang="en-US" i="1" baseline="-25000" smtClean="0"/>
              <a:t> </a:t>
            </a:r>
            <a:r>
              <a:rPr kumimoji="1" lang="zh-CN" altLang="en-US" smtClean="0"/>
              <a:t>．</a:t>
            </a:r>
            <a:r>
              <a:rPr lang="zh-CN" altLang="en-US" smtClean="0"/>
              <a:t> </a:t>
            </a:r>
            <a:endParaRPr kumimoji="1" lang="zh-CN" altLang="en-US" smtClean="0"/>
          </a:p>
        </p:txBody>
      </p:sp>
      <p:sp>
        <p:nvSpPr>
          <p:cNvPr id="134150" name="Rectangle 6"/>
          <p:cNvSpPr>
            <a:spLocks noChangeArrowheads="1"/>
          </p:cNvSpPr>
          <p:nvPr/>
        </p:nvSpPr>
        <p:spPr bwMode="auto">
          <a:xfrm>
            <a:off x="457200" y="4811713"/>
            <a:ext cx="4038600" cy="1662112"/>
          </a:xfrm>
          <a:prstGeom prst="rect">
            <a:avLst/>
          </a:prstGeom>
          <a:noFill/>
          <a:ln w="9525">
            <a:noFill/>
            <a:miter lim="800000"/>
            <a:headEnd/>
            <a:tailEnd/>
          </a:ln>
        </p:spPr>
        <p:txBody>
          <a:bodyPr>
            <a:spAutoFit/>
          </a:bodyPr>
          <a:lstStyle/>
          <a:p>
            <a:pPr marL="342900" indent="-342900" algn="ctr">
              <a:lnSpc>
                <a:spcPct val="13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向量空间</a:t>
            </a:r>
          </a:p>
          <a:p>
            <a:pPr marL="342900" indent="-342900" algn="ctr">
              <a:lnSpc>
                <a:spcPct val="13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向量空间的基</a:t>
            </a:r>
          </a:p>
          <a:p>
            <a:pPr marL="342900" indent="-342900" algn="ctr">
              <a:lnSpc>
                <a:spcPct val="13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向量空间的维数</a:t>
            </a:r>
          </a:p>
        </p:txBody>
      </p:sp>
      <p:sp>
        <p:nvSpPr>
          <p:cNvPr id="134151" name="Rectangle 7"/>
          <p:cNvSpPr>
            <a:spLocks noChangeArrowheads="1"/>
          </p:cNvSpPr>
          <p:nvPr/>
        </p:nvSpPr>
        <p:spPr bwMode="auto">
          <a:xfrm>
            <a:off x="4648200" y="4811713"/>
            <a:ext cx="4038600" cy="1662112"/>
          </a:xfrm>
          <a:prstGeom prst="rect">
            <a:avLst/>
          </a:prstGeom>
          <a:noFill/>
          <a:ln w="9525">
            <a:noFill/>
            <a:miter lim="800000"/>
            <a:headEnd/>
            <a:tailEnd/>
          </a:ln>
        </p:spPr>
        <p:txBody>
          <a:bodyPr>
            <a:spAutoFit/>
          </a:bodyPr>
          <a:lstStyle/>
          <a:p>
            <a:pPr marL="342900" indent="-342900" algn="ctr">
              <a:lnSpc>
                <a:spcPct val="13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向量组</a:t>
            </a:r>
          </a:p>
          <a:p>
            <a:pPr marL="342900" indent="-342900" algn="ctr">
              <a:lnSpc>
                <a:spcPct val="13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向量组的最大无关组</a:t>
            </a:r>
          </a:p>
          <a:p>
            <a:pPr marL="342900" indent="-342900" algn="ctr">
              <a:lnSpc>
                <a:spcPct val="13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向量组的秩</a:t>
            </a:r>
          </a:p>
        </p:txBody>
      </p:sp>
      <p:sp>
        <p:nvSpPr>
          <p:cNvPr id="134152" name="Line 8"/>
          <p:cNvSpPr>
            <a:spLocks noChangeShapeType="1"/>
          </p:cNvSpPr>
          <p:nvPr/>
        </p:nvSpPr>
        <p:spPr bwMode="auto">
          <a:xfrm>
            <a:off x="4284663" y="5141913"/>
            <a:ext cx="647700" cy="0"/>
          </a:xfrm>
          <a:prstGeom prst="line">
            <a:avLst/>
          </a:prstGeom>
          <a:noFill/>
          <a:ln w="76200">
            <a:solidFill>
              <a:srgbClr val="0000FF"/>
            </a:solidFill>
            <a:round/>
            <a:headEnd/>
            <a:tailEnd type="triangle" w="med" len="med"/>
          </a:ln>
        </p:spPr>
        <p:txBody>
          <a:bodyPr/>
          <a:lstStyle/>
          <a:p>
            <a:endParaRPr lang="zh-CN" altLang="en-US"/>
          </a:p>
        </p:txBody>
      </p:sp>
      <p:sp>
        <p:nvSpPr>
          <p:cNvPr id="134155" name="Line 11"/>
          <p:cNvSpPr>
            <a:spLocks noChangeShapeType="1"/>
          </p:cNvSpPr>
          <p:nvPr/>
        </p:nvSpPr>
        <p:spPr bwMode="auto">
          <a:xfrm>
            <a:off x="4284663" y="5695950"/>
            <a:ext cx="647700" cy="0"/>
          </a:xfrm>
          <a:prstGeom prst="line">
            <a:avLst/>
          </a:prstGeom>
          <a:noFill/>
          <a:ln w="76200">
            <a:solidFill>
              <a:srgbClr val="0000FF"/>
            </a:solidFill>
            <a:round/>
            <a:headEnd/>
            <a:tailEnd type="triangle" w="med" len="med"/>
          </a:ln>
        </p:spPr>
        <p:txBody>
          <a:bodyPr/>
          <a:lstStyle/>
          <a:p>
            <a:endParaRPr lang="zh-CN" altLang="en-US"/>
          </a:p>
        </p:txBody>
      </p:sp>
      <p:sp>
        <p:nvSpPr>
          <p:cNvPr id="134156" name="Line 12"/>
          <p:cNvSpPr>
            <a:spLocks noChangeShapeType="1"/>
          </p:cNvSpPr>
          <p:nvPr/>
        </p:nvSpPr>
        <p:spPr bwMode="auto">
          <a:xfrm>
            <a:off x="4284663" y="6251575"/>
            <a:ext cx="647700" cy="0"/>
          </a:xfrm>
          <a:prstGeom prst="line">
            <a:avLst/>
          </a:prstGeom>
          <a:noFill/>
          <a:ln w="76200">
            <a:solidFill>
              <a:srgbClr val="0000FF"/>
            </a:solidFill>
            <a:round/>
            <a:headEnd/>
            <a:tailEnd type="triangl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4150">
                                            <p:txEl>
                                              <p:pRg st="0" end="0"/>
                                            </p:txEl>
                                          </p:spTgt>
                                        </p:tgtEl>
                                        <p:attrNameLst>
                                          <p:attrName>style.visibility</p:attrName>
                                        </p:attrNameLst>
                                      </p:cBhvr>
                                      <p:to>
                                        <p:strVal val="visible"/>
                                      </p:to>
                                    </p:set>
                                    <p:animEffect transition="in" filter="wipe(left)">
                                      <p:cBhvr>
                                        <p:cTn id="7" dur="500"/>
                                        <p:tgtEl>
                                          <p:spTgt spid="134150">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4152"/>
                                        </p:tgtEl>
                                        <p:attrNameLst>
                                          <p:attrName>style.visibility</p:attrName>
                                        </p:attrNameLst>
                                      </p:cBhvr>
                                      <p:to>
                                        <p:strVal val="visible"/>
                                      </p:to>
                                    </p:set>
                                    <p:animEffect transition="in" filter="wipe(left)">
                                      <p:cBhvr>
                                        <p:cTn id="10" dur="500"/>
                                        <p:tgtEl>
                                          <p:spTgt spid="134152"/>
                                        </p:tgtEl>
                                      </p:cBhvr>
                                    </p:animEffect>
                                  </p:childTnLst>
                                </p:cTn>
                              </p:par>
                              <p:par>
                                <p:cTn id="11" presetID="22" presetClass="entr" presetSubtype="8" fill="hold" nodeType="withEffect">
                                  <p:stCondLst>
                                    <p:cond delay="0"/>
                                  </p:stCondLst>
                                  <p:childTnLst>
                                    <p:set>
                                      <p:cBhvr>
                                        <p:cTn id="12" dur="1" fill="hold">
                                          <p:stCondLst>
                                            <p:cond delay="0"/>
                                          </p:stCondLst>
                                        </p:cTn>
                                        <p:tgtEl>
                                          <p:spTgt spid="134151">
                                            <p:txEl>
                                              <p:pRg st="0" end="0"/>
                                            </p:txEl>
                                          </p:spTgt>
                                        </p:tgtEl>
                                        <p:attrNameLst>
                                          <p:attrName>style.visibility</p:attrName>
                                        </p:attrNameLst>
                                      </p:cBhvr>
                                      <p:to>
                                        <p:strVal val="visible"/>
                                      </p:to>
                                    </p:set>
                                    <p:animEffect transition="in" filter="wipe(left)">
                                      <p:cBhvr>
                                        <p:cTn id="13" dur="500"/>
                                        <p:tgtEl>
                                          <p:spTgt spid="134151">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134151">
                                            <p:txEl>
                                              <p:pRg st="1" end="1"/>
                                            </p:txEl>
                                          </p:spTgt>
                                        </p:tgtEl>
                                        <p:attrNameLst>
                                          <p:attrName>style.visibility</p:attrName>
                                        </p:attrNameLst>
                                      </p:cBhvr>
                                      <p:to>
                                        <p:strVal val="visible"/>
                                      </p:to>
                                    </p:set>
                                    <p:animEffect transition="in" filter="wipe(left)">
                                      <p:cBhvr>
                                        <p:cTn id="18" dur="500"/>
                                        <p:tgtEl>
                                          <p:spTgt spid="134151">
                                            <p:txEl>
                                              <p:pRg st="1" end="1"/>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34151">
                                            <p:txEl>
                                              <p:pRg st="2" end="2"/>
                                            </p:txEl>
                                          </p:spTgt>
                                        </p:tgtEl>
                                        <p:attrNameLst>
                                          <p:attrName>style.visibility</p:attrName>
                                        </p:attrNameLst>
                                      </p:cBhvr>
                                      <p:to>
                                        <p:strVal val="visible"/>
                                      </p:to>
                                    </p:set>
                                    <p:animEffect transition="in" filter="wipe(left)">
                                      <p:cBhvr>
                                        <p:cTn id="21" dur="500"/>
                                        <p:tgtEl>
                                          <p:spTgt spid="134151">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34150">
                                            <p:txEl>
                                              <p:pRg st="1" end="1"/>
                                            </p:txEl>
                                          </p:spTgt>
                                        </p:tgtEl>
                                        <p:attrNameLst>
                                          <p:attrName>style.visibility</p:attrName>
                                        </p:attrNameLst>
                                      </p:cBhvr>
                                      <p:to>
                                        <p:strVal val="visible"/>
                                      </p:to>
                                    </p:set>
                                    <p:animEffect transition="in" filter="wipe(left)">
                                      <p:cBhvr>
                                        <p:cTn id="26" dur="500"/>
                                        <p:tgtEl>
                                          <p:spTgt spid="134150">
                                            <p:txEl>
                                              <p:pRg st="1" end="1"/>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34155"/>
                                        </p:tgtEl>
                                        <p:attrNameLst>
                                          <p:attrName>style.visibility</p:attrName>
                                        </p:attrNameLst>
                                      </p:cBhvr>
                                      <p:to>
                                        <p:strVal val="visible"/>
                                      </p:to>
                                    </p:set>
                                    <p:animEffect transition="in" filter="wipe(left)">
                                      <p:cBhvr>
                                        <p:cTn id="29" dur="500"/>
                                        <p:tgtEl>
                                          <p:spTgt spid="13415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34150">
                                            <p:txEl>
                                              <p:pRg st="2" end="2"/>
                                            </p:txEl>
                                          </p:spTgt>
                                        </p:tgtEl>
                                        <p:attrNameLst>
                                          <p:attrName>style.visibility</p:attrName>
                                        </p:attrNameLst>
                                      </p:cBhvr>
                                      <p:to>
                                        <p:strVal val="visible"/>
                                      </p:to>
                                    </p:set>
                                    <p:animEffect transition="in" filter="wipe(left)">
                                      <p:cBhvr>
                                        <p:cTn id="34" dur="500"/>
                                        <p:tgtEl>
                                          <p:spTgt spid="134150">
                                            <p:txEl>
                                              <p:pRg st="2" end="2"/>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34156"/>
                                        </p:tgtEl>
                                        <p:attrNameLst>
                                          <p:attrName>style.visibility</p:attrName>
                                        </p:attrNameLst>
                                      </p:cBhvr>
                                      <p:to>
                                        <p:strVal val="visible"/>
                                      </p:to>
                                    </p:set>
                                    <p:animEffect transition="in" filter="wipe(left)">
                                      <p:cBhvr>
                                        <p:cTn id="37" dur="500"/>
                                        <p:tgtEl>
                                          <p:spTgt spid="13415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34147">
                                            <p:txEl>
                                              <p:pRg st="0" end="0"/>
                                            </p:txEl>
                                          </p:spTgt>
                                        </p:tgtEl>
                                        <p:attrNameLst>
                                          <p:attrName>style.visibility</p:attrName>
                                        </p:attrNameLst>
                                      </p:cBhvr>
                                      <p:to>
                                        <p:strVal val="visible"/>
                                      </p:to>
                                    </p:set>
                                    <p:animEffect transition="in" filter="slide(fromBottom)">
                                      <p:cBhvr>
                                        <p:cTn id="42" dur="500"/>
                                        <p:tgtEl>
                                          <p:spTgt spid="134147">
                                            <p:txEl>
                                              <p:pRg st="0" end="0"/>
                                            </p:tx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134147">
                                            <p:txEl>
                                              <p:pRg st="1" end="1"/>
                                            </p:txEl>
                                          </p:spTgt>
                                        </p:tgtEl>
                                        <p:attrNameLst>
                                          <p:attrName>style.visibility</p:attrName>
                                        </p:attrNameLst>
                                      </p:cBhvr>
                                      <p:to>
                                        <p:strVal val="visible"/>
                                      </p:to>
                                    </p:set>
                                    <p:animEffect transition="in" filter="slide(fromBottom)">
                                      <p:cBhvr>
                                        <p:cTn id="45" dur="500"/>
                                        <p:tgtEl>
                                          <p:spTgt spid="134147">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134147">
                                            <p:txEl>
                                              <p:pRg st="2" end="2"/>
                                            </p:txEl>
                                          </p:spTgt>
                                        </p:tgtEl>
                                        <p:attrNameLst>
                                          <p:attrName>style.visibility</p:attrName>
                                        </p:attrNameLst>
                                      </p:cBhvr>
                                      <p:to>
                                        <p:strVal val="visible"/>
                                      </p:to>
                                    </p:set>
                                    <p:animEffect transition="in" filter="slide(fromBottom)">
                                      <p:cBhvr>
                                        <p:cTn id="50" dur="500"/>
                                        <p:tgtEl>
                                          <p:spTgt spid="134147">
                                            <p:txEl>
                                              <p:pRg st="2" end="2"/>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34147">
                                            <p:txEl>
                                              <p:pRg st="3" end="3"/>
                                            </p:txEl>
                                          </p:spTgt>
                                        </p:tgtEl>
                                        <p:attrNameLst>
                                          <p:attrName>style.visibility</p:attrName>
                                        </p:attrNameLst>
                                      </p:cBhvr>
                                      <p:to>
                                        <p:strVal val="visible"/>
                                      </p:to>
                                    </p:set>
                                    <p:animEffect transition="in" filter="slide(fromBottom)">
                                      <p:cBhvr>
                                        <p:cTn id="55" dur="500"/>
                                        <p:tgtEl>
                                          <p:spTgt spid="134147">
                                            <p:txEl>
                                              <p:pRg st="3" end="3"/>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134147">
                                            <p:txEl>
                                              <p:pRg st="4" end="4"/>
                                            </p:txEl>
                                          </p:spTgt>
                                        </p:tgtEl>
                                        <p:attrNameLst>
                                          <p:attrName>style.visibility</p:attrName>
                                        </p:attrNameLst>
                                      </p:cBhvr>
                                      <p:to>
                                        <p:strVal val="visible"/>
                                      </p:to>
                                    </p:set>
                                    <p:animEffect transition="in" filter="slide(fromBottom)">
                                      <p:cBhvr>
                                        <p:cTn id="60" dur="500"/>
                                        <p:tgtEl>
                                          <p:spTgt spid="134147">
                                            <p:txEl>
                                              <p:pRg st="4" end="4"/>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134147">
                                            <p:txEl>
                                              <p:pRg st="5" end="5"/>
                                            </p:txEl>
                                          </p:spTgt>
                                        </p:tgtEl>
                                        <p:attrNameLst>
                                          <p:attrName>style.visibility</p:attrName>
                                        </p:attrNameLst>
                                      </p:cBhvr>
                                      <p:to>
                                        <p:strVal val="visible"/>
                                      </p:to>
                                    </p:set>
                                    <p:animEffect transition="in" filter="slide(fromBottom)">
                                      <p:cBhvr>
                                        <p:cTn id="65" dur="500"/>
                                        <p:tgtEl>
                                          <p:spTgt spid="134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p:bldP spid="134152" grpId="0" animBg="1"/>
      <p:bldP spid="134155" grpId="0" animBg="1"/>
      <p:bldP spid="134156" grpId="0" animBg="1"/>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455613" y="455613"/>
            <a:ext cx="8231187" cy="4894262"/>
          </a:xfrm>
          <a:prstGeom prst="rect">
            <a:avLst/>
          </a:prstGeom>
          <a:noFill/>
          <a:ln w="9525">
            <a:noFill/>
            <a:miter lim="800000"/>
            <a:headEnd/>
            <a:tailEnd/>
          </a:ln>
        </p:spPr>
        <p:txBody>
          <a:bodyPr>
            <a:spAutoFit/>
          </a:bodyPr>
          <a:lstStyle/>
          <a:p>
            <a:pPr marL="457200" indent="-457200">
              <a:lnSpc>
                <a:spcPct val="90000"/>
              </a:lnSpc>
              <a:spcBef>
                <a:spcPct val="50000"/>
              </a:spcBef>
              <a:buClr>
                <a:srgbClr val="0000FF"/>
              </a:buClr>
              <a:buFont typeface="Wingdings" pitchFamily="2" charset="2"/>
              <a:buAutoNum type="arabicPeriod"/>
            </a:pP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维向量的全体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a:t>
            </a:r>
          </a:p>
          <a:p>
            <a:pPr marL="457200" indent="-457200">
              <a:spcBef>
                <a:spcPct val="50000"/>
              </a:spcBef>
              <a:buClr>
                <a:srgbClr val="0000FF"/>
              </a:buClr>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的列向量组是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的一个基，故</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a:t>
            </a:r>
            <a:r>
              <a:rPr kumimoji="1" lang="en-US" altLang="zh-CN" sz="2400" b="1" baseline="30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的维数等于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en-US" altLang="zh-CN" sz="2400" b="1">
                <a:solidFill>
                  <a:srgbClr val="000000"/>
                </a:solidFill>
                <a:latin typeface="楷体_GB2312"/>
                <a:ea typeface="楷体_GB2312"/>
                <a:cs typeface="楷体_GB2312"/>
              </a:rPr>
              <a:t>.</a:t>
            </a:r>
          </a:p>
          <a:p>
            <a:pPr marL="457200" indent="-457200">
              <a:lnSpc>
                <a:spcPct val="180000"/>
              </a:lnSpc>
              <a:spcBef>
                <a:spcPct val="50000"/>
              </a:spcBef>
              <a:buClr>
                <a:srgbClr val="0000FF"/>
              </a:buClr>
              <a:buFont typeface="Wingdings" pitchFamily="2" charset="2"/>
              <a:buAutoNum type="arabicPeriod" startAt="2"/>
            </a:pPr>
            <a:r>
              <a:rPr lang="zh-CN" altLang="en-US" sz="2400" b="1">
                <a:solidFill>
                  <a:srgbClr val="000000"/>
                </a:solidFill>
                <a:latin typeface="Times New Roman" pitchFamily="18" charset="0"/>
                <a:ea typeface="楷体_GB2312"/>
                <a:cs typeface="楷体_GB2312"/>
              </a:rPr>
              <a:t>集合 </a:t>
            </a:r>
            <a:r>
              <a:rPr lang="en-US" altLang="zh-CN" sz="2400" b="1" i="1">
                <a:solidFill>
                  <a:srgbClr val="000000"/>
                </a:solidFill>
                <a:latin typeface="Times New Roman" pitchFamily="18" charset="0"/>
                <a:ea typeface="楷体_GB2312"/>
                <a:cs typeface="楷体_GB2312"/>
              </a:rPr>
              <a:t>V</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 (</a:t>
            </a:r>
            <a:r>
              <a:rPr lang="en-US" altLang="zh-CN" sz="2400" b="1">
                <a:solidFill>
                  <a:srgbClr val="FF0000"/>
                </a:solidFill>
                <a:latin typeface="Times New Roman" pitchFamily="18" charset="0"/>
                <a:ea typeface="楷体_GB2312"/>
                <a:cs typeface="楷体_GB2312"/>
              </a:rPr>
              <a:t>0</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x</a:t>
            </a:r>
            <a:r>
              <a:rPr lang="en-US" altLang="zh-CN" sz="2400" b="1" i="1" baseline="-25000">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T </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x</a:t>
            </a:r>
            <a:r>
              <a:rPr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p>
          <a:p>
            <a:pPr marL="457200" indent="-457200">
              <a:spcBef>
                <a:spcPct val="50000"/>
              </a:spcBef>
              <a:buClr>
                <a:srgbClr val="0000FF"/>
              </a:buClr>
              <a:buFont typeface="Wingdings" pitchFamily="2" charset="2"/>
              <a:buNone/>
            </a:pPr>
            <a:r>
              <a:rPr lang="zh-CN" altLang="en-US" sz="2400" b="1">
                <a:solidFill>
                  <a:srgbClr val="0000FF"/>
                </a:solidFill>
                <a:latin typeface="Times New Roman" pitchFamily="18" charset="0"/>
                <a:ea typeface="楷体_GB2312"/>
                <a:cs typeface="楷体_GB2312"/>
              </a:rPr>
              <a:t>解：</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的后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rPr>
              <a:t>－</a:t>
            </a:r>
            <a:r>
              <a:rPr kumimoji="1" lang="en-US" altLang="zh-CN" sz="2400" b="1">
                <a:solidFill>
                  <a:srgbClr val="000000"/>
                </a:solidFill>
                <a:latin typeface="Times New Roman" pitchFamily="18" charset="0"/>
              </a:rPr>
              <a:t>1</a:t>
            </a:r>
            <a:r>
              <a:rPr kumimoji="1" lang="zh-CN" altLang="en-US" sz="2400" b="1">
                <a:solidFill>
                  <a:srgbClr val="000000"/>
                </a:solidFill>
              </a:rPr>
              <a:t>个</a:t>
            </a:r>
            <a:r>
              <a:rPr kumimoji="1" lang="zh-CN" altLang="en-US" sz="2400" b="1">
                <a:solidFill>
                  <a:srgbClr val="000000"/>
                </a:solidFill>
                <a:latin typeface="Times New Roman" pitchFamily="18" charset="0"/>
                <a:ea typeface="楷体_GB2312"/>
                <a:cs typeface="楷体_GB2312"/>
              </a:rPr>
              <a:t>列向量是</a:t>
            </a:r>
            <a:r>
              <a:rPr lang="en-US" altLang="zh-CN" sz="2400" b="1" i="1">
                <a:solidFill>
                  <a:srgbClr val="000000"/>
                </a:solidFill>
                <a:latin typeface="Times New Roman" pitchFamily="18" charset="0"/>
                <a:ea typeface="楷体_GB2312"/>
                <a:cs typeface="楷体_GB2312"/>
              </a:rPr>
              <a:t>V</a:t>
            </a:r>
            <a:r>
              <a:rPr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的一个基，故</a:t>
            </a:r>
            <a:r>
              <a:rPr kumimoji="1" lang="zh-CN" altLang="en-US" sz="2400" b="1" i="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V</a:t>
            </a:r>
            <a:r>
              <a:rPr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的维数等于 </a:t>
            </a:r>
          </a:p>
          <a:p>
            <a:pPr marL="457200" indent="-457200">
              <a:spcBef>
                <a:spcPct val="50000"/>
              </a:spcBef>
              <a:buClr>
                <a:srgbClr val="0000FF"/>
              </a:buClr>
              <a:buFont typeface="Wingdings" pitchFamily="2" charset="2"/>
              <a:buNone/>
            </a:pP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rPr>
              <a:t>－</a:t>
            </a:r>
            <a:r>
              <a:rPr kumimoji="1" lang="en-US" altLang="zh-CN" sz="2400" b="1">
                <a:solidFill>
                  <a:srgbClr val="000000"/>
                </a:solidFill>
                <a:latin typeface="Times New Roman" pitchFamily="18" charset="0"/>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endParaRPr kumimoji="1" lang="zh-CN" altLang="en-US" sz="2400" b="1">
              <a:solidFill>
                <a:srgbClr val="FF0000"/>
              </a:solidFill>
              <a:latin typeface="Times New Roman" pitchFamily="18" charset="0"/>
              <a:ea typeface="楷体_GB2312"/>
              <a:cs typeface="楷体_GB2312"/>
            </a:endParaRPr>
          </a:p>
          <a:p>
            <a:pPr marL="457200" indent="-457200">
              <a:lnSpc>
                <a:spcPct val="180000"/>
              </a:lnSpc>
              <a:spcBef>
                <a:spcPct val="50000"/>
              </a:spcBef>
              <a:buClr>
                <a:srgbClr val="0000FF"/>
              </a:buClr>
              <a:buFont typeface="Wingdings" pitchFamily="2" charset="2"/>
              <a:buAutoNum type="arabicPeriod" startAt="3"/>
            </a:pPr>
            <a:r>
              <a:rPr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元</a:t>
            </a:r>
            <a:r>
              <a:rPr lang="zh-CN" altLang="en-US" sz="2400" b="1">
                <a:solidFill>
                  <a:srgbClr val="000000"/>
                </a:solidFill>
                <a:latin typeface="Times New Roman" pitchFamily="18" charset="0"/>
                <a:ea typeface="楷体_GB2312"/>
                <a:cs typeface="楷体_GB2312"/>
              </a:rPr>
              <a:t>齐次线性方程组的解集 </a:t>
            </a:r>
            <a:r>
              <a:rPr lang="en-US" altLang="zh-CN" sz="2400" b="1" i="1">
                <a:solidFill>
                  <a:srgbClr val="000000"/>
                </a:solidFill>
                <a:latin typeface="Times New Roman" pitchFamily="18" charset="0"/>
                <a:ea typeface="楷体_GB2312"/>
                <a:cs typeface="楷体_GB2312"/>
              </a:rPr>
              <a:t>S</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Ax</a:t>
            </a:r>
            <a:r>
              <a:rPr lang="en-US" altLang="zh-CN" sz="2400" b="1">
                <a:solidFill>
                  <a:srgbClr val="000000"/>
                </a:solidFill>
                <a:latin typeface="Times New Roman" pitchFamily="18" charset="0"/>
                <a:ea typeface="楷体_GB2312"/>
                <a:cs typeface="楷体_GB2312"/>
              </a:rPr>
              <a:t> = 0 }</a:t>
            </a:r>
          </a:p>
          <a:p>
            <a:pPr marL="457200" indent="-457200">
              <a:spcBef>
                <a:spcPct val="50000"/>
              </a:spcBef>
              <a:buClr>
                <a:srgbClr val="0000FF"/>
              </a:buClr>
              <a:buFont typeface="Wingdings" pitchFamily="2" charset="2"/>
              <a:buNone/>
            </a:pPr>
            <a:r>
              <a:rPr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齐次线性方程组的基础解系</a:t>
            </a:r>
            <a:r>
              <a:rPr kumimoji="1"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S</a:t>
            </a:r>
            <a:r>
              <a:rPr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的一个基，故</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S</a:t>
            </a:r>
            <a:r>
              <a:rPr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的维</a:t>
            </a:r>
          </a:p>
          <a:p>
            <a:pPr marL="457200" indent="-457200">
              <a:spcBef>
                <a:spcPct val="5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数等于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rPr>
              <a:t>－</a:t>
            </a:r>
            <a:r>
              <a:rPr kumimoji="1" lang="en-US" altLang="zh-CN" sz="2400" b="1" i="1">
                <a:solidFill>
                  <a:srgbClr val="000000"/>
                </a:solidFill>
                <a:latin typeface="Times New Roman" pitchFamily="18" charset="0"/>
              </a:rPr>
              <a:t>R</a:t>
            </a:r>
            <a:r>
              <a:rPr kumimoji="1" lang="en-US" altLang="zh-CN" sz="2400" b="1">
                <a:solidFill>
                  <a:srgbClr val="000000"/>
                </a:solidFill>
                <a:latin typeface="Times New Roman" pitchFamily="18" charset="0"/>
              </a:rPr>
              <a:t>(</a:t>
            </a:r>
            <a:r>
              <a:rPr kumimoji="1" lang="en-US" altLang="zh-CN" sz="2400" b="1" i="1">
                <a:solidFill>
                  <a:srgbClr val="000000"/>
                </a:solidFill>
                <a:latin typeface="Times New Roman" pitchFamily="18" charset="0"/>
              </a:rPr>
              <a:t>A</a:t>
            </a:r>
            <a:r>
              <a:rPr kumimoji="1" lang="en-US" altLang="zh-CN" sz="2400" b="1">
                <a:solidFill>
                  <a:srgbClr val="000000"/>
                </a:solidFill>
                <a:latin typeface="Times New Roman" pitchFamily="18" charset="0"/>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7218">
                                            <p:txEl>
                                              <p:pRg st="1" end="1"/>
                                            </p:txEl>
                                          </p:spTgt>
                                        </p:tgtEl>
                                        <p:attrNameLst>
                                          <p:attrName>style.visibility</p:attrName>
                                        </p:attrNameLst>
                                      </p:cBhvr>
                                      <p:to>
                                        <p:strVal val="visible"/>
                                      </p:to>
                                    </p:set>
                                    <p:animEffect transition="in" filter="blinds(horizontal)">
                                      <p:cBhvr>
                                        <p:cTn id="7" dur="500"/>
                                        <p:tgtEl>
                                          <p:spTgt spid="13721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7218">
                                            <p:txEl>
                                              <p:pRg st="3" end="3"/>
                                            </p:txEl>
                                          </p:spTgt>
                                        </p:tgtEl>
                                        <p:attrNameLst>
                                          <p:attrName>style.visibility</p:attrName>
                                        </p:attrNameLst>
                                      </p:cBhvr>
                                      <p:to>
                                        <p:strVal val="visible"/>
                                      </p:to>
                                    </p:set>
                                    <p:animEffect transition="in" filter="blinds(horizontal)">
                                      <p:cBhvr>
                                        <p:cTn id="12" dur="500"/>
                                        <p:tgtEl>
                                          <p:spTgt spid="137218">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37218">
                                            <p:txEl>
                                              <p:pRg st="4" end="4"/>
                                            </p:txEl>
                                          </p:spTgt>
                                        </p:tgtEl>
                                        <p:attrNameLst>
                                          <p:attrName>style.visibility</p:attrName>
                                        </p:attrNameLst>
                                      </p:cBhvr>
                                      <p:to>
                                        <p:strVal val="visible"/>
                                      </p:to>
                                    </p:set>
                                    <p:animEffect transition="in" filter="blinds(horizontal)">
                                      <p:cBhvr>
                                        <p:cTn id="15" dur="500"/>
                                        <p:tgtEl>
                                          <p:spTgt spid="137218">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37218">
                                            <p:txEl>
                                              <p:pRg st="6" end="6"/>
                                            </p:txEl>
                                          </p:spTgt>
                                        </p:tgtEl>
                                        <p:attrNameLst>
                                          <p:attrName>style.visibility</p:attrName>
                                        </p:attrNameLst>
                                      </p:cBhvr>
                                      <p:to>
                                        <p:strVal val="visible"/>
                                      </p:to>
                                    </p:set>
                                    <p:animEffect transition="in" filter="blinds(horizontal)">
                                      <p:cBhvr>
                                        <p:cTn id="20" dur="500"/>
                                        <p:tgtEl>
                                          <p:spTgt spid="137218">
                                            <p:txEl>
                                              <p:pRg st="6" end="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37218">
                                            <p:txEl>
                                              <p:pRg st="7" end="7"/>
                                            </p:txEl>
                                          </p:spTgt>
                                        </p:tgtEl>
                                        <p:attrNameLst>
                                          <p:attrName>style.visibility</p:attrName>
                                        </p:attrNameLst>
                                      </p:cBhvr>
                                      <p:to>
                                        <p:strVal val="visible"/>
                                      </p:to>
                                    </p:set>
                                    <p:animEffect transition="in" filter="blinds(horizontal)">
                                      <p:cBhvr>
                                        <p:cTn id="23" dur="500"/>
                                        <p:tgtEl>
                                          <p:spTgt spid="1372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455613" y="455613"/>
            <a:ext cx="8231187" cy="5386387"/>
          </a:xfrm>
          <a:prstGeom prst="rect">
            <a:avLst/>
          </a:prstGeom>
          <a:noFill/>
          <a:ln w="9525">
            <a:noFill/>
            <a:miter lim="800000"/>
            <a:headEnd/>
            <a:tailEnd/>
          </a:ln>
        </p:spPr>
        <p:txBody>
          <a:bodyPr>
            <a:spAutoFit/>
          </a:bodyPr>
          <a:lstStyle/>
          <a:p>
            <a:pPr marL="457200" indent="-457200">
              <a:lnSpc>
                <a:spcPct val="90000"/>
              </a:lnSpc>
              <a:spcBef>
                <a:spcPct val="50000"/>
              </a:spcBef>
              <a:buClr>
                <a:srgbClr val="0000FF"/>
              </a:buClr>
              <a:buFont typeface="Wingdings" pitchFamily="2" charset="2"/>
              <a:buAutoNum type="arabicPeriod"/>
            </a:pP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维向量的全体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a:t>
            </a:r>
          </a:p>
          <a:p>
            <a:pPr marL="457200" indent="-457200">
              <a:spcBef>
                <a:spcPct val="50000"/>
              </a:spcBef>
              <a:buClr>
                <a:srgbClr val="0000FF"/>
              </a:buClr>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的列向量组是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的一个基，故</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a:t>
            </a:r>
            <a:r>
              <a:rPr kumimoji="1" lang="en-US" altLang="zh-CN" sz="2400" b="1" baseline="30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的维数等于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en-US" altLang="zh-CN" sz="2400" b="1">
                <a:solidFill>
                  <a:srgbClr val="000000"/>
                </a:solidFill>
                <a:latin typeface="楷体_GB2312"/>
                <a:ea typeface="楷体_GB2312"/>
                <a:cs typeface="楷体_GB2312"/>
              </a:rPr>
              <a:t>.</a:t>
            </a:r>
          </a:p>
          <a:p>
            <a:pPr marL="457200" indent="-457200">
              <a:lnSpc>
                <a:spcPct val="180000"/>
              </a:lnSpc>
              <a:spcBef>
                <a:spcPct val="50000"/>
              </a:spcBef>
              <a:buClr>
                <a:srgbClr val="0000FF"/>
              </a:buClr>
              <a:buFont typeface="Wingdings" pitchFamily="2" charset="2"/>
              <a:buAutoNum type="arabicPeriod" startAt="2"/>
            </a:pPr>
            <a:r>
              <a:rPr lang="zh-CN" altLang="en-US" sz="2400" b="1">
                <a:solidFill>
                  <a:srgbClr val="000000"/>
                </a:solidFill>
                <a:latin typeface="Times New Roman" pitchFamily="18" charset="0"/>
                <a:ea typeface="楷体_GB2312"/>
                <a:cs typeface="楷体_GB2312"/>
              </a:rPr>
              <a:t>集合 </a:t>
            </a:r>
            <a:r>
              <a:rPr lang="en-US" altLang="zh-CN" sz="2400" b="1" i="1">
                <a:solidFill>
                  <a:srgbClr val="000000"/>
                </a:solidFill>
                <a:latin typeface="Times New Roman" pitchFamily="18" charset="0"/>
                <a:ea typeface="楷体_GB2312"/>
                <a:cs typeface="楷体_GB2312"/>
              </a:rPr>
              <a:t>V</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 (</a:t>
            </a:r>
            <a:r>
              <a:rPr lang="en-US" altLang="zh-CN" sz="2400" b="1">
                <a:solidFill>
                  <a:srgbClr val="FF0000"/>
                </a:solidFill>
                <a:latin typeface="Times New Roman" pitchFamily="18" charset="0"/>
                <a:ea typeface="楷体_GB2312"/>
                <a:cs typeface="楷体_GB2312"/>
              </a:rPr>
              <a:t>0</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x</a:t>
            </a:r>
            <a:r>
              <a:rPr lang="en-US" altLang="zh-CN" sz="2400" b="1" i="1" baseline="-25000">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T </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x</a:t>
            </a:r>
            <a:r>
              <a:rPr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p>
          <a:p>
            <a:pPr marL="457200" indent="-457200">
              <a:spcBef>
                <a:spcPct val="50000"/>
              </a:spcBef>
              <a:buClr>
                <a:srgbClr val="0000FF"/>
              </a:buClr>
              <a:buFont typeface="Wingdings" pitchFamily="2" charset="2"/>
              <a:buNone/>
            </a:pPr>
            <a:r>
              <a:rPr lang="zh-CN" altLang="en-US" sz="2400" b="1">
                <a:solidFill>
                  <a:srgbClr val="0000FF"/>
                </a:solidFill>
                <a:latin typeface="Times New Roman" pitchFamily="18" charset="0"/>
                <a:ea typeface="楷体_GB2312"/>
                <a:cs typeface="楷体_GB2312"/>
              </a:rPr>
              <a:t>解：</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的后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rPr>
              <a:t>－</a:t>
            </a:r>
            <a:r>
              <a:rPr kumimoji="1" lang="en-US" altLang="zh-CN" sz="2400" b="1">
                <a:solidFill>
                  <a:srgbClr val="000000"/>
                </a:solidFill>
                <a:latin typeface="Times New Roman" pitchFamily="18" charset="0"/>
              </a:rPr>
              <a:t>1</a:t>
            </a:r>
            <a:r>
              <a:rPr kumimoji="1" lang="zh-CN" altLang="en-US" sz="2400" b="1">
                <a:solidFill>
                  <a:srgbClr val="000000"/>
                </a:solidFill>
              </a:rPr>
              <a:t>个</a:t>
            </a:r>
            <a:r>
              <a:rPr kumimoji="1" lang="zh-CN" altLang="en-US" sz="2400" b="1">
                <a:solidFill>
                  <a:srgbClr val="000000"/>
                </a:solidFill>
                <a:latin typeface="Times New Roman" pitchFamily="18" charset="0"/>
                <a:ea typeface="楷体_GB2312"/>
                <a:cs typeface="楷体_GB2312"/>
              </a:rPr>
              <a:t>列向量是</a:t>
            </a:r>
            <a:r>
              <a:rPr lang="en-US" altLang="zh-CN" sz="2400" b="1" i="1">
                <a:solidFill>
                  <a:srgbClr val="000000"/>
                </a:solidFill>
                <a:latin typeface="Times New Roman" pitchFamily="18" charset="0"/>
                <a:ea typeface="楷体_GB2312"/>
                <a:cs typeface="楷体_GB2312"/>
              </a:rPr>
              <a:t>V</a:t>
            </a:r>
            <a:r>
              <a:rPr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的一个基，故</a:t>
            </a:r>
            <a:r>
              <a:rPr kumimoji="1" lang="zh-CN" altLang="en-US" sz="2400" b="1" i="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V</a:t>
            </a:r>
            <a:r>
              <a:rPr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的维数等于 </a:t>
            </a:r>
          </a:p>
          <a:p>
            <a:pPr marL="457200" indent="-457200">
              <a:spcBef>
                <a:spcPct val="50000"/>
              </a:spcBef>
              <a:buClr>
                <a:srgbClr val="0000FF"/>
              </a:buClr>
              <a:buFont typeface="Wingdings" pitchFamily="2" charset="2"/>
              <a:buNone/>
            </a:pP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rPr>
              <a:t>－</a:t>
            </a:r>
            <a:r>
              <a:rPr kumimoji="1" lang="en-US" altLang="zh-CN" sz="2400" b="1">
                <a:solidFill>
                  <a:srgbClr val="000000"/>
                </a:solidFill>
                <a:latin typeface="Times New Roman" pitchFamily="18" charset="0"/>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spcBef>
                <a:spcPct val="50000"/>
              </a:spcBef>
              <a:buClr>
                <a:srgbClr val="9999CC"/>
              </a:buClr>
              <a:buSzPct val="80000"/>
              <a:buFont typeface="Wingdings" pitchFamily="2" charset="2"/>
              <a:buNone/>
            </a:pPr>
            <a:r>
              <a:rPr kumimoji="1" lang="zh-CN" altLang="en-US" sz="2400" b="1">
                <a:solidFill>
                  <a:srgbClr val="FF0000"/>
                </a:solidFill>
                <a:latin typeface="Times New Roman" pitchFamily="18" charset="0"/>
                <a:ea typeface="楷体_GB2312"/>
                <a:cs typeface="楷体_GB2312"/>
              </a:rPr>
              <a:t>结论：若</a:t>
            </a:r>
            <a:r>
              <a:rPr kumimoji="1" lang="en-US" altLang="zh-CN" sz="2400" b="1" i="1">
                <a:solidFill>
                  <a:srgbClr val="FF0000"/>
                </a:solidFill>
                <a:latin typeface="Times New Roman" pitchFamily="18" charset="0"/>
                <a:ea typeface="楷体_GB2312"/>
                <a:cs typeface="楷体_GB2312"/>
              </a:rPr>
              <a:t>V</a:t>
            </a:r>
            <a:r>
              <a:rPr kumimoji="1" lang="en-US" altLang="zh-CN" sz="2400" b="1" baseline="-25000">
                <a:solidFill>
                  <a:srgbClr val="FF0000"/>
                </a:solidFill>
                <a:latin typeface="Times New Roman" pitchFamily="18" charset="0"/>
                <a:ea typeface="楷体_GB2312"/>
                <a:cs typeface="楷体_GB2312"/>
              </a:rPr>
              <a:t>1 </a:t>
            </a:r>
            <a:r>
              <a:rPr kumimoji="1" lang="zh-CN" altLang="en-US" sz="2400" b="1">
                <a:solidFill>
                  <a:srgbClr val="FF0000"/>
                </a:solidFill>
                <a:latin typeface="Times New Roman" pitchFamily="18" charset="0"/>
                <a:ea typeface="楷体_GB2312"/>
                <a:cs typeface="楷体_GB2312"/>
              </a:rPr>
              <a:t>是</a:t>
            </a:r>
            <a:r>
              <a:rPr kumimoji="1" lang="en-US" altLang="zh-CN" sz="2400" b="1" i="1">
                <a:solidFill>
                  <a:srgbClr val="FF0000"/>
                </a:solidFill>
                <a:latin typeface="Times New Roman" pitchFamily="18" charset="0"/>
                <a:ea typeface="楷体_GB2312"/>
                <a:cs typeface="楷体_GB2312"/>
              </a:rPr>
              <a:t>V</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的子空间，则</a:t>
            </a:r>
            <a:r>
              <a:rPr kumimoji="1" lang="en-US" altLang="zh-CN" sz="2400" b="1" i="1">
                <a:solidFill>
                  <a:srgbClr val="FF0000"/>
                </a:solidFill>
                <a:latin typeface="Times New Roman" pitchFamily="18" charset="0"/>
                <a:ea typeface="楷体_GB2312"/>
                <a:cs typeface="楷体_GB2312"/>
              </a:rPr>
              <a:t>V</a:t>
            </a:r>
            <a:r>
              <a:rPr kumimoji="1" lang="en-US" altLang="zh-CN" sz="2400" b="1" baseline="-25000">
                <a:solidFill>
                  <a:srgbClr val="FF0000"/>
                </a:solidFill>
                <a:latin typeface="Times New Roman" pitchFamily="18" charset="0"/>
                <a:ea typeface="楷体_GB2312"/>
                <a:cs typeface="楷体_GB2312"/>
              </a:rPr>
              <a:t>1 </a:t>
            </a:r>
            <a:r>
              <a:rPr kumimoji="1" lang="zh-CN" altLang="en-US" sz="2400" b="1">
                <a:solidFill>
                  <a:srgbClr val="FF0000"/>
                </a:solidFill>
                <a:latin typeface="Times New Roman" pitchFamily="18" charset="0"/>
                <a:ea typeface="楷体_GB2312"/>
                <a:cs typeface="楷体_GB2312"/>
              </a:rPr>
              <a:t>的维数不超过</a:t>
            </a:r>
            <a:r>
              <a:rPr kumimoji="1" lang="en-US" altLang="zh-CN" sz="2400" b="1" i="1">
                <a:solidFill>
                  <a:srgbClr val="FF0000"/>
                </a:solidFill>
                <a:latin typeface="Times New Roman" pitchFamily="18" charset="0"/>
                <a:ea typeface="楷体_GB2312"/>
                <a:cs typeface="楷体_GB2312"/>
              </a:rPr>
              <a:t>V </a:t>
            </a:r>
            <a:r>
              <a:rPr kumimoji="1" lang="zh-CN" altLang="en-US" sz="2400" b="1">
                <a:solidFill>
                  <a:srgbClr val="FF0000"/>
                </a:solidFill>
                <a:latin typeface="Times New Roman" pitchFamily="18" charset="0"/>
                <a:ea typeface="楷体_GB2312"/>
                <a:cs typeface="楷体_GB2312"/>
              </a:rPr>
              <a:t>的维数．</a:t>
            </a:r>
          </a:p>
          <a:p>
            <a:pPr marL="457200" indent="-457200">
              <a:lnSpc>
                <a:spcPct val="180000"/>
              </a:lnSpc>
              <a:spcBef>
                <a:spcPct val="50000"/>
              </a:spcBef>
              <a:buClr>
                <a:srgbClr val="0000FF"/>
              </a:buClr>
              <a:buFont typeface="Wingdings" pitchFamily="2" charset="2"/>
              <a:buAutoNum type="arabicPeriod" startAt="3"/>
            </a:pPr>
            <a:r>
              <a:rPr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元</a:t>
            </a:r>
            <a:r>
              <a:rPr lang="zh-CN" altLang="en-US" sz="2400" b="1">
                <a:solidFill>
                  <a:srgbClr val="000000"/>
                </a:solidFill>
                <a:latin typeface="Times New Roman" pitchFamily="18" charset="0"/>
                <a:ea typeface="楷体_GB2312"/>
                <a:cs typeface="楷体_GB2312"/>
              </a:rPr>
              <a:t>齐次线性方程组的解集 </a:t>
            </a:r>
            <a:r>
              <a:rPr lang="en-US" altLang="zh-CN" sz="2400" b="1" i="1">
                <a:solidFill>
                  <a:srgbClr val="000000"/>
                </a:solidFill>
                <a:latin typeface="Times New Roman" pitchFamily="18" charset="0"/>
                <a:ea typeface="楷体_GB2312"/>
                <a:cs typeface="楷体_GB2312"/>
              </a:rPr>
              <a:t>S</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Ax</a:t>
            </a:r>
            <a:r>
              <a:rPr lang="en-US" altLang="zh-CN" sz="2400" b="1">
                <a:solidFill>
                  <a:srgbClr val="000000"/>
                </a:solidFill>
                <a:latin typeface="Times New Roman" pitchFamily="18" charset="0"/>
                <a:ea typeface="楷体_GB2312"/>
                <a:cs typeface="楷体_GB2312"/>
              </a:rPr>
              <a:t> = 0 }</a:t>
            </a:r>
          </a:p>
          <a:p>
            <a:pPr marL="457200" indent="-457200">
              <a:spcBef>
                <a:spcPct val="50000"/>
              </a:spcBef>
              <a:buClr>
                <a:srgbClr val="0000FF"/>
              </a:buClr>
              <a:buFont typeface="Wingdings" pitchFamily="2" charset="2"/>
              <a:buNone/>
            </a:pPr>
            <a:r>
              <a:rPr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齐次线性方程组的基础解系</a:t>
            </a:r>
            <a:r>
              <a:rPr kumimoji="1"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S</a:t>
            </a:r>
            <a:r>
              <a:rPr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的一个基，故</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S</a:t>
            </a:r>
            <a:r>
              <a:rPr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的维</a:t>
            </a:r>
          </a:p>
          <a:p>
            <a:pPr marL="457200" indent="-457200">
              <a:spcBef>
                <a:spcPct val="5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数等于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rPr>
              <a:t>－</a:t>
            </a:r>
            <a:r>
              <a:rPr kumimoji="1" lang="en-US" altLang="zh-CN" sz="2400" b="1" i="1">
                <a:solidFill>
                  <a:srgbClr val="000000"/>
                </a:solidFill>
                <a:latin typeface="Times New Roman" pitchFamily="18" charset="0"/>
              </a:rPr>
              <a:t>R</a:t>
            </a:r>
            <a:r>
              <a:rPr kumimoji="1" lang="en-US" altLang="zh-CN" sz="2400" b="1">
                <a:solidFill>
                  <a:srgbClr val="000000"/>
                </a:solidFill>
                <a:latin typeface="Times New Roman" pitchFamily="18" charset="0"/>
              </a:rPr>
              <a:t>(</a:t>
            </a:r>
            <a:r>
              <a:rPr kumimoji="1" lang="en-US" altLang="zh-CN" sz="2400" b="1" i="1">
                <a:solidFill>
                  <a:srgbClr val="000000"/>
                </a:solidFill>
                <a:latin typeface="Times New Roman" pitchFamily="18" charset="0"/>
              </a:rPr>
              <a:t>A</a:t>
            </a:r>
            <a:r>
              <a:rPr kumimoji="1" lang="en-US" altLang="zh-CN" sz="2400" b="1">
                <a:solidFill>
                  <a:srgbClr val="000000"/>
                </a:solidFill>
                <a:latin typeface="Times New Roman" pitchFamily="18" charset="0"/>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7218">
                                            <p:txEl>
                                              <p:pRg st="1" end="1"/>
                                            </p:txEl>
                                          </p:spTgt>
                                        </p:tgtEl>
                                        <p:attrNameLst>
                                          <p:attrName>style.visibility</p:attrName>
                                        </p:attrNameLst>
                                      </p:cBhvr>
                                      <p:to>
                                        <p:strVal val="visible"/>
                                      </p:to>
                                    </p:set>
                                    <p:animEffect transition="in" filter="blinds(horizontal)">
                                      <p:cBhvr>
                                        <p:cTn id="7" dur="500"/>
                                        <p:tgtEl>
                                          <p:spTgt spid="13721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7218">
                                            <p:txEl>
                                              <p:pRg st="3" end="3"/>
                                            </p:txEl>
                                          </p:spTgt>
                                        </p:tgtEl>
                                        <p:attrNameLst>
                                          <p:attrName>style.visibility</p:attrName>
                                        </p:attrNameLst>
                                      </p:cBhvr>
                                      <p:to>
                                        <p:strVal val="visible"/>
                                      </p:to>
                                    </p:set>
                                    <p:animEffect transition="in" filter="blinds(horizontal)">
                                      <p:cBhvr>
                                        <p:cTn id="12" dur="500"/>
                                        <p:tgtEl>
                                          <p:spTgt spid="137218">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37218">
                                            <p:txEl>
                                              <p:pRg st="4" end="4"/>
                                            </p:txEl>
                                          </p:spTgt>
                                        </p:tgtEl>
                                        <p:attrNameLst>
                                          <p:attrName>style.visibility</p:attrName>
                                        </p:attrNameLst>
                                      </p:cBhvr>
                                      <p:to>
                                        <p:strVal val="visible"/>
                                      </p:to>
                                    </p:set>
                                    <p:animEffect transition="in" filter="blinds(horizontal)">
                                      <p:cBhvr>
                                        <p:cTn id="15" dur="500"/>
                                        <p:tgtEl>
                                          <p:spTgt spid="137218">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37218">
                                            <p:txEl>
                                              <p:pRg st="5" end="5"/>
                                            </p:txEl>
                                          </p:spTgt>
                                        </p:tgtEl>
                                        <p:attrNameLst>
                                          <p:attrName>style.visibility</p:attrName>
                                        </p:attrNameLst>
                                      </p:cBhvr>
                                      <p:to>
                                        <p:strVal val="visible"/>
                                      </p:to>
                                    </p:set>
                                    <p:anim by="(-#ppt_w*2)" calcmode="lin" valueType="num">
                                      <p:cBhvr rctx="PPT">
                                        <p:cTn id="20" dur="250" autoRev="1" fill="hold">
                                          <p:stCondLst>
                                            <p:cond delay="0"/>
                                          </p:stCondLst>
                                        </p:cTn>
                                        <p:tgtEl>
                                          <p:spTgt spid="137218">
                                            <p:txEl>
                                              <p:pRg st="5" end="5"/>
                                            </p:txEl>
                                          </p:spTgt>
                                        </p:tgtEl>
                                        <p:attrNameLst>
                                          <p:attrName>ppt_w</p:attrName>
                                        </p:attrNameLst>
                                      </p:cBhvr>
                                    </p:anim>
                                    <p:anim by="(#ppt_w*0.50)" calcmode="lin" valueType="num">
                                      <p:cBhvr>
                                        <p:cTn id="21" dur="250" decel="50000" autoRev="1" fill="hold">
                                          <p:stCondLst>
                                            <p:cond delay="0"/>
                                          </p:stCondLst>
                                        </p:cTn>
                                        <p:tgtEl>
                                          <p:spTgt spid="137218">
                                            <p:txEl>
                                              <p:pRg st="5" end="5"/>
                                            </p:txEl>
                                          </p:spTgt>
                                        </p:tgtEl>
                                        <p:attrNameLst>
                                          <p:attrName>ppt_x</p:attrName>
                                        </p:attrNameLst>
                                      </p:cBhvr>
                                    </p:anim>
                                    <p:anim from="(-#ppt_h/2)" to="(#ppt_y)" calcmode="lin" valueType="num">
                                      <p:cBhvr>
                                        <p:cTn id="22" dur="500" fill="hold">
                                          <p:stCondLst>
                                            <p:cond delay="0"/>
                                          </p:stCondLst>
                                        </p:cTn>
                                        <p:tgtEl>
                                          <p:spTgt spid="137218">
                                            <p:txEl>
                                              <p:pRg st="5" end="5"/>
                                            </p:txEl>
                                          </p:spTgt>
                                        </p:tgtEl>
                                        <p:attrNameLst>
                                          <p:attrName>ppt_y</p:attrName>
                                        </p:attrNameLst>
                                      </p:cBhvr>
                                    </p:anim>
                                    <p:animRot by="21600000">
                                      <p:cBhvr>
                                        <p:cTn id="23" dur="500" fill="hold">
                                          <p:stCondLst>
                                            <p:cond delay="0"/>
                                          </p:stCondLst>
                                        </p:cTn>
                                        <p:tgtEl>
                                          <p:spTgt spid="137218">
                                            <p:txEl>
                                              <p:pRg st="5" end="5"/>
                                            </p:txEl>
                                          </p:spTgt>
                                        </p:tgtEl>
                                        <p:attrNameLst>
                                          <p:attrName>r</p:attrName>
                                        </p:attrNameLst>
                                      </p:cBhvr>
                                    </p:animRo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37218">
                                            <p:txEl>
                                              <p:pRg st="7" end="7"/>
                                            </p:txEl>
                                          </p:spTgt>
                                        </p:tgtEl>
                                        <p:attrNameLst>
                                          <p:attrName>style.visibility</p:attrName>
                                        </p:attrNameLst>
                                      </p:cBhvr>
                                      <p:to>
                                        <p:strVal val="visible"/>
                                      </p:to>
                                    </p:set>
                                    <p:animEffect transition="in" filter="blinds(horizontal)">
                                      <p:cBhvr>
                                        <p:cTn id="28" dur="500"/>
                                        <p:tgtEl>
                                          <p:spTgt spid="137218">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37218">
                                            <p:txEl>
                                              <p:pRg st="8" end="8"/>
                                            </p:txEl>
                                          </p:spTgt>
                                        </p:tgtEl>
                                        <p:attrNameLst>
                                          <p:attrName>style.visibility</p:attrName>
                                        </p:attrNameLst>
                                      </p:cBhvr>
                                      <p:to>
                                        <p:strVal val="visible"/>
                                      </p:to>
                                    </p:set>
                                    <p:animEffect transition="in" filter="blinds(horizontal)">
                                      <p:cBhvr>
                                        <p:cTn id="31" dur="500"/>
                                        <p:tgtEl>
                                          <p:spTgt spid="13721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455613" y="455613"/>
            <a:ext cx="8437562" cy="5448300"/>
          </a:xfrm>
          <a:prstGeom prst="rect">
            <a:avLst/>
          </a:prstGeom>
          <a:noFill/>
          <a:ln w="9525">
            <a:noFill/>
            <a:miter lim="800000"/>
            <a:headEnd/>
            <a:tailEnd/>
          </a:ln>
        </p:spPr>
        <p:txBody>
          <a:bodyPr>
            <a:spAutoFit/>
          </a:bodyPr>
          <a:lstStyle/>
          <a:p>
            <a:pPr marL="457200" indent="-457200">
              <a:spcBef>
                <a:spcPct val="50000"/>
              </a:spcBef>
              <a:buClr>
                <a:srgbClr val="0000FF"/>
              </a:buClr>
              <a:buFont typeface="Wingdings" pitchFamily="2" charset="2"/>
              <a:buAutoNum type="arabicPeriod" startAt="4"/>
            </a:pPr>
            <a:r>
              <a:rPr kumimoji="1" lang="zh-CN" altLang="en-US" sz="2400" b="1">
                <a:solidFill>
                  <a:srgbClr val="000000"/>
                </a:solidFill>
                <a:latin typeface="Times New Roman" pitchFamily="18" charset="0"/>
                <a:ea typeface="楷体_GB2312"/>
                <a:cs typeface="楷体_GB2312"/>
              </a:rPr>
              <a:t>由</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所生成的向量空间</a:t>
            </a:r>
          </a:p>
          <a:p>
            <a:pPr marL="457200" indent="-457200" algn="ctr">
              <a:spcBef>
                <a:spcPct val="50000"/>
              </a:spcBef>
              <a:buClr>
                <a:srgbClr val="0000FF"/>
              </a:buClr>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FF0000"/>
                </a:solidFill>
                <a:latin typeface="Times New Roman" pitchFamily="18" charset="0"/>
                <a:ea typeface="楷体_GB2312"/>
                <a:cs typeface="楷体_GB2312"/>
              </a:rPr>
              <a:t>m</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FF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 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marL="457200" indent="-457200">
              <a:spcBef>
                <a:spcPct val="50000"/>
              </a:spcBef>
              <a:buClr>
                <a:srgbClr val="0000FF"/>
              </a:buClr>
              <a:buFont typeface="Arial" charset="0"/>
              <a:buChar char="•"/>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线性无关，则</a:t>
            </a:r>
            <a:endParaRPr kumimoji="1" lang="en-US" altLang="zh-CN" sz="2400" b="1">
              <a:solidFill>
                <a:srgbClr val="000000"/>
              </a:solidFill>
              <a:latin typeface="Times New Roman" pitchFamily="18" charset="0"/>
              <a:ea typeface="楷体_GB2312"/>
              <a:cs typeface="楷体_GB2312"/>
            </a:endParaRPr>
          </a:p>
          <a:p>
            <a:pPr marL="457200" indent="-457200" algn="ctr">
              <a:spcBef>
                <a:spcPct val="50000"/>
              </a:spcBef>
              <a:buClr>
                <a:srgbClr val="0000FF"/>
              </a:buClr>
            </a:pP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是向量空间 </a:t>
            </a:r>
            <a:r>
              <a:rPr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的一个基．</a:t>
            </a:r>
            <a:endParaRPr kumimoji="1" lang="en-US" altLang="zh-CN" sz="2400" b="1">
              <a:solidFill>
                <a:srgbClr val="000000"/>
              </a:solidFill>
              <a:latin typeface="Times New Roman" pitchFamily="18" charset="0"/>
              <a:ea typeface="楷体_GB2312"/>
              <a:cs typeface="楷体_GB2312"/>
            </a:endParaRPr>
          </a:p>
          <a:p>
            <a:pPr marL="457200" indent="-457200">
              <a:spcBef>
                <a:spcPct val="50000"/>
              </a:spcBef>
              <a:buClr>
                <a:srgbClr val="0000FF"/>
              </a:buClr>
            </a:pPr>
            <a:endParaRPr kumimoji="1" lang="en-US" altLang="zh-CN" sz="2400" b="1">
              <a:solidFill>
                <a:srgbClr val="000000"/>
              </a:solidFill>
              <a:latin typeface="Times New Roman" pitchFamily="18" charset="0"/>
              <a:ea typeface="楷体_GB2312"/>
              <a:cs typeface="楷体_GB2312"/>
            </a:endParaRPr>
          </a:p>
          <a:p>
            <a:pPr marL="457200" indent="-457200">
              <a:spcBef>
                <a:spcPct val="50000"/>
              </a:spcBef>
              <a:buClr>
                <a:srgbClr val="0000FF"/>
              </a:buClr>
              <a:buFont typeface="Arial" charset="0"/>
              <a:buChar char="•"/>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线性相关，则 </a:t>
            </a:r>
            <a:endParaRPr kumimoji="1" lang="en-US" altLang="zh-CN" sz="2400" b="1">
              <a:solidFill>
                <a:srgbClr val="000000"/>
              </a:solidFill>
              <a:latin typeface="Times New Roman" pitchFamily="18" charset="0"/>
              <a:ea typeface="楷体_GB2312"/>
              <a:cs typeface="楷体_GB2312"/>
            </a:endParaRPr>
          </a:p>
          <a:p>
            <a:pPr marL="457200" indent="-457200">
              <a:spcBef>
                <a:spcPct val="50000"/>
              </a:spcBef>
              <a:buClr>
                <a:srgbClr val="0000FF"/>
              </a:buClr>
              <a:buFont typeface="Wingdings" pitchFamily="2" charset="2"/>
              <a:buNone/>
            </a:pP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m </a:t>
            </a:r>
          </a:p>
          <a:p>
            <a:pPr marL="457200" indent="-457200">
              <a:spcBef>
                <a:spcPct val="5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等价于	向量组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的最大无关组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0</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r </a:t>
            </a:r>
            <a:endParaRPr kumimoji="1" lang="en-US" altLang="zh-CN" sz="2400" b="1">
              <a:solidFill>
                <a:srgbClr val="000000"/>
              </a:solidFill>
              <a:latin typeface="Times New Roman" pitchFamily="18" charset="0"/>
              <a:ea typeface="楷体_GB2312"/>
              <a:cs typeface="楷体_GB2312"/>
            </a:endParaRPr>
          </a:p>
          <a:p>
            <a:pPr marL="457200" indent="-457200">
              <a:spcBef>
                <a:spcPct val="50000"/>
              </a:spcBef>
              <a:buClr>
                <a:srgbClr val="0000FF"/>
              </a:buClr>
            </a:pPr>
            <a:r>
              <a:rPr kumimoji="1" lang="zh-CN" altLang="en-US" sz="2400" b="1">
                <a:solidFill>
                  <a:srgbClr val="000000"/>
                </a:solidFill>
                <a:latin typeface="Times New Roman" pitchFamily="18" charset="0"/>
                <a:ea typeface="楷体_GB2312"/>
                <a:cs typeface="楷体_GB2312"/>
              </a:rPr>
              <a:t>从而        </a:t>
            </a: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FF0000"/>
                </a:solidFill>
                <a:latin typeface="Times New Roman" pitchFamily="18" charset="0"/>
                <a:ea typeface="楷体_GB2312"/>
                <a:cs typeface="楷体_GB2312"/>
              </a:rPr>
              <a:t>r</a:t>
            </a:r>
            <a:r>
              <a:rPr kumimoji="1" lang="en-US" altLang="zh-CN" sz="2400" b="1" i="1" baseline="-25000">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FF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 l</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marL="457200" indent="-457200">
              <a:spcBef>
                <a:spcPct val="5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故向量组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0 </a:t>
            </a:r>
            <a:r>
              <a:rPr kumimoji="1" lang="zh-CN" altLang="en-US" sz="2400" b="1">
                <a:solidFill>
                  <a:srgbClr val="000000"/>
                </a:solidFill>
                <a:latin typeface="Times New Roman" pitchFamily="18" charset="0"/>
                <a:ea typeface="楷体_GB2312"/>
                <a:cs typeface="楷体_GB2312"/>
              </a:rPr>
              <a:t>就是 </a:t>
            </a:r>
            <a:r>
              <a:rPr kumimoji="1" lang="en-US" altLang="zh-CN" sz="2400" b="1" i="1">
                <a:solidFill>
                  <a:srgbClr val="000000"/>
                </a:solidFill>
                <a:latin typeface="Times New Roman" pitchFamily="18" charset="0"/>
                <a:ea typeface="楷体_GB2312"/>
                <a:cs typeface="楷体_GB2312"/>
              </a:rPr>
              <a:t>L </a:t>
            </a:r>
            <a:r>
              <a:rPr kumimoji="1" lang="zh-CN" altLang="en-US" sz="2400" b="1">
                <a:solidFill>
                  <a:srgbClr val="000000"/>
                </a:solidFill>
                <a:latin typeface="Times New Roman" pitchFamily="18" charset="0"/>
                <a:ea typeface="楷体_GB2312"/>
                <a:cs typeface="楷体_GB2312"/>
              </a:rPr>
              <a:t>的一个基，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0</a:t>
            </a:r>
            <a:r>
              <a:rPr kumimoji="1" lang="zh-CN" altLang="en-US" sz="2400" b="1">
                <a:solidFill>
                  <a:srgbClr val="000000"/>
                </a:solidFill>
                <a:latin typeface="Times New Roman" pitchFamily="18" charset="0"/>
                <a:ea typeface="楷体_GB2312"/>
                <a:cs typeface="楷体_GB2312"/>
              </a:rPr>
              <a:t>中向量的个数就是 </a:t>
            </a:r>
            <a:r>
              <a:rPr kumimoji="1" lang="en-US" altLang="zh-CN" sz="2400" b="1" i="1">
                <a:solidFill>
                  <a:srgbClr val="000000"/>
                </a:solidFill>
                <a:latin typeface="Times New Roman" pitchFamily="18" charset="0"/>
                <a:ea typeface="楷体_GB2312"/>
                <a:cs typeface="楷体_GB2312"/>
              </a:rPr>
              <a:t>L </a:t>
            </a:r>
            <a:r>
              <a:rPr kumimoji="1" lang="zh-CN" altLang="en-US" sz="2400" b="1">
                <a:solidFill>
                  <a:srgbClr val="000000"/>
                </a:solidFill>
                <a:latin typeface="Times New Roman" pitchFamily="18" charset="0"/>
                <a:ea typeface="楷体_GB2312"/>
                <a:cs typeface="楷体_GB2312"/>
              </a:rPr>
              <a:t>的维数</a:t>
            </a:r>
            <a:r>
              <a:rPr kumimoji="1" lang="en-US" altLang="zh-CN" sz="2400" b="1">
                <a:solidFill>
                  <a:srgbClr val="000000"/>
                </a:solidFill>
                <a:latin typeface="楷体_GB2312"/>
                <a:ea typeface="楷体_GB2312"/>
                <a:cs typeface="楷体_GB2312"/>
              </a:rPr>
              <a:t>.</a:t>
            </a:r>
          </a:p>
        </p:txBody>
      </p:sp>
      <p:sp>
        <p:nvSpPr>
          <p:cNvPr id="138244" name="AutoShape 4">
            <a:hlinkClick r:id="rId3" action="ppaction://hlinksldjump" highlightClick="1"/>
          </p:cNvPr>
          <p:cNvSpPr>
            <a:spLocks noChangeArrowheads="1"/>
          </p:cNvSpPr>
          <p:nvPr/>
        </p:nvSpPr>
        <p:spPr bwMode="auto">
          <a:xfrm>
            <a:off x="8435975" y="6165850"/>
            <a:ext cx="457200" cy="457200"/>
          </a:xfrm>
          <a:prstGeom prst="actionButtonInformation">
            <a:avLst/>
          </a:prstGeom>
          <a:solidFill>
            <a:schemeClr val="accent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38242">
                                            <p:txEl>
                                              <p:pRg st="2" end="2"/>
                                            </p:txEl>
                                          </p:spTgt>
                                        </p:tgtEl>
                                        <p:attrNameLst>
                                          <p:attrName>style.visibility</p:attrName>
                                        </p:attrNameLst>
                                      </p:cBhvr>
                                      <p:to>
                                        <p:strVal val="visible"/>
                                      </p:to>
                                    </p:set>
                                    <p:animEffect transition="in" filter="slide(fromBottom)">
                                      <p:cBhvr>
                                        <p:cTn id="7" dur="500"/>
                                        <p:tgtEl>
                                          <p:spTgt spid="13824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38242">
                                            <p:txEl>
                                              <p:pRg st="3" end="3"/>
                                            </p:txEl>
                                          </p:spTgt>
                                        </p:tgtEl>
                                        <p:attrNameLst>
                                          <p:attrName>style.visibility</p:attrName>
                                        </p:attrNameLst>
                                      </p:cBhvr>
                                      <p:to>
                                        <p:strVal val="visible"/>
                                      </p:to>
                                    </p:set>
                                    <p:animEffect transition="in" filter="slide(fromBottom)">
                                      <p:cBhvr>
                                        <p:cTn id="12" dur="500"/>
                                        <p:tgtEl>
                                          <p:spTgt spid="138242">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38242">
                                            <p:txEl>
                                              <p:pRg st="5" end="5"/>
                                            </p:txEl>
                                          </p:spTgt>
                                        </p:tgtEl>
                                        <p:attrNameLst>
                                          <p:attrName>style.visibility</p:attrName>
                                        </p:attrNameLst>
                                      </p:cBhvr>
                                      <p:to>
                                        <p:strVal val="visible"/>
                                      </p:to>
                                    </p:set>
                                    <p:animEffect transition="in" filter="slide(fromBottom)">
                                      <p:cBhvr>
                                        <p:cTn id="17" dur="500"/>
                                        <p:tgtEl>
                                          <p:spTgt spid="138242">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38242">
                                            <p:txEl>
                                              <p:pRg st="6" end="6"/>
                                            </p:txEl>
                                          </p:spTgt>
                                        </p:tgtEl>
                                        <p:attrNameLst>
                                          <p:attrName>style.visibility</p:attrName>
                                        </p:attrNameLst>
                                      </p:cBhvr>
                                      <p:to>
                                        <p:strVal val="visible"/>
                                      </p:to>
                                    </p:set>
                                    <p:animEffect transition="in" filter="slide(fromBottom)">
                                      <p:cBhvr>
                                        <p:cTn id="22" dur="500"/>
                                        <p:tgtEl>
                                          <p:spTgt spid="138242">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38242">
                                            <p:txEl>
                                              <p:pRg st="7" end="7"/>
                                            </p:txEl>
                                          </p:spTgt>
                                        </p:tgtEl>
                                        <p:attrNameLst>
                                          <p:attrName>style.visibility</p:attrName>
                                        </p:attrNameLst>
                                      </p:cBhvr>
                                      <p:to>
                                        <p:strVal val="visible"/>
                                      </p:to>
                                    </p:set>
                                    <p:animEffect transition="in" filter="slide(fromBottom)">
                                      <p:cBhvr>
                                        <p:cTn id="27" dur="500"/>
                                        <p:tgtEl>
                                          <p:spTgt spid="138242">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38242">
                                            <p:txEl>
                                              <p:pRg st="8" end="8"/>
                                            </p:txEl>
                                          </p:spTgt>
                                        </p:tgtEl>
                                        <p:attrNameLst>
                                          <p:attrName>style.visibility</p:attrName>
                                        </p:attrNameLst>
                                      </p:cBhvr>
                                      <p:to>
                                        <p:strVal val="visible"/>
                                      </p:to>
                                    </p:set>
                                    <p:animEffect transition="in" filter="slide(fromBottom)">
                                      <p:cBhvr>
                                        <p:cTn id="32" dur="500"/>
                                        <p:tgtEl>
                                          <p:spTgt spid="138242">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138242">
                                            <p:txEl>
                                              <p:pRg st="9" end="9"/>
                                            </p:txEl>
                                          </p:spTgt>
                                        </p:tgtEl>
                                        <p:attrNameLst>
                                          <p:attrName>style.visibility</p:attrName>
                                        </p:attrNameLst>
                                      </p:cBhvr>
                                      <p:to>
                                        <p:strVal val="visible"/>
                                      </p:to>
                                    </p:set>
                                    <p:animEffect transition="in" filter="slide(fromBottom)">
                                      <p:cBhvr>
                                        <p:cTn id="37" dur="500"/>
                                        <p:tgtEl>
                                          <p:spTgt spid="138242">
                                            <p:txEl>
                                              <p:pRg st="9" end="9"/>
                                            </p:txEl>
                                          </p:spTgt>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138244"/>
                                        </p:tgtEl>
                                        <p:attrNameLst>
                                          <p:attrName>style.visibility</p:attrName>
                                        </p:attrNameLst>
                                      </p:cBhvr>
                                      <p:to>
                                        <p:strVal val="visible"/>
                                      </p:to>
                                    </p:set>
                                    <p:animEffect transition="in" filter="box(in)">
                                      <p:cBhvr>
                                        <p:cTn id="40" dur="500"/>
                                        <p:tgtEl>
                                          <p:spTgt spid="138244"/>
                                        </p:tgtEl>
                                      </p:cBhvr>
                                    </p:animEffect>
                                  </p:childTnLst>
                                  <p:subTnLst>
                                    <p:audio>
                                      <p:cMediaNode vol="54000">
                                        <p:cTn display="0" masterRel="sameClick">
                                          <p:stCondLst>
                                            <p:cond evt="begin" delay="0">
                                              <p:tn val="38"/>
                                            </p:cond>
                                          </p:stCondLst>
                                          <p:endCondLst>
                                            <p:cond evt="onStopAudio" delay="0">
                                              <p:tgtEl>
                                                <p:sldTgt/>
                                              </p:tgtEl>
                                            </p:cond>
                                          </p:endCondLst>
                                        </p:cTn>
                                        <p:tgtEl>
                                          <p:sndTgt r:embed="rId2"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nimBg="1"/>
    </p:bldLst>
  </p:timing>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455613" y="455613"/>
            <a:ext cx="8437562" cy="5189537"/>
          </a:xfrm>
          <a:prstGeom prst="rect">
            <a:avLst/>
          </a:prstGeom>
          <a:noFill/>
          <a:ln w="9525">
            <a:noFill/>
            <a:miter lim="800000"/>
            <a:headEnd/>
            <a:tailEnd/>
          </a:ln>
        </p:spPr>
        <p:txBody>
          <a:bodyPr>
            <a:spAutoFit/>
          </a:bodyPr>
          <a:lstStyle/>
          <a:p>
            <a:pPr marL="457200" indent="-457200">
              <a:spcBef>
                <a:spcPct val="50000"/>
              </a:spcBef>
              <a:buClr>
                <a:srgbClr val="0000FF"/>
              </a:buClr>
              <a:buFont typeface="Wingdings" pitchFamily="2" charset="2"/>
              <a:buAutoNum type="arabicPeriod" startAt="4"/>
            </a:pPr>
            <a:r>
              <a:rPr kumimoji="1" lang="zh-CN" altLang="en-US" sz="2400" b="1">
                <a:solidFill>
                  <a:srgbClr val="000000"/>
                </a:solidFill>
                <a:latin typeface="Times New Roman" pitchFamily="18" charset="0"/>
                <a:ea typeface="楷体_GB2312"/>
                <a:cs typeface="楷体_GB2312"/>
              </a:rPr>
              <a:t>由</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所生成的向量空间</a:t>
            </a:r>
          </a:p>
          <a:p>
            <a:pPr marL="457200" indent="-457200" algn="ctr">
              <a:spcBef>
                <a:spcPct val="50000"/>
              </a:spcBef>
              <a:buClr>
                <a:srgbClr val="0000FF"/>
              </a:buClr>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 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marL="457200" indent="-457200">
              <a:spcBef>
                <a:spcPct val="50000"/>
              </a:spcBef>
              <a:buClr>
                <a:srgbClr val="0000FF"/>
              </a:buClr>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 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marL="457200" indent="-457200">
              <a:spcBef>
                <a:spcPct val="50000"/>
              </a:spcBef>
              <a:buClr>
                <a:srgbClr val="0000FF"/>
              </a:buClr>
              <a:buFont typeface="Wingdings" pitchFamily="2" charset="2"/>
              <a:buNone/>
            </a:pP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m </a:t>
            </a:r>
          </a:p>
          <a:p>
            <a:pPr marL="457200" indent="-457200">
              <a:spcBef>
                <a:spcPct val="5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等价于	向量组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的最大无关组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0</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r </a:t>
            </a:r>
            <a:endParaRPr kumimoji="1" lang="en-US" altLang="zh-CN" sz="2400" b="1">
              <a:solidFill>
                <a:srgbClr val="000000"/>
              </a:solidFill>
              <a:latin typeface="Times New Roman" pitchFamily="18" charset="0"/>
              <a:ea typeface="楷体_GB2312"/>
              <a:cs typeface="楷体_GB2312"/>
            </a:endParaRPr>
          </a:p>
          <a:p>
            <a:pPr marL="457200" indent="-457200">
              <a:spcBef>
                <a:spcPct val="5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故向量组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0 </a:t>
            </a:r>
            <a:r>
              <a:rPr kumimoji="1" lang="zh-CN" altLang="en-US" sz="2400" b="1">
                <a:solidFill>
                  <a:srgbClr val="000000"/>
                </a:solidFill>
                <a:latin typeface="Times New Roman" pitchFamily="18" charset="0"/>
                <a:ea typeface="楷体_GB2312"/>
                <a:cs typeface="楷体_GB2312"/>
              </a:rPr>
              <a:t>就是 </a:t>
            </a:r>
            <a:r>
              <a:rPr kumimoji="1" lang="en-US" altLang="zh-CN" sz="2400" b="1" i="1">
                <a:solidFill>
                  <a:srgbClr val="000000"/>
                </a:solidFill>
                <a:latin typeface="Times New Roman" pitchFamily="18" charset="0"/>
                <a:ea typeface="楷体_GB2312"/>
                <a:cs typeface="楷体_GB2312"/>
              </a:rPr>
              <a:t>L </a:t>
            </a:r>
            <a:r>
              <a:rPr kumimoji="1" lang="zh-CN" altLang="en-US" sz="2400" b="1">
                <a:solidFill>
                  <a:srgbClr val="000000"/>
                </a:solidFill>
                <a:latin typeface="Times New Roman" pitchFamily="18" charset="0"/>
                <a:ea typeface="楷体_GB2312"/>
                <a:cs typeface="楷体_GB2312"/>
              </a:rPr>
              <a:t>的一个基，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0</a:t>
            </a:r>
            <a:r>
              <a:rPr kumimoji="1" lang="zh-CN" altLang="en-US" sz="2400" b="1">
                <a:solidFill>
                  <a:srgbClr val="000000"/>
                </a:solidFill>
                <a:latin typeface="Times New Roman" pitchFamily="18" charset="0"/>
                <a:ea typeface="楷体_GB2312"/>
                <a:cs typeface="楷体_GB2312"/>
              </a:rPr>
              <a:t>中向量的个数就是 </a:t>
            </a:r>
            <a:r>
              <a:rPr kumimoji="1" lang="en-US" altLang="zh-CN" sz="2400" b="1" i="1">
                <a:solidFill>
                  <a:srgbClr val="000000"/>
                </a:solidFill>
                <a:latin typeface="Times New Roman" pitchFamily="18" charset="0"/>
                <a:ea typeface="楷体_GB2312"/>
                <a:cs typeface="楷体_GB2312"/>
              </a:rPr>
              <a:t>L </a:t>
            </a:r>
            <a:r>
              <a:rPr kumimoji="1" lang="zh-CN" altLang="en-US" sz="2400" b="1">
                <a:solidFill>
                  <a:srgbClr val="000000"/>
                </a:solidFill>
                <a:latin typeface="Times New Roman" pitchFamily="18" charset="0"/>
                <a:ea typeface="楷体_GB2312"/>
                <a:cs typeface="楷体_GB2312"/>
              </a:rPr>
              <a:t>的维数</a:t>
            </a:r>
            <a:r>
              <a:rPr kumimoji="1" lang="en-US" altLang="zh-CN" sz="2400" b="1">
                <a:solidFill>
                  <a:srgbClr val="000000"/>
                </a:solidFill>
                <a:latin typeface="楷体_GB2312"/>
                <a:ea typeface="楷体_GB2312"/>
                <a:cs typeface="楷体_GB2312"/>
              </a:rPr>
              <a:t>.</a:t>
            </a:r>
          </a:p>
          <a:p>
            <a:pPr marL="457200" indent="-457200">
              <a:lnSpc>
                <a:spcPct val="180000"/>
              </a:lnSpc>
              <a:spcBef>
                <a:spcPct val="50000"/>
              </a:spcBef>
              <a:buClr>
                <a:srgbClr val="0000FF"/>
              </a:buClr>
              <a:buFont typeface="Wingdings" pitchFamily="2" charset="2"/>
              <a:buNone/>
            </a:pPr>
            <a:r>
              <a:rPr kumimoji="1" lang="zh-CN" altLang="en-US" sz="2400" b="1">
                <a:solidFill>
                  <a:srgbClr val="000000"/>
                </a:solidFill>
                <a:latin typeface="楷体_GB2312"/>
                <a:ea typeface="楷体_GB2312"/>
                <a:cs typeface="楷体_GB2312"/>
              </a:rPr>
              <a:t>一般来说，</a:t>
            </a: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V</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 </a:t>
            </a:r>
            <a:r>
              <a:rPr kumimoji="1" lang="en-US" altLang="zh-CN" sz="2400" b="1" i="1">
                <a:solidFill>
                  <a:srgbClr val="000000"/>
                </a:solidFill>
                <a:latin typeface="Times New Roman" pitchFamily="18" charset="0"/>
                <a:ea typeface="楷体_GB2312"/>
                <a:cs typeface="楷体_GB2312"/>
              </a:rPr>
              <a:t>V</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的子空间．</a:t>
            </a:r>
            <a:endParaRPr kumimoji="1" lang="zh-CN" altLang="en-US" sz="2400" b="1">
              <a:solidFill>
                <a:srgbClr val="000000"/>
              </a:solidFill>
              <a:latin typeface="楷体_GB2312"/>
              <a:ea typeface="楷体_GB2312"/>
              <a:cs typeface="楷体_GB2312"/>
            </a:endParaRPr>
          </a:p>
          <a:p>
            <a:pPr marL="457200" indent="-457200">
              <a:spcBef>
                <a:spcPct val="50000"/>
              </a:spcBef>
              <a:buClr>
                <a:srgbClr val="0000FF"/>
              </a:buClr>
              <a:buFont typeface="Wingdings" pitchFamily="2" charset="2"/>
              <a:buNone/>
            </a:pPr>
            <a:r>
              <a:rPr kumimoji="1" lang="zh-CN" altLang="en-US" sz="2400" b="1">
                <a:solidFill>
                  <a:srgbClr val="000000"/>
                </a:solidFill>
                <a:latin typeface="楷体_GB2312"/>
                <a:ea typeface="楷体_GB2312"/>
                <a:cs typeface="楷体_GB2312"/>
              </a:rPr>
              <a:t>若</a:t>
            </a: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m </a:t>
            </a:r>
            <a:r>
              <a:rPr kumimoji="1" lang="zh-CN" altLang="en-US" sz="2400" b="1">
                <a:solidFill>
                  <a:srgbClr val="000000"/>
                </a:solidFill>
                <a:latin typeface="Times New Roman" pitchFamily="18" charset="0"/>
                <a:ea typeface="楷体_GB2312"/>
                <a:cs typeface="楷体_GB2312"/>
              </a:rPr>
              <a:t>是向量空间</a:t>
            </a:r>
            <a:r>
              <a:rPr lang="en-US" altLang="zh-CN" sz="2400" b="1" i="1">
                <a:solidFill>
                  <a:srgbClr val="000000"/>
                </a:solidFill>
                <a:latin typeface="Times New Roman" pitchFamily="18" charset="0"/>
                <a:ea typeface="楷体_GB2312"/>
                <a:cs typeface="楷体_GB2312"/>
              </a:rPr>
              <a:t>V</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的一个基，那么</a:t>
            </a:r>
          </a:p>
          <a:p>
            <a:pPr marL="457200" indent="-457200" algn="ctr">
              <a:spcBef>
                <a:spcPct val="50000"/>
              </a:spcBef>
              <a:buClr>
                <a:srgbClr val="0000FF"/>
              </a:buClr>
              <a:buFont typeface="Wingdings" pitchFamily="2" charset="2"/>
              <a:buNone/>
            </a:pPr>
            <a:r>
              <a:rPr kumimoji="1" lang="en-US" altLang="zh-CN" sz="2400" b="1" i="1">
                <a:solidFill>
                  <a:srgbClr val="FF0000"/>
                </a:solidFill>
                <a:latin typeface="Times New Roman" pitchFamily="18" charset="0"/>
                <a:ea typeface="楷体_GB2312"/>
                <a:cs typeface="楷体_GB2312"/>
              </a:rPr>
              <a:t>V</a:t>
            </a:r>
            <a:r>
              <a:rPr kumimoji="1" lang="en-US" altLang="zh-CN" sz="2400" b="1">
                <a:solidFill>
                  <a:srgbClr val="FF0000"/>
                </a:solidFill>
                <a:latin typeface="Times New Roman" pitchFamily="18" charset="0"/>
                <a:ea typeface="楷体_GB2312"/>
                <a:cs typeface="楷体_GB2312"/>
              </a:rPr>
              <a:t> = { </a:t>
            </a:r>
            <a:r>
              <a:rPr kumimoji="1" lang="en-US" altLang="zh-CN" sz="2400" b="1" i="1">
                <a:solidFill>
                  <a:srgbClr val="FF0000"/>
                </a:solidFill>
                <a:latin typeface="Symbol" pitchFamily="18" charset="2"/>
                <a:ea typeface="楷体_GB2312"/>
                <a:cs typeface="楷体_GB2312"/>
              </a:rPr>
              <a:t>l</a:t>
            </a:r>
            <a:r>
              <a:rPr kumimoji="1" lang="en-US" altLang="zh-CN" sz="2400" b="1" baseline="-25000">
                <a:solidFill>
                  <a:srgbClr val="FF0000"/>
                </a:solidFill>
                <a:latin typeface="Times New Roman" pitchFamily="18" charset="0"/>
                <a:ea typeface="楷体_GB2312"/>
                <a:cs typeface="楷体_GB2312"/>
              </a:rPr>
              <a:t>1</a:t>
            </a:r>
            <a:r>
              <a:rPr kumimoji="1" lang="en-US" altLang="zh-CN" sz="2400" b="1" i="1">
                <a:solidFill>
                  <a:srgbClr val="FF0000"/>
                </a:solidFill>
                <a:latin typeface="Times New Roman" pitchFamily="18" charset="0"/>
                <a:ea typeface="楷体_GB2312"/>
                <a:cs typeface="楷体_GB2312"/>
              </a:rPr>
              <a:t>a</a:t>
            </a:r>
            <a:r>
              <a:rPr kumimoji="1" lang="en-US" altLang="zh-CN" sz="2400" b="1" baseline="-25000">
                <a:solidFill>
                  <a:srgbClr val="FF0000"/>
                </a:solidFill>
                <a:latin typeface="Times New Roman" pitchFamily="18" charset="0"/>
                <a:ea typeface="楷体_GB2312"/>
                <a:cs typeface="楷体_GB2312"/>
              </a:rPr>
              <a:t>1</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Symbol" pitchFamily="18" charset="2"/>
                <a:ea typeface="楷体_GB2312"/>
                <a:cs typeface="楷体_GB2312"/>
              </a:rPr>
              <a:t>l</a:t>
            </a:r>
            <a:r>
              <a:rPr kumimoji="1" lang="en-US" altLang="zh-CN" sz="2400" b="1" baseline="-25000">
                <a:solidFill>
                  <a:srgbClr val="FF0000"/>
                </a:solidFill>
                <a:latin typeface="Times New Roman" pitchFamily="18" charset="0"/>
                <a:ea typeface="楷体_GB2312"/>
                <a:cs typeface="楷体_GB2312"/>
              </a:rPr>
              <a:t>2</a:t>
            </a:r>
            <a:r>
              <a:rPr kumimoji="1" lang="en-US" altLang="zh-CN" sz="2400" b="1" i="1">
                <a:solidFill>
                  <a:srgbClr val="FF0000"/>
                </a:solidFill>
                <a:latin typeface="Times New Roman" pitchFamily="18" charset="0"/>
                <a:ea typeface="楷体_GB2312"/>
                <a:cs typeface="楷体_GB2312"/>
              </a:rPr>
              <a:t>a</a:t>
            </a:r>
            <a:r>
              <a:rPr kumimoji="1" lang="en-US" altLang="zh-CN" sz="2400" b="1" baseline="-25000">
                <a:solidFill>
                  <a:srgbClr val="FF0000"/>
                </a:solidFill>
                <a:latin typeface="Times New Roman" pitchFamily="18" charset="0"/>
                <a:ea typeface="楷体_GB2312"/>
                <a:cs typeface="楷体_GB2312"/>
              </a:rPr>
              <a:t>2</a:t>
            </a:r>
            <a:r>
              <a:rPr kumimoji="1" lang="en-US" altLang="zh-CN" sz="2400" b="1">
                <a:solidFill>
                  <a:srgbClr val="FF0000"/>
                </a:solidFill>
                <a:latin typeface="Times New Roman" pitchFamily="18" charset="0"/>
                <a:ea typeface="楷体_GB2312"/>
                <a:cs typeface="楷体_GB2312"/>
              </a:rPr>
              <a:t> + …+ </a:t>
            </a:r>
            <a:r>
              <a:rPr kumimoji="1" lang="en-US" altLang="zh-CN" sz="2400" b="1" i="1">
                <a:solidFill>
                  <a:srgbClr val="FF0000"/>
                </a:solidFill>
                <a:latin typeface="Symbol" pitchFamily="18" charset="2"/>
                <a:ea typeface="楷体_GB2312"/>
                <a:cs typeface="楷体_GB2312"/>
              </a:rPr>
              <a:t>l</a:t>
            </a:r>
            <a:r>
              <a:rPr kumimoji="1" lang="en-US" altLang="zh-CN" sz="2400" b="1" i="1" baseline="-25000">
                <a:solidFill>
                  <a:srgbClr val="FF0000"/>
                </a:solidFill>
                <a:latin typeface="Times New Roman" pitchFamily="18" charset="0"/>
                <a:ea typeface="楷体_GB2312"/>
                <a:cs typeface="楷体_GB2312"/>
              </a:rPr>
              <a:t>m</a:t>
            </a:r>
            <a:r>
              <a:rPr kumimoji="1" lang="en-US" altLang="zh-CN" sz="2400" b="1" i="1">
                <a:solidFill>
                  <a:srgbClr val="FF0000"/>
                </a:solidFill>
                <a:latin typeface="Times New Roman" pitchFamily="18" charset="0"/>
                <a:ea typeface="楷体_GB2312"/>
                <a:cs typeface="楷体_GB2312"/>
              </a:rPr>
              <a:t>a</a:t>
            </a:r>
            <a:r>
              <a:rPr kumimoji="1" lang="en-US" altLang="zh-CN" sz="2400" b="1" i="1" baseline="-25000">
                <a:solidFill>
                  <a:srgbClr val="FF0000"/>
                </a:solidFill>
                <a:latin typeface="Times New Roman" pitchFamily="18" charset="0"/>
                <a:ea typeface="楷体_GB2312"/>
                <a:cs typeface="楷体_GB2312"/>
              </a:rPr>
              <a:t>m</a:t>
            </a:r>
            <a:r>
              <a:rPr kumimoji="1" lang="en-US" altLang="zh-CN" sz="2400" b="1">
                <a:solidFill>
                  <a:srgbClr val="FF0000"/>
                </a:solidFill>
                <a:latin typeface="Times New Roman" pitchFamily="18" charset="0"/>
                <a:ea typeface="楷体_GB2312"/>
                <a:cs typeface="楷体_GB2312"/>
              </a:rPr>
              <a:t> | </a:t>
            </a:r>
            <a:r>
              <a:rPr kumimoji="1" lang="en-US" altLang="zh-CN" sz="2400" b="1" i="1">
                <a:solidFill>
                  <a:srgbClr val="FF0000"/>
                </a:solidFill>
                <a:latin typeface="Symbol" pitchFamily="18" charset="2"/>
                <a:ea typeface="楷体_GB2312"/>
                <a:cs typeface="楷体_GB2312"/>
              </a:rPr>
              <a:t>l</a:t>
            </a:r>
            <a:r>
              <a:rPr kumimoji="1" lang="en-US" altLang="zh-CN" sz="2400" b="1" baseline="-25000">
                <a:solidFill>
                  <a:srgbClr val="FF0000"/>
                </a:solidFill>
                <a:latin typeface="Times New Roman" pitchFamily="18" charset="0"/>
                <a:ea typeface="楷体_GB2312"/>
                <a:cs typeface="楷体_GB2312"/>
              </a:rPr>
              <a:t>1</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Symbol" pitchFamily="18" charset="2"/>
                <a:ea typeface="楷体_GB2312"/>
                <a:cs typeface="楷体_GB2312"/>
              </a:rPr>
              <a:t>l</a:t>
            </a:r>
            <a:r>
              <a:rPr kumimoji="1" lang="en-US" altLang="zh-CN" sz="2400" b="1" baseline="-25000">
                <a:solidFill>
                  <a:srgbClr val="FF0000"/>
                </a:solidFill>
                <a:latin typeface="Times New Roman" pitchFamily="18" charset="0"/>
                <a:ea typeface="楷体_GB2312"/>
                <a:cs typeface="楷体_GB2312"/>
              </a:rPr>
              <a:t>2</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Symbol" pitchFamily="18" charset="2"/>
                <a:ea typeface="楷体_GB2312"/>
                <a:cs typeface="楷体_GB2312"/>
              </a:rPr>
              <a:t> l</a:t>
            </a:r>
            <a:r>
              <a:rPr kumimoji="1" lang="en-US" altLang="zh-CN" sz="2400" b="1" i="1" baseline="-25000">
                <a:solidFill>
                  <a:srgbClr val="FF0000"/>
                </a:solidFill>
                <a:latin typeface="Times New Roman" pitchFamily="18" charset="0"/>
                <a:ea typeface="楷体_GB2312"/>
                <a:cs typeface="楷体_GB2312"/>
              </a:rPr>
              <a:t>m</a:t>
            </a:r>
            <a:r>
              <a:rPr kumimoji="1" lang="en-US" altLang="zh-CN"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R</a:t>
            </a:r>
            <a:r>
              <a:rPr kumimoji="1" lang="en-US" altLang="zh-CN" sz="2400" b="1">
                <a:solidFill>
                  <a:srgbClr val="FF0000"/>
                </a:solidFill>
                <a:latin typeface="Times New Roman" pitchFamily="18" charset="0"/>
                <a:ea typeface="楷体_GB2312"/>
                <a:cs typeface="楷体_GB231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38242">
                                            <p:txEl>
                                              <p:pRg st="2" end="2"/>
                                            </p:txEl>
                                          </p:spTgt>
                                        </p:tgtEl>
                                        <p:attrNameLst>
                                          <p:attrName>style.visibility</p:attrName>
                                        </p:attrNameLst>
                                      </p:cBhvr>
                                      <p:to>
                                        <p:strVal val="visible"/>
                                      </p:to>
                                    </p:set>
                                    <p:animEffect transition="in" filter="slide(fromBottom)">
                                      <p:cBhvr>
                                        <p:cTn id="7" dur="500"/>
                                        <p:tgtEl>
                                          <p:spTgt spid="13824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38242">
                                            <p:txEl>
                                              <p:pRg st="3" end="3"/>
                                            </p:txEl>
                                          </p:spTgt>
                                        </p:tgtEl>
                                        <p:attrNameLst>
                                          <p:attrName>style.visibility</p:attrName>
                                        </p:attrNameLst>
                                      </p:cBhvr>
                                      <p:to>
                                        <p:strVal val="visible"/>
                                      </p:to>
                                    </p:set>
                                    <p:animEffect transition="in" filter="slide(fromBottom)">
                                      <p:cBhvr>
                                        <p:cTn id="12" dur="500"/>
                                        <p:tgtEl>
                                          <p:spTgt spid="138242">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38242">
                                            <p:txEl>
                                              <p:pRg st="4" end="4"/>
                                            </p:txEl>
                                          </p:spTgt>
                                        </p:tgtEl>
                                        <p:attrNameLst>
                                          <p:attrName>style.visibility</p:attrName>
                                        </p:attrNameLst>
                                      </p:cBhvr>
                                      <p:to>
                                        <p:strVal val="visible"/>
                                      </p:to>
                                    </p:set>
                                    <p:animEffect transition="in" filter="slide(fromBottom)">
                                      <p:cBhvr>
                                        <p:cTn id="17" dur="500"/>
                                        <p:tgtEl>
                                          <p:spTgt spid="138242">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38242">
                                            <p:txEl>
                                              <p:pRg st="5" end="5"/>
                                            </p:txEl>
                                          </p:spTgt>
                                        </p:tgtEl>
                                        <p:attrNameLst>
                                          <p:attrName>style.visibility</p:attrName>
                                        </p:attrNameLst>
                                      </p:cBhvr>
                                      <p:to>
                                        <p:strVal val="visible"/>
                                      </p:to>
                                    </p:set>
                                    <p:animEffect transition="in" filter="slide(fromBottom)">
                                      <p:cBhvr>
                                        <p:cTn id="22" dur="500"/>
                                        <p:tgtEl>
                                          <p:spTgt spid="138242">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38242">
                                            <p:txEl>
                                              <p:pRg st="6" end="6"/>
                                            </p:txEl>
                                          </p:spTgt>
                                        </p:tgtEl>
                                        <p:attrNameLst>
                                          <p:attrName>style.visibility</p:attrName>
                                        </p:attrNameLst>
                                      </p:cBhvr>
                                      <p:to>
                                        <p:strVal val="visible"/>
                                      </p:to>
                                    </p:set>
                                    <p:animEffect transition="in" filter="slide(fromBottom)">
                                      <p:cBhvr>
                                        <p:cTn id="27" dur="500"/>
                                        <p:tgtEl>
                                          <p:spTgt spid="138242">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38242">
                                            <p:txEl>
                                              <p:pRg st="7" end="7"/>
                                            </p:txEl>
                                          </p:spTgt>
                                        </p:tgtEl>
                                        <p:attrNameLst>
                                          <p:attrName>style.visibility</p:attrName>
                                        </p:attrNameLst>
                                      </p:cBhvr>
                                      <p:to>
                                        <p:strVal val="visible"/>
                                      </p:to>
                                    </p:set>
                                    <p:animEffect transition="in" filter="slide(fromBottom)">
                                      <p:cBhvr>
                                        <p:cTn id="32" dur="500"/>
                                        <p:tgtEl>
                                          <p:spTgt spid="138242">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138242">
                                            <p:txEl>
                                              <p:pRg st="8" end="8"/>
                                            </p:txEl>
                                          </p:spTgt>
                                        </p:tgtEl>
                                        <p:attrNameLst>
                                          <p:attrName>style.visibility</p:attrName>
                                        </p:attrNameLst>
                                      </p:cBhvr>
                                      <p:to>
                                        <p:strVal val="visible"/>
                                      </p:to>
                                    </p:set>
                                    <p:animEffect transition="in" filter="slide(fromBottom)">
                                      <p:cBhvr>
                                        <p:cTn id="37" dur="500"/>
                                        <p:tgtEl>
                                          <p:spTgt spid="1382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7345" name="AutoShape 32"/>
          <p:cNvSpPr>
            <a:spLocks noChangeAspect="1" noChangeArrowheads="1"/>
          </p:cNvSpPr>
          <p:nvPr/>
        </p:nvSpPr>
        <p:spPr bwMode="auto">
          <a:xfrm>
            <a:off x="1633538" y="1514475"/>
            <a:ext cx="5846762" cy="1482725"/>
          </a:xfrm>
          <a:prstGeom prst="parallelogram">
            <a:avLst>
              <a:gd name="adj" fmla="val 98581"/>
            </a:avLst>
          </a:prstGeom>
          <a:solidFill>
            <a:srgbClr val="99FF33"/>
          </a:solidFill>
          <a:ln w="9525">
            <a:solidFill>
              <a:schemeClr val="tx1"/>
            </a:solidFill>
            <a:miter lim="800000"/>
            <a:headEnd/>
            <a:tailEnd/>
          </a:ln>
        </p:spPr>
        <p:txBody>
          <a:bodyPr wrap="none" anchor="ctr"/>
          <a:lstStyle/>
          <a:p>
            <a:endParaRPr lang="zh-CN" altLang="en-US">
              <a:solidFill>
                <a:srgbClr val="000000"/>
              </a:solidFill>
            </a:endParaRPr>
          </a:p>
        </p:txBody>
      </p:sp>
      <p:sp>
        <p:nvSpPr>
          <p:cNvPr id="158728" name="Rectangle 8"/>
          <p:cNvSpPr>
            <a:spLocks noChangeArrowheads="1"/>
          </p:cNvSpPr>
          <p:nvPr/>
        </p:nvSpPr>
        <p:spPr bwMode="auto">
          <a:xfrm>
            <a:off x="1649413" y="3257550"/>
            <a:ext cx="6294437" cy="264795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3</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a:lnSpc>
                <a:spcPct val="150000"/>
              </a:lnSpc>
            </a:pP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向量组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i="1" baseline="-25000">
                <a:solidFill>
                  <a:srgbClr val="000000"/>
                </a:solidFill>
                <a:latin typeface="Times New Roman" pitchFamily="18" charset="0"/>
                <a:ea typeface="楷体_GB2312"/>
                <a:cs typeface="楷体_GB2312"/>
              </a:rPr>
              <a:t> </a:t>
            </a:r>
            <a:endParaRPr kumimoji="1" lang="en-US" altLang="zh-CN" sz="2400" b="1" baseline="-25000">
              <a:solidFill>
                <a:srgbClr val="000000"/>
              </a:solidFill>
              <a:latin typeface="Times New Roman" pitchFamily="18" charset="0"/>
              <a:ea typeface="楷体_GB2312"/>
              <a:cs typeface="楷体_GB2312"/>
            </a:endParaRPr>
          </a:p>
          <a:p>
            <a:pPr>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等价于	相应的最大无关组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p>
          <a:p>
            <a:pPr>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所以 </a:t>
            </a: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a:p>
            <a:pPr>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从而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就是</a:t>
            </a:r>
            <a:r>
              <a:rPr kumimoji="1" lang="zh-CN" altLang="en-US"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L </a:t>
            </a:r>
            <a:r>
              <a:rPr kumimoji="1" lang="zh-CN" altLang="en-US" sz="2400" b="1">
                <a:solidFill>
                  <a:srgbClr val="000000"/>
                </a:solidFill>
                <a:latin typeface="Times New Roman" pitchFamily="18" charset="0"/>
                <a:ea typeface="楷体_GB2312"/>
                <a:cs typeface="楷体_GB2312"/>
              </a:rPr>
              <a:t>的一个基，</a:t>
            </a:r>
            <a:r>
              <a:rPr kumimoji="1" lang="en-US" altLang="zh-CN" sz="2400" b="1" i="1">
                <a:solidFill>
                  <a:srgbClr val="000000"/>
                </a:solidFill>
                <a:latin typeface="Times New Roman" pitchFamily="18" charset="0"/>
                <a:ea typeface="楷体_GB2312"/>
                <a:cs typeface="楷体_GB2312"/>
              </a:rPr>
              <a:t>L </a:t>
            </a:r>
            <a:r>
              <a:rPr kumimoji="1" lang="zh-CN" altLang="en-US" sz="2400" b="1">
                <a:solidFill>
                  <a:srgbClr val="000000"/>
                </a:solidFill>
                <a:latin typeface="Times New Roman" pitchFamily="18" charset="0"/>
                <a:ea typeface="楷体_GB2312"/>
                <a:cs typeface="楷体_GB2312"/>
              </a:rPr>
              <a:t>的维数等于</a:t>
            </a:r>
            <a:r>
              <a:rPr kumimoji="1" lang="en-US" altLang="zh-CN" sz="2400" b="1">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a:t>
            </a:r>
          </a:p>
        </p:txBody>
      </p:sp>
      <p:sp>
        <p:nvSpPr>
          <p:cNvPr id="158735" name="Rectangle 15"/>
          <p:cNvSpPr>
            <a:spLocks noChangeArrowheads="1"/>
          </p:cNvSpPr>
          <p:nvPr/>
        </p:nvSpPr>
        <p:spPr bwMode="auto">
          <a:xfrm>
            <a:off x="3276600" y="1989138"/>
            <a:ext cx="4381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p>
        </p:txBody>
      </p:sp>
      <p:grpSp>
        <p:nvGrpSpPr>
          <p:cNvPr id="1337348" name="Group 22"/>
          <p:cNvGrpSpPr>
            <a:grpSpLocks/>
          </p:cNvGrpSpPr>
          <p:nvPr/>
        </p:nvGrpSpPr>
        <p:grpSpPr bwMode="auto">
          <a:xfrm>
            <a:off x="3908425" y="1912938"/>
            <a:ext cx="1296988" cy="719137"/>
            <a:chOff x="1655" y="2614"/>
            <a:chExt cx="817" cy="453"/>
          </a:xfrm>
        </p:grpSpPr>
        <p:sp>
          <p:nvSpPr>
            <p:cNvPr id="1337353" name="Line 23"/>
            <p:cNvSpPr>
              <a:spLocks noChangeShapeType="1"/>
            </p:cNvSpPr>
            <p:nvPr/>
          </p:nvSpPr>
          <p:spPr bwMode="auto">
            <a:xfrm>
              <a:off x="1655" y="3067"/>
              <a:ext cx="817" cy="0"/>
            </a:xfrm>
            <a:prstGeom prst="line">
              <a:avLst/>
            </a:prstGeom>
            <a:noFill/>
            <a:ln w="28575">
              <a:solidFill>
                <a:schemeClr val="tx1"/>
              </a:solidFill>
              <a:round/>
              <a:headEnd/>
              <a:tailEnd type="triangle" w="med" len="lg"/>
            </a:ln>
          </p:spPr>
          <p:txBody>
            <a:bodyPr/>
            <a:lstStyle/>
            <a:p>
              <a:endParaRPr lang="zh-CN" altLang="en-US"/>
            </a:p>
          </p:txBody>
        </p:sp>
        <p:sp>
          <p:nvSpPr>
            <p:cNvPr id="1337354" name="Line 24"/>
            <p:cNvSpPr>
              <a:spLocks noChangeAspect="1" noChangeShapeType="1"/>
            </p:cNvSpPr>
            <p:nvPr/>
          </p:nvSpPr>
          <p:spPr bwMode="auto">
            <a:xfrm flipV="1">
              <a:off x="1656" y="2614"/>
              <a:ext cx="453" cy="453"/>
            </a:xfrm>
            <a:prstGeom prst="line">
              <a:avLst/>
            </a:prstGeom>
            <a:noFill/>
            <a:ln w="28575">
              <a:solidFill>
                <a:schemeClr val="tx1"/>
              </a:solidFill>
              <a:round/>
              <a:headEnd/>
              <a:tailEnd type="triangle" w="med" len="lg"/>
            </a:ln>
          </p:spPr>
          <p:txBody>
            <a:bodyPr/>
            <a:lstStyle/>
            <a:p>
              <a:endParaRPr lang="zh-CN" altLang="en-US"/>
            </a:p>
          </p:txBody>
        </p:sp>
      </p:grpSp>
      <p:sp>
        <p:nvSpPr>
          <p:cNvPr id="1337349" name="Rectangle 25"/>
          <p:cNvSpPr>
            <a:spLocks noChangeArrowheads="1"/>
          </p:cNvSpPr>
          <p:nvPr/>
        </p:nvSpPr>
        <p:spPr bwMode="auto">
          <a:xfrm>
            <a:off x="4337050" y="2500313"/>
            <a:ext cx="4381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p>
        </p:txBody>
      </p:sp>
      <p:sp>
        <p:nvSpPr>
          <p:cNvPr id="1337350" name="Rectangle 26"/>
          <p:cNvSpPr>
            <a:spLocks noChangeArrowheads="1"/>
          </p:cNvSpPr>
          <p:nvPr/>
        </p:nvSpPr>
        <p:spPr bwMode="auto">
          <a:xfrm>
            <a:off x="3879850" y="1844675"/>
            <a:ext cx="4381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p>
        </p:txBody>
      </p:sp>
      <p:sp>
        <p:nvSpPr>
          <p:cNvPr id="158747" name="Line 27"/>
          <p:cNvSpPr>
            <a:spLocks noChangeShapeType="1"/>
          </p:cNvSpPr>
          <p:nvPr/>
        </p:nvSpPr>
        <p:spPr bwMode="auto">
          <a:xfrm flipH="1" flipV="1">
            <a:off x="3419475" y="1700213"/>
            <a:ext cx="504825" cy="936625"/>
          </a:xfrm>
          <a:prstGeom prst="line">
            <a:avLst/>
          </a:prstGeom>
          <a:noFill/>
          <a:ln w="28575">
            <a:solidFill>
              <a:schemeClr val="tx1"/>
            </a:solidFill>
            <a:round/>
            <a:headEnd/>
            <a:tailEnd type="triangle" w="med" len="lg"/>
          </a:ln>
        </p:spPr>
        <p:txBody>
          <a:bodyPr/>
          <a:lstStyle/>
          <a:p>
            <a:endParaRPr lang="zh-CN" altLang="en-US"/>
          </a:p>
        </p:txBody>
      </p:sp>
      <p:sp>
        <p:nvSpPr>
          <p:cNvPr id="158749" name="Rectangle 29"/>
          <p:cNvSpPr>
            <a:spLocks noChangeArrowheads="1"/>
          </p:cNvSpPr>
          <p:nvPr/>
        </p:nvSpPr>
        <p:spPr bwMode="auto">
          <a:xfrm>
            <a:off x="1722438" y="620713"/>
            <a:ext cx="5699125" cy="457200"/>
          </a:xfrm>
          <a:prstGeom prst="rect">
            <a:avLst/>
          </a:prstGeom>
          <a:noFill/>
          <a:ln w="9525">
            <a:noFill/>
            <a:miter lim="800000"/>
            <a:headEnd/>
            <a:tailEnd/>
          </a:ln>
        </p:spPr>
        <p:txBody>
          <a:bodyPr wrap="none">
            <a:spAutoFit/>
          </a:bodyPr>
          <a:lstStyle/>
          <a:p>
            <a:pPr>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结论：</a:t>
            </a:r>
            <a:r>
              <a:rPr kumimoji="1" lang="zh-CN" altLang="en-US" sz="2400" b="1">
                <a:solidFill>
                  <a:srgbClr val="FF0000"/>
                </a:solidFill>
                <a:latin typeface="Times New Roman" pitchFamily="18" charset="0"/>
                <a:ea typeface="楷体_GB2312"/>
                <a:cs typeface="楷体_GB2312"/>
              </a:rPr>
              <a:t>等价的向量组所生成的空间相等．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8728">
                                            <p:txEl>
                                              <p:pRg st="1" end="1"/>
                                            </p:txEl>
                                          </p:spTgt>
                                        </p:tgtEl>
                                        <p:attrNameLst>
                                          <p:attrName>style.visibility</p:attrName>
                                        </p:attrNameLst>
                                      </p:cBhvr>
                                      <p:to>
                                        <p:strVal val="visible"/>
                                      </p:to>
                                    </p:set>
                                    <p:animEffect transition="in" filter="slide(fromBottom)">
                                      <p:cBhvr>
                                        <p:cTn id="7" dur="500"/>
                                        <p:tgtEl>
                                          <p:spTgt spid="15872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8728">
                                            <p:txEl>
                                              <p:pRg st="2" end="2"/>
                                            </p:txEl>
                                          </p:spTgt>
                                        </p:tgtEl>
                                        <p:attrNameLst>
                                          <p:attrName>style.visibility</p:attrName>
                                        </p:attrNameLst>
                                      </p:cBhvr>
                                      <p:to>
                                        <p:strVal val="visible"/>
                                      </p:to>
                                    </p:set>
                                    <p:animEffect transition="in" filter="slide(fromBottom)">
                                      <p:cBhvr>
                                        <p:cTn id="12" dur="500"/>
                                        <p:tgtEl>
                                          <p:spTgt spid="15872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58749"/>
                                        </p:tgtEl>
                                        <p:attrNameLst>
                                          <p:attrName>style.visibility</p:attrName>
                                        </p:attrNameLst>
                                      </p:cBhvr>
                                      <p:to>
                                        <p:strVal val="visible"/>
                                      </p:to>
                                    </p:set>
                                    <p:anim calcmode="lin" valueType="num">
                                      <p:cBhvr>
                                        <p:cTn id="17" dur="500" fill="hold"/>
                                        <p:tgtEl>
                                          <p:spTgt spid="158749"/>
                                        </p:tgtEl>
                                        <p:attrNameLst>
                                          <p:attrName>ppt_w</p:attrName>
                                        </p:attrNameLst>
                                      </p:cBhvr>
                                      <p:tavLst>
                                        <p:tav tm="0">
                                          <p:val>
                                            <p:fltVal val="0"/>
                                          </p:val>
                                        </p:tav>
                                        <p:tav tm="100000">
                                          <p:val>
                                            <p:strVal val="#ppt_w"/>
                                          </p:val>
                                        </p:tav>
                                      </p:tavLst>
                                    </p:anim>
                                    <p:anim calcmode="lin" valueType="num">
                                      <p:cBhvr>
                                        <p:cTn id="18" dur="500" fill="hold"/>
                                        <p:tgtEl>
                                          <p:spTgt spid="158749"/>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158728">
                                            <p:txEl>
                                              <p:pRg st="3" end="3"/>
                                            </p:txEl>
                                          </p:spTgt>
                                        </p:tgtEl>
                                        <p:attrNameLst>
                                          <p:attrName>style.visibility</p:attrName>
                                        </p:attrNameLst>
                                      </p:cBhvr>
                                      <p:to>
                                        <p:strVal val="visible"/>
                                      </p:to>
                                    </p:set>
                                    <p:animEffect transition="in" filter="slide(fromBottom)">
                                      <p:cBhvr>
                                        <p:cTn id="23" dur="500"/>
                                        <p:tgtEl>
                                          <p:spTgt spid="158728">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9" presetClass="exit" presetSubtype="0" fill="hold" grpId="0" nodeType="clickEffect">
                                  <p:stCondLst>
                                    <p:cond delay="0"/>
                                  </p:stCondLst>
                                  <p:childTnLst>
                                    <p:anim calcmode="lin" valueType="num">
                                      <p:cBhvr>
                                        <p:cTn id="27" dur="1000"/>
                                        <p:tgtEl>
                                          <p:spTgt spid="158747"/>
                                        </p:tgtEl>
                                        <p:attrNameLst>
                                          <p:attrName>ppt_x</p:attrName>
                                        </p:attrNameLst>
                                      </p:cBhvr>
                                      <p:tavLst>
                                        <p:tav tm="0">
                                          <p:val>
                                            <p:strVal val="ppt_x"/>
                                          </p:val>
                                        </p:tav>
                                        <p:tav tm="100000">
                                          <p:val>
                                            <p:strVal val="ppt_x-.2"/>
                                          </p:val>
                                        </p:tav>
                                      </p:tavLst>
                                    </p:anim>
                                    <p:anim calcmode="lin" valueType="num">
                                      <p:cBhvr>
                                        <p:cTn id="28" dur="1000"/>
                                        <p:tgtEl>
                                          <p:spTgt spid="158747"/>
                                        </p:tgtEl>
                                        <p:attrNameLst>
                                          <p:attrName>ppt_y</p:attrName>
                                        </p:attrNameLst>
                                      </p:cBhvr>
                                      <p:tavLst>
                                        <p:tav tm="0">
                                          <p:val>
                                            <p:strVal val="ppt_y"/>
                                          </p:val>
                                        </p:tav>
                                        <p:tav tm="100000">
                                          <p:val>
                                            <p:strVal val="ppt_y"/>
                                          </p:val>
                                        </p:tav>
                                      </p:tavLst>
                                    </p:anim>
                                    <p:animEffect transition="out" filter="fade">
                                      <p:cBhvr>
                                        <p:cTn id="29" dur="1000"/>
                                        <p:tgtEl>
                                          <p:spTgt spid="158747"/>
                                        </p:tgtEl>
                                      </p:cBhvr>
                                    </p:animEffect>
                                    <p:set>
                                      <p:cBhvr>
                                        <p:cTn id="30" dur="1" fill="hold">
                                          <p:stCondLst>
                                            <p:cond delay="999"/>
                                          </p:stCondLst>
                                        </p:cTn>
                                        <p:tgtEl>
                                          <p:spTgt spid="158747"/>
                                        </p:tgtEl>
                                        <p:attrNameLst>
                                          <p:attrName>style.visibility</p:attrName>
                                        </p:attrNameLst>
                                      </p:cBhvr>
                                      <p:to>
                                        <p:strVal val="hidden"/>
                                      </p:to>
                                    </p:set>
                                  </p:childTnLst>
                                </p:cTn>
                              </p:par>
                              <p:par>
                                <p:cTn id="31" presetID="29" presetClass="exit" presetSubtype="0" fill="hold" grpId="0" nodeType="withEffect">
                                  <p:stCondLst>
                                    <p:cond delay="0"/>
                                  </p:stCondLst>
                                  <p:childTnLst>
                                    <p:anim calcmode="lin" valueType="num">
                                      <p:cBhvr>
                                        <p:cTn id="32" dur="1000"/>
                                        <p:tgtEl>
                                          <p:spTgt spid="158735"/>
                                        </p:tgtEl>
                                        <p:attrNameLst>
                                          <p:attrName>ppt_x</p:attrName>
                                        </p:attrNameLst>
                                      </p:cBhvr>
                                      <p:tavLst>
                                        <p:tav tm="0">
                                          <p:val>
                                            <p:strVal val="ppt_x"/>
                                          </p:val>
                                        </p:tav>
                                        <p:tav tm="100000">
                                          <p:val>
                                            <p:strVal val="ppt_x-.2"/>
                                          </p:val>
                                        </p:tav>
                                      </p:tavLst>
                                    </p:anim>
                                    <p:anim calcmode="lin" valueType="num">
                                      <p:cBhvr>
                                        <p:cTn id="33" dur="1000"/>
                                        <p:tgtEl>
                                          <p:spTgt spid="158735"/>
                                        </p:tgtEl>
                                        <p:attrNameLst>
                                          <p:attrName>ppt_y</p:attrName>
                                        </p:attrNameLst>
                                      </p:cBhvr>
                                      <p:tavLst>
                                        <p:tav tm="0">
                                          <p:val>
                                            <p:strVal val="ppt_y"/>
                                          </p:val>
                                        </p:tav>
                                        <p:tav tm="100000">
                                          <p:val>
                                            <p:strVal val="ppt_y"/>
                                          </p:val>
                                        </p:tav>
                                      </p:tavLst>
                                    </p:anim>
                                    <p:animEffect transition="out" filter="fade">
                                      <p:cBhvr>
                                        <p:cTn id="34" dur="1000"/>
                                        <p:tgtEl>
                                          <p:spTgt spid="158735"/>
                                        </p:tgtEl>
                                      </p:cBhvr>
                                    </p:animEffect>
                                    <p:set>
                                      <p:cBhvr>
                                        <p:cTn id="35" dur="1" fill="hold">
                                          <p:stCondLst>
                                            <p:cond delay="999"/>
                                          </p:stCondLst>
                                        </p:cTn>
                                        <p:tgtEl>
                                          <p:spTgt spid="158735"/>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10" fill="hold" nodeType="clickEffect">
                                  <p:stCondLst>
                                    <p:cond delay="0"/>
                                  </p:stCondLst>
                                  <p:childTnLst>
                                    <p:set>
                                      <p:cBhvr>
                                        <p:cTn id="39" dur="1" fill="hold">
                                          <p:stCondLst>
                                            <p:cond delay="0"/>
                                          </p:stCondLst>
                                        </p:cTn>
                                        <p:tgtEl>
                                          <p:spTgt spid="158728">
                                            <p:txEl>
                                              <p:pRg st="4" end="4"/>
                                            </p:txEl>
                                          </p:spTgt>
                                        </p:tgtEl>
                                        <p:attrNameLst>
                                          <p:attrName>style.visibility</p:attrName>
                                        </p:attrNameLst>
                                      </p:cBhvr>
                                      <p:to>
                                        <p:strVal val="visible"/>
                                      </p:to>
                                    </p:set>
                                    <p:anim calcmode="lin" valueType="num">
                                      <p:cBhvr>
                                        <p:cTn id="40" dur="500" fill="hold"/>
                                        <p:tgtEl>
                                          <p:spTgt spid="158728">
                                            <p:txEl>
                                              <p:pRg st="4" end="4"/>
                                            </p:txEl>
                                          </p:spTgt>
                                        </p:tgtEl>
                                        <p:attrNameLst>
                                          <p:attrName>ppt_w</p:attrName>
                                        </p:attrNameLst>
                                      </p:cBhvr>
                                      <p:tavLst>
                                        <p:tav tm="0">
                                          <p:val>
                                            <p:fltVal val="0"/>
                                          </p:val>
                                        </p:tav>
                                        <p:tav tm="100000">
                                          <p:val>
                                            <p:strVal val="#ppt_w"/>
                                          </p:val>
                                        </p:tav>
                                      </p:tavLst>
                                    </p:anim>
                                    <p:anim calcmode="lin" valueType="num">
                                      <p:cBhvr>
                                        <p:cTn id="41" dur="500" fill="hold"/>
                                        <p:tgtEl>
                                          <p:spTgt spid="158728">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5" grpId="0"/>
      <p:bldP spid="158747" grpId="0" animBg="1"/>
      <p:bldP spid="158749" grpId="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AutoShape 2"/>
          <p:cNvSpPr>
            <a:spLocks noChangeArrowheads="1"/>
          </p:cNvSpPr>
          <p:nvPr/>
        </p:nvSpPr>
        <p:spPr bwMode="auto">
          <a:xfrm flipH="1" flipV="1">
            <a:off x="1979613" y="4724400"/>
            <a:ext cx="2592387" cy="1822450"/>
          </a:xfrm>
          <a:prstGeom prst="rtTriangle">
            <a:avLst/>
          </a:prstGeom>
          <a:solidFill>
            <a:srgbClr val="FFFF99"/>
          </a:solidFill>
          <a:ln w="9525">
            <a:noFill/>
            <a:miter lim="800000"/>
            <a:headEnd/>
            <a:tailEnd/>
          </a:ln>
        </p:spPr>
        <p:txBody>
          <a:bodyPr wrap="none" anchor="ctr"/>
          <a:lstStyle/>
          <a:p>
            <a:endParaRPr lang="zh-CN" altLang="en-US">
              <a:solidFill>
                <a:srgbClr val="000000"/>
              </a:solidFill>
            </a:endParaRPr>
          </a:p>
        </p:txBody>
      </p:sp>
      <p:graphicFrame>
        <p:nvGraphicFramePr>
          <p:cNvPr id="27651" name="Object 30"/>
          <p:cNvGraphicFramePr>
            <a:graphicFrameLocks noChangeAspect="1"/>
          </p:cNvGraphicFramePr>
          <p:nvPr/>
        </p:nvGraphicFramePr>
        <p:xfrm>
          <a:off x="1203325" y="4598988"/>
          <a:ext cx="3459163" cy="2070100"/>
        </p:xfrm>
        <a:graphic>
          <a:graphicData uri="http://schemas.openxmlformats.org/presentationml/2006/ole">
            <mc:AlternateContent xmlns:mc="http://schemas.openxmlformats.org/markup-compatibility/2006">
              <mc:Choice xmlns:v="urn:schemas-microsoft-com:vml" Requires="v">
                <p:oleObj spid="_x0000_s20622" name="Equation" r:id="rId3" imgW="1574800" imgH="939800" progId="">
                  <p:embed/>
                </p:oleObj>
              </mc:Choice>
              <mc:Fallback>
                <p:oleObj name="Equation" r:id="rId3" imgW="1574800" imgH="939800"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325" y="4598988"/>
                        <a:ext cx="3459163" cy="207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2" name="AutoShape 4"/>
          <p:cNvSpPr>
            <a:spLocks noChangeArrowheads="1"/>
          </p:cNvSpPr>
          <p:nvPr/>
        </p:nvSpPr>
        <p:spPr bwMode="auto">
          <a:xfrm>
            <a:off x="6156325" y="4613275"/>
            <a:ext cx="2592388" cy="1943100"/>
          </a:xfrm>
          <a:prstGeom prst="rtTriangle">
            <a:avLst/>
          </a:prstGeom>
          <a:solidFill>
            <a:srgbClr val="FFFF99"/>
          </a:solidFill>
          <a:ln w="9525">
            <a:noFill/>
            <a:miter lim="800000"/>
            <a:headEnd/>
            <a:tailEnd/>
          </a:ln>
        </p:spPr>
        <p:txBody>
          <a:bodyPr wrap="none" anchor="ctr"/>
          <a:lstStyle/>
          <a:p>
            <a:endParaRPr lang="zh-CN" altLang="en-US">
              <a:solidFill>
                <a:srgbClr val="000000"/>
              </a:solidFill>
            </a:endParaRPr>
          </a:p>
        </p:txBody>
      </p:sp>
      <p:sp>
        <p:nvSpPr>
          <p:cNvPr id="20519" name="Text Box 5"/>
          <p:cNvSpPr txBox="1">
            <a:spLocks noChangeArrowheads="1"/>
          </p:cNvSpPr>
          <p:nvPr/>
        </p:nvSpPr>
        <p:spPr bwMode="auto">
          <a:xfrm>
            <a:off x="685800" y="554038"/>
            <a:ext cx="796925" cy="457200"/>
          </a:xfrm>
          <a:prstGeom prst="rect">
            <a:avLst/>
          </a:prstGeom>
          <a:noFill/>
          <a:ln w="9525">
            <a:noFill/>
            <a:miter lim="800000"/>
            <a:headEnd/>
            <a:tailEnd/>
          </a:ln>
        </p:spPr>
        <p:txBody>
          <a:bodyPr wrap="none">
            <a:spAutoFit/>
          </a:bodyPr>
          <a:lstStyle/>
          <a:p>
            <a:r>
              <a:rPr kumimoji="1" lang="zh-CN" altLang="en-US" sz="2400" b="1">
                <a:solidFill>
                  <a:srgbClr val="3333FF"/>
                </a:solidFill>
                <a:latin typeface="楷体_GB2312"/>
                <a:ea typeface="楷体_GB2312"/>
                <a:cs typeface="楷体_GB2312"/>
              </a:rPr>
              <a:t>例：</a:t>
            </a:r>
          </a:p>
        </p:txBody>
      </p:sp>
      <p:sp>
        <p:nvSpPr>
          <p:cNvPr id="20520" name="Text Box 6"/>
          <p:cNvSpPr txBox="1">
            <a:spLocks noChangeArrowheads="1"/>
          </p:cNvSpPr>
          <p:nvPr/>
        </p:nvSpPr>
        <p:spPr bwMode="auto">
          <a:xfrm>
            <a:off x="1258888" y="554038"/>
            <a:ext cx="5551487"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写出四阶行列式中含有因子     的项</a:t>
            </a:r>
            <a:r>
              <a:rPr kumimoji="1" lang="en-US" altLang="zh-CN" sz="2400" b="1">
                <a:solidFill>
                  <a:srgbClr val="000000"/>
                </a:solidFill>
                <a:latin typeface="楷体_GB2312"/>
                <a:ea typeface="楷体_GB2312"/>
                <a:cs typeface="楷体_GB2312"/>
              </a:rPr>
              <a:t>. </a:t>
            </a:r>
          </a:p>
        </p:txBody>
      </p:sp>
      <p:graphicFrame>
        <p:nvGraphicFramePr>
          <p:cNvPr id="20511" name="Object 31"/>
          <p:cNvGraphicFramePr>
            <a:graphicFrameLocks noChangeAspect="1"/>
          </p:cNvGraphicFramePr>
          <p:nvPr/>
        </p:nvGraphicFramePr>
        <p:xfrm>
          <a:off x="5003800" y="558800"/>
          <a:ext cx="736600" cy="431800"/>
        </p:xfrm>
        <a:graphic>
          <a:graphicData uri="http://schemas.openxmlformats.org/presentationml/2006/ole">
            <mc:AlternateContent xmlns:mc="http://schemas.openxmlformats.org/markup-compatibility/2006">
              <mc:Choice xmlns:v="urn:schemas-microsoft-com:vml" Requires="v">
                <p:oleObj spid="_x0000_s20623" name="Equation" r:id="rId5" imgW="736600" imgH="431800" progId="Equation.3">
                  <p:embed/>
                </p:oleObj>
              </mc:Choice>
              <mc:Fallback>
                <p:oleObj name="Equation" r:id="rId5" imgW="736600" imgH="431800" progId="Equation.3">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558800"/>
                        <a:ext cx="7366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6" name="Text Box 8"/>
          <p:cNvSpPr txBox="1">
            <a:spLocks noChangeArrowheads="1"/>
          </p:cNvSpPr>
          <p:nvPr/>
        </p:nvSpPr>
        <p:spPr bwMode="auto">
          <a:xfrm>
            <a:off x="685800" y="1817688"/>
            <a:ext cx="796925" cy="457200"/>
          </a:xfrm>
          <a:prstGeom prst="rect">
            <a:avLst/>
          </a:prstGeom>
          <a:noFill/>
          <a:ln w="9525">
            <a:noFill/>
            <a:miter lim="800000"/>
            <a:headEnd/>
            <a:tailEnd/>
          </a:ln>
        </p:spPr>
        <p:txBody>
          <a:bodyPr wrap="none">
            <a:spAutoFit/>
          </a:bodyPr>
          <a:lstStyle/>
          <a:p>
            <a:r>
              <a:rPr kumimoji="1" lang="zh-CN" altLang="en-US" sz="2400" b="1">
                <a:solidFill>
                  <a:srgbClr val="3333FF"/>
                </a:solidFill>
                <a:latin typeface="楷体_GB2312"/>
                <a:ea typeface="楷体_GB2312"/>
                <a:cs typeface="楷体_GB2312"/>
              </a:rPr>
              <a:t>例：</a:t>
            </a:r>
          </a:p>
        </p:txBody>
      </p:sp>
      <p:sp>
        <p:nvSpPr>
          <p:cNvPr id="27657" name="Text Box 9"/>
          <p:cNvSpPr txBox="1">
            <a:spLocks noChangeArrowheads="1"/>
          </p:cNvSpPr>
          <p:nvPr/>
        </p:nvSpPr>
        <p:spPr bwMode="auto">
          <a:xfrm>
            <a:off x="1258888" y="1817688"/>
            <a:ext cx="1716087"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计算行列式</a:t>
            </a:r>
          </a:p>
        </p:txBody>
      </p:sp>
      <p:sp>
        <p:nvSpPr>
          <p:cNvPr id="27658" name="Text Box 10"/>
          <p:cNvSpPr txBox="1">
            <a:spLocks noChangeArrowheads="1"/>
          </p:cNvSpPr>
          <p:nvPr/>
        </p:nvSpPr>
        <p:spPr bwMode="auto">
          <a:xfrm>
            <a:off x="685800" y="1125538"/>
            <a:ext cx="796925" cy="457200"/>
          </a:xfrm>
          <a:prstGeom prst="rect">
            <a:avLst/>
          </a:prstGeom>
          <a:noFill/>
          <a:ln w="9525">
            <a:noFill/>
            <a:miter lim="800000"/>
            <a:headEnd/>
            <a:tailEnd/>
          </a:ln>
        </p:spPr>
        <p:txBody>
          <a:bodyPr wrap="none">
            <a:spAutoFit/>
          </a:bodyPr>
          <a:lstStyle/>
          <a:p>
            <a:r>
              <a:rPr kumimoji="1" lang="zh-CN" altLang="en-US" sz="2400" b="1">
                <a:solidFill>
                  <a:srgbClr val="3333FF"/>
                </a:solidFill>
                <a:latin typeface="楷体_GB2312"/>
                <a:ea typeface="楷体_GB2312"/>
                <a:cs typeface="楷体_GB2312"/>
              </a:rPr>
              <a:t>解：</a:t>
            </a:r>
          </a:p>
        </p:txBody>
      </p:sp>
      <p:graphicFrame>
        <p:nvGraphicFramePr>
          <p:cNvPr id="27659" name="Object 32"/>
          <p:cNvGraphicFramePr>
            <a:graphicFrameLocks noChangeAspect="1"/>
          </p:cNvGraphicFramePr>
          <p:nvPr/>
        </p:nvGraphicFramePr>
        <p:xfrm>
          <a:off x="1258888" y="1125538"/>
          <a:ext cx="1787525" cy="503237"/>
        </p:xfrm>
        <a:graphic>
          <a:graphicData uri="http://schemas.openxmlformats.org/presentationml/2006/ole">
            <mc:AlternateContent xmlns:mc="http://schemas.openxmlformats.org/markup-compatibility/2006">
              <mc:Choice xmlns:v="urn:schemas-microsoft-com:vml" Requires="v">
                <p:oleObj spid="_x0000_s20624" name="Equation" r:id="rId7" imgW="812447" imgH="228501" progId="">
                  <p:embed/>
                </p:oleObj>
              </mc:Choice>
              <mc:Fallback>
                <p:oleObj name="Equation" r:id="rId7" imgW="812447" imgH="228501" progId="">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1125538"/>
                        <a:ext cx="1787525"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0" name="Object 33"/>
          <p:cNvGraphicFramePr>
            <a:graphicFrameLocks noChangeAspect="1"/>
          </p:cNvGraphicFramePr>
          <p:nvPr/>
        </p:nvGraphicFramePr>
        <p:xfrm>
          <a:off x="3403600" y="1125538"/>
          <a:ext cx="1701800" cy="503237"/>
        </p:xfrm>
        <a:graphic>
          <a:graphicData uri="http://schemas.openxmlformats.org/presentationml/2006/ole">
            <mc:AlternateContent xmlns:mc="http://schemas.openxmlformats.org/markup-compatibility/2006">
              <mc:Choice xmlns:v="urn:schemas-microsoft-com:vml" Requires="v">
                <p:oleObj spid="_x0000_s20625" name="Equation" r:id="rId9" imgW="774364" imgH="228501" progId="">
                  <p:embed/>
                </p:oleObj>
              </mc:Choice>
              <mc:Fallback>
                <p:oleObj name="Equation" r:id="rId9" imgW="774364" imgH="228501" progId="">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3600" y="1125538"/>
                        <a:ext cx="1701800"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1" name="Text Box 13"/>
          <p:cNvSpPr txBox="1">
            <a:spLocks noChangeArrowheads="1"/>
          </p:cNvSpPr>
          <p:nvPr/>
        </p:nvSpPr>
        <p:spPr bwMode="auto">
          <a:xfrm>
            <a:off x="2957513" y="1125538"/>
            <a:ext cx="49212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和</a:t>
            </a:r>
          </a:p>
        </p:txBody>
      </p:sp>
      <p:graphicFrame>
        <p:nvGraphicFramePr>
          <p:cNvPr id="27662" name="Object 34"/>
          <p:cNvGraphicFramePr>
            <a:graphicFrameLocks noChangeAspect="1"/>
          </p:cNvGraphicFramePr>
          <p:nvPr/>
        </p:nvGraphicFramePr>
        <p:xfrm>
          <a:off x="5364163" y="2276475"/>
          <a:ext cx="3459162" cy="2070100"/>
        </p:xfrm>
        <a:graphic>
          <a:graphicData uri="http://schemas.openxmlformats.org/presentationml/2006/ole">
            <mc:AlternateContent xmlns:mc="http://schemas.openxmlformats.org/markup-compatibility/2006">
              <mc:Choice xmlns:v="urn:schemas-microsoft-com:vml" Requires="v">
                <p:oleObj spid="_x0000_s20626" name="Equation" r:id="rId11" imgW="1574800" imgH="939800" progId="">
                  <p:embed/>
                </p:oleObj>
              </mc:Choice>
              <mc:Fallback>
                <p:oleObj name="Equation" r:id="rId11" imgW="1574800" imgH="939800" progId="">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163" y="2276475"/>
                        <a:ext cx="3459162" cy="207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3" name="Object 35"/>
          <p:cNvGraphicFramePr>
            <a:graphicFrameLocks noChangeAspect="1"/>
          </p:cNvGraphicFramePr>
          <p:nvPr/>
        </p:nvGraphicFramePr>
        <p:xfrm>
          <a:off x="1258888" y="2278063"/>
          <a:ext cx="3432175" cy="2068512"/>
        </p:xfrm>
        <a:graphic>
          <a:graphicData uri="http://schemas.openxmlformats.org/presentationml/2006/ole">
            <mc:AlternateContent xmlns:mc="http://schemas.openxmlformats.org/markup-compatibility/2006">
              <mc:Choice xmlns:v="urn:schemas-microsoft-com:vml" Requires="v">
                <p:oleObj spid="_x0000_s20627" name="Equation" r:id="rId13" imgW="1562100" imgH="939800" progId="">
                  <p:embed/>
                </p:oleObj>
              </mc:Choice>
              <mc:Fallback>
                <p:oleObj name="Equation" r:id="rId13" imgW="1562100" imgH="939800"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58888" y="2278063"/>
                        <a:ext cx="3432175" cy="206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4" name="Object 36"/>
          <p:cNvGraphicFramePr>
            <a:graphicFrameLocks noChangeAspect="1"/>
          </p:cNvGraphicFramePr>
          <p:nvPr/>
        </p:nvGraphicFramePr>
        <p:xfrm>
          <a:off x="5349875" y="4600575"/>
          <a:ext cx="3487738" cy="2068513"/>
        </p:xfrm>
        <a:graphic>
          <a:graphicData uri="http://schemas.openxmlformats.org/presentationml/2006/ole">
            <mc:AlternateContent xmlns:mc="http://schemas.openxmlformats.org/markup-compatibility/2006">
              <mc:Choice xmlns:v="urn:schemas-microsoft-com:vml" Requires="v">
                <p:oleObj spid="_x0000_s20628" name="Equation" r:id="rId15" imgW="1587500" imgH="939800" progId="">
                  <p:embed/>
                </p:oleObj>
              </mc:Choice>
              <mc:Fallback>
                <p:oleObj name="Equation" r:id="rId15" imgW="1587500" imgH="939800" progId="">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49875" y="4600575"/>
                        <a:ext cx="3487738" cy="206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5" name="Line 17"/>
          <p:cNvSpPr>
            <a:spLocks noChangeShapeType="1"/>
          </p:cNvSpPr>
          <p:nvPr/>
        </p:nvSpPr>
        <p:spPr bwMode="auto">
          <a:xfrm>
            <a:off x="2195513" y="2492375"/>
            <a:ext cx="2376487" cy="1800225"/>
          </a:xfrm>
          <a:prstGeom prst="line">
            <a:avLst/>
          </a:prstGeom>
          <a:noFill/>
          <a:ln w="28575">
            <a:solidFill>
              <a:srgbClr val="FF0000"/>
            </a:solidFill>
            <a:prstDash val="dash"/>
            <a:round/>
            <a:headEnd/>
            <a:tailEnd/>
          </a:ln>
        </p:spPr>
        <p:txBody>
          <a:bodyPr/>
          <a:lstStyle/>
          <a:p>
            <a:endParaRPr lang="zh-CN" altLang="en-US"/>
          </a:p>
        </p:txBody>
      </p:sp>
      <p:sp>
        <p:nvSpPr>
          <p:cNvPr id="27666" name="Line 18"/>
          <p:cNvSpPr>
            <a:spLocks noChangeShapeType="1"/>
          </p:cNvSpPr>
          <p:nvPr/>
        </p:nvSpPr>
        <p:spPr bwMode="auto">
          <a:xfrm flipH="1">
            <a:off x="6227763" y="2420938"/>
            <a:ext cx="2305050" cy="1728787"/>
          </a:xfrm>
          <a:prstGeom prst="line">
            <a:avLst/>
          </a:prstGeom>
          <a:noFill/>
          <a:ln w="28575">
            <a:solidFill>
              <a:srgbClr val="FF0000"/>
            </a:solidFill>
            <a:prstDash val="dash"/>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checkerboard(across)">
                                      <p:cBhvr>
                                        <p:cTn id="7" dur="500"/>
                                        <p:tgtEl>
                                          <p:spTgt spid="27659"/>
                                        </p:tgtEl>
                                      </p:cBhvr>
                                    </p:animEffect>
                                  </p:childTnLst>
                                </p:cTn>
                              </p:par>
                              <p:par>
                                <p:cTn id="8" presetID="5" presetClass="entr" presetSubtype="10" fill="hold" nodeType="withEffect">
                                  <p:stCondLst>
                                    <p:cond delay="0"/>
                                  </p:stCondLst>
                                  <p:childTnLst>
                                    <p:set>
                                      <p:cBhvr>
                                        <p:cTn id="9" dur="1" fill="hold">
                                          <p:stCondLst>
                                            <p:cond delay="0"/>
                                          </p:stCondLst>
                                        </p:cTn>
                                        <p:tgtEl>
                                          <p:spTgt spid="27660"/>
                                        </p:tgtEl>
                                        <p:attrNameLst>
                                          <p:attrName>style.visibility</p:attrName>
                                        </p:attrNameLst>
                                      </p:cBhvr>
                                      <p:to>
                                        <p:strVal val="visible"/>
                                      </p:to>
                                    </p:set>
                                    <p:animEffect transition="in" filter="checkerboard(across)">
                                      <p:cBhvr>
                                        <p:cTn id="10" dur="500"/>
                                        <p:tgtEl>
                                          <p:spTgt spid="27660"/>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7658"/>
                                        </p:tgtEl>
                                        <p:attrNameLst>
                                          <p:attrName>style.visibility</p:attrName>
                                        </p:attrNameLst>
                                      </p:cBhvr>
                                      <p:to>
                                        <p:strVal val="visible"/>
                                      </p:to>
                                    </p:set>
                                    <p:animEffect transition="in" filter="checkerboard(across)">
                                      <p:cBhvr>
                                        <p:cTn id="13" dur="500"/>
                                        <p:tgtEl>
                                          <p:spTgt spid="2765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7661"/>
                                        </p:tgtEl>
                                        <p:attrNameLst>
                                          <p:attrName>style.visibility</p:attrName>
                                        </p:attrNameLst>
                                      </p:cBhvr>
                                      <p:to>
                                        <p:strVal val="visible"/>
                                      </p:to>
                                    </p:set>
                                    <p:animEffect transition="in" filter="checkerboard(across)">
                                      <p:cBhvr>
                                        <p:cTn id="16" dur="500"/>
                                        <p:tgtEl>
                                          <p:spTgt spid="2766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27657"/>
                                        </p:tgtEl>
                                        <p:attrNameLst>
                                          <p:attrName>style.visibility</p:attrName>
                                        </p:attrNameLst>
                                      </p:cBhvr>
                                      <p:to>
                                        <p:strVal val="visible"/>
                                      </p:to>
                                    </p:set>
                                    <p:animEffect transition="in" filter="checkerboard(across)">
                                      <p:cBhvr>
                                        <p:cTn id="21" dur="500"/>
                                        <p:tgtEl>
                                          <p:spTgt spid="27657"/>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27656"/>
                                        </p:tgtEl>
                                        <p:attrNameLst>
                                          <p:attrName>style.visibility</p:attrName>
                                        </p:attrNameLst>
                                      </p:cBhvr>
                                      <p:to>
                                        <p:strVal val="visible"/>
                                      </p:to>
                                    </p:set>
                                    <p:animEffect transition="in" filter="checkerboard(across)">
                                      <p:cBhvr>
                                        <p:cTn id="24" dur="500"/>
                                        <p:tgtEl>
                                          <p:spTgt spid="27656"/>
                                        </p:tgtEl>
                                      </p:cBhvr>
                                    </p:animEffect>
                                  </p:childTnLst>
                                </p:cTn>
                              </p:par>
                              <p:par>
                                <p:cTn id="25" presetID="5" presetClass="entr" presetSubtype="10" fill="hold" nodeType="withEffect">
                                  <p:stCondLst>
                                    <p:cond delay="0"/>
                                  </p:stCondLst>
                                  <p:childTnLst>
                                    <p:set>
                                      <p:cBhvr>
                                        <p:cTn id="26" dur="1" fill="hold">
                                          <p:stCondLst>
                                            <p:cond delay="0"/>
                                          </p:stCondLst>
                                        </p:cTn>
                                        <p:tgtEl>
                                          <p:spTgt spid="27663"/>
                                        </p:tgtEl>
                                        <p:attrNameLst>
                                          <p:attrName>style.visibility</p:attrName>
                                        </p:attrNameLst>
                                      </p:cBhvr>
                                      <p:to>
                                        <p:strVal val="visible"/>
                                      </p:to>
                                    </p:set>
                                    <p:animEffect transition="in" filter="checkerboard(across)">
                                      <p:cBhvr>
                                        <p:cTn id="27" dur="500"/>
                                        <p:tgtEl>
                                          <p:spTgt spid="27663"/>
                                        </p:tgtEl>
                                      </p:cBhvr>
                                    </p:animEffect>
                                  </p:childTnLst>
                                </p:cTn>
                              </p:par>
                              <p:par>
                                <p:cTn id="28" presetID="5" presetClass="entr" presetSubtype="10" fill="hold" nodeType="withEffect">
                                  <p:stCondLst>
                                    <p:cond delay="0"/>
                                  </p:stCondLst>
                                  <p:childTnLst>
                                    <p:set>
                                      <p:cBhvr>
                                        <p:cTn id="29" dur="1" fill="hold">
                                          <p:stCondLst>
                                            <p:cond delay="0"/>
                                          </p:stCondLst>
                                        </p:cTn>
                                        <p:tgtEl>
                                          <p:spTgt spid="27662"/>
                                        </p:tgtEl>
                                        <p:attrNameLst>
                                          <p:attrName>style.visibility</p:attrName>
                                        </p:attrNameLst>
                                      </p:cBhvr>
                                      <p:to>
                                        <p:strVal val="visible"/>
                                      </p:to>
                                    </p:set>
                                    <p:animEffect transition="in" filter="checkerboard(across)">
                                      <p:cBhvr>
                                        <p:cTn id="30" dur="500"/>
                                        <p:tgtEl>
                                          <p:spTgt spid="27662"/>
                                        </p:tgtEl>
                                      </p:cBhvr>
                                    </p:animEffect>
                                  </p:childTnLst>
                                </p:cTn>
                              </p:par>
                              <p:par>
                                <p:cTn id="31" presetID="5" presetClass="entr" presetSubtype="10" fill="hold" nodeType="withEffect">
                                  <p:stCondLst>
                                    <p:cond delay="0"/>
                                  </p:stCondLst>
                                  <p:childTnLst>
                                    <p:set>
                                      <p:cBhvr>
                                        <p:cTn id="32" dur="1" fill="hold">
                                          <p:stCondLst>
                                            <p:cond delay="0"/>
                                          </p:stCondLst>
                                        </p:cTn>
                                        <p:tgtEl>
                                          <p:spTgt spid="27651"/>
                                        </p:tgtEl>
                                        <p:attrNameLst>
                                          <p:attrName>style.visibility</p:attrName>
                                        </p:attrNameLst>
                                      </p:cBhvr>
                                      <p:to>
                                        <p:strVal val="visible"/>
                                      </p:to>
                                    </p:set>
                                    <p:animEffect transition="in" filter="checkerboard(across)">
                                      <p:cBhvr>
                                        <p:cTn id="33" dur="500"/>
                                        <p:tgtEl>
                                          <p:spTgt spid="27651"/>
                                        </p:tgtEl>
                                      </p:cBhvr>
                                    </p:animEffect>
                                  </p:childTnLst>
                                </p:cTn>
                              </p:par>
                              <p:par>
                                <p:cTn id="34" presetID="5" presetClass="entr" presetSubtype="10" fill="hold" nodeType="withEffect">
                                  <p:stCondLst>
                                    <p:cond delay="0"/>
                                  </p:stCondLst>
                                  <p:childTnLst>
                                    <p:set>
                                      <p:cBhvr>
                                        <p:cTn id="35" dur="1" fill="hold">
                                          <p:stCondLst>
                                            <p:cond delay="0"/>
                                          </p:stCondLst>
                                        </p:cTn>
                                        <p:tgtEl>
                                          <p:spTgt spid="27664"/>
                                        </p:tgtEl>
                                        <p:attrNameLst>
                                          <p:attrName>style.visibility</p:attrName>
                                        </p:attrNameLst>
                                      </p:cBhvr>
                                      <p:to>
                                        <p:strVal val="visible"/>
                                      </p:to>
                                    </p:set>
                                    <p:animEffect transition="in" filter="checkerboard(across)">
                                      <p:cBhvr>
                                        <p:cTn id="36" dur="500"/>
                                        <p:tgtEl>
                                          <p:spTgt spid="2766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7665"/>
                                        </p:tgtEl>
                                        <p:attrNameLst>
                                          <p:attrName>style.visibility</p:attrName>
                                        </p:attrNameLst>
                                      </p:cBhvr>
                                      <p:to>
                                        <p:strVal val="visible"/>
                                      </p:to>
                                    </p:set>
                                    <p:animEffect transition="in" filter="wipe(left)">
                                      <p:cBhvr>
                                        <p:cTn id="41" dur="500"/>
                                        <p:tgtEl>
                                          <p:spTgt spid="2766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7666"/>
                                        </p:tgtEl>
                                        <p:attrNameLst>
                                          <p:attrName>style.visibility</p:attrName>
                                        </p:attrNameLst>
                                      </p:cBhvr>
                                      <p:to>
                                        <p:strVal val="visible"/>
                                      </p:to>
                                    </p:set>
                                    <p:animEffect transition="in" filter="wipe(up)">
                                      <p:cBhvr>
                                        <p:cTn id="46" dur="500"/>
                                        <p:tgtEl>
                                          <p:spTgt spid="2766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50"/>
                                        </p:tgtEl>
                                        <p:attrNameLst>
                                          <p:attrName>style.visibility</p:attrName>
                                        </p:attrNameLst>
                                      </p:cBhvr>
                                      <p:to>
                                        <p:strVal val="visible"/>
                                      </p:to>
                                    </p:set>
                                    <p:animEffect transition="in" filter="wipe(left)">
                                      <p:cBhvr>
                                        <p:cTn id="51" dur="500"/>
                                        <p:tgtEl>
                                          <p:spTgt spid="2765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7652"/>
                                        </p:tgtEl>
                                        <p:attrNameLst>
                                          <p:attrName>style.visibility</p:attrName>
                                        </p:attrNameLst>
                                      </p:cBhvr>
                                      <p:to>
                                        <p:strVal val="visible"/>
                                      </p:to>
                                    </p:set>
                                    <p:animEffect transition="in" filter="wipe(up)">
                                      <p:cBhvr>
                                        <p:cTn id="56"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nimBg="1"/>
      <p:bldP spid="27652" grpId="0" animBg="1"/>
      <p:bldP spid="27656" grpId="0"/>
      <p:bldP spid="27657" grpId="0"/>
      <p:bldP spid="27658" grpId="0"/>
      <p:bldP spid="27661" grpId="0"/>
      <p:bldP spid="27665" grpId="0" animBg="1"/>
      <p:bldP spid="27666" grpId="0" animBg="1"/>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455613" y="455613"/>
            <a:ext cx="8437562" cy="2100262"/>
          </a:xfrm>
          <a:prstGeom prst="rect">
            <a:avLst/>
          </a:prstGeom>
          <a:noFill/>
          <a:ln w="9525">
            <a:noFill/>
            <a:miter lim="800000"/>
            <a:headEnd/>
            <a:tailEnd/>
          </a:ln>
        </p:spPr>
        <p:txBody>
          <a:bodyPr>
            <a:spAutoFit/>
          </a:bodyPr>
          <a:lstStyle/>
          <a:p>
            <a:pPr marL="457200" indent="-457200">
              <a:spcBef>
                <a:spcPct val="50000"/>
              </a:spcBef>
              <a:buClr>
                <a:srgbClr val="0000FF"/>
              </a:buClr>
              <a:buFont typeface="Wingdings" pitchFamily="2" charset="2"/>
              <a:buNone/>
            </a:pPr>
            <a:r>
              <a:rPr kumimoji="1" lang="zh-CN" altLang="en-US" sz="2400" b="1">
                <a:solidFill>
                  <a:srgbClr val="0000FF"/>
                </a:solidFill>
                <a:latin typeface="Times New Roman" pitchFamily="18" charset="0"/>
                <a:ea typeface="楷体_GB2312"/>
                <a:cs typeface="楷体_GB2312"/>
              </a:rPr>
              <a:t>定义：</a:t>
            </a:r>
            <a:r>
              <a:rPr kumimoji="1" lang="zh-CN" altLang="en-US" sz="2400" b="1">
                <a:solidFill>
                  <a:srgbClr val="000000"/>
                </a:solidFill>
                <a:latin typeface="Times New Roman" pitchFamily="18" charset="0"/>
                <a:ea typeface="楷体_GB2312"/>
                <a:cs typeface="楷体_GB2312"/>
              </a:rPr>
              <a:t>如果在向量空间 </a:t>
            </a:r>
            <a:r>
              <a:rPr kumimoji="1" lang="en-US" altLang="zh-CN" sz="2400" b="1" i="1">
                <a:solidFill>
                  <a:srgbClr val="000000"/>
                </a:solidFill>
                <a:latin typeface="Times New Roman" pitchFamily="18" charset="0"/>
                <a:ea typeface="楷体_GB2312"/>
                <a:cs typeface="楷体_GB2312"/>
              </a:rPr>
              <a:t>V </a:t>
            </a:r>
            <a:r>
              <a:rPr kumimoji="1" lang="zh-CN" altLang="en-US" sz="2400" b="1">
                <a:solidFill>
                  <a:srgbClr val="000000"/>
                </a:solidFill>
                <a:latin typeface="Times New Roman" pitchFamily="18" charset="0"/>
                <a:ea typeface="楷体_GB2312"/>
                <a:cs typeface="楷体_GB2312"/>
              </a:rPr>
              <a:t>中取定一个基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，那么</a:t>
            </a:r>
            <a:r>
              <a:rPr kumimoji="1" lang="en-US" altLang="zh-CN" sz="2400" b="1" i="1">
                <a:solidFill>
                  <a:srgbClr val="000000"/>
                </a:solidFill>
                <a:latin typeface="Times New Roman" pitchFamily="18" charset="0"/>
                <a:ea typeface="楷体_GB2312"/>
                <a:cs typeface="楷体_GB2312"/>
              </a:rPr>
              <a:t>V</a:t>
            </a:r>
          </a:p>
          <a:p>
            <a:pPr marL="457200" indent="-457200">
              <a:spcBef>
                <a:spcPct val="5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中任意一个向量可唯一表示为</a:t>
            </a:r>
          </a:p>
          <a:p>
            <a:pPr marL="457200" indent="-457200" algn="ctr">
              <a:spcBef>
                <a:spcPct val="50000"/>
              </a:spcBef>
              <a:buClr>
                <a:srgbClr val="0000FF"/>
              </a:buClr>
              <a:buFont typeface="Wingdings" pitchFamily="2" charset="2"/>
              <a:buNone/>
            </a:pP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r</a:t>
            </a:r>
            <a:endParaRPr kumimoji="1" lang="en-US" altLang="zh-CN" sz="2400" b="1">
              <a:solidFill>
                <a:srgbClr val="000000"/>
              </a:solidFill>
              <a:latin typeface="Times New Roman" pitchFamily="18" charset="0"/>
              <a:ea typeface="楷体_GB2312"/>
              <a:cs typeface="楷体_GB2312"/>
            </a:endParaRPr>
          </a:p>
          <a:p>
            <a:pPr marL="457200" indent="-457200">
              <a:spcBef>
                <a:spcPct val="5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数组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 l</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称为向量 </a:t>
            </a:r>
            <a:r>
              <a:rPr kumimoji="1" lang="en-US" altLang="zh-CN" sz="2400" b="1" i="1">
                <a:solidFill>
                  <a:srgbClr val="000000"/>
                </a:solidFill>
                <a:latin typeface="Times New Roman" pitchFamily="18" charset="0"/>
                <a:ea typeface="楷体_GB2312"/>
                <a:cs typeface="楷体_GB2312"/>
              </a:rPr>
              <a:t>x </a:t>
            </a:r>
            <a:r>
              <a:rPr kumimoji="1" lang="zh-CN" altLang="en-US" sz="2400" b="1">
                <a:solidFill>
                  <a:srgbClr val="000000"/>
                </a:solidFill>
                <a:latin typeface="Times New Roman" pitchFamily="18" charset="0"/>
                <a:ea typeface="楷体_GB2312"/>
                <a:cs typeface="楷体_GB2312"/>
              </a:rPr>
              <a:t>在基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中的</a:t>
            </a:r>
            <a:r>
              <a:rPr kumimoji="1" lang="zh-CN" altLang="en-US" sz="2400" b="1">
                <a:solidFill>
                  <a:srgbClr val="FF0000"/>
                </a:solidFill>
                <a:latin typeface="Times New Roman" pitchFamily="18" charset="0"/>
                <a:ea typeface="楷体_GB2312"/>
                <a:cs typeface="楷体_GB2312"/>
              </a:rPr>
              <a:t>坐标</a:t>
            </a:r>
            <a:r>
              <a:rPr kumimoji="1" lang="zh-CN" altLang="en-US" sz="2400" b="1">
                <a:solidFill>
                  <a:srgbClr val="000000"/>
                </a:solidFill>
                <a:latin typeface="Times New Roman" pitchFamily="18" charset="0"/>
                <a:ea typeface="楷体_GB2312"/>
                <a:cs typeface="楷体_GB2312"/>
              </a:rPr>
              <a:t>．</a:t>
            </a:r>
            <a:endParaRPr kumimoji="1" lang="zh-CN" altLang="en-US" sz="2400" b="1">
              <a:solidFill>
                <a:srgbClr val="FF0000"/>
              </a:solidFill>
              <a:latin typeface="Times New Roman" pitchFamily="18" charset="0"/>
              <a:ea typeface="楷体_GB2312"/>
              <a:cs typeface="楷体_GB2312"/>
            </a:endParaRPr>
          </a:p>
        </p:txBody>
      </p:sp>
      <p:sp>
        <p:nvSpPr>
          <p:cNvPr id="139267" name="Rectangle 3"/>
          <p:cNvSpPr>
            <a:spLocks noChangeArrowheads="1"/>
          </p:cNvSpPr>
          <p:nvPr/>
        </p:nvSpPr>
        <p:spPr bwMode="auto">
          <a:xfrm>
            <a:off x="5322888" y="4772025"/>
            <a:ext cx="214312" cy="360363"/>
          </a:xfrm>
          <a:prstGeom prst="rect">
            <a:avLst/>
          </a:prstGeom>
          <a:solidFill>
            <a:srgbClr val="FFFF66"/>
          </a:solidFill>
          <a:ln w="9525">
            <a:noFill/>
            <a:miter lim="800000"/>
            <a:headEnd/>
            <a:tailEnd/>
          </a:ln>
        </p:spPr>
        <p:txBody>
          <a:bodyPr wrap="none" anchor="ctr"/>
          <a:lstStyle/>
          <a:p>
            <a:endParaRPr lang="zh-CN" altLang="en-US">
              <a:solidFill>
                <a:srgbClr val="000000"/>
              </a:solidFill>
            </a:endParaRPr>
          </a:p>
        </p:txBody>
      </p:sp>
      <p:sp>
        <p:nvSpPr>
          <p:cNvPr id="139268" name="Rectangle 4"/>
          <p:cNvSpPr>
            <a:spLocks noChangeArrowheads="1"/>
          </p:cNvSpPr>
          <p:nvPr/>
        </p:nvSpPr>
        <p:spPr bwMode="auto">
          <a:xfrm>
            <a:off x="5991225" y="4772025"/>
            <a:ext cx="214313" cy="360363"/>
          </a:xfrm>
          <a:prstGeom prst="rect">
            <a:avLst/>
          </a:prstGeom>
          <a:solidFill>
            <a:srgbClr val="FFFF66"/>
          </a:solidFill>
          <a:ln w="9525">
            <a:noFill/>
            <a:miter lim="800000"/>
            <a:headEnd/>
            <a:tailEnd/>
          </a:ln>
        </p:spPr>
        <p:txBody>
          <a:bodyPr wrap="none" anchor="ctr"/>
          <a:lstStyle/>
          <a:p>
            <a:endParaRPr lang="zh-CN" altLang="en-US">
              <a:solidFill>
                <a:srgbClr val="000000"/>
              </a:solidFill>
            </a:endParaRPr>
          </a:p>
        </p:txBody>
      </p:sp>
      <p:sp>
        <p:nvSpPr>
          <p:cNvPr id="139269" name="Rectangle 5"/>
          <p:cNvSpPr>
            <a:spLocks noChangeArrowheads="1"/>
          </p:cNvSpPr>
          <p:nvPr/>
        </p:nvSpPr>
        <p:spPr bwMode="auto">
          <a:xfrm>
            <a:off x="6688138" y="4772025"/>
            <a:ext cx="214312" cy="360363"/>
          </a:xfrm>
          <a:prstGeom prst="rect">
            <a:avLst/>
          </a:prstGeom>
          <a:solidFill>
            <a:srgbClr val="FFFF66"/>
          </a:solidFill>
          <a:ln w="9525">
            <a:noFill/>
            <a:miter lim="800000"/>
            <a:headEnd/>
            <a:tailEnd/>
          </a:ln>
        </p:spPr>
        <p:txBody>
          <a:bodyPr wrap="none" anchor="ctr"/>
          <a:lstStyle/>
          <a:p>
            <a:endParaRPr lang="zh-CN" altLang="en-US">
              <a:solidFill>
                <a:srgbClr val="000000"/>
              </a:solidFill>
            </a:endParaRPr>
          </a:p>
        </p:txBody>
      </p:sp>
      <p:sp>
        <p:nvSpPr>
          <p:cNvPr id="139270" name="Text Box 6"/>
          <p:cNvSpPr txBox="1">
            <a:spLocks noChangeArrowheads="1"/>
          </p:cNvSpPr>
          <p:nvPr/>
        </p:nvSpPr>
        <p:spPr bwMode="auto">
          <a:xfrm>
            <a:off x="455613" y="3179763"/>
            <a:ext cx="8231187" cy="457200"/>
          </a:xfrm>
          <a:prstGeom prst="rect">
            <a:avLst/>
          </a:prstGeom>
          <a:noFill/>
          <a:ln w="9525">
            <a:noFill/>
            <a:miter lim="800000"/>
            <a:headEnd/>
            <a:tailEnd/>
          </a:ln>
        </p:spPr>
        <p:txBody>
          <a:bodyPr>
            <a:spAutoFit/>
          </a:bodyPr>
          <a:lstStyle/>
          <a:p>
            <a:pPr marL="342900" indent="-3429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                                              </a:t>
            </a:r>
            <a:r>
              <a:rPr kumimoji="1" lang="zh-CN" altLang="en-US" sz="2400" b="1">
                <a:solidFill>
                  <a:srgbClr val="000000"/>
                </a:solidFill>
                <a:latin typeface="Times New Roman" pitchFamily="18" charset="0"/>
                <a:ea typeface="楷体_GB2312"/>
                <a:cs typeface="楷体_GB2312"/>
              </a:rPr>
              <a:t>的列向量组是 </a:t>
            </a: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3</a:t>
            </a:r>
            <a:r>
              <a:rPr kumimoji="1" lang="en-US" altLang="zh-CN" sz="2400" b="1" i="1" baseline="30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的一个基，</a:t>
            </a:r>
          </a:p>
        </p:txBody>
      </p:sp>
      <p:graphicFrame>
        <p:nvGraphicFramePr>
          <p:cNvPr id="139271" name="Object 6"/>
          <p:cNvGraphicFramePr>
            <a:graphicFrameLocks noChangeAspect="1"/>
          </p:cNvGraphicFramePr>
          <p:nvPr/>
        </p:nvGraphicFramePr>
        <p:xfrm>
          <a:off x="1116013" y="2752725"/>
          <a:ext cx="3529012" cy="1397000"/>
        </p:xfrm>
        <a:graphic>
          <a:graphicData uri="http://schemas.openxmlformats.org/presentationml/2006/ole">
            <mc:AlternateContent xmlns:mc="http://schemas.openxmlformats.org/markup-compatibility/2006">
              <mc:Choice xmlns:v="urn:schemas-microsoft-com:vml" Requires="v">
                <p:oleObj spid="_x0000_s300102" name="Equation" r:id="rId3" imgW="1765300" imgH="698500" progId="">
                  <p:embed/>
                </p:oleObj>
              </mc:Choice>
              <mc:Fallback>
                <p:oleObj name="Equation" r:id="rId3" imgW="1765300" imgH="6985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752725"/>
                        <a:ext cx="3529012"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272" name="Object 7"/>
          <p:cNvGraphicFramePr>
            <a:graphicFrameLocks noChangeAspect="1"/>
          </p:cNvGraphicFramePr>
          <p:nvPr/>
        </p:nvGraphicFramePr>
        <p:xfrm>
          <a:off x="2254250" y="4303713"/>
          <a:ext cx="2843213" cy="1397000"/>
        </p:xfrm>
        <a:graphic>
          <a:graphicData uri="http://schemas.openxmlformats.org/presentationml/2006/ole">
            <mc:AlternateContent xmlns:mc="http://schemas.openxmlformats.org/markup-compatibility/2006">
              <mc:Choice xmlns:v="urn:schemas-microsoft-com:vml" Requires="v">
                <p:oleObj spid="_x0000_s300103" name="Equation" r:id="rId5" imgW="1422400" imgH="698500" progId="">
                  <p:embed/>
                </p:oleObj>
              </mc:Choice>
              <mc:Fallback>
                <p:oleObj name="Equation" r:id="rId5" imgW="1422400" imgH="6985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4250" y="4303713"/>
                        <a:ext cx="2843213"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273" name="Object 8"/>
          <p:cNvGraphicFramePr>
            <a:graphicFrameLocks noChangeAspect="1"/>
          </p:cNvGraphicFramePr>
          <p:nvPr/>
        </p:nvGraphicFramePr>
        <p:xfrm>
          <a:off x="5091113" y="4787900"/>
          <a:ext cx="2108200" cy="457200"/>
        </p:xfrm>
        <a:graphic>
          <a:graphicData uri="http://schemas.openxmlformats.org/presentationml/2006/ole">
            <mc:AlternateContent xmlns:mc="http://schemas.openxmlformats.org/markup-compatibility/2006">
              <mc:Choice xmlns:v="urn:schemas-microsoft-com:vml" Requires="v">
                <p:oleObj spid="_x0000_s300104" name="Equation" r:id="rId7" imgW="1054100" imgH="228600" progId="">
                  <p:embed/>
                </p:oleObj>
              </mc:Choice>
              <mc:Fallback>
                <p:oleObj name="Equation" r:id="rId7" imgW="1054100" imgH="228600" progId="">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1113" y="4787900"/>
                        <a:ext cx="2108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274" name="Object 9"/>
          <p:cNvGraphicFramePr>
            <a:graphicFrameLocks noChangeAspect="1"/>
          </p:cNvGraphicFramePr>
          <p:nvPr/>
        </p:nvGraphicFramePr>
        <p:xfrm>
          <a:off x="1243013" y="4303713"/>
          <a:ext cx="1014412" cy="1397000"/>
        </p:xfrm>
        <a:graphic>
          <a:graphicData uri="http://schemas.openxmlformats.org/presentationml/2006/ole">
            <mc:AlternateContent xmlns:mc="http://schemas.openxmlformats.org/markup-compatibility/2006">
              <mc:Choice xmlns:v="urn:schemas-microsoft-com:vml" Requires="v">
                <p:oleObj spid="_x0000_s300105" name="Equation" r:id="rId9" imgW="508000" imgH="698500" progId="">
                  <p:embed/>
                </p:oleObj>
              </mc:Choice>
              <mc:Fallback>
                <p:oleObj name="Equation" r:id="rId9" imgW="508000" imgH="698500"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3013" y="4303713"/>
                        <a:ext cx="1014412"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275" name="Text Box 11"/>
          <p:cNvSpPr txBox="1">
            <a:spLocks noChangeArrowheads="1"/>
          </p:cNvSpPr>
          <p:nvPr/>
        </p:nvSpPr>
        <p:spPr bwMode="auto">
          <a:xfrm>
            <a:off x="455613" y="4748213"/>
            <a:ext cx="7920037" cy="457200"/>
          </a:xfrm>
          <a:prstGeom prst="rect">
            <a:avLst/>
          </a:prstGeom>
          <a:noFill/>
          <a:ln w="9525">
            <a:noFill/>
            <a:miter lim="800000"/>
            <a:headEnd/>
            <a:tailEnd/>
          </a:ln>
        </p:spPr>
        <p:txBody>
          <a:bodyPr>
            <a:spAutoFit/>
          </a:bodyPr>
          <a:lstStyle/>
          <a:p>
            <a:pPr marL="342900" indent="-3429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那么</a:t>
            </a:r>
          </a:p>
        </p:txBody>
      </p:sp>
      <p:sp>
        <p:nvSpPr>
          <p:cNvPr id="139276" name="Text Box 12"/>
          <p:cNvSpPr txBox="1">
            <a:spLocks noChangeArrowheads="1"/>
          </p:cNvSpPr>
          <p:nvPr/>
        </p:nvSpPr>
        <p:spPr bwMode="auto">
          <a:xfrm>
            <a:off x="4425950" y="5564188"/>
            <a:ext cx="3746500" cy="457200"/>
          </a:xfrm>
          <a:prstGeom prst="rect">
            <a:avLst/>
          </a:prstGeom>
          <a:noFill/>
          <a:ln w="9525">
            <a:noFill/>
            <a:miter lim="800000"/>
            <a:headEnd/>
            <a:tailEnd/>
          </a:ln>
        </p:spPr>
        <p:txBody>
          <a:bodyPr/>
          <a:lstStyle/>
          <a:p>
            <a:pPr marL="342900" indent="-342900" algn="ctr">
              <a:spcBef>
                <a:spcPct val="20000"/>
              </a:spcBef>
              <a:buClr>
                <a:srgbClr val="9999CC"/>
              </a:buClr>
              <a:buSzPct val="80000"/>
              <a:buFont typeface="Wingdings" pitchFamily="2" charset="2"/>
              <a:buNone/>
            </a:pPr>
            <a:r>
              <a:rPr kumimoji="1" lang="en-US" altLang="zh-CN" sz="2400" b="1" i="1">
                <a:solidFill>
                  <a:srgbClr val="0000FF"/>
                </a:solidFill>
                <a:latin typeface="Times New Roman" pitchFamily="18" charset="0"/>
                <a:ea typeface="楷体_GB2312"/>
                <a:cs typeface="楷体_GB2312"/>
              </a:rPr>
              <a:t>b</a:t>
            </a:r>
            <a:r>
              <a:rPr kumimoji="1" lang="en-US" altLang="zh-CN" sz="2400" b="1">
                <a:solidFill>
                  <a:srgbClr val="0000FF"/>
                </a:solidFill>
                <a:latin typeface="Times New Roman" pitchFamily="18" charset="0"/>
                <a:ea typeface="楷体_GB2312"/>
                <a:cs typeface="楷体_GB2312"/>
              </a:rPr>
              <a:t> </a:t>
            </a:r>
            <a:r>
              <a:rPr kumimoji="1" lang="zh-CN" altLang="en-US" sz="2400" b="1">
                <a:solidFill>
                  <a:srgbClr val="0000FF"/>
                </a:solidFill>
                <a:latin typeface="Times New Roman" pitchFamily="18" charset="0"/>
                <a:ea typeface="楷体_GB2312"/>
                <a:cs typeface="楷体_GB2312"/>
              </a:rPr>
              <a:t>在基 </a:t>
            </a:r>
            <a:r>
              <a:rPr kumimoji="1" lang="en-US" altLang="zh-CN" sz="2400" b="1" i="1">
                <a:solidFill>
                  <a:srgbClr val="0000FF"/>
                </a:solidFill>
                <a:latin typeface="Times New Roman" pitchFamily="18" charset="0"/>
                <a:ea typeface="楷体_GB2312"/>
                <a:cs typeface="楷体_GB2312"/>
              </a:rPr>
              <a:t>e</a:t>
            </a:r>
            <a:r>
              <a:rPr kumimoji="1" lang="en-US" altLang="zh-CN" sz="2400" b="1" baseline="-25000">
                <a:solidFill>
                  <a:srgbClr val="0000FF"/>
                </a:solidFill>
                <a:latin typeface="Times New Roman" pitchFamily="18" charset="0"/>
                <a:ea typeface="楷体_GB2312"/>
                <a:cs typeface="楷体_GB2312"/>
              </a:rPr>
              <a:t>1</a:t>
            </a:r>
            <a:r>
              <a:rPr kumimoji="1" lang="en-US" altLang="zh-CN"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e</a:t>
            </a:r>
            <a:r>
              <a:rPr kumimoji="1" lang="en-US" altLang="zh-CN" sz="2400" b="1" baseline="-25000">
                <a:solidFill>
                  <a:srgbClr val="0000FF"/>
                </a:solidFill>
                <a:latin typeface="Times New Roman" pitchFamily="18" charset="0"/>
                <a:ea typeface="楷体_GB2312"/>
                <a:cs typeface="楷体_GB2312"/>
              </a:rPr>
              <a:t>2</a:t>
            </a:r>
            <a:r>
              <a:rPr kumimoji="1" lang="en-US" altLang="zh-CN"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e</a:t>
            </a:r>
            <a:r>
              <a:rPr kumimoji="1" lang="en-US" altLang="zh-CN" sz="2400" b="1" baseline="-25000">
                <a:solidFill>
                  <a:srgbClr val="0000FF"/>
                </a:solidFill>
                <a:latin typeface="Times New Roman" pitchFamily="18" charset="0"/>
                <a:ea typeface="楷体_GB2312"/>
                <a:cs typeface="楷体_GB2312"/>
              </a:rPr>
              <a:t>3 </a:t>
            </a:r>
            <a:r>
              <a:rPr kumimoji="1" lang="zh-CN" altLang="en-US" sz="2400" b="1">
                <a:solidFill>
                  <a:srgbClr val="0000FF"/>
                </a:solidFill>
                <a:latin typeface="Times New Roman" pitchFamily="18" charset="0"/>
                <a:ea typeface="楷体_GB2312"/>
                <a:cs typeface="楷体_GB2312"/>
              </a:rPr>
              <a:t>中的坐标 </a:t>
            </a:r>
          </a:p>
        </p:txBody>
      </p:sp>
      <p:sp>
        <p:nvSpPr>
          <p:cNvPr id="139277" name="Line 13"/>
          <p:cNvSpPr>
            <a:spLocks noChangeShapeType="1"/>
          </p:cNvSpPr>
          <p:nvPr/>
        </p:nvSpPr>
        <p:spPr bwMode="auto">
          <a:xfrm>
            <a:off x="3708400" y="2817813"/>
            <a:ext cx="0" cy="1258887"/>
          </a:xfrm>
          <a:prstGeom prst="line">
            <a:avLst/>
          </a:prstGeom>
          <a:noFill/>
          <a:ln w="28575">
            <a:solidFill>
              <a:srgbClr val="0000FF"/>
            </a:solidFill>
            <a:round/>
            <a:headEnd/>
            <a:tailEnd/>
          </a:ln>
        </p:spPr>
        <p:txBody>
          <a:bodyPr/>
          <a:lstStyle/>
          <a:p>
            <a:endParaRPr lang="zh-CN" altLang="en-US"/>
          </a:p>
        </p:txBody>
      </p:sp>
      <p:sp>
        <p:nvSpPr>
          <p:cNvPr id="139278" name="Line 14"/>
          <p:cNvSpPr>
            <a:spLocks noChangeShapeType="1"/>
          </p:cNvSpPr>
          <p:nvPr/>
        </p:nvSpPr>
        <p:spPr bwMode="auto">
          <a:xfrm>
            <a:off x="4168775" y="2817813"/>
            <a:ext cx="0" cy="1258887"/>
          </a:xfrm>
          <a:prstGeom prst="line">
            <a:avLst/>
          </a:prstGeom>
          <a:noFill/>
          <a:ln w="28575">
            <a:solidFill>
              <a:srgbClr val="0000FF"/>
            </a:solidFill>
            <a:round/>
            <a:headEnd/>
            <a:tailEnd/>
          </a:ln>
        </p:spPr>
        <p:txBody>
          <a:bodyPr/>
          <a:lstStyle/>
          <a:p>
            <a:endParaRPr lang="zh-CN" altLang="en-US"/>
          </a:p>
        </p:txBody>
      </p:sp>
      <p:grpSp>
        <p:nvGrpSpPr>
          <p:cNvPr id="2" name="Group 15"/>
          <p:cNvGrpSpPr>
            <a:grpSpLocks/>
          </p:cNvGrpSpPr>
          <p:nvPr/>
        </p:nvGrpSpPr>
        <p:grpSpPr bwMode="auto">
          <a:xfrm>
            <a:off x="5348288" y="5246688"/>
            <a:ext cx="1800225" cy="71437"/>
            <a:chOff x="1791" y="3394"/>
            <a:chExt cx="1633" cy="45"/>
          </a:xfrm>
        </p:grpSpPr>
        <p:sp>
          <p:nvSpPr>
            <p:cNvPr id="300056" name="Line 16"/>
            <p:cNvSpPr>
              <a:spLocks noChangeShapeType="1"/>
            </p:cNvSpPr>
            <p:nvPr/>
          </p:nvSpPr>
          <p:spPr bwMode="auto">
            <a:xfrm>
              <a:off x="1791" y="3394"/>
              <a:ext cx="1633" cy="0"/>
            </a:xfrm>
            <a:prstGeom prst="line">
              <a:avLst/>
            </a:prstGeom>
            <a:noFill/>
            <a:ln w="28575">
              <a:solidFill>
                <a:srgbClr val="FF0000"/>
              </a:solidFill>
              <a:round/>
              <a:headEnd/>
              <a:tailEnd/>
            </a:ln>
          </p:spPr>
          <p:txBody>
            <a:bodyPr>
              <a:spAutoFit/>
            </a:bodyPr>
            <a:lstStyle/>
            <a:p>
              <a:endParaRPr lang="zh-CN" altLang="en-US"/>
            </a:p>
          </p:txBody>
        </p:sp>
        <p:sp>
          <p:nvSpPr>
            <p:cNvPr id="300057" name="Line 17"/>
            <p:cNvSpPr>
              <a:spLocks noChangeShapeType="1"/>
            </p:cNvSpPr>
            <p:nvPr/>
          </p:nvSpPr>
          <p:spPr bwMode="auto">
            <a:xfrm>
              <a:off x="1791" y="3439"/>
              <a:ext cx="1633" cy="0"/>
            </a:xfrm>
            <a:prstGeom prst="line">
              <a:avLst/>
            </a:prstGeom>
            <a:noFill/>
            <a:ln w="28575">
              <a:solidFill>
                <a:srgbClr val="FF0000"/>
              </a:solidFill>
              <a:round/>
              <a:headEnd/>
              <a:tailEnd/>
            </a:ln>
          </p:spPr>
          <p:txBody>
            <a:bodyPr>
              <a:spAutoFit/>
            </a:bodyPr>
            <a:lstStyle/>
            <a:p>
              <a:endParaRPr lang="zh-CN" altLang="en-US"/>
            </a:p>
          </p:txBody>
        </p:sp>
      </p:grpSp>
      <p:grpSp>
        <p:nvGrpSpPr>
          <p:cNvPr id="3" name="Group 18"/>
          <p:cNvGrpSpPr>
            <a:grpSpLocks/>
          </p:cNvGrpSpPr>
          <p:nvPr/>
        </p:nvGrpSpPr>
        <p:grpSpPr bwMode="auto">
          <a:xfrm>
            <a:off x="5435600" y="5276850"/>
            <a:ext cx="1441450" cy="331788"/>
            <a:chOff x="3424" y="2024"/>
            <a:chExt cx="908" cy="209"/>
          </a:xfrm>
        </p:grpSpPr>
        <p:sp>
          <p:nvSpPr>
            <p:cNvPr id="300053" name="Line 19"/>
            <p:cNvSpPr>
              <a:spLocks noChangeShapeType="1"/>
            </p:cNvSpPr>
            <p:nvPr/>
          </p:nvSpPr>
          <p:spPr bwMode="auto">
            <a:xfrm>
              <a:off x="3424" y="2024"/>
              <a:ext cx="363" cy="209"/>
            </a:xfrm>
            <a:prstGeom prst="line">
              <a:avLst/>
            </a:prstGeom>
            <a:noFill/>
            <a:ln w="28575">
              <a:solidFill>
                <a:srgbClr val="0000FF"/>
              </a:solidFill>
              <a:round/>
              <a:headEnd/>
              <a:tailEnd type="triangle" w="med" len="lg"/>
            </a:ln>
          </p:spPr>
          <p:txBody>
            <a:bodyPr/>
            <a:lstStyle/>
            <a:p>
              <a:endParaRPr lang="zh-CN" altLang="en-US"/>
            </a:p>
          </p:txBody>
        </p:sp>
        <p:sp>
          <p:nvSpPr>
            <p:cNvPr id="300054" name="Line 20"/>
            <p:cNvSpPr>
              <a:spLocks noChangeShapeType="1"/>
            </p:cNvSpPr>
            <p:nvPr/>
          </p:nvSpPr>
          <p:spPr bwMode="auto">
            <a:xfrm flipH="1">
              <a:off x="3969" y="2024"/>
              <a:ext cx="363" cy="209"/>
            </a:xfrm>
            <a:prstGeom prst="line">
              <a:avLst/>
            </a:prstGeom>
            <a:noFill/>
            <a:ln w="28575">
              <a:solidFill>
                <a:srgbClr val="0000FF"/>
              </a:solidFill>
              <a:round/>
              <a:headEnd/>
              <a:tailEnd type="triangle" w="med" len="lg"/>
            </a:ln>
          </p:spPr>
          <p:txBody>
            <a:bodyPr/>
            <a:lstStyle/>
            <a:p>
              <a:endParaRPr lang="zh-CN" altLang="en-US"/>
            </a:p>
          </p:txBody>
        </p:sp>
        <p:sp>
          <p:nvSpPr>
            <p:cNvPr id="300055" name="Line 21"/>
            <p:cNvSpPr>
              <a:spLocks noChangeShapeType="1"/>
            </p:cNvSpPr>
            <p:nvPr/>
          </p:nvSpPr>
          <p:spPr bwMode="auto">
            <a:xfrm>
              <a:off x="3878" y="2024"/>
              <a:ext cx="0" cy="209"/>
            </a:xfrm>
            <a:prstGeom prst="line">
              <a:avLst/>
            </a:prstGeom>
            <a:noFill/>
            <a:ln w="28575">
              <a:solidFill>
                <a:srgbClr val="0000FF"/>
              </a:solidFill>
              <a:round/>
              <a:headEnd/>
              <a:tailEnd type="triangle" w="med" len="lg"/>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39266">
                                            <p:txEl>
                                              <p:pRg st="0" end="0"/>
                                            </p:txEl>
                                          </p:spTgt>
                                        </p:tgtEl>
                                        <p:attrNameLst>
                                          <p:attrName>style.visibility</p:attrName>
                                        </p:attrNameLst>
                                      </p:cBhvr>
                                      <p:to>
                                        <p:strVal val="visible"/>
                                      </p:to>
                                    </p:set>
                                    <p:animEffect transition="in" filter="slide(fromBottom)">
                                      <p:cBhvr>
                                        <p:cTn id="7" dur="500"/>
                                        <p:tgtEl>
                                          <p:spTgt spid="1392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39266">
                                            <p:txEl>
                                              <p:pRg st="1" end="1"/>
                                            </p:txEl>
                                          </p:spTgt>
                                        </p:tgtEl>
                                        <p:attrNameLst>
                                          <p:attrName>style.visibility</p:attrName>
                                        </p:attrNameLst>
                                      </p:cBhvr>
                                      <p:to>
                                        <p:strVal val="visible"/>
                                      </p:to>
                                    </p:set>
                                    <p:animEffect transition="in" filter="slide(fromBottom)">
                                      <p:cBhvr>
                                        <p:cTn id="12" dur="500"/>
                                        <p:tgtEl>
                                          <p:spTgt spid="13926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39266">
                                            <p:txEl>
                                              <p:pRg st="2" end="2"/>
                                            </p:txEl>
                                          </p:spTgt>
                                        </p:tgtEl>
                                        <p:attrNameLst>
                                          <p:attrName>style.visibility</p:attrName>
                                        </p:attrNameLst>
                                      </p:cBhvr>
                                      <p:to>
                                        <p:strVal val="visible"/>
                                      </p:to>
                                    </p:set>
                                    <p:animEffect transition="in" filter="slide(fromBottom)">
                                      <p:cBhvr>
                                        <p:cTn id="17" dur="500"/>
                                        <p:tgtEl>
                                          <p:spTgt spid="13926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39266">
                                            <p:txEl>
                                              <p:pRg st="3" end="3"/>
                                            </p:txEl>
                                          </p:spTgt>
                                        </p:tgtEl>
                                        <p:attrNameLst>
                                          <p:attrName>style.visibility</p:attrName>
                                        </p:attrNameLst>
                                      </p:cBhvr>
                                      <p:to>
                                        <p:strVal val="visible"/>
                                      </p:to>
                                    </p:set>
                                    <p:animEffect transition="in" filter="slide(fromBottom)">
                                      <p:cBhvr>
                                        <p:cTn id="22" dur="500"/>
                                        <p:tgtEl>
                                          <p:spTgt spid="13926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9277"/>
                                        </p:tgtEl>
                                        <p:attrNameLst>
                                          <p:attrName>style.visibility</p:attrName>
                                        </p:attrNameLst>
                                      </p:cBhvr>
                                      <p:to>
                                        <p:strVal val="visible"/>
                                      </p:to>
                                    </p:set>
                                    <p:animEffect transition="in" filter="box(in)">
                                      <p:cBhvr>
                                        <p:cTn id="27" dur="500"/>
                                        <p:tgtEl>
                                          <p:spTgt spid="139277"/>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39278"/>
                                        </p:tgtEl>
                                        <p:attrNameLst>
                                          <p:attrName>style.visibility</p:attrName>
                                        </p:attrNameLst>
                                      </p:cBhvr>
                                      <p:to>
                                        <p:strVal val="visible"/>
                                      </p:to>
                                    </p:set>
                                    <p:animEffect transition="in" filter="box(in)">
                                      <p:cBhvr>
                                        <p:cTn id="30" dur="500"/>
                                        <p:tgtEl>
                                          <p:spTgt spid="139278"/>
                                        </p:tgtEl>
                                      </p:cBhvr>
                                    </p:animEffect>
                                  </p:childTnLst>
                                </p:cTn>
                              </p:par>
                              <p:par>
                                <p:cTn id="31" presetID="4" presetClass="entr" presetSubtype="16" fill="hold" nodeType="withEffect">
                                  <p:stCondLst>
                                    <p:cond delay="0"/>
                                  </p:stCondLst>
                                  <p:childTnLst>
                                    <p:set>
                                      <p:cBhvr>
                                        <p:cTn id="32" dur="1" fill="hold">
                                          <p:stCondLst>
                                            <p:cond delay="0"/>
                                          </p:stCondLst>
                                        </p:cTn>
                                        <p:tgtEl>
                                          <p:spTgt spid="139271"/>
                                        </p:tgtEl>
                                        <p:attrNameLst>
                                          <p:attrName>style.visibility</p:attrName>
                                        </p:attrNameLst>
                                      </p:cBhvr>
                                      <p:to>
                                        <p:strVal val="visible"/>
                                      </p:to>
                                    </p:set>
                                    <p:animEffect transition="in" filter="box(in)">
                                      <p:cBhvr>
                                        <p:cTn id="33" dur="500"/>
                                        <p:tgtEl>
                                          <p:spTgt spid="139271"/>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139270"/>
                                        </p:tgtEl>
                                        <p:attrNameLst>
                                          <p:attrName>style.visibility</p:attrName>
                                        </p:attrNameLst>
                                      </p:cBhvr>
                                      <p:to>
                                        <p:strVal val="visible"/>
                                      </p:to>
                                    </p:set>
                                    <p:animEffect transition="in" filter="box(in)">
                                      <p:cBhvr>
                                        <p:cTn id="36" dur="500"/>
                                        <p:tgtEl>
                                          <p:spTgt spid="13927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9275"/>
                                        </p:tgtEl>
                                        <p:attrNameLst>
                                          <p:attrName>style.visibility</p:attrName>
                                        </p:attrNameLst>
                                      </p:cBhvr>
                                      <p:to>
                                        <p:strVal val="visible"/>
                                      </p:to>
                                    </p:set>
                                    <p:animEffect transition="in" filter="wipe(left)">
                                      <p:cBhvr>
                                        <p:cTn id="41" dur="500"/>
                                        <p:tgtEl>
                                          <p:spTgt spid="139275"/>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139274"/>
                                        </p:tgtEl>
                                        <p:attrNameLst>
                                          <p:attrName>style.visibility</p:attrName>
                                        </p:attrNameLst>
                                      </p:cBhvr>
                                      <p:to>
                                        <p:strVal val="visible"/>
                                      </p:to>
                                    </p:set>
                                    <p:animEffect transition="in" filter="wipe(left)">
                                      <p:cBhvr>
                                        <p:cTn id="45" dur="500"/>
                                        <p:tgtEl>
                                          <p:spTgt spid="13927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39272"/>
                                        </p:tgtEl>
                                        <p:attrNameLst>
                                          <p:attrName>style.visibility</p:attrName>
                                        </p:attrNameLst>
                                      </p:cBhvr>
                                      <p:to>
                                        <p:strVal val="visible"/>
                                      </p:to>
                                    </p:set>
                                    <p:animEffect transition="in" filter="wipe(left)">
                                      <p:cBhvr>
                                        <p:cTn id="50" dur="500"/>
                                        <p:tgtEl>
                                          <p:spTgt spid="13927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39273"/>
                                        </p:tgtEl>
                                        <p:attrNameLst>
                                          <p:attrName>style.visibility</p:attrName>
                                        </p:attrNameLst>
                                      </p:cBhvr>
                                      <p:to>
                                        <p:strVal val="visible"/>
                                      </p:to>
                                    </p:set>
                                    <p:animEffect transition="in" filter="wipe(left)">
                                      <p:cBhvr>
                                        <p:cTn id="55" dur="500"/>
                                        <p:tgtEl>
                                          <p:spTgt spid="13927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iterate type="lt">
                                    <p:tmPct val="0"/>
                                  </p:iterate>
                                  <p:childTnLst>
                                    <p:set>
                                      <p:cBhvr>
                                        <p:cTn id="59" dur="1" fill="hold">
                                          <p:stCondLst>
                                            <p:cond delay="0"/>
                                          </p:stCondLst>
                                        </p:cTn>
                                        <p:tgtEl>
                                          <p:spTgt spid="2"/>
                                        </p:tgtEl>
                                        <p:attrNameLst>
                                          <p:attrName>style.visibility</p:attrName>
                                        </p:attrNameLst>
                                      </p:cBhvr>
                                      <p:to>
                                        <p:strVal val="visible"/>
                                      </p:to>
                                    </p:set>
                                    <p:animEffect transition="in" filter="wipe(left)">
                                      <p:cBhvr>
                                        <p:cTn id="60" dur="500"/>
                                        <p:tgtEl>
                                          <p:spTgt spid="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139267"/>
                                        </p:tgtEl>
                                        <p:attrNameLst>
                                          <p:attrName>style.visibility</p:attrName>
                                        </p:attrNameLst>
                                      </p:cBhvr>
                                      <p:to>
                                        <p:strVal val="visible"/>
                                      </p:to>
                                    </p:set>
                                    <p:animEffect transition="in" filter="wipe(up)">
                                      <p:cBhvr>
                                        <p:cTn id="65" dur="500"/>
                                        <p:tgtEl>
                                          <p:spTgt spid="139267"/>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139268"/>
                                        </p:tgtEl>
                                        <p:attrNameLst>
                                          <p:attrName>style.visibility</p:attrName>
                                        </p:attrNameLst>
                                      </p:cBhvr>
                                      <p:to>
                                        <p:strVal val="visible"/>
                                      </p:to>
                                    </p:set>
                                    <p:animEffect transition="in" filter="wipe(up)">
                                      <p:cBhvr>
                                        <p:cTn id="68" dur="500"/>
                                        <p:tgtEl>
                                          <p:spTgt spid="139268"/>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139269"/>
                                        </p:tgtEl>
                                        <p:attrNameLst>
                                          <p:attrName>style.visibility</p:attrName>
                                        </p:attrNameLst>
                                      </p:cBhvr>
                                      <p:to>
                                        <p:strVal val="visible"/>
                                      </p:to>
                                    </p:set>
                                    <p:animEffect transition="in" filter="wipe(up)">
                                      <p:cBhvr>
                                        <p:cTn id="71" dur="500"/>
                                        <p:tgtEl>
                                          <p:spTgt spid="139269"/>
                                        </p:tgtEl>
                                      </p:cBhvr>
                                    </p:animEffect>
                                  </p:childTnLst>
                                </p:cTn>
                              </p:par>
                            </p:childTnLst>
                          </p:cTn>
                        </p:par>
                        <p:par>
                          <p:cTn id="72" fill="hold" nodeType="afterGroup">
                            <p:stCondLst>
                              <p:cond delay="500"/>
                            </p:stCondLst>
                            <p:childTnLst>
                              <p:par>
                                <p:cTn id="73" presetID="22" presetClass="entr" presetSubtype="1"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wipe(up)">
                                      <p:cBhvr>
                                        <p:cTn id="75" dur="500"/>
                                        <p:tgtEl>
                                          <p:spTgt spid="3"/>
                                        </p:tgtEl>
                                      </p:cBhvr>
                                    </p:animEffect>
                                  </p:childTnLst>
                                </p:cTn>
                              </p:par>
                            </p:childTnLst>
                          </p:cTn>
                        </p:par>
                        <p:par>
                          <p:cTn id="76" fill="hold" nodeType="afterGroup">
                            <p:stCondLst>
                              <p:cond delay="1000"/>
                            </p:stCondLst>
                            <p:childTnLst>
                              <p:par>
                                <p:cTn id="77" presetID="12" presetClass="entr" presetSubtype="4" fill="hold" grpId="0" nodeType="afterEffect">
                                  <p:stCondLst>
                                    <p:cond delay="0"/>
                                  </p:stCondLst>
                                  <p:childTnLst>
                                    <p:set>
                                      <p:cBhvr>
                                        <p:cTn id="78" dur="1" fill="hold">
                                          <p:stCondLst>
                                            <p:cond delay="0"/>
                                          </p:stCondLst>
                                        </p:cTn>
                                        <p:tgtEl>
                                          <p:spTgt spid="139276"/>
                                        </p:tgtEl>
                                        <p:attrNameLst>
                                          <p:attrName>style.visibility</p:attrName>
                                        </p:attrNameLst>
                                      </p:cBhvr>
                                      <p:to>
                                        <p:strVal val="visible"/>
                                      </p:to>
                                    </p:set>
                                    <p:animEffect transition="in" filter="slide(fromBottom)">
                                      <p:cBhvr>
                                        <p:cTn id="79" dur="500"/>
                                        <p:tgtEl>
                                          <p:spTgt spid="139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animBg="1"/>
      <p:bldP spid="139268" grpId="0" animBg="1"/>
      <p:bldP spid="139269" grpId="0" animBg="1"/>
      <p:bldP spid="139270" grpId="0"/>
      <p:bldP spid="139275" grpId="0"/>
      <p:bldP spid="139276" grpId="0"/>
      <p:bldP spid="139277" grpId="0" animBg="1"/>
      <p:bldP spid="139278"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436563" y="5589588"/>
            <a:ext cx="8229600" cy="968375"/>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阶单位矩阵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的列向量叫做 </a:t>
            </a:r>
            <a:r>
              <a:rPr kumimoji="1" lang="en-US" altLang="zh-CN" sz="2400" b="1" i="1">
                <a:solidFill>
                  <a:srgbClr val="FF0000"/>
                </a:solidFill>
                <a:latin typeface="Times New Roman" pitchFamily="18" charset="0"/>
                <a:ea typeface="楷体_GB2312"/>
                <a:cs typeface="楷体_GB2312"/>
              </a:rPr>
              <a:t>n</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维单位坐标向量</a:t>
            </a:r>
            <a:r>
              <a:rPr kumimoji="1"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阶单位矩阵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的列向量组称为 </a:t>
            </a:r>
            <a:r>
              <a:rPr kumimoji="1" lang="en-US" altLang="zh-CN" sz="2400" b="1" i="1">
                <a:solidFill>
                  <a:srgbClr val="000000"/>
                </a:solidFill>
                <a:latin typeface="Times New Roman" pitchFamily="18" charset="0"/>
                <a:ea typeface="楷体_GB2312"/>
                <a:cs typeface="楷体_GB2312"/>
              </a:rPr>
              <a:t>R</a:t>
            </a:r>
            <a:r>
              <a:rPr kumimoji="1" lang="en-US" altLang="zh-CN" sz="2400" b="1" i="1" baseline="30000">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的</a:t>
            </a:r>
            <a:r>
              <a:rPr kumimoji="1" lang="zh-CN" altLang="en-US" sz="2400" b="1">
                <a:solidFill>
                  <a:srgbClr val="FF0000"/>
                </a:solidFill>
                <a:latin typeface="Times New Roman" pitchFamily="18" charset="0"/>
                <a:ea typeface="楷体_GB2312"/>
                <a:cs typeface="楷体_GB2312"/>
              </a:rPr>
              <a:t>自然基</a:t>
            </a:r>
            <a:r>
              <a:rPr kumimoji="1" lang="zh-CN" altLang="en-US" sz="2400" b="1">
                <a:solidFill>
                  <a:srgbClr val="000000"/>
                </a:solidFill>
                <a:latin typeface="Times New Roman" pitchFamily="18" charset="0"/>
                <a:ea typeface="楷体_GB2312"/>
                <a:cs typeface="楷体_GB2312"/>
              </a:rPr>
              <a:t>．</a:t>
            </a:r>
          </a:p>
        </p:txBody>
      </p:sp>
      <p:graphicFrame>
        <p:nvGraphicFramePr>
          <p:cNvPr id="301061" name="Object 5"/>
          <p:cNvGraphicFramePr>
            <a:graphicFrameLocks noChangeAspect="1"/>
          </p:cNvGraphicFramePr>
          <p:nvPr/>
        </p:nvGraphicFramePr>
        <p:xfrm>
          <a:off x="2309813" y="442913"/>
          <a:ext cx="4494212" cy="2311400"/>
        </p:xfrm>
        <a:graphic>
          <a:graphicData uri="http://schemas.openxmlformats.org/presentationml/2006/ole">
            <mc:AlternateContent xmlns:mc="http://schemas.openxmlformats.org/markup-compatibility/2006">
              <mc:Choice xmlns:v="urn:schemas-microsoft-com:vml" Requires="v">
                <p:oleObj spid="_x0000_s301109" name="Equation" r:id="rId3" imgW="2247900" imgH="1155700" progId="">
                  <p:embed/>
                </p:oleObj>
              </mc:Choice>
              <mc:Fallback>
                <p:oleObj name="Equation" r:id="rId3" imgW="2247900" imgH="11557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3" y="442913"/>
                        <a:ext cx="4494212" cy="231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62" name="Object 6"/>
          <p:cNvGraphicFramePr>
            <a:graphicFrameLocks noChangeAspect="1"/>
          </p:cNvGraphicFramePr>
          <p:nvPr/>
        </p:nvGraphicFramePr>
        <p:xfrm>
          <a:off x="1179513" y="444500"/>
          <a:ext cx="1141412" cy="2336800"/>
        </p:xfrm>
        <a:graphic>
          <a:graphicData uri="http://schemas.openxmlformats.org/presentationml/2006/ole">
            <mc:AlternateContent xmlns:mc="http://schemas.openxmlformats.org/markup-compatibility/2006">
              <mc:Choice xmlns:v="urn:schemas-microsoft-com:vml" Requires="v">
                <p:oleObj spid="_x0000_s301110" name="Equation" r:id="rId5" imgW="571252" imgH="1167893" progId="">
                  <p:embed/>
                </p:oleObj>
              </mc:Choice>
              <mc:Fallback>
                <p:oleObj name="Equation" r:id="rId5" imgW="571252" imgH="1167893"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9513" y="444500"/>
                        <a:ext cx="1141412" cy="233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63" name="Object 7"/>
          <p:cNvGraphicFramePr>
            <a:graphicFrameLocks noChangeAspect="1"/>
          </p:cNvGraphicFramePr>
          <p:nvPr/>
        </p:nvGraphicFramePr>
        <p:xfrm>
          <a:off x="3019425" y="3133725"/>
          <a:ext cx="3073400" cy="2311400"/>
        </p:xfrm>
        <a:graphic>
          <a:graphicData uri="http://schemas.openxmlformats.org/presentationml/2006/ole">
            <mc:AlternateContent xmlns:mc="http://schemas.openxmlformats.org/markup-compatibility/2006">
              <mc:Choice xmlns:v="urn:schemas-microsoft-com:vml" Requires="v">
                <p:oleObj spid="_x0000_s301111" name="Equation" r:id="rId7" imgW="1536700" imgH="1155700" progId="">
                  <p:embed/>
                </p:oleObj>
              </mc:Choice>
              <mc:Fallback>
                <p:oleObj name="Equation" r:id="rId7" imgW="1536700" imgH="115570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9425" y="3133725"/>
                        <a:ext cx="3073400" cy="231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318" name="Line 6"/>
          <p:cNvSpPr>
            <a:spLocks noChangeShapeType="1"/>
          </p:cNvSpPr>
          <p:nvPr/>
        </p:nvSpPr>
        <p:spPr bwMode="auto">
          <a:xfrm>
            <a:off x="3132138" y="2771775"/>
            <a:ext cx="647700" cy="374650"/>
          </a:xfrm>
          <a:prstGeom prst="line">
            <a:avLst/>
          </a:prstGeom>
          <a:noFill/>
          <a:ln w="28575">
            <a:solidFill>
              <a:srgbClr val="0000FF"/>
            </a:solidFill>
            <a:round/>
            <a:headEnd/>
            <a:tailEnd type="triangle" w="med" len="lg"/>
          </a:ln>
        </p:spPr>
        <p:txBody>
          <a:bodyPr/>
          <a:lstStyle/>
          <a:p>
            <a:endParaRPr lang="zh-CN" altLang="en-US"/>
          </a:p>
        </p:txBody>
      </p:sp>
      <p:sp>
        <p:nvSpPr>
          <p:cNvPr id="141319" name="Line 7"/>
          <p:cNvSpPr>
            <a:spLocks noChangeShapeType="1"/>
          </p:cNvSpPr>
          <p:nvPr/>
        </p:nvSpPr>
        <p:spPr bwMode="auto">
          <a:xfrm>
            <a:off x="4140200" y="2771775"/>
            <a:ext cx="207963" cy="374650"/>
          </a:xfrm>
          <a:prstGeom prst="line">
            <a:avLst/>
          </a:prstGeom>
          <a:noFill/>
          <a:ln w="28575">
            <a:solidFill>
              <a:srgbClr val="0000FF"/>
            </a:solidFill>
            <a:round/>
            <a:headEnd/>
            <a:tailEnd type="triangle" w="med" len="lg"/>
          </a:ln>
        </p:spPr>
        <p:txBody>
          <a:bodyPr/>
          <a:lstStyle/>
          <a:p>
            <a:endParaRPr lang="zh-CN" altLang="en-US"/>
          </a:p>
        </p:txBody>
      </p:sp>
      <p:sp>
        <p:nvSpPr>
          <p:cNvPr id="141320" name="Line 8"/>
          <p:cNvSpPr>
            <a:spLocks noChangeShapeType="1"/>
          </p:cNvSpPr>
          <p:nvPr/>
        </p:nvSpPr>
        <p:spPr bwMode="auto">
          <a:xfrm flipH="1">
            <a:off x="4940300" y="2771775"/>
            <a:ext cx="207963" cy="374650"/>
          </a:xfrm>
          <a:prstGeom prst="line">
            <a:avLst/>
          </a:prstGeom>
          <a:noFill/>
          <a:ln w="28575">
            <a:solidFill>
              <a:srgbClr val="0000FF"/>
            </a:solidFill>
            <a:round/>
            <a:headEnd/>
            <a:tailEnd type="triangle" w="med" len="lg"/>
          </a:ln>
        </p:spPr>
        <p:txBody>
          <a:bodyPr/>
          <a:lstStyle/>
          <a:p>
            <a:endParaRPr lang="zh-CN" altLang="en-US"/>
          </a:p>
        </p:txBody>
      </p:sp>
      <p:sp>
        <p:nvSpPr>
          <p:cNvPr id="141321" name="Line 9"/>
          <p:cNvSpPr>
            <a:spLocks noChangeShapeType="1"/>
          </p:cNvSpPr>
          <p:nvPr/>
        </p:nvSpPr>
        <p:spPr bwMode="auto">
          <a:xfrm flipH="1">
            <a:off x="5867400" y="2771775"/>
            <a:ext cx="647700" cy="374650"/>
          </a:xfrm>
          <a:prstGeom prst="line">
            <a:avLst/>
          </a:prstGeom>
          <a:noFill/>
          <a:ln w="28575">
            <a:solidFill>
              <a:srgbClr val="0000FF"/>
            </a:solidFill>
            <a:round/>
            <a:headEnd/>
            <a:tailEnd type="triangle" w="med" len="lg"/>
          </a:ln>
        </p:spPr>
        <p:txBody>
          <a:bodyPr/>
          <a:lstStyle/>
          <a:p>
            <a:endParaRPr lang="zh-CN" altLang="en-US"/>
          </a:p>
        </p:txBody>
      </p:sp>
      <p:sp>
        <p:nvSpPr>
          <p:cNvPr id="141322" name="Rectangle 10"/>
          <p:cNvSpPr>
            <a:spLocks noChangeArrowheads="1"/>
          </p:cNvSpPr>
          <p:nvPr/>
        </p:nvSpPr>
        <p:spPr bwMode="auto">
          <a:xfrm>
            <a:off x="3851275" y="3213100"/>
            <a:ext cx="215900" cy="2160588"/>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141323" name="Rectangle 11"/>
          <p:cNvSpPr>
            <a:spLocks noChangeArrowheads="1"/>
          </p:cNvSpPr>
          <p:nvPr/>
        </p:nvSpPr>
        <p:spPr bwMode="auto">
          <a:xfrm>
            <a:off x="4284663" y="3213100"/>
            <a:ext cx="215900" cy="2160588"/>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141324" name="Rectangle 12"/>
          <p:cNvSpPr>
            <a:spLocks noChangeArrowheads="1"/>
          </p:cNvSpPr>
          <p:nvPr/>
        </p:nvSpPr>
        <p:spPr bwMode="auto">
          <a:xfrm>
            <a:off x="4716463" y="3213100"/>
            <a:ext cx="215900" cy="2160588"/>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141325" name="Rectangle 13"/>
          <p:cNvSpPr>
            <a:spLocks noChangeArrowheads="1"/>
          </p:cNvSpPr>
          <p:nvPr/>
        </p:nvSpPr>
        <p:spPr bwMode="auto">
          <a:xfrm>
            <a:off x="5148263" y="3213100"/>
            <a:ext cx="360362" cy="2160588"/>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141326" name="Rectangle 14"/>
          <p:cNvSpPr>
            <a:spLocks noChangeArrowheads="1"/>
          </p:cNvSpPr>
          <p:nvPr/>
        </p:nvSpPr>
        <p:spPr bwMode="auto">
          <a:xfrm>
            <a:off x="5695950" y="3213100"/>
            <a:ext cx="215900" cy="2160588"/>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141327" name="Rectangle 15"/>
          <p:cNvSpPr>
            <a:spLocks noChangeArrowheads="1"/>
          </p:cNvSpPr>
          <p:nvPr/>
        </p:nvSpPr>
        <p:spPr bwMode="auto">
          <a:xfrm>
            <a:off x="3030538" y="4076700"/>
            <a:ext cx="647700" cy="431800"/>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1318"/>
                                        </p:tgtEl>
                                        <p:attrNameLst>
                                          <p:attrName>style.visibility</p:attrName>
                                        </p:attrNameLst>
                                      </p:cBhvr>
                                      <p:to>
                                        <p:strVal val="visible"/>
                                      </p:to>
                                    </p:set>
                                    <p:animEffect transition="in" filter="wipe(up)">
                                      <p:cBhvr>
                                        <p:cTn id="7" dur="500"/>
                                        <p:tgtEl>
                                          <p:spTgt spid="141318"/>
                                        </p:tgtEl>
                                      </p:cBhvr>
                                    </p:animEffect>
                                  </p:childTnLst>
                                </p:cTn>
                              </p:par>
                            </p:childTnLst>
                          </p:cTn>
                        </p:par>
                        <p:par>
                          <p:cTn id="8" fill="hold" nodeType="afterGroup">
                            <p:stCondLst>
                              <p:cond delay="500"/>
                            </p:stCondLst>
                            <p:childTnLst>
                              <p:par>
                                <p:cTn id="9" presetID="22" presetClass="exit" presetSubtype="1" fill="hold" grpId="0" nodeType="afterEffect">
                                  <p:stCondLst>
                                    <p:cond delay="0"/>
                                  </p:stCondLst>
                                  <p:childTnLst>
                                    <p:animEffect transition="out" filter="wipe(up)">
                                      <p:cBhvr>
                                        <p:cTn id="10" dur="500"/>
                                        <p:tgtEl>
                                          <p:spTgt spid="141322"/>
                                        </p:tgtEl>
                                      </p:cBhvr>
                                    </p:animEffect>
                                    <p:set>
                                      <p:cBhvr>
                                        <p:cTn id="11" dur="1" fill="hold">
                                          <p:stCondLst>
                                            <p:cond delay="499"/>
                                          </p:stCondLst>
                                        </p:cTn>
                                        <p:tgtEl>
                                          <p:spTgt spid="141322"/>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41319"/>
                                        </p:tgtEl>
                                        <p:attrNameLst>
                                          <p:attrName>style.visibility</p:attrName>
                                        </p:attrNameLst>
                                      </p:cBhvr>
                                      <p:to>
                                        <p:strVal val="visible"/>
                                      </p:to>
                                    </p:set>
                                    <p:animEffect transition="in" filter="wipe(up)">
                                      <p:cBhvr>
                                        <p:cTn id="16" dur="500"/>
                                        <p:tgtEl>
                                          <p:spTgt spid="141319"/>
                                        </p:tgtEl>
                                      </p:cBhvr>
                                    </p:animEffect>
                                  </p:childTnLst>
                                </p:cTn>
                              </p:par>
                            </p:childTnLst>
                          </p:cTn>
                        </p:par>
                        <p:par>
                          <p:cTn id="17" fill="hold" nodeType="afterGroup">
                            <p:stCondLst>
                              <p:cond delay="500"/>
                            </p:stCondLst>
                            <p:childTnLst>
                              <p:par>
                                <p:cTn id="18" presetID="22" presetClass="exit" presetSubtype="1" fill="hold" grpId="0" nodeType="afterEffect">
                                  <p:stCondLst>
                                    <p:cond delay="0"/>
                                  </p:stCondLst>
                                  <p:childTnLst>
                                    <p:animEffect transition="out" filter="wipe(up)">
                                      <p:cBhvr>
                                        <p:cTn id="19" dur="500"/>
                                        <p:tgtEl>
                                          <p:spTgt spid="141323"/>
                                        </p:tgtEl>
                                      </p:cBhvr>
                                    </p:animEffect>
                                    <p:set>
                                      <p:cBhvr>
                                        <p:cTn id="20" dur="1" fill="hold">
                                          <p:stCondLst>
                                            <p:cond delay="499"/>
                                          </p:stCondLst>
                                        </p:cTn>
                                        <p:tgtEl>
                                          <p:spTgt spid="141323"/>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41320"/>
                                        </p:tgtEl>
                                        <p:attrNameLst>
                                          <p:attrName>style.visibility</p:attrName>
                                        </p:attrNameLst>
                                      </p:cBhvr>
                                      <p:to>
                                        <p:strVal val="visible"/>
                                      </p:to>
                                    </p:set>
                                    <p:animEffect transition="in" filter="wipe(up)">
                                      <p:cBhvr>
                                        <p:cTn id="25" dur="500"/>
                                        <p:tgtEl>
                                          <p:spTgt spid="141320"/>
                                        </p:tgtEl>
                                      </p:cBhvr>
                                    </p:animEffect>
                                  </p:childTnLst>
                                </p:cTn>
                              </p:par>
                            </p:childTnLst>
                          </p:cTn>
                        </p:par>
                        <p:par>
                          <p:cTn id="26" fill="hold" nodeType="afterGroup">
                            <p:stCondLst>
                              <p:cond delay="500"/>
                            </p:stCondLst>
                            <p:childTnLst>
                              <p:par>
                                <p:cTn id="27" presetID="22" presetClass="exit" presetSubtype="1" fill="hold" grpId="0" nodeType="afterEffect">
                                  <p:stCondLst>
                                    <p:cond delay="0"/>
                                  </p:stCondLst>
                                  <p:childTnLst>
                                    <p:animEffect transition="out" filter="wipe(up)">
                                      <p:cBhvr>
                                        <p:cTn id="28" dur="500"/>
                                        <p:tgtEl>
                                          <p:spTgt spid="141324"/>
                                        </p:tgtEl>
                                      </p:cBhvr>
                                    </p:animEffect>
                                    <p:set>
                                      <p:cBhvr>
                                        <p:cTn id="29" dur="1" fill="hold">
                                          <p:stCondLst>
                                            <p:cond delay="499"/>
                                          </p:stCondLst>
                                        </p:cTn>
                                        <p:tgtEl>
                                          <p:spTgt spid="141324"/>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41321"/>
                                        </p:tgtEl>
                                        <p:attrNameLst>
                                          <p:attrName>style.visibility</p:attrName>
                                        </p:attrNameLst>
                                      </p:cBhvr>
                                      <p:to>
                                        <p:strVal val="visible"/>
                                      </p:to>
                                    </p:set>
                                    <p:animEffect transition="in" filter="wipe(up)">
                                      <p:cBhvr>
                                        <p:cTn id="34" dur="500"/>
                                        <p:tgtEl>
                                          <p:spTgt spid="141321"/>
                                        </p:tgtEl>
                                      </p:cBhvr>
                                    </p:animEffect>
                                  </p:childTnLst>
                                </p:cTn>
                              </p:par>
                            </p:childTnLst>
                          </p:cTn>
                        </p:par>
                        <p:par>
                          <p:cTn id="35" fill="hold" nodeType="afterGroup">
                            <p:stCondLst>
                              <p:cond delay="500"/>
                            </p:stCondLst>
                            <p:childTnLst>
                              <p:par>
                                <p:cTn id="36" presetID="22" presetClass="exit" presetSubtype="1" fill="hold" grpId="0" nodeType="afterEffect">
                                  <p:stCondLst>
                                    <p:cond delay="0"/>
                                  </p:stCondLst>
                                  <p:childTnLst>
                                    <p:animEffect transition="out" filter="wipe(up)">
                                      <p:cBhvr>
                                        <p:cTn id="37" dur="500"/>
                                        <p:tgtEl>
                                          <p:spTgt spid="141325"/>
                                        </p:tgtEl>
                                      </p:cBhvr>
                                    </p:animEffect>
                                    <p:set>
                                      <p:cBhvr>
                                        <p:cTn id="38" dur="1" fill="hold">
                                          <p:stCondLst>
                                            <p:cond delay="499"/>
                                          </p:stCondLst>
                                        </p:cTn>
                                        <p:tgtEl>
                                          <p:spTgt spid="141325"/>
                                        </p:tgtEl>
                                        <p:attrNameLst>
                                          <p:attrName>style.visibility</p:attrName>
                                        </p:attrNameLst>
                                      </p:cBhvr>
                                      <p:to>
                                        <p:strVal val="hidden"/>
                                      </p:to>
                                    </p:set>
                                  </p:childTnLst>
                                </p:cTn>
                              </p:par>
                              <p:par>
                                <p:cTn id="39" presetID="22" presetClass="exit" presetSubtype="1" fill="hold" grpId="0" nodeType="withEffect">
                                  <p:stCondLst>
                                    <p:cond delay="0"/>
                                  </p:stCondLst>
                                  <p:childTnLst>
                                    <p:animEffect transition="out" filter="wipe(up)">
                                      <p:cBhvr>
                                        <p:cTn id="40" dur="500"/>
                                        <p:tgtEl>
                                          <p:spTgt spid="141326"/>
                                        </p:tgtEl>
                                      </p:cBhvr>
                                    </p:animEffect>
                                    <p:set>
                                      <p:cBhvr>
                                        <p:cTn id="41" dur="1" fill="hold">
                                          <p:stCondLst>
                                            <p:cond delay="499"/>
                                          </p:stCondLst>
                                        </p:cTn>
                                        <p:tgtEl>
                                          <p:spTgt spid="141326"/>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xit" presetSubtype="8" fill="hold" grpId="0" nodeType="clickEffect">
                                  <p:stCondLst>
                                    <p:cond delay="0"/>
                                  </p:stCondLst>
                                  <p:childTnLst>
                                    <p:animEffect transition="out" filter="wipe(left)">
                                      <p:cBhvr>
                                        <p:cTn id="45" dur="500"/>
                                        <p:tgtEl>
                                          <p:spTgt spid="141327"/>
                                        </p:tgtEl>
                                      </p:cBhvr>
                                    </p:animEffect>
                                    <p:set>
                                      <p:cBhvr>
                                        <p:cTn id="46" dur="1" fill="hold">
                                          <p:stCondLst>
                                            <p:cond delay="499"/>
                                          </p:stCondLst>
                                        </p:cTn>
                                        <p:tgtEl>
                                          <p:spTgt spid="141327"/>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141314">
                                            <p:txEl>
                                              <p:pRg st="0" end="0"/>
                                            </p:txEl>
                                          </p:spTgt>
                                        </p:tgtEl>
                                        <p:attrNameLst>
                                          <p:attrName>style.visibility</p:attrName>
                                        </p:attrNameLst>
                                      </p:cBhvr>
                                      <p:to>
                                        <p:strVal val="visible"/>
                                      </p:to>
                                    </p:set>
                                    <p:animEffect transition="in" filter="slide(fromBottom)">
                                      <p:cBhvr>
                                        <p:cTn id="51" dur="500"/>
                                        <p:tgtEl>
                                          <p:spTgt spid="141314">
                                            <p:txEl>
                                              <p:pRg st="0" end="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4" fill="hold" grpId="0" nodeType="clickEffect">
                                  <p:stCondLst>
                                    <p:cond delay="0"/>
                                  </p:stCondLst>
                                  <p:childTnLst>
                                    <p:set>
                                      <p:cBhvr>
                                        <p:cTn id="55" dur="1" fill="hold">
                                          <p:stCondLst>
                                            <p:cond delay="0"/>
                                          </p:stCondLst>
                                        </p:cTn>
                                        <p:tgtEl>
                                          <p:spTgt spid="141314">
                                            <p:txEl>
                                              <p:pRg st="1" end="1"/>
                                            </p:txEl>
                                          </p:spTgt>
                                        </p:tgtEl>
                                        <p:attrNameLst>
                                          <p:attrName>style.visibility</p:attrName>
                                        </p:attrNameLst>
                                      </p:cBhvr>
                                      <p:to>
                                        <p:strVal val="visible"/>
                                      </p:to>
                                    </p:set>
                                    <p:animEffect transition="in" filter="slide(fromBottom)">
                                      <p:cBhvr>
                                        <p:cTn id="56" dur="500"/>
                                        <p:tgtEl>
                                          <p:spTgt spid="1413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build="p"/>
      <p:bldP spid="141318" grpId="0" animBg="1"/>
      <p:bldP spid="141319" grpId="0" animBg="1"/>
      <p:bldP spid="141320" grpId="0" animBg="1"/>
      <p:bldP spid="141321" grpId="0" animBg="1"/>
      <p:bldP spid="141322" grpId="0" animBg="1"/>
      <p:bldP spid="141323" grpId="0" animBg="1"/>
      <p:bldP spid="141324" grpId="0" animBg="1"/>
      <p:bldP spid="141325" grpId="0" animBg="1"/>
      <p:bldP spid="141326" grpId="0" animBg="1"/>
      <p:bldP spid="141327"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Text Box 4"/>
          <p:cNvSpPr txBox="1">
            <a:spLocks noChangeArrowheads="1"/>
          </p:cNvSpPr>
          <p:nvPr/>
        </p:nvSpPr>
        <p:spPr bwMode="auto">
          <a:xfrm>
            <a:off x="455613" y="1019175"/>
            <a:ext cx="8231187" cy="1371600"/>
          </a:xfrm>
          <a:prstGeom prst="rect">
            <a:avLst/>
          </a:prstGeom>
          <a:noFill/>
          <a:ln w="9525">
            <a:noFill/>
            <a:miter lim="800000"/>
            <a:headEnd/>
            <a:tailEnd/>
          </a:ln>
        </p:spPr>
        <p:txBody>
          <a:bodyPr>
            <a:spAutoFit/>
          </a:bodyPr>
          <a:lstStyle/>
          <a:p>
            <a:pPr marL="342900" indent="-342900">
              <a:spcBef>
                <a:spcPct val="5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上三角形矩阵                                                的列向量组也是 </a:t>
            </a: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3</a:t>
            </a:r>
          </a:p>
          <a:p>
            <a:pPr marL="342900" indent="-342900">
              <a:spcBef>
                <a:spcPct val="50000"/>
              </a:spcBef>
              <a:buClr>
                <a:srgbClr val="0000FF"/>
              </a:buClr>
              <a:buFont typeface="Wingdings" pitchFamily="2" charset="2"/>
              <a:buNone/>
            </a:pPr>
            <a:endParaRPr kumimoji="1" lang="en-US" altLang="zh-CN" sz="2400" b="1" i="1" baseline="30000">
              <a:solidFill>
                <a:srgbClr val="000000"/>
              </a:solidFill>
              <a:latin typeface="Times New Roman" pitchFamily="18" charset="0"/>
              <a:ea typeface="楷体_GB2312"/>
              <a:cs typeface="楷体_GB2312"/>
            </a:endParaRPr>
          </a:p>
          <a:p>
            <a:pPr marL="342900" indent="-342900">
              <a:spcBef>
                <a:spcPct val="50000"/>
              </a:spcBef>
              <a:buClr>
                <a:srgbClr val="0000FF"/>
              </a:buClr>
              <a:buFont typeface="Wingdings" pitchFamily="2" charset="2"/>
              <a:buNone/>
            </a:pPr>
            <a:r>
              <a:rPr kumimoji="1" lang="en-US" altLang="zh-CN" sz="2400" b="1" i="1" baseline="30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的一个基，那么 </a:t>
            </a:r>
          </a:p>
        </p:txBody>
      </p:sp>
      <p:graphicFrame>
        <p:nvGraphicFramePr>
          <p:cNvPr id="143365" name="Object 4"/>
          <p:cNvGraphicFramePr>
            <a:graphicFrameLocks noChangeAspect="1"/>
          </p:cNvGraphicFramePr>
          <p:nvPr/>
        </p:nvGraphicFramePr>
        <p:xfrm>
          <a:off x="2411413" y="592138"/>
          <a:ext cx="3529012" cy="1397000"/>
        </p:xfrm>
        <a:graphic>
          <a:graphicData uri="http://schemas.openxmlformats.org/presentationml/2006/ole">
            <mc:AlternateContent xmlns:mc="http://schemas.openxmlformats.org/markup-compatibility/2006">
              <mc:Choice xmlns:v="urn:schemas-microsoft-com:vml" Requires="v">
                <p:oleObj spid="_x0000_s302116" name="Equation" r:id="rId3" imgW="1765300" imgH="698500" progId="">
                  <p:embed/>
                </p:oleObj>
              </mc:Choice>
              <mc:Fallback>
                <p:oleObj name="Equation" r:id="rId3" imgW="1765300" imgH="698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592138"/>
                        <a:ext cx="3529012"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66" name="Object 5"/>
          <p:cNvGraphicFramePr>
            <a:graphicFrameLocks noChangeAspect="1"/>
          </p:cNvGraphicFramePr>
          <p:nvPr/>
        </p:nvGraphicFramePr>
        <p:xfrm>
          <a:off x="1352550" y="2590800"/>
          <a:ext cx="6435725" cy="1397000"/>
        </p:xfrm>
        <a:graphic>
          <a:graphicData uri="http://schemas.openxmlformats.org/presentationml/2006/ole">
            <mc:AlternateContent xmlns:mc="http://schemas.openxmlformats.org/markup-compatibility/2006">
              <mc:Choice xmlns:v="urn:schemas-microsoft-com:vml" Requires="v">
                <p:oleObj spid="_x0000_s302117" name="Equation" r:id="rId5" imgW="3213100" imgH="698500" progId="">
                  <p:embed/>
                </p:oleObj>
              </mc:Choice>
              <mc:Fallback>
                <p:oleObj name="Equation" r:id="rId5" imgW="3213100" imgH="6985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550" y="2590800"/>
                        <a:ext cx="6435725"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7" name="Rectangle 7"/>
          <p:cNvSpPr>
            <a:spLocks noChangeArrowheads="1"/>
          </p:cNvSpPr>
          <p:nvPr/>
        </p:nvSpPr>
        <p:spPr bwMode="auto">
          <a:xfrm>
            <a:off x="455613" y="4189413"/>
            <a:ext cx="8229600" cy="493712"/>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kumimoji="1" lang="en-US" altLang="en-US" sz="2400" b="1">
                <a:solidFill>
                  <a:srgbClr val="FF0000"/>
                </a:solidFill>
                <a:latin typeface="Times New Roman" pitchFamily="18" charset="0"/>
                <a:ea typeface="楷体_GB2312"/>
                <a:cs typeface="楷体_GB2312"/>
              </a:rPr>
              <a:t>结论</a:t>
            </a:r>
            <a:r>
              <a:rPr kumimoji="1" lang="zh-CN" altLang="en-US" sz="2400" b="1">
                <a:solidFill>
                  <a:srgbClr val="FF0000"/>
                </a:solidFill>
                <a:latin typeface="Times New Roman" pitchFamily="18" charset="0"/>
                <a:ea typeface="楷体_GB2312"/>
                <a:cs typeface="楷体_GB2312"/>
              </a:rPr>
              <a:t>：</a:t>
            </a:r>
            <a:r>
              <a:rPr kumimoji="1" lang="en-US" altLang="en-US" sz="2400" b="1">
                <a:solidFill>
                  <a:srgbClr val="FF0000"/>
                </a:solidFill>
                <a:latin typeface="Times New Roman" pitchFamily="18" charset="0"/>
                <a:ea typeface="楷体_GB2312"/>
                <a:cs typeface="楷体_GB2312"/>
              </a:rPr>
              <a:t>同一个向量在不同基中的坐标是不同的</a:t>
            </a:r>
            <a:r>
              <a:rPr kumimoji="1" lang="zh-CN" altLang="en-US" sz="2400" b="1">
                <a:solidFill>
                  <a:srgbClr val="FF0000"/>
                </a:solidFill>
                <a:latin typeface="Times New Roman" pitchFamily="18" charset="0"/>
                <a:ea typeface="楷体_GB2312"/>
                <a:cs typeface="楷体_GB2312"/>
              </a:rPr>
              <a:t>．</a:t>
            </a:r>
          </a:p>
        </p:txBody>
      </p:sp>
      <p:sp>
        <p:nvSpPr>
          <p:cNvPr id="143368" name="Line 8"/>
          <p:cNvSpPr>
            <a:spLocks noChangeShapeType="1"/>
          </p:cNvSpPr>
          <p:nvPr/>
        </p:nvSpPr>
        <p:spPr bwMode="auto">
          <a:xfrm>
            <a:off x="5003800" y="692150"/>
            <a:ext cx="0" cy="1258888"/>
          </a:xfrm>
          <a:prstGeom prst="line">
            <a:avLst/>
          </a:prstGeom>
          <a:noFill/>
          <a:ln w="28575">
            <a:solidFill>
              <a:srgbClr val="0000FF"/>
            </a:solidFill>
            <a:round/>
            <a:headEnd/>
            <a:tailEnd/>
          </a:ln>
        </p:spPr>
        <p:txBody>
          <a:bodyPr/>
          <a:lstStyle/>
          <a:p>
            <a:endParaRPr lang="zh-CN" altLang="en-US"/>
          </a:p>
        </p:txBody>
      </p:sp>
      <p:sp>
        <p:nvSpPr>
          <p:cNvPr id="143369" name="Line 9"/>
          <p:cNvSpPr>
            <a:spLocks noChangeShapeType="1"/>
          </p:cNvSpPr>
          <p:nvPr/>
        </p:nvSpPr>
        <p:spPr bwMode="auto">
          <a:xfrm>
            <a:off x="5464175" y="692150"/>
            <a:ext cx="0" cy="1258888"/>
          </a:xfrm>
          <a:prstGeom prst="line">
            <a:avLst/>
          </a:prstGeom>
          <a:noFill/>
          <a:ln w="28575">
            <a:solidFill>
              <a:srgbClr val="0000FF"/>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3365"/>
                                        </p:tgtEl>
                                        <p:attrNameLst>
                                          <p:attrName>style.visibility</p:attrName>
                                        </p:attrNameLst>
                                      </p:cBhvr>
                                      <p:to>
                                        <p:strVal val="visible"/>
                                      </p:to>
                                    </p:set>
                                    <p:animEffect transition="in" filter="box(in)">
                                      <p:cBhvr>
                                        <p:cTn id="7" dur="500"/>
                                        <p:tgtEl>
                                          <p:spTgt spid="14336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43364"/>
                                        </p:tgtEl>
                                        <p:attrNameLst>
                                          <p:attrName>style.visibility</p:attrName>
                                        </p:attrNameLst>
                                      </p:cBhvr>
                                      <p:to>
                                        <p:strVal val="visible"/>
                                      </p:to>
                                    </p:set>
                                    <p:animEffect transition="in" filter="box(in)">
                                      <p:cBhvr>
                                        <p:cTn id="10" dur="500"/>
                                        <p:tgtEl>
                                          <p:spTgt spid="143364"/>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43368"/>
                                        </p:tgtEl>
                                        <p:attrNameLst>
                                          <p:attrName>style.visibility</p:attrName>
                                        </p:attrNameLst>
                                      </p:cBhvr>
                                      <p:to>
                                        <p:strVal val="visible"/>
                                      </p:to>
                                    </p:set>
                                    <p:animEffect transition="in" filter="box(in)">
                                      <p:cBhvr>
                                        <p:cTn id="13" dur="500"/>
                                        <p:tgtEl>
                                          <p:spTgt spid="143368"/>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43369"/>
                                        </p:tgtEl>
                                        <p:attrNameLst>
                                          <p:attrName>style.visibility</p:attrName>
                                        </p:attrNameLst>
                                      </p:cBhvr>
                                      <p:to>
                                        <p:strVal val="visible"/>
                                      </p:to>
                                    </p:set>
                                    <p:animEffect transition="in" filter="box(in)">
                                      <p:cBhvr>
                                        <p:cTn id="16" dur="500"/>
                                        <p:tgtEl>
                                          <p:spTgt spid="1433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3366"/>
                                        </p:tgtEl>
                                        <p:attrNameLst>
                                          <p:attrName>style.visibility</p:attrName>
                                        </p:attrNameLst>
                                      </p:cBhvr>
                                      <p:to>
                                        <p:strVal val="visible"/>
                                      </p:to>
                                    </p:set>
                                    <p:animEffect transition="in" filter="wipe(left)">
                                      <p:cBhvr>
                                        <p:cTn id="21" dur="500"/>
                                        <p:tgtEl>
                                          <p:spTgt spid="14336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143367">
                                            <p:txEl>
                                              <p:pRg st="0" end="0"/>
                                            </p:txEl>
                                          </p:spTgt>
                                        </p:tgtEl>
                                        <p:attrNameLst>
                                          <p:attrName>style.visibility</p:attrName>
                                        </p:attrNameLst>
                                      </p:cBhvr>
                                      <p:to>
                                        <p:strVal val="visible"/>
                                      </p:to>
                                    </p:set>
                                    <p:anim by="(-#ppt_w*2)" calcmode="lin" valueType="num">
                                      <p:cBhvr rctx="PPT">
                                        <p:cTn id="26" dur="500" autoRev="1" fill="hold">
                                          <p:stCondLst>
                                            <p:cond delay="0"/>
                                          </p:stCondLst>
                                        </p:cTn>
                                        <p:tgtEl>
                                          <p:spTgt spid="143367">
                                            <p:txEl>
                                              <p:pRg st="0" end="0"/>
                                            </p:txEl>
                                          </p:spTgt>
                                        </p:tgtEl>
                                        <p:attrNameLst>
                                          <p:attrName>ppt_w</p:attrName>
                                        </p:attrNameLst>
                                      </p:cBhvr>
                                    </p:anim>
                                    <p:anim by="(#ppt_w*0.50)" calcmode="lin" valueType="num">
                                      <p:cBhvr>
                                        <p:cTn id="27" dur="500" decel="50000" autoRev="1" fill="hold">
                                          <p:stCondLst>
                                            <p:cond delay="0"/>
                                          </p:stCondLst>
                                        </p:cTn>
                                        <p:tgtEl>
                                          <p:spTgt spid="143367">
                                            <p:txEl>
                                              <p:pRg st="0" end="0"/>
                                            </p:txEl>
                                          </p:spTgt>
                                        </p:tgtEl>
                                        <p:attrNameLst>
                                          <p:attrName>ppt_x</p:attrName>
                                        </p:attrNameLst>
                                      </p:cBhvr>
                                    </p:anim>
                                    <p:anim from="(-#ppt_h/2)" to="(#ppt_y)" calcmode="lin" valueType="num">
                                      <p:cBhvr>
                                        <p:cTn id="28" dur="1000" fill="hold">
                                          <p:stCondLst>
                                            <p:cond delay="0"/>
                                          </p:stCondLst>
                                        </p:cTn>
                                        <p:tgtEl>
                                          <p:spTgt spid="143367">
                                            <p:txEl>
                                              <p:pRg st="0" end="0"/>
                                            </p:txEl>
                                          </p:spTgt>
                                        </p:tgtEl>
                                        <p:attrNameLst>
                                          <p:attrName>ppt_y</p:attrName>
                                        </p:attrNameLst>
                                      </p:cBhvr>
                                    </p:anim>
                                    <p:animRot by="21600000">
                                      <p:cBhvr>
                                        <p:cTn id="29" dur="1000" fill="hold">
                                          <p:stCondLst>
                                            <p:cond delay="0"/>
                                          </p:stCondLst>
                                        </p:cTn>
                                        <p:tgtEl>
                                          <p:spTgt spid="143367">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4" grpId="0"/>
      <p:bldP spid="143367" grpId="0" build="p"/>
      <p:bldP spid="143368" grpId="0" animBg="1"/>
      <p:bldP spid="143369" grpId="0"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10" name="Text Box 4"/>
          <p:cNvSpPr txBox="1">
            <a:spLocks noChangeArrowheads="1"/>
          </p:cNvSpPr>
          <p:nvPr/>
        </p:nvSpPr>
        <p:spPr bwMode="auto">
          <a:xfrm>
            <a:off x="455613" y="1008063"/>
            <a:ext cx="8231187" cy="1552575"/>
          </a:xfrm>
          <a:prstGeom prst="rect">
            <a:avLst/>
          </a:prstGeom>
          <a:noFill/>
          <a:ln w="9525">
            <a:noFill/>
            <a:miter lim="800000"/>
            <a:headEnd/>
            <a:tailEnd/>
          </a:ln>
        </p:spPr>
        <p:txBody>
          <a:bodyPr/>
          <a:lstStyle/>
          <a:p>
            <a:pPr marL="457200" indent="-457200">
              <a:spcBef>
                <a:spcPct val="50000"/>
              </a:spcBef>
              <a:buClr>
                <a:srgbClr val="0000FF"/>
              </a:buClr>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a:t>
            </a:r>
          </a:p>
          <a:p>
            <a:pPr marL="457200" indent="-457200">
              <a:spcBef>
                <a:spcPct val="50000"/>
              </a:spcBef>
              <a:buClr>
                <a:srgbClr val="0000FF"/>
              </a:buClr>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验证</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是</a:t>
            </a: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的一个基，并求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在这个基中的坐标</a:t>
            </a:r>
            <a:r>
              <a:rPr kumimoji="1" lang="en-US" altLang="zh-CN" sz="2400" b="1">
                <a:solidFill>
                  <a:srgbClr val="000000"/>
                </a:solidFill>
                <a:latin typeface="楷体_GB2312"/>
                <a:ea typeface="楷体_GB2312"/>
                <a:cs typeface="楷体_GB2312"/>
              </a:rPr>
              <a:t>.</a:t>
            </a:r>
          </a:p>
        </p:txBody>
      </p:sp>
      <p:graphicFrame>
        <p:nvGraphicFramePr>
          <p:cNvPr id="303108" name="Object 4"/>
          <p:cNvGraphicFramePr>
            <a:graphicFrameLocks noChangeAspect="1"/>
          </p:cNvGraphicFramePr>
          <p:nvPr/>
        </p:nvGraphicFramePr>
        <p:xfrm>
          <a:off x="1462088" y="577850"/>
          <a:ext cx="7075487" cy="1397000"/>
        </p:xfrm>
        <a:graphic>
          <a:graphicData uri="http://schemas.openxmlformats.org/presentationml/2006/ole">
            <mc:AlternateContent xmlns:mc="http://schemas.openxmlformats.org/markup-compatibility/2006">
              <mc:Choice xmlns:v="urn:schemas-microsoft-com:vml" Requires="v">
                <p:oleObj spid="_x0000_s303140" name="Equation" r:id="rId3" imgW="3530600" imgH="698500" progId="">
                  <p:embed/>
                </p:oleObj>
              </mc:Choice>
              <mc:Fallback>
                <p:oleObj name="Equation" r:id="rId3" imgW="3530600" imgH="698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088" y="577850"/>
                        <a:ext cx="7075487"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42" name="Text Box 6"/>
          <p:cNvSpPr txBox="1">
            <a:spLocks noChangeArrowheads="1"/>
          </p:cNvSpPr>
          <p:nvPr/>
        </p:nvSpPr>
        <p:spPr bwMode="auto">
          <a:xfrm>
            <a:off x="455613" y="2781300"/>
            <a:ext cx="8231187" cy="3560763"/>
          </a:xfrm>
          <a:prstGeom prst="rect">
            <a:avLst/>
          </a:prstGeom>
          <a:noFill/>
          <a:ln w="9525">
            <a:noFill/>
            <a:miter lim="800000"/>
            <a:headEnd/>
            <a:tailEnd/>
          </a:ln>
        </p:spPr>
        <p:txBody>
          <a:bodyPr/>
          <a:lstStyle/>
          <a:p>
            <a:pPr marL="457200" indent="-457200">
              <a:spcBef>
                <a:spcPct val="50000"/>
              </a:spcBef>
              <a:buClr>
                <a:srgbClr val="0000FF"/>
              </a:buClr>
              <a:buFont typeface="Wingdings" pitchFamily="2" charset="2"/>
              <a:buNone/>
            </a:pPr>
            <a:r>
              <a:rPr kumimoji="1" lang="zh-CN" altLang="en-US" sz="2400" b="1">
                <a:solidFill>
                  <a:srgbClr val="0000FF"/>
                </a:solidFill>
                <a:latin typeface="Times New Roman" pitchFamily="18" charset="0"/>
                <a:ea typeface="楷体_GB2312"/>
                <a:cs typeface="楷体_GB2312"/>
              </a:rPr>
              <a:t>分析：</a:t>
            </a:r>
            <a:endParaRPr kumimoji="1" lang="zh-CN" altLang="en-US" sz="2400" b="1">
              <a:solidFill>
                <a:srgbClr val="000000"/>
              </a:solidFill>
              <a:latin typeface="Times New Roman" pitchFamily="18" charset="0"/>
              <a:ea typeface="楷体_GB2312"/>
              <a:cs typeface="楷体_GB2312"/>
            </a:endParaRPr>
          </a:p>
          <a:p>
            <a:pPr marL="457200" indent="-457200">
              <a:lnSpc>
                <a:spcPct val="130000"/>
              </a:lnSpc>
              <a:spcBef>
                <a:spcPct val="50000"/>
              </a:spcBef>
              <a:buClr>
                <a:srgbClr val="0000FF"/>
              </a:buClr>
              <a:buSzPct val="75000"/>
              <a:buFont typeface="Wingdings" pitchFamily="2" charset="2"/>
              <a:buChar char="l"/>
            </a:pP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是 </a:t>
            </a: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的一个基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en-US" altLang="zh-CN" sz="2400" b="1">
                <a:solidFill>
                  <a:srgbClr val="000000"/>
                </a:solidFill>
                <a:latin typeface="Times New Roman" pitchFamily="18" charset="0"/>
                <a:ea typeface="楷体_GB2312"/>
                <a:cs typeface="楷体_GB2312"/>
              </a:rPr>
              <a:t>) = 3</a:t>
            </a:r>
          </a:p>
          <a:p>
            <a:pPr marL="457200" indent="-457200">
              <a:lnSpc>
                <a:spcPct val="130000"/>
              </a:lnSpc>
              <a:spcBef>
                <a:spcPct val="50000"/>
              </a:spcBef>
              <a:buClr>
                <a:srgbClr val="0000FF"/>
              </a:buClr>
              <a:buSzPct val="75000"/>
              <a:buFont typeface="Wingdings" pitchFamily="2" charset="2"/>
              <a:buChar char="l"/>
            </a:pP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在这个基中的坐标          用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p>
          <a:p>
            <a:pPr marL="457200" indent="-457200">
              <a:lnSpc>
                <a:spcPct val="130000"/>
              </a:lnSpc>
              <a:spcBef>
                <a:spcPct val="50000"/>
              </a:spcBef>
              <a:buClr>
                <a:srgbClr val="0000FF"/>
              </a:buClr>
              <a:buSzPct val="75000"/>
              <a:buFont typeface="Wingdings" pitchFamily="2" charset="2"/>
              <a:buChar char="l"/>
            </a:pPr>
            <a:r>
              <a:rPr kumimoji="1" lang="zh-CN" altLang="en-US" sz="2400" b="1">
                <a:solidFill>
                  <a:srgbClr val="000000"/>
                </a:solidFill>
                <a:latin typeface="Times New Roman" pitchFamily="18" charset="0"/>
                <a:ea typeface="楷体_GB2312"/>
                <a:cs typeface="楷体_GB2312"/>
              </a:rPr>
              <a:t>当          时，</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a:t>
            </a:r>
            <a:r>
              <a:rPr kumimoji="1" lang="zh-CN" altLang="en-US" sz="2400" b="1">
                <a:solidFill>
                  <a:srgbClr val="0000FF"/>
                </a:solidFill>
                <a:latin typeface="Times New Roman" pitchFamily="18" charset="0"/>
                <a:ea typeface="楷体_GB2312"/>
                <a:cs typeface="楷体_GB2312"/>
              </a:rPr>
              <a:t>列向量组</a:t>
            </a:r>
            <a:r>
              <a:rPr kumimoji="1" lang="zh-CN" altLang="en-US" sz="2400" b="1">
                <a:solidFill>
                  <a:srgbClr val="000000"/>
                </a:solidFill>
                <a:latin typeface="Times New Roman" pitchFamily="18" charset="0"/>
                <a:ea typeface="楷体_GB2312"/>
                <a:cs typeface="楷体_GB2312"/>
              </a:rPr>
              <a:t>与</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a:t>
            </a:r>
            <a:r>
              <a:rPr kumimoji="1" lang="zh-CN" altLang="en-US" sz="2400" b="1">
                <a:solidFill>
                  <a:srgbClr val="0000FF"/>
                </a:solidFill>
                <a:latin typeface="Times New Roman" pitchFamily="18" charset="0"/>
                <a:ea typeface="楷体_GB2312"/>
                <a:cs typeface="楷体_GB2312"/>
              </a:rPr>
              <a:t>列向量组</a:t>
            </a:r>
            <a:r>
              <a:rPr kumimoji="1" lang="zh-CN" altLang="en-US" sz="2400" b="1">
                <a:solidFill>
                  <a:srgbClr val="000000"/>
                </a:solidFill>
                <a:latin typeface="Times New Roman" pitchFamily="18" charset="0"/>
                <a:ea typeface="楷体_GB2312"/>
                <a:cs typeface="楷体_GB2312"/>
              </a:rPr>
              <a:t>有相同的线性关系．（</a:t>
            </a:r>
            <a:r>
              <a:rPr kumimoji="1" lang="en-US" altLang="zh-CN" sz="2400" b="1">
                <a:solidFill>
                  <a:srgbClr val="000000"/>
                </a:solidFill>
                <a:latin typeface="Times New Roman" pitchFamily="18" charset="0"/>
                <a:ea typeface="楷体_GB2312"/>
                <a:cs typeface="楷体_GB2312"/>
              </a:rPr>
              <a:t>P. 93 </a:t>
            </a:r>
            <a:r>
              <a:rPr kumimoji="1" lang="zh-CN" altLang="en-US" sz="2400" b="1">
                <a:solidFill>
                  <a:srgbClr val="000000"/>
                </a:solidFill>
                <a:latin typeface="Times New Roman" pitchFamily="18" charset="0"/>
                <a:ea typeface="楷体_GB2312"/>
                <a:cs typeface="楷体_GB2312"/>
              </a:rPr>
              <a:t>例</a:t>
            </a:r>
            <a:r>
              <a:rPr kumimoji="1" lang="en-US" altLang="zh-CN" sz="2400" b="1">
                <a:solidFill>
                  <a:srgbClr val="000000"/>
                </a:solidFill>
                <a:latin typeface="Times New Roman" pitchFamily="18" charset="0"/>
                <a:ea typeface="楷体_GB2312"/>
                <a:cs typeface="楷体_GB2312"/>
              </a:rPr>
              <a:t>11</a:t>
            </a:r>
            <a:r>
              <a:rPr kumimoji="1" lang="zh-CN" altLang="en-US" sz="2400" b="1">
                <a:solidFill>
                  <a:srgbClr val="000000"/>
                </a:solidFill>
                <a:latin typeface="Times New Roman" pitchFamily="18" charset="0"/>
                <a:ea typeface="楷体_GB2312"/>
                <a:cs typeface="楷体_GB2312"/>
              </a:rPr>
              <a:t>）</a:t>
            </a:r>
          </a:p>
          <a:p>
            <a:pPr marL="457200" indent="-457200">
              <a:lnSpc>
                <a:spcPct val="130000"/>
              </a:lnSpc>
              <a:spcBef>
                <a:spcPct val="5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为此，考虑把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a:t>
            </a:r>
            <a:r>
              <a:rPr kumimoji="1" lang="en-US" altLang="zh-CN"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化为</a:t>
            </a:r>
            <a:r>
              <a:rPr kumimoji="1" lang="zh-CN" altLang="en-US" sz="2400" b="1">
                <a:solidFill>
                  <a:srgbClr val="FF0000"/>
                </a:solidFill>
                <a:latin typeface="Times New Roman" pitchFamily="18" charset="0"/>
                <a:ea typeface="楷体_GB2312"/>
                <a:cs typeface="楷体_GB2312"/>
              </a:rPr>
              <a:t>行最简形矩阵</a:t>
            </a:r>
            <a:r>
              <a:rPr kumimoji="1" lang="zh-CN" altLang="en-US" sz="2400" b="1">
                <a:solidFill>
                  <a:srgbClr val="000000"/>
                </a:solidFill>
                <a:latin typeface="Times New Roman" pitchFamily="18" charset="0"/>
                <a:ea typeface="楷体_GB2312"/>
                <a:cs typeface="楷体_GB2312"/>
              </a:rPr>
              <a:t>．</a:t>
            </a:r>
          </a:p>
        </p:txBody>
      </p:sp>
      <p:sp>
        <p:nvSpPr>
          <p:cNvPr id="142343" name="AutoShape 7"/>
          <p:cNvSpPr>
            <a:spLocks noChangeArrowheads="1"/>
          </p:cNvSpPr>
          <p:nvPr/>
        </p:nvSpPr>
        <p:spPr bwMode="auto">
          <a:xfrm>
            <a:off x="4198938" y="3443288"/>
            <a:ext cx="503237" cy="360362"/>
          </a:xfrm>
          <a:prstGeom prst="leftRightArrow">
            <a:avLst>
              <a:gd name="adj1" fmla="val 50000"/>
              <a:gd name="adj2" fmla="val 27930"/>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sp>
        <p:nvSpPr>
          <p:cNvPr id="142344" name="AutoShape 8"/>
          <p:cNvSpPr>
            <a:spLocks noChangeArrowheads="1"/>
          </p:cNvSpPr>
          <p:nvPr/>
        </p:nvSpPr>
        <p:spPr bwMode="auto">
          <a:xfrm>
            <a:off x="4298950" y="4086225"/>
            <a:ext cx="503238" cy="360363"/>
          </a:xfrm>
          <a:prstGeom prst="leftRightArrow">
            <a:avLst>
              <a:gd name="adj1" fmla="val 50000"/>
              <a:gd name="adj2" fmla="val 27930"/>
            </a:avLst>
          </a:prstGeom>
          <a:solidFill>
            <a:schemeClr val="accent1"/>
          </a:solidFill>
          <a:ln w="9525">
            <a:solidFill>
              <a:schemeClr val="tx1"/>
            </a:solidFill>
            <a:miter lim="800000"/>
            <a:headEnd/>
            <a:tailEnd/>
          </a:ln>
        </p:spPr>
        <p:txBody>
          <a:bodyPr wrap="none" anchor="ctr"/>
          <a:lstStyle/>
          <a:p>
            <a:endParaRPr lang="zh-CN" altLang="en-US">
              <a:solidFill>
                <a:srgbClr val="000000"/>
              </a:solidFill>
            </a:endParaRPr>
          </a:p>
        </p:txBody>
      </p:sp>
      <p:graphicFrame>
        <p:nvGraphicFramePr>
          <p:cNvPr id="142345" name="Object 5"/>
          <p:cNvGraphicFramePr>
            <a:graphicFrameLocks noChangeAspect="1"/>
          </p:cNvGraphicFramePr>
          <p:nvPr/>
        </p:nvGraphicFramePr>
        <p:xfrm>
          <a:off x="1287463" y="4594225"/>
          <a:ext cx="788987" cy="533400"/>
        </p:xfrm>
        <a:graphic>
          <a:graphicData uri="http://schemas.openxmlformats.org/presentationml/2006/ole">
            <mc:AlternateContent xmlns:mc="http://schemas.openxmlformats.org/markup-compatibility/2006">
              <mc:Choice xmlns:v="urn:schemas-microsoft-com:vml" Requires="v">
                <p:oleObj spid="_x0000_s303141" name="Equation" r:id="rId5" imgW="393359" imgH="266469" progId="">
                  <p:embed/>
                </p:oleObj>
              </mc:Choice>
              <mc:Fallback>
                <p:oleObj name="Equation" r:id="rId5" imgW="393359" imgH="266469"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463" y="4594225"/>
                        <a:ext cx="788987"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2342">
                                            <p:txEl>
                                              <p:pRg st="0" end="0"/>
                                            </p:txEl>
                                          </p:spTgt>
                                        </p:tgtEl>
                                        <p:attrNameLst>
                                          <p:attrName>style.visibility</p:attrName>
                                        </p:attrNameLst>
                                      </p:cBhvr>
                                      <p:to>
                                        <p:strVal val="visible"/>
                                      </p:to>
                                    </p:set>
                                    <p:animEffect transition="in" filter="blinds(horizontal)">
                                      <p:cBhvr>
                                        <p:cTn id="7" dur="500"/>
                                        <p:tgtEl>
                                          <p:spTgt spid="1423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2342">
                                            <p:txEl>
                                              <p:pRg st="1" end="1"/>
                                            </p:txEl>
                                          </p:spTgt>
                                        </p:tgtEl>
                                        <p:attrNameLst>
                                          <p:attrName>style.visibility</p:attrName>
                                        </p:attrNameLst>
                                      </p:cBhvr>
                                      <p:to>
                                        <p:strVal val="visible"/>
                                      </p:to>
                                    </p:set>
                                    <p:animEffect transition="in" filter="blinds(horizontal)">
                                      <p:cBhvr>
                                        <p:cTn id="12" dur="500"/>
                                        <p:tgtEl>
                                          <p:spTgt spid="14234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2343"/>
                                        </p:tgtEl>
                                        <p:attrNameLst>
                                          <p:attrName>style.visibility</p:attrName>
                                        </p:attrNameLst>
                                      </p:cBhvr>
                                      <p:to>
                                        <p:strVal val="visible"/>
                                      </p:to>
                                    </p:set>
                                    <p:animEffect transition="in" filter="blinds(horizontal)">
                                      <p:cBhvr>
                                        <p:cTn id="15" dur="500"/>
                                        <p:tgtEl>
                                          <p:spTgt spid="14234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42342">
                                            <p:txEl>
                                              <p:pRg st="2" end="2"/>
                                            </p:txEl>
                                          </p:spTgt>
                                        </p:tgtEl>
                                        <p:attrNameLst>
                                          <p:attrName>style.visibility</p:attrName>
                                        </p:attrNameLst>
                                      </p:cBhvr>
                                      <p:to>
                                        <p:strVal val="visible"/>
                                      </p:to>
                                    </p:set>
                                    <p:animEffect transition="in" filter="blinds(horizontal)">
                                      <p:cBhvr>
                                        <p:cTn id="20" dur="500"/>
                                        <p:tgtEl>
                                          <p:spTgt spid="142342">
                                            <p:txEl>
                                              <p:pRg st="2" end="2"/>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42344"/>
                                        </p:tgtEl>
                                        <p:attrNameLst>
                                          <p:attrName>style.visibility</p:attrName>
                                        </p:attrNameLst>
                                      </p:cBhvr>
                                      <p:to>
                                        <p:strVal val="visible"/>
                                      </p:to>
                                    </p:set>
                                    <p:animEffect transition="in" filter="blinds(horizontal)">
                                      <p:cBhvr>
                                        <p:cTn id="23" dur="500"/>
                                        <p:tgtEl>
                                          <p:spTgt spid="14234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42342">
                                            <p:txEl>
                                              <p:pRg st="3" end="3"/>
                                            </p:txEl>
                                          </p:spTgt>
                                        </p:tgtEl>
                                        <p:attrNameLst>
                                          <p:attrName>style.visibility</p:attrName>
                                        </p:attrNameLst>
                                      </p:cBhvr>
                                      <p:to>
                                        <p:strVal val="visible"/>
                                      </p:to>
                                    </p:set>
                                    <p:animEffect transition="in" filter="blinds(horizontal)">
                                      <p:cBhvr>
                                        <p:cTn id="28" dur="500"/>
                                        <p:tgtEl>
                                          <p:spTgt spid="142342">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42345"/>
                                        </p:tgtEl>
                                        <p:attrNameLst>
                                          <p:attrName>style.visibility</p:attrName>
                                        </p:attrNameLst>
                                      </p:cBhvr>
                                      <p:to>
                                        <p:strVal val="visible"/>
                                      </p:to>
                                    </p:set>
                                    <p:animEffect transition="in" filter="blinds(horizontal)">
                                      <p:cBhvr>
                                        <p:cTn id="31" dur="500"/>
                                        <p:tgtEl>
                                          <p:spTgt spid="14234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10" fill="hold" nodeType="clickEffect">
                                  <p:stCondLst>
                                    <p:cond delay="0"/>
                                  </p:stCondLst>
                                  <p:childTnLst>
                                    <p:set>
                                      <p:cBhvr>
                                        <p:cTn id="35" dur="1" fill="hold">
                                          <p:stCondLst>
                                            <p:cond delay="0"/>
                                          </p:stCondLst>
                                        </p:cTn>
                                        <p:tgtEl>
                                          <p:spTgt spid="142342">
                                            <p:txEl>
                                              <p:pRg st="4" end="4"/>
                                            </p:txEl>
                                          </p:spTgt>
                                        </p:tgtEl>
                                        <p:attrNameLst>
                                          <p:attrName>style.visibility</p:attrName>
                                        </p:attrNameLst>
                                      </p:cBhvr>
                                      <p:to>
                                        <p:strVal val="visible"/>
                                      </p:to>
                                    </p:set>
                                    <p:anim calcmode="lin" valueType="num">
                                      <p:cBhvr>
                                        <p:cTn id="36" dur="500" fill="hold"/>
                                        <p:tgtEl>
                                          <p:spTgt spid="142342">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142342">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3" grpId="0" animBg="1"/>
      <p:bldP spid="142344"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4133" name="Object 5"/>
          <p:cNvGraphicFramePr>
            <a:graphicFrameLocks noChangeAspect="1"/>
          </p:cNvGraphicFramePr>
          <p:nvPr/>
        </p:nvGraphicFramePr>
        <p:xfrm>
          <a:off x="1462088" y="577850"/>
          <a:ext cx="7075487" cy="1397000"/>
        </p:xfrm>
        <a:graphic>
          <a:graphicData uri="http://schemas.openxmlformats.org/presentationml/2006/ole">
            <mc:AlternateContent xmlns:mc="http://schemas.openxmlformats.org/markup-compatibility/2006">
              <mc:Choice xmlns:v="urn:schemas-microsoft-com:vml" Requires="v">
                <p:oleObj spid="_x0000_s304181" name="Equation" r:id="rId3" imgW="3530600" imgH="698500" progId="">
                  <p:embed/>
                </p:oleObj>
              </mc:Choice>
              <mc:Fallback>
                <p:oleObj name="Equation" r:id="rId3" imgW="3530600" imgH="6985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088" y="577850"/>
                        <a:ext cx="7075487"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4136" name="Text Box 4"/>
          <p:cNvSpPr txBox="1">
            <a:spLocks noChangeArrowheads="1"/>
          </p:cNvSpPr>
          <p:nvPr/>
        </p:nvSpPr>
        <p:spPr bwMode="auto">
          <a:xfrm>
            <a:off x="455613" y="2781300"/>
            <a:ext cx="8231187" cy="457200"/>
          </a:xfrm>
          <a:prstGeom prst="rect">
            <a:avLst/>
          </a:prstGeom>
          <a:noFill/>
          <a:ln w="9525">
            <a:noFill/>
            <a:miter lim="800000"/>
            <a:headEnd/>
            <a:tailEnd/>
          </a:ln>
        </p:spPr>
        <p:txBody>
          <a:bodyPr/>
          <a:lstStyle/>
          <a:p>
            <a:pPr marL="457200" indent="-457200">
              <a:spcBef>
                <a:spcPct val="50000"/>
              </a:spcBef>
              <a:buClr>
                <a:srgbClr val="0000FF"/>
              </a:buClr>
              <a:buFont typeface="Wingdings" pitchFamily="2" charset="2"/>
              <a:buNone/>
            </a:pPr>
            <a:r>
              <a:rPr kumimoji="1" lang="zh-CN" altLang="en-US" sz="2400" b="1">
                <a:solidFill>
                  <a:srgbClr val="0000FF"/>
                </a:solidFill>
                <a:latin typeface="Times New Roman" pitchFamily="18" charset="0"/>
                <a:ea typeface="楷体_GB2312"/>
                <a:cs typeface="楷体_GB2312"/>
              </a:rPr>
              <a:t>解：</a:t>
            </a:r>
            <a:endParaRPr kumimoji="1" lang="zh-CN" altLang="en-US" sz="2400" b="1">
              <a:solidFill>
                <a:srgbClr val="000000"/>
              </a:solidFill>
              <a:latin typeface="Times New Roman" pitchFamily="18" charset="0"/>
              <a:ea typeface="楷体_GB2312"/>
              <a:cs typeface="楷体_GB2312"/>
            </a:endParaRPr>
          </a:p>
        </p:txBody>
      </p:sp>
      <p:graphicFrame>
        <p:nvGraphicFramePr>
          <p:cNvPr id="146440" name="Object 6"/>
          <p:cNvGraphicFramePr>
            <a:graphicFrameLocks noChangeAspect="1"/>
          </p:cNvGraphicFramePr>
          <p:nvPr/>
        </p:nvGraphicFramePr>
        <p:xfrm>
          <a:off x="1149350" y="2781300"/>
          <a:ext cx="6845300" cy="2540000"/>
        </p:xfrm>
        <a:graphic>
          <a:graphicData uri="http://schemas.openxmlformats.org/presentationml/2006/ole">
            <mc:AlternateContent xmlns:mc="http://schemas.openxmlformats.org/markup-compatibility/2006">
              <mc:Choice xmlns:v="urn:schemas-microsoft-com:vml" Requires="v">
                <p:oleObj spid="_x0000_s304182" name="Equation" r:id="rId5" imgW="3416300" imgH="1270000" progId="">
                  <p:embed/>
                </p:oleObj>
              </mc:Choice>
              <mc:Fallback>
                <p:oleObj name="Equation" r:id="rId5" imgW="3416300" imgH="12700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350" y="2781300"/>
                        <a:ext cx="6845300" cy="254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41" name="Text Box 9"/>
          <p:cNvSpPr txBox="1">
            <a:spLocks noChangeArrowheads="1"/>
          </p:cNvSpPr>
          <p:nvPr/>
        </p:nvSpPr>
        <p:spPr bwMode="auto">
          <a:xfrm>
            <a:off x="455613" y="5489575"/>
            <a:ext cx="8231187" cy="457200"/>
          </a:xfrm>
          <a:prstGeom prst="rect">
            <a:avLst/>
          </a:prstGeom>
          <a:noFill/>
          <a:ln w="9525">
            <a:noFill/>
            <a:miter lim="800000"/>
            <a:headEnd/>
            <a:tailEnd/>
          </a:ln>
        </p:spPr>
        <p:txBody>
          <a:bodyPr/>
          <a:lstStyle/>
          <a:p>
            <a:pPr marL="457200" indent="-457200">
              <a:spcBef>
                <a:spcPct val="5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于是</a:t>
            </a:r>
          </a:p>
        </p:txBody>
      </p:sp>
      <p:graphicFrame>
        <p:nvGraphicFramePr>
          <p:cNvPr id="146442" name="Object 7"/>
          <p:cNvGraphicFramePr>
            <a:graphicFrameLocks noChangeAspect="1"/>
          </p:cNvGraphicFramePr>
          <p:nvPr/>
        </p:nvGraphicFramePr>
        <p:xfrm>
          <a:off x="1258888" y="5353050"/>
          <a:ext cx="5165725" cy="812800"/>
        </p:xfrm>
        <a:graphic>
          <a:graphicData uri="http://schemas.openxmlformats.org/presentationml/2006/ole">
            <mc:AlternateContent xmlns:mc="http://schemas.openxmlformats.org/markup-compatibility/2006">
              <mc:Choice xmlns:v="urn:schemas-microsoft-com:vml" Requires="v">
                <p:oleObj spid="_x0000_s304183" name="Equation" r:id="rId7" imgW="2578100" imgH="406400" progId="">
                  <p:embed/>
                </p:oleObj>
              </mc:Choice>
              <mc:Fallback>
                <p:oleObj name="Equation" r:id="rId7" imgW="2578100" imgH="40640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5353050"/>
                        <a:ext cx="5165725"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4138" name="Text Box 11"/>
          <p:cNvSpPr txBox="1">
            <a:spLocks noChangeArrowheads="1"/>
          </p:cNvSpPr>
          <p:nvPr/>
        </p:nvSpPr>
        <p:spPr bwMode="auto">
          <a:xfrm>
            <a:off x="455613" y="1008063"/>
            <a:ext cx="8231187" cy="1552575"/>
          </a:xfrm>
          <a:prstGeom prst="rect">
            <a:avLst/>
          </a:prstGeom>
          <a:noFill/>
          <a:ln w="9525">
            <a:noFill/>
            <a:miter lim="800000"/>
            <a:headEnd/>
            <a:tailEnd/>
          </a:ln>
        </p:spPr>
        <p:txBody>
          <a:bodyPr/>
          <a:lstStyle/>
          <a:p>
            <a:pPr marL="457200" indent="-457200">
              <a:spcBef>
                <a:spcPct val="50000"/>
              </a:spcBef>
              <a:buClr>
                <a:srgbClr val="0000FF"/>
              </a:buClr>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a:t>
            </a:r>
          </a:p>
          <a:p>
            <a:pPr marL="457200" indent="-457200">
              <a:spcBef>
                <a:spcPct val="50000"/>
              </a:spcBef>
              <a:buClr>
                <a:srgbClr val="0000FF"/>
              </a:buClr>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验证</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是</a:t>
            </a: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的一个基，并求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在这个基中的坐标</a:t>
            </a:r>
            <a:r>
              <a:rPr kumimoji="1" lang="en-US" altLang="zh-CN" sz="2400" b="1">
                <a:solidFill>
                  <a:srgbClr val="00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6440"/>
                                        </p:tgtEl>
                                        <p:attrNameLst>
                                          <p:attrName>style.visibility</p:attrName>
                                        </p:attrNameLst>
                                      </p:cBhvr>
                                      <p:to>
                                        <p:strVal val="visible"/>
                                      </p:to>
                                    </p:set>
                                    <p:animEffect transition="in" filter="box(in)">
                                      <p:cBhvr>
                                        <p:cTn id="7" dur="500"/>
                                        <p:tgtEl>
                                          <p:spTgt spid="1464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6442"/>
                                        </p:tgtEl>
                                        <p:attrNameLst>
                                          <p:attrName>style.visibility</p:attrName>
                                        </p:attrNameLst>
                                      </p:cBhvr>
                                      <p:to>
                                        <p:strVal val="visible"/>
                                      </p:to>
                                    </p:set>
                                    <p:animEffect transition="in" filter="blinds(horizontal)">
                                      <p:cBhvr>
                                        <p:cTn id="12" dur="500"/>
                                        <p:tgtEl>
                                          <p:spTgt spid="14644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6441"/>
                                        </p:tgtEl>
                                        <p:attrNameLst>
                                          <p:attrName>style.visibility</p:attrName>
                                        </p:attrNameLst>
                                      </p:cBhvr>
                                      <p:to>
                                        <p:strVal val="visible"/>
                                      </p:to>
                                    </p:set>
                                    <p:animEffect transition="in" filter="blinds(horizontal)">
                                      <p:cBhvr>
                                        <p:cTn id="15" dur="500"/>
                                        <p:tgtEl>
                                          <p:spTgt spid="146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1"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455613" y="455613"/>
            <a:ext cx="8231187" cy="2100262"/>
          </a:xfrm>
          <a:prstGeom prst="rect">
            <a:avLst/>
          </a:prstGeom>
          <a:noFill/>
          <a:ln w="9525">
            <a:noFill/>
            <a:miter lim="800000"/>
            <a:headEnd/>
            <a:tailEnd/>
          </a:ln>
        </p:spPr>
        <p:txBody>
          <a:bodyPr>
            <a:spAutoFit/>
          </a:bodyPr>
          <a:lstStyle/>
          <a:p>
            <a:pPr marL="457200" indent="-4572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在 </a:t>
            </a: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3</a:t>
            </a:r>
            <a:r>
              <a:rPr kumimoji="1" lang="zh-CN" altLang="en-US" sz="2400" b="1">
                <a:solidFill>
                  <a:srgbClr val="000000"/>
                </a:solidFill>
                <a:latin typeface="Times New Roman" pitchFamily="18" charset="0"/>
                <a:ea typeface="楷体_GB2312"/>
                <a:cs typeface="楷体_GB2312"/>
              </a:rPr>
              <a:t>中取定一个基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，再取一个新基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a:t>
            </a:r>
            <a:r>
              <a:rPr kumimoji="1" lang="zh-CN" altLang="en-US" sz="2400" b="1">
                <a:solidFill>
                  <a:srgbClr val="000000"/>
                </a:solidFill>
                <a:latin typeface="Times New Roman" pitchFamily="18" charset="0"/>
                <a:ea typeface="楷体_GB2312"/>
                <a:cs typeface="楷体_GB2312"/>
              </a:rPr>
              <a:t>，</a:t>
            </a: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① 求用</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表示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的表示式</a:t>
            </a:r>
            <a:r>
              <a:rPr kumimoji="1" lang="zh-CN" altLang="en-US" sz="2400" b="1">
                <a:solidFill>
                  <a:srgbClr val="0000FF"/>
                </a:solidFill>
                <a:latin typeface="Times New Roman" pitchFamily="18" charset="0"/>
                <a:ea typeface="楷体_GB2312"/>
                <a:cs typeface="楷体_GB2312"/>
              </a:rPr>
              <a:t>（基变换公式）</a:t>
            </a:r>
            <a:r>
              <a:rPr kumimoji="1" lang="zh-CN" altLang="en-US" sz="2400" b="1">
                <a:solidFill>
                  <a:srgbClr val="000000"/>
                </a:solidFill>
                <a:latin typeface="Times New Roman" pitchFamily="18" charset="0"/>
                <a:ea typeface="楷体_GB2312"/>
                <a:cs typeface="楷体_GB2312"/>
              </a:rPr>
              <a:t>；</a:t>
            </a:r>
          </a:p>
          <a:p>
            <a:pPr marL="457200" indent="-4572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② 求向量在两个基中的坐标之间的关系式</a:t>
            </a:r>
            <a:r>
              <a:rPr kumimoji="1" lang="zh-CN" altLang="en-US" sz="2400" b="1">
                <a:solidFill>
                  <a:srgbClr val="0000FF"/>
                </a:solidFill>
                <a:latin typeface="Times New Roman" pitchFamily="18" charset="0"/>
                <a:ea typeface="楷体_GB2312"/>
                <a:cs typeface="楷体_GB2312"/>
              </a:rPr>
              <a:t>（坐标变换公式）</a:t>
            </a:r>
            <a:r>
              <a:rPr kumimoji="1" lang="en-US" altLang="zh-CN" sz="2400" b="1">
                <a:solidFill>
                  <a:srgbClr val="000000"/>
                </a:solidFill>
                <a:latin typeface="楷体_GB2312"/>
                <a:ea typeface="楷体_GB2312"/>
                <a:cs typeface="楷体_GB2312"/>
              </a:rPr>
              <a:t>.</a:t>
            </a:r>
          </a:p>
        </p:txBody>
      </p:sp>
      <p:sp>
        <p:nvSpPr>
          <p:cNvPr id="144388" name="Text Box 4"/>
          <p:cNvSpPr txBox="1">
            <a:spLocks noChangeArrowheads="1"/>
          </p:cNvSpPr>
          <p:nvPr/>
        </p:nvSpPr>
        <p:spPr bwMode="auto">
          <a:xfrm>
            <a:off x="455613" y="2781300"/>
            <a:ext cx="8231187" cy="3560763"/>
          </a:xfrm>
          <a:prstGeom prst="rect">
            <a:avLst/>
          </a:prstGeom>
          <a:noFill/>
          <a:ln w="9525">
            <a:noFill/>
            <a:miter lim="800000"/>
            <a:headEnd/>
            <a:tailEnd/>
          </a:ln>
        </p:spPr>
        <p:txBody>
          <a:bodyPr/>
          <a:lstStyle/>
          <a:p>
            <a:pPr marL="457200" indent="-457200">
              <a:spcBef>
                <a:spcPct val="50000"/>
              </a:spcBef>
              <a:buClr>
                <a:srgbClr val="0000FF"/>
              </a:buClr>
              <a:buFont typeface="Wingdings" pitchFamily="2" charset="2"/>
              <a:buNone/>
            </a:pPr>
            <a:r>
              <a:rPr kumimoji="1" lang="zh-CN" altLang="en-US" sz="2400" b="1">
                <a:solidFill>
                  <a:srgbClr val="0000FF"/>
                </a:solidFill>
                <a:latin typeface="Times New Roman" pitchFamily="18" charset="0"/>
                <a:ea typeface="楷体_GB2312"/>
                <a:cs typeface="楷体_GB2312"/>
              </a:rPr>
              <a:t>分析：</a:t>
            </a:r>
            <a:endParaRPr kumimoji="1" lang="zh-CN" altLang="en-US" sz="2400" b="1">
              <a:solidFill>
                <a:srgbClr val="000000"/>
              </a:solidFill>
              <a:latin typeface="Times New Roman" pitchFamily="18" charset="0"/>
              <a:ea typeface="楷体_GB2312"/>
              <a:cs typeface="楷体_GB2312"/>
            </a:endParaRPr>
          </a:p>
          <a:p>
            <a:pPr marL="457200" indent="-457200">
              <a:lnSpc>
                <a:spcPct val="130000"/>
              </a:lnSpc>
              <a:spcBef>
                <a:spcPct val="50000"/>
              </a:spcBef>
              <a:buClr>
                <a:srgbClr val="0000FF"/>
              </a:buClr>
              <a:buSzPct val="75000"/>
              <a:buFont typeface="Wingdings" pitchFamily="2" charset="2"/>
              <a:buChar char="l"/>
            </a:pPr>
            <a:r>
              <a:rPr kumimoji="1" lang="zh-CN" altLang="en-US" sz="2400" b="1">
                <a:solidFill>
                  <a:srgbClr val="000000"/>
                </a:solidFill>
                <a:latin typeface="Times New Roman" pitchFamily="18" charset="0"/>
                <a:ea typeface="楷体_GB2312"/>
                <a:cs typeface="楷体_GB2312"/>
              </a:rPr>
              <a:t>求解矩阵方程 </a:t>
            </a:r>
            <a:r>
              <a:rPr kumimoji="1" lang="en-US" altLang="zh-CN" sz="2400" b="1" i="1">
                <a:solidFill>
                  <a:srgbClr val="000000"/>
                </a:solidFill>
                <a:latin typeface="Times New Roman" pitchFamily="18" charset="0"/>
                <a:ea typeface="楷体_GB2312"/>
                <a:cs typeface="楷体_GB2312"/>
              </a:rPr>
              <a:t>AX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a:t>
            </a:r>
          </a:p>
          <a:p>
            <a:pPr marL="457200" indent="-457200">
              <a:lnSpc>
                <a:spcPct val="250000"/>
              </a:lnSpc>
              <a:spcBef>
                <a:spcPct val="50000"/>
              </a:spcBef>
              <a:buClr>
                <a:srgbClr val="0000FF"/>
              </a:buClr>
              <a:buSzPct val="75000"/>
              <a:buFont typeface="Wingdings" pitchFamily="2" charset="2"/>
              <a:buChar char="l"/>
            </a:pPr>
            <a:r>
              <a:rPr kumimoji="1" lang="zh-CN" altLang="en-US" sz="2400" b="1">
                <a:solidFill>
                  <a:srgbClr val="000000"/>
                </a:solidFill>
                <a:latin typeface="Times New Roman" pitchFamily="18" charset="0"/>
                <a:ea typeface="楷体_GB2312"/>
                <a:cs typeface="楷体_GB2312"/>
              </a:rPr>
              <a:t>设</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3</a:t>
            </a:r>
            <a:r>
              <a:rPr kumimoji="1" lang="zh-CN" altLang="en-US" sz="2400" b="1">
                <a:solidFill>
                  <a:srgbClr val="000000"/>
                </a:solidFill>
                <a:latin typeface="Times New Roman" pitchFamily="18" charset="0"/>
                <a:ea typeface="楷体_GB2312"/>
                <a:cs typeface="楷体_GB2312"/>
              </a:rPr>
              <a:t>，且                                                              ，求解</a:t>
            </a:r>
          </a:p>
          <a:p>
            <a:pPr marL="457200" indent="-457200">
              <a:lnSpc>
                <a:spcPct val="250000"/>
              </a:lnSpc>
              <a:spcBef>
                <a:spcPct val="5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矩阵方程                          ．</a:t>
            </a:r>
          </a:p>
        </p:txBody>
      </p:sp>
      <p:graphicFrame>
        <p:nvGraphicFramePr>
          <p:cNvPr id="144391" name="Object 4"/>
          <p:cNvGraphicFramePr>
            <a:graphicFrameLocks noChangeAspect="1"/>
          </p:cNvGraphicFramePr>
          <p:nvPr/>
        </p:nvGraphicFramePr>
        <p:xfrm>
          <a:off x="2797175" y="3933825"/>
          <a:ext cx="4632325" cy="1422400"/>
        </p:xfrm>
        <a:graphic>
          <a:graphicData uri="http://schemas.openxmlformats.org/presentationml/2006/ole">
            <mc:AlternateContent xmlns:mc="http://schemas.openxmlformats.org/markup-compatibility/2006">
              <mc:Choice xmlns:v="urn:schemas-microsoft-com:vml" Requires="v">
                <p:oleObj spid="_x0000_s305188" name="Equation" r:id="rId3" imgW="2311400" imgH="711200" progId="">
                  <p:embed/>
                </p:oleObj>
              </mc:Choice>
              <mc:Fallback>
                <p:oleObj name="Equation" r:id="rId3" imgW="2311400" imgH="7112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7175" y="3933825"/>
                        <a:ext cx="4632325"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2" name="Object 5"/>
          <p:cNvGraphicFramePr>
            <a:graphicFrameLocks noChangeAspect="1"/>
          </p:cNvGraphicFramePr>
          <p:nvPr/>
        </p:nvGraphicFramePr>
        <p:xfrm>
          <a:off x="2268538" y="5073650"/>
          <a:ext cx="1909762" cy="1422400"/>
        </p:xfrm>
        <a:graphic>
          <a:graphicData uri="http://schemas.openxmlformats.org/presentationml/2006/ole">
            <mc:AlternateContent xmlns:mc="http://schemas.openxmlformats.org/markup-compatibility/2006">
              <mc:Choice xmlns:v="urn:schemas-microsoft-com:vml" Requires="v">
                <p:oleObj spid="_x0000_s305189" name="Equation" r:id="rId5" imgW="952087" imgH="710891" progId="">
                  <p:embed/>
                </p:oleObj>
              </mc:Choice>
              <mc:Fallback>
                <p:oleObj name="Equation" r:id="rId5" imgW="952087" imgH="710891"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5073650"/>
                        <a:ext cx="1909762"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4386">
                                            <p:txEl>
                                              <p:pRg st="0" end="0"/>
                                            </p:txEl>
                                          </p:spTgt>
                                        </p:tgtEl>
                                        <p:attrNameLst>
                                          <p:attrName>style.visibility</p:attrName>
                                        </p:attrNameLst>
                                      </p:cBhvr>
                                      <p:to>
                                        <p:strVal val="visible"/>
                                      </p:to>
                                    </p:set>
                                    <p:animEffect transition="in" filter="slide(fromBottom)">
                                      <p:cBhvr>
                                        <p:cTn id="7" dur="500"/>
                                        <p:tgtEl>
                                          <p:spTgt spid="1443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4386">
                                            <p:txEl>
                                              <p:pRg st="1" end="1"/>
                                            </p:txEl>
                                          </p:spTgt>
                                        </p:tgtEl>
                                        <p:attrNameLst>
                                          <p:attrName>style.visibility</p:attrName>
                                        </p:attrNameLst>
                                      </p:cBhvr>
                                      <p:to>
                                        <p:strVal val="visible"/>
                                      </p:to>
                                    </p:set>
                                    <p:animEffect transition="in" filter="slide(fromBottom)">
                                      <p:cBhvr>
                                        <p:cTn id="12" dur="500"/>
                                        <p:tgtEl>
                                          <p:spTgt spid="14438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4386">
                                            <p:txEl>
                                              <p:pRg st="2" end="2"/>
                                            </p:txEl>
                                          </p:spTgt>
                                        </p:tgtEl>
                                        <p:attrNameLst>
                                          <p:attrName>style.visibility</p:attrName>
                                        </p:attrNameLst>
                                      </p:cBhvr>
                                      <p:to>
                                        <p:strVal val="visible"/>
                                      </p:to>
                                    </p:set>
                                    <p:animEffect transition="in" filter="slide(fromBottom)">
                                      <p:cBhvr>
                                        <p:cTn id="17" dur="500"/>
                                        <p:tgtEl>
                                          <p:spTgt spid="14438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4386">
                                            <p:txEl>
                                              <p:pRg st="3" end="3"/>
                                            </p:txEl>
                                          </p:spTgt>
                                        </p:tgtEl>
                                        <p:attrNameLst>
                                          <p:attrName>style.visibility</p:attrName>
                                        </p:attrNameLst>
                                      </p:cBhvr>
                                      <p:to>
                                        <p:strVal val="visible"/>
                                      </p:to>
                                    </p:set>
                                    <p:animEffect transition="in" filter="slide(fromBottom)">
                                      <p:cBhvr>
                                        <p:cTn id="22" dur="500"/>
                                        <p:tgtEl>
                                          <p:spTgt spid="14438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44388">
                                            <p:txEl>
                                              <p:pRg st="0" end="0"/>
                                            </p:txEl>
                                          </p:spTgt>
                                        </p:tgtEl>
                                        <p:attrNameLst>
                                          <p:attrName>style.visibility</p:attrName>
                                        </p:attrNameLst>
                                      </p:cBhvr>
                                      <p:to>
                                        <p:strVal val="visible"/>
                                      </p:to>
                                    </p:set>
                                    <p:animEffect transition="in" filter="blinds(horizontal)">
                                      <p:cBhvr>
                                        <p:cTn id="27" dur="500"/>
                                        <p:tgtEl>
                                          <p:spTgt spid="144388">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44388">
                                            <p:txEl>
                                              <p:pRg st="1" end="1"/>
                                            </p:txEl>
                                          </p:spTgt>
                                        </p:tgtEl>
                                        <p:attrNameLst>
                                          <p:attrName>style.visibility</p:attrName>
                                        </p:attrNameLst>
                                      </p:cBhvr>
                                      <p:to>
                                        <p:strVal val="visible"/>
                                      </p:to>
                                    </p:set>
                                    <p:animEffect transition="in" filter="blinds(horizontal)">
                                      <p:cBhvr>
                                        <p:cTn id="32" dur="500"/>
                                        <p:tgtEl>
                                          <p:spTgt spid="144388">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44388">
                                            <p:txEl>
                                              <p:pRg st="2" end="2"/>
                                            </p:txEl>
                                          </p:spTgt>
                                        </p:tgtEl>
                                        <p:attrNameLst>
                                          <p:attrName>style.visibility</p:attrName>
                                        </p:attrNameLst>
                                      </p:cBhvr>
                                      <p:to>
                                        <p:strVal val="visible"/>
                                      </p:to>
                                    </p:set>
                                    <p:animEffect transition="in" filter="blinds(horizontal)">
                                      <p:cBhvr>
                                        <p:cTn id="37" dur="500"/>
                                        <p:tgtEl>
                                          <p:spTgt spid="144388">
                                            <p:txEl>
                                              <p:pRg st="2" end="2"/>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144388">
                                            <p:txEl>
                                              <p:pRg st="3" end="3"/>
                                            </p:txEl>
                                          </p:spTgt>
                                        </p:tgtEl>
                                        <p:attrNameLst>
                                          <p:attrName>style.visibility</p:attrName>
                                        </p:attrNameLst>
                                      </p:cBhvr>
                                      <p:to>
                                        <p:strVal val="visible"/>
                                      </p:to>
                                    </p:set>
                                    <p:animEffect transition="in" filter="blinds(horizontal)">
                                      <p:cBhvr>
                                        <p:cTn id="40" dur="500"/>
                                        <p:tgtEl>
                                          <p:spTgt spid="144388">
                                            <p:txEl>
                                              <p:pRg st="3" end="3"/>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144391"/>
                                        </p:tgtEl>
                                        <p:attrNameLst>
                                          <p:attrName>style.visibility</p:attrName>
                                        </p:attrNameLst>
                                      </p:cBhvr>
                                      <p:to>
                                        <p:strVal val="visible"/>
                                      </p:to>
                                    </p:set>
                                    <p:animEffect transition="in" filter="blinds(horizontal)">
                                      <p:cBhvr>
                                        <p:cTn id="43" dur="500"/>
                                        <p:tgtEl>
                                          <p:spTgt spid="144391"/>
                                        </p:tgtEl>
                                      </p:cBhvr>
                                    </p:animEffect>
                                  </p:childTnLst>
                                </p:cTn>
                              </p:par>
                              <p:par>
                                <p:cTn id="44" presetID="3" presetClass="entr" presetSubtype="10" fill="hold" nodeType="withEffect">
                                  <p:stCondLst>
                                    <p:cond delay="0"/>
                                  </p:stCondLst>
                                  <p:childTnLst>
                                    <p:set>
                                      <p:cBhvr>
                                        <p:cTn id="45" dur="1" fill="hold">
                                          <p:stCondLst>
                                            <p:cond delay="0"/>
                                          </p:stCondLst>
                                        </p:cTn>
                                        <p:tgtEl>
                                          <p:spTgt spid="144392"/>
                                        </p:tgtEl>
                                        <p:attrNameLst>
                                          <p:attrName>style.visibility</p:attrName>
                                        </p:attrNameLst>
                                      </p:cBhvr>
                                      <p:to>
                                        <p:strVal val="visible"/>
                                      </p:to>
                                    </p:set>
                                    <p:animEffect transition="in" filter="blinds(horizontal)">
                                      <p:cBhvr>
                                        <p:cTn id="46" dur="500"/>
                                        <p:tgtEl>
                                          <p:spTgt spid="144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build="p"/>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0657" name="Rectangle 2"/>
          <p:cNvSpPr>
            <a:spLocks noGrp="1" noChangeArrowheads="1"/>
          </p:cNvSpPr>
          <p:nvPr>
            <p:ph type="ctrTitle"/>
          </p:nvPr>
        </p:nvSpPr>
        <p:spPr/>
        <p:txBody>
          <a:bodyPr/>
          <a:lstStyle/>
          <a:p>
            <a:pPr algn="ctr" eaLnBrk="1" hangingPunct="1"/>
            <a:r>
              <a:rPr lang="zh-CN" altLang="en-US" sz="4000" smtClean="0">
                <a:latin typeface="楷体_GB2312"/>
              </a:rPr>
              <a:t>第五章</a:t>
            </a:r>
            <a:br>
              <a:rPr lang="zh-CN" altLang="en-US" sz="4000" smtClean="0">
                <a:latin typeface="楷体_GB2312"/>
              </a:rPr>
            </a:br>
            <a:r>
              <a:rPr lang="zh-CN" altLang="en-US" sz="4000" smtClean="0">
                <a:latin typeface="楷体_GB2312"/>
              </a:rPr>
              <a:t>相似矩阵及二次型</a:t>
            </a:r>
          </a:p>
        </p:txBody>
      </p:sp>
    </p:spTree>
  </p:cSld>
  <p:clrMapOvr>
    <a:masterClrMapping/>
  </p:clrMapOvr>
  <p:transition/>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351682"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latin typeface="楷体_GB2312"/>
              </a:rPr>
              <a:t>§</a:t>
            </a:r>
            <a:r>
              <a:rPr kumimoji="1" lang="en-US" altLang="zh-CN" sz="3600" b="1" smtClean="0">
                <a:solidFill>
                  <a:srgbClr val="CC0099"/>
                </a:solidFill>
              </a:rPr>
              <a:t>1</a:t>
            </a:r>
            <a:r>
              <a:rPr kumimoji="1" lang="en-US" altLang="zh-CN" sz="3600" b="1" smtClean="0">
                <a:solidFill>
                  <a:srgbClr val="CC0099"/>
                </a:solidFill>
                <a:latin typeface="楷体_GB2312"/>
              </a:rPr>
              <a:t>  </a:t>
            </a:r>
            <a:r>
              <a:rPr kumimoji="1" lang="zh-CN" altLang="en-US" sz="3600" b="1" smtClean="0">
                <a:solidFill>
                  <a:srgbClr val="CC0099"/>
                </a:solidFill>
                <a:latin typeface="楷体_GB2312"/>
              </a:rPr>
              <a:t>向量的内积、长度及正交性</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6180" name="Rectangle 2"/>
          <p:cNvSpPr>
            <a:spLocks noGrp="1" noChangeArrowheads="1"/>
          </p:cNvSpPr>
          <p:nvPr>
            <p:ph type="title"/>
          </p:nvPr>
        </p:nvSpPr>
        <p:spPr/>
        <p:txBody>
          <a:bodyPr/>
          <a:lstStyle/>
          <a:p>
            <a:pPr eaLnBrk="1" hangingPunct="1"/>
            <a:r>
              <a:rPr lang="zh-CN" altLang="en-US" smtClean="0">
                <a:solidFill>
                  <a:srgbClr val="0000FF"/>
                </a:solidFill>
              </a:rPr>
              <a:t>向量的内积</a:t>
            </a:r>
          </a:p>
        </p:txBody>
      </p:sp>
      <p:sp>
        <p:nvSpPr>
          <p:cNvPr id="180227" name="Rectangle 3"/>
          <p:cNvSpPr>
            <a:spLocks noGrp="1" noChangeArrowheads="1"/>
          </p:cNvSpPr>
          <p:nvPr>
            <p:ph type="body" idx="1"/>
          </p:nvPr>
        </p:nvSpPr>
        <p:spPr>
          <a:xfrm>
            <a:off x="457200" y="1655763"/>
            <a:ext cx="8229600" cy="4510087"/>
          </a:xfrm>
        </p:spPr>
        <p:txBody>
          <a:bodyPr>
            <a:spAutoFit/>
          </a:bodyPr>
          <a:lstStyle/>
          <a:p>
            <a:pPr eaLnBrk="1" hangingPunct="1">
              <a:lnSpc>
                <a:spcPct val="110000"/>
              </a:lnSpc>
              <a:buFont typeface="Wingdings" pitchFamily="2" charset="2"/>
              <a:buNone/>
            </a:pPr>
            <a:r>
              <a:rPr lang="zh-CN" altLang="en-US" smtClean="0">
                <a:solidFill>
                  <a:srgbClr val="0000FF"/>
                </a:solidFill>
              </a:rPr>
              <a:t>定义：</a:t>
            </a:r>
            <a:r>
              <a:rPr lang="zh-CN" altLang="en-US" smtClean="0"/>
              <a:t>设有</a:t>
            </a:r>
            <a:r>
              <a:rPr kumimoji="1" lang="en-US" altLang="zh-CN" i="1" smtClean="0"/>
              <a:t>n </a:t>
            </a:r>
            <a:r>
              <a:rPr kumimoji="1" lang="zh-CN" altLang="en-US" smtClean="0"/>
              <a:t>维向量</a:t>
            </a:r>
          </a:p>
          <a:p>
            <a:pPr eaLnBrk="1" hangingPunct="1">
              <a:lnSpc>
                <a:spcPct val="110000"/>
              </a:lnSpc>
              <a:buFont typeface="Wingdings" pitchFamily="2" charset="2"/>
              <a:buNone/>
            </a:pPr>
            <a:endParaRPr kumimoji="1" lang="zh-CN" altLang="en-US" smtClean="0"/>
          </a:p>
          <a:p>
            <a:pPr eaLnBrk="1" hangingPunct="1">
              <a:lnSpc>
                <a:spcPct val="240000"/>
              </a:lnSpc>
              <a:buFont typeface="Wingdings" pitchFamily="2" charset="2"/>
              <a:buNone/>
            </a:pPr>
            <a:r>
              <a:rPr kumimoji="1" lang="zh-CN" altLang="en-US" smtClean="0"/>
              <a:t>令                     </a:t>
            </a:r>
            <a:r>
              <a:rPr kumimoji="1" lang="en-US" altLang="zh-CN" smtClean="0">
                <a:solidFill>
                  <a:srgbClr val="FF0000"/>
                </a:solidFill>
              </a:rPr>
              <a:t>[</a:t>
            </a:r>
            <a:r>
              <a:rPr kumimoji="1" lang="en-US" altLang="zh-CN" i="1" smtClean="0">
                <a:solidFill>
                  <a:srgbClr val="FF0000"/>
                </a:solidFill>
              </a:rPr>
              <a:t>x</a:t>
            </a:r>
            <a:r>
              <a:rPr kumimoji="1" lang="en-US" altLang="zh-CN" smtClean="0">
                <a:solidFill>
                  <a:srgbClr val="FF0000"/>
                </a:solidFill>
              </a:rPr>
              <a:t>, </a:t>
            </a:r>
            <a:r>
              <a:rPr kumimoji="1" lang="en-US" altLang="zh-CN" i="1" smtClean="0">
                <a:solidFill>
                  <a:srgbClr val="FF0000"/>
                </a:solidFill>
              </a:rPr>
              <a:t>y</a:t>
            </a:r>
            <a:r>
              <a:rPr kumimoji="1" lang="en-US" altLang="zh-CN" smtClean="0">
                <a:solidFill>
                  <a:srgbClr val="FF0000"/>
                </a:solidFill>
              </a:rPr>
              <a:t>]</a:t>
            </a:r>
            <a:r>
              <a:rPr kumimoji="1" lang="en-US" altLang="zh-CN" smtClean="0"/>
              <a:t> = </a:t>
            </a:r>
            <a:r>
              <a:rPr kumimoji="1" lang="en-US" altLang="zh-CN" i="1" smtClean="0"/>
              <a:t>x</a:t>
            </a:r>
            <a:r>
              <a:rPr kumimoji="1" lang="en-US" altLang="zh-CN" baseline="-25000" smtClean="0"/>
              <a:t>1 </a:t>
            </a:r>
            <a:r>
              <a:rPr kumimoji="1" lang="en-US" altLang="zh-CN" i="1" smtClean="0"/>
              <a:t>y</a:t>
            </a:r>
            <a:r>
              <a:rPr kumimoji="1" lang="en-US" altLang="zh-CN" baseline="-25000" smtClean="0"/>
              <a:t>1</a:t>
            </a:r>
            <a:r>
              <a:rPr kumimoji="1" lang="en-US" altLang="zh-CN" smtClean="0"/>
              <a:t> + </a:t>
            </a:r>
            <a:r>
              <a:rPr kumimoji="1" lang="en-US" altLang="zh-CN" i="1" smtClean="0"/>
              <a:t>x</a:t>
            </a:r>
            <a:r>
              <a:rPr kumimoji="1" lang="en-US" altLang="zh-CN" baseline="-25000" smtClean="0"/>
              <a:t>2 </a:t>
            </a:r>
            <a:r>
              <a:rPr kumimoji="1" lang="en-US" altLang="zh-CN" i="1" smtClean="0"/>
              <a:t>y</a:t>
            </a:r>
            <a:r>
              <a:rPr kumimoji="1" lang="en-US" altLang="zh-CN" baseline="-25000" smtClean="0"/>
              <a:t>2</a:t>
            </a:r>
            <a:r>
              <a:rPr kumimoji="1" lang="en-US" altLang="zh-CN" smtClean="0"/>
              <a:t> + … + </a:t>
            </a:r>
            <a:r>
              <a:rPr kumimoji="1" lang="en-US" altLang="zh-CN" i="1" smtClean="0"/>
              <a:t>x</a:t>
            </a:r>
            <a:r>
              <a:rPr kumimoji="1" lang="en-US" altLang="zh-CN" i="1" baseline="-25000" smtClean="0"/>
              <a:t>n</a:t>
            </a:r>
            <a:r>
              <a:rPr kumimoji="1" lang="en-US" altLang="zh-CN" baseline="-25000" smtClean="0"/>
              <a:t> </a:t>
            </a:r>
            <a:r>
              <a:rPr kumimoji="1" lang="en-US" altLang="zh-CN" i="1" smtClean="0"/>
              <a:t>y</a:t>
            </a:r>
            <a:r>
              <a:rPr kumimoji="1" lang="en-US" altLang="zh-CN" i="1" baseline="-25000" smtClean="0"/>
              <a:t>n</a:t>
            </a:r>
            <a:r>
              <a:rPr kumimoji="1" lang="en-US" altLang="zh-CN" smtClean="0"/>
              <a:t> </a:t>
            </a:r>
            <a:r>
              <a:rPr kumimoji="1" lang="zh-CN" altLang="en-US" smtClean="0"/>
              <a:t>，</a:t>
            </a:r>
          </a:p>
          <a:p>
            <a:pPr eaLnBrk="1" hangingPunct="1">
              <a:lnSpc>
                <a:spcPct val="140000"/>
              </a:lnSpc>
              <a:buFont typeface="Wingdings" pitchFamily="2" charset="2"/>
              <a:buNone/>
            </a:pPr>
            <a:r>
              <a:rPr kumimoji="1" lang="zh-CN" altLang="en-US" smtClean="0"/>
              <a:t>则称 </a:t>
            </a:r>
            <a:r>
              <a:rPr kumimoji="1" lang="en-US" altLang="zh-CN" smtClean="0"/>
              <a:t>[</a:t>
            </a:r>
            <a:r>
              <a:rPr kumimoji="1" lang="en-US" altLang="zh-CN" i="1" smtClean="0"/>
              <a:t>x</a:t>
            </a:r>
            <a:r>
              <a:rPr kumimoji="1" lang="en-US" altLang="zh-CN" smtClean="0"/>
              <a:t>, </a:t>
            </a:r>
            <a:r>
              <a:rPr kumimoji="1" lang="en-US" altLang="zh-CN" i="1" smtClean="0"/>
              <a:t>y</a:t>
            </a:r>
            <a:r>
              <a:rPr kumimoji="1" lang="en-US" altLang="zh-CN" smtClean="0"/>
              <a:t>] </a:t>
            </a:r>
            <a:r>
              <a:rPr kumimoji="1" lang="zh-CN" altLang="en-US" smtClean="0"/>
              <a:t>为向量 </a:t>
            </a:r>
            <a:r>
              <a:rPr kumimoji="1" lang="en-US" altLang="zh-CN" i="1" smtClean="0"/>
              <a:t>x</a:t>
            </a:r>
            <a:r>
              <a:rPr kumimoji="1" lang="en-US" altLang="zh-CN" smtClean="0"/>
              <a:t> </a:t>
            </a:r>
            <a:r>
              <a:rPr kumimoji="1" lang="zh-CN" altLang="en-US" smtClean="0"/>
              <a:t>和 </a:t>
            </a:r>
            <a:r>
              <a:rPr kumimoji="1" lang="en-US" altLang="zh-CN" i="1" smtClean="0"/>
              <a:t>y</a:t>
            </a:r>
            <a:r>
              <a:rPr kumimoji="1" lang="en-US" altLang="zh-CN" smtClean="0"/>
              <a:t> </a:t>
            </a:r>
            <a:r>
              <a:rPr kumimoji="1" lang="zh-CN" altLang="en-US" smtClean="0"/>
              <a:t>的</a:t>
            </a:r>
            <a:r>
              <a:rPr kumimoji="1" lang="zh-CN" altLang="en-US" smtClean="0">
                <a:solidFill>
                  <a:srgbClr val="FF0000"/>
                </a:solidFill>
              </a:rPr>
              <a:t>内积</a:t>
            </a:r>
            <a:r>
              <a:rPr kumimoji="1" lang="zh-CN" altLang="en-US" smtClean="0"/>
              <a:t>．</a:t>
            </a:r>
          </a:p>
          <a:p>
            <a:pPr eaLnBrk="1" hangingPunct="1">
              <a:lnSpc>
                <a:spcPct val="140000"/>
              </a:lnSpc>
              <a:buFont typeface="Wingdings" pitchFamily="2" charset="2"/>
              <a:buNone/>
            </a:pPr>
            <a:r>
              <a:rPr kumimoji="1" lang="zh-CN" altLang="en-US" smtClean="0">
                <a:solidFill>
                  <a:srgbClr val="0000FF"/>
                </a:solidFill>
              </a:rPr>
              <a:t>说明：</a:t>
            </a:r>
          </a:p>
          <a:p>
            <a:pPr eaLnBrk="1" hangingPunct="1">
              <a:lnSpc>
                <a:spcPct val="110000"/>
              </a:lnSpc>
              <a:buClr>
                <a:srgbClr val="0000FF"/>
              </a:buClr>
            </a:pPr>
            <a:r>
              <a:rPr kumimoji="1" lang="zh-CN" altLang="en-US" smtClean="0"/>
              <a:t>内积是两个向量之间的一种运算，其结果是一个实数．</a:t>
            </a:r>
          </a:p>
          <a:p>
            <a:pPr eaLnBrk="1" hangingPunct="1">
              <a:lnSpc>
                <a:spcPct val="110000"/>
              </a:lnSpc>
              <a:buClr>
                <a:srgbClr val="0000FF"/>
              </a:buClr>
            </a:pPr>
            <a:r>
              <a:rPr kumimoji="1" lang="zh-CN" altLang="en-US" smtClean="0"/>
              <a:t>内积可用矩阵乘法表示：当</a:t>
            </a:r>
            <a:r>
              <a:rPr kumimoji="1" lang="en-US" altLang="zh-CN" i="1" smtClean="0"/>
              <a:t>x</a:t>
            </a:r>
            <a:r>
              <a:rPr kumimoji="1" lang="en-US" altLang="zh-CN" smtClean="0"/>
              <a:t> </a:t>
            </a:r>
            <a:r>
              <a:rPr kumimoji="1" lang="zh-CN" altLang="en-US" smtClean="0"/>
              <a:t>和 </a:t>
            </a:r>
            <a:r>
              <a:rPr kumimoji="1" lang="en-US" altLang="zh-CN" i="1" smtClean="0"/>
              <a:t>y </a:t>
            </a:r>
            <a:r>
              <a:rPr kumimoji="1" lang="zh-CN" altLang="en-US" smtClean="0"/>
              <a:t>都是</a:t>
            </a:r>
            <a:r>
              <a:rPr kumimoji="1" lang="zh-CN" altLang="en-US" smtClean="0">
                <a:solidFill>
                  <a:srgbClr val="0000FF"/>
                </a:solidFill>
              </a:rPr>
              <a:t>列向量</a:t>
            </a:r>
            <a:r>
              <a:rPr kumimoji="1" lang="zh-CN" altLang="en-US" smtClean="0"/>
              <a:t>时，</a:t>
            </a:r>
          </a:p>
          <a:p>
            <a:pPr algn="ctr" eaLnBrk="1" hangingPunct="1">
              <a:lnSpc>
                <a:spcPct val="110000"/>
              </a:lnSpc>
              <a:buFont typeface="Wingdings" pitchFamily="2" charset="2"/>
              <a:buNone/>
            </a:pPr>
            <a:r>
              <a:rPr kumimoji="1" lang="en-US" altLang="zh-CN" smtClean="0"/>
              <a:t>[</a:t>
            </a:r>
            <a:r>
              <a:rPr kumimoji="1" lang="en-US" altLang="zh-CN" i="1" smtClean="0"/>
              <a:t>x</a:t>
            </a:r>
            <a:r>
              <a:rPr kumimoji="1" lang="en-US" altLang="zh-CN" smtClean="0"/>
              <a:t>, </a:t>
            </a:r>
            <a:r>
              <a:rPr kumimoji="1" lang="en-US" altLang="zh-CN" i="1" smtClean="0"/>
              <a:t>y</a:t>
            </a:r>
            <a:r>
              <a:rPr kumimoji="1" lang="en-US" altLang="zh-CN" smtClean="0"/>
              <a:t>] = </a:t>
            </a:r>
            <a:r>
              <a:rPr kumimoji="1" lang="en-US" altLang="zh-CN" i="1" smtClean="0"/>
              <a:t>x</a:t>
            </a:r>
            <a:r>
              <a:rPr kumimoji="1" lang="en-US" altLang="zh-CN" baseline="-25000" smtClean="0"/>
              <a:t>1 </a:t>
            </a:r>
            <a:r>
              <a:rPr kumimoji="1" lang="en-US" altLang="zh-CN" i="1" smtClean="0"/>
              <a:t>y</a:t>
            </a:r>
            <a:r>
              <a:rPr kumimoji="1" lang="en-US" altLang="zh-CN" baseline="-25000" smtClean="0"/>
              <a:t>1</a:t>
            </a:r>
            <a:r>
              <a:rPr kumimoji="1" lang="en-US" altLang="zh-CN" smtClean="0"/>
              <a:t> + </a:t>
            </a:r>
            <a:r>
              <a:rPr kumimoji="1" lang="en-US" altLang="zh-CN" i="1" smtClean="0"/>
              <a:t>x</a:t>
            </a:r>
            <a:r>
              <a:rPr kumimoji="1" lang="en-US" altLang="zh-CN" baseline="-25000" smtClean="0"/>
              <a:t>2 </a:t>
            </a:r>
            <a:r>
              <a:rPr kumimoji="1" lang="en-US" altLang="zh-CN" i="1" smtClean="0"/>
              <a:t>y</a:t>
            </a:r>
            <a:r>
              <a:rPr kumimoji="1" lang="en-US" altLang="zh-CN" baseline="-25000" smtClean="0"/>
              <a:t>2</a:t>
            </a:r>
            <a:r>
              <a:rPr kumimoji="1" lang="en-US" altLang="zh-CN" smtClean="0"/>
              <a:t> + … + </a:t>
            </a:r>
            <a:r>
              <a:rPr kumimoji="1" lang="en-US" altLang="zh-CN" i="1" smtClean="0"/>
              <a:t>x</a:t>
            </a:r>
            <a:r>
              <a:rPr kumimoji="1" lang="en-US" altLang="zh-CN" i="1" baseline="-25000" smtClean="0"/>
              <a:t>n</a:t>
            </a:r>
            <a:r>
              <a:rPr kumimoji="1" lang="en-US" altLang="zh-CN" baseline="-25000" smtClean="0"/>
              <a:t> </a:t>
            </a:r>
            <a:r>
              <a:rPr kumimoji="1" lang="en-US" altLang="zh-CN" i="1" smtClean="0"/>
              <a:t>y</a:t>
            </a:r>
            <a:r>
              <a:rPr kumimoji="1" lang="en-US" altLang="zh-CN" i="1" baseline="-25000" smtClean="0"/>
              <a:t>n </a:t>
            </a:r>
            <a:r>
              <a:rPr kumimoji="1" lang="en-US" altLang="zh-CN" smtClean="0"/>
              <a:t>= </a:t>
            </a:r>
            <a:r>
              <a:rPr kumimoji="1" lang="en-US" altLang="zh-CN" i="1" smtClean="0"/>
              <a:t>x</a:t>
            </a:r>
            <a:r>
              <a:rPr kumimoji="1" lang="en-US" altLang="zh-CN" baseline="30000" smtClean="0"/>
              <a:t>T</a:t>
            </a:r>
            <a:r>
              <a:rPr kumimoji="1" lang="en-US" altLang="zh-CN" smtClean="0"/>
              <a:t> </a:t>
            </a:r>
            <a:r>
              <a:rPr kumimoji="1" lang="en-US" altLang="zh-CN" i="1" smtClean="0"/>
              <a:t>y </a:t>
            </a:r>
            <a:r>
              <a:rPr kumimoji="1" lang="zh-CN" altLang="en-US" smtClean="0"/>
              <a:t>．</a:t>
            </a:r>
            <a:endParaRPr lang="zh-CN" altLang="en-US" smtClean="0"/>
          </a:p>
        </p:txBody>
      </p:sp>
      <p:graphicFrame>
        <p:nvGraphicFramePr>
          <p:cNvPr id="180228" name="Object 3"/>
          <p:cNvGraphicFramePr>
            <a:graphicFrameLocks noChangeAspect="1"/>
          </p:cNvGraphicFramePr>
          <p:nvPr/>
        </p:nvGraphicFramePr>
        <p:xfrm>
          <a:off x="3263900" y="1030288"/>
          <a:ext cx="2717800" cy="1878012"/>
        </p:xfrm>
        <a:graphic>
          <a:graphicData uri="http://schemas.openxmlformats.org/presentationml/2006/ole">
            <mc:AlternateContent xmlns:mc="http://schemas.openxmlformats.org/markup-compatibility/2006">
              <mc:Choice xmlns:v="urn:schemas-microsoft-com:vml" Requires="v">
                <p:oleObj spid="_x0000_s306195" name="Equation" r:id="rId3" imgW="1358900" imgH="939800" progId="">
                  <p:embed/>
                </p:oleObj>
              </mc:Choice>
              <mc:Fallback>
                <p:oleObj name="Equation" r:id="rId3" imgW="1358900" imgH="939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3900" y="1030288"/>
                        <a:ext cx="2717800" cy="187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0227">
                                            <p:txEl>
                                              <p:pRg st="0" end="0"/>
                                            </p:txEl>
                                          </p:spTgt>
                                        </p:tgtEl>
                                        <p:attrNameLst>
                                          <p:attrName>style.visibility</p:attrName>
                                        </p:attrNameLst>
                                      </p:cBhvr>
                                      <p:to>
                                        <p:strVal val="visible"/>
                                      </p:to>
                                    </p:set>
                                    <p:animEffect transition="in" filter="blinds(horizontal)">
                                      <p:cBhvr>
                                        <p:cTn id="7" dur="500"/>
                                        <p:tgtEl>
                                          <p:spTgt spid="18022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0228"/>
                                        </p:tgtEl>
                                        <p:attrNameLst>
                                          <p:attrName>style.visibility</p:attrName>
                                        </p:attrNameLst>
                                      </p:cBhvr>
                                      <p:to>
                                        <p:strVal val="visible"/>
                                      </p:to>
                                    </p:set>
                                    <p:animEffect transition="in" filter="blinds(horizontal)">
                                      <p:cBhvr>
                                        <p:cTn id="10" dur="500"/>
                                        <p:tgtEl>
                                          <p:spTgt spid="18022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80227">
                                            <p:txEl>
                                              <p:pRg st="2" end="2"/>
                                            </p:txEl>
                                          </p:spTgt>
                                        </p:tgtEl>
                                        <p:attrNameLst>
                                          <p:attrName>style.visibility</p:attrName>
                                        </p:attrNameLst>
                                      </p:cBhvr>
                                      <p:to>
                                        <p:strVal val="visible"/>
                                      </p:to>
                                    </p:set>
                                    <p:animEffect transition="in" filter="blinds(horizontal)">
                                      <p:cBhvr>
                                        <p:cTn id="15" dur="500"/>
                                        <p:tgtEl>
                                          <p:spTgt spid="180227">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80227">
                                            <p:txEl>
                                              <p:pRg st="3" end="3"/>
                                            </p:txEl>
                                          </p:spTgt>
                                        </p:tgtEl>
                                        <p:attrNameLst>
                                          <p:attrName>style.visibility</p:attrName>
                                        </p:attrNameLst>
                                      </p:cBhvr>
                                      <p:to>
                                        <p:strVal val="visible"/>
                                      </p:to>
                                    </p:set>
                                    <p:animEffect transition="in" filter="blinds(horizontal)">
                                      <p:cBhvr>
                                        <p:cTn id="20" dur="500"/>
                                        <p:tgtEl>
                                          <p:spTgt spid="18022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180227">
                                            <p:txEl>
                                              <p:pRg st="4" end="4"/>
                                            </p:txEl>
                                          </p:spTgt>
                                        </p:tgtEl>
                                        <p:attrNameLst>
                                          <p:attrName>style.visibility</p:attrName>
                                        </p:attrNameLst>
                                      </p:cBhvr>
                                      <p:to>
                                        <p:strVal val="visible"/>
                                      </p:to>
                                    </p:set>
                                    <p:animEffect transition="in" filter="slide(fromBottom)">
                                      <p:cBhvr>
                                        <p:cTn id="25" dur="500"/>
                                        <p:tgtEl>
                                          <p:spTgt spid="180227">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0" fill="hold" nodeType="clickEffect">
                                  <p:stCondLst>
                                    <p:cond delay="0"/>
                                  </p:stCondLst>
                                  <p:childTnLst>
                                    <p:set>
                                      <p:cBhvr>
                                        <p:cTn id="29" dur="1" fill="hold">
                                          <p:stCondLst>
                                            <p:cond delay="0"/>
                                          </p:stCondLst>
                                        </p:cTn>
                                        <p:tgtEl>
                                          <p:spTgt spid="180227">
                                            <p:txEl>
                                              <p:pRg st="5" end="5"/>
                                            </p:txEl>
                                          </p:spTgt>
                                        </p:tgtEl>
                                        <p:attrNameLst>
                                          <p:attrName>style.visibility</p:attrName>
                                        </p:attrNameLst>
                                      </p:cBhvr>
                                      <p:to>
                                        <p:strVal val="visible"/>
                                      </p:to>
                                    </p:set>
                                    <p:anim calcmode="lin" valueType="num">
                                      <p:cBhvr>
                                        <p:cTn id="30" dur="500" fill="hold"/>
                                        <p:tgtEl>
                                          <p:spTgt spid="180227">
                                            <p:txEl>
                                              <p:pRg st="5" end="5"/>
                                            </p:txEl>
                                          </p:spTgt>
                                        </p:tgtEl>
                                        <p:attrNameLst>
                                          <p:attrName>ppt_w</p:attrName>
                                        </p:attrNameLst>
                                      </p:cBhvr>
                                      <p:tavLst>
                                        <p:tav tm="0">
                                          <p:val>
                                            <p:fltVal val="0"/>
                                          </p:val>
                                        </p:tav>
                                        <p:tav tm="100000">
                                          <p:val>
                                            <p:strVal val="#ppt_w"/>
                                          </p:val>
                                        </p:tav>
                                      </p:tavLst>
                                    </p:anim>
                                    <p:anim calcmode="lin" valueType="num">
                                      <p:cBhvr>
                                        <p:cTn id="31" dur="500" fill="hold"/>
                                        <p:tgtEl>
                                          <p:spTgt spid="180227">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10" fill="hold" nodeType="clickEffect">
                                  <p:stCondLst>
                                    <p:cond delay="0"/>
                                  </p:stCondLst>
                                  <p:childTnLst>
                                    <p:set>
                                      <p:cBhvr>
                                        <p:cTn id="35" dur="1" fill="hold">
                                          <p:stCondLst>
                                            <p:cond delay="0"/>
                                          </p:stCondLst>
                                        </p:cTn>
                                        <p:tgtEl>
                                          <p:spTgt spid="180227">
                                            <p:txEl>
                                              <p:pRg st="6" end="6"/>
                                            </p:txEl>
                                          </p:spTgt>
                                        </p:tgtEl>
                                        <p:attrNameLst>
                                          <p:attrName>style.visibility</p:attrName>
                                        </p:attrNameLst>
                                      </p:cBhvr>
                                      <p:to>
                                        <p:strVal val="visible"/>
                                      </p:to>
                                    </p:set>
                                    <p:anim calcmode="lin" valueType="num">
                                      <p:cBhvr>
                                        <p:cTn id="36" dur="500" fill="hold"/>
                                        <p:tgtEl>
                                          <p:spTgt spid="180227">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180227">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180227">
                                            <p:txEl>
                                              <p:pRg st="7" end="7"/>
                                            </p:txEl>
                                          </p:spTgt>
                                        </p:tgtEl>
                                        <p:attrNameLst>
                                          <p:attrName>style.visibility</p:attrName>
                                        </p:attrNameLst>
                                      </p:cBhvr>
                                      <p:to>
                                        <p:strVal val="visible"/>
                                      </p:to>
                                    </p:set>
                                    <p:animEffect transition="in" filter="slide(fromBottom)">
                                      <p:cBhvr>
                                        <p:cTn id="42" dur="500"/>
                                        <p:tgtEl>
                                          <p:spTgt spid="1802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type="body" idx="1"/>
          </p:nvPr>
        </p:nvSpPr>
        <p:spPr>
          <a:xfrm>
            <a:off x="457200" y="1655763"/>
            <a:ext cx="8229600" cy="4819650"/>
          </a:xfrm>
        </p:spPr>
        <p:txBody>
          <a:bodyPr>
            <a:spAutoFit/>
          </a:bodyPr>
          <a:lstStyle/>
          <a:p>
            <a:pPr eaLnBrk="1" hangingPunct="1">
              <a:lnSpc>
                <a:spcPct val="110000"/>
              </a:lnSpc>
              <a:buFont typeface="Wingdings" pitchFamily="2" charset="2"/>
              <a:buNone/>
            </a:pPr>
            <a:r>
              <a:rPr lang="zh-CN" altLang="en-US" smtClean="0">
                <a:solidFill>
                  <a:srgbClr val="0000FF"/>
                </a:solidFill>
              </a:rPr>
              <a:t>定义：</a:t>
            </a:r>
            <a:r>
              <a:rPr lang="zh-CN" altLang="en-US" smtClean="0"/>
              <a:t>设有 </a:t>
            </a:r>
            <a:r>
              <a:rPr kumimoji="1" lang="en-US" altLang="zh-CN" i="1" smtClean="0"/>
              <a:t>n </a:t>
            </a:r>
            <a:r>
              <a:rPr kumimoji="1" lang="zh-CN" altLang="en-US" smtClean="0"/>
              <a:t>维向量</a:t>
            </a:r>
          </a:p>
          <a:p>
            <a:pPr eaLnBrk="1" hangingPunct="1">
              <a:lnSpc>
                <a:spcPct val="110000"/>
              </a:lnSpc>
              <a:buFont typeface="Wingdings" pitchFamily="2" charset="2"/>
              <a:buNone/>
            </a:pPr>
            <a:endParaRPr kumimoji="1" lang="zh-CN" altLang="en-US" smtClean="0"/>
          </a:p>
          <a:p>
            <a:pPr eaLnBrk="1" hangingPunct="1">
              <a:lnSpc>
                <a:spcPct val="240000"/>
              </a:lnSpc>
              <a:buFont typeface="Wingdings" pitchFamily="2" charset="2"/>
              <a:buNone/>
            </a:pPr>
            <a:r>
              <a:rPr kumimoji="1" lang="zh-CN" altLang="en-US" smtClean="0"/>
              <a:t>令</a:t>
            </a:r>
            <a:endParaRPr kumimoji="1" lang="en-US" altLang="zh-CN" smtClean="0"/>
          </a:p>
          <a:p>
            <a:pPr eaLnBrk="1" hangingPunct="1">
              <a:lnSpc>
                <a:spcPct val="240000"/>
              </a:lnSpc>
              <a:buFont typeface="Wingdings" pitchFamily="2" charset="2"/>
              <a:buNone/>
            </a:pPr>
            <a:endParaRPr kumimoji="1" lang="en-US" altLang="zh-CN" smtClean="0"/>
          </a:p>
          <a:p>
            <a:pPr eaLnBrk="1" hangingPunct="1">
              <a:lnSpc>
                <a:spcPct val="240000"/>
              </a:lnSpc>
              <a:buFont typeface="Wingdings" pitchFamily="2" charset="2"/>
              <a:buNone/>
            </a:pPr>
            <a:endParaRPr kumimoji="1" lang="en-US" altLang="zh-CN" smtClean="0"/>
          </a:p>
          <a:p>
            <a:pPr eaLnBrk="1" hangingPunct="1">
              <a:lnSpc>
                <a:spcPct val="240000"/>
              </a:lnSpc>
              <a:buFont typeface="Wingdings" pitchFamily="2" charset="2"/>
              <a:buNone/>
            </a:pPr>
            <a:r>
              <a:rPr kumimoji="1" lang="zh-CN" altLang="en-US" smtClean="0"/>
              <a:t>则称 </a:t>
            </a:r>
            <a:r>
              <a:rPr kumimoji="1" lang="en-US" altLang="zh-CN" smtClean="0"/>
              <a:t>[</a:t>
            </a:r>
            <a:r>
              <a:rPr kumimoji="1" lang="en-US" altLang="zh-CN" i="1" smtClean="0"/>
              <a:t>x</a:t>
            </a:r>
            <a:r>
              <a:rPr kumimoji="1" lang="en-US" altLang="zh-CN" smtClean="0"/>
              <a:t>, </a:t>
            </a:r>
            <a:r>
              <a:rPr kumimoji="1" lang="en-US" altLang="zh-CN" i="1" smtClean="0"/>
              <a:t>y</a:t>
            </a:r>
            <a:r>
              <a:rPr kumimoji="1" lang="en-US" altLang="zh-CN" smtClean="0"/>
              <a:t>] </a:t>
            </a:r>
            <a:r>
              <a:rPr kumimoji="1" lang="zh-CN" altLang="en-US" smtClean="0"/>
              <a:t>为向量 </a:t>
            </a:r>
            <a:r>
              <a:rPr kumimoji="1" lang="en-US" altLang="zh-CN" i="1" smtClean="0"/>
              <a:t>x</a:t>
            </a:r>
            <a:r>
              <a:rPr kumimoji="1" lang="en-US" altLang="zh-CN" smtClean="0"/>
              <a:t> </a:t>
            </a:r>
            <a:r>
              <a:rPr kumimoji="1" lang="zh-CN" altLang="en-US" smtClean="0"/>
              <a:t>和 </a:t>
            </a:r>
            <a:r>
              <a:rPr kumimoji="1" lang="en-US" altLang="zh-CN" i="1" smtClean="0"/>
              <a:t>y</a:t>
            </a:r>
            <a:r>
              <a:rPr kumimoji="1" lang="en-US" altLang="zh-CN" smtClean="0"/>
              <a:t> </a:t>
            </a:r>
            <a:r>
              <a:rPr kumimoji="1" lang="zh-CN" altLang="en-US" smtClean="0"/>
              <a:t>的</a:t>
            </a:r>
            <a:r>
              <a:rPr kumimoji="1" lang="zh-CN" altLang="en-US" smtClean="0">
                <a:solidFill>
                  <a:srgbClr val="FF0000"/>
                </a:solidFill>
              </a:rPr>
              <a:t>内积</a:t>
            </a:r>
            <a:r>
              <a:rPr kumimoji="1" lang="zh-CN" altLang="en-US" smtClean="0"/>
              <a:t>．</a:t>
            </a:r>
            <a:endParaRPr lang="zh-CN" altLang="en-US" smtClean="0"/>
          </a:p>
        </p:txBody>
      </p:sp>
      <p:graphicFrame>
        <p:nvGraphicFramePr>
          <p:cNvPr id="212999" name="Object 6"/>
          <p:cNvGraphicFramePr>
            <a:graphicFrameLocks noChangeAspect="1"/>
          </p:cNvGraphicFramePr>
          <p:nvPr/>
        </p:nvGraphicFramePr>
        <p:xfrm>
          <a:off x="2185988" y="3014663"/>
          <a:ext cx="3886200" cy="457200"/>
        </p:xfrm>
        <a:graphic>
          <a:graphicData uri="http://schemas.openxmlformats.org/presentationml/2006/ole">
            <mc:AlternateContent xmlns:mc="http://schemas.openxmlformats.org/markup-compatibility/2006">
              <mc:Choice xmlns:v="urn:schemas-microsoft-com:vml" Requires="v">
                <p:oleObj spid="_x0000_s307270" name="Equation" r:id="rId3" imgW="1943100" imgH="228600" progId="">
                  <p:embed/>
                </p:oleObj>
              </mc:Choice>
              <mc:Fallback>
                <p:oleObj name="Equation" r:id="rId3" imgW="1943100" imgH="2286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988" y="3014663"/>
                        <a:ext cx="3886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11" name="Rectangle 2"/>
          <p:cNvSpPr>
            <a:spLocks noGrp="1" noChangeArrowheads="1"/>
          </p:cNvSpPr>
          <p:nvPr>
            <p:ph type="title"/>
          </p:nvPr>
        </p:nvSpPr>
        <p:spPr/>
        <p:txBody>
          <a:bodyPr/>
          <a:lstStyle/>
          <a:p>
            <a:pPr eaLnBrk="1" hangingPunct="1"/>
            <a:r>
              <a:rPr lang="zh-CN" altLang="en-US" smtClean="0">
                <a:solidFill>
                  <a:srgbClr val="0000FF"/>
                </a:solidFill>
              </a:rPr>
              <a:t>向量的内积</a:t>
            </a:r>
          </a:p>
        </p:txBody>
      </p:sp>
      <p:graphicFrame>
        <p:nvGraphicFramePr>
          <p:cNvPr id="180228" name="Object 7"/>
          <p:cNvGraphicFramePr>
            <a:graphicFrameLocks noChangeAspect="1"/>
          </p:cNvGraphicFramePr>
          <p:nvPr/>
        </p:nvGraphicFramePr>
        <p:xfrm>
          <a:off x="3263900" y="1030288"/>
          <a:ext cx="2717800" cy="1878012"/>
        </p:xfrm>
        <a:graphic>
          <a:graphicData uri="http://schemas.openxmlformats.org/presentationml/2006/ole">
            <mc:AlternateContent xmlns:mc="http://schemas.openxmlformats.org/markup-compatibility/2006">
              <mc:Choice xmlns:v="urn:schemas-microsoft-com:vml" Requires="v">
                <p:oleObj spid="_x0000_s307271" name="Equation" r:id="rId5" imgW="1358900" imgH="939800" progId="">
                  <p:embed/>
                </p:oleObj>
              </mc:Choice>
              <mc:Fallback>
                <p:oleObj name="Equation" r:id="rId5" imgW="1358900" imgH="9398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3900" y="1030288"/>
                        <a:ext cx="2717800" cy="187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997" name="Object 8"/>
          <p:cNvGraphicFramePr>
            <a:graphicFrameLocks noChangeAspect="1"/>
          </p:cNvGraphicFramePr>
          <p:nvPr/>
        </p:nvGraphicFramePr>
        <p:xfrm>
          <a:off x="3176588" y="3479800"/>
          <a:ext cx="2792412" cy="1878013"/>
        </p:xfrm>
        <a:graphic>
          <a:graphicData uri="http://schemas.openxmlformats.org/presentationml/2006/ole">
            <mc:AlternateContent xmlns:mc="http://schemas.openxmlformats.org/markup-compatibility/2006">
              <mc:Choice xmlns:v="urn:schemas-microsoft-com:vml" Requires="v">
                <p:oleObj spid="_x0000_s307272" name="Equation" r:id="rId7" imgW="1397000" imgH="939800" progId="">
                  <p:embed/>
                </p:oleObj>
              </mc:Choice>
              <mc:Fallback>
                <p:oleObj name="Equation" r:id="rId7" imgW="1397000" imgH="939800" progId="">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6588" y="3479800"/>
                        <a:ext cx="2792412"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2998" name="Object 9"/>
          <p:cNvGraphicFramePr>
            <a:graphicFrameLocks noChangeAspect="1"/>
          </p:cNvGraphicFramePr>
          <p:nvPr/>
        </p:nvGraphicFramePr>
        <p:xfrm>
          <a:off x="6000750" y="4175125"/>
          <a:ext cx="863600" cy="457200"/>
        </p:xfrm>
        <a:graphic>
          <a:graphicData uri="http://schemas.openxmlformats.org/presentationml/2006/ole">
            <mc:AlternateContent xmlns:mc="http://schemas.openxmlformats.org/markup-compatibility/2006">
              <mc:Choice xmlns:v="urn:schemas-microsoft-com:vml" Requires="v">
                <p:oleObj spid="_x0000_s307273" name="Equation" r:id="rId9" imgW="431613" imgH="228501" progId="">
                  <p:embed/>
                </p:oleObj>
              </mc:Choice>
              <mc:Fallback>
                <p:oleObj name="Equation" r:id="rId9" imgW="431613" imgH="228501"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0750" y="4175125"/>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矩形 8"/>
          <p:cNvSpPr>
            <a:spLocks noChangeArrowheads="1"/>
          </p:cNvSpPr>
          <p:nvPr/>
        </p:nvSpPr>
        <p:spPr bwMode="auto">
          <a:xfrm>
            <a:off x="2157413" y="3000375"/>
            <a:ext cx="1000125"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0227">
                                            <p:txEl>
                                              <p:pRg st="0" end="0"/>
                                            </p:txEl>
                                          </p:spTgt>
                                        </p:tgtEl>
                                        <p:attrNameLst>
                                          <p:attrName>style.visibility</p:attrName>
                                        </p:attrNameLst>
                                      </p:cBhvr>
                                      <p:to>
                                        <p:strVal val="visible"/>
                                      </p:to>
                                    </p:set>
                                    <p:animEffect transition="in" filter="blinds(horizontal)">
                                      <p:cBhvr>
                                        <p:cTn id="7" dur="500"/>
                                        <p:tgtEl>
                                          <p:spTgt spid="18022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0228"/>
                                        </p:tgtEl>
                                        <p:attrNameLst>
                                          <p:attrName>style.visibility</p:attrName>
                                        </p:attrNameLst>
                                      </p:cBhvr>
                                      <p:to>
                                        <p:strVal val="visible"/>
                                      </p:to>
                                    </p:set>
                                    <p:animEffect transition="in" filter="blinds(horizontal)">
                                      <p:cBhvr>
                                        <p:cTn id="10" dur="500"/>
                                        <p:tgtEl>
                                          <p:spTgt spid="18022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12999"/>
                                        </p:tgtEl>
                                        <p:attrNameLst>
                                          <p:attrName>style.visibility</p:attrName>
                                        </p:attrNameLst>
                                      </p:cBhvr>
                                      <p:to>
                                        <p:strVal val="visible"/>
                                      </p:to>
                                    </p:set>
                                    <p:animEffect transition="in" filter="blinds(horizontal)">
                                      <p:cBhvr>
                                        <p:cTn id="15" dur="500"/>
                                        <p:tgtEl>
                                          <p:spTgt spid="21299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80227">
                                            <p:txEl>
                                              <p:pRg st="2" end="2"/>
                                            </p:txEl>
                                          </p:spTgt>
                                        </p:tgtEl>
                                        <p:attrNameLst>
                                          <p:attrName>style.visibility</p:attrName>
                                        </p:attrNameLst>
                                      </p:cBhvr>
                                      <p:to>
                                        <p:strVal val="visible"/>
                                      </p:to>
                                    </p:set>
                                    <p:animEffect transition="in" filter="blinds(horizontal)">
                                      <p:cBhvr>
                                        <p:cTn id="20" dur="500"/>
                                        <p:tgtEl>
                                          <p:spTgt spid="180227">
                                            <p:txEl>
                                              <p:pRg st="2" end="2"/>
                                            </p:txEl>
                                          </p:spTgt>
                                        </p:tgtEl>
                                      </p:cBhvr>
                                    </p:animEffect>
                                  </p:childTnLst>
                                </p:cTn>
                              </p:par>
                              <p:par>
                                <p:cTn id="21" presetID="3" presetClass="exit" presetSubtype="10" fill="hold" grpId="0" nodeType="withEffect">
                                  <p:stCondLst>
                                    <p:cond delay="0"/>
                                  </p:stCondLst>
                                  <p:childTnLst>
                                    <p:animEffect transition="out" filter="blinds(horizontal)">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80227">
                                            <p:txEl>
                                              <p:pRg st="5" end="5"/>
                                            </p:txEl>
                                          </p:spTgt>
                                        </p:tgtEl>
                                        <p:attrNameLst>
                                          <p:attrName>style.visibility</p:attrName>
                                        </p:attrNameLst>
                                      </p:cBhvr>
                                      <p:to>
                                        <p:strVal val="visible"/>
                                      </p:to>
                                    </p:set>
                                    <p:animEffect transition="in" filter="blinds(horizontal)">
                                      <p:cBhvr>
                                        <p:cTn id="28" dur="500"/>
                                        <p:tgtEl>
                                          <p:spTgt spid="180227">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12997"/>
                                        </p:tgtEl>
                                        <p:attrNameLst>
                                          <p:attrName>style.visibility</p:attrName>
                                        </p:attrNameLst>
                                      </p:cBhvr>
                                      <p:to>
                                        <p:strVal val="visible"/>
                                      </p:to>
                                    </p:set>
                                    <p:animEffect transition="in" filter="wipe(left)">
                                      <p:cBhvr>
                                        <p:cTn id="33" dur="500"/>
                                        <p:tgtEl>
                                          <p:spTgt spid="21299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12998"/>
                                        </p:tgtEl>
                                        <p:attrNameLst>
                                          <p:attrName>style.visibility</p:attrName>
                                        </p:attrNameLst>
                                      </p:cBhvr>
                                      <p:to>
                                        <p:strVal val="visible"/>
                                      </p:to>
                                    </p:set>
                                    <p:animEffect transition="in" filter="wipe(left)">
                                      <p:cBhvr>
                                        <p:cTn id="38" dur="500"/>
                                        <p:tgtEl>
                                          <p:spTgt spid="212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1" name="Text Box 2"/>
          <p:cNvSpPr txBox="1">
            <a:spLocks noChangeArrowheads="1"/>
          </p:cNvSpPr>
          <p:nvPr/>
        </p:nvSpPr>
        <p:spPr bwMode="auto">
          <a:xfrm>
            <a:off x="685800" y="554038"/>
            <a:ext cx="796925" cy="457200"/>
          </a:xfrm>
          <a:prstGeom prst="rect">
            <a:avLst/>
          </a:prstGeom>
          <a:noFill/>
          <a:ln w="9525">
            <a:noFill/>
            <a:miter lim="800000"/>
            <a:headEnd/>
            <a:tailEnd/>
          </a:ln>
        </p:spPr>
        <p:txBody>
          <a:bodyPr wrap="none">
            <a:spAutoFit/>
          </a:bodyPr>
          <a:lstStyle/>
          <a:p>
            <a:r>
              <a:rPr kumimoji="1" lang="zh-CN" altLang="en-US" sz="2400" b="1">
                <a:solidFill>
                  <a:srgbClr val="3333FF"/>
                </a:solidFill>
                <a:latin typeface="楷体_GB2312"/>
                <a:ea typeface="楷体_GB2312"/>
                <a:cs typeface="楷体_GB2312"/>
              </a:rPr>
              <a:t>解：</a:t>
            </a:r>
          </a:p>
        </p:txBody>
      </p:sp>
      <p:graphicFrame>
        <p:nvGraphicFramePr>
          <p:cNvPr id="21534" name="Object 30"/>
          <p:cNvGraphicFramePr>
            <a:graphicFrameLocks noChangeAspect="1"/>
          </p:cNvGraphicFramePr>
          <p:nvPr/>
        </p:nvGraphicFramePr>
        <p:xfrm>
          <a:off x="468313" y="982663"/>
          <a:ext cx="3432175" cy="2068512"/>
        </p:xfrm>
        <a:graphic>
          <a:graphicData uri="http://schemas.openxmlformats.org/presentationml/2006/ole">
            <mc:AlternateContent xmlns:mc="http://schemas.openxmlformats.org/markup-compatibility/2006">
              <mc:Choice xmlns:v="urn:schemas-microsoft-com:vml" Requires="v">
                <p:oleObj spid="_x0000_s21646" name="Equation" r:id="rId3" imgW="1562100" imgH="939800" progId="">
                  <p:embed/>
                </p:oleObj>
              </mc:Choice>
              <mc:Fallback>
                <p:oleObj name="Equation" r:id="rId3" imgW="1562100" imgH="939800"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982663"/>
                        <a:ext cx="3432175" cy="206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42" name="Line 4"/>
          <p:cNvSpPr>
            <a:spLocks noChangeShapeType="1"/>
          </p:cNvSpPr>
          <p:nvPr/>
        </p:nvSpPr>
        <p:spPr bwMode="auto">
          <a:xfrm>
            <a:off x="1404938" y="1196975"/>
            <a:ext cx="2376487" cy="1800225"/>
          </a:xfrm>
          <a:prstGeom prst="line">
            <a:avLst/>
          </a:prstGeom>
          <a:noFill/>
          <a:ln w="28575">
            <a:solidFill>
              <a:srgbClr val="FF0000"/>
            </a:solidFill>
            <a:prstDash val="dash"/>
            <a:round/>
            <a:headEnd/>
            <a:tailEnd/>
          </a:ln>
        </p:spPr>
        <p:txBody>
          <a:bodyPr/>
          <a:lstStyle/>
          <a:p>
            <a:endParaRPr lang="zh-CN" altLang="en-US"/>
          </a:p>
        </p:txBody>
      </p:sp>
      <p:graphicFrame>
        <p:nvGraphicFramePr>
          <p:cNvPr id="21535" name="Object 31"/>
          <p:cNvGraphicFramePr>
            <a:graphicFrameLocks noChangeAspect="1"/>
          </p:cNvGraphicFramePr>
          <p:nvPr/>
        </p:nvGraphicFramePr>
        <p:xfrm>
          <a:off x="468313" y="3446463"/>
          <a:ext cx="3459162" cy="2070100"/>
        </p:xfrm>
        <a:graphic>
          <a:graphicData uri="http://schemas.openxmlformats.org/presentationml/2006/ole">
            <mc:AlternateContent xmlns:mc="http://schemas.openxmlformats.org/markup-compatibility/2006">
              <mc:Choice xmlns:v="urn:schemas-microsoft-com:vml" Requires="v">
                <p:oleObj spid="_x0000_s21647" name="Equation" r:id="rId5" imgW="1574800" imgH="939800" progId="">
                  <p:embed/>
                </p:oleObj>
              </mc:Choice>
              <mc:Fallback>
                <p:oleObj name="Equation" r:id="rId5" imgW="1574800" imgH="939800" progId="">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446463"/>
                        <a:ext cx="3459162" cy="207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43" name="Line 6"/>
          <p:cNvSpPr>
            <a:spLocks noChangeShapeType="1"/>
          </p:cNvSpPr>
          <p:nvPr/>
        </p:nvSpPr>
        <p:spPr bwMode="auto">
          <a:xfrm flipH="1">
            <a:off x="1331913" y="3590925"/>
            <a:ext cx="2305050" cy="1728788"/>
          </a:xfrm>
          <a:prstGeom prst="line">
            <a:avLst/>
          </a:prstGeom>
          <a:noFill/>
          <a:ln w="28575">
            <a:solidFill>
              <a:srgbClr val="FF0000"/>
            </a:solidFill>
            <a:prstDash val="dash"/>
            <a:round/>
            <a:headEnd/>
            <a:tailEnd/>
          </a:ln>
        </p:spPr>
        <p:txBody>
          <a:bodyPr/>
          <a:lstStyle/>
          <a:p>
            <a:endParaRPr lang="zh-CN" altLang="en-US"/>
          </a:p>
        </p:txBody>
      </p:sp>
      <p:graphicFrame>
        <p:nvGraphicFramePr>
          <p:cNvPr id="28679" name="Object 32"/>
          <p:cNvGraphicFramePr>
            <a:graphicFrameLocks noChangeAspect="1"/>
          </p:cNvGraphicFramePr>
          <p:nvPr/>
        </p:nvGraphicFramePr>
        <p:xfrm>
          <a:off x="3868738" y="1765300"/>
          <a:ext cx="1870075" cy="503238"/>
        </p:xfrm>
        <a:graphic>
          <a:graphicData uri="http://schemas.openxmlformats.org/presentationml/2006/ole">
            <mc:AlternateContent xmlns:mc="http://schemas.openxmlformats.org/markup-compatibility/2006">
              <mc:Choice xmlns:v="urn:schemas-microsoft-com:vml" Requires="v">
                <p:oleObj spid="_x0000_s21648" name="Equation" r:id="rId7" imgW="850900" imgH="228600" progId="">
                  <p:embed/>
                </p:oleObj>
              </mc:Choice>
              <mc:Fallback>
                <p:oleObj name="Equation" r:id="rId7" imgW="850900" imgH="228600" progId="">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8738" y="1765300"/>
                        <a:ext cx="18700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0" name="Object 33"/>
          <p:cNvGraphicFramePr>
            <a:graphicFrameLocks noChangeAspect="1"/>
          </p:cNvGraphicFramePr>
          <p:nvPr/>
        </p:nvGraphicFramePr>
        <p:xfrm>
          <a:off x="3881438" y="4214813"/>
          <a:ext cx="3098800" cy="531812"/>
        </p:xfrm>
        <a:graphic>
          <a:graphicData uri="http://schemas.openxmlformats.org/presentationml/2006/ole">
            <mc:AlternateContent xmlns:mc="http://schemas.openxmlformats.org/markup-compatibility/2006">
              <mc:Choice xmlns:v="urn:schemas-microsoft-com:vml" Requires="v">
                <p:oleObj spid="_x0000_s21649" name="Equation" r:id="rId9" imgW="1409088" imgH="241195" progId="">
                  <p:embed/>
                </p:oleObj>
              </mc:Choice>
              <mc:Fallback>
                <p:oleObj name="Equation" r:id="rId9" imgW="1409088" imgH="241195" progId="">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438" y="4214813"/>
                        <a:ext cx="309880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1" name="Object 34"/>
          <p:cNvGraphicFramePr>
            <a:graphicFrameLocks noChangeAspect="1"/>
          </p:cNvGraphicFramePr>
          <p:nvPr/>
        </p:nvGraphicFramePr>
        <p:xfrm>
          <a:off x="6996113" y="4214813"/>
          <a:ext cx="1870075" cy="504825"/>
        </p:xfrm>
        <a:graphic>
          <a:graphicData uri="http://schemas.openxmlformats.org/presentationml/2006/ole">
            <mc:AlternateContent xmlns:mc="http://schemas.openxmlformats.org/markup-compatibility/2006">
              <mc:Choice xmlns:v="urn:schemas-microsoft-com:vml" Requires="v">
                <p:oleObj spid="_x0000_s21650" name="Equation" r:id="rId11" imgW="850900" imgH="228600" progId="">
                  <p:embed/>
                </p:oleObj>
              </mc:Choice>
              <mc:Fallback>
                <p:oleObj name="Equation" r:id="rId11" imgW="850900" imgH="228600" progId="">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96113" y="4214813"/>
                        <a:ext cx="187007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2" name="Object 35"/>
          <p:cNvGraphicFramePr>
            <a:graphicFrameLocks noChangeAspect="1"/>
          </p:cNvGraphicFramePr>
          <p:nvPr/>
        </p:nvGraphicFramePr>
        <p:xfrm>
          <a:off x="1430338" y="5772150"/>
          <a:ext cx="3013075" cy="447675"/>
        </p:xfrm>
        <a:graphic>
          <a:graphicData uri="http://schemas.openxmlformats.org/presentationml/2006/ole">
            <mc:AlternateContent xmlns:mc="http://schemas.openxmlformats.org/markup-compatibility/2006">
              <mc:Choice xmlns:v="urn:schemas-microsoft-com:vml" Requires="v">
                <p:oleObj spid="_x0000_s21651" name="Equation" r:id="rId13" imgW="1371600" imgH="203200" progId="">
                  <p:embed/>
                </p:oleObj>
              </mc:Choice>
              <mc:Fallback>
                <p:oleObj name="Equation" r:id="rId13" imgW="1371600" imgH="203200"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0338" y="5772150"/>
                        <a:ext cx="3013075"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3" name="Object 36"/>
          <p:cNvGraphicFramePr>
            <a:graphicFrameLocks noChangeAspect="1"/>
          </p:cNvGraphicFramePr>
          <p:nvPr/>
        </p:nvGraphicFramePr>
        <p:xfrm>
          <a:off x="4435475" y="5516563"/>
          <a:ext cx="1619250" cy="895350"/>
        </p:xfrm>
        <a:graphic>
          <a:graphicData uri="http://schemas.openxmlformats.org/presentationml/2006/ole">
            <mc:AlternateContent xmlns:mc="http://schemas.openxmlformats.org/markup-compatibility/2006">
              <mc:Choice xmlns:v="urn:schemas-microsoft-com:vml" Requires="v">
                <p:oleObj spid="_x0000_s21652" name="Equation" r:id="rId15" imgW="736280" imgH="406224" progId="">
                  <p:embed/>
                </p:oleObj>
              </mc:Choice>
              <mc:Fallback>
                <p:oleObj name="Equation" r:id="rId15" imgW="736280" imgH="406224" progId="">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35475" y="5516563"/>
                        <a:ext cx="161925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4" name="Text Box 12"/>
          <p:cNvSpPr txBox="1">
            <a:spLocks noChangeArrowheads="1"/>
          </p:cNvSpPr>
          <p:nvPr/>
        </p:nvSpPr>
        <p:spPr bwMode="auto">
          <a:xfrm>
            <a:off x="685800" y="5734050"/>
            <a:ext cx="9461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其中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679"/>
                                        </p:tgtEl>
                                        <p:attrNameLst>
                                          <p:attrName>style.visibility</p:attrName>
                                        </p:attrNameLst>
                                      </p:cBhvr>
                                      <p:to>
                                        <p:strVal val="visible"/>
                                      </p:to>
                                    </p:set>
                                    <p:animEffect transition="in" filter="wipe(left)">
                                      <p:cBhvr>
                                        <p:cTn id="7" dur="500"/>
                                        <p:tgtEl>
                                          <p:spTgt spid="286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8680"/>
                                        </p:tgtEl>
                                        <p:attrNameLst>
                                          <p:attrName>style.visibility</p:attrName>
                                        </p:attrNameLst>
                                      </p:cBhvr>
                                      <p:to>
                                        <p:strVal val="visible"/>
                                      </p:to>
                                    </p:set>
                                    <p:animEffect transition="in" filter="wipe(left)">
                                      <p:cBhvr>
                                        <p:cTn id="12" dur="500"/>
                                        <p:tgtEl>
                                          <p:spTgt spid="286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684"/>
                                        </p:tgtEl>
                                        <p:attrNameLst>
                                          <p:attrName>style.visibility</p:attrName>
                                        </p:attrNameLst>
                                      </p:cBhvr>
                                      <p:to>
                                        <p:strVal val="visible"/>
                                      </p:to>
                                    </p:set>
                                    <p:animEffect transition="in" filter="dissolve">
                                      <p:cBhvr>
                                        <p:cTn id="17" dur="500"/>
                                        <p:tgtEl>
                                          <p:spTgt spid="28684"/>
                                        </p:tgtEl>
                                      </p:cBhvr>
                                    </p:animEffect>
                                  </p:childTnLst>
                                </p:cTn>
                              </p:par>
                              <p:par>
                                <p:cTn id="18" presetID="9" presetClass="entr" presetSubtype="0" fill="hold" nodeType="withEffect">
                                  <p:stCondLst>
                                    <p:cond delay="0"/>
                                  </p:stCondLst>
                                  <p:childTnLst>
                                    <p:set>
                                      <p:cBhvr>
                                        <p:cTn id="19" dur="1" fill="hold">
                                          <p:stCondLst>
                                            <p:cond delay="0"/>
                                          </p:stCondLst>
                                        </p:cTn>
                                        <p:tgtEl>
                                          <p:spTgt spid="28682"/>
                                        </p:tgtEl>
                                        <p:attrNameLst>
                                          <p:attrName>style.visibility</p:attrName>
                                        </p:attrNameLst>
                                      </p:cBhvr>
                                      <p:to>
                                        <p:strVal val="visible"/>
                                      </p:to>
                                    </p:set>
                                    <p:animEffect transition="in" filter="dissolve">
                                      <p:cBhvr>
                                        <p:cTn id="20" dur="500"/>
                                        <p:tgtEl>
                                          <p:spTgt spid="2868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28683"/>
                                        </p:tgtEl>
                                        <p:attrNameLst>
                                          <p:attrName>style.visibility</p:attrName>
                                        </p:attrNameLst>
                                      </p:cBhvr>
                                      <p:to>
                                        <p:strVal val="visible"/>
                                      </p:to>
                                    </p:set>
                                    <p:animEffect transition="in" filter="slide(fromBottom)">
                                      <p:cBhvr>
                                        <p:cTn id="25" dur="500"/>
                                        <p:tgtEl>
                                          <p:spTgt spid="2868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8681"/>
                                        </p:tgtEl>
                                        <p:attrNameLst>
                                          <p:attrName>style.visibility</p:attrName>
                                        </p:attrNameLst>
                                      </p:cBhvr>
                                      <p:to>
                                        <p:strVal val="visible"/>
                                      </p:to>
                                    </p:set>
                                    <p:animEffect transition="in" filter="wipe(left)">
                                      <p:cBhvr>
                                        <p:cTn id="30"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p:bldLst>
  </p:timing>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251" name="Rectangle 3"/>
          <p:cNvSpPr>
            <a:spLocks noGrp="1" noChangeArrowheads="1"/>
          </p:cNvSpPr>
          <p:nvPr>
            <p:ph type="body" idx="1"/>
          </p:nvPr>
        </p:nvSpPr>
        <p:spPr>
          <a:xfrm>
            <a:off x="457200" y="455613"/>
            <a:ext cx="8229600" cy="4819650"/>
          </a:xfrm>
        </p:spPr>
        <p:txBody>
          <a:bodyPr>
            <a:spAutoFit/>
          </a:bodyPr>
          <a:lstStyle/>
          <a:p>
            <a:pPr algn="ctr" eaLnBrk="1" hangingPunct="1">
              <a:lnSpc>
                <a:spcPct val="110000"/>
              </a:lnSpc>
              <a:buFont typeface="Wingdings" pitchFamily="2" charset="2"/>
              <a:buNone/>
              <a:defRPr/>
            </a:pP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cs typeface="+mn-cs"/>
              </a:rPr>
              <a:t>x</a:t>
            </a:r>
            <a:r>
              <a:rPr kumimoji="1" lang="en-US" altLang="zh-CN" baseline="-25000" dirty="0" smtClean="0">
                <a:cs typeface="+mn-cs"/>
              </a:rPr>
              <a:t>1 </a:t>
            </a:r>
            <a:r>
              <a:rPr kumimoji="1" lang="en-US" altLang="zh-CN" i="1" dirty="0" smtClean="0">
                <a:cs typeface="+mn-cs"/>
              </a:rPr>
              <a:t>y</a:t>
            </a:r>
            <a:r>
              <a:rPr kumimoji="1" lang="en-US" altLang="zh-CN" baseline="-25000" dirty="0" smtClean="0">
                <a:cs typeface="+mn-cs"/>
              </a:rPr>
              <a:t>1</a:t>
            </a:r>
            <a:r>
              <a:rPr kumimoji="1" lang="en-US" altLang="zh-CN" dirty="0" smtClean="0">
                <a:cs typeface="+mn-cs"/>
              </a:rPr>
              <a:t> + </a:t>
            </a:r>
            <a:r>
              <a:rPr kumimoji="1" lang="en-US" altLang="zh-CN" i="1" dirty="0" smtClean="0">
                <a:cs typeface="+mn-cs"/>
              </a:rPr>
              <a:t>x</a:t>
            </a:r>
            <a:r>
              <a:rPr kumimoji="1" lang="en-US" altLang="zh-CN" baseline="-25000" dirty="0" smtClean="0">
                <a:cs typeface="+mn-cs"/>
              </a:rPr>
              <a:t>2 </a:t>
            </a:r>
            <a:r>
              <a:rPr kumimoji="1" lang="en-US" altLang="zh-CN" i="1" dirty="0" smtClean="0">
                <a:cs typeface="+mn-cs"/>
              </a:rPr>
              <a:t>y</a:t>
            </a:r>
            <a:r>
              <a:rPr kumimoji="1" lang="en-US" altLang="zh-CN" baseline="-25000" dirty="0" smtClean="0">
                <a:cs typeface="+mn-cs"/>
              </a:rPr>
              <a:t>2</a:t>
            </a:r>
            <a:r>
              <a:rPr kumimoji="1" lang="en-US" altLang="zh-CN" dirty="0" smtClean="0">
                <a:cs typeface="+mn-cs"/>
              </a:rPr>
              <a:t> + … + </a:t>
            </a:r>
            <a:r>
              <a:rPr kumimoji="1" lang="en-US" altLang="zh-CN" i="1" dirty="0" err="1" smtClean="0">
                <a:cs typeface="+mn-cs"/>
              </a:rPr>
              <a:t>x</a:t>
            </a:r>
            <a:r>
              <a:rPr kumimoji="1" lang="en-US" altLang="zh-CN" i="1" baseline="-25000" dirty="0" err="1" smtClean="0">
                <a:cs typeface="+mn-cs"/>
              </a:rPr>
              <a:t>n</a:t>
            </a:r>
            <a:r>
              <a:rPr kumimoji="1" lang="en-US" altLang="zh-CN" baseline="-25000" dirty="0" smtClean="0">
                <a:cs typeface="+mn-cs"/>
              </a:rPr>
              <a:t> </a:t>
            </a:r>
            <a:r>
              <a:rPr kumimoji="1" lang="en-US" altLang="zh-CN" i="1" dirty="0" err="1" smtClean="0">
                <a:cs typeface="+mn-cs"/>
              </a:rPr>
              <a:t>y</a:t>
            </a:r>
            <a:r>
              <a:rPr kumimoji="1" lang="en-US" altLang="zh-CN" i="1" baseline="-25000" dirty="0" err="1" smtClean="0">
                <a:cs typeface="+mn-cs"/>
              </a:rPr>
              <a:t>n</a:t>
            </a:r>
            <a:r>
              <a:rPr kumimoji="1" lang="en-US" altLang="zh-CN" i="1" baseline="-25000" dirty="0" smtClean="0">
                <a:cs typeface="+mn-cs"/>
              </a:rPr>
              <a:t> </a:t>
            </a:r>
            <a:r>
              <a:rPr kumimoji="1" lang="en-US" altLang="zh-CN" dirty="0" smtClean="0">
                <a:cs typeface="+mn-cs"/>
              </a:rPr>
              <a:t>= </a:t>
            </a:r>
            <a:r>
              <a:rPr kumimoji="1" lang="en-US" altLang="zh-CN" i="1" dirty="0" err="1" smtClean="0">
                <a:cs typeface="+mn-cs"/>
              </a:rPr>
              <a:t>x</a:t>
            </a:r>
            <a:r>
              <a:rPr kumimoji="1" lang="en-US" altLang="zh-CN" baseline="30000" dirty="0" err="1" smtClean="0">
                <a:cs typeface="+mn-cs"/>
              </a:rPr>
              <a:t>T</a:t>
            </a:r>
            <a:r>
              <a:rPr kumimoji="1" lang="en-US" altLang="zh-CN" dirty="0" smtClean="0">
                <a:cs typeface="+mn-cs"/>
              </a:rPr>
              <a:t> </a:t>
            </a:r>
            <a:r>
              <a:rPr kumimoji="1" lang="en-US" altLang="zh-CN" i="1" dirty="0" smtClean="0">
                <a:cs typeface="+mn-cs"/>
              </a:rPr>
              <a:t>y</a:t>
            </a:r>
            <a:r>
              <a:rPr kumimoji="1" lang="zh-CN" altLang="en-US" dirty="0" smtClean="0">
                <a:cs typeface="+mn-cs"/>
              </a:rPr>
              <a:t>．</a:t>
            </a:r>
            <a:endParaRPr lang="zh-CN" altLang="en-US" dirty="0" smtClean="0">
              <a:cs typeface="+mn-cs"/>
            </a:endParaRPr>
          </a:p>
          <a:p>
            <a:pPr marL="381000" indent="-381000" algn="ctr" eaLnBrk="1" hangingPunct="1">
              <a:lnSpc>
                <a:spcPct val="110000"/>
              </a:lnSpc>
              <a:buFont typeface="Wingdings" pitchFamily="2" charset="2"/>
              <a:buNone/>
              <a:defRPr/>
            </a:pPr>
            <a:endParaRPr kumimoji="1" lang="en-US" altLang="zh-CN" dirty="0" smtClean="0">
              <a:cs typeface="+mn-cs"/>
            </a:endParaRPr>
          </a:p>
          <a:p>
            <a:pPr marL="381000" indent="-381000" eaLnBrk="1" hangingPunct="1">
              <a:lnSpc>
                <a:spcPct val="110000"/>
              </a:lnSpc>
              <a:buFont typeface="Wingdings" pitchFamily="2" charset="2"/>
              <a:buNone/>
              <a:defRPr/>
            </a:pPr>
            <a:r>
              <a:rPr kumimoji="1" lang="zh-CN" altLang="en-US" dirty="0" smtClean="0">
                <a:cs typeface="+mn-cs"/>
              </a:rPr>
              <a:t>内积具有下列性质（其中 </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a:t>
            </a:r>
            <a:r>
              <a:rPr kumimoji="1" lang="zh-CN" altLang="en-US" dirty="0" smtClean="0">
                <a:cs typeface="+mn-cs"/>
              </a:rPr>
              <a:t>为 </a:t>
            </a:r>
            <a:r>
              <a:rPr kumimoji="1" lang="en-US" altLang="zh-CN" i="1" dirty="0" smtClean="0">
                <a:cs typeface="+mn-cs"/>
              </a:rPr>
              <a:t>n </a:t>
            </a:r>
            <a:r>
              <a:rPr kumimoji="1" lang="zh-CN" altLang="en-US" dirty="0" smtClean="0">
                <a:cs typeface="+mn-cs"/>
              </a:rPr>
              <a:t>维向量，</a:t>
            </a:r>
            <a:r>
              <a:rPr kumimoji="1" lang="en-US" altLang="zh-CN" i="1" dirty="0" smtClean="0">
                <a:latin typeface="Symbol" pitchFamily="18" charset="2"/>
                <a:cs typeface="+mn-cs"/>
              </a:rPr>
              <a:t>l </a:t>
            </a:r>
            <a:r>
              <a:rPr kumimoji="1" lang="zh-CN" altLang="en-US" dirty="0" smtClean="0">
                <a:cs typeface="+mn-cs"/>
              </a:rPr>
              <a:t>为实数）：</a:t>
            </a:r>
          </a:p>
          <a:p>
            <a:pPr marL="381000" indent="-381000" eaLnBrk="1" hangingPunct="1">
              <a:lnSpc>
                <a:spcPct val="110000"/>
              </a:lnSpc>
              <a:buClr>
                <a:srgbClr val="0000FF"/>
              </a:buClr>
              <a:buFont typeface="Wingdings" pitchFamily="2" charset="2"/>
              <a:buChar char="l"/>
              <a:defRPr/>
            </a:pPr>
            <a:r>
              <a:rPr kumimoji="1" lang="zh-CN" altLang="en-US" dirty="0" smtClean="0">
                <a:solidFill>
                  <a:srgbClr val="0000FF"/>
                </a:solidFill>
                <a:cs typeface="+mn-cs"/>
              </a:rPr>
              <a:t>对称性：</a:t>
            </a:r>
            <a:r>
              <a:rPr kumimoji="1" lang="zh-CN" altLang="en-US" dirty="0" smtClean="0">
                <a:cs typeface="+mn-cs"/>
              </a:rPr>
              <a:t> </a:t>
            </a: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x</a:t>
            </a:r>
            <a:r>
              <a:rPr kumimoji="1" lang="en-US" altLang="zh-CN" dirty="0" smtClean="0">
                <a:cs typeface="+mn-cs"/>
              </a:rPr>
              <a:t>]</a:t>
            </a:r>
            <a:r>
              <a:rPr kumimoji="1" lang="zh-CN" altLang="en-US" dirty="0" smtClean="0">
                <a:cs typeface="+mn-cs"/>
              </a:rPr>
              <a:t>．</a:t>
            </a:r>
          </a:p>
          <a:p>
            <a:pPr marL="381000" indent="-381000" eaLnBrk="1" hangingPunct="1">
              <a:lnSpc>
                <a:spcPct val="110000"/>
              </a:lnSpc>
              <a:buClr>
                <a:srgbClr val="0000FF"/>
              </a:buClr>
              <a:buFont typeface="Wingdings" pitchFamily="2" charset="2"/>
              <a:buChar char="l"/>
              <a:defRPr/>
            </a:pPr>
            <a:r>
              <a:rPr kumimoji="1" lang="zh-CN" altLang="en-US" dirty="0" smtClean="0">
                <a:solidFill>
                  <a:srgbClr val="0000FF"/>
                </a:solidFill>
                <a:cs typeface="+mn-cs"/>
              </a:rPr>
              <a:t>线性性质： </a:t>
            </a:r>
            <a:r>
              <a:rPr kumimoji="1" lang="en-US" altLang="zh-CN" dirty="0" smtClean="0">
                <a:cs typeface="+mn-cs"/>
              </a:rPr>
              <a:t>[</a:t>
            </a:r>
            <a:r>
              <a:rPr kumimoji="1" lang="en-US" altLang="zh-CN" i="1" dirty="0" smtClean="0">
                <a:solidFill>
                  <a:srgbClr val="FF0000"/>
                </a:solidFill>
                <a:latin typeface="Symbol" pitchFamily="18" charset="2"/>
                <a:cs typeface="+mn-cs"/>
              </a:rPr>
              <a:t>l</a:t>
            </a:r>
            <a:r>
              <a:rPr kumimoji="1" lang="en-US" altLang="zh-CN" dirty="0" smtClean="0">
                <a:solidFill>
                  <a:srgbClr val="FF0000"/>
                </a:solidFill>
                <a:cs typeface="+mn-cs"/>
              </a:rPr>
              <a:t> </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solidFill>
                  <a:srgbClr val="FF0000"/>
                </a:solidFill>
                <a:latin typeface="Symbol" pitchFamily="18" charset="2"/>
                <a:cs typeface="+mn-cs"/>
              </a:rPr>
              <a:t>l</a:t>
            </a: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a:t>
            </a:r>
            <a:r>
              <a:rPr kumimoji="1" lang="zh-CN" altLang="en-US" dirty="0" smtClean="0">
                <a:cs typeface="+mn-cs"/>
              </a:rPr>
              <a:t>．</a:t>
            </a:r>
          </a:p>
          <a:p>
            <a:pPr marL="381000" indent="-381000" eaLnBrk="1" hangingPunct="1">
              <a:lnSpc>
                <a:spcPct val="110000"/>
              </a:lnSpc>
              <a:buFont typeface="Wingdings" pitchFamily="2" charset="2"/>
              <a:buNone/>
              <a:defRPr/>
            </a:pPr>
            <a:r>
              <a:rPr kumimoji="1" lang="zh-CN" altLang="en-US" dirty="0" smtClean="0">
                <a:cs typeface="+mn-cs"/>
              </a:rPr>
              <a:t>                        </a:t>
            </a:r>
            <a:r>
              <a:rPr kumimoji="1" lang="en-US" altLang="zh-CN" dirty="0" smtClean="0">
                <a:cs typeface="+mn-cs"/>
              </a:rPr>
              <a:t>[</a:t>
            </a:r>
            <a:r>
              <a:rPr kumimoji="1" lang="en-US" altLang="zh-CN" i="1" dirty="0" smtClean="0">
                <a:cs typeface="+mn-cs"/>
              </a:rPr>
              <a:t>x</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 [</a:t>
            </a:r>
            <a:r>
              <a:rPr kumimoji="1" lang="en-US" altLang="zh-CN" i="1" dirty="0" smtClean="0">
                <a:cs typeface="+mn-cs"/>
              </a:rPr>
              <a:t>x</a:t>
            </a:r>
            <a:r>
              <a:rPr kumimoji="1" lang="en-US" altLang="zh-CN" dirty="0" smtClean="0">
                <a:cs typeface="+mn-cs"/>
              </a:rPr>
              <a:t>, </a:t>
            </a:r>
            <a:r>
              <a:rPr kumimoji="1" lang="en-US" altLang="zh-CN" i="1" dirty="0" smtClean="0">
                <a:cs typeface="+mn-cs"/>
              </a:rPr>
              <a:t>z</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a:t>
            </a:r>
          </a:p>
          <a:p>
            <a:pPr marL="381000" indent="-381000" eaLnBrk="1" hangingPunct="1">
              <a:lnSpc>
                <a:spcPct val="110000"/>
              </a:lnSpc>
              <a:buClr>
                <a:srgbClr val="0000FF"/>
              </a:buClr>
              <a:buFont typeface="Wingdings" pitchFamily="2" charset="2"/>
              <a:buChar char="l"/>
              <a:defRPr/>
            </a:pPr>
            <a:r>
              <a:rPr kumimoji="1" lang="zh-CN" altLang="en-US" dirty="0" smtClean="0">
                <a:cs typeface="+mn-cs"/>
              </a:rPr>
              <a:t>当 </a:t>
            </a:r>
            <a:r>
              <a:rPr kumimoji="1" lang="en-US" altLang="zh-CN" i="1" dirty="0" smtClean="0">
                <a:cs typeface="+mn-cs"/>
              </a:rPr>
              <a:t>x</a:t>
            </a:r>
            <a:r>
              <a:rPr kumimoji="1" lang="en-US" altLang="zh-CN" dirty="0" smtClean="0">
                <a:cs typeface="+mn-cs"/>
              </a:rPr>
              <a:t> = 0</a:t>
            </a:r>
            <a:r>
              <a:rPr kumimoji="1" lang="zh-CN" altLang="en-US" dirty="0" smtClean="0">
                <a:cs typeface="+mn-cs"/>
              </a:rPr>
              <a:t>（零向量） 时， </a:t>
            </a:r>
            <a:r>
              <a:rPr kumimoji="1" lang="en-US" altLang="zh-CN" dirty="0" smtClean="0">
                <a:cs typeface="+mn-cs"/>
              </a:rPr>
              <a:t>[</a:t>
            </a:r>
            <a:r>
              <a:rPr kumimoji="1" lang="en-US" altLang="zh-CN" i="1" dirty="0" smtClean="0">
                <a:solidFill>
                  <a:srgbClr val="0000FF"/>
                </a:solidFill>
                <a:cs typeface="+mn-cs"/>
              </a:rPr>
              <a:t>x</a:t>
            </a:r>
            <a:r>
              <a:rPr kumimoji="1" lang="en-US" altLang="zh-CN" dirty="0" smtClean="0">
                <a:cs typeface="+mn-cs"/>
              </a:rPr>
              <a:t>, </a:t>
            </a:r>
            <a:r>
              <a:rPr kumimoji="1" lang="en-US" altLang="zh-CN" i="1" dirty="0" smtClean="0">
                <a:solidFill>
                  <a:srgbClr val="0000FF"/>
                </a:solidFill>
                <a:cs typeface="+mn-cs"/>
              </a:rPr>
              <a:t>x</a:t>
            </a:r>
            <a:r>
              <a:rPr kumimoji="1" lang="en-US" altLang="zh-CN" dirty="0" smtClean="0">
                <a:cs typeface="+mn-cs"/>
              </a:rPr>
              <a:t>] = 0</a:t>
            </a:r>
            <a:r>
              <a:rPr kumimoji="1" lang="zh-CN" altLang="en-US" dirty="0" smtClean="0">
                <a:cs typeface="+mn-cs"/>
              </a:rPr>
              <a:t>；</a:t>
            </a:r>
          </a:p>
          <a:p>
            <a:pPr marL="381000" indent="-381000" eaLnBrk="1" hangingPunct="1">
              <a:lnSpc>
                <a:spcPct val="110000"/>
              </a:lnSpc>
              <a:buFont typeface="Wingdings" pitchFamily="2" charset="2"/>
              <a:buNone/>
              <a:defRPr/>
            </a:pPr>
            <a:r>
              <a:rPr kumimoji="1" lang="zh-CN" altLang="en-US" dirty="0" smtClean="0">
                <a:cs typeface="+mn-cs"/>
              </a:rPr>
              <a:t>	当 </a:t>
            </a:r>
            <a:r>
              <a:rPr kumimoji="1" lang="en-US" altLang="zh-CN" i="1" dirty="0" smtClean="0">
                <a:cs typeface="+mn-cs"/>
              </a:rPr>
              <a:t>x </a:t>
            </a:r>
            <a:r>
              <a:rPr kumimoji="1" lang="en-US" altLang="en-US" dirty="0" smtClean="0">
                <a:cs typeface="+mn-cs"/>
              </a:rPr>
              <a:t>≠ </a:t>
            </a:r>
            <a:r>
              <a:rPr kumimoji="1" lang="en-US" altLang="zh-CN" dirty="0" smtClean="0">
                <a:cs typeface="+mn-cs"/>
              </a:rPr>
              <a:t>0</a:t>
            </a:r>
            <a:r>
              <a:rPr kumimoji="1" lang="zh-CN" altLang="en-US" dirty="0" smtClean="0">
                <a:cs typeface="+mn-cs"/>
              </a:rPr>
              <a:t>（零向量） 时， </a:t>
            </a:r>
            <a:r>
              <a:rPr kumimoji="1" lang="en-US" altLang="zh-CN" dirty="0" smtClean="0">
                <a:cs typeface="+mn-cs"/>
              </a:rPr>
              <a:t>[</a:t>
            </a:r>
            <a:r>
              <a:rPr kumimoji="1" lang="en-US" altLang="zh-CN" i="1" dirty="0" smtClean="0">
                <a:solidFill>
                  <a:srgbClr val="0000FF"/>
                </a:solidFill>
                <a:cs typeface="+mn-cs"/>
              </a:rPr>
              <a:t>x</a:t>
            </a:r>
            <a:r>
              <a:rPr kumimoji="1" lang="en-US" altLang="zh-CN" dirty="0" smtClean="0">
                <a:cs typeface="+mn-cs"/>
              </a:rPr>
              <a:t>, </a:t>
            </a:r>
            <a:r>
              <a:rPr kumimoji="1" lang="en-US" altLang="zh-CN" i="1" dirty="0" smtClean="0">
                <a:solidFill>
                  <a:srgbClr val="0000FF"/>
                </a:solidFill>
                <a:cs typeface="+mn-cs"/>
              </a:rPr>
              <a:t>x</a:t>
            </a:r>
            <a:r>
              <a:rPr kumimoji="1" lang="en-US" altLang="zh-CN" dirty="0" smtClean="0">
                <a:cs typeface="+mn-cs"/>
              </a:rPr>
              <a:t>] </a:t>
            </a:r>
            <a:r>
              <a:rPr kumimoji="1" lang="en-US" altLang="zh-CN" dirty="0" smtClean="0">
                <a:latin typeface="Symbol" pitchFamily="18" charset="2"/>
                <a:cs typeface="+mn-cs"/>
              </a:rPr>
              <a:t>&gt;</a:t>
            </a:r>
            <a:r>
              <a:rPr kumimoji="1" lang="en-US" altLang="zh-CN" dirty="0" smtClean="0">
                <a:cs typeface="+mn-cs"/>
              </a:rPr>
              <a:t> 0</a:t>
            </a:r>
            <a:r>
              <a:rPr kumimoji="1" lang="zh-CN" altLang="en-US" dirty="0" smtClean="0">
                <a:cs typeface="+mn-cs"/>
              </a:rPr>
              <a:t>．</a:t>
            </a:r>
          </a:p>
          <a:p>
            <a:pPr marL="381000" indent="-381000" eaLnBrk="1" hangingPunct="1">
              <a:lnSpc>
                <a:spcPct val="110000"/>
              </a:lnSpc>
              <a:buClr>
                <a:srgbClr val="0000FF"/>
              </a:buClr>
              <a:buFont typeface="Wingdings" pitchFamily="2" charset="2"/>
              <a:buChar char="l"/>
              <a:defRPr/>
            </a:pPr>
            <a:r>
              <a:rPr kumimoji="1" lang="zh-CN" altLang="en-US" dirty="0" smtClean="0">
                <a:solidFill>
                  <a:srgbClr val="0000FF"/>
                </a:solidFill>
                <a:cs typeface="+mn-cs"/>
              </a:rPr>
              <a:t>施瓦兹（</a:t>
            </a:r>
            <a:r>
              <a:rPr kumimoji="1" lang="en-US" altLang="zh-CN" dirty="0" smtClean="0">
                <a:solidFill>
                  <a:srgbClr val="0000FF"/>
                </a:solidFill>
                <a:cs typeface="+mn-cs"/>
              </a:rPr>
              <a:t>Schwarz</a:t>
            </a:r>
            <a:r>
              <a:rPr kumimoji="1" lang="zh-CN" altLang="en-US" dirty="0" smtClean="0">
                <a:solidFill>
                  <a:srgbClr val="0000FF"/>
                </a:solidFill>
                <a:cs typeface="+mn-cs"/>
              </a:rPr>
              <a:t>）不等式</a:t>
            </a:r>
          </a:p>
          <a:p>
            <a:pPr marL="381000" indent="-381000" algn="ctr" eaLnBrk="1" hangingPunct="1">
              <a:lnSpc>
                <a:spcPct val="110000"/>
              </a:lnSpc>
              <a:buClr>
                <a:srgbClr val="0000FF"/>
              </a:buClr>
              <a:buFont typeface="Wingdings" pitchFamily="2" charset="2"/>
              <a:buNone/>
              <a:defRPr/>
            </a:pP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a:t>
            </a:r>
            <a:r>
              <a:rPr kumimoji="1" lang="en-US" altLang="zh-CN" baseline="30000" dirty="0" smtClean="0">
                <a:cs typeface="+mn-cs"/>
              </a:rPr>
              <a:t>2 </a:t>
            </a:r>
            <a:r>
              <a:rPr kumimoji="1" lang="en-US" altLang="en-US" dirty="0" smtClean="0">
                <a:cs typeface="+mn-cs"/>
              </a:rPr>
              <a:t>≤</a:t>
            </a:r>
            <a:r>
              <a:rPr kumimoji="1" lang="en-US" altLang="zh-CN" dirty="0" smtClean="0">
                <a:cs typeface="+mn-cs"/>
              </a:rPr>
              <a:t> [</a:t>
            </a:r>
            <a:r>
              <a:rPr kumimoji="1" lang="en-US" altLang="zh-CN" i="1" dirty="0" smtClean="0">
                <a:cs typeface="+mn-cs"/>
              </a:rPr>
              <a:t>x</a:t>
            </a:r>
            <a:r>
              <a:rPr kumimoji="1" lang="en-US" altLang="zh-CN" dirty="0" smtClean="0">
                <a:cs typeface="+mn-cs"/>
              </a:rPr>
              <a:t>, </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a:t>
            </a:r>
            <a:r>
              <a:rPr kumimoji="1" lang="en-US" altLang="zh-CN" i="1" dirty="0" smtClean="0">
                <a:cs typeface="+mn-cs"/>
              </a:rPr>
              <a:t>y</a:t>
            </a:r>
            <a:r>
              <a:rPr kumimoji="1" lang="en-US" altLang="zh-CN" dirty="0" smtClean="0">
                <a:cs typeface="+mn-cs"/>
              </a:rPr>
              <a:t>]</a:t>
            </a:r>
            <a:r>
              <a:rPr kumimoji="1" lang="zh-CN" altLang="en-US" dirty="0" smtClean="0">
                <a:cs typeface="+mn-cs"/>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81251">
                                            <p:txEl>
                                              <p:pRg st="3" end="3"/>
                                            </p:txEl>
                                          </p:spTgt>
                                        </p:tgtEl>
                                        <p:attrNameLst>
                                          <p:attrName>style.visibility</p:attrName>
                                        </p:attrNameLst>
                                      </p:cBhvr>
                                      <p:to>
                                        <p:strVal val="visible"/>
                                      </p:to>
                                    </p:set>
                                    <p:animEffect transition="in" filter="slide(fromBottom)">
                                      <p:cBhvr>
                                        <p:cTn id="7" dur="500"/>
                                        <p:tgtEl>
                                          <p:spTgt spid="18125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81251">
                                            <p:txEl>
                                              <p:pRg st="4" end="4"/>
                                            </p:txEl>
                                          </p:spTgt>
                                        </p:tgtEl>
                                        <p:attrNameLst>
                                          <p:attrName>style.visibility</p:attrName>
                                        </p:attrNameLst>
                                      </p:cBhvr>
                                      <p:to>
                                        <p:strVal val="visible"/>
                                      </p:to>
                                    </p:set>
                                    <p:animEffect transition="in" filter="slide(fromBottom)">
                                      <p:cBhvr>
                                        <p:cTn id="12" dur="500"/>
                                        <p:tgtEl>
                                          <p:spTgt spid="181251">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81251">
                                            <p:txEl>
                                              <p:pRg st="5" end="5"/>
                                            </p:txEl>
                                          </p:spTgt>
                                        </p:tgtEl>
                                        <p:attrNameLst>
                                          <p:attrName>style.visibility</p:attrName>
                                        </p:attrNameLst>
                                      </p:cBhvr>
                                      <p:to>
                                        <p:strVal val="visible"/>
                                      </p:to>
                                    </p:set>
                                    <p:animEffect transition="in" filter="slide(fromBottom)">
                                      <p:cBhvr>
                                        <p:cTn id="17" dur="500"/>
                                        <p:tgtEl>
                                          <p:spTgt spid="181251">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81251">
                                            <p:txEl>
                                              <p:pRg st="6" end="6"/>
                                            </p:txEl>
                                          </p:spTgt>
                                        </p:tgtEl>
                                        <p:attrNameLst>
                                          <p:attrName>style.visibility</p:attrName>
                                        </p:attrNameLst>
                                      </p:cBhvr>
                                      <p:to>
                                        <p:strVal val="visible"/>
                                      </p:to>
                                    </p:set>
                                    <p:animEffect transition="in" filter="slide(fromBottom)">
                                      <p:cBhvr>
                                        <p:cTn id="22" dur="500"/>
                                        <p:tgtEl>
                                          <p:spTgt spid="181251">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81251">
                                            <p:txEl>
                                              <p:pRg st="7" end="7"/>
                                            </p:txEl>
                                          </p:spTgt>
                                        </p:tgtEl>
                                        <p:attrNameLst>
                                          <p:attrName>style.visibility</p:attrName>
                                        </p:attrNameLst>
                                      </p:cBhvr>
                                      <p:to>
                                        <p:strVal val="visible"/>
                                      </p:to>
                                    </p:set>
                                    <p:animEffect transition="in" filter="slide(fromBottom)">
                                      <p:cBhvr>
                                        <p:cTn id="27" dur="500"/>
                                        <p:tgtEl>
                                          <p:spTgt spid="181251">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81251">
                                            <p:txEl>
                                              <p:pRg st="8" end="8"/>
                                            </p:txEl>
                                          </p:spTgt>
                                        </p:tgtEl>
                                        <p:attrNameLst>
                                          <p:attrName>style.visibility</p:attrName>
                                        </p:attrNameLst>
                                      </p:cBhvr>
                                      <p:to>
                                        <p:strVal val="visible"/>
                                      </p:to>
                                    </p:set>
                                    <p:animEffect transition="in" filter="slide(fromBottom)">
                                      <p:cBhvr>
                                        <p:cTn id="32" dur="500"/>
                                        <p:tgtEl>
                                          <p:spTgt spid="181251">
                                            <p:txEl>
                                              <p:pRg st="8" end="8"/>
                                            </p:txEl>
                                          </p:spTgt>
                                        </p:tgtEl>
                                      </p:cBhvr>
                                    </p:animEffect>
                                  </p:childTnLst>
                                </p:cTn>
                              </p:par>
                              <p:par>
                                <p:cTn id="33" presetID="12" presetClass="entr" presetSubtype="4" fill="hold" nodeType="withEffect">
                                  <p:stCondLst>
                                    <p:cond delay="0"/>
                                  </p:stCondLst>
                                  <p:childTnLst>
                                    <p:set>
                                      <p:cBhvr>
                                        <p:cTn id="34" dur="1" fill="hold">
                                          <p:stCondLst>
                                            <p:cond delay="0"/>
                                          </p:stCondLst>
                                        </p:cTn>
                                        <p:tgtEl>
                                          <p:spTgt spid="181251">
                                            <p:txEl>
                                              <p:pRg st="9" end="9"/>
                                            </p:txEl>
                                          </p:spTgt>
                                        </p:tgtEl>
                                        <p:attrNameLst>
                                          <p:attrName>style.visibility</p:attrName>
                                        </p:attrNameLst>
                                      </p:cBhvr>
                                      <p:to>
                                        <p:strVal val="visible"/>
                                      </p:to>
                                    </p:set>
                                    <p:animEffect transition="in" filter="slide(fromBottom)">
                                      <p:cBhvr>
                                        <p:cTn id="35" dur="500"/>
                                        <p:tgtEl>
                                          <p:spTgt spid="1812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a:spLocks noChangeArrowheads="1"/>
          </p:cNvSpPr>
          <p:nvPr/>
        </p:nvSpPr>
        <p:spPr bwMode="auto">
          <a:xfrm>
            <a:off x="500063" y="2476500"/>
            <a:ext cx="8229600" cy="2024063"/>
          </a:xfrm>
          <a:prstGeom prst="roundRect">
            <a:avLst>
              <a:gd name="adj" fmla="val 16667"/>
            </a:avLst>
          </a:prstGeom>
          <a:solidFill>
            <a:schemeClr val="bg1"/>
          </a:solidFill>
          <a:ln w="28575" algn="ctr">
            <a:solidFill>
              <a:srgbClr val="00CC00"/>
            </a:solidFill>
            <a:round/>
            <a:headEnd/>
            <a:tailEnd/>
          </a:ln>
        </p:spPr>
        <p:txBody>
          <a:bodyPr/>
          <a:lstStyle/>
          <a:p>
            <a:endParaRPr lang="zh-CN" altLang="en-US" b="1">
              <a:solidFill>
                <a:srgbClr val="000000"/>
              </a:solidFill>
              <a:latin typeface="Times New Roman" pitchFamily="18" charset="0"/>
              <a:ea typeface="楷体_GB2312"/>
              <a:cs typeface="楷体_GB2312"/>
            </a:endParaRPr>
          </a:p>
        </p:txBody>
      </p:sp>
      <p:graphicFrame>
        <p:nvGraphicFramePr>
          <p:cNvPr id="215043" name="Object 3"/>
          <p:cNvGraphicFramePr>
            <a:graphicFrameLocks noChangeAspect="1"/>
          </p:cNvGraphicFramePr>
          <p:nvPr/>
        </p:nvGraphicFramePr>
        <p:xfrm>
          <a:off x="2143125" y="2643188"/>
          <a:ext cx="3910013" cy="1397000"/>
        </p:xfrm>
        <a:graphic>
          <a:graphicData uri="http://schemas.openxmlformats.org/presentationml/2006/ole">
            <mc:AlternateContent xmlns:mc="http://schemas.openxmlformats.org/markup-compatibility/2006">
              <mc:Choice xmlns:v="urn:schemas-microsoft-com:vml" Requires="v">
                <p:oleObj spid="_x0000_s308243" name="Equation" r:id="rId3" imgW="1955800" imgH="698500" progId="">
                  <p:embed/>
                </p:oleObj>
              </mc:Choice>
              <mc:Fallback>
                <p:oleObj name="Equation" r:id="rId3" imgW="1955800" imgH="6985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2643188"/>
                        <a:ext cx="3910013"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1" name="Rectangle 3"/>
          <p:cNvSpPr>
            <a:spLocks noGrp="1" noChangeArrowheads="1"/>
          </p:cNvSpPr>
          <p:nvPr>
            <p:ph type="body" idx="1"/>
          </p:nvPr>
        </p:nvSpPr>
        <p:spPr>
          <a:xfrm>
            <a:off x="457200" y="455613"/>
            <a:ext cx="8229600" cy="1938337"/>
          </a:xfrm>
        </p:spPr>
        <p:txBody>
          <a:bodyPr>
            <a:spAutoFit/>
          </a:bodyPr>
          <a:lstStyle/>
          <a:p>
            <a:pPr algn="ctr" eaLnBrk="1" hangingPunct="1">
              <a:lnSpc>
                <a:spcPct val="110000"/>
              </a:lnSpc>
              <a:buFont typeface="Wingdings" pitchFamily="2" charset="2"/>
              <a:buNone/>
              <a:defRPr/>
            </a:pP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cs typeface="+mn-cs"/>
              </a:rPr>
              <a:t>x</a:t>
            </a:r>
            <a:r>
              <a:rPr kumimoji="1" lang="en-US" altLang="zh-CN" baseline="-25000" dirty="0" smtClean="0">
                <a:cs typeface="+mn-cs"/>
              </a:rPr>
              <a:t>1 </a:t>
            </a:r>
            <a:r>
              <a:rPr kumimoji="1" lang="en-US" altLang="zh-CN" i="1" dirty="0" smtClean="0">
                <a:cs typeface="+mn-cs"/>
              </a:rPr>
              <a:t>y</a:t>
            </a:r>
            <a:r>
              <a:rPr kumimoji="1" lang="en-US" altLang="zh-CN" baseline="-25000" dirty="0" smtClean="0">
                <a:cs typeface="+mn-cs"/>
              </a:rPr>
              <a:t>1</a:t>
            </a:r>
            <a:r>
              <a:rPr kumimoji="1" lang="en-US" altLang="zh-CN" dirty="0" smtClean="0">
                <a:cs typeface="+mn-cs"/>
              </a:rPr>
              <a:t> + </a:t>
            </a:r>
            <a:r>
              <a:rPr kumimoji="1" lang="en-US" altLang="zh-CN" i="1" dirty="0" smtClean="0">
                <a:cs typeface="+mn-cs"/>
              </a:rPr>
              <a:t>x</a:t>
            </a:r>
            <a:r>
              <a:rPr kumimoji="1" lang="en-US" altLang="zh-CN" baseline="-25000" dirty="0" smtClean="0">
                <a:cs typeface="+mn-cs"/>
              </a:rPr>
              <a:t>2 </a:t>
            </a:r>
            <a:r>
              <a:rPr kumimoji="1" lang="en-US" altLang="zh-CN" i="1" dirty="0" smtClean="0">
                <a:cs typeface="+mn-cs"/>
              </a:rPr>
              <a:t>y</a:t>
            </a:r>
            <a:r>
              <a:rPr kumimoji="1" lang="en-US" altLang="zh-CN" baseline="-25000" dirty="0" smtClean="0">
                <a:cs typeface="+mn-cs"/>
              </a:rPr>
              <a:t>2</a:t>
            </a:r>
            <a:r>
              <a:rPr kumimoji="1" lang="en-US" altLang="zh-CN" dirty="0" smtClean="0">
                <a:cs typeface="+mn-cs"/>
              </a:rPr>
              <a:t> + … + </a:t>
            </a:r>
            <a:r>
              <a:rPr kumimoji="1" lang="en-US" altLang="zh-CN" i="1" dirty="0" err="1" smtClean="0">
                <a:cs typeface="+mn-cs"/>
              </a:rPr>
              <a:t>x</a:t>
            </a:r>
            <a:r>
              <a:rPr kumimoji="1" lang="en-US" altLang="zh-CN" i="1" baseline="-25000" dirty="0" err="1" smtClean="0">
                <a:cs typeface="+mn-cs"/>
              </a:rPr>
              <a:t>n</a:t>
            </a:r>
            <a:r>
              <a:rPr kumimoji="1" lang="en-US" altLang="zh-CN" baseline="-25000" dirty="0" smtClean="0">
                <a:cs typeface="+mn-cs"/>
              </a:rPr>
              <a:t> </a:t>
            </a:r>
            <a:r>
              <a:rPr kumimoji="1" lang="en-US" altLang="zh-CN" i="1" dirty="0" err="1" smtClean="0">
                <a:cs typeface="+mn-cs"/>
              </a:rPr>
              <a:t>y</a:t>
            </a:r>
            <a:r>
              <a:rPr kumimoji="1" lang="en-US" altLang="zh-CN" i="1" baseline="-25000" dirty="0" err="1" smtClean="0">
                <a:cs typeface="+mn-cs"/>
              </a:rPr>
              <a:t>n</a:t>
            </a:r>
            <a:r>
              <a:rPr kumimoji="1" lang="en-US" altLang="zh-CN" i="1" baseline="-25000" dirty="0" smtClean="0">
                <a:cs typeface="+mn-cs"/>
              </a:rPr>
              <a:t> </a:t>
            </a:r>
            <a:r>
              <a:rPr kumimoji="1" lang="en-US" altLang="zh-CN" dirty="0" smtClean="0">
                <a:cs typeface="+mn-cs"/>
              </a:rPr>
              <a:t>= </a:t>
            </a:r>
            <a:r>
              <a:rPr kumimoji="1" lang="en-US" altLang="zh-CN" i="1" dirty="0" err="1" smtClean="0">
                <a:cs typeface="+mn-cs"/>
              </a:rPr>
              <a:t>x</a:t>
            </a:r>
            <a:r>
              <a:rPr kumimoji="1" lang="en-US" altLang="zh-CN" baseline="30000" dirty="0" err="1" smtClean="0">
                <a:cs typeface="+mn-cs"/>
              </a:rPr>
              <a:t>T</a:t>
            </a:r>
            <a:r>
              <a:rPr kumimoji="1" lang="en-US" altLang="zh-CN" dirty="0" smtClean="0">
                <a:cs typeface="+mn-cs"/>
              </a:rPr>
              <a:t> </a:t>
            </a:r>
            <a:r>
              <a:rPr kumimoji="1" lang="en-US" altLang="zh-CN" i="1" dirty="0" smtClean="0">
                <a:cs typeface="+mn-cs"/>
              </a:rPr>
              <a:t>y</a:t>
            </a:r>
            <a:r>
              <a:rPr kumimoji="1" lang="zh-CN" altLang="en-US" dirty="0" smtClean="0">
                <a:cs typeface="+mn-cs"/>
              </a:rPr>
              <a:t>．</a:t>
            </a:r>
            <a:endParaRPr lang="zh-CN" altLang="en-US" dirty="0" smtClean="0">
              <a:cs typeface="+mn-cs"/>
            </a:endParaRPr>
          </a:p>
          <a:p>
            <a:pPr marL="381000" indent="-381000" algn="ctr" eaLnBrk="1" hangingPunct="1">
              <a:lnSpc>
                <a:spcPct val="110000"/>
              </a:lnSpc>
              <a:buFont typeface="Wingdings" pitchFamily="2" charset="2"/>
              <a:buNone/>
              <a:defRPr/>
            </a:pPr>
            <a:endParaRPr kumimoji="1" lang="en-US" altLang="zh-CN" dirty="0" smtClean="0">
              <a:cs typeface="+mn-cs"/>
            </a:endParaRPr>
          </a:p>
          <a:p>
            <a:pPr marL="381000" indent="-381000" eaLnBrk="1" hangingPunct="1">
              <a:lnSpc>
                <a:spcPct val="110000"/>
              </a:lnSpc>
              <a:buFont typeface="Wingdings" pitchFamily="2" charset="2"/>
              <a:buNone/>
              <a:defRPr/>
            </a:pPr>
            <a:r>
              <a:rPr kumimoji="1" lang="zh-CN" altLang="en-US" dirty="0" smtClean="0">
                <a:cs typeface="+mn-cs"/>
              </a:rPr>
              <a:t>内积具有下列性质（其中 </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a:t>
            </a:r>
            <a:r>
              <a:rPr kumimoji="1" lang="zh-CN" altLang="en-US" dirty="0" smtClean="0">
                <a:cs typeface="+mn-cs"/>
              </a:rPr>
              <a:t>为 </a:t>
            </a:r>
            <a:r>
              <a:rPr kumimoji="1" lang="en-US" altLang="zh-CN" i="1" dirty="0" smtClean="0">
                <a:cs typeface="+mn-cs"/>
              </a:rPr>
              <a:t>n </a:t>
            </a:r>
            <a:r>
              <a:rPr kumimoji="1" lang="zh-CN" altLang="en-US" dirty="0" smtClean="0">
                <a:cs typeface="+mn-cs"/>
              </a:rPr>
              <a:t>维向量，</a:t>
            </a:r>
            <a:r>
              <a:rPr kumimoji="1" lang="en-US" altLang="zh-CN" i="1" dirty="0" smtClean="0">
                <a:latin typeface="Symbol" pitchFamily="18" charset="2"/>
                <a:cs typeface="+mn-cs"/>
              </a:rPr>
              <a:t>l </a:t>
            </a:r>
            <a:r>
              <a:rPr kumimoji="1" lang="zh-CN" altLang="en-US" dirty="0" smtClean="0">
                <a:cs typeface="+mn-cs"/>
              </a:rPr>
              <a:t>为实数）：</a:t>
            </a:r>
          </a:p>
          <a:p>
            <a:pPr marL="381000" indent="-381000" eaLnBrk="1" hangingPunct="1">
              <a:lnSpc>
                <a:spcPct val="110000"/>
              </a:lnSpc>
              <a:buClr>
                <a:srgbClr val="0000FF"/>
              </a:buClr>
              <a:buFont typeface="Wingdings" pitchFamily="2" charset="2"/>
              <a:buChar char="l"/>
              <a:defRPr/>
            </a:pPr>
            <a:r>
              <a:rPr kumimoji="1" lang="zh-CN" altLang="en-US" dirty="0" smtClean="0">
                <a:solidFill>
                  <a:srgbClr val="0000FF"/>
                </a:solidFill>
                <a:cs typeface="+mn-cs"/>
              </a:rPr>
              <a:t>对称性：</a:t>
            </a:r>
            <a:r>
              <a:rPr kumimoji="1" lang="zh-CN" altLang="en-US" dirty="0" smtClean="0">
                <a:cs typeface="+mn-cs"/>
              </a:rPr>
              <a:t> </a:t>
            </a: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x</a:t>
            </a:r>
            <a:r>
              <a:rPr kumimoji="1" lang="en-US" altLang="zh-CN" dirty="0" smtClean="0">
                <a:cs typeface="+mn-cs"/>
              </a:rPr>
              <a:t>]</a:t>
            </a:r>
            <a:r>
              <a:rPr kumimoji="1" lang="zh-CN" altLang="en-US" dirty="0" smtClean="0">
                <a:cs typeface="+mn-cs"/>
              </a:rPr>
              <a:t>．</a:t>
            </a:r>
          </a:p>
        </p:txBody>
      </p:sp>
      <p:sp>
        <p:nvSpPr>
          <p:cNvPr id="5" name="矩形 4"/>
          <p:cNvSpPr>
            <a:spLocks noChangeArrowheads="1"/>
          </p:cNvSpPr>
          <p:nvPr/>
        </p:nvSpPr>
        <p:spPr bwMode="auto">
          <a:xfrm>
            <a:off x="2857500" y="3143250"/>
            <a:ext cx="3214688"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6" name="矩形 5"/>
          <p:cNvSpPr>
            <a:spLocks noChangeArrowheads="1"/>
          </p:cNvSpPr>
          <p:nvPr/>
        </p:nvSpPr>
        <p:spPr bwMode="auto">
          <a:xfrm>
            <a:off x="2857500" y="3643313"/>
            <a:ext cx="3214688"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3" name="任意多边形 12"/>
          <p:cNvSpPr>
            <a:spLocks noChangeArrowheads="1"/>
          </p:cNvSpPr>
          <p:nvPr/>
        </p:nvSpPr>
        <p:spPr bwMode="auto">
          <a:xfrm>
            <a:off x="3216275" y="2571750"/>
            <a:ext cx="366713" cy="150813"/>
          </a:xfrm>
          <a:custGeom>
            <a:avLst/>
            <a:gdLst>
              <a:gd name="T0" fmla="*/ 0 w 1480457"/>
              <a:gd name="T1" fmla="*/ 31293 h 725715"/>
              <a:gd name="T2" fmla="*/ 46286 w 1480457"/>
              <a:gd name="T3" fmla="*/ 0 h 725715"/>
              <a:gd name="T4" fmla="*/ 90793 w 1480457"/>
              <a:gd name="T5" fmla="*/ 31293 h 725715"/>
              <a:gd name="T6" fmla="*/ 0 60000 65536"/>
              <a:gd name="T7" fmla="*/ 0 60000 65536"/>
              <a:gd name="T8" fmla="*/ 0 60000 65536"/>
              <a:gd name="T9" fmla="*/ 0 w 1480457"/>
              <a:gd name="T10" fmla="*/ 0 h 725715"/>
              <a:gd name="T11" fmla="*/ 1480457 w 1480457"/>
              <a:gd name="T12" fmla="*/ 725715 h 725715"/>
            </a:gdLst>
            <a:ahLst/>
            <a:cxnLst>
              <a:cxn ang="T6">
                <a:pos x="T0" y="T1"/>
              </a:cxn>
              <a:cxn ang="T7">
                <a:pos x="T2" y="T3"/>
              </a:cxn>
              <a:cxn ang="T8">
                <a:pos x="T4" y="T5"/>
              </a:cxn>
            </a:cxnLst>
            <a:rect l="T9" t="T10" r="T11" b="T12"/>
            <a:pathLst>
              <a:path w="1480457" h="725715">
                <a:moveTo>
                  <a:pt x="0" y="725715"/>
                </a:moveTo>
                <a:cubicBezTo>
                  <a:pt x="254000" y="362857"/>
                  <a:pt x="508000" y="0"/>
                  <a:pt x="754743" y="0"/>
                </a:cubicBezTo>
                <a:cubicBezTo>
                  <a:pt x="1001486" y="0"/>
                  <a:pt x="1240971" y="362857"/>
                  <a:pt x="1480457" y="725715"/>
                </a:cubicBezTo>
              </a:path>
            </a:pathLst>
          </a:custGeom>
          <a:noFill/>
          <a:ln w="28575" algn="ctr">
            <a:solidFill>
              <a:srgbClr val="FF3300"/>
            </a:solidFill>
            <a:round/>
            <a:headEnd type="stealth" w="med" len="lg"/>
            <a:tailEnd type="stealth" w="med" len="lg"/>
          </a:ln>
        </p:spPr>
        <p:txBody>
          <a:bodyPr/>
          <a:lstStyle/>
          <a:p>
            <a:endParaRPr lang="zh-CN" altLang="en-US"/>
          </a:p>
        </p:txBody>
      </p:sp>
      <p:sp>
        <p:nvSpPr>
          <p:cNvPr id="14" name="任意多边形 13"/>
          <p:cNvSpPr>
            <a:spLocks noChangeArrowheads="1"/>
          </p:cNvSpPr>
          <p:nvPr/>
        </p:nvSpPr>
        <p:spPr bwMode="auto">
          <a:xfrm>
            <a:off x="4062413" y="2571750"/>
            <a:ext cx="366712" cy="150813"/>
          </a:xfrm>
          <a:custGeom>
            <a:avLst/>
            <a:gdLst>
              <a:gd name="T0" fmla="*/ 0 w 1480457"/>
              <a:gd name="T1" fmla="*/ 31293 h 725715"/>
              <a:gd name="T2" fmla="*/ 46286 w 1480457"/>
              <a:gd name="T3" fmla="*/ 0 h 725715"/>
              <a:gd name="T4" fmla="*/ 90792 w 1480457"/>
              <a:gd name="T5" fmla="*/ 31293 h 725715"/>
              <a:gd name="T6" fmla="*/ 0 60000 65536"/>
              <a:gd name="T7" fmla="*/ 0 60000 65536"/>
              <a:gd name="T8" fmla="*/ 0 60000 65536"/>
              <a:gd name="T9" fmla="*/ 0 w 1480457"/>
              <a:gd name="T10" fmla="*/ 0 h 725715"/>
              <a:gd name="T11" fmla="*/ 1480457 w 1480457"/>
              <a:gd name="T12" fmla="*/ 725715 h 725715"/>
            </a:gdLst>
            <a:ahLst/>
            <a:cxnLst>
              <a:cxn ang="T6">
                <a:pos x="T0" y="T1"/>
              </a:cxn>
              <a:cxn ang="T7">
                <a:pos x="T2" y="T3"/>
              </a:cxn>
              <a:cxn ang="T8">
                <a:pos x="T4" y="T5"/>
              </a:cxn>
            </a:cxnLst>
            <a:rect l="T9" t="T10" r="T11" b="T12"/>
            <a:pathLst>
              <a:path w="1480457" h="725715">
                <a:moveTo>
                  <a:pt x="0" y="725715"/>
                </a:moveTo>
                <a:cubicBezTo>
                  <a:pt x="254000" y="362857"/>
                  <a:pt x="508000" y="0"/>
                  <a:pt x="754743" y="0"/>
                </a:cubicBezTo>
                <a:cubicBezTo>
                  <a:pt x="1001486" y="0"/>
                  <a:pt x="1240971" y="362857"/>
                  <a:pt x="1480457" y="725715"/>
                </a:cubicBezTo>
              </a:path>
            </a:pathLst>
          </a:custGeom>
          <a:noFill/>
          <a:ln w="28575" algn="ctr">
            <a:solidFill>
              <a:srgbClr val="FF3300"/>
            </a:solidFill>
            <a:round/>
            <a:headEnd type="stealth" w="med" len="lg"/>
            <a:tailEnd type="stealth" w="med" len="lg"/>
          </a:ln>
        </p:spPr>
        <p:txBody>
          <a:bodyPr/>
          <a:lstStyle/>
          <a:p>
            <a:endParaRPr lang="zh-CN" altLang="en-US"/>
          </a:p>
        </p:txBody>
      </p:sp>
      <p:sp>
        <p:nvSpPr>
          <p:cNvPr id="15" name="任意多边形 14"/>
          <p:cNvSpPr>
            <a:spLocks noChangeArrowheads="1"/>
          </p:cNvSpPr>
          <p:nvPr/>
        </p:nvSpPr>
        <p:spPr bwMode="auto">
          <a:xfrm>
            <a:off x="5500688" y="2571750"/>
            <a:ext cx="366712" cy="150813"/>
          </a:xfrm>
          <a:custGeom>
            <a:avLst/>
            <a:gdLst>
              <a:gd name="T0" fmla="*/ 0 w 1480457"/>
              <a:gd name="T1" fmla="*/ 31293 h 725715"/>
              <a:gd name="T2" fmla="*/ 46286 w 1480457"/>
              <a:gd name="T3" fmla="*/ 0 h 725715"/>
              <a:gd name="T4" fmla="*/ 90792 w 1480457"/>
              <a:gd name="T5" fmla="*/ 31293 h 725715"/>
              <a:gd name="T6" fmla="*/ 0 60000 65536"/>
              <a:gd name="T7" fmla="*/ 0 60000 65536"/>
              <a:gd name="T8" fmla="*/ 0 60000 65536"/>
              <a:gd name="T9" fmla="*/ 0 w 1480457"/>
              <a:gd name="T10" fmla="*/ 0 h 725715"/>
              <a:gd name="T11" fmla="*/ 1480457 w 1480457"/>
              <a:gd name="T12" fmla="*/ 725715 h 725715"/>
            </a:gdLst>
            <a:ahLst/>
            <a:cxnLst>
              <a:cxn ang="T6">
                <a:pos x="T0" y="T1"/>
              </a:cxn>
              <a:cxn ang="T7">
                <a:pos x="T2" y="T3"/>
              </a:cxn>
              <a:cxn ang="T8">
                <a:pos x="T4" y="T5"/>
              </a:cxn>
            </a:cxnLst>
            <a:rect l="T9" t="T10" r="T11" b="T12"/>
            <a:pathLst>
              <a:path w="1480457" h="725715">
                <a:moveTo>
                  <a:pt x="0" y="725715"/>
                </a:moveTo>
                <a:cubicBezTo>
                  <a:pt x="254000" y="362857"/>
                  <a:pt x="508000" y="0"/>
                  <a:pt x="754743" y="0"/>
                </a:cubicBezTo>
                <a:cubicBezTo>
                  <a:pt x="1001486" y="0"/>
                  <a:pt x="1240971" y="362857"/>
                  <a:pt x="1480457" y="725715"/>
                </a:cubicBezTo>
              </a:path>
            </a:pathLst>
          </a:custGeom>
          <a:noFill/>
          <a:ln w="28575" algn="ctr">
            <a:solidFill>
              <a:srgbClr val="FF3300"/>
            </a:solidFill>
            <a:round/>
            <a:headEnd type="stealth" w="med" len="lg"/>
            <a:tailEnd type="stealth" w="med" len="lg"/>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81251">
                                            <p:txEl>
                                              <p:pRg st="3" end="3"/>
                                            </p:txEl>
                                          </p:spTgt>
                                        </p:tgtEl>
                                        <p:attrNameLst>
                                          <p:attrName>style.visibility</p:attrName>
                                        </p:attrNameLst>
                                      </p:cBhvr>
                                      <p:to>
                                        <p:strVal val="visible"/>
                                      </p:to>
                                    </p:set>
                                    <p:animEffect transition="in" filter="slide(fromBottom)">
                                      <p:cBhvr>
                                        <p:cTn id="7" dur="500"/>
                                        <p:tgtEl>
                                          <p:spTgt spid="18125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edge">
                                      <p:cBhvr>
                                        <p:cTn id="12" dur="1000"/>
                                        <p:tgtEl>
                                          <p:spTgt spid="16"/>
                                        </p:tgtEl>
                                      </p:cBhvr>
                                    </p:animEffect>
                                  </p:childTnLst>
                                </p:cTn>
                              </p:par>
                            </p:childTnLst>
                          </p:cTn>
                        </p:par>
                        <p:par>
                          <p:cTn id="13" fill="hold" nodeType="afterGroup">
                            <p:stCondLst>
                              <p:cond delay="1000"/>
                            </p:stCondLst>
                            <p:childTnLst>
                              <p:par>
                                <p:cTn id="14" presetID="22" presetClass="entr" presetSubtype="8" fill="hold" nodeType="afterEffect">
                                  <p:stCondLst>
                                    <p:cond delay="0"/>
                                  </p:stCondLst>
                                  <p:childTnLst>
                                    <p:set>
                                      <p:cBhvr>
                                        <p:cTn id="15" dur="1" fill="hold">
                                          <p:stCondLst>
                                            <p:cond delay="0"/>
                                          </p:stCondLst>
                                        </p:cTn>
                                        <p:tgtEl>
                                          <p:spTgt spid="215043"/>
                                        </p:tgtEl>
                                        <p:attrNameLst>
                                          <p:attrName>style.visibility</p:attrName>
                                        </p:attrNameLst>
                                      </p:cBhvr>
                                      <p:to>
                                        <p:strVal val="visible"/>
                                      </p:to>
                                    </p:set>
                                    <p:animEffect transition="in" filter="wipe(left)">
                                      <p:cBhvr>
                                        <p:cTn id="16" dur="500"/>
                                        <p:tgtEl>
                                          <p:spTgt spid="21504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strVal val="#ppt_h"/>
                                          </p:val>
                                        </p:tav>
                                        <p:tav tm="100000">
                                          <p:val>
                                            <p:strVal val="#ppt_h"/>
                                          </p:val>
                                        </p:tav>
                                      </p:tavLst>
                                    </p:anim>
                                  </p:childTnLst>
                                </p:cTn>
                              </p:par>
                              <p:par>
                                <p:cTn id="27" presetID="17"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xit" presetSubtype="8" fill="hold" grpId="0" nodeType="clickEffect">
                                  <p:stCondLst>
                                    <p:cond delay="0"/>
                                  </p:stCondLst>
                                  <p:childTnLst>
                                    <p:animEffect transition="out" filter="wipe(left)">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xit" presetSubtype="8" fill="hold" grpId="0" nodeType="clickEffect">
                                  <p:stCondLst>
                                    <p:cond delay="0"/>
                                  </p:stCondLst>
                                  <p:childTnLst>
                                    <p:animEffect transition="out" filter="wipe(left)">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6" grpId="0" animBg="1"/>
      <p:bldP spid="13" grpId="0" animBg="1"/>
      <p:bldP spid="14" grpId="0" animBg="1"/>
      <p:bldP spid="15"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a:spLocks noChangeArrowheads="1"/>
          </p:cNvSpPr>
          <p:nvPr/>
        </p:nvSpPr>
        <p:spPr bwMode="auto">
          <a:xfrm>
            <a:off x="500063" y="3786188"/>
            <a:ext cx="8501062" cy="2024062"/>
          </a:xfrm>
          <a:prstGeom prst="roundRect">
            <a:avLst>
              <a:gd name="adj" fmla="val 16667"/>
            </a:avLst>
          </a:prstGeom>
          <a:noFill/>
          <a:ln w="28575" algn="ctr">
            <a:solidFill>
              <a:srgbClr val="00CC00"/>
            </a:solidFill>
            <a:round/>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81251" name="Rectangle 3"/>
          <p:cNvSpPr>
            <a:spLocks noGrp="1" noChangeArrowheads="1"/>
          </p:cNvSpPr>
          <p:nvPr>
            <p:ph type="body" idx="1"/>
          </p:nvPr>
        </p:nvSpPr>
        <p:spPr>
          <a:xfrm>
            <a:off x="457200" y="455613"/>
            <a:ext cx="8229600" cy="2898775"/>
          </a:xfrm>
        </p:spPr>
        <p:txBody>
          <a:bodyPr>
            <a:spAutoFit/>
          </a:bodyPr>
          <a:lstStyle/>
          <a:p>
            <a:pPr algn="ctr" eaLnBrk="1" hangingPunct="1">
              <a:lnSpc>
                <a:spcPct val="110000"/>
              </a:lnSpc>
              <a:buFont typeface="Wingdings" pitchFamily="2" charset="2"/>
              <a:buNone/>
              <a:defRPr/>
            </a:pP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cs typeface="+mn-cs"/>
              </a:rPr>
              <a:t>x</a:t>
            </a:r>
            <a:r>
              <a:rPr kumimoji="1" lang="en-US" altLang="zh-CN" baseline="-25000" dirty="0" smtClean="0">
                <a:cs typeface="+mn-cs"/>
              </a:rPr>
              <a:t>1 </a:t>
            </a:r>
            <a:r>
              <a:rPr kumimoji="1" lang="en-US" altLang="zh-CN" i="1" dirty="0" smtClean="0">
                <a:cs typeface="+mn-cs"/>
              </a:rPr>
              <a:t>y</a:t>
            </a:r>
            <a:r>
              <a:rPr kumimoji="1" lang="en-US" altLang="zh-CN" baseline="-25000" dirty="0" smtClean="0">
                <a:cs typeface="+mn-cs"/>
              </a:rPr>
              <a:t>1</a:t>
            </a:r>
            <a:r>
              <a:rPr kumimoji="1" lang="en-US" altLang="zh-CN" dirty="0" smtClean="0">
                <a:cs typeface="+mn-cs"/>
              </a:rPr>
              <a:t> + </a:t>
            </a:r>
            <a:r>
              <a:rPr kumimoji="1" lang="en-US" altLang="zh-CN" i="1" dirty="0" smtClean="0">
                <a:cs typeface="+mn-cs"/>
              </a:rPr>
              <a:t>x</a:t>
            </a:r>
            <a:r>
              <a:rPr kumimoji="1" lang="en-US" altLang="zh-CN" baseline="-25000" dirty="0" smtClean="0">
                <a:cs typeface="+mn-cs"/>
              </a:rPr>
              <a:t>2 </a:t>
            </a:r>
            <a:r>
              <a:rPr kumimoji="1" lang="en-US" altLang="zh-CN" i="1" dirty="0" smtClean="0">
                <a:cs typeface="+mn-cs"/>
              </a:rPr>
              <a:t>y</a:t>
            </a:r>
            <a:r>
              <a:rPr kumimoji="1" lang="en-US" altLang="zh-CN" baseline="-25000" dirty="0" smtClean="0">
                <a:cs typeface="+mn-cs"/>
              </a:rPr>
              <a:t>2</a:t>
            </a:r>
            <a:r>
              <a:rPr kumimoji="1" lang="en-US" altLang="zh-CN" dirty="0" smtClean="0">
                <a:cs typeface="+mn-cs"/>
              </a:rPr>
              <a:t> + … + </a:t>
            </a:r>
            <a:r>
              <a:rPr kumimoji="1" lang="en-US" altLang="zh-CN" i="1" dirty="0" err="1" smtClean="0">
                <a:cs typeface="+mn-cs"/>
              </a:rPr>
              <a:t>x</a:t>
            </a:r>
            <a:r>
              <a:rPr kumimoji="1" lang="en-US" altLang="zh-CN" i="1" baseline="-25000" dirty="0" err="1" smtClean="0">
                <a:cs typeface="+mn-cs"/>
              </a:rPr>
              <a:t>n</a:t>
            </a:r>
            <a:r>
              <a:rPr kumimoji="1" lang="en-US" altLang="zh-CN" baseline="-25000" dirty="0" smtClean="0">
                <a:cs typeface="+mn-cs"/>
              </a:rPr>
              <a:t> </a:t>
            </a:r>
            <a:r>
              <a:rPr kumimoji="1" lang="en-US" altLang="zh-CN" i="1" dirty="0" err="1" smtClean="0">
                <a:cs typeface="+mn-cs"/>
              </a:rPr>
              <a:t>y</a:t>
            </a:r>
            <a:r>
              <a:rPr kumimoji="1" lang="en-US" altLang="zh-CN" i="1" baseline="-25000" dirty="0" err="1" smtClean="0">
                <a:cs typeface="+mn-cs"/>
              </a:rPr>
              <a:t>n</a:t>
            </a:r>
            <a:r>
              <a:rPr kumimoji="1" lang="en-US" altLang="zh-CN" i="1" baseline="-25000" dirty="0" smtClean="0">
                <a:cs typeface="+mn-cs"/>
              </a:rPr>
              <a:t> </a:t>
            </a:r>
            <a:r>
              <a:rPr kumimoji="1" lang="en-US" altLang="zh-CN" dirty="0" smtClean="0">
                <a:cs typeface="+mn-cs"/>
              </a:rPr>
              <a:t>= </a:t>
            </a:r>
            <a:r>
              <a:rPr kumimoji="1" lang="en-US" altLang="zh-CN" i="1" dirty="0" err="1" smtClean="0">
                <a:cs typeface="+mn-cs"/>
              </a:rPr>
              <a:t>x</a:t>
            </a:r>
            <a:r>
              <a:rPr kumimoji="1" lang="en-US" altLang="zh-CN" baseline="30000" dirty="0" err="1" smtClean="0">
                <a:cs typeface="+mn-cs"/>
              </a:rPr>
              <a:t>T</a:t>
            </a:r>
            <a:r>
              <a:rPr kumimoji="1" lang="en-US" altLang="zh-CN" dirty="0" smtClean="0">
                <a:cs typeface="+mn-cs"/>
              </a:rPr>
              <a:t> </a:t>
            </a:r>
            <a:r>
              <a:rPr kumimoji="1" lang="en-US" altLang="zh-CN" i="1" dirty="0" smtClean="0">
                <a:cs typeface="+mn-cs"/>
              </a:rPr>
              <a:t>y</a:t>
            </a:r>
            <a:r>
              <a:rPr kumimoji="1" lang="zh-CN" altLang="en-US" dirty="0" smtClean="0">
                <a:cs typeface="+mn-cs"/>
              </a:rPr>
              <a:t>．</a:t>
            </a:r>
            <a:endParaRPr lang="zh-CN" altLang="en-US" dirty="0" smtClean="0">
              <a:cs typeface="+mn-cs"/>
            </a:endParaRPr>
          </a:p>
          <a:p>
            <a:pPr marL="381000" indent="-381000" algn="ctr" eaLnBrk="1" hangingPunct="1">
              <a:lnSpc>
                <a:spcPct val="110000"/>
              </a:lnSpc>
              <a:buFont typeface="Wingdings" pitchFamily="2" charset="2"/>
              <a:buNone/>
              <a:defRPr/>
            </a:pPr>
            <a:endParaRPr kumimoji="1" lang="en-US" altLang="zh-CN" dirty="0" smtClean="0">
              <a:cs typeface="+mn-cs"/>
            </a:endParaRPr>
          </a:p>
          <a:p>
            <a:pPr marL="381000" indent="-381000" eaLnBrk="1" hangingPunct="1">
              <a:lnSpc>
                <a:spcPct val="110000"/>
              </a:lnSpc>
              <a:buFont typeface="Wingdings" pitchFamily="2" charset="2"/>
              <a:buNone/>
              <a:defRPr/>
            </a:pPr>
            <a:r>
              <a:rPr kumimoji="1" lang="zh-CN" altLang="en-US" dirty="0" smtClean="0">
                <a:cs typeface="+mn-cs"/>
              </a:rPr>
              <a:t>内积具有下列性质（其中 </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a:t>
            </a:r>
            <a:r>
              <a:rPr kumimoji="1" lang="zh-CN" altLang="en-US" dirty="0" smtClean="0">
                <a:cs typeface="+mn-cs"/>
              </a:rPr>
              <a:t>为 </a:t>
            </a:r>
            <a:r>
              <a:rPr kumimoji="1" lang="en-US" altLang="zh-CN" i="1" dirty="0" smtClean="0">
                <a:cs typeface="+mn-cs"/>
              </a:rPr>
              <a:t>n </a:t>
            </a:r>
            <a:r>
              <a:rPr kumimoji="1" lang="zh-CN" altLang="en-US" dirty="0" smtClean="0">
                <a:cs typeface="+mn-cs"/>
              </a:rPr>
              <a:t>维向量，</a:t>
            </a:r>
            <a:r>
              <a:rPr kumimoji="1" lang="en-US" altLang="zh-CN" i="1" dirty="0" smtClean="0">
                <a:latin typeface="Symbol" pitchFamily="18" charset="2"/>
                <a:cs typeface="+mn-cs"/>
              </a:rPr>
              <a:t>l </a:t>
            </a:r>
            <a:r>
              <a:rPr kumimoji="1" lang="zh-CN" altLang="en-US" dirty="0" smtClean="0">
                <a:cs typeface="+mn-cs"/>
              </a:rPr>
              <a:t>为实数）：</a:t>
            </a:r>
          </a:p>
          <a:p>
            <a:pPr marL="381000" indent="-381000" eaLnBrk="1" hangingPunct="1">
              <a:lnSpc>
                <a:spcPct val="110000"/>
              </a:lnSpc>
              <a:buClr>
                <a:srgbClr val="0000FF"/>
              </a:buClr>
              <a:buFont typeface="Wingdings" pitchFamily="2" charset="2"/>
              <a:buChar char="l"/>
              <a:defRPr/>
            </a:pPr>
            <a:r>
              <a:rPr kumimoji="1" lang="zh-CN" altLang="en-US" dirty="0" smtClean="0">
                <a:solidFill>
                  <a:srgbClr val="0000FF"/>
                </a:solidFill>
                <a:cs typeface="+mn-cs"/>
              </a:rPr>
              <a:t>对称性：</a:t>
            </a:r>
            <a:r>
              <a:rPr kumimoji="1" lang="zh-CN" altLang="en-US" dirty="0" smtClean="0">
                <a:cs typeface="+mn-cs"/>
              </a:rPr>
              <a:t> </a:t>
            </a: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x</a:t>
            </a:r>
            <a:r>
              <a:rPr kumimoji="1" lang="en-US" altLang="zh-CN" dirty="0" smtClean="0">
                <a:cs typeface="+mn-cs"/>
              </a:rPr>
              <a:t>]</a:t>
            </a:r>
            <a:r>
              <a:rPr kumimoji="1" lang="zh-CN" altLang="en-US" dirty="0" smtClean="0">
                <a:cs typeface="+mn-cs"/>
              </a:rPr>
              <a:t>．</a:t>
            </a:r>
          </a:p>
          <a:p>
            <a:pPr marL="381000" indent="-381000" eaLnBrk="1" hangingPunct="1">
              <a:lnSpc>
                <a:spcPct val="110000"/>
              </a:lnSpc>
              <a:buClr>
                <a:srgbClr val="0000FF"/>
              </a:buClr>
              <a:buFont typeface="Wingdings" pitchFamily="2" charset="2"/>
              <a:buChar char="l"/>
              <a:defRPr/>
            </a:pPr>
            <a:r>
              <a:rPr kumimoji="1" lang="zh-CN" altLang="en-US" dirty="0" smtClean="0">
                <a:solidFill>
                  <a:srgbClr val="0000FF"/>
                </a:solidFill>
                <a:cs typeface="+mn-cs"/>
              </a:rPr>
              <a:t>线性性质： </a:t>
            </a:r>
            <a:r>
              <a:rPr kumimoji="1" lang="en-US" altLang="zh-CN" dirty="0" smtClean="0">
                <a:cs typeface="+mn-cs"/>
              </a:rPr>
              <a:t>[</a:t>
            </a:r>
            <a:r>
              <a:rPr kumimoji="1" lang="en-US" altLang="zh-CN" i="1" dirty="0" smtClean="0">
                <a:solidFill>
                  <a:srgbClr val="FF0000"/>
                </a:solidFill>
                <a:latin typeface="Symbol" pitchFamily="18" charset="2"/>
                <a:cs typeface="+mn-cs"/>
              </a:rPr>
              <a:t>l</a:t>
            </a:r>
            <a:r>
              <a:rPr kumimoji="1" lang="en-US" altLang="zh-CN" dirty="0" smtClean="0">
                <a:solidFill>
                  <a:srgbClr val="FF0000"/>
                </a:solidFill>
                <a:cs typeface="+mn-cs"/>
              </a:rPr>
              <a:t> </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solidFill>
                  <a:srgbClr val="FF0000"/>
                </a:solidFill>
                <a:latin typeface="Symbol" pitchFamily="18" charset="2"/>
                <a:cs typeface="+mn-cs"/>
              </a:rPr>
              <a:t>l</a:t>
            </a: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a:t>
            </a:r>
            <a:r>
              <a:rPr kumimoji="1" lang="zh-CN" altLang="en-US" dirty="0" smtClean="0">
                <a:cs typeface="+mn-cs"/>
              </a:rPr>
              <a:t>．</a:t>
            </a:r>
          </a:p>
          <a:p>
            <a:pPr marL="381000" indent="-381000" eaLnBrk="1" hangingPunct="1">
              <a:lnSpc>
                <a:spcPct val="110000"/>
              </a:lnSpc>
              <a:buFont typeface="Wingdings" pitchFamily="2" charset="2"/>
              <a:buNone/>
              <a:defRPr/>
            </a:pPr>
            <a:r>
              <a:rPr kumimoji="1" lang="zh-CN" altLang="en-US" dirty="0" smtClean="0">
                <a:cs typeface="+mn-cs"/>
              </a:rPr>
              <a:t>                        </a:t>
            </a:r>
            <a:r>
              <a:rPr kumimoji="1" lang="en-US" altLang="zh-CN" dirty="0" smtClean="0">
                <a:cs typeface="+mn-cs"/>
              </a:rPr>
              <a:t>[</a:t>
            </a:r>
            <a:r>
              <a:rPr kumimoji="1" lang="en-US" altLang="zh-CN" i="1" dirty="0" smtClean="0">
                <a:cs typeface="+mn-cs"/>
              </a:rPr>
              <a:t>x</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 [</a:t>
            </a:r>
            <a:r>
              <a:rPr kumimoji="1" lang="en-US" altLang="zh-CN" i="1" dirty="0" smtClean="0">
                <a:cs typeface="+mn-cs"/>
              </a:rPr>
              <a:t>x</a:t>
            </a:r>
            <a:r>
              <a:rPr kumimoji="1" lang="en-US" altLang="zh-CN" dirty="0" smtClean="0">
                <a:cs typeface="+mn-cs"/>
              </a:rPr>
              <a:t>, </a:t>
            </a:r>
            <a:r>
              <a:rPr kumimoji="1" lang="en-US" altLang="zh-CN" i="1" dirty="0" smtClean="0">
                <a:cs typeface="+mn-cs"/>
              </a:rPr>
              <a:t>z</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a:t>
            </a:r>
          </a:p>
        </p:txBody>
      </p:sp>
      <p:graphicFrame>
        <p:nvGraphicFramePr>
          <p:cNvPr id="3" name="Object 4"/>
          <p:cNvGraphicFramePr>
            <a:graphicFrameLocks noChangeAspect="1"/>
          </p:cNvGraphicFramePr>
          <p:nvPr/>
        </p:nvGraphicFramePr>
        <p:xfrm>
          <a:off x="533400" y="3970338"/>
          <a:ext cx="5967413" cy="457200"/>
        </p:xfrm>
        <a:graphic>
          <a:graphicData uri="http://schemas.openxmlformats.org/presentationml/2006/ole">
            <mc:AlternateContent xmlns:mc="http://schemas.openxmlformats.org/markup-compatibility/2006">
              <mc:Choice xmlns:v="urn:schemas-microsoft-com:vml" Requires="v">
                <p:oleObj spid="_x0000_s309284" name="Equation" r:id="rId4" imgW="2984500" imgH="228600" progId="">
                  <p:embed/>
                </p:oleObj>
              </mc:Choice>
              <mc:Fallback>
                <p:oleObj name="Equation" r:id="rId4" imgW="2984500" imgH="2286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970338"/>
                        <a:ext cx="5967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矩形 3"/>
          <p:cNvSpPr>
            <a:spLocks noChangeArrowheads="1"/>
          </p:cNvSpPr>
          <p:nvPr/>
        </p:nvSpPr>
        <p:spPr bwMode="auto">
          <a:xfrm>
            <a:off x="1490663" y="3971925"/>
            <a:ext cx="137160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5" name="矩形 4"/>
          <p:cNvSpPr>
            <a:spLocks noChangeArrowheads="1"/>
          </p:cNvSpPr>
          <p:nvPr/>
        </p:nvSpPr>
        <p:spPr bwMode="auto">
          <a:xfrm>
            <a:off x="2862263" y="3971925"/>
            <a:ext cx="1214437"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7" name="矩形 6"/>
          <p:cNvSpPr>
            <a:spLocks noChangeArrowheads="1"/>
          </p:cNvSpPr>
          <p:nvPr/>
        </p:nvSpPr>
        <p:spPr bwMode="auto">
          <a:xfrm>
            <a:off x="4076700" y="3971925"/>
            <a:ext cx="120015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8" name="矩形 7"/>
          <p:cNvSpPr>
            <a:spLocks noChangeArrowheads="1"/>
          </p:cNvSpPr>
          <p:nvPr/>
        </p:nvSpPr>
        <p:spPr bwMode="auto">
          <a:xfrm>
            <a:off x="5278438" y="3971925"/>
            <a:ext cx="1214437"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graphicFrame>
        <p:nvGraphicFramePr>
          <p:cNvPr id="217092" name="Object 5"/>
          <p:cNvGraphicFramePr>
            <a:graphicFrameLocks noChangeAspect="1"/>
          </p:cNvGraphicFramePr>
          <p:nvPr/>
        </p:nvGraphicFramePr>
        <p:xfrm>
          <a:off x="571500" y="4829175"/>
          <a:ext cx="8404225" cy="457200"/>
        </p:xfrm>
        <a:graphic>
          <a:graphicData uri="http://schemas.openxmlformats.org/presentationml/2006/ole">
            <mc:AlternateContent xmlns:mc="http://schemas.openxmlformats.org/markup-compatibility/2006">
              <mc:Choice xmlns:v="urn:schemas-microsoft-com:vml" Requires="v">
                <p:oleObj spid="_x0000_s309285" name="Equation" r:id="rId6" imgW="4203700" imgH="228600" progId="">
                  <p:embed/>
                </p:oleObj>
              </mc:Choice>
              <mc:Fallback>
                <p:oleObj name="Equation" r:id="rId6" imgW="4203700" imgH="228600" progId="">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 y="4829175"/>
                        <a:ext cx="8404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9"/>
          <p:cNvSpPr>
            <a:spLocks noChangeArrowheads="1"/>
          </p:cNvSpPr>
          <p:nvPr/>
        </p:nvSpPr>
        <p:spPr bwMode="auto">
          <a:xfrm>
            <a:off x="1714500" y="4843463"/>
            <a:ext cx="1671638"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1" name="矩形 10"/>
          <p:cNvSpPr>
            <a:spLocks noChangeArrowheads="1"/>
          </p:cNvSpPr>
          <p:nvPr/>
        </p:nvSpPr>
        <p:spPr bwMode="auto">
          <a:xfrm>
            <a:off x="3386138" y="4843463"/>
            <a:ext cx="1785937"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2" name="矩形 11"/>
          <p:cNvSpPr>
            <a:spLocks noChangeArrowheads="1"/>
          </p:cNvSpPr>
          <p:nvPr/>
        </p:nvSpPr>
        <p:spPr bwMode="auto">
          <a:xfrm>
            <a:off x="5172075" y="4843463"/>
            <a:ext cx="200025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3" name="矩形 12"/>
          <p:cNvSpPr>
            <a:spLocks noChangeArrowheads="1"/>
          </p:cNvSpPr>
          <p:nvPr/>
        </p:nvSpPr>
        <p:spPr bwMode="auto">
          <a:xfrm>
            <a:off x="7143750" y="4843463"/>
            <a:ext cx="1800225"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81251">
                                            <p:txEl>
                                              <p:pRg st="4" end="4"/>
                                            </p:txEl>
                                          </p:spTgt>
                                        </p:tgtEl>
                                        <p:attrNameLst>
                                          <p:attrName>style.visibility</p:attrName>
                                        </p:attrNameLst>
                                      </p:cBhvr>
                                      <p:to>
                                        <p:strVal val="visible"/>
                                      </p:to>
                                    </p:set>
                                    <p:animEffect transition="in" filter="slide(fromBottom)">
                                      <p:cBhvr>
                                        <p:cTn id="7" dur="500"/>
                                        <p:tgtEl>
                                          <p:spTgt spid="181251">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edge">
                                      <p:cBhvr>
                                        <p:cTn id="12" dur="1000"/>
                                        <p:tgtEl>
                                          <p:spTgt spid="17"/>
                                        </p:tgtEl>
                                      </p:cBhvr>
                                    </p:animEffect>
                                  </p:childTnLst>
                                </p:cTn>
                              </p:par>
                            </p:childTnLst>
                          </p:cTn>
                        </p:par>
                        <p:par>
                          <p:cTn id="13" fill="hold" nodeType="afterGroup">
                            <p:stCondLst>
                              <p:cond delay="10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xit" presetSubtype="8" fill="hold" grpId="0" nodeType="clickEffect">
                                  <p:stCondLst>
                                    <p:cond delay="0"/>
                                  </p:stCondLst>
                                  <p:childTnLst>
                                    <p:animEffect transition="out" filter="wipe(left)">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xit" presetSubtype="8" fill="hold" grpId="0" nodeType="clickEffect">
                                  <p:stCondLst>
                                    <p:cond delay="0"/>
                                  </p:stCondLst>
                                  <p:childTnLst>
                                    <p:animEffect transition="out" filter="wipe(left)">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xit" presetSubtype="8" fill="hold" grpId="0" nodeType="clickEffect">
                                  <p:stCondLst>
                                    <p:cond delay="0"/>
                                  </p:stCondLst>
                                  <p:childTnLst>
                                    <p:animEffect transition="out" filter="wipe(left)">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xit" presetSubtype="8" fill="hold" grpId="0" nodeType="clickEffect">
                                  <p:stCondLst>
                                    <p:cond delay="0"/>
                                  </p:stCondLst>
                                  <p:childTnLst>
                                    <p:animEffect transition="out" filter="wipe(left)">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nodeType="clickEffect">
                                  <p:stCondLst>
                                    <p:cond delay="0"/>
                                  </p:stCondLst>
                                  <p:childTnLst>
                                    <p:set>
                                      <p:cBhvr>
                                        <p:cTn id="40" dur="1" fill="hold">
                                          <p:stCondLst>
                                            <p:cond delay="0"/>
                                          </p:stCondLst>
                                        </p:cTn>
                                        <p:tgtEl>
                                          <p:spTgt spid="181251">
                                            <p:txEl>
                                              <p:pRg st="5" end="5"/>
                                            </p:txEl>
                                          </p:spTgt>
                                        </p:tgtEl>
                                        <p:attrNameLst>
                                          <p:attrName>style.visibility</p:attrName>
                                        </p:attrNameLst>
                                      </p:cBhvr>
                                      <p:to>
                                        <p:strVal val="visible"/>
                                      </p:to>
                                    </p:set>
                                    <p:animEffect transition="in" filter="slide(fromBottom)">
                                      <p:cBhvr>
                                        <p:cTn id="41" dur="500"/>
                                        <p:tgtEl>
                                          <p:spTgt spid="181251">
                                            <p:txEl>
                                              <p:pRg st="5" end="5"/>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17092"/>
                                        </p:tgtEl>
                                        <p:attrNameLst>
                                          <p:attrName>style.visibility</p:attrName>
                                        </p:attrNameLst>
                                      </p:cBhvr>
                                      <p:to>
                                        <p:strVal val="visible"/>
                                      </p:to>
                                    </p:set>
                                    <p:animEffect transition="in" filter="wipe(left)">
                                      <p:cBhvr>
                                        <p:cTn id="46" dur="500"/>
                                        <p:tgtEl>
                                          <p:spTgt spid="21709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xit" presetSubtype="8" fill="hold" grpId="0" nodeType="clickEffect">
                                  <p:stCondLst>
                                    <p:cond delay="0"/>
                                  </p:stCondLst>
                                  <p:childTnLst>
                                    <p:animEffect transition="out" filter="wipe(left)">
                                      <p:cBhvr>
                                        <p:cTn id="50" dur="500"/>
                                        <p:tgtEl>
                                          <p:spTgt spid="10"/>
                                        </p:tgtEl>
                                      </p:cBhvr>
                                    </p:animEffect>
                                    <p:set>
                                      <p:cBhvr>
                                        <p:cTn id="51" dur="1" fill="hold">
                                          <p:stCondLst>
                                            <p:cond delay="499"/>
                                          </p:stCondLst>
                                        </p:cTn>
                                        <p:tgtEl>
                                          <p:spTgt spid="10"/>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xit" presetSubtype="8" fill="hold" grpId="0" nodeType="clickEffect">
                                  <p:stCondLst>
                                    <p:cond delay="0"/>
                                  </p:stCondLst>
                                  <p:childTnLst>
                                    <p:animEffect transition="out" filter="wipe(left)">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xit" presetSubtype="8" fill="hold" grpId="0" nodeType="clickEffect">
                                  <p:stCondLst>
                                    <p:cond delay="0"/>
                                  </p:stCondLst>
                                  <p:childTnLst>
                                    <p:animEffect transition="out" filter="wipe(left)">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xit" presetSubtype="8" fill="hold" grpId="0" nodeType="clickEffect">
                                  <p:stCondLst>
                                    <p:cond delay="0"/>
                                  </p:stCondLst>
                                  <p:childTnLst>
                                    <p:animEffect transition="out" filter="wipe(left)">
                                      <p:cBhvr>
                                        <p:cTn id="65" dur="500"/>
                                        <p:tgtEl>
                                          <p:spTgt spid="13"/>
                                        </p:tgtEl>
                                      </p:cBhvr>
                                    </p:animEffect>
                                    <p:set>
                                      <p:cBhvr>
                                        <p:cTn id="6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5" grpId="0" animBg="1"/>
      <p:bldP spid="7" grpId="0" animBg="1"/>
      <p:bldP spid="8" grpId="0" animBg="1"/>
      <p:bldP spid="10" grpId="0" animBg="1"/>
      <p:bldP spid="11" grpId="0" animBg="1"/>
      <p:bldP spid="12" grpId="0" animBg="1"/>
      <p:bldP spid="13"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a:spLocks noChangeArrowheads="1"/>
          </p:cNvSpPr>
          <p:nvPr/>
        </p:nvSpPr>
        <p:spPr bwMode="auto">
          <a:xfrm>
            <a:off x="500063" y="4548188"/>
            <a:ext cx="8229600" cy="809625"/>
          </a:xfrm>
          <a:prstGeom prst="roundRect">
            <a:avLst>
              <a:gd name="adj" fmla="val 16667"/>
            </a:avLst>
          </a:prstGeom>
          <a:noFill/>
          <a:ln w="28575" algn="ctr">
            <a:solidFill>
              <a:srgbClr val="00CC00"/>
            </a:solidFill>
            <a:round/>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81251" name="Rectangle 3"/>
          <p:cNvSpPr>
            <a:spLocks noGrp="1" noChangeArrowheads="1"/>
          </p:cNvSpPr>
          <p:nvPr>
            <p:ph type="body" idx="1"/>
          </p:nvPr>
        </p:nvSpPr>
        <p:spPr>
          <a:xfrm>
            <a:off x="457200" y="455613"/>
            <a:ext cx="8229600" cy="4819650"/>
          </a:xfrm>
        </p:spPr>
        <p:txBody>
          <a:bodyPr>
            <a:spAutoFit/>
          </a:bodyPr>
          <a:lstStyle/>
          <a:p>
            <a:pPr algn="ctr" eaLnBrk="1" hangingPunct="1">
              <a:lnSpc>
                <a:spcPct val="110000"/>
              </a:lnSpc>
              <a:buFont typeface="Wingdings" pitchFamily="2" charset="2"/>
              <a:buNone/>
              <a:defRPr/>
            </a:pP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cs typeface="+mn-cs"/>
              </a:rPr>
              <a:t>x</a:t>
            </a:r>
            <a:r>
              <a:rPr kumimoji="1" lang="en-US" altLang="zh-CN" baseline="-25000" dirty="0" smtClean="0">
                <a:cs typeface="+mn-cs"/>
              </a:rPr>
              <a:t>1 </a:t>
            </a:r>
            <a:r>
              <a:rPr kumimoji="1" lang="en-US" altLang="zh-CN" i="1" dirty="0" smtClean="0">
                <a:cs typeface="+mn-cs"/>
              </a:rPr>
              <a:t>y</a:t>
            </a:r>
            <a:r>
              <a:rPr kumimoji="1" lang="en-US" altLang="zh-CN" baseline="-25000" dirty="0" smtClean="0">
                <a:cs typeface="+mn-cs"/>
              </a:rPr>
              <a:t>1</a:t>
            </a:r>
            <a:r>
              <a:rPr kumimoji="1" lang="en-US" altLang="zh-CN" dirty="0" smtClean="0">
                <a:cs typeface="+mn-cs"/>
              </a:rPr>
              <a:t> + </a:t>
            </a:r>
            <a:r>
              <a:rPr kumimoji="1" lang="en-US" altLang="zh-CN" i="1" dirty="0" smtClean="0">
                <a:cs typeface="+mn-cs"/>
              </a:rPr>
              <a:t>x</a:t>
            </a:r>
            <a:r>
              <a:rPr kumimoji="1" lang="en-US" altLang="zh-CN" baseline="-25000" dirty="0" smtClean="0">
                <a:cs typeface="+mn-cs"/>
              </a:rPr>
              <a:t>2 </a:t>
            </a:r>
            <a:r>
              <a:rPr kumimoji="1" lang="en-US" altLang="zh-CN" i="1" dirty="0" smtClean="0">
                <a:cs typeface="+mn-cs"/>
              </a:rPr>
              <a:t>y</a:t>
            </a:r>
            <a:r>
              <a:rPr kumimoji="1" lang="en-US" altLang="zh-CN" baseline="-25000" dirty="0" smtClean="0">
                <a:cs typeface="+mn-cs"/>
              </a:rPr>
              <a:t>2</a:t>
            </a:r>
            <a:r>
              <a:rPr kumimoji="1" lang="en-US" altLang="zh-CN" dirty="0" smtClean="0">
                <a:cs typeface="+mn-cs"/>
              </a:rPr>
              <a:t> + … + </a:t>
            </a:r>
            <a:r>
              <a:rPr kumimoji="1" lang="en-US" altLang="zh-CN" i="1" dirty="0" err="1" smtClean="0">
                <a:cs typeface="+mn-cs"/>
              </a:rPr>
              <a:t>x</a:t>
            </a:r>
            <a:r>
              <a:rPr kumimoji="1" lang="en-US" altLang="zh-CN" i="1" baseline="-25000" dirty="0" err="1" smtClean="0">
                <a:cs typeface="+mn-cs"/>
              </a:rPr>
              <a:t>n</a:t>
            </a:r>
            <a:r>
              <a:rPr kumimoji="1" lang="en-US" altLang="zh-CN" baseline="-25000" dirty="0" smtClean="0">
                <a:cs typeface="+mn-cs"/>
              </a:rPr>
              <a:t> </a:t>
            </a:r>
            <a:r>
              <a:rPr kumimoji="1" lang="en-US" altLang="zh-CN" i="1" dirty="0" err="1" smtClean="0">
                <a:cs typeface="+mn-cs"/>
              </a:rPr>
              <a:t>y</a:t>
            </a:r>
            <a:r>
              <a:rPr kumimoji="1" lang="en-US" altLang="zh-CN" i="1" baseline="-25000" dirty="0" err="1" smtClean="0">
                <a:cs typeface="+mn-cs"/>
              </a:rPr>
              <a:t>n</a:t>
            </a:r>
            <a:r>
              <a:rPr kumimoji="1" lang="en-US" altLang="zh-CN" i="1" baseline="-25000" dirty="0" smtClean="0">
                <a:cs typeface="+mn-cs"/>
              </a:rPr>
              <a:t> </a:t>
            </a:r>
            <a:r>
              <a:rPr kumimoji="1" lang="en-US" altLang="zh-CN" dirty="0" smtClean="0">
                <a:cs typeface="+mn-cs"/>
              </a:rPr>
              <a:t>= </a:t>
            </a:r>
            <a:r>
              <a:rPr kumimoji="1" lang="en-US" altLang="zh-CN" i="1" dirty="0" err="1" smtClean="0">
                <a:cs typeface="+mn-cs"/>
              </a:rPr>
              <a:t>x</a:t>
            </a:r>
            <a:r>
              <a:rPr kumimoji="1" lang="en-US" altLang="zh-CN" baseline="30000" dirty="0" err="1" smtClean="0">
                <a:cs typeface="+mn-cs"/>
              </a:rPr>
              <a:t>T</a:t>
            </a:r>
            <a:r>
              <a:rPr kumimoji="1" lang="en-US" altLang="zh-CN" dirty="0" smtClean="0">
                <a:cs typeface="+mn-cs"/>
              </a:rPr>
              <a:t> </a:t>
            </a:r>
            <a:r>
              <a:rPr kumimoji="1" lang="en-US" altLang="zh-CN" i="1" dirty="0" smtClean="0">
                <a:cs typeface="+mn-cs"/>
              </a:rPr>
              <a:t>y</a:t>
            </a:r>
            <a:r>
              <a:rPr kumimoji="1" lang="zh-CN" altLang="en-US" dirty="0" smtClean="0">
                <a:cs typeface="+mn-cs"/>
              </a:rPr>
              <a:t>．</a:t>
            </a:r>
            <a:endParaRPr lang="zh-CN" altLang="en-US" dirty="0" smtClean="0">
              <a:cs typeface="+mn-cs"/>
            </a:endParaRPr>
          </a:p>
          <a:p>
            <a:pPr marL="381000" indent="-381000" algn="ctr" eaLnBrk="1" hangingPunct="1">
              <a:lnSpc>
                <a:spcPct val="110000"/>
              </a:lnSpc>
              <a:buFont typeface="Wingdings" pitchFamily="2" charset="2"/>
              <a:buNone/>
              <a:defRPr/>
            </a:pPr>
            <a:endParaRPr kumimoji="1" lang="en-US" altLang="zh-CN" dirty="0" smtClean="0">
              <a:cs typeface="+mn-cs"/>
            </a:endParaRPr>
          </a:p>
          <a:p>
            <a:pPr marL="381000" indent="-381000" eaLnBrk="1" hangingPunct="1">
              <a:lnSpc>
                <a:spcPct val="110000"/>
              </a:lnSpc>
              <a:buFont typeface="Wingdings" pitchFamily="2" charset="2"/>
              <a:buNone/>
              <a:defRPr/>
            </a:pPr>
            <a:r>
              <a:rPr kumimoji="1" lang="zh-CN" altLang="en-US" dirty="0" smtClean="0">
                <a:cs typeface="+mn-cs"/>
              </a:rPr>
              <a:t>内积具有下列性质（其中 </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a:t>
            </a:r>
            <a:r>
              <a:rPr kumimoji="1" lang="zh-CN" altLang="en-US" dirty="0" smtClean="0">
                <a:cs typeface="+mn-cs"/>
              </a:rPr>
              <a:t>为 </a:t>
            </a:r>
            <a:r>
              <a:rPr kumimoji="1" lang="en-US" altLang="zh-CN" i="1" dirty="0" smtClean="0">
                <a:cs typeface="+mn-cs"/>
              </a:rPr>
              <a:t>n </a:t>
            </a:r>
            <a:r>
              <a:rPr kumimoji="1" lang="zh-CN" altLang="en-US" dirty="0" smtClean="0">
                <a:cs typeface="+mn-cs"/>
              </a:rPr>
              <a:t>维向量，</a:t>
            </a:r>
            <a:r>
              <a:rPr kumimoji="1" lang="en-US" altLang="zh-CN" i="1" dirty="0" smtClean="0">
                <a:latin typeface="Symbol" pitchFamily="18" charset="2"/>
                <a:cs typeface="+mn-cs"/>
              </a:rPr>
              <a:t>l </a:t>
            </a:r>
            <a:r>
              <a:rPr kumimoji="1" lang="zh-CN" altLang="en-US" dirty="0" smtClean="0">
                <a:cs typeface="+mn-cs"/>
              </a:rPr>
              <a:t>为实数）：</a:t>
            </a:r>
          </a:p>
          <a:p>
            <a:pPr marL="381000" indent="-381000" eaLnBrk="1" hangingPunct="1">
              <a:lnSpc>
                <a:spcPct val="110000"/>
              </a:lnSpc>
              <a:buClr>
                <a:srgbClr val="0000FF"/>
              </a:buClr>
              <a:buFont typeface="Wingdings" pitchFamily="2" charset="2"/>
              <a:buChar char="l"/>
              <a:defRPr/>
            </a:pPr>
            <a:r>
              <a:rPr kumimoji="1" lang="zh-CN" altLang="en-US" dirty="0" smtClean="0">
                <a:solidFill>
                  <a:srgbClr val="0000FF"/>
                </a:solidFill>
                <a:cs typeface="+mn-cs"/>
              </a:rPr>
              <a:t>对称性：</a:t>
            </a:r>
            <a:r>
              <a:rPr kumimoji="1" lang="zh-CN" altLang="en-US" dirty="0" smtClean="0">
                <a:cs typeface="+mn-cs"/>
              </a:rPr>
              <a:t> </a:t>
            </a: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x</a:t>
            </a:r>
            <a:r>
              <a:rPr kumimoji="1" lang="en-US" altLang="zh-CN" dirty="0" smtClean="0">
                <a:cs typeface="+mn-cs"/>
              </a:rPr>
              <a:t>]</a:t>
            </a:r>
            <a:r>
              <a:rPr kumimoji="1" lang="zh-CN" altLang="en-US" dirty="0" smtClean="0">
                <a:cs typeface="+mn-cs"/>
              </a:rPr>
              <a:t>．</a:t>
            </a:r>
          </a:p>
          <a:p>
            <a:pPr marL="381000" indent="-381000" eaLnBrk="1" hangingPunct="1">
              <a:lnSpc>
                <a:spcPct val="110000"/>
              </a:lnSpc>
              <a:buClr>
                <a:srgbClr val="0000FF"/>
              </a:buClr>
              <a:buFont typeface="Wingdings" pitchFamily="2" charset="2"/>
              <a:buChar char="l"/>
              <a:defRPr/>
            </a:pPr>
            <a:r>
              <a:rPr kumimoji="1" lang="zh-CN" altLang="en-US" dirty="0" smtClean="0">
                <a:solidFill>
                  <a:srgbClr val="0000FF"/>
                </a:solidFill>
                <a:cs typeface="+mn-cs"/>
              </a:rPr>
              <a:t>线性性质： </a:t>
            </a:r>
            <a:r>
              <a:rPr kumimoji="1" lang="en-US" altLang="zh-CN" dirty="0" smtClean="0">
                <a:cs typeface="+mn-cs"/>
              </a:rPr>
              <a:t>[</a:t>
            </a:r>
            <a:r>
              <a:rPr kumimoji="1" lang="en-US" altLang="zh-CN" i="1" dirty="0" smtClean="0">
                <a:solidFill>
                  <a:srgbClr val="FF0000"/>
                </a:solidFill>
                <a:latin typeface="Symbol" pitchFamily="18" charset="2"/>
                <a:cs typeface="+mn-cs"/>
              </a:rPr>
              <a:t>l</a:t>
            </a:r>
            <a:r>
              <a:rPr kumimoji="1" lang="en-US" altLang="zh-CN" dirty="0" smtClean="0">
                <a:solidFill>
                  <a:srgbClr val="FF0000"/>
                </a:solidFill>
                <a:cs typeface="+mn-cs"/>
              </a:rPr>
              <a:t> </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solidFill>
                  <a:srgbClr val="FF0000"/>
                </a:solidFill>
                <a:latin typeface="Symbol" pitchFamily="18" charset="2"/>
                <a:cs typeface="+mn-cs"/>
              </a:rPr>
              <a:t>l</a:t>
            </a: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a:t>
            </a:r>
            <a:r>
              <a:rPr kumimoji="1" lang="zh-CN" altLang="en-US" dirty="0" smtClean="0">
                <a:cs typeface="+mn-cs"/>
              </a:rPr>
              <a:t>．</a:t>
            </a:r>
          </a:p>
          <a:p>
            <a:pPr marL="381000" indent="-381000" eaLnBrk="1" hangingPunct="1">
              <a:lnSpc>
                <a:spcPct val="110000"/>
              </a:lnSpc>
              <a:buFont typeface="Wingdings" pitchFamily="2" charset="2"/>
              <a:buNone/>
              <a:defRPr/>
            </a:pPr>
            <a:r>
              <a:rPr kumimoji="1" lang="zh-CN" altLang="en-US" dirty="0" smtClean="0">
                <a:cs typeface="+mn-cs"/>
              </a:rPr>
              <a:t>                        </a:t>
            </a:r>
            <a:r>
              <a:rPr kumimoji="1" lang="en-US" altLang="zh-CN" dirty="0" smtClean="0">
                <a:cs typeface="+mn-cs"/>
              </a:rPr>
              <a:t>[</a:t>
            </a:r>
            <a:r>
              <a:rPr kumimoji="1" lang="en-US" altLang="zh-CN" i="1" dirty="0" smtClean="0">
                <a:cs typeface="+mn-cs"/>
              </a:rPr>
              <a:t>x</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 [</a:t>
            </a:r>
            <a:r>
              <a:rPr kumimoji="1" lang="en-US" altLang="zh-CN" i="1" dirty="0" smtClean="0">
                <a:cs typeface="+mn-cs"/>
              </a:rPr>
              <a:t>x</a:t>
            </a:r>
            <a:r>
              <a:rPr kumimoji="1" lang="en-US" altLang="zh-CN" dirty="0" smtClean="0">
                <a:cs typeface="+mn-cs"/>
              </a:rPr>
              <a:t>, </a:t>
            </a:r>
            <a:r>
              <a:rPr kumimoji="1" lang="en-US" altLang="zh-CN" i="1" dirty="0" smtClean="0">
                <a:cs typeface="+mn-cs"/>
              </a:rPr>
              <a:t>z</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a:t>
            </a:r>
          </a:p>
          <a:p>
            <a:pPr marL="381000" indent="-381000" eaLnBrk="1" hangingPunct="1">
              <a:lnSpc>
                <a:spcPct val="110000"/>
              </a:lnSpc>
              <a:buClr>
                <a:srgbClr val="0000FF"/>
              </a:buClr>
              <a:buFont typeface="Wingdings" pitchFamily="2" charset="2"/>
              <a:buChar char="l"/>
              <a:defRPr/>
            </a:pPr>
            <a:r>
              <a:rPr kumimoji="1" lang="zh-CN" altLang="en-US" dirty="0" smtClean="0">
                <a:cs typeface="+mn-cs"/>
              </a:rPr>
              <a:t>当 </a:t>
            </a:r>
            <a:r>
              <a:rPr kumimoji="1" lang="en-US" altLang="zh-CN" i="1" dirty="0" smtClean="0">
                <a:cs typeface="+mn-cs"/>
              </a:rPr>
              <a:t>x</a:t>
            </a:r>
            <a:r>
              <a:rPr kumimoji="1" lang="en-US" altLang="zh-CN" dirty="0" smtClean="0">
                <a:cs typeface="+mn-cs"/>
              </a:rPr>
              <a:t> = 0</a:t>
            </a:r>
            <a:r>
              <a:rPr kumimoji="1" lang="zh-CN" altLang="en-US" dirty="0" smtClean="0">
                <a:cs typeface="+mn-cs"/>
              </a:rPr>
              <a:t>（零向量） 时， </a:t>
            </a:r>
            <a:r>
              <a:rPr kumimoji="1" lang="en-US" altLang="zh-CN" dirty="0" smtClean="0">
                <a:cs typeface="+mn-cs"/>
              </a:rPr>
              <a:t>[</a:t>
            </a:r>
            <a:r>
              <a:rPr kumimoji="1" lang="en-US" altLang="zh-CN" i="1" dirty="0" smtClean="0">
                <a:solidFill>
                  <a:srgbClr val="0000FF"/>
                </a:solidFill>
                <a:cs typeface="+mn-cs"/>
              </a:rPr>
              <a:t>x</a:t>
            </a:r>
            <a:r>
              <a:rPr kumimoji="1" lang="en-US" altLang="zh-CN" dirty="0" smtClean="0">
                <a:cs typeface="+mn-cs"/>
              </a:rPr>
              <a:t>, </a:t>
            </a:r>
            <a:r>
              <a:rPr kumimoji="1" lang="en-US" altLang="zh-CN" i="1" dirty="0" smtClean="0">
                <a:solidFill>
                  <a:srgbClr val="0000FF"/>
                </a:solidFill>
                <a:cs typeface="+mn-cs"/>
              </a:rPr>
              <a:t>x</a:t>
            </a:r>
            <a:r>
              <a:rPr kumimoji="1" lang="en-US" altLang="zh-CN" dirty="0" smtClean="0">
                <a:cs typeface="+mn-cs"/>
              </a:rPr>
              <a:t>] = 0</a:t>
            </a:r>
            <a:r>
              <a:rPr kumimoji="1" lang="zh-CN" altLang="en-US" dirty="0" smtClean="0">
                <a:cs typeface="+mn-cs"/>
              </a:rPr>
              <a:t>；</a:t>
            </a:r>
          </a:p>
          <a:p>
            <a:pPr marL="381000" indent="-381000" eaLnBrk="1" hangingPunct="1">
              <a:lnSpc>
                <a:spcPct val="110000"/>
              </a:lnSpc>
              <a:buFont typeface="Wingdings" pitchFamily="2" charset="2"/>
              <a:buNone/>
              <a:defRPr/>
            </a:pPr>
            <a:r>
              <a:rPr kumimoji="1" lang="zh-CN" altLang="en-US" dirty="0" smtClean="0">
                <a:cs typeface="+mn-cs"/>
              </a:rPr>
              <a:t>	当 </a:t>
            </a:r>
            <a:r>
              <a:rPr kumimoji="1" lang="en-US" altLang="zh-CN" i="1" dirty="0" smtClean="0">
                <a:cs typeface="+mn-cs"/>
              </a:rPr>
              <a:t>x </a:t>
            </a:r>
            <a:r>
              <a:rPr kumimoji="1" lang="en-US" altLang="en-US" dirty="0" smtClean="0">
                <a:cs typeface="+mn-cs"/>
              </a:rPr>
              <a:t>≠ </a:t>
            </a:r>
            <a:r>
              <a:rPr kumimoji="1" lang="en-US" altLang="zh-CN" dirty="0" smtClean="0">
                <a:cs typeface="+mn-cs"/>
              </a:rPr>
              <a:t>0</a:t>
            </a:r>
            <a:r>
              <a:rPr kumimoji="1" lang="zh-CN" altLang="en-US" dirty="0" smtClean="0">
                <a:cs typeface="+mn-cs"/>
              </a:rPr>
              <a:t>（零向量） 时， </a:t>
            </a:r>
            <a:r>
              <a:rPr kumimoji="1" lang="en-US" altLang="zh-CN" dirty="0" smtClean="0">
                <a:cs typeface="+mn-cs"/>
              </a:rPr>
              <a:t>[</a:t>
            </a:r>
            <a:r>
              <a:rPr kumimoji="1" lang="en-US" altLang="zh-CN" i="1" dirty="0" smtClean="0">
                <a:solidFill>
                  <a:srgbClr val="0000FF"/>
                </a:solidFill>
                <a:cs typeface="+mn-cs"/>
              </a:rPr>
              <a:t>x</a:t>
            </a:r>
            <a:r>
              <a:rPr kumimoji="1" lang="en-US" altLang="zh-CN" dirty="0" smtClean="0">
                <a:cs typeface="+mn-cs"/>
              </a:rPr>
              <a:t>, </a:t>
            </a:r>
            <a:r>
              <a:rPr kumimoji="1" lang="en-US" altLang="zh-CN" i="1" dirty="0" smtClean="0">
                <a:solidFill>
                  <a:srgbClr val="0000FF"/>
                </a:solidFill>
                <a:cs typeface="+mn-cs"/>
              </a:rPr>
              <a:t>x</a:t>
            </a:r>
            <a:r>
              <a:rPr kumimoji="1" lang="en-US" altLang="zh-CN" dirty="0" smtClean="0">
                <a:cs typeface="+mn-cs"/>
              </a:rPr>
              <a:t>] </a:t>
            </a:r>
            <a:r>
              <a:rPr kumimoji="1" lang="en-US" altLang="zh-CN" dirty="0" smtClean="0">
                <a:latin typeface="Symbol" pitchFamily="18" charset="2"/>
                <a:cs typeface="+mn-cs"/>
              </a:rPr>
              <a:t>&gt;</a:t>
            </a:r>
            <a:r>
              <a:rPr kumimoji="1" lang="en-US" altLang="zh-CN" dirty="0" smtClean="0">
                <a:cs typeface="+mn-cs"/>
              </a:rPr>
              <a:t> 0</a:t>
            </a:r>
            <a:r>
              <a:rPr kumimoji="1" lang="zh-CN" altLang="en-US" dirty="0" smtClean="0">
                <a:cs typeface="+mn-cs"/>
              </a:rPr>
              <a:t>．</a:t>
            </a:r>
            <a:endParaRPr kumimoji="1" lang="en-US" altLang="zh-CN" dirty="0" smtClean="0">
              <a:cs typeface="+mn-cs"/>
            </a:endParaRPr>
          </a:p>
          <a:p>
            <a:pPr marL="381000" indent="-381000" eaLnBrk="1" hangingPunct="1">
              <a:lnSpc>
                <a:spcPct val="110000"/>
              </a:lnSpc>
              <a:buFont typeface="Wingdings" pitchFamily="2" charset="2"/>
              <a:buNone/>
              <a:defRPr/>
            </a:pPr>
            <a:endParaRPr kumimoji="1" lang="en-US" altLang="zh-CN" dirty="0" smtClean="0">
              <a:cs typeface="+mn-cs"/>
            </a:endParaRPr>
          </a:p>
          <a:p>
            <a:pPr marL="381000" indent="-381000" algn="ctr" eaLnBrk="1" hangingPunct="1">
              <a:lnSpc>
                <a:spcPct val="110000"/>
              </a:lnSpc>
              <a:buFont typeface="Wingdings" pitchFamily="2" charset="2"/>
              <a:buNone/>
              <a:defRPr/>
            </a:pP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x</a:t>
            </a:r>
            <a:r>
              <a:rPr kumimoji="1" lang="en-US" altLang="zh-CN" dirty="0" smtClean="0">
                <a:cs typeface="+mn-cs"/>
              </a:rPr>
              <a:t>] = </a:t>
            </a:r>
            <a:r>
              <a:rPr kumimoji="1" lang="en-US" altLang="zh-CN" i="1" dirty="0" smtClean="0">
                <a:cs typeface="+mn-cs"/>
              </a:rPr>
              <a:t>x</a:t>
            </a:r>
            <a:r>
              <a:rPr kumimoji="1" lang="en-US" altLang="zh-CN" baseline="-25000" dirty="0" smtClean="0">
                <a:cs typeface="+mn-cs"/>
              </a:rPr>
              <a:t>1</a:t>
            </a:r>
            <a:r>
              <a:rPr kumimoji="1" lang="en-US" altLang="zh-CN" baseline="30000" dirty="0" smtClean="0">
                <a:cs typeface="+mn-cs"/>
              </a:rPr>
              <a:t>2</a:t>
            </a:r>
            <a:r>
              <a:rPr kumimoji="1" lang="en-US" altLang="zh-CN" dirty="0" smtClean="0">
                <a:cs typeface="+mn-cs"/>
              </a:rPr>
              <a:t> + </a:t>
            </a:r>
            <a:r>
              <a:rPr kumimoji="1" lang="en-US" altLang="zh-CN" i="1" dirty="0" smtClean="0">
                <a:cs typeface="+mn-cs"/>
              </a:rPr>
              <a:t>x</a:t>
            </a:r>
            <a:r>
              <a:rPr kumimoji="1" lang="en-US" altLang="zh-CN" baseline="-25000" dirty="0" smtClean="0">
                <a:cs typeface="+mn-cs"/>
              </a:rPr>
              <a:t>2</a:t>
            </a:r>
            <a:r>
              <a:rPr kumimoji="1" lang="en-US" altLang="zh-CN" baseline="30000" dirty="0" smtClean="0">
                <a:cs typeface="+mn-cs"/>
              </a:rPr>
              <a:t>2</a:t>
            </a:r>
            <a:r>
              <a:rPr kumimoji="1" lang="en-US" altLang="zh-CN" dirty="0" smtClean="0">
                <a:cs typeface="+mn-cs"/>
              </a:rPr>
              <a:t> + … + </a:t>
            </a:r>
            <a:r>
              <a:rPr kumimoji="1" lang="en-US" altLang="zh-CN" i="1" dirty="0" smtClean="0">
                <a:cs typeface="+mn-cs"/>
              </a:rPr>
              <a:t>x</a:t>
            </a:r>
            <a:r>
              <a:rPr kumimoji="1" lang="en-US" altLang="zh-CN" i="1" baseline="-25000" dirty="0" smtClean="0">
                <a:cs typeface="+mn-cs"/>
              </a:rPr>
              <a:t>n</a:t>
            </a:r>
            <a:r>
              <a:rPr kumimoji="1" lang="en-US" altLang="zh-CN" baseline="30000" dirty="0" smtClean="0">
                <a:cs typeface="+mn-cs"/>
              </a:rPr>
              <a:t>2</a:t>
            </a:r>
            <a:r>
              <a:rPr kumimoji="1" lang="en-US" altLang="zh-CN" i="1" baseline="-25000" dirty="0" smtClean="0">
                <a:cs typeface="+mn-cs"/>
              </a:rPr>
              <a:t> </a:t>
            </a:r>
            <a:r>
              <a:rPr kumimoji="1" lang="zh-CN" altLang="en-US" dirty="0" smtClean="0">
                <a:cs typeface="+mn-cs"/>
              </a:rPr>
              <a:t> ≥ </a:t>
            </a:r>
            <a:r>
              <a:rPr kumimoji="1" lang="en-US" altLang="zh-CN" dirty="0" smtClean="0">
                <a:cs typeface="+mn-cs"/>
              </a:rPr>
              <a:t>0</a:t>
            </a:r>
            <a:endParaRPr lang="zh-CN" altLang="en-US" dirty="0" smtClean="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81251">
                                            <p:txEl>
                                              <p:pRg st="9" end="9"/>
                                            </p:txEl>
                                          </p:spTgt>
                                        </p:tgtEl>
                                        <p:attrNameLst>
                                          <p:attrName>style.visibility</p:attrName>
                                        </p:attrNameLst>
                                      </p:cBhvr>
                                      <p:to>
                                        <p:strVal val="visible"/>
                                      </p:to>
                                    </p:set>
                                    <p:animEffect transition="in" filter="slide(fromBottom)">
                                      <p:cBhvr>
                                        <p:cTn id="12" dur="500"/>
                                        <p:tgtEl>
                                          <p:spTgt spid="181251">
                                            <p:txEl>
                                              <p:pRg st="9" end="9"/>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81251">
                                            <p:txEl>
                                              <p:pRg st="6" end="6"/>
                                            </p:txEl>
                                          </p:spTgt>
                                        </p:tgtEl>
                                        <p:attrNameLst>
                                          <p:attrName>style.visibility</p:attrName>
                                        </p:attrNameLst>
                                      </p:cBhvr>
                                      <p:to>
                                        <p:strVal val="visible"/>
                                      </p:to>
                                    </p:set>
                                    <p:animEffect transition="in" filter="slide(fromBottom)">
                                      <p:cBhvr>
                                        <p:cTn id="17" dur="500"/>
                                        <p:tgtEl>
                                          <p:spTgt spid="181251">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81251">
                                            <p:txEl>
                                              <p:pRg st="7" end="7"/>
                                            </p:txEl>
                                          </p:spTgt>
                                        </p:tgtEl>
                                        <p:attrNameLst>
                                          <p:attrName>style.visibility</p:attrName>
                                        </p:attrNameLst>
                                      </p:cBhvr>
                                      <p:to>
                                        <p:strVal val="visible"/>
                                      </p:to>
                                    </p:set>
                                    <p:animEffect transition="in" filter="slide(fromBottom)">
                                      <p:cBhvr>
                                        <p:cTn id="22" dur="500"/>
                                        <p:tgtEl>
                                          <p:spTgt spid="1812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Grp="1" noChangeArrowheads="1"/>
          </p:cNvSpPr>
          <p:nvPr>
            <p:ph type="body" idx="1"/>
          </p:nvPr>
        </p:nvSpPr>
        <p:spPr>
          <a:xfrm>
            <a:off x="457200" y="455613"/>
            <a:ext cx="8229600" cy="4819650"/>
          </a:xfrm>
        </p:spPr>
        <p:txBody>
          <a:bodyPr>
            <a:spAutoFit/>
          </a:bodyPr>
          <a:lstStyle/>
          <a:p>
            <a:pPr algn="ctr" eaLnBrk="1" hangingPunct="1">
              <a:lnSpc>
                <a:spcPct val="110000"/>
              </a:lnSpc>
              <a:buFont typeface="Wingdings" pitchFamily="2" charset="2"/>
              <a:buNone/>
              <a:defRPr/>
            </a:pP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cs typeface="+mn-cs"/>
              </a:rPr>
              <a:t>x</a:t>
            </a:r>
            <a:r>
              <a:rPr kumimoji="1" lang="en-US" altLang="zh-CN" baseline="-25000" dirty="0" smtClean="0">
                <a:cs typeface="+mn-cs"/>
              </a:rPr>
              <a:t>1 </a:t>
            </a:r>
            <a:r>
              <a:rPr kumimoji="1" lang="en-US" altLang="zh-CN" i="1" dirty="0" smtClean="0">
                <a:cs typeface="+mn-cs"/>
              </a:rPr>
              <a:t>y</a:t>
            </a:r>
            <a:r>
              <a:rPr kumimoji="1" lang="en-US" altLang="zh-CN" baseline="-25000" dirty="0" smtClean="0">
                <a:cs typeface="+mn-cs"/>
              </a:rPr>
              <a:t>1</a:t>
            </a:r>
            <a:r>
              <a:rPr kumimoji="1" lang="en-US" altLang="zh-CN" dirty="0" smtClean="0">
                <a:cs typeface="+mn-cs"/>
              </a:rPr>
              <a:t> + </a:t>
            </a:r>
            <a:r>
              <a:rPr kumimoji="1" lang="en-US" altLang="zh-CN" i="1" dirty="0" smtClean="0">
                <a:cs typeface="+mn-cs"/>
              </a:rPr>
              <a:t>x</a:t>
            </a:r>
            <a:r>
              <a:rPr kumimoji="1" lang="en-US" altLang="zh-CN" baseline="-25000" dirty="0" smtClean="0">
                <a:cs typeface="+mn-cs"/>
              </a:rPr>
              <a:t>2 </a:t>
            </a:r>
            <a:r>
              <a:rPr kumimoji="1" lang="en-US" altLang="zh-CN" i="1" dirty="0" smtClean="0">
                <a:cs typeface="+mn-cs"/>
              </a:rPr>
              <a:t>y</a:t>
            </a:r>
            <a:r>
              <a:rPr kumimoji="1" lang="en-US" altLang="zh-CN" baseline="-25000" dirty="0" smtClean="0">
                <a:cs typeface="+mn-cs"/>
              </a:rPr>
              <a:t>2</a:t>
            </a:r>
            <a:r>
              <a:rPr kumimoji="1" lang="en-US" altLang="zh-CN" dirty="0" smtClean="0">
                <a:cs typeface="+mn-cs"/>
              </a:rPr>
              <a:t> + … + </a:t>
            </a:r>
            <a:r>
              <a:rPr kumimoji="1" lang="en-US" altLang="zh-CN" i="1" dirty="0" err="1" smtClean="0">
                <a:cs typeface="+mn-cs"/>
              </a:rPr>
              <a:t>x</a:t>
            </a:r>
            <a:r>
              <a:rPr kumimoji="1" lang="en-US" altLang="zh-CN" i="1" baseline="-25000" dirty="0" err="1" smtClean="0">
                <a:cs typeface="+mn-cs"/>
              </a:rPr>
              <a:t>n</a:t>
            </a:r>
            <a:r>
              <a:rPr kumimoji="1" lang="en-US" altLang="zh-CN" baseline="-25000" dirty="0" smtClean="0">
                <a:cs typeface="+mn-cs"/>
              </a:rPr>
              <a:t> </a:t>
            </a:r>
            <a:r>
              <a:rPr kumimoji="1" lang="en-US" altLang="zh-CN" i="1" dirty="0" err="1" smtClean="0">
                <a:cs typeface="+mn-cs"/>
              </a:rPr>
              <a:t>y</a:t>
            </a:r>
            <a:r>
              <a:rPr kumimoji="1" lang="en-US" altLang="zh-CN" i="1" baseline="-25000" dirty="0" err="1" smtClean="0">
                <a:cs typeface="+mn-cs"/>
              </a:rPr>
              <a:t>n</a:t>
            </a:r>
            <a:r>
              <a:rPr kumimoji="1" lang="en-US" altLang="zh-CN" i="1" baseline="-25000" dirty="0" smtClean="0">
                <a:cs typeface="+mn-cs"/>
              </a:rPr>
              <a:t> </a:t>
            </a:r>
            <a:r>
              <a:rPr kumimoji="1" lang="en-US" altLang="zh-CN" dirty="0" smtClean="0">
                <a:cs typeface="+mn-cs"/>
              </a:rPr>
              <a:t>= </a:t>
            </a:r>
            <a:r>
              <a:rPr kumimoji="1" lang="en-US" altLang="zh-CN" i="1" dirty="0" err="1" smtClean="0">
                <a:cs typeface="+mn-cs"/>
              </a:rPr>
              <a:t>x</a:t>
            </a:r>
            <a:r>
              <a:rPr kumimoji="1" lang="en-US" altLang="zh-CN" baseline="30000" dirty="0" err="1" smtClean="0">
                <a:cs typeface="+mn-cs"/>
              </a:rPr>
              <a:t>T</a:t>
            </a:r>
            <a:r>
              <a:rPr kumimoji="1" lang="en-US" altLang="zh-CN" dirty="0" smtClean="0">
                <a:cs typeface="+mn-cs"/>
              </a:rPr>
              <a:t> </a:t>
            </a:r>
            <a:r>
              <a:rPr kumimoji="1" lang="en-US" altLang="zh-CN" i="1" dirty="0" smtClean="0">
                <a:cs typeface="+mn-cs"/>
              </a:rPr>
              <a:t>y</a:t>
            </a:r>
            <a:r>
              <a:rPr kumimoji="1" lang="zh-CN" altLang="en-US" dirty="0" smtClean="0">
                <a:cs typeface="+mn-cs"/>
              </a:rPr>
              <a:t>．</a:t>
            </a:r>
            <a:endParaRPr lang="zh-CN" altLang="en-US" dirty="0" smtClean="0">
              <a:cs typeface="+mn-cs"/>
            </a:endParaRPr>
          </a:p>
          <a:p>
            <a:pPr marL="381000" indent="-381000" algn="ctr" eaLnBrk="1" hangingPunct="1">
              <a:lnSpc>
                <a:spcPct val="110000"/>
              </a:lnSpc>
              <a:buFont typeface="Wingdings" pitchFamily="2" charset="2"/>
              <a:buNone/>
              <a:defRPr/>
            </a:pPr>
            <a:endParaRPr kumimoji="1" lang="en-US" altLang="zh-CN" dirty="0" smtClean="0">
              <a:cs typeface="+mn-cs"/>
            </a:endParaRPr>
          </a:p>
          <a:p>
            <a:pPr marL="381000" indent="-381000" eaLnBrk="1" hangingPunct="1">
              <a:lnSpc>
                <a:spcPct val="110000"/>
              </a:lnSpc>
              <a:buFont typeface="Wingdings" pitchFamily="2" charset="2"/>
              <a:buNone/>
              <a:defRPr/>
            </a:pPr>
            <a:r>
              <a:rPr kumimoji="1" lang="zh-CN" altLang="en-US" dirty="0" smtClean="0">
                <a:cs typeface="+mn-cs"/>
              </a:rPr>
              <a:t>内积具有下列性质（其中 </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a:t>
            </a:r>
            <a:r>
              <a:rPr kumimoji="1" lang="zh-CN" altLang="en-US" dirty="0" smtClean="0">
                <a:cs typeface="+mn-cs"/>
              </a:rPr>
              <a:t>为 </a:t>
            </a:r>
            <a:r>
              <a:rPr kumimoji="1" lang="en-US" altLang="zh-CN" i="1" dirty="0" smtClean="0">
                <a:cs typeface="+mn-cs"/>
              </a:rPr>
              <a:t>n </a:t>
            </a:r>
            <a:r>
              <a:rPr kumimoji="1" lang="zh-CN" altLang="en-US" dirty="0" smtClean="0">
                <a:cs typeface="+mn-cs"/>
              </a:rPr>
              <a:t>维向量，</a:t>
            </a:r>
            <a:r>
              <a:rPr kumimoji="1" lang="en-US" altLang="zh-CN" i="1" dirty="0" smtClean="0">
                <a:latin typeface="Symbol" pitchFamily="18" charset="2"/>
                <a:cs typeface="+mn-cs"/>
              </a:rPr>
              <a:t>l </a:t>
            </a:r>
            <a:r>
              <a:rPr kumimoji="1" lang="zh-CN" altLang="en-US" dirty="0" smtClean="0">
                <a:cs typeface="+mn-cs"/>
              </a:rPr>
              <a:t>为实数）：</a:t>
            </a:r>
          </a:p>
          <a:p>
            <a:pPr marL="381000" indent="-381000" eaLnBrk="1" hangingPunct="1">
              <a:lnSpc>
                <a:spcPct val="110000"/>
              </a:lnSpc>
              <a:buClr>
                <a:srgbClr val="0000FF"/>
              </a:buClr>
              <a:buFont typeface="Wingdings" pitchFamily="2" charset="2"/>
              <a:buChar char="l"/>
              <a:defRPr/>
            </a:pPr>
            <a:r>
              <a:rPr kumimoji="1" lang="zh-CN" altLang="en-US" dirty="0" smtClean="0">
                <a:solidFill>
                  <a:srgbClr val="0000FF"/>
                </a:solidFill>
                <a:cs typeface="+mn-cs"/>
              </a:rPr>
              <a:t>对称性：</a:t>
            </a:r>
            <a:r>
              <a:rPr kumimoji="1" lang="zh-CN" altLang="en-US" dirty="0" smtClean="0">
                <a:cs typeface="+mn-cs"/>
              </a:rPr>
              <a:t> </a:t>
            </a: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x</a:t>
            </a:r>
            <a:r>
              <a:rPr kumimoji="1" lang="en-US" altLang="zh-CN" dirty="0" smtClean="0">
                <a:cs typeface="+mn-cs"/>
              </a:rPr>
              <a:t>]</a:t>
            </a:r>
            <a:r>
              <a:rPr kumimoji="1" lang="zh-CN" altLang="en-US" dirty="0" smtClean="0">
                <a:cs typeface="+mn-cs"/>
              </a:rPr>
              <a:t>．</a:t>
            </a:r>
          </a:p>
          <a:p>
            <a:pPr marL="381000" indent="-381000" eaLnBrk="1" hangingPunct="1">
              <a:lnSpc>
                <a:spcPct val="110000"/>
              </a:lnSpc>
              <a:buClr>
                <a:srgbClr val="0000FF"/>
              </a:buClr>
              <a:buFont typeface="Wingdings" pitchFamily="2" charset="2"/>
              <a:buChar char="l"/>
              <a:defRPr/>
            </a:pPr>
            <a:r>
              <a:rPr kumimoji="1" lang="zh-CN" altLang="en-US" dirty="0" smtClean="0">
                <a:solidFill>
                  <a:srgbClr val="0000FF"/>
                </a:solidFill>
                <a:cs typeface="+mn-cs"/>
              </a:rPr>
              <a:t>线性性质： </a:t>
            </a:r>
            <a:r>
              <a:rPr kumimoji="1" lang="en-US" altLang="zh-CN" dirty="0" smtClean="0">
                <a:cs typeface="+mn-cs"/>
              </a:rPr>
              <a:t>[</a:t>
            </a:r>
            <a:r>
              <a:rPr kumimoji="1" lang="en-US" altLang="zh-CN" i="1" dirty="0" smtClean="0">
                <a:solidFill>
                  <a:srgbClr val="FF0000"/>
                </a:solidFill>
                <a:latin typeface="Symbol" pitchFamily="18" charset="2"/>
                <a:cs typeface="+mn-cs"/>
              </a:rPr>
              <a:t>l</a:t>
            </a:r>
            <a:r>
              <a:rPr kumimoji="1" lang="en-US" altLang="zh-CN" dirty="0" smtClean="0">
                <a:solidFill>
                  <a:srgbClr val="FF0000"/>
                </a:solidFill>
                <a:cs typeface="+mn-cs"/>
              </a:rPr>
              <a:t> </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 </a:t>
            </a:r>
            <a:r>
              <a:rPr kumimoji="1" lang="en-US" altLang="zh-CN" i="1" dirty="0" smtClean="0">
                <a:solidFill>
                  <a:srgbClr val="FF0000"/>
                </a:solidFill>
                <a:latin typeface="Symbol" pitchFamily="18" charset="2"/>
                <a:cs typeface="+mn-cs"/>
              </a:rPr>
              <a:t>l</a:t>
            </a: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a:t>
            </a:r>
            <a:r>
              <a:rPr kumimoji="1" lang="zh-CN" altLang="en-US" dirty="0" smtClean="0">
                <a:cs typeface="+mn-cs"/>
              </a:rPr>
              <a:t>．</a:t>
            </a:r>
          </a:p>
          <a:p>
            <a:pPr marL="381000" indent="-381000" eaLnBrk="1" hangingPunct="1">
              <a:lnSpc>
                <a:spcPct val="110000"/>
              </a:lnSpc>
              <a:buFont typeface="Wingdings" pitchFamily="2" charset="2"/>
              <a:buNone/>
              <a:defRPr/>
            </a:pPr>
            <a:r>
              <a:rPr kumimoji="1" lang="zh-CN" altLang="en-US" dirty="0" smtClean="0">
                <a:cs typeface="+mn-cs"/>
              </a:rPr>
              <a:t>                        </a:t>
            </a:r>
            <a:r>
              <a:rPr kumimoji="1" lang="en-US" altLang="zh-CN" dirty="0" smtClean="0">
                <a:cs typeface="+mn-cs"/>
              </a:rPr>
              <a:t>[</a:t>
            </a:r>
            <a:r>
              <a:rPr kumimoji="1" lang="en-US" altLang="zh-CN" i="1" dirty="0" smtClean="0">
                <a:cs typeface="+mn-cs"/>
              </a:rPr>
              <a:t>x</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 [</a:t>
            </a:r>
            <a:r>
              <a:rPr kumimoji="1" lang="en-US" altLang="zh-CN" i="1" dirty="0" smtClean="0">
                <a:cs typeface="+mn-cs"/>
              </a:rPr>
              <a:t>x</a:t>
            </a:r>
            <a:r>
              <a:rPr kumimoji="1" lang="en-US" altLang="zh-CN" dirty="0" smtClean="0">
                <a:cs typeface="+mn-cs"/>
              </a:rPr>
              <a:t>, </a:t>
            </a:r>
            <a:r>
              <a:rPr kumimoji="1" lang="en-US" altLang="zh-CN" i="1" dirty="0" smtClean="0">
                <a:cs typeface="+mn-cs"/>
              </a:rPr>
              <a:t>z</a:t>
            </a:r>
            <a:r>
              <a:rPr kumimoji="1" lang="en-US" altLang="zh-CN" dirty="0" smtClean="0">
                <a:cs typeface="+mn-cs"/>
              </a:rPr>
              <a:t>] + [</a:t>
            </a:r>
            <a:r>
              <a:rPr kumimoji="1" lang="en-US" altLang="zh-CN" i="1" dirty="0" smtClean="0">
                <a:cs typeface="+mn-cs"/>
              </a:rPr>
              <a:t>y</a:t>
            </a:r>
            <a:r>
              <a:rPr kumimoji="1" lang="en-US" altLang="zh-CN" dirty="0" smtClean="0">
                <a:cs typeface="+mn-cs"/>
              </a:rPr>
              <a:t>, </a:t>
            </a:r>
            <a:r>
              <a:rPr kumimoji="1" lang="en-US" altLang="zh-CN" i="1" dirty="0" smtClean="0">
                <a:cs typeface="+mn-cs"/>
              </a:rPr>
              <a:t>z</a:t>
            </a:r>
            <a:r>
              <a:rPr kumimoji="1" lang="en-US" altLang="zh-CN" dirty="0" smtClean="0">
                <a:cs typeface="+mn-cs"/>
              </a:rPr>
              <a:t>] </a:t>
            </a:r>
          </a:p>
          <a:p>
            <a:pPr marL="381000" indent="-381000" eaLnBrk="1" hangingPunct="1">
              <a:lnSpc>
                <a:spcPct val="110000"/>
              </a:lnSpc>
              <a:buClr>
                <a:srgbClr val="0000FF"/>
              </a:buClr>
              <a:buFont typeface="Wingdings" pitchFamily="2" charset="2"/>
              <a:buChar char="l"/>
              <a:defRPr/>
            </a:pPr>
            <a:r>
              <a:rPr kumimoji="1" lang="zh-CN" altLang="en-US" dirty="0" smtClean="0">
                <a:cs typeface="+mn-cs"/>
              </a:rPr>
              <a:t>当 </a:t>
            </a:r>
            <a:r>
              <a:rPr kumimoji="1" lang="en-US" altLang="zh-CN" i="1" dirty="0" smtClean="0">
                <a:cs typeface="+mn-cs"/>
              </a:rPr>
              <a:t>x</a:t>
            </a:r>
            <a:r>
              <a:rPr kumimoji="1" lang="en-US" altLang="zh-CN" dirty="0" smtClean="0">
                <a:cs typeface="+mn-cs"/>
              </a:rPr>
              <a:t> = 0</a:t>
            </a:r>
            <a:r>
              <a:rPr kumimoji="1" lang="zh-CN" altLang="en-US" dirty="0" smtClean="0">
                <a:cs typeface="+mn-cs"/>
              </a:rPr>
              <a:t>（零向量） 时， </a:t>
            </a:r>
            <a:r>
              <a:rPr kumimoji="1" lang="en-US" altLang="zh-CN" dirty="0" smtClean="0">
                <a:cs typeface="+mn-cs"/>
              </a:rPr>
              <a:t>[</a:t>
            </a:r>
            <a:r>
              <a:rPr kumimoji="1" lang="en-US" altLang="zh-CN" i="1" dirty="0" smtClean="0">
                <a:solidFill>
                  <a:srgbClr val="0000FF"/>
                </a:solidFill>
                <a:cs typeface="+mn-cs"/>
              </a:rPr>
              <a:t>x</a:t>
            </a:r>
            <a:r>
              <a:rPr kumimoji="1" lang="en-US" altLang="zh-CN" dirty="0" smtClean="0">
                <a:cs typeface="+mn-cs"/>
              </a:rPr>
              <a:t>, </a:t>
            </a:r>
            <a:r>
              <a:rPr kumimoji="1" lang="en-US" altLang="zh-CN" i="1" dirty="0" smtClean="0">
                <a:solidFill>
                  <a:srgbClr val="0000FF"/>
                </a:solidFill>
                <a:cs typeface="+mn-cs"/>
              </a:rPr>
              <a:t>x</a:t>
            </a:r>
            <a:r>
              <a:rPr kumimoji="1" lang="en-US" altLang="zh-CN" dirty="0" smtClean="0">
                <a:cs typeface="+mn-cs"/>
              </a:rPr>
              <a:t>] = 0</a:t>
            </a:r>
            <a:r>
              <a:rPr kumimoji="1" lang="zh-CN" altLang="en-US" dirty="0" smtClean="0">
                <a:cs typeface="+mn-cs"/>
              </a:rPr>
              <a:t>；</a:t>
            </a:r>
          </a:p>
          <a:p>
            <a:pPr marL="381000" indent="-381000" eaLnBrk="1" hangingPunct="1">
              <a:lnSpc>
                <a:spcPct val="110000"/>
              </a:lnSpc>
              <a:buFont typeface="Wingdings" pitchFamily="2" charset="2"/>
              <a:buNone/>
              <a:defRPr/>
            </a:pPr>
            <a:r>
              <a:rPr kumimoji="1" lang="zh-CN" altLang="en-US" dirty="0" smtClean="0">
                <a:cs typeface="+mn-cs"/>
              </a:rPr>
              <a:t>	当 </a:t>
            </a:r>
            <a:r>
              <a:rPr kumimoji="1" lang="en-US" altLang="zh-CN" i="1" dirty="0" smtClean="0">
                <a:cs typeface="+mn-cs"/>
              </a:rPr>
              <a:t>x </a:t>
            </a:r>
            <a:r>
              <a:rPr kumimoji="1" lang="en-US" altLang="en-US" dirty="0" smtClean="0">
                <a:cs typeface="+mn-cs"/>
              </a:rPr>
              <a:t>≠ </a:t>
            </a:r>
            <a:r>
              <a:rPr kumimoji="1" lang="en-US" altLang="zh-CN" dirty="0" smtClean="0">
                <a:cs typeface="+mn-cs"/>
              </a:rPr>
              <a:t>0</a:t>
            </a:r>
            <a:r>
              <a:rPr kumimoji="1" lang="zh-CN" altLang="en-US" dirty="0" smtClean="0">
                <a:cs typeface="+mn-cs"/>
              </a:rPr>
              <a:t>（零向量） 时， </a:t>
            </a:r>
            <a:r>
              <a:rPr kumimoji="1" lang="en-US" altLang="zh-CN" dirty="0" smtClean="0">
                <a:cs typeface="+mn-cs"/>
              </a:rPr>
              <a:t>[</a:t>
            </a:r>
            <a:r>
              <a:rPr kumimoji="1" lang="en-US" altLang="zh-CN" i="1" dirty="0" smtClean="0">
                <a:solidFill>
                  <a:srgbClr val="0000FF"/>
                </a:solidFill>
                <a:cs typeface="+mn-cs"/>
              </a:rPr>
              <a:t>x</a:t>
            </a:r>
            <a:r>
              <a:rPr kumimoji="1" lang="en-US" altLang="zh-CN" dirty="0" smtClean="0">
                <a:cs typeface="+mn-cs"/>
              </a:rPr>
              <a:t>, </a:t>
            </a:r>
            <a:r>
              <a:rPr kumimoji="1" lang="en-US" altLang="zh-CN" i="1" dirty="0" smtClean="0">
                <a:solidFill>
                  <a:srgbClr val="0000FF"/>
                </a:solidFill>
                <a:cs typeface="+mn-cs"/>
              </a:rPr>
              <a:t>x</a:t>
            </a:r>
            <a:r>
              <a:rPr kumimoji="1" lang="en-US" altLang="zh-CN" dirty="0" smtClean="0">
                <a:cs typeface="+mn-cs"/>
              </a:rPr>
              <a:t>] </a:t>
            </a:r>
            <a:r>
              <a:rPr kumimoji="1" lang="en-US" altLang="zh-CN" dirty="0" smtClean="0">
                <a:latin typeface="Symbol" pitchFamily="18" charset="2"/>
                <a:cs typeface="+mn-cs"/>
              </a:rPr>
              <a:t>&gt;</a:t>
            </a:r>
            <a:r>
              <a:rPr kumimoji="1" lang="en-US" altLang="zh-CN" dirty="0" smtClean="0">
                <a:cs typeface="+mn-cs"/>
              </a:rPr>
              <a:t> 0</a:t>
            </a:r>
            <a:r>
              <a:rPr kumimoji="1" lang="zh-CN" altLang="en-US" dirty="0" smtClean="0">
                <a:cs typeface="+mn-cs"/>
              </a:rPr>
              <a:t>．</a:t>
            </a:r>
          </a:p>
          <a:p>
            <a:pPr marL="381000" indent="-381000" eaLnBrk="1" hangingPunct="1">
              <a:lnSpc>
                <a:spcPct val="110000"/>
              </a:lnSpc>
              <a:buClr>
                <a:srgbClr val="0000FF"/>
              </a:buClr>
              <a:buFont typeface="Wingdings" pitchFamily="2" charset="2"/>
              <a:buChar char="l"/>
              <a:defRPr/>
            </a:pPr>
            <a:r>
              <a:rPr kumimoji="1" lang="zh-CN" altLang="en-US" dirty="0" smtClean="0">
                <a:solidFill>
                  <a:srgbClr val="0000FF"/>
                </a:solidFill>
                <a:cs typeface="+mn-cs"/>
              </a:rPr>
              <a:t>施瓦兹（</a:t>
            </a:r>
            <a:r>
              <a:rPr kumimoji="1" lang="en-US" altLang="zh-CN" dirty="0" smtClean="0">
                <a:solidFill>
                  <a:srgbClr val="0000FF"/>
                </a:solidFill>
                <a:cs typeface="+mn-cs"/>
              </a:rPr>
              <a:t>Schwarz</a:t>
            </a:r>
            <a:r>
              <a:rPr kumimoji="1" lang="zh-CN" altLang="en-US" dirty="0" smtClean="0">
                <a:solidFill>
                  <a:srgbClr val="0000FF"/>
                </a:solidFill>
                <a:cs typeface="+mn-cs"/>
              </a:rPr>
              <a:t>）不等式</a:t>
            </a:r>
          </a:p>
          <a:p>
            <a:pPr marL="381000" indent="-381000" algn="ctr" eaLnBrk="1" hangingPunct="1">
              <a:lnSpc>
                <a:spcPct val="110000"/>
              </a:lnSpc>
              <a:buClr>
                <a:srgbClr val="0000FF"/>
              </a:buClr>
              <a:buFont typeface="Wingdings" pitchFamily="2" charset="2"/>
              <a:buNone/>
              <a:defRPr/>
            </a:pPr>
            <a:r>
              <a:rPr kumimoji="1" lang="en-US" altLang="zh-CN" dirty="0" smtClean="0">
                <a:cs typeface="+mn-cs"/>
              </a:rPr>
              <a:t>[</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a:t>
            </a:r>
            <a:r>
              <a:rPr kumimoji="1" lang="en-US" altLang="zh-CN" baseline="30000" dirty="0" smtClean="0">
                <a:cs typeface="+mn-cs"/>
              </a:rPr>
              <a:t>2 </a:t>
            </a:r>
            <a:r>
              <a:rPr kumimoji="1" lang="en-US" altLang="en-US" dirty="0" smtClean="0">
                <a:cs typeface="+mn-cs"/>
              </a:rPr>
              <a:t>≤</a:t>
            </a:r>
            <a:r>
              <a:rPr kumimoji="1" lang="en-US" altLang="zh-CN" dirty="0" smtClean="0">
                <a:cs typeface="+mn-cs"/>
              </a:rPr>
              <a:t> [</a:t>
            </a:r>
            <a:r>
              <a:rPr kumimoji="1" lang="en-US" altLang="zh-CN" i="1" dirty="0" smtClean="0">
                <a:cs typeface="+mn-cs"/>
              </a:rPr>
              <a:t>x</a:t>
            </a:r>
            <a:r>
              <a:rPr kumimoji="1" lang="en-US" altLang="zh-CN" dirty="0" smtClean="0">
                <a:cs typeface="+mn-cs"/>
              </a:rPr>
              <a:t>, </a:t>
            </a:r>
            <a:r>
              <a:rPr kumimoji="1" lang="en-US" altLang="zh-CN" i="1" dirty="0" smtClean="0">
                <a:cs typeface="+mn-cs"/>
              </a:rPr>
              <a:t>x</a:t>
            </a:r>
            <a:r>
              <a:rPr kumimoji="1" lang="en-US" altLang="zh-CN" dirty="0" smtClean="0">
                <a:cs typeface="+mn-cs"/>
              </a:rPr>
              <a:t>] [</a:t>
            </a:r>
            <a:r>
              <a:rPr kumimoji="1" lang="en-US" altLang="zh-CN" i="1" dirty="0" smtClean="0">
                <a:cs typeface="+mn-cs"/>
              </a:rPr>
              <a:t>y</a:t>
            </a:r>
            <a:r>
              <a:rPr kumimoji="1" lang="en-US" altLang="zh-CN" dirty="0" smtClean="0">
                <a:cs typeface="+mn-cs"/>
              </a:rPr>
              <a:t>, </a:t>
            </a:r>
            <a:r>
              <a:rPr kumimoji="1" lang="en-US" altLang="zh-CN" i="1" dirty="0" smtClean="0">
                <a:cs typeface="+mn-cs"/>
              </a:rPr>
              <a:t>y</a:t>
            </a:r>
            <a:r>
              <a:rPr kumimoji="1" lang="en-US" altLang="zh-CN" dirty="0" smtClean="0">
                <a:cs typeface="+mn-cs"/>
              </a:rPr>
              <a:t>]</a:t>
            </a:r>
            <a:r>
              <a:rPr kumimoji="1" lang="zh-CN" altLang="en-US" dirty="0" smtClean="0">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81251">
                                            <p:txEl>
                                              <p:pRg st="8" end="8"/>
                                            </p:txEl>
                                          </p:spTgt>
                                        </p:tgtEl>
                                        <p:attrNameLst>
                                          <p:attrName>style.visibility</p:attrName>
                                        </p:attrNameLst>
                                      </p:cBhvr>
                                      <p:to>
                                        <p:strVal val="visible"/>
                                      </p:to>
                                    </p:set>
                                    <p:animEffect transition="in" filter="slide(fromBottom)">
                                      <p:cBhvr>
                                        <p:cTn id="7" dur="500"/>
                                        <p:tgtEl>
                                          <p:spTgt spid="181251">
                                            <p:txEl>
                                              <p:pRg st="8" end="8"/>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181251">
                                            <p:txEl>
                                              <p:pRg st="9" end="9"/>
                                            </p:txEl>
                                          </p:spTgt>
                                        </p:tgtEl>
                                        <p:attrNameLst>
                                          <p:attrName>style.visibility</p:attrName>
                                        </p:attrNameLst>
                                      </p:cBhvr>
                                      <p:to>
                                        <p:strVal val="visible"/>
                                      </p:to>
                                    </p:set>
                                    <p:animEffect transition="in" filter="slide(fromBottom)">
                                      <p:cBhvr>
                                        <p:cTn id="10" dur="500"/>
                                        <p:tgtEl>
                                          <p:spTgt spid="1812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8" name="Rectangle 2"/>
          <p:cNvSpPr>
            <a:spLocks noGrp="1" noChangeArrowheads="1"/>
          </p:cNvSpPr>
          <p:nvPr>
            <p:ph type="title"/>
          </p:nvPr>
        </p:nvSpPr>
        <p:spPr/>
        <p:txBody>
          <a:bodyPr/>
          <a:lstStyle/>
          <a:p>
            <a:pPr eaLnBrk="1" hangingPunct="1"/>
            <a:r>
              <a:rPr lang="zh-CN" altLang="en-US" smtClean="0">
                <a:solidFill>
                  <a:srgbClr val="0000FF"/>
                </a:solidFill>
              </a:rPr>
              <a:t>回顾：线段的长度</a:t>
            </a:r>
          </a:p>
        </p:txBody>
      </p:sp>
      <p:graphicFrame>
        <p:nvGraphicFramePr>
          <p:cNvPr id="210947" name="Object 4"/>
          <p:cNvGraphicFramePr>
            <a:graphicFrameLocks noChangeAspect="1"/>
          </p:cNvGraphicFramePr>
          <p:nvPr/>
        </p:nvGraphicFramePr>
        <p:xfrm>
          <a:off x="4508500" y="2387600"/>
          <a:ext cx="3324225" cy="584200"/>
        </p:xfrm>
        <a:graphic>
          <a:graphicData uri="http://schemas.openxmlformats.org/presentationml/2006/ole">
            <mc:AlternateContent xmlns:mc="http://schemas.openxmlformats.org/markup-compatibility/2006">
              <mc:Choice xmlns:v="urn:schemas-microsoft-com:vml" Requires="v">
                <p:oleObj spid="_x0000_s310308" name="Equation" r:id="rId3" imgW="1663700" imgH="292100" progId="">
                  <p:embed/>
                </p:oleObj>
              </mc:Choice>
              <mc:Fallback>
                <p:oleObj name="Equation" r:id="rId3" imgW="1663700" imgH="2921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0" y="2387600"/>
                        <a:ext cx="3324225"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0279" name="Line 4"/>
          <p:cNvSpPr>
            <a:spLocks noChangeShapeType="1"/>
          </p:cNvSpPr>
          <p:nvPr/>
        </p:nvSpPr>
        <p:spPr bwMode="auto">
          <a:xfrm>
            <a:off x="958850" y="2971800"/>
            <a:ext cx="2519363" cy="0"/>
          </a:xfrm>
          <a:prstGeom prst="line">
            <a:avLst/>
          </a:prstGeom>
          <a:noFill/>
          <a:ln w="19050">
            <a:solidFill>
              <a:schemeClr val="tx1"/>
            </a:solidFill>
            <a:round/>
            <a:headEnd/>
            <a:tailEnd/>
          </a:ln>
        </p:spPr>
        <p:txBody>
          <a:bodyPr/>
          <a:lstStyle/>
          <a:p>
            <a:endParaRPr lang="zh-CN" altLang="en-US"/>
          </a:p>
        </p:txBody>
      </p:sp>
      <p:sp>
        <p:nvSpPr>
          <p:cNvPr id="310280" name="Line 5"/>
          <p:cNvSpPr>
            <a:spLocks noChangeShapeType="1"/>
          </p:cNvSpPr>
          <p:nvPr/>
        </p:nvSpPr>
        <p:spPr bwMode="auto">
          <a:xfrm>
            <a:off x="958850" y="1531938"/>
            <a:ext cx="0" cy="1439862"/>
          </a:xfrm>
          <a:prstGeom prst="line">
            <a:avLst/>
          </a:prstGeom>
          <a:noFill/>
          <a:ln w="19050">
            <a:solidFill>
              <a:schemeClr val="tx1"/>
            </a:solidFill>
            <a:round/>
            <a:headEnd/>
            <a:tailEnd/>
          </a:ln>
        </p:spPr>
        <p:txBody>
          <a:bodyPr/>
          <a:lstStyle/>
          <a:p>
            <a:endParaRPr lang="zh-CN" altLang="en-US"/>
          </a:p>
        </p:txBody>
      </p:sp>
      <p:sp>
        <p:nvSpPr>
          <p:cNvPr id="210950" name="Line 6"/>
          <p:cNvSpPr>
            <a:spLocks noChangeShapeType="1"/>
          </p:cNvSpPr>
          <p:nvPr/>
        </p:nvSpPr>
        <p:spPr bwMode="auto">
          <a:xfrm flipV="1">
            <a:off x="958850" y="1849438"/>
            <a:ext cx="1943100" cy="1122362"/>
          </a:xfrm>
          <a:prstGeom prst="line">
            <a:avLst/>
          </a:prstGeom>
          <a:noFill/>
          <a:ln w="38100">
            <a:solidFill>
              <a:srgbClr val="FF3300"/>
            </a:solidFill>
            <a:round/>
            <a:headEnd/>
            <a:tailEnd type="none" w="lg" len="lg"/>
          </a:ln>
        </p:spPr>
        <p:txBody>
          <a:bodyPr/>
          <a:lstStyle/>
          <a:p>
            <a:endParaRPr lang="zh-CN" altLang="en-US"/>
          </a:p>
        </p:txBody>
      </p:sp>
      <p:grpSp>
        <p:nvGrpSpPr>
          <p:cNvPr id="2" name="Group 43"/>
          <p:cNvGrpSpPr>
            <a:grpSpLocks/>
          </p:cNvGrpSpPr>
          <p:nvPr/>
        </p:nvGrpSpPr>
        <p:grpSpPr bwMode="auto">
          <a:xfrm>
            <a:off x="958850" y="1849438"/>
            <a:ext cx="1943100" cy="1122362"/>
            <a:chOff x="604" y="1165"/>
            <a:chExt cx="1224" cy="707"/>
          </a:xfrm>
        </p:grpSpPr>
        <p:sp>
          <p:nvSpPr>
            <p:cNvPr id="310310" name="Line 7"/>
            <p:cNvSpPr>
              <a:spLocks noChangeShapeType="1"/>
            </p:cNvSpPr>
            <p:nvPr/>
          </p:nvSpPr>
          <p:spPr bwMode="auto">
            <a:xfrm>
              <a:off x="1828" y="1169"/>
              <a:ext cx="0" cy="703"/>
            </a:xfrm>
            <a:prstGeom prst="line">
              <a:avLst/>
            </a:prstGeom>
            <a:noFill/>
            <a:ln w="19050">
              <a:solidFill>
                <a:schemeClr val="tx1"/>
              </a:solidFill>
              <a:prstDash val="lgDash"/>
              <a:round/>
              <a:headEnd/>
              <a:tailEnd/>
            </a:ln>
          </p:spPr>
          <p:txBody>
            <a:bodyPr/>
            <a:lstStyle/>
            <a:p>
              <a:endParaRPr lang="zh-CN" altLang="en-US"/>
            </a:p>
          </p:txBody>
        </p:sp>
        <p:sp>
          <p:nvSpPr>
            <p:cNvPr id="310311" name="Line 8"/>
            <p:cNvSpPr>
              <a:spLocks noChangeShapeType="1"/>
            </p:cNvSpPr>
            <p:nvPr/>
          </p:nvSpPr>
          <p:spPr bwMode="auto">
            <a:xfrm flipH="1">
              <a:off x="604" y="1165"/>
              <a:ext cx="1224" cy="0"/>
            </a:xfrm>
            <a:prstGeom prst="line">
              <a:avLst/>
            </a:prstGeom>
            <a:noFill/>
            <a:ln w="19050">
              <a:solidFill>
                <a:schemeClr val="tx1"/>
              </a:solidFill>
              <a:prstDash val="lgDash"/>
              <a:round/>
              <a:headEnd/>
              <a:tailEnd/>
            </a:ln>
          </p:spPr>
          <p:txBody>
            <a:bodyPr/>
            <a:lstStyle/>
            <a:p>
              <a:endParaRPr lang="zh-CN" altLang="en-US"/>
            </a:p>
          </p:txBody>
        </p:sp>
      </p:grpSp>
      <p:sp>
        <p:nvSpPr>
          <p:cNvPr id="210953" name="Text Box 9"/>
          <p:cNvSpPr txBox="1">
            <a:spLocks noChangeArrowheads="1"/>
          </p:cNvSpPr>
          <p:nvPr/>
        </p:nvSpPr>
        <p:spPr bwMode="auto">
          <a:xfrm>
            <a:off x="2687638" y="2887663"/>
            <a:ext cx="438150" cy="457200"/>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p>
        </p:txBody>
      </p:sp>
      <p:sp>
        <p:nvSpPr>
          <p:cNvPr id="210954" name="Text Box 10"/>
          <p:cNvSpPr txBox="1">
            <a:spLocks noChangeArrowheads="1"/>
          </p:cNvSpPr>
          <p:nvPr/>
        </p:nvSpPr>
        <p:spPr bwMode="auto">
          <a:xfrm>
            <a:off x="511175" y="1619250"/>
            <a:ext cx="438150" cy="457200"/>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p>
        </p:txBody>
      </p:sp>
      <p:sp>
        <p:nvSpPr>
          <p:cNvPr id="210955" name="Line 11"/>
          <p:cNvSpPr>
            <a:spLocks noChangeShapeType="1"/>
          </p:cNvSpPr>
          <p:nvPr/>
        </p:nvSpPr>
        <p:spPr bwMode="auto">
          <a:xfrm>
            <a:off x="958850" y="1849438"/>
            <a:ext cx="0" cy="1116012"/>
          </a:xfrm>
          <a:prstGeom prst="line">
            <a:avLst/>
          </a:prstGeom>
          <a:noFill/>
          <a:ln w="38100">
            <a:solidFill>
              <a:srgbClr val="0000FF"/>
            </a:solidFill>
            <a:round/>
            <a:headEnd/>
            <a:tailEnd/>
          </a:ln>
        </p:spPr>
        <p:txBody>
          <a:bodyPr/>
          <a:lstStyle/>
          <a:p>
            <a:endParaRPr lang="zh-CN" altLang="en-US"/>
          </a:p>
        </p:txBody>
      </p:sp>
      <p:sp>
        <p:nvSpPr>
          <p:cNvPr id="210956" name="Line 12"/>
          <p:cNvSpPr>
            <a:spLocks noChangeShapeType="1"/>
          </p:cNvSpPr>
          <p:nvPr/>
        </p:nvSpPr>
        <p:spPr bwMode="auto">
          <a:xfrm flipH="1">
            <a:off x="958850" y="2971800"/>
            <a:ext cx="1943100" cy="0"/>
          </a:xfrm>
          <a:prstGeom prst="line">
            <a:avLst/>
          </a:prstGeom>
          <a:noFill/>
          <a:ln w="38100">
            <a:solidFill>
              <a:srgbClr val="0000FF"/>
            </a:solidFill>
            <a:round/>
            <a:headEnd/>
            <a:tailEnd/>
          </a:ln>
        </p:spPr>
        <p:txBody>
          <a:bodyPr/>
          <a:lstStyle/>
          <a:p>
            <a:endParaRPr lang="zh-CN" altLang="en-US"/>
          </a:p>
        </p:txBody>
      </p:sp>
      <p:grpSp>
        <p:nvGrpSpPr>
          <p:cNvPr id="3" name="Group 13"/>
          <p:cNvGrpSpPr>
            <a:grpSpLocks/>
          </p:cNvGrpSpPr>
          <p:nvPr/>
        </p:nvGrpSpPr>
        <p:grpSpPr bwMode="auto">
          <a:xfrm>
            <a:off x="957263" y="4484688"/>
            <a:ext cx="2665412" cy="1382712"/>
            <a:chOff x="657" y="2523"/>
            <a:chExt cx="1679" cy="871"/>
          </a:xfrm>
        </p:grpSpPr>
        <p:sp>
          <p:nvSpPr>
            <p:cNvPr id="310306" name="AutoShape 14"/>
            <p:cNvSpPr>
              <a:spLocks noChangeArrowheads="1"/>
            </p:cNvSpPr>
            <p:nvPr/>
          </p:nvSpPr>
          <p:spPr bwMode="auto">
            <a:xfrm>
              <a:off x="657" y="2523"/>
              <a:ext cx="1679" cy="862"/>
            </a:xfrm>
            <a:prstGeom prst="cube">
              <a:avLst>
                <a:gd name="adj" fmla="val 25000"/>
              </a:avLst>
            </a:prstGeom>
            <a:noFill/>
            <a:ln w="19050">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310307" name="Line 15"/>
            <p:cNvSpPr>
              <a:spLocks noChangeShapeType="1"/>
            </p:cNvSpPr>
            <p:nvPr/>
          </p:nvSpPr>
          <p:spPr bwMode="auto">
            <a:xfrm>
              <a:off x="884" y="3167"/>
              <a:ext cx="1452" cy="0"/>
            </a:xfrm>
            <a:prstGeom prst="line">
              <a:avLst/>
            </a:prstGeom>
            <a:noFill/>
            <a:ln w="19050">
              <a:solidFill>
                <a:schemeClr val="tx1"/>
              </a:solidFill>
              <a:prstDash val="lgDash"/>
              <a:round/>
              <a:headEnd/>
              <a:tailEnd/>
            </a:ln>
          </p:spPr>
          <p:txBody>
            <a:bodyPr/>
            <a:lstStyle/>
            <a:p>
              <a:endParaRPr lang="zh-CN" altLang="en-US"/>
            </a:p>
          </p:txBody>
        </p:sp>
        <p:sp>
          <p:nvSpPr>
            <p:cNvPr id="310308" name="Line 16"/>
            <p:cNvSpPr>
              <a:spLocks noChangeShapeType="1"/>
            </p:cNvSpPr>
            <p:nvPr/>
          </p:nvSpPr>
          <p:spPr bwMode="auto">
            <a:xfrm>
              <a:off x="884" y="2523"/>
              <a:ext cx="0" cy="635"/>
            </a:xfrm>
            <a:prstGeom prst="line">
              <a:avLst/>
            </a:prstGeom>
            <a:noFill/>
            <a:ln w="19050">
              <a:solidFill>
                <a:schemeClr val="tx1"/>
              </a:solidFill>
              <a:prstDash val="lgDash"/>
              <a:round/>
              <a:headEnd/>
              <a:tailEnd/>
            </a:ln>
          </p:spPr>
          <p:txBody>
            <a:bodyPr/>
            <a:lstStyle/>
            <a:p>
              <a:endParaRPr lang="zh-CN" altLang="en-US"/>
            </a:p>
          </p:txBody>
        </p:sp>
        <p:sp>
          <p:nvSpPr>
            <p:cNvPr id="310309" name="Line 17"/>
            <p:cNvSpPr>
              <a:spLocks noChangeAspect="1" noChangeShapeType="1"/>
            </p:cNvSpPr>
            <p:nvPr/>
          </p:nvSpPr>
          <p:spPr bwMode="auto">
            <a:xfrm flipV="1">
              <a:off x="657" y="3167"/>
              <a:ext cx="227" cy="227"/>
            </a:xfrm>
            <a:prstGeom prst="line">
              <a:avLst/>
            </a:prstGeom>
            <a:noFill/>
            <a:ln w="19050">
              <a:solidFill>
                <a:schemeClr val="tx1"/>
              </a:solidFill>
              <a:prstDash val="lgDash"/>
              <a:round/>
              <a:headEnd/>
              <a:tailEnd/>
            </a:ln>
          </p:spPr>
          <p:txBody>
            <a:bodyPr/>
            <a:lstStyle/>
            <a:p>
              <a:endParaRPr lang="zh-CN" altLang="en-US"/>
            </a:p>
          </p:txBody>
        </p:sp>
      </p:grpSp>
      <p:sp>
        <p:nvSpPr>
          <p:cNvPr id="210962" name="Line 18"/>
          <p:cNvSpPr>
            <a:spLocks noChangeShapeType="1"/>
          </p:cNvSpPr>
          <p:nvPr/>
        </p:nvSpPr>
        <p:spPr bwMode="auto">
          <a:xfrm>
            <a:off x="1317625" y="4484688"/>
            <a:ext cx="1944688" cy="1368425"/>
          </a:xfrm>
          <a:prstGeom prst="line">
            <a:avLst/>
          </a:prstGeom>
          <a:noFill/>
          <a:ln w="28575">
            <a:solidFill>
              <a:srgbClr val="FF0000"/>
            </a:solidFill>
            <a:prstDash val="lgDash"/>
            <a:round/>
            <a:headEnd/>
            <a:tailEnd/>
          </a:ln>
        </p:spPr>
        <p:txBody>
          <a:bodyPr/>
          <a:lstStyle/>
          <a:p>
            <a:endParaRPr lang="zh-CN" altLang="en-US"/>
          </a:p>
        </p:txBody>
      </p:sp>
      <p:grpSp>
        <p:nvGrpSpPr>
          <p:cNvPr id="4" name="Group 34"/>
          <p:cNvGrpSpPr>
            <a:grpSpLocks/>
          </p:cNvGrpSpPr>
          <p:nvPr/>
        </p:nvGrpSpPr>
        <p:grpSpPr bwMode="auto">
          <a:xfrm>
            <a:off x="957263" y="4845050"/>
            <a:ext cx="2679700" cy="1008063"/>
            <a:chOff x="603" y="3052"/>
            <a:chExt cx="1688" cy="635"/>
          </a:xfrm>
        </p:grpSpPr>
        <p:sp>
          <p:nvSpPr>
            <p:cNvPr id="310303" name="Line 19"/>
            <p:cNvSpPr>
              <a:spLocks noChangeShapeType="1"/>
            </p:cNvSpPr>
            <p:nvPr/>
          </p:nvSpPr>
          <p:spPr bwMode="auto">
            <a:xfrm>
              <a:off x="2064" y="3052"/>
              <a:ext cx="0" cy="635"/>
            </a:xfrm>
            <a:prstGeom prst="line">
              <a:avLst/>
            </a:prstGeom>
            <a:noFill/>
            <a:ln w="38100">
              <a:solidFill>
                <a:srgbClr val="0000FF"/>
              </a:solidFill>
              <a:round/>
              <a:headEnd/>
              <a:tailEnd/>
            </a:ln>
          </p:spPr>
          <p:txBody>
            <a:bodyPr/>
            <a:lstStyle/>
            <a:p>
              <a:endParaRPr lang="zh-CN" altLang="en-US"/>
            </a:p>
          </p:txBody>
        </p:sp>
        <p:sp>
          <p:nvSpPr>
            <p:cNvPr id="310304" name="Line 20"/>
            <p:cNvSpPr>
              <a:spLocks noChangeShapeType="1"/>
            </p:cNvSpPr>
            <p:nvPr/>
          </p:nvSpPr>
          <p:spPr bwMode="auto">
            <a:xfrm>
              <a:off x="603" y="3687"/>
              <a:ext cx="1452" cy="0"/>
            </a:xfrm>
            <a:prstGeom prst="line">
              <a:avLst/>
            </a:prstGeom>
            <a:noFill/>
            <a:ln w="38100">
              <a:solidFill>
                <a:srgbClr val="0000FF"/>
              </a:solidFill>
              <a:round/>
              <a:headEnd/>
              <a:tailEnd/>
            </a:ln>
          </p:spPr>
          <p:txBody>
            <a:bodyPr/>
            <a:lstStyle/>
            <a:p>
              <a:endParaRPr lang="zh-CN" altLang="en-US"/>
            </a:p>
          </p:txBody>
        </p:sp>
        <p:sp>
          <p:nvSpPr>
            <p:cNvPr id="310305" name="Line 21"/>
            <p:cNvSpPr>
              <a:spLocks noChangeAspect="1" noChangeShapeType="1"/>
            </p:cNvSpPr>
            <p:nvPr/>
          </p:nvSpPr>
          <p:spPr bwMode="auto">
            <a:xfrm flipV="1">
              <a:off x="2064" y="3460"/>
              <a:ext cx="227" cy="227"/>
            </a:xfrm>
            <a:prstGeom prst="line">
              <a:avLst/>
            </a:prstGeom>
            <a:noFill/>
            <a:ln w="38100">
              <a:solidFill>
                <a:srgbClr val="0000FF"/>
              </a:solidFill>
              <a:round/>
              <a:headEnd/>
              <a:tailEnd/>
            </a:ln>
          </p:spPr>
          <p:txBody>
            <a:bodyPr/>
            <a:lstStyle/>
            <a:p>
              <a:endParaRPr lang="zh-CN" altLang="en-US"/>
            </a:p>
          </p:txBody>
        </p:sp>
      </p:grpSp>
      <p:sp>
        <p:nvSpPr>
          <p:cNvPr id="210967" name="Text Box 23"/>
          <p:cNvSpPr txBox="1">
            <a:spLocks noChangeArrowheads="1"/>
          </p:cNvSpPr>
          <p:nvPr/>
        </p:nvSpPr>
        <p:spPr bwMode="auto">
          <a:xfrm>
            <a:off x="1901825" y="5819775"/>
            <a:ext cx="438150" cy="457200"/>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p>
        </p:txBody>
      </p:sp>
      <p:sp>
        <p:nvSpPr>
          <p:cNvPr id="210968" name="Text Box 24"/>
          <p:cNvSpPr txBox="1">
            <a:spLocks noChangeArrowheads="1"/>
          </p:cNvSpPr>
          <p:nvPr/>
        </p:nvSpPr>
        <p:spPr bwMode="auto">
          <a:xfrm>
            <a:off x="3462338" y="5445125"/>
            <a:ext cx="438150" cy="457200"/>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p>
        </p:txBody>
      </p:sp>
      <p:sp>
        <p:nvSpPr>
          <p:cNvPr id="210969" name="Text Box 25"/>
          <p:cNvSpPr txBox="1">
            <a:spLocks noChangeArrowheads="1"/>
          </p:cNvSpPr>
          <p:nvPr/>
        </p:nvSpPr>
        <p:spPr bwMode="auto">
          <a:xfrm>
            <a:off x="2843213" y="5013325"/>
            <a:ext cx="438150" cy="457200"/>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p>
        </p:txBody>
      </p:sp>
      <p:sp>
        <p:nvSpPr>
          <p:cNvPr id="310293" name="Text Box 26"/>
          <p:cNvSpPr txBox="1">
            <a:spLocks noChangeArrowheads="1"/>
          </p:cNvSpPr>
          <p:nvPr/>
        </p:nvSpPr>
        <p:spPr bwMode="auto">
          <a:xfrm>
            <a:off x="2268538" y="1268413"/>
            <a:ext cx="1233487" cy="457200"/>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P</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a:t>
            </a:r>
          </a:p>
        </p:txBody>
      </p:sp>
      <p:sp>
        <p:nvSpPr>
          <p:cNvPr id="310294" name="Rectangle 28"/>
          <p:cNvSpPr>
            <a:spLocks noChangeArrowheads="1"/>
          </p:cNvSpPr>
          <p:nvPr/>
        </p:nvSpPr>
        <p:spPr bwMode="auto">
          <a:xfrm>
            <a:off x="741363" y="2887663"/>
            <a:ext cx="404812"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O</a:t>
            </a:r>
          </a:p>
        </p:txBody>
      </p:sp>
      <p:sp>
        <p:nvSpPr>
          <p:cNvPr id="210976" name="Text Box 32"/>
          <p:cNvSpPr txBox="1">
            <a:spLocks noChangeArrowheads="1"/>
          </p:cNvSpPr>
          <p:nvPr/>
        </p:nvSpPr>
        <p:spPr bwMode="auto">
          <a:xfrm>
            <a:off x="1177925" y="4051300"/>
            <a:ext cx="369888" cy="457200"/>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P</a:t>
            </a:r>
            <a:endParaRPr kumimoji="1" lang="en-US" altLang="zh-CN" sz="2400" b="1">
              <a:solidFill>
                <a:srgbClr val="000000"/>
              </a:solidFill>
              <a:latin typeface="Times New Roman" pitchFamily="18" charset="0"/>
              <a:ea typeface="楷体_GB2312"/>
              <a:cs typeface="楷体_GB2312"/>
            </a:endParaRPr>
          </a:p>
        </p:txBody>
      </p:sp>
      <p:sp>
        <p:nvSpPr>
          <p:cNvPr id="210977" name="Rectangle 33"/>
          <p:cNvSpPr>
            <a:spLocks noChangeArrowheads="1"/>
          </p:cNvSpPr>
          <p:nvPr/>
        </p:nvSpPr>
        <p:spPr bwMode="auto">
          <a:xfrm>
            <a:off x="3060700" y="5819775"/>
            <a:ext cx="404813"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O</a:t>
            </a:r>
          </a:p>
        </p:txBody>
      </p:sp>
      <p:sp>
        <p:nvSpPr>
          <p:cNvPr id="210980" name="Text Box 36"/>
          <p:cNvSpPr txBox="1">
            <a:spLocks noChangeArrowheads="1"/>
          </p:cNvSpPr>
          <p:nvPr/>
        </p:nvSpPr>
        <p:spPr bwMode="auto">
          <a:xfrm>
            <a:off x="4572000" y="1747838"/>
            <a:ext cx="2962275" cy="457200"/>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若令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a:t>
            </a:r>
            <a:r>
              <a:rPr kumimoji="1" lang="en-US" altLang="zh-CN" sz="2400" b="1" baseline="30000">
                <a:solidFill>
                  <a:srgbClr val="000000"/>
                </a:solidFill>
                <a:latin typeface="Times New Roman" pitchFamily="18" charset="0"/>
                <a:ea typeface="楷体_GB2312"/>
                <a:cs typeface="楷体_GB2312"/>
              </a:rPr>
              <a:t>T</a:t>
            </a:r>
            <a:r>
              <a:rPr kumimoji="1" lang="zh-CN" altLang="en-US" sz="2400" b="1">
                <a:solidFill>
                  <a:srgbClr val="000000"/>
                </a:solidFill>
                <a:latin typeface="Times New Roman" pitchFamily="18" charset="0"/>
                <a:ea typeface="楷体_GB2312"/>
                <a:cs typeface="楷体_GB2312"/>
              </a:rPr>
              <a:t>，则</a:t>
            </a:r>
          </a:p>
        </p:txBody>
      </p:sp>
      <p:graphicFrame>
        <p:nvGraphicFramePr>
          <p:cNvPr id="210981" name="Object 5"/>
          <p:cNvGraphicFramePr>
            <a:graphicFrameLocks noChangeAspect="1"/>
          </p:cNvGraphicFramePr>
          <p:nvPr/>
        </p:nvGraphicFramePr>
        <p:xfrm>
          <a:off x="4495800" y="5268913"/>
          <a:ext cx="3932238" cy="584200"/>
        </p:xfrm>
        <a:graphic>
          <a:graphicData uri="http://schemas.openxmlformats.org/presentationml/2006/ole">
            <mc:AlternateContent xmlns:mc="http://schemas.openxmlformats.org/markup-compatibility/2006">
              <mc:Choice xmlns:v="urn:schemas-microsoft-com:vml" Requires="v">
                <p:oleObj spid="_x0000_s310309" name="Equation" r:id="rId5" imgW="1968500" imgH="292100" progId="">
                  <p:embed/>
                </p:oleObj>
              </mc:Choice>
              <mc:Fallback>
                <p:oleObj name="Equation" r:id="rId5" imgW="1968500" imgH="2921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5268913"/>
                        <a:ext cx="3932238"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0983" name="Text Box 39"/>
          <p:cNvSpPr txBox="1">
            <a:spLocks noChangeArrowheads="1"/>
          </p:cNvSpPr>
          <p:nvPr/>
        </p:nvSpPr>
        <p:spPr bwMode="auto">
          <a:xfrm>
            <a:off x="4572000" y="4629150"/>
            <a:ext cx="3368675" cy="457200"/>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zh-CN" altLang="en-US" sz="2400" b="1">
                <a:solidFill>
                  <a:srgbClr val="000000"/>
                </a:solidFill>
                <a:latin typeface="Times New Roman" pitchFamily="18" charset="0"/>
                <a:ea typeface="楷体_GB2312"/>
                <a:cs typeface="楷体_GB2312"/>
              </a:rPr>
              <a:t>若令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a:t>
            </a:r>
            <a:r>
              <a:rPr kumimoji="1" lang="en-US" altLang="zh-CN" sz="2400" b="1" baseline="30000">
                <a:solidFill>
                  <a:srgbClr val="000000"/>
                </a:solidFill>
                <a:latin typeface="Times New Roman" pitchFamily="18" charset="0"/>
                <a:ea typeface="楷体_GB2312"/>
                <a:cs typeface="楷体_GB2312"/>
              </a:rPr>
              <a:t>T</a:t>
            </a:r>
            <a:r>
              <a:rPr kumimoji="1" lang="zh-CN" altLang="en-US" sz="2400" b="1">
                <a:solidFill>
                  <a:srgbClr val="000000"/>
                </a:solidFill>
                <a:latin typeface="Times New Roman" pitchFamily="18" charset="0"/>
                <a:ea typeface="楷体_GB2312"/>
                <a:cs typeface="楷体_GB2312"/>
              </a:rPr>
              <a:t>，则</a:t>
            </a:r>
          </a:p>
        </p:txBody>
      </p:sp>
      <p:sp>
        <p:nvSpPr>
          <p:cNvPr id="210985" name="Rectangle 41"/>
          <p:cNvSpPr>
            <a:spLocks noChangeArrowheads="1"/>
          </p:cNvSpPr>
          <p:nvPr/>
        </p:nvSpPr>
        <p:spPr bwMode="auto">
          <a:xfrm>
            <a:off x="6516688" y="2420938"/>
            <a:ext cx="1295400" cy="503237"/>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10986" name="Rectangle 42"/>
          <p:cNvSpPr>
            <a:spLocks noChangeArrowheads="1"/>
          </p:cNvSpPr>
          <p:nvPr/>
        </p:nvSpPr>
        <p:spPr bwMode="auto">
          <a:xfrm>
            <a:off x="7164388" y="5300663"/>
            <a:ext cx="1295400" cy="503237"/>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310301" name="Oval 44"/>
          <p:cNvSpPr>
            <a:spLocks noChangeAspect="1" noChangeArrowheads="1"/>
          </p:cNvSpPr>
          <p:nvPr/>
        </p:nvSpPr>
        <p:spPr bwMode="auto">
          <a:xfrm>
            <a:off x="2857500" y="1801813"/>
            <a:ext cx="107950" cy="107950"/>
          </a:xfrm>
          <a:prstGeom prst="ellipse">
            <a:avLst/>
          </a:prstGeom>
          <a:solidFill>
            <a:srgbClr val="FF0000"/>
          </a:solidFill>
          <a:ln w="9525">
            <a:no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39" name="矩形 38"/>
          <p:cNvSpPr>
            <a:spLocks noChangeArrowheads="1"/>
          </p:cNvSpPr>
          <p:nvPr/>
        </p:nvSpPr>
        <p:spPr bwMode="auto">
          <a:xfrm>
            <a:off x="4071938" y="563563"/>
            <a:ext cx="4343400" cy="493712"/>
          </a:xfrm>
          <a:prstGeom prst="rect">
            <a:avLst/>
          </a:prstGeom>
          <a:solidFill>
            <a:srgbClr val="99FF33"/>
          </a:solidFill>
          <a:ln w="9525">
            <a:noFill/>
            <a:miter lim="800000"/>
            <a:headEnd/>
            <a:tailEnd/>
          </a:ln>
        </p:spPr>
        <p:txBody>
          <a:bodyPr wrap="none">
            <a:spAutoFit/>
          </a:bodyPr>
          <a:lstStyle/>
          <a:p>
            <a:pPr marL="381000" indent="-381000" algn="ctr">
              <a:lnSpc>
                <a:spcPct val="110000"/>
              </a:lnSpc>
              <a:spcBef>
                <a:spcPct val="20000"/>
              </a:spcBef>
              <a:buClr>
                <a:srgbClr val="00007D"/>
              </a:buClr>
              <a:buSzPct val="75000"/>
            </a:pP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baseline="30000">
                <a:solidFill>
                  <a:srgbClr val="000000"/>
                </a:solidFill>
                <a:latin typeface="Times New Roman" pitchFamily="18" charset="0"/>
                <a:ea typeface="楷体_GB2312"/>
                <a:cs typeface="楷体_GB2312"/>
              </a:rPr>
              <a:t>2</a:t>
            </a:r>
            <a:r>
              <a:rPr kumimoji="1" lang="en-US" altLang="zh-CN" sz="2400" b="1" i="1" baseline="-25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 </a:t>
            </a:r>
            <a:r>
              <a:rPr kumimoji="1" lang="en-US" altLang="zh-CN" sz="2400" b="1">
                <a:solidFill>
                  <a:srgbClr val="000000"/>
                </a:solidFill>
                <a:latin typeface="Times New Roman" pitchFamily="18" charset="0"/>
                <a:ea typeface="楷体_GB2312"/>
                <a:cs typeface="楷体_GB2312"/>
              </a:rPr>
              <a:t>0  </a:t>
            </a:r>
            <a:endParaRPr lang="zh-CN" altLang="en-US" sz="2400"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210950"/>
                                        </p:tgtEl>
                                        <p:attrNameLst>
                                          <p:attrName>style.visibility</p:attrName>
                                        </p:attrNameLst>
                                      </p:cBhvr>
                                      <p:to>
                                        <p:strVal val="visible"/>
                                      </p:to>
                                    </p:set>
                                    <p:animEffect transition="in" filter="strips(upRight)">
                                      <p:cBhvr>
                                        <p:cTn id="7" dur="500"/>
                                        <p:tgtEl>
                                          <p:spTgt spid="2109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par>
                          <p:cTn id="13" fill="hold" nodeType="afterGroup">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210953"/>
                                        </p:tgtEl>
                                        <p:attrNameLst>
                                          <p:attrName>style.visibility</p:attrName>
                                        </p:attrNameLst>
                                      </p:cBhvr>
                                      <p:to>
                                        <p:strVal val="visible"/>
                                      </p:to>
                                    </p:set>
                                    <p:animEffect transition="in" filter="box(in)">
                                      <p:cBhvr>
                                        <p:cTn id="16" dur="500"/>
                                        <p:tgtEl>
                                          <p:spTgt spid="210953"/>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10954"/>
                                        </p:tgtEl>
                                        <p:attrNameLst>
                                          <p:attrName>style.visibility</p:attrName>
                                        </p:attrNameLst>
                                      </p:cBhvr>
                                      <p:to>
                                        <p:strVal val="visible"/>
                                      </p:to>
                                    </p:set>
                                    <p:animEffect transition="in" filter="box(in)">
                                      <p:cBhvr>
                                        <p:cTn id="19" dur="500"/>
                                        <p:tgtEl>
                                          <p:spTgt spid="21095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10955"/>
                                        </p:tgtEl>
                                        <p:attrNameLst>
                                          <p:attrName>style.visibility</p:attrName>
                                        </p:attrNameLst>
                                      </p:cBhvr>
                                      <p:to>
                                        <p:strVal val="visible"/>
                                      </p:to>
                                    </p:set>
                                    <p:animEffect transition="in" filter="wipe(down)">
                                      <p:cBhvr>
                                        <p:cTn id="24" dur="500"/>
                                        <p:tgtEl>
                                          <p:spTgt spid="21095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10956"/>
                                        </p:tgtEl>
                                        <p:attrNameLst>
                                          <p:attrName>style.visibility</p:attrName>
                                        </p:attrNameLst>
                                      </p:cBhvr>
                                      <p:to>
                                        <p:strVal val="visible"/>
                                      </p:to>
                                    </p:set>
                                    <p:animEffect transition="in" filter="wipe(left)">
                                      <p:cBhvr>
                                        <p:cTn id="27" dur="500"/>
                                        <p:tgtEl>
                                          <p:spTgt spid="21095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5" presetClass="path" presetSubtype="0" accel="50000" decel="50000" fill="hold" grpId="1" nodeType="clickEffect">
                                  <p:stCondLst>
                                    <p:cond delay="0"/>
                                  </p:stCondLst>
                                  <p:childTnLst>
                                    <p:animMotion origin="layout" path="M 0.2125 -3.64162E-6 L 3.61111E-6 -0.00161 " pathEditMode="relative" rAng="0" ptsTypes="AA">
                                      <p:cBhvr>
                                        <p:cTn id="31" dur="2000" spd="-100000" fill="hold"/>
                                        <p:tgtEl>
                                          <p:spTgt spid="210955"/>
                                        </p:tgtEl>
                                        <p:attrNameLst>
                                          <p:attrName>ppt_x</p:attrName>
                                          <p:attrName>ppt_y</p:attrName>
                                        </p:attrNameLst>
                                      </p:cBhvr>
                                      <p:rCtr x="-10625" y="-92"/>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10947"/>
                                        </p:tgtEl>
                                        <p:attrNameLst>
                                          <p:attrName>style.visibility</p:attrName>
                                        </p:attrNameLst>
                                      </p:cBhvr>
                                      <p:to>
                                        <p:strVal val="visible"/>
                                      </p:to>
                                    </p:set>
                                    <p:animEffect transition="in" filter="wipe(left)">
                                      <p:cBhvr>
                                        <p:cTn id="36" dur="500"/>
                                        <p:tgtEl>
                                          <p:spTgt spid="21094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10980"/>
                                        </p:tgtEl>
                                        <p:attrNameLst>
                                          <p:attrName>style.visibility</p:attrName>
                                        </p:attrNameLst>
                                      </p:cBhvr>
                                      <p:to>
                                        <p:strVal val="visible"/>
                                      </p:to>
                                    </p:set>
                                    <p:anim calcmode="lin" valueType="num">
                                      <p:cBhvr additive="base">
                                        <p:cTn id="41" dur="500" fill="hold"/>
                                        <p:tgtEl>
                                          <p:spTgt spid="210980"/>
                                        </p:tgtEl>
                                        <p:attrNameLst>
                                          <p:attrName>ppt_x</p:attrName>
                                        </p:attrNameLst>
                                      </p:cBhvr>
                                      <p:tavLst>
                                        <p:tav tm="0">
                                          <p:val>
                                            <p:strVal val="1+#ppt_w/2"/>
                                          </p:val>
                                        </p:tav>
                                        <p:tav tm="100000">
                                          <p:val>
                                            <p:strVal val="#ppt_x"/>
                                          </p:val>
                                        </p:tav>
                                      </p:tavLst>
                                    </p:anim>
                                    <p:anim calcmode="lin" valueType="num">
                                      <p:cBhvr additive="base">
                                        <p:cTn id="42" dur="500" fill="hold"/>
                                        <p:tgtEl>
                                          <p:spTgt spid="210980"/>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xit" presetSubtype="8" fill="hold" grpId="0" nodeType="clickEffect">
                                  <p:stCondLst>
                                    <p:cond delay="0"/>
                                  </p:stCondLst>
                                  <p:childTnLst>
                                    <p:animEffect transition="out" filter="wipe(left)">
                                      <p:cBhvr>
                                        <p:cTn id="52" dur="500"/>
                                        <p:tgtEl>
                                          <p:spTgt spid="210985"/>
                                        </p:tgtEl>
                                      </p:cBhvr>
                                    </p:animEffect>
                                    <p:set>
                                      <p:cBhvr>
                                        <p:cTn id="53" dur="1" fill="hold">
                                          <p:stCondLst>
                                            <p:cond delay="499"/>
                                          </p:stCondLst>
                                        </p:cTn>
                                        <p:tgtEl>
                                          <p:spTgt spid="210985"/>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4" presetClass="entr" presetSubtype="16"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box(in)">
                                      <p:cBhvr>
                                        <p:cTn id="58" dur="500"/>
                                        <p:tgtEl>
                                          <p:spTgt spid="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8" presetClass="entr" presetSubtype="9" fill="hold" grpId="0" nodeType="clickEffect">
                                  <p:stCondLst>
                                    <p:cond delay="0"/>
                                  </p:stCondLst>
                                  <p:childTnLst>
                                    <p:set>
                                      <p:cBhvr>
                                        <p:cTn id="62" dur="1" fill="hold">
                                          <p:stCondLst>
                                            <p:cond delay="0"/>
                                          </p:stCondLst>
                                        </p:cTn>
                                        <p:tgtEl>
                                          <p:spTgt spid="210962"/>
                                        </p:tgtEl>
                                        <p:attrNameLst>
                                          <p:attrName>style.visibility</p:attrName>
                                        </p:attrNameLst>
                                      </p:cBhvr>
                                      <p:to>
                                        <p:strVal val="visible"/>
                                      </p:to>
                                    </p:set>
                                    <p:animEffect transition="in" filter="strips(upLeft)">
                                      <p:cBhvr>
                                        <p:cTn id="63" dur="500"/>
                                        <p:tgtEl>
                                          <p:spTgt spid="210962"/>
                                        </p:tgtEl>
                                      </p:cBhvr>
                                    </p:animEffect>
                                  </p:childTnLst>
                                </p:cTn>
                              </p:par>
                            </p:childTnLst>
                          </p:cTn>
                        </p:par>
                        <p:par>
                          <p:cTn id="64" fill="hold" nodeType="afterGroup">
                            <p:stCondLst>
                              <p:cond delay="500"/>
                            </p:stCondLst>
                            <p:childTnLst>
                              <p:par>
                                <p:cTn id="65" presetID="4" presetClass="entr" presetSubtype="16" fill="hold" grpId="0" nodeType="afterEffect">
                                  <p:stCondLst>
                                    <p:cond delay="0"/>
                                  </p:stCondLst>
                                  <p:childTnLst>
                                    <p:set>
                                      <p:cBhvr>
                                        <p:cTn id="66" dur="1" fill="hold">
                                          <p:stCondLst>
                                            <p:cond delay="0"/>
                                          </p:stCondLst>
                                        </p:cTn>
                                        <p:tgtEl>
                                          <p:spTgt spid="210976"/>
                                        </p:tgtEl>
                                        <p:attrNameLst>
                                          <p:attrName>style.visibility</p:attrName>
                                        </p:attrNameLst>
                                      </p:cBhvr>
                                      <p:to>
                                        <p:strVal val="visible"/>
                                      </p:to>
                                    </p:set>
                                    <p:animEffect transition="in" filter="box(in)">
                                      <p:cBhvr>
                                        <p:cTn id="67" dur="500"/>
                                        <p:tgtEl>
                                          <p:spTgt spid="210976"/>
                                        </p:tgtEl>
                                      </p:cBhvr>
                                    </p:animEffect>
                                  </p:childTnLst>
                                </p:cTn>
                              </p:par>
                              <p:par>
                                <p:cTn id="68" presetID="4" presetClass="entr" presetSubtype="16" fill="hold" nodeType="withEffect">
                                  <p:stCondLst>
                                    <p:cond delay="0"/>
                                  </p:stCondLst>
                                  <p:childTnLst>
                                    <p:set>
                                      <p:cBhvr>
                                        <p:cTn id="69" dur="1" fill="hold">
                                          <p:stCondLst>
                                            <p:cond delay="0"/>
                                          </p:stCondLst>
                                        </p:cTn>
                                        <p:tgtEl>
                                          <p:spTgt spid="210977"/>
                                        </p:tgtEl>
                                        <p:attrNameLst>
                                          <p:attrName>style.visibility</p:attrName>
                                        </p:attrNameLst>
                                      </p:cBhvr>
                                      <p:to>
                                        <p:strVal val="visible"/>
                                      </p:to>
                                    </p:set>
                                    <p:animEffect transition="in" filter="box(in)">
                                      <p:cBhvr>
                                        <p:cTn id="70" dur="500"/>
                                        <p:tgtEl>
                                          <p:spTgt spid="21097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8" presetClass="entr" presetSubtype="9"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strips(upLeft)">
                                      <p:cBhvr>
                                        <p:cTn id="75" dur="500"/>
                                        <p:tgtEl>
                                          <p:spTgt spid="4"/>
                                        </p:tgtEl>
                                      </p:cBhvr>
                                    </p:animEffect>
                                  </p:childTnLst>
                                </p:cTn>
                              </p:par>
                            </p:childTnLst>
                          </p:cTn>
                        </p:par>
                        <p:par>
                          <p:cTn id="76" fill="hold" nodeType="afterGroup">
                            <p:stCondLst>
                              <p:cond delay="500"/>
                            </p:stCondLst>
                            <p:childTnLst>
                              <p:par>
                                <p:cTn id="77" presetID="12" presetClass="entr" presetSubtype="4" fill="hold" grpId="0" nodeType="afterEffect">
                                  <p:stCondLst>
                                    <p:cond delay="0"/>
                                  </p:stCondLst>
                                  <p:childTnLst>
                                    <p:set>
                                      <p:cBhvr>
                                        <p:cTn id="78" dur="1" fill="hold">
                                          <p:stCondLst>
                                            <p:cond delay="0"/>
                                          </p:stCondLst>
                                        </p:cTn>
                                        <p:tgtEl>
                                          <p:spTgt spid="210967"/>
                                        </p:tgtEl>
                                        <p:attrNameLst>
                                          <p:attrName>style.visibility</p:attrName>
                                        </p:attrNameLst>
                                      </p:cBhvr>
                                      <p:to>
                                        <p:strVal val="visible"/>
                                      </p:to>
                                    </p:set>
                                    <p:animEffect transition="in" filter="slide(fromBottom)">
                                      <p:cBhvr>
                                        <p:cTn id="79" dur="500"/>
                                        <p:tgtEl>
                                          <p:spTgt spid="210967"/>
                                        </p:tgtEl>
                                      </p:cBhvr>
                                    </p:animEffect>
                                  </p:childTnLst>
                                </p:cTn>
                              </p:par>
                              <p:par>
                                <p:cTn id="80" presetID="12" presetClass="entr" presetSubtype="4" fill="hold" grpId="0" nodeType="withEffect">
                                  <p:stCondLst>
                                    <p:cond delay="0"/>
                                  </p:stCondLst>
                                  <p:childTnLst>
                                    <p:set>
                                      <p:cBhvr>
                                        <p:cTn id="81" dur="1" fill="hold">
                                          <p:stCondLst>
                                            <p:cond delay="0"/>
                                          </p:stCondLst>
                                        </p:cTn>
                                        <p:tgtEl>
                                          <p:spTgt spid="210968"/>
                                        </p:tgtEl>
                                        <p:attrNameLst>
                                          <p:attrName>style.visibility</p:attrName>
                                        </p:attrNameLst>
                                      </p:cBhvr>
                                      <p:to>
                                        <p:strVal val="visible"/>
                                      </p:to>
                                    </p:set>
                                    <p:animEffect transition="in" filter="slide(fromBottom)">
                                      <p:cBhvr>
                                        <p:cTn id="82" dur="500"/>
                                        <p:tgtEl>
                                          <p:spTgt spid="210968"/>
                                        </p:tgtEl>
                                      </p:cBhvr>
                                    </p:animEffect>
                                  </p:childTnLst>
                                </p:cTn>
                              </p:par>
                              <p:par>
                                <p:cTn id="83" presetID="12" presetClass="entr" presetSubtype="4" fill="hold" grpId="0" nodeType="withEffect">
                                  <p:stCondLst>
                                    <p:cond delay="0"/>
                                  </p:stCondLst>
                                  <p:childTnLst>
                                    <p:set>
                                      <p:cBhvr>
                                        <p:cTn id="84" dur="1" fill="hold">
                                          <p:stCondLst>
                                            <p:cond delay="0"/>
                                          </p:stCondLst>
                                        </p:cTn>
                                        <p:tgtEl>
                                          <p:spTgt spid="210969"/>
                                        </p:tgtEl>
                                        <p:attrNameLst>
                                          <p:attrName>style.visibility</p:attrName>
                                        </p:attrNameLst>
                                      </p:cBhvr>
                                      <p:to>
                                        <p:strVal val="visible"/>
                                      </p:to>
                                    </p:set>
                                    <p:animEffect transition="in" filter="slide(fromBottom)">
                                      <p:cBhvr>
                                        <p:cTn id="85" dur="500"/>
                                        <p:tgtEl>
                                          <p:spTgt spid="210969"/>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210981"/>
                                        </p:tgtEl>
                                        <p:attrNameLst>
                                          <p:attrName>style.visibility</p:attrName>
                                        </p:attrNameLst>
                                      </p:cBhvr>
                                      <p:to>
                                        <p:strVal val="visible"/>
                                      </p:to>
                                    </p:set>
                                    <p:animEffect transition="in" filter="wipe(left)">
                                      <p:cBhvr>
                                        <p:cTn id="90" dur="500"/>
                                        <p:tgtEl>
                                          <p:spTgt spid="210981"/>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2" fill="hold" grpId="0" nodeType="clickEffect">
                                  <p:stCondLst>
                                    <p:cond delay="0"/>
                                  </p:stCondLst>
                                  <p:childTnLst>
                                    <p:set>
                                      <p:cBhvr>
                                        <p:cTn id="94" dur="1" fill="hold">
                                          <p:stCondLst>
                                            <p:cond delay="0"/>
                                          </p:stCondLst>
                                        </p:cTn>
                                        <p:tgtEl>
                                          <p:spTgt spid="210983"/>
                                        </p:tgtEl>
                                        <p:attrNameLst>
                                          <p:attrName>style.visibility</p:attrName>
                                        </p:attrNameLst>
                                      </p:cBhvr>
                                      <p:to>
                                        <p:strVal val="visible"/>
                                      </p:to>
                                    </p:set>
                                    <p:anim calcmode="lin" valueType="num">
                                      <p:cBhvr additive="base">
                                        <p:cTn id="95" dur="500" fill="hold"/>
                                        <p:tgtEl>
                                          <p:spTgt spid="210983"/>
                                        </p:tgtEl>
                                        <p:attrNameLst>
                                          <p:attrName>ppt_x</p:attrName>
                                        </p:attrNameLst>
                                      </p:cBhvr>
                                      <p:tavLst>
                                        <p:tav tm="0">
                                          <p:val>
                                            <p:strVal val="1+#ppt_w/2"/>
                                          </p:val>
                                        </p:tav>
                                        <p:tav tm="100000">
                                          <p:val>
                                            <p:strVal val="#ppt_x"/>
                                          </p:val>
                                        </p:tav>
                                      </p:tavLst>
                                    </p:anim>
                                    <p:anim calcmode="lin" valueType="num">
                                      <p:cBhvr additive="base">
                                        <p:cTn id="96" dur="500" fill="hold"/>
                                        <p:tgtEl>
                                          <p:spTgt spid="210983"/>
                                        </p:tgtEl>
                                        <p:attrNameLst>
                                          <p:attrName>ppt_y</p:attrName>
                                        </p:attrNameLst>
                                      </p:cBhvr>
                                      <p:tavLst>
                                        <p:tav tm="0">
                                          <p:val>
                                            <p:strVal val="#ppt_y"/>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xit" presetSubtype="8" fill="hold" grpId="0" nodeType="clickEffect">
                                  <p:stCondLst>
                                    <p:cond delay="0"/>
                                  </p:stCondLst>
                                  <p:childTnLst>
                                    <p:animEffect transition="out" filter="wipe(left)">
                                      <p:cBhvr>
                                        <p:cTn id="100" dur="500"/>
                                        <p:tgtEl>
                                          <p:spTgt spid="210986"/>
                                        </p:tgtEl>
                                      </p:cBhvr>
                                    </p:animEffect>
                                    <p:set>
                                      <p:cBhvr>
                                        <p:cTn id="101" dur="1" fill="hold">
                                          <p:stCondLst>
                                            <p:cond delay="499"/>
                                          </p:stCondLst>
                                        </p:cTn>
                                        <p:tgtEl>
                                          <p:spTgt spid="2109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0" grpId="0" animBg="1"/>
      <p:bldP spid="210953" grpId="0"/>
      <p:bldP spid="210954" grpId="0"/>
      <p:bldP spid="210955" grpId="0" animBg="1"/>
      <p:bldP spid="210955" grpId="1" animBg="1"/>
      <p:bldP spid="210956" grpId="0" animBg="1"/>
      <p:bldP spid="210962" grpId="0" animBg="1"/>
      <p:bldP spid="210967" grpId="0"/>
      <p:bldP spid="210968" grpId="0"/>
      <p:bldP spid="210969" grpId="0"/>
      <p:bldP spid="210976" grpId="0"/>
      <p:bldP spid="210980" grpId="0"/>
      <p:bldP spid="210983" grpId="0"/>
      <p:bldP spid="210985" grpId="0" animBg="1"/>
      <p:bldP spid="210986" grpId="0" animBg="1"/>
      <p:bldP spid="39" grpId="0" animBg="1"/>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277" name="Object 5"/>
          <p:cNvGraphicFramePr>
            <a:graphicFrameLocks noChangeAspect="1"/>
          </p:cNvGraphicFramePr>
          <p:nvPr/>
        </p:nvGraphicFramePr>
        <p:xfrm>
          <a:off x="954088" y="5227638"/>
          <a:ext cx="5203825" cy="457200"/>
        </p:xfrm>
        <a:graphic>
          <a:graphicData uri="http://schemas.openxmlformats.org/presentationml/2006/ole">
            <mc:AlternateContent xmlns:mc="http://schemas.openxmlformats.org/markup-compatibility/2006">
              <mc:Choice xmlns:v="urn:schemas-microsoft-com:vml" Requires="v">
                <p:oleObj spid="_x0000_s311349" name="Equation" r:id="rId3" imgW="2603500" imgH="228600" progId="">
                  <p:embed/>
                </p:oleObj>
              </mc:Choice>
              <mc:Fallback>
                <p:oleObj name="Equation" r:id="rId3" imgW="2603500" imgH="2286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088" y="5227638"/>
                        <a:ext cx="52038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1304" name="Rectangle 2"/>
          <p:cNvSpPr>
            <a:spLocks noGrp="1" noChangeArrowheads="1"/>
          </p:cNvSpPr>
          <p:nvPr>
            <p:ph type="title"/>
          </p:nvPr>
        </p:nvSpPr>
        <p:spPr/>
        <p:txBody>
          <a:bodyPr/>
          <a:lstStyle/>
          <a:p>
            <a:pPr eaLnBrk="1" hangingPunct="1"/>
            <a:r>
              <a:rPr lang="zh-CN" altLang="en-US" smtClean="0">
                <a:solidFill>
                  <a:srgbClr val="0000FF"/>
                </a:solidFill>
              </a:rPr>
              <a:t>向量的长度</a:t>
            </a:r>
          </a:p>
        </p:txBody>
      </p:sp>
      <p:sp>
        <p:nvSpPr>
          <p:cNvPr id="182275" name="Rectangle 3"/>
          <p:cNvSpPr>
            <a:spLocks noGrp="1" noChangeArrowheads="1"/>
          </p:cNvSpPr>
          <p:nvPr>
            <p:ph type="body" idx="1"/>
          </p:nvPr>
        </p:nvSpPr>
        <p:spPr>
          <a:xfrm>
            <a:off x="457200" y="1590675"/>
            <a:ext cx="8229600" cy="3451225"/>
          </a:xfrm>
        </p:spPr>
        <p:txBody>
          <a:bodyPr>
            <a:spAutoFit/>
          </a:bodyPr>
          <a:lstStyle/>
          <a:p>
            <a:pPr marL="381000" indent="-381000" eaLnBrk="1" hangingPunct="1">
              <a:lnSpc>
                <a:spcPct val="110000"/>
              </a:lnSpc>
              <a:buFont typeface="Wingdings" pitchFamily="2" charset="2"/>
              <a:buNone/>
            </a:pPr>
            <a:r>
              <a:rPr lang="zh-CN" altLang="en-US" smtClean="0">
                <a:solidFill>
                  <a:srgbClr val="0000FF"/>
                </a:solidFill>
              </a:rPr>
              <a:t>定义：</a:t>
            </a:r>
            <a:r>
              <a:rPr lang="zh-CN" altLang="en-US" smtClean="0"/>
              <a:t>令</a:t>
            </a:r>
          </a:p>
          <a:p>
            <a:pPr marL="381000" indent="-381000" eaLnBrk="1" hangingPunct="1">
              <a:lnSpc>
                <a:spcPct val="140000"/>
              </a:lnSpc>
              <a:buFont typeface="Wingdings" pitchFamily="2" charset="2"/>
              <a:buNone/>
            </a:pPr>
            <a:r>
              <a:rPr lang="zh-CN" altLang="en-US" smtClean="0"/>
              <a:t>称 </a:t>
            </a:r>
            <a:r>
              <a:rPr lang="en-US" altLang="zh-CN" smtClean="0"/>
              <a:t>|| </a:t>
            </a:r>
            <a:r>
              <a:rPr lang="en-US" altLang="zh-CN" i="1" smtClean="0"/>
              <a:t>x </a:t>
            </a:r>
            <a:r>
              <a:rPr lang="en-US" altLang="zh-CN" smtClean="0"/>
              <a:t>|| </a:t>
            </a:r>
            <a:r>
              <a:rPr lang="zh-CN" altLang="en-US" smtClean="0"/>
              <a:t>为 </a:t>
            </a:r>
            <a:r>
              <a:rPr kumimoji="1" lang="en-US" altLang="zh-CN" i="1" smtClean="0"/>
              <a:t>n </a:t>
            </a:r>
            <a:r>
              <a:rPr kumimoji="1" lang="zh-CN" altLang="en-US" smtClean="0"/>
              <a:t>维向量 </a:t>
            </a:r>
            <a:r>
              <a:rPr lang="en-US" altLang="zh-CN" i="1" smtClean="0"/>
              <a:t>x </a:t>
            </a:r>
            <a:r>
              <a:rPr lang="zh-CN" altLang="en-US" smtClean="0"/>
              <a:t>的</a:t>
            </a:r>
            <a:r>
              <a:rPr lang="zh-CN" altLang="en-US" smtClean="0">
                <a:solidFill>
                  <a:srgbClr val="FF0000"/>
                </a:solidFill>
              </a:rPr>
              <a:t>长度</a:t>
            </a:r>
            <a:r>
              <a:rPr lang="zh-CN" altLang="en-US" smtClean="0"/>
              <a:t>（或</a:t>
            </a:r>
            <a:r>
              <a:rPr lang="zh-CN" altLang="en-US" smtClean="0">
                <a:solidFill>
                  <a:srgbClr val="FF0000"/>
                </a:solidFill>
              </a:rPr>
              <a:t>范数</a:t>
            </a:r>
            <a:r>
              <a:rPr lang="zh-CN" altLang="en-US" smtClean="0"/>
              <a:t>）．</a:t>
            </a:r>
          </a:p>
          <a:p>
            <a:pPr marL="381000" indent="-381000" eaLnBrk="1" hangingPunct="1">
              <a:lnSpc>
                <a:spcPct val="110000"/>
              </a:lnSpc>
              <a:buFont typeface="Wingdings" pitchFamily="2" charset="2"/>
              <a:buNone/>
            </a:pPr>
            <a:r>
              <a:rPr lang="zh-CN" altLang="en-US" smtClean="0"/>
              <a:t>当 </a:t>
            </a:r>
            <a:r>
              <a:rPr lang="en-US" altLang="zh-CN" smtClean="0"/>
              <a:t>|| </a:t>
            </a:r>
            <a:r>
              <a:rPr lang="en-US" altLang="zh-CN" i="1" smtClean="0"/>
              <a:t>x </a:t>
            </a:r>
            <a:r>
              <a:rPr lang="en-US" altLang="zh-CN" smtClean="0"/>
              <a:t>|| = 1</a:t>
            </a:r>
            <a:r>
              <a:rPr lang="zh-CN" altLang="en-US" smtClean="0"/>
              <a:t>时，称 </a:t>
            </a:r>
            <a:r>
              <a:rPr lang="en-US" altLang="zh-CN" i="1" smtClean="0"/>
              <a:t>x </a:t>
            </a:r>
            <a:r>
              <a:rPr lang="zh-CN" altLang="en-US" smtClean="0"/>
              <a:t>为</a:t>
            </a:r>
            <a:r>
              <a:rPr lang="zh-CN" altLang="en-US" smtClean="0">
                <a:solidFill>
                  <a:srgbClr val="FF0000"/>
                </a:solidFill>
              </a:rPr>
              <a:t>单位向量</a:t>
            </a:r>
            <a:r>
              <a:rPr lang="zh-CN" altLang="en-US" smtClean="0"/>
              <a:t>．</a:t>
            </a:r>
          </a:p>
          <a:p>
            <a:pPr marL="381000" indent="-381000" eaLnBrk="1" hangingPunct="1">
              <a:lnSpc>
                <a:spcPct val="110000"/>
              </a:lnSpc>
              <a:buFont typeface="Wingdings" pitchFamily="2" charset="2"/>
              <a:buNone/>
            </a:pPr>
            <a:r>
              <a:rPr kumimoji="1" lang="zh-CN" altLang="en-US" smtClean="0"/>
              <a:t>向量的长度具有下列性质：</a:t>
            </a:r>
          </a:p>
          <a:p>
            <a:pPr marL="381000" indent="-381000" eaLnBrk="1" hangingPunct="1">
              <a:lnSpc>
                <a:spcPct val="110000"/>
              </a:lnSpc>
              <a:buClr>
                <a:srgbClr val="FF0000"/>
              </a:buClr>
            </a:pPr>
            <a:r>
              <a:rPr kumimoji="1" lang="zh-CN" altLang="en-US" smtClean="0">
                <a:solidFill>
                  <a:srgbClr val="0000FF"/>
                </a:solidFill>
              </a:rPr>
              <a:t>非负性：</a:t>
            </a:r>
            <a:r>
              <a:rPr kumimoji="1" lang="zh-CN" altLang="en-US" smtClean="0"/>
              <a:t>当 </a:t>
            </a:r>
            <a:r>
              <a:rPr kumimoji="1" lang="en-US" altLang="zh-CN" i="1" smtClean="0"/>
              <a:t>x</a:t>
            </a:r>
            <a:r>
              <a:rPr kumimoji="1" lang="en-US" altLang="zh-CN" smtClean="0"/>
              <a:t> = 0</a:t>
            </a:r>
            <a:r>
              <a:rPr kumimoji="1" lang="zh-CN" altLang="en-US" smtClean="0"/>
              <a:t>（零向量） 时， </a:t>
            </a:r>
            <a:r>
              <a:rPr lang="en-US" altLang="zh-CN" smtClean="0"/>
              <a:t>|| </a:t>
            </a:r>
            <a:r>
              <a:rPr lang="en-US" altLang="zh-CN" i="1" smtClean="0"/>
              <a:t>x </a:t>
            </a:r>
            <a:r>
              <a:rPr lang="en-US" altLang="zh-CN" smtClean="0"/>
              <a:t>|| </a:t>
            </a:r>
            <a:r>
              <a:rPr kumimoji="1" lang="en-US" altLang="zh-CN" smtClean="0"/>
              <a:t>= 0</a:t>
            </a:r>
            <a:r>
              <a:rPr kumimoji="1" lang="zh-CN" altLang="en-US" smtClean="0"/>
              <a:t>；</a:t>
            </a:r>
          </a:p>
          <a:p>
            <a:pPr marL="381000" indent="-381000" eaLnBrk="1" hangingPunct="1">
              <a:lnSpc>
                <a:spcPct val="110000"/>
              </a:lnSpc>
              <a:buClr>
                <a:srgbClr val="FF0000"/>
              </a:buClr>
              <a:buFont typeface="Wingdings" pitchFamily="2" charset="2"/>
              <a:buNone/>
            </a:pPr>
            <a:r>
              <a:rPr kumimoji="1" lang="zh-CN" altLang="en-US" smtClean="0"/>
              <a:t>                     当 </a:t>
            </a:r>
            <a:r>
              <a:rPr kumimoji="1" lang="en-US" altLang="zh-CN" i="1" smtClean="0"/>
              <a:t>x</a:t>
            </a:r>
            <a:r>
              <a:rPr kumimoji="1" lang="en-US" altLang="en-US" smtClean="0"/>
              <a:t>≠</a:t>
            </a:r>
            <a:r>
              <a:rPr kumimoji="1" lang="en-US" altLang="zh-CN" smtClean="0"/>
              <a:t>0</a:t>
            </a:r>
            <a:r>
              <a:rPr kumimoji="1" lang="zh-CN" altLang="en-US" smtClean="0"/>
              <a:t>（零向量） 时， </a:t>
            </a:r>
            <a:r>
              <a:rPr lang="en-US" altLang="zh-CN" smtClean="0"/>
              <a:t>|| </a:t>
            </a:r>
            <a:r>
              <a:rPr lang="en-US" altLang="zh-CN" i="1" smtClean="0"/>
              <a:t>x </a:t>
            </a:r>
            <a:r>
              <a:rPr lang="en-US" altLang="zh-CN" smtClean="0"/>
              <a:t>|| </a:t>
            </a:r>
            <a:r>
              <a:rPr kumimoji="1" lang="en-US" altLang="zh-CN" smtClean="0">
                <a:latin typeface="Symbol" pitchFamily="18" charset="2"/>
              </a:rPr>
              <a:t>&gt;</a:t>
            </a:r>
            <a:r>
              <a:rPr kumimoji="1" lang="en-US" altLang="zh-CN" smtClean="0"/>
              <a:t> 0</a:t>
            </a:r>
            <a:r>
              <a:rPr kumimoji="1" lang="zh-CN" altLang="en-US" smtClean="0"/>
              <a:t>．</a:t>
            </a:r>
          </a:p>
          <a:p>
            <a:pPr marL="381000" indent="-381000" eaLnBrk="1" hangingPunct="1">
              <a:lnSpc>
                <a:spcPct val="110000"/>
              </a:lnSpc>
              <a:buClr>
                <a:srgbClr val="FF0000"/>
              </a:buClr>
            </a:pPr>
            <a:r>
              <a:rPr kumimoji="1" lang="zh-CN" altLang="en-US" smtClean="0">
                <a:solidFill>
                  <a:srgbClr val="0000FF"/>
                </a:solidFill>
              </a:rPr>
              <a:t>齐次性： </a:t>
            </a:r>
            <a:r>
              <a:rPr lang="en-US" altLang="zh-CN" smtClean="0"/>
              <a:t>|| </a:t>
            </a:r>
            <a:r>
              <a:rPr kumimoji="1" lang="en-US" altLang="zh-CN" i="1" smtClean="0">
                <a:latin typeface="Symbol" pitchFamily="18" charset="2"/>
              </a:rPr>
              <a:t>l</a:t>
            </a:r>
            <a:r>
              <a:rPr lang="en-US" altLang="zh-CN" smtClean="0"/>
              <a:t> </a:t>
            </a:r>
            <a:r>
              <a:rPr lang="en-US" altLang="zh-CN" i="1" smtClean="0"/>
              <a:t>x </a:t>
            </a:r>
            <a:r>
              <a:rPr lang="en-US" altLang="zh-CN" smtClean="0"/>
              <a:t>|| = </a:t>
            </a:r>
            <a:r>
              <a:rPr lang="en-US" altLang="zh-CN" smtClean="0">
                <a:solidFill>
                  <a:srgbClr val="FF0000"/>
                </a:solidFill>
              </a:rPr>
              <a:t>| </a:t>
            </a:r>
            <a:r>
              <a:rPr kumimoji="1" lang="en-US" altLang="zh-CN" i="1" smtClean="0">
                <a:solidFill>
                  <a:srgbClr val="FF0000"/>
                </a:solidFill>
                <a:latin typeface="Symbol" pitchFamily="18" charset="2"/>
              </a:rPr>
              <a:t>l </a:t>
            </a:r>
            <a:r>
              <a:rPr kumimoji="1" lang="en-US" altLang="zh-CN" smtClean="0">
                <a:solidFill>
                  <a:srgbClr val="FF0000"/>
                </a:solidFill>
              </a:rPr>
              <a:t>|</a:t>
            </a:r>
            <a:r>
              <a:rPr kumimoji="1" lang="en-US" altLang="zh-CN" smtClean="0"/>
              <a:t> </a:t>
            </a:r>
            <a:r>
              <a:rPr kumimoji="1" lang="en-US" altLang="zh-CN" smtClean="0">
                <a:cs typeface="Times New Roman" pitchFamily="18" charset="0"/>
              </a:rPr>
              <a:t>·</a:t>
            </a:r>
            <a:r>
              <a:rPr kumimoji="1" lang="en-US" altLang="zh-CN" smtClean="0">
                <a:solidFill>
                  <a:srgbClr val="0000FF"/>
                </a:solidFill>
              </a:rPr>
              <a:t> </a:t>
            </a:r>
            <a:r>
              <a:rPr lang="en-US" altLang="zh-CN" smtClean="0"/>
              <a:t>|| </a:t>
            </a:r>
            <a:r>
              <a:rPr lang="en-US" altLang="zh-CN" i="1" smtClean="0"/>
              <a:t>x </a:t>
            </a:r>
            <a:r>
              <a:rPr lang="en-US" altLang="zh-CN" smtClean="0"/>
              <a:t>|| </a:t>
            </a:r>
            <a:r>
              <a:rPr kumimoji="1" lang="zh-CN" altLang="en-US" smtClean="0"/>
              <a:t>．</a:t>
            </a:r>
          </a:p>
        </p:txBody>
      </p:sp>
      <p:graphicFrame>
        <p:nvGraphicFramePr>
          <p:cNvPr id="311302" name="Object 6"/>
          <p:cNvGraphicFramePr>
            <a:graphicFrameLocks noChangeAspect="1"/>
          </p:cNvGraphicFramePr>
          <p:nvPr/>
        </p:nvGraphicFramePr>
        <p:xfrm>
          <a:off x="2357438" y="1500188"/>
          <a:ext cx="4848225" cy="584200"/>
        </p:xfrm>
        <a:graphic>
          <a:graphicData uri="http://schemas.openxmlformats.org/presentationml/2006/ole">
            <mc:AlternateContent xmlns:mc="http://schemas.openxmlformats.org/markup-compatibility/2006">
              <mc:Choice xmlns:v="urn:schemas-microsoft-com:vml" Requires="v">
                <p:oleObj spid="_x0000_s311350" name="Equation" r:id="rId5" imgW="2425700" imgH="292100" progId="">
                  <p:embed/>
                </p:oleObj>
              </mc:Choice>
              <mc:Fallback>
                <p:oleObj name="Equation" r:id="rId5" imgW="2425700" imgH="2921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8" y="1500188"/>
                        <a:ext cx="4848225"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8" name="Object 7"/>
          <p:cNvGraphicFramePr>
            <a:graphicFrameLocks noChangeAspect="1"/>
          </p:cNvGraphicFramePr>
          <p:nvPr/>
        </p:nvGraphicFramePr>
        <p:xfrm>
          <a:off x="954088" y="5942013"/>
          <a:ext cx="6904037" cy="558800"/>
        </p:xfrm>
        <a:graphic>
          <a:graphicData uri="http://schemas.openxmlformats.org/presentationml/2006/ole">
            <mc:AlternateContent xmlns:mc="http://schemas.openxmlformats.org/markup-compatibility/2006">
              <mc:Choice xmlns:v="urn:schemas-microsoft-com:vml" Requires="v">
                <p:oleObj spid="_x0000_s311351" name="Equation" r:id="rId7" imgW="3454400" imgH="279400" progId="">
                  <p:embed/>
                </p:oleObj>
              </mc:Choice>
              <mc:Fallback>
                <p:oleObj name="Equation" r:id="rId7" imgW="3454400" imgH="27940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4088" y="5942013"/>
                        <a:ext cx="6904037"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a:spLocks noChangeArrowheads="1"/>
          </p:cNvSpPr>
          <p:nvPr/>
        </p:nvSpPr>
        <p:spPr bwMode="auto">
          <a:xfrm>
            <a:off x="2100263" y="5243513"/>
            <a:ext cx="1371600" cy="48577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0" name="矩形 9"/>
          <p:cNvSpPr>
            <a:spLocks noChangeArrowheads="1"/>
          </p:cNvSpPr>
          <p:nvPr/>
        </p:nvSpPr>
        <p:spPr bwMode="auto">
          <a:xfrm>
            <a:off x="3471863" y="5243513"/>
            <a:ext cx="1357312" cy="48577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1" name="矩形 10"/>
          <p:cNvSpPr>
            <a:spLocks noChangeArrowheads="1"/>
          </p:cNvSpPr>
          <p:nvPr/>
        </p:nvSpPr>
        <p:spPr bwMode="auto">
          <a:xfrm>
            <a:off x="4829175" y="5243513"/>
            <a:ext cx="1385888" cy="48577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3" name="矩形 12"/>
          <p:cNvSpPr>
            <a:spLocks noChangeArrowheads="1"/>
          </p:cNvSpPr>
          <p:nvPr/>
        </p:nvSpPr>
        <p:spPr bwMode="auto">
          <a:xfrm>
            <a:off x="1728788" y="5988050"/>
            <a:ext cx="1571625" cy="484188"/>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4" name="矩形 13"/>
          <p:cNvSpPr>
            <a:spLocks noChangeArrowheads="1"/>
          </p:cNvSpPr>
          <p:nvPr/>
        </p:nvSpPr>
        <p:spPr bwMode="auto">
          <a:xfrm>
            <a:off x="3314700" y="5988050"/>
            <a:ext cx="1485900" cy="484188"/>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5" name="矩形 14"/>
          <p:cNvSpPr>
            <a:spLocks noChangeArrowheads="1"/>
          </p:cNvSpPr>
          <p:nvPr/>
        </p:nvSpPr>
        <p:spPr bwMode="auto">
          <a:xfrm>
            <a:off x="4814888" y="5988050"/>
            <a:ext cx="1628775" cy="484188"/>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8" name="矩形 17"/>
          <p:cNvSpPr>
            <a:spLocks noChangeArrowheads="1"/>
          </p:cNvSpPr>
          <p:nvPr/>
        </p:nvSpPr>
        <p:spPr bwMode="auto">
          <a:xfrm>
            <a:off x="6443663" y="5988050"/>
            <a:ext cx="1385887" cy="484188"/>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9" name="圆角矩形 18"/>
          <p:cNvSpPr>
            <a:spLocks noChangeArrowheads="1"/>
          </p:cNvSpPr>
          <p:nvPr/>
        </p:nvSpPr>
        <p:spPr bwMode="auto">
          <a:xfrm>
            <a:off x="500063" y="5191125"/>
            <a:ext cx="8501062" cy="1381125"/>
          </a:xfrm>
          <a:prstGeom prst="roundRect">
            <a:avLst>
              <a:gd name="adj" fmla="val 16667"/>
            </a:avLst>
          </a:prstGeom>
          <a:noFill/>
          <a:ln w="28575" algn="ctr">
            <a:solidFill>
              <a:srgbClr val="00CC00"/>
            </a:solidFill>
            <a:round/>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20" name="矩形 19"/>
          <p:cNvSpPr>
            <a:spLocks noChangeArrowheads="1"/>
          </p:cNvSpPr>
          <p:nvPr/>
        </p:nvSpPr>
        <p:spPr bwMode="auto">
          <a:xfrm>
            <a:off x="2157413" y="1628775"/>
            <a:ext cx="1000125"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animEffect transition="in" filter="blinds(horizontal)">
                                      <p:cBhvr>
                                        <p:cTn id="7" dur="500"/>
                                        <p:tgtEl>
                                          <p:spTgt spid="182275">
                                            <p:txEl>
                                              <p:pRg st="0" end="0"/>
                                            </p:txEl>
                                          </p:spTgt>
                                        </p:tgtEl>
                                      </p:cBhvr>
                                    </p:animEffect>
                                  </p:childTnLst>
                                </p:cTn>
                              </p:par>
                              <p:par>
                                <p:cTn id="8" presetID="3" presetClass="exit" presetSubtype="10" fill="hold" grpId="0" nodeType="withEffect">
                                  <p:stCondLst>
                                    <p:cond delay="0"/>
                                  </p:stCondLst>
                                  <p:childTnLst>
                                    <p:animEffect transition="out" filter="blinds(horizontal)">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82275">
                                            <p:txEl>
                                              <p:pRg st="1" end="1"/>
                                            </p:txEl>
                                          </p:spTgt>
                                        </p:tgtEl>
                                        <p:attrNameLst>
                                          <p:attrName>style.visibility</p:attrName>
                                        </p:attrNameLst>
                                      </p:cBhvr>
                                      <p:to>
                                        <p:strVal val="visible"/>
                                      </p:to>
                                    </p:set>
                                    <p:animEffect transition="in" filter="blinds(horizontal)">
                                      <p:cBhvr>
                                        <p:cTn id="15" dur="500"/>
                                        <p:tgtEl>
                                          <p:spTgt spid="182275">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82275">
                                            <p:txEl>
                                              <p:pRg st="2" end="2"/>
                                            </p:txEl>
                                          </p:spTgt>
                                        </p:tgtEl>
                                        <p:attrNameLst>
                                          <p:attrName>style.visibility</p:attrName>
                                        </p:attrNameLst>
                                      </p:cBhvr>
                                      <p:to>
                                        <p:strVal val="visible"/>
                                      </p:to>
                                    </p:set>
                                    <p:animEffect transition="in" filter="blinds(horizontal)">
                                      <p:cBhvr>
                                        <p:cTn id="20" dur="500"/>
                                        <p:tgtEl>
                                          <p:spTgt spid="182275">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182275">
                                            <p:txEl>
                                              <p:pRg st="3" end="3"/>
                                            </p:txEl>
                                          </p:spTgt>
                                        </p:tgtEl>
                                        <p:attrNameLst>
                                          <p:attrName>style.visibility</p:attrName>
                                        </p:attrNameLst>
                                      </p:cBhvr>
                                      <p:to>
                                        <p:strVal val="visible"/>
                                      </p:to>
                                    </p:set>
                                    <p:animEffect transition="in" filter="slide(fromBottom)">
                                      <p:cBhvr>
                                        <p:cTn id="25" dur="500"/>
                                        <p:tgtEl>
                                          <p:spTgt spid="182275">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182275">
                                            <p:txEl>
                                              <p:pRg st="4" end="4"/>
                                            </p:txEl>
                                          </p:spTgt>
                                        </p:tgtEl>
                                        <p:attrNameLst>
                                          <p:attrName>style.visibility</p:attrName>
                                        </p:attrNameLst>
                                      </p:cBhvr>
                                      <p:to>
                                        <p:strVal val="visible"/>
                                      </p:to>
                                    </p:set>
                                    <p:animEffect transition="in" filter="slide(fromBottom)">
                                      <p:cBhvr>
                                        <p:cTn id="30" dur="500"/>
                                        <p:tgtEl>
                                          <p:spTgt spid="182275">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nodeType="clickEffect">
                                  <p:stCondLst>
                                    <p:cond delay="0"/>
                                  </p:stCondLst>
                                  <p:childTnLst>
                                    <p:set>
                                      <p:cBhvr>
                                        <p:cTn id="34" dur="1" fill="hold">
                                          <p:stCondLst>
                                            <p:cond delay="0"/>
                                          </p:stCondLst>
                                        </p:cTn>
                                        <p:tgtEl>
                                          <p:spTgt spid="182275">
                                            <p:txEl>
                                              <p:pRg st="5" end="5"/>
                                            </p:txEl>
                                          </p:spTgt>
                                        </p:tgtEl>
                                        <p:attrNameLst>
                                          <p:attrName>style.visibility</p:attrName>
                                        </p:attrNameLst>
                                      </p:cBhvr>
                                      <p:to>
                                        <p:strVal val="visible"/>
                                      </p:to>
                                    </p:set>
                                    <p:animEffect transition="in" filter="slide(fromBottom)">
                                      <p:cBhvr>
                                        <p:cTn id="35" dur="500"/>
                                        <p:tgtEl>
                                          <p:spTgt spid="182275">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nodeType="clickEffect">
                                  <p:stCondLst>
                                    <p:cond delay="0"/>
                                  </p:stCondLst>
                                  <p:childTnLst>
                                    <p:set>
                                      <p:cBhvr>
                                        <p:cTn id="39" dur="1" fill="hold">
                                          <p:stCondLst>
                                            <p:cond delay="0"/>
                                          </p:stCondLst>
                                        </p:cTn>
                                        <p:tgtEl>
                                          <p:spTgt spid="182275">
                                            <p:txEl>
                                              <p:pRg st="6" end="6"/>
                                            </p:txEl>
                                          </p:spTgt>
                                        </p:tgtEl>
                                        <p:attrNameLst>
                                          <p:attrName>style.visibility</p:attrName>
                                        </p:attrNameLst>
                                      </p:cBhvr>
                                      <p:to>
                                        <p:strVal val="visible"/>
                                      </p:to>
                                    </p:set>
                                    <p:animEffect transition="in" filter="slide(fromBottom)">
                                      <p:cBhvr>
                                        <p:cTn id="40" dur="500"/>
                                        <p:tgtEl>
                                          <p:spTgt spid="182275">
                                            <p:txEl>
                                              <p:pRg st="6" end="6"/>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edge">
                                      <p:cBhvr>
                                        <p:cTn id="45" dur="1000"/>
                                        <p:tgtEl>
                                          <p:spTgt spid="19"/>
                                        </p:tgtEl>
                                      </p:cBhvr>
                                    </p:animEffect>
                                  </p:childTnLst>
                                </p:cTn>
                              </p:par>
                            </p:childTnLst>
                          </p:cTn>
                        </p:par>
                        <p:par>
                          <p:cTn id="46" fill="hold" nodeType="afterGroup">
                            <p:stCondLst>
                              <p:cond delay="1000"/>
                            </p:stCondLst>
                            <p:childTnLst>
                              <p:par>
                                <p:cTn id="47" presetID="3" presetClass="entr" presetSubtype="10" fill="hold" nodeType="afterEffect">
                                  <p:stCondLst>
                                    <p:cond delay="0"/>
                                  </p:stCondLst>
                                  <p:childTnLst>
                                    <p:set>
                                      <p:cBhvr>
                                        <p:cTn id="48" dur="1" fill="hold">
                                          <p:stCondLst>
                                            <p:cond delay="0"/>
                                          </p:stCondLst>
                                        </p:cTn>
                                        <p:tgtEl>
                                          <p:spTgt spid="182277"/>
                                        </p:tgtEl>
                                        <p:attrNameLst>
                                          <p:attrName>style.visibility</p:attrName>
                                        </p:attrNameLst>
                                      </p:cBhvr>
                                      <p:to>
                                        <p:strVal val="visible"/>
                                      </p:to>
                                    </p:set>
                                    <p:animEffect transition="in" filter="blinds(horizontal)">
                                      <p:cBhvr>
                                        <p:cTn id="49" dur="500"/>
                                        <p:tgtEl>
                                          <p:spTgt spid="18227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xit" presetSubtype="8" fill="hold" grpId="0" nodeType="clickEffect">
                                  <p:stCondLst>
                                    <p:cond delay="0"/>
                                  </p:stCondLst>
                                  <p:childTnLst>
                                    <p:animEffect transition="out" filter="wipe(left)">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xit" presetSubtype="8" fill="hold" grpId="0" nodeType="clickEffect">
                                  <p:stCondLst>
                                    <p:cond delay="0"/>
                                  </p:stCondLst>
                                  <p:childTnLst>
                                    <p:animEffect transition="out" filter="wipe(left)">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xit" presetSubtype="8" fill="hold" grpId="0" nodeType="clickEffect">
                                  <p:stCondLst>
                                    <p:cond delay="0"/>
                                  </p:stCondLst>
                                  <p:childTnLst>
                                    <p:animEffect transition="out" filter="wipe(left)">
                                      <p:cBhvr>
                                        <p:cTn id="63" dur="500"/>
                                        <p:tgtEl>
                                          <p:spTgt spid="11"/>
                                        </p:tgtEl>
                                      </p:cBhvr>
                                    </p:animEffect>
                                    <p:set>
                                      <p:cBhvr>
                                        <p:cTn id="64" dur="1" fill="hold">
                                          <p:stCondLst>
                                            <p:cond delay="499"/>
                                          </p:stCondLst>
                                        </p:cTn>
                                        <p:tgtEl>
                                          <p:spTgt spid="11"/>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82278"/>
                                        </p:tgtEl>
                                        <p:attrNameLst>
                                          <p:attrName>style.visibility</p:attrName>
                                        </p:attrNameLst>
                                      </p:cBhvr>
                                      <p:to>
                                        <p:strVal val="visible"/>
                                      </p:to>
                                    </p:set>
                                    <p:animEffect transition="in" filter="blinds(horizontal)">
                                      <p:cBhvr>
                                        <p:cTn id="69" dur="500"/>
                                        <p:tgtEl>
                                          <p:spTgt spid="18227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xit" presetSubtype="8" fill="hold" grpId="0" nodeType="clickEffect">
                                  <p:stCondLst>
                                    <p:cond delay="0"/>
                                  </p:stCondLst>
                                  <p:childTnLst>
                                    <p:animEffect transition="out" filter="wipe(left)">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xit" presetSubtype="8" fill="hold" grpId="0" nodeType="clickEffect">
                                  <p:stCondLst>
                                    <p:cond delay="0"/>
                                  </p:stCondLst>
                                  <p:childTnLst>
                                    <p:animEffect transition="out" filter="wipe(left)">
                                      <p:cBhvr>
                                        <p:cTn id="78" dur="500"/>
                                        <p:tgtEl>
                                          <p:spTgt spid="14"/>
                                        </p:tgtEl>
                                      </p:cBhvr>
                                    </p:animEffect>
                                    <p:set>
                                      <p:cBhvr>
                                        <p:cTn id="79" dur="1" fill="hold">
                                          <p:stCondLst>
                                            <p:cond delay="499"/>
                                          </p:stCondLst>
                                        </p:cTn>
                                        <p:tgtEl>
                                          <p:spTgt spid="14"/>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xit" presetSubtype="8" fill="hold" grpId="0" nodeType="clickEffect">
                                  <p:stCondLst>
                                    <p:cond delay="0"/>
                                  </p:stCondLst>
                                  <p:childTnLst>
                                    <p:animEffect transition="out" filter="wipe(left)">
                                      <p:cBhvr>
                                        <p:cTn id="83" dur="500"/>
                                        <p:tgtEl>
                                          <p:spTgt spid="15"/>
                                        </p:tgtEl>
                                      </p:cBhvr>
                                    </p:animEffect>
                                    <p:set>
                                      <p:cBhvr>
                                        <p:cTn id="84" dur="1" fill="hold">
                                          <p:stCondLst>
                                            <p:cond delay="499"/>
                                          </p:stCondLst>
                                        </p:cTn>
                                        <p:tgtEl>
                                          <p:spTgt spid="15"/>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xit" presetSubtype="8" fill="hold" grpId="0" nodeType="clickEffect">
                                  <p:stCondLst>
                                    <p:cond delay="0"/>
                                  </p:stCondLst>
                                  <p:childTnLst>
                                    <p:animEffect transition="out" filter="wipe(left)">
                                      <p:cBhvr>
                                        <p:cTn id="88" dur="500"/>
                                        <p:tgtEl>
                                          <p:spTgt spid="18"/>
                                        </p:tgtEl>
                                      </p:cBhvr>
                                    </p:animEffect>
                                    <p:set>
                                      <p:cBhvr>
                                        <p:cTn id="89"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8" grpId="0" animBg="1"/>
      <p:bldP spid="19" grpId="0" animBg="1"/>
      <p:bldP spid="20" grpId="0" animBg="1"/>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4" name="Rectangle 2"/>
          <p:cNvSpPr>
            <a:spLocks noGrp="1" noChangeArrowheads="1"/>
          </p:cNvSpPr>
          <p:nvPr>
            <p:ph type="title"/>
          </p:nvPr>
        </p:nvSpPr>
        <p:spPr/>
        <p:txBody>
          <a:bodyPr/>
          <a:lstStyle/>
          <a:p>
            <a:pPr eaLnBrk="1" hangingPunct="1"/>
            <a:r>
              <a:rPr lang="zh-CN" altLang="en-US" smtClean="0">
                <a:solidFill>
                  <a:srgbClr val="0000FF"/>
                </a:solidFill>
              </a:rPr>
              <a:t>向量的长度</a:t>
            </a:r>
          </a:p>
        </p:txBody>
      </p:sp>
      <p:sp>
        <p:nvSpPr>
          <p:cNvPr id="182275" name="Rectangle 3"/>
          <p:cNvSpPr>
            <a:spLocks noGrp="1" noChangeArrowheads="1"/>
          </p:cNvSpPr>
          <p:nvPr>
            <p:ph type="body" idx="1"/>
          </p:nvPr>
        </p:nvSpPr>
        <p:spPr>
          <a:xfrm>
            <a:off x="457200" y="1590675"/>
            <a:ext cx="8229600" cy="3970338"/>
          </a:xfrm>
        </p:spPr>
        <p:txBody>
          <a:bodyPr>
            <a:spAutoFit/>
          </a:bodyPr>
          <a:lstStyle/>
          <a:p>
            <a:pPr marL="381000" indent="-381000" eaLnBrk="1" hangingPunct="1">
              <a:lnSpc>
                <a:spcPct val="110000"/>
              </a:lnSpc>
              <a:buFont typeface="Wingdings" pitchFamily="2" charset="2"/>
              <a:buNone/>
            </a:pPr>
            <a:r>
              <a:rPr lang="zh-CN" altLang="en-US" smtClean="0">
                <a:solidFill>
                  <a:srgbClr val="0000FF"/>
                </a:solidFill>
              </a:rPr>
              <a:t>定义：</a:t>
            </a:r>
            <a:r>
              <a:rPr lang="zh-CN" altLang="en-US" smtClean="0"/>
              <a:t>令</a:t>
            </a:r>
          </a:p>
          <a:p>
            <a:pPr marL="381000" indent="-381000" eaLnBrk="1" hangingPunct="1">
              <a:lnSpc>
                <a:spcPct val="140000"/>
              </a:lnSpc>
              <a:buFont typeface="Wingdings" pitchFamily="2" charset="2"/>
              <a:buNone/>
            </a:pPr>
            <a:r>
              <a:rPr lang="zh-CN" altLang="en-US" smtClean="0"/>
              <a:t>称 </a:t>
            </a:r>
            <a:r>
              <a:rPr lang="en-US" altLang="zh-CN" smtClean="0"/>
              <a:t>|| </a:t>
            </a:r>
            <a:r>
              <a:rPr lang="en-US" altLang="zh-CN" i="1" smtClean="0"/>
              <a:t>x </a:t>
            </a:r>
            <a:r>
              <a:rPr lang="en-US" altLang="zh-CN" smtClean="0"/>
              <a:t>|| </a:t>
            </a:r>
            <a:r>
              <a:rPr lang="zh-CN" altLang="en-US" smtClean="0"/>
              <a:t>为 </a:t>
            </a:r>
            <a:r>
              <a:rPr kumimoji="1" lang="en-US" altLang="zh-CN" i="1" smtClean="0"/>
              <a:t>n </a:t>
            </a:r>
            <a:r>
              <a:rPr kumimoji="1" lang="zh-CN" altLang="en-US" smtClean="0"/>
              <a:t>维向量 </a:t>
            </a:r>
            <a:r>
              <a:rPr lang="en-US" altLang="zh-CN" i="1" smtClean="0"/>
              <a:t>x </a:t>
            </a:r>
            <a:r>
              <a:rPr lang="zh-CN" altLang="en-US" smtClean="0"/>
              <a:t>的</a:t>
            </a:r>
            <a:r>
              <a:rPr lang="zh-CN" altLang="en-US" smtClean="0">
                <a:solidFill>
                  <a:srgbClr val="FF0000"/>
                </a:solidFill>
              </a:rPr>
              <a:t>长度</a:t>
            </a:r>
            <a:r>
              <a:rPr lang="zh-CN" altLang="en-US" smtClean="0"/>
              <a:t>（或</a:t>
            </a:r>
            <a:r>
              <a:rPr lang="zh-CN" altLang="en-US" smtClean="0">
                <a:solidFill>
                  <a:srgbClr val="FF0000"/>
                </a:solidFill>
              </a:rPr>
              <a:t>范数</a:t>
            </a:r>
            <a:r>
              <a:rPr lang="zh-CN" altLang="en-US" smtClean="0"/>
              <a:t>）．</a:t>
            </a:r>
          </a:p>
          <a:p>
            <a:pPr marL="381000" indent="-381000" eaLnBrk="1" hangingPunct="1">
              <a:lnSpc>
                <a:spcPct val="110000"/>
              </a:lnSpc>
              <a:buFont typeface="Wingdings" pitchFamily="2" charset="2"/>
              <a:buNone/>
            </a:pPr>
            <a:r>
              <a:rPr lang="zh-CN" altLang="en-US" smtClean="0"/>
              <a:t>当 </a:t>
            </a:r>
            <a:r>
              <a:rPr lang="en-US" altLang="zh-CN" smtClean="0"/>
              <a:t>|| </a:t>
            </a:r>
            <a:r>
              <a:rPr lang="en-US" altLang="zh-CN" i="1" smtClean="0"/>
              <a:t>x </a:t>
            </a:r>
            <a:r>
              <a:rPr lang="en-US" altLang="zh-CN" smtClean="0"/>
              <a:t>|| = 1</a:t>
            </a:r>
            <a:r>
              <a:rPr lang="zh-CN" altLang="en-US" smtClean="0"/>
              <a:t>时，称 </a:t>
            </a:r>
            <a:r>
              <a:rPr lang="en-US" altLang="zh-CN" i="1" smtClean="0"/>
              <a:t>x </a:t>
            </a:r>
            <a:r>
              <a:rPr lang="zh-CN" altLang="en-US" smtClean="0"/>
              <a:t>为</a:t>
            </a:r>
            <a:r>
              <a:rPr lang="zh-CN" altLang="en-US" smtClean="0">
                <a:solidFill>
                  <a:srgbClr val="FF0000"/>
                </a:solidFill>
              </a:rPr>
              <a:t>单位向量</a:t>
            </a:r>
            <a:r>
              <a:rPr lang="zh-CN" altLang="en-US" smtClean="0"/>
              <a:t>．</a:t>
            </a:r>
          </a:p>
          <a:p>
            <a:pPr marL="381000" indent="-381000" eaLnBrk="1" hangingPunct="1">
              <a:lnSpc>
                <a:spcPct val="110000"/>
              </a:lnSpc>
              <a:buFont typeface="Wingdings" pitchFamily="2" charset="2"/>
              <a:buNone/>
            </a:pPr>
            <a:r>
              <a:rPr kumimoji="1" lang="zh-CN" altLang="en-US" smtClean="0"/>
              <a:t>向量的长度具有下列性质：</a:t>
            </a:r>
          </a:p>
          <a:p>
            <a:pPr marL="381000" indent="-381000" eaLnBrk="1" hangingPunct="1">
              <a:lnSpc>
                <a:spcPct val="110000"/>
              </a:lnSpc>
              <a:buClr>
                <a:srgbClr val="FF0000"/>
              </a:buClr>
            </a:pPr>
            <a:r>
              <a:rPr kumimoji="1" lang="zh-CN" altLang="en-US" smtClean="0">
                <a:solidFill>
                  <a:srgbClr val="0000FF"/>
                </a:solidFill>
              </a:rPr>
              <a:t>非负性：</a:t>
            </a:r>
            <a:r>
              <a:rPr kumimoji="1" lang="zh-CN" altLang="en-US" smtClean="0"/>
              <a:t>当 </a:t>
            </a:r>
            <a:r>
              <a:rPr kumimoji="1" lang="en-US" altLang="zh-CN" i="1" smtClean="0"/>
              <a:t>x</a:t>
            </a:r>
            <a:r>
              <a:rPr kumimoji="1" lang="en-US" altLang="zh-CN" smtClean="0"/>
              <a:t> = 0</a:t>
            </a:r>
            <a:r>
              <a:rPr kumimoji="1" lang="zh-CN" altLang="en-US" smtClean="0"/>
              <a:t>（零向量） 时， </a:t>
            </a:r>
            <a:r>
              <a:rPr lang="en-US" altLang="zh-CN" smtClean="0"/>
              <a:t>|| </a:t>
            </a:r>
            <a:r>
              <a:rPr lang="en-US" altLang="zh-CN" i="1" smtClean="0"/>
              <a:t>x </a:t>
            </a:r>
            <a:r>
              <a:rPr lang="en-US" altLang="zh-CN" smtClean="0"/>
              <a:t>|| </a:t>
            </a:r>
            <a:r>
              <a:rPr kumimoji="1" lang="en-US" altLang="zh-CN" smtClean="0"/>
              <a:t>= 0</a:t>
            </a:r>
            <a:r>
              <a:rPr kumimoji="1" lang="zh-CN" altLang="en-US" smtClean="0"/>
              <a:t>；</a:t>
            </a:r>
          </a:p>
          <a:p>
            <a:pPr marL="381000" indent="-381000" eaLnBrk="1" hangingPunct="1">
              <a:lnSpc>
                <a:spcPct val="110000"/>
              </a:lnSpc>
              <a:buClr>
                <a:srgbClr val="FF0000"/>
              </a:buClr>
              <a:buFont typeface="Wingdings" pitchFamily="2" charset="2"/>
              <a:buNone/>
            </a:pPr>
            <a:r>
              <a:rPr kumimoji="1" lang="zh-CN" altLang="en-US" smtClean="0"/>
              <a:t>                     当 </a:t>
            </a:r>
            <a:r>
              <a:rPr kumimoji="1" lang="en-US" altLang="zh-CN" i="1" smtClean="0"/>
              <a:t>x </a:t>
            </a:r>
            <a:r>
              <a:rPr kumimoji="1" lang="en-US" altLang="en-US" smtClean="0"/>
              <a:t>≠ </a:t>
            </a:r>
            <a:r>
              <a:rPr kumimoji="1" lang="en-US" altLang="zh-CN" smtClean="0"/>
              <a:t>0</a:t>
            </a:r>
            <a:r>
              <a:rPr kumimoji="1" lang="zh-CN" altLang="en-US" smtClean="0"/>
              <a:t>（零向量） 时， </a:t>
            </a:r>
            <a:r>
              <a:rPr lang="en-US" altLang="zh-CN" smtClean="0"/>
              <a:t>|| </a:t>
            </a:r>
            <a:r>
              <a:rPr lang="en-US" altLang="zh-CN" i="1" smtClean="0"/>
              <a:t>x </a:t>
            </a:r>
            <a:r>
              <a:rPr lang="en-US" altLang="zh-CN" smtClean="0"/>
              <a:t>|| </a:t>
            </a:r>
            <a:r>
              <a:rPr kumimoji="1" lang="en-US" altLang="zh-CN" smtClean="0">
                <a:latin typeface="Symbol" pitchFamily="18" charset="2"/>
              </a:rPr>
              <a:t>&gt;</a:t>
            </a:r>
            <a:r>
              <a:rPr kumimoji="1" lang="en-US" altLang="zh-CN" smtClean="0"/>
              <a:t> 0</a:t>
            </a:r>
            <a:r>
              <a:rPr kumimoji="1" lang="zh-CN" altLang="en-US" smtClean="0"/>
              <a:t>．</a:t>
            </a:r>
          </a:p>
          <a:p>
            <a:pPr marL="381000" indent="-381000" eaLnBrk="1" hangingPunct="1">
              <a:lnSpc>
                <a:spcPct val="110000"/>
              </a:lnSpc>
              <a:buClr>
                <a:srgbClr val="FF0000"/>
              </a:buClr>
            </a:pPr>
            <a:r>
              <a:rPr kumimoji="1" lang="zh-CN" altLang="en-US" smtClean="0">
                <a:solidFill>
                  <a:srgbClr val="0000FF"/>
                </a:solidFill>
              </a:rPr>
              <a:t>齐次性： </a:t>
            </a:r>
            <a:r>
              <a:rPr lang="en-US" altLang="zh-CN" smtClean="0"/>
              <a:t>|| </a:t>
            </a:r>
            <a:r>
              <a:rPr kumimoji="1" lang="en-US" altLang="zh-CN" i="1" smtClean="0">
                <a:latin typeface="Symbol" pitchFamily="18" charset="2"/>
              </a:rPr>
              <a:t>l</a:t>
            </a:r>
            <a:r>
              <a:rPr lang="en-US" altLang="zh-CN" smtClean="0"/>
              <a:t> </a:t>
            </a:r>
            <a:r>
              <a:rPr lang="en-US" altLang="zh-CN" i="1" smtClean="0"/>
              <a:t>x </a:t>
            </a:r>
            <a:r>
              <a:rPr lang="en-US" altLang="zh-CN" smtClean="0"/>
              <a:t>|| = </a:t>
            </a:r>
            <a:r>
              <a:rPr lang="en-US" altLang="zh-CN" smtClean="0">
                <a:solidFill>
                  <a:srgbClr val="FF0000"/>
                </a:solidFill>
              </a:rPr>
              <a:t>| </a:t>
            </a:r>
            <a:r>
              <a:rPr kumimoji="1" lang="en-US" altLang="zh-CN" i="1" smtClean="0">
                <a:solidFill>
                  <a:srgbClr val="FF0000"/>
                </a:solidFill>
                <a:latin typeface="Symbol" pitchFamily="18" charset="2"/>
              </a:rPr>
              <a:t>l </a:t>
            </a:r>
            <a:r>
              <a:rPr kumimoji="1" lang="en-US" altLang="zh-CN" smtClean="0">
                <a:solidFill>
                  <a:srgbClr val="FF0000"/>
                </a:solidFill>
              </a:rPr>
              <a:t>|</a:t>
            </a:r>
            <a:r>
              <a:rPr kumimoji="1" lang="en-US" altLang="zh-CN" smtClean="0"/>
              <a:t> </a:t>
            </a:r>
            <a:r>
              <a:rPr kumimoji="1" lang="en-US" altLang="zh-CN" smtClean="0">
                <a:cs typeface="Times New Roman" pitchFamily="18" charset="0"/>
              </a:rPr>
              <a:t>·</a:t>
            </a:r>
            <a:r>
              <a:rPr kumimoji="1" lang="en-US" altLang="zh-CN" smtClean="0">
                <a:solidFill>
                  <a:srgbClr val="0000FF"/>
                </a:solidFill>
              </a:rPr>
              <a:t> </a:t>
            </a:r>
            <a:r>
              <a:rPr lang="en-US" altLang="zh-CN" smtClean="0"/>
              <a:t>|| </a:t>
            </a:r>
            <a:r>
              <a:rPr lang="en-US" altLang="zh-CN" i="1" smtClean="0"/>
              <a:t>x </a:t>
            </a:r>
            <a:r>
              <a:rPr lang="en-US" altLang="zh-CN" smtClean="0"/>
              <a:t>||</a:t>
            </a:r>
            <a:r>
              <a:rPr kumimoji="1" lang="zh-CN" altLang="en-US" smtClean="0"/>
              <a:t>．</a:t>
            </a:r>
          </a:p>
          <a:p>
            <a:pPr marL="381000" indent="-381000" eaLnBrk="1" hangingPunct="1">
              <a:lnSpc>
                <a:spcPct val="110000"/>
              </a:lnSpc>
              <a:buClr>
                <a:srgbClr val="FF0000"/>
              </a:buClr>
            </a:pPr>
            <a:r>
              <a:rPr kumimoji="1" lang="zh-CN" altLang="en-US" smtClean="0">
                <a:solidFill>
                  <a:srgbClr val="0000FF"/>
                </a:solidFill>
              </a:rPr>
              <a:t>三角不等式：</a:t>
            </a:r>
            <a:r>
              <a:rPr kumimoji="1" lang="zh-CN" altLang="en-US" smtClean="0"/>
              <a:t> </a:t>
            </a:r>
            <a:r>
              <a:rPr lang="en-US" altLang="zh-CN" smtClean="0"/>
              <a:t>|| </a:t>
            </a:r>
            <a:r>
              <a:rPr lang="en-US" altLang="zh-CN" i="1" smtClean="0"/>
              <a:t>x + y </a:t>
            </a:r>
            <a:r>
              <a:rPr lang="en-US" altLang="zh-CN" smtClean="0"/>
              <a:t>|| ≤</a:t>
            </a:r>
            <a:r>
              <a:rPr lang="en-US" altLang="zh-CN" sz="2000" smtClean="0"/>
              <a:t> </a:t>
            </a:r>
            <a:r>
              <a:rPr lang="en-US" altLang="zh-CN" smtClean="0"/>
              <a:t>|| </a:t>
            </a:r>
            <a:r>
              <a:rPr lang="en-US" altLang="zh-CN" i="1" smtClean="0"/>
              <a:t>x </a:t>
            </a:r>
            <a:r>
              <a:rPr lang="en-US" altLang="zh-CN" smtClean="0"/>
              <a:t>|| + || </a:t>
            </a:r>
            <a:r>
              <a:rPr lang="en-US" altLang="zh-CN" i="1" smtClean="0"/>
              <a:t>y </a:t>
            </a:r>
            <a:r>
              <a:rPr lang="en-US" altLang="zh-CN" smtClean="0"/>
              <a:t>||</a:t>
            </a:r>
            <a:r>
              <a:rPr kumimoji="1" lang="zh-CN" altLang="en-US" smtClean="0"/>
              <a:t>．</a:t>
            </a:r>
          </a:p>
        </p:txBody>
      </p:sp>
      <p:graphicFrame>
        <p:nvGraphicFramePr>
          <p:cNvPr id="312323" name="Object 3"/>
          <p:cNvGraphicFramePr>
            <a:graphicFrameLocks noChangeAspect="1"/>
          </p:cNvGraphicFramePr>
          <p:nvPr/>
        </p:nvGraphicFramePr>
        <p:xfrm>
          <a:off x="2378075" y="1500188"/>
          <a:ext cx="4391025" cy="584200"/>
        </p:xfrm>
        <a:graphic>
          <a:graphicData uri="http://schemas.openxmlformats.org/presentationml/2006/ole">
            <mc:AlternateContent xmlns:mc="http://schemas.openxmlformats.org/markup-compatibility/2006">
              <mc:Choice xmlns:v="urn:schemas-microsoft-com:vml" Requires="v">
                <p:oleObj spid="_x0000_s312339" name="Equation" r:id="rId3" imgW="2197100" imgH="292100" progId="">
                  <p:embed/>
                </p:oleObj>
              </mc:Choice>
              <mc:Fallback>
                <p:oleObj name="Equation" r:id="rId3" imgW="2197100" imgH="2921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075" y="1500188"/>
                        <a:ext cx="4391025"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69"/>
          <p:cNvGrpSpPr>
            <a:grpSpLocks/>
          </p:cNvGrpSpPr>
          <p:nvPr/>
        </p:nvGrpSpPr>
        <p:grpSpPr bwMode="auto">
          <a:xfrm>
            <a:off x="6267450" y="5972175"/>
            <a:ext cx="1643063" cy="714375"/>
            <a:chOff x="6000762" y="5572140"/>
            <a:chExt cx="1643074" cy="714380"/>
          </a:xfrm>
        </p:grpSpPr>
        <p:sp>
          <p:nvSpPr>
            <p:cNvPr id="312339" name="Text Box 9"/>
            <p:cNvSpPr txBox="1">
              <a:spLocks noChangeArrowheads="1"/>
            </p:cNvSpPr>
            <p:nvPr/>
          </p:nvSpPr>
          <p:spPr bwMode="auto">
            <a:xfrm>
              <a:off x="6858018" y="5824854"/>
              <a:ext cx="338554" cy="461665"/>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FF0000"/>
                  </a:solidFill>
                  <a:latin typeface="Times New Roman" pitchFamily="18" charset="0"/>
                  <a:ea typeface="楷体_GB2312"/>
                  <a:cs typeface="楷体_GB2312"/>
                </a:rPr>
                <a:t>x</a:t>
              </a:r>
              <a:endParaRPr kumimoji="1" lang="en-US" altLang="zh-CN" sz="2400" b="1" baseline="-25000">
                <a:solidFill>
                  <a:srgbClr val="FF0000"/>
                </a:solidFill>
                <a:latin typeface="Times New Roman" pitchFamily="18" charset="0"/>
                <a:ea typeface="楷体_GB2312"/>
                <a:cs typeface="楷体_GB2312"/>
              </a:endParaRPr>
            </a:p>
          </p:txBody>
        </p:sp>
        <p:cxnSp>
          <p:nvCxnSpPr>
            <p:cNvPr id="312340" name="直接连接符 71"/>
            <p:cNvCxnSpPr>
              <a:cxnSpLocks noChangeShapeType="1"/>
            </p:cNvCxnSpPr>
            <p:nvPr/>
          </p:nvCxnSpPr>
          <p:spPr bwMode="auto">
            <a:xfrm flipV="1">
              <a:off x="6000762" y="5572140"/>
              <a:ext cx="1643074" cy="714380"/>
            </a:xfrm>
            <a:prstGeom prst="line">
              <a:avLst/>
            </a:prstGeom>
            <a:noFill/>
            <a:ln w="28575" algn="ctr">
              <a:solidFill>
                <a:srgbClr val="FF3300"/>
              </a:solidFill>
              <a:round/>
              <a:headEnd/>
              <a:tailEnd/>
            </a:ln>
          </p:spPr>
        </p:cxnSp>
      </p:grpSp>
      <p:grpSp>
        <p:nvGrpSpPr>
          <p:cNvPr id="3" name="组合 72"/>
          <p:cNvGrpSpPr>
            <a:grpSpLocks/>
          </p:cNvGrpSpPr>
          <p:nvPr/>
        </p:nvGrpSpPr>
        <p:grpSpPr bwMode="auto">
          <a:xfrm>
            <a:off x="6288088" y="5257800"/>
            <a:ext cx="749300" cy="1428750"/>
            <a:chOff x="1428728" y="2000240"/>
            <a:chExt cx="749550" cy="1428760"/>
          </a:xfrm>
        </p:grpSpPr>
        <p:cxnSp>
          <p:nvCxnSpPr>
            <p:cNvPr id="312337" name="直接连接符 73"/>
            <p:cNvCxnSpPr>
              <a:cxnSpLocks noChangeShapeType="1"/>
            </p:cNvCxnSpPr>
            <p:nvPr/>
          </p:nvCxnSpPr>
          <p:spPr bwMode="auto">
            <a:xfrm rot="5400000" flipH="1" flipV="1">
              <a:off x="1035819" y="2393149"/>
              <a:ext cx="1428760" cy="642942"/>
            </a:xfrm>
            <a:prstGeom prst="line">
              <a:avLst/>
            </a:prstGeom>
            <a:noFill/>
            <a:ln w="28575" algn="ctr">
              <a:solidFill>
                <a:srgbClr val="FF3300"/>
              </a:solidFill>
              <a:round/>
              <a:headEnd/>
              <a:tailEnd/>
            </a:ln>
          </p:spPr>
        </p:cxnSp>
        <p:sp>
          <p:nvSpPr>
            <p:cNvPr id="312338" name="Text Box 9"/>
            <p:cNvSpPr txBox="1">
              <a:spLocks noChangeArrowheads="1"/>
            </p:cNvSpPr>
            <p:nvPr/>
          </p:nvSpPr>
          <p:spPr bwMode="auto">
            <a:xfrm>
              <a:off x="1857356" y="2483788"/>
              <a:ext cx="320922" cy="461665"/>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FF0000"/>
                  </a:solidFill>
                  <a:latin typeface="Times New Roman" pitchFamily="18" charset="0"/>
                  <a:ea typeface="楷体_GB2312"/>
                  <a:cs typeface="楷体_GB2312"/>
                </a:rPr>
                <a:t>y</a:t>
              </a:r>
              <a:endParaRPr kumimoji="1" lang="en-US" altLang="zh-CN" sz="2400" b="1" baseline="-25000">
                <a:solidFill>
                  <a:srgbClr val="FF0000"/>
                </a:solidFill>
                <a:latin typeface="Times New Roman" pitchFamily="18" charset="0"/>
                <a:ea typeface="楷体_GB2312"/>
                <a:cs typeface="楷体_GB2312"/>
              </a:endParaRPr>
            </a:p>
          </p:txBody>
        </p:sp>
      </p:grpSp>
      <p:grpSp>
        <p:nvGrpSpPr>
          <p:cNvPr id="4" name="组合 75"/>
          <p:cNvGrpSpPr>
            <a:grpSpLocks/>
          </p:cNvGrpSpPr>
          <p:nvPr/>
        </p:nvGrpSpPr>
        <p:grpSpPr bwMode="auto">
          <a:xfrm>
            <a:off x="6267450" y="4557713"/>
            <a:ext cx="2286000" cy="2143125"/>
            <a:chOff x="6000760" y="4157894"/>
            <a:chExt cx="2286016" cy="2143140"/>
          </a:xfrm>
        </p:grpSpPr>
        <p:sp>
          <p:nvSpPr>
            <p:cNvPr id="312335" name="Text Box 9"/>
            <p:cNvSpPr txBox="1">
              <a:spLocks noChangeArrowheads="1"/>
            </p:cNvSpPr>
            <p:nvPr/>
          </p:nvSpPr>
          <p:spPr bwMode="auto">
            <a:xfrm>
              <a:off x="6762764" y="4286255"/>
              <a:ext cx="803425" cy="461665"/>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0000FF"/>
                  </a:solidFill>
                  <a:latin typeface="Times New Roman" pitchFamily="18" charset="0"/>
                  <a:ea typeface="楷体_GB2312"/>
                  <a:cs typeface="楷体_GB2312"/>
                </a:rPr>
                <a:t>x + y</a:t>
              </a:r>
              <a:endParaRPr kumimoji="1" lang="en-US" altLang="zh-CN" sz="2400" b="1" baseline="-25000">
                <a:solidFill>
                  <a:srgbClr val="0000FF"/>
                </a:solidFill>
                <a:latin typeface="Times New Roman" pitchFamily="18" charset="0"/>
                <a:ea typeface="楷体_GB2312"/>
                <a:cs typeface="楷体_GB2312"/>
              </a:endParaRPr>
            </a:p>
          </p:txBody>
        </p:sp>
        <p:cxnSp>
          <p:nvCxnSpPr>
            <p:cNvPr id="312336" name="直接连接符 77"/>
            <p:cNvCxnSpPr>
              <a:cxnSpLocks noChangeShapeType="1"/>
            </p:cNvCxnSpPr>
            <p:nvPr/>
          </p:nvCxnSpPr>
          <p:spPr bwMode="auto">
            <a:xfrm flipV="1">
              <a:off x="6000760" y="4157894"/>
              <a:ext cx="2286016" cy="2143140"/>
            </a:xfrm>
            <a:prstGeom prst="line">
              <a:avLst/>
            </a:prstGeom>
            <a:noFill/>
            <a:ln w="28575" algn="ctr">
              <a:solidFill>
                <a:srgbClr val="0000FF"/>
              </a:solidFill>
              <a:round/>
              <a:headEnd/>
              <a:tailEnd/>
            </a:ln>
          </p:spPr>
        </p:cxnSp>
      </p:grpSp>
      <p:grpSp>
        <p:nvGrpSpPr>
          <p:cNvPr id="5" name="组合 78"/>
          <p:cNvGrpSpPr>
            <a:grpSpLocks/>
          </p:cNvGrpSpPr>
          <p:nvPr/>
        </p:nvGrpSpPr>
        <p:grpSpPr bwMode="auto">
          <a:xfrm>
            <a:off x="6267450" y="4471988"/>
            <a:ext cx="2519363" cy="2214562"/>
            <a:chOff x="6000760" y="4071942"/>
            <a:chExt cx="2520002" cy="2215651"/>
          </a:xfrm>
        </p:grpSpPr>
        <p:cxnSp>
          <p:nvCxnSpPr>
            <p:cNvPr id="312333" name="直接连接符 79"/>
            <p:cNvCxnSpPr>
              <a:cxnSpLocks noChangeShapeType="1"/>
            </p:cNvCxnSpPr>
            <p:nvPr/>
          </p:nvCxnSpPr>
          <p:spPr bwMode="auto">
            <a:xfrm rot="16200000" flipH="1">
              <a:off x="7260225" y="5027056"/>
              <a:ext cx="1074" cy="2520000"/>
            </a:xfrm>
            <a:prstGeom prst="line">
              <a:avLst/>
            </a:prstGeom>
            <a:noFill/>
            <a:ln w="9525" algn="ctr">
              <a:solidFill>
                <a:schemeClr val="tx1"/>
              </a:solidFill>
              <a:round/>
              <a:headEnd/>
              <a:tailEnd/>
            </a:ln>
          </p:spPr>
        </p:cxnSp>
        <p:cxnSp>
          <p:nvCxnSpPr>
            <p:cNvPr id="312334" name="直接连接符 80"/>
            <p:cNvCxnSpPr>
              <a:cxnSpLocks noChangeShapeType="1"/>
            </p:cNvCxnSpPr>
            <p:nvPr/>
          </p:nvCxnSpPr>
          <p:spPr bwMode="auto">
            <a:xfrm rot="5400000" flipH="1" flipV="1">
              <a:off x="4894031" y="5178671"/>
              <a:ext cx="2214578" cy="1119"/>
            </a:xfrm>
            <a:prstGeom prst="line">
              <a:avLst/>
            </a:prstGeom>
            <a:noFill/>
            <a:ln w="9525" algn="ctr">
              <a:solidFill>
                <a:schemeClr val="tx1"/>
              </a:solidFill>
              <a:round/>
              <a:headEnd/>
              <a:tailEnd/>
            </a:ln>
          </p:spPr>
        </p:cxnSp>
      </p:grpSp>
      <p:grpSp>
        <p:nvGrpSpPr>
          <p:cNvPr id="6" name="组合 83"/>
          <p:cNvGrpSpPr>
            <a:grpSpLocks/>
          </p:cNvGrpSpPr>
          <p:nvPr/>
        </p:nvGrpSpPr>
        <p:grpSpPr bwMode="auto">
          <a:xfrm>
            <a:off x="7908925" y="4543425"/>
            <a:ext cx="749300" cy="1428750"/>
            <a:chOff x="1428728" y="2000240"/>
            <a:chExt cx="749550" cy="1428760"/>
          </a:xfrm>
        </p:grpSpPr>
        <p:cxnSp>
          <p:nvCxnSpPr>
            <p:cNvPr id="312331" name="直接连接符 84"/>
            <p:cNvCxnSpPr>
              <a:cxnSpLocks noChangeShapeType="1"/>
            </p:cNvCxnSpPr>
            <p:nvPr/>
          </p:nvCxnSpPr>
          <p:spPr bwMode="auto">
            <a:xfrm rot="5400000" flipH="1" flipV="1">
              <a:off x="1035819" y="2393149"/>
              <a:ext cx="1428760" cy="642942"/>
            </a:xfrm>
            <a:prstGeom prst="line">
              <a:avLst/>
            </a:prstGeom>
            <a:noFill/>
            <a:ln w="28575" algn="ctr">
              <a:solidFill>
                <a:srgbClr val="FF3300"/>
              </a:solidFill>
              <a:round/>
              <a:headEnd/>
              <a:tailEnd/>
            </a:ln>
          </p:spPr>
        </p:cxnSp>
        <p:sp>
          <p:nvSpPr>
            <p:cNvPr id="312332" name="Text Box 9"/>
            <p:cNvSpPr txBox="1">
              <a:spLocks noChangeArrowheads="1"/>
            </p:cNvSpPr>
            <p:nvPr/>
          </p:nvSpPr>
          <p:spPr bwMode="auto">
            <a:xfrm>
              <a:off x="1857356" y="2483788"/>
              <a:ext cx="320922" cy="461665"/>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FF0000"/>
                  </a:solidFill>
                  <a:latin typeface="Times New Roman" pitchFamily="18" charset="0"/>
                  <a:ea typeface="楷体_GB2312"/>
                  <a:cs typeface="楷体_GB2312"/>
                </a:rPr>
                <a:t>y</a:t>
              </a:r>
              <a:endParaRPr kumimoji="1" lang="en-US" altLang="zh-CN" sz="2400" b="1" baseline="-25000">
                <a:solidFill>
                  <a:srgbClr val="FF0000"/>
                </a:solidFill>
                <a:latin typeface="Times New Roman" pitchFamily="18" charset="0"/>
                <a:ea typeface="楷体_GB231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82275">
                                            <p:txEl>
                                              <p:pRg st="7" end="7"/>
                                            </p:txEl>
                                          </p:spTgt>
                                        </p:tgtEl>
                                        <p:attrNameLst>
                                          <p:attrName>style.visibility</p:attrName>
                                        </p:attrNameLst>
                                      </p:cBhvr>
                                      <p:to>
                                        <p:strVal val="visible"/>
                                      </p:to>
                                    </p:set>
                                    <p:animEffect transition="in" filter="slide(fromBottom)">
                                      <p:cBhvr>
                                        <p:cTn id="32" dur="500"/>
                                        <p:tgtEl>
                                          <p:spTgt spid="1822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52" name="Rectangle 2"/>
          <p:cNvSpPr>
            <a:spLocks noGrp="1" noChangeArrowheads="1"/>
          </p:cNvSpPr>
          <p:nvPr>
            <p:ph type="title"/>
          </p:nvPr>
        </p:nvSpPr>
        <p:spPr/>
        <p:txBody>
          <a:bodyPr/>
          <a:lstStyle/>
          <a:p>
            <a:pPr eaLnBrk="1" hangingPunct="1"/>
            <a:r>
              <a:rPr lang="zh-CN" altLang="en-US" smtClean="0">
                <a:solidFill>
                  <a:srgbClr val="0000FF"/>
                </a:solidFill>
              </a:rPr>
              <a:t>向量的正交性</a:t>
            </a:r>
          </a:p>
        </p:txBody>
      </p:sp>
      <p:sp>
        <p:nvSpPr>
          <p:cNvPr id="183299" name="Rectangle 3"/>
          <p:cNvSpPr>
            <a:spLocks noGrp="1" noChangeArrowheads="1"/>
          </p:cNvSpPr>
          <p:nvPr>
            <p:ph type="body" idx="1"/>
          </p:nvPr>
        </p:nvSpPr>
        <p:spPr>
          <a:xfrm>
            <a:off x="457200" y="1612900"/>
            <a:ext cx="8229600" cy="5041900"/>
          </a:xfrm>
        </p:spPr>
        <p:txBody>
          <a:bodyPr>
            <a:spAutoFit/>
          </a:bodyPr>
          <a:lstStyle/>
          <a:p>
            <a:pPr marL="381000" indent="-381000" eaLnBrk="1" hangingPunct="1">
              <a:lnSpc>
                <a:spcPct val="110000"/>
              </a:lnSpc>
              <a:buClr>
                <a:srgbClr val="0000FF"/>
              </a:buClr>
              <a:buFont typeface="Wingdings" pitchFamily="2" charset="2"/>
              <a:buNone/>
            </a:pPr>
            <a:r>
              <a:rPr kumimoji="1" lang="zh-CN" altLang="en-US" smtClean="0">
                <a:solidFill>
                  <a:srgbClr val="0000FF"/>
                </a:solidFill>
              </a:rPr>
              <a:t>施瓦兹（</a:t>
            </a:r>
            <a:r>
              <a:rPr kumimoji="1" lang="en-US" altLang="zh-CN" smtClean="0">
                <a:solidFill>
                  <a:srgbClr val="0000FF"/>
                </a:solidFill>
              </a:rPr>
              <a:t>Schwarz</a:t>
            </a:r>
            <a:r>
              <a:rPr kumimoji="1" lang="zh-CN" altLang="en-US" smtClean="0">
                <a:solidFill>
                  <a:srgbClr val="0000FF"/>
                </a:solidFill>
              </a:rPr>
              <a:t>）不等式</a:t>
            </a:r>
          </a:p>
          <a:p>
            <a:pPr marL="381000" indent="-381000" algn="ctr" eaLnBrk="1" hangingPunct="1">
              <a:lnSpc>
                <a:spcPct val="110000"/>
              </a:lnSpc>
              <a:buClr>
                <a:srgbClr val="0000FF"/>
              </a:buClr>
              <a:buFont typeface="Wingdings" pitchFamily="2" charset="2"/>
              <a:buNone/>
            </a:pPr>
            <a:r>
              <a:rPr kumimoji="1" lang="en-US" altLang="zh-CN" smtClean="0"/>
              <a:t>[</a:t>
            </a:r>
            <a:r>
              <a:rPr kumimoji="1" lang="en-US" altLang="zh-CN" i="1" smtClean="0"/>
              <a:t>x</a:t>
            </a:r>
            <a:r>
              <a:rPr kumimoji="1" lang="en-US" altLang="zh-CN" smtClean="0"/>
              <a:t>, </a:t>
            </a:r>
            <a:r>
              <a:rPr kumimoji="1" lang="en-US" altLang="zh-CN" i="1" smtClean="0"/>
              <a:t>y</a:t>
            </a:r>
            <a:r>
              <a:rPr kumimoji="1" lang="en-US" altLang="zh-CN" smtClean="0"/>
              <a:t>]</a:t>
            </a:r>
            <a:r>
              <a:rPr kumimoji="1" lang="en-US" altLang="zh-CN" baseline="30000" smtClean="0"/>
              <a:t>2 </a:t>
            </a:r>
            <a:r>
              <a:rPr kumimoji="1" lang="en-US" altLang="en-US" smtClean="0"/>
              <a:t>≤</a:t>
            </a:r>
            <a:r>
              <a:rPr kumimoji="1" lang="en-US" altLang="zh-CN" smtClean="0"/>
              <a:t> [</a:t>
            </a:r>
            <a:r>
              <a:rPr kumimoji="1" lang="en-US" altLang="zh-CN" i="1" smtClean="0"/>
              <a:t>x</a:t>
            </a:r>
            <a:r>
              <a:rPr kumimoji="1" lang="en-US" altLang="zh-CN" smtClean="0"/>
              <a:t>, </a:t>
            </a:r>
            <a:r>
              <a:rPr kumimoji="1" lang="en-US" altLang="zh-CN" i="1" smtClean="0"/>
              <a:t>x</a:t>
            </a:r>
            <a:r>
              <a:rPr kumimoji="1" lang="en-US" altLang="zh-CN" smtClean="0"/>
              <a:t>] [</a:t>
            </a:r>
            <a:r>
              <a:rPr kumimoji="1" lang="en-US" altLang="zh-CN" i="1" smtClean="0"/>
              <a:t>y</a:t>
            </a:r>
            <a:r>
              <a:rPr kumimoji="1" lang="en-US" altLang="zh-CN" smtClean="0"/>
              <a:t>, </a:t>
            </a:r>
            <a:r>
              <a:rPr kumimoji="1" lang="en-US" altLang="zh-CN" i="1" smtClean="0"/>
              <a:t>y</a:t>
            </a:r>
            <a:r>
              <a:rPr kumimoji="1" lang="en-US" altLang="zh-CN" smtClean="0"/>
              <a:t>] = </a:t>
            </a:r>
            <a:r>
              <a:rPr lang="en-US" altLang="zh-CN" smtClean="0"/>
              <a:t>|| </a:t>
            </a:r>
            <a:r>
              <a:rPr lang="en-US" altLang="zh-CN" i="1" smtClean="0"/>
              <a:t>x </a:t>
            </a:r>
            <a:r>
              <a:rPr lang="en-US" altLang="zh-CN" smtClean="0"/>
              <a:t>|| </a:t>
            </a:r>
            <a:r>
              <a:rPr kumimoji="1" lang="en-US" altLang="zh-CN" smtClean="0">
                <a:cs typeface="Times New Roman" pitchFamily="18" charset="0"/>
              </a:rPr>
              <a:t>·</a:t>
            </a:r>
            <a:r>
              <a:rPr lang="en-US" altLang="zh-CN" smtClean="0"/>
              <a:t> || </a:t>
            </a:r>
            <a:r>
              <a:rPr lang="en-US" altLang="zh-CN" i="1" smtClean="0"/>
              <a:t>y </a:t>
            </a:r>
            <a:r>
              <a:rPr lang="en-US" altLang="zh-CN" smtClean="0"/>
              <a:t>||</a:t>
            </a:r>
            <a:endParaRPr lang="zh-CN" altLang="en-US" smtClean="0">
              <a:solidFill>
                <a:srgbClr val="0000FF"/>
              </a:solidFill>
            </a:endParaRPr>
          </a:p>
          <a:p>
            <a:pPr marL="381000" indent="-381000" eaLnBrk="1" hangingPunct="1">
              <a:lnSpc>
                <a:spcPct val="110000"/>
              </a:lnSpc>
              <a:buFont typeface="Wingdings" pitchFamily="2" charset="2"/>
              <a:buNone/>
            </a:pPr>
            <a:endParaRPr lang="zh-CN" altLang="en-US" smtClean="0"/>
          </a:p>
          <a:p>
            <a:pPr marL="381000" indent="-381000" eaLnBrk="1" hangingPunct="1">
              <a:lnSpc>
                <a:spcPct val="110000"/>
              </a:lnSpc>
              <a:buFont typeface="Wingdings" pitchFamily="2" charset="2"/>
              <a:buNone/>
            </a:pPr>
            <a:r>
              <a:rPr lang="zh-CN" altLang="en-US" smtClean="0"/>
              <a:t>当 </a:t>
            </a:r>
            <a:r>
              <a:rPr kumimoji="1" lang="en-US" altLang="zh-CN" i="1" smtClean="0"/>
              <a:t>x </a:t>
            </a:r>
            <a:r>
              <a:rPr kumimoji="1" lang="en-US" altLang="en-US" smtClean="0"/>
              <a:t>≠ </a:t>
            </a:r>
            <a:r>
              <a:rPr kumimoji="1" lang="en-US" altLang="zh-CN" smtClean="0"/>
              <a:t>0 </a:t>
            </a:r>
            <a:r>
              <a:rPr kumimoji="1" lang="zh-CN" altLang="en-US" smtClean="0"/>
              <a:t>且 </a:t>
            </a:r>
            <a:r>
              <a:rPr kumimoji="1" lang="en-US" altLang="zh-CN" i="1" smtClean="0"/>
              <a:t>y </a:t>
            </a:r>
            <a:r>
              <a:rPr kumimoji="1" lang="en-US" altLang="en-US" smtClean="0"/>
              <a:t>≠ </a:t>
            </a:r>
            <a:r>
              <a:rPr kumimoji="1" lang="en-US" altLang="zh-CN" smtClean="0"/>
              <a:t>0 </a:t>
            </a:r>
            <a:r>
              <a:rPr kumimoji="1" lang="zh-CN" altLang="en-US" smtClean="0"/>
              <a:t>时，</a:t>
            </a:r>
            <a:endParaRPr lang="zh-CN" altLang="en-US" smtClean="0"/>
          </a:p>
          <a:p>
            <a:pPr marL="381000" indent="-381000" eaLnBrk="1" hangingPunct="1">
              <a:lnSpc>
                <a:spcPct val="210000"/>
              </a:lnSpc>
              <a:buFont typeface="Wingdings" pitchFamily="2" charset="2"/>
              <a:buNone/>
            </a:pPr>
            <a:r>
              <a:rPr lang="zh-CN" altLang="en-US" smtClean="0">
                <a:solidFill>
                  <a:srgbClr val="0000FF"/>
                </a:solidFill>
              </a:rPr>
              <a:t>定义：</a:t>
            </a:r>
            <a:r>
              <a:rPr lang="zh-CN" altLang="en-US" smtClean="0"/>
              <a:t>当 </a:t>
            </a:r>
            <a:r>
              <a:rPr kumimoji="1" lang="en-US" altLang="zh-CN" i="1" smtClean="0"/>
              <a:t>x </a:t>
            </a:r>
            <a:r>
              <a:rPr kumimoji="1" lang="en-US" altLang="en-US" smtClean="0"/>
              <a:t>≠ </a:t>
            </a:r>
            <a:r>
              <a:rPr kumimoji="1" lang="en-US" altLang="zh-CN" smtClean="0"/>
              <a:t>0 </a:t>
            </a:r>
            <a:r>
              <a:rPr kumimoji="1" lang="zh-CN" altLang="en-US" smtClean="0"/>
              <a:t>且 </a:t>
            </a:r>
            <a:r>
              <a:rPr kumimoji="1" lang="en-US" altLang="zh-CN" i="1" smtClean="0"/>
              <a:t>y </a:t>
            </a:r>
            <a:r>
              <a:rPr kumimoji="1" lang="en-US" altLang="en-US" smtClean="0"/>
              <a:t>≠ </a:t>
            </a:r>
            <a:r>
              <a:rPr kumimoji="1" lang="en-US" altLang="zh-CN" smtClean="0"/>
              <a:t>0 </a:t>
            </a:r>
            <a:r>
              <a:rPr kumimoji="1" lang="zh-CN" altLang="en-US" smtClean="0"/>
              <a:t>时，把</a:t>
            </a:r>
            <a:endParaRPr lang="zh-CN" altLang="en-US" smtClean="0"/>
          </a:p>
          <a:p>
            <a:pPr marL="381000" indent="-381000" eaLnBrk="1" hangingPunct="1">
              <a:lnSpc>
                <a:spcPct val="110000"/>
              </a:lnSpc>
              <a:buFont typeface="Wingdings" pitchFamily="2" charset="2"/>
              <a:buNone/>
            </a:pPr>
            <a:endParaRPr lang="zh-CN" altLang="en-US" smtClean="0"/>
          </a:p>
          <a:p>
            <a:pPr marL="381000" indent="-381000" eaLnBrk="1" hangingPunct="1">
              <a:lnSpc>
                <a:spcPct val="110000"/>
              </a:lnSpc>
              <a:buFont typeface="Wingdings" pitchFamily="2" charset="2"/>
              <a:buNone/>
            </a:pPr>
            <a:endParaRPr lang="zh-CN" altLang="en-US" smtClean="0"/>
          </a:p>
          <a:p>
            <a:pPr marL="381000" indent="-381000" eaLnBrk="1" hangingPunct="1">
              <a:lnSpc>
                <a:spcPct val="70000"/>
              </a:lnSpc>
              <a:buFont typeface="Wingdings" pitchFamily="2" charset="2"/>
              <a:buNone/>
            </a:pPr>
            <a:r>
              <a:rPr lang="zh-CN" altLang="en-US" smtClean="0"/>
              <a:t>称为 </a:t>
            </a:r>
            <a:r>
              <a:rPr kumimoji="1" lang="en-US" altLang="zh-CN" i="1" smtClean="0"/>
              <a:t>n </a:t>
            </a:r>
            <a:r>
              <a:rPr kumimoji="1" lang="zh-CN" altLang="en-US" smtClean="0"/>
              <a:t>维向量 </a:t>
            </a:r>
            <a:r>
              <a:rPr kumimoji="1" lang="en-US" altLang="zh-CN" i="1" smtClean="0"/>
              <a:t>x</a:t>
            </a:r>
            <a:r>
              <a:rPr kumimoji="1" lang="en-US" altLang="zh-CN" smtClean="0"/>
              <a:t> </a:t>
            </a:r>
            <a:r>
              <a:rPr kumimoji="1" lang="zh-CN" altLang="en-US" smtClean="0"/>
              <a:t>和 </a:t>
            </a:r>
            <a:r>
              <a:rPr kumimoji="1" lang="en-US" altLang="zh-CN" i="1" smtClean="0"/>
              <a:t>y</a:t>
            </a:r>
            <a:r>
              <a:rPr kumimoji="1" lang="en-US" altLang="zh-CN" smtClean="0"/>
              <a:t> </a:t>
            </a:r>
            <a:r>
              <a:rPr kumimoji="1" lang="zh-CN" altLang="en-US" smtClean="0"/>
              <a:t>的</a:t>
            </a:r>
            <a:r>
              <a:rPr kumimoji="1" lang="zh-CN" altLang="en-US" smtClean="0">
                <a:solidFill>
                  <a:srgbClr val="FF0000"/>
                </a:solidFill>
              </a:rPr>
              <a:t>夹角</a:t>
            </a:r>
            <a:r>
              <a:rPr kumimoji="1" lang="zh-CN" altLang="en-US" smtClean="0"/>
              <a:t>．</a:t>
            </a:r>
          </a:p>
          <a:p>
            <a:pPr marL="381000" indent="-381000" eaLnBrk="1" hangingPunct="1">
              <a:lnSpc>
                <a:spcPct val="110000"/>
              </a:lnSpc>
              <a:buFont typeface="Wingdings" pitchFamily="2" charset="2"/>
              <a:buNone/>
            </a:pPr>
            <a:r>
              <a:rPr kumimoji="1" lang="zh-CN" altLang="en-US" smtClean="0"/>
              <a:t>当 </a:t>
            </a:r>
            <a:r>
              <a:rPr kumimoji="1" lang="en-US" altLang="zh-CN" smtClean="0"/>
              <a:t>[</a:t>
            </a:r>
            <a:r>
              <a:rPr kumimoji="1" lang="en-US" altLang="zh-CN" i="1" smtClean="0"/>
              <a:t>x</a:t>
            </a:r>
            <a:r>
              <a:rPr kumimoji="1" lang="en-US" altLang="zh-CN" smtClean="0"/>
              <a:t>, </a:t>
            </a:r>
            <a:r>
              <a:rPr kumimoji="1" lang="en-US" altLang="zh-CN" i="1" smtClean="0"/>
              <a:t>y</a:t>
            </a:r>
            <a:r>
              <a:rPr kumimoji="1" lang="en-US" altLang="zh-CN" smtClean="0"/>
              <a:t>] = 0</a:t>
            </a:r>
            <a:r>
              <a:rPr kumimoji="1" lang="zh-CN" altLang="en-US" smtClean="0"/>
              <a:t>，称向量 </a:t>
            </a:r>
            <a:r>
              <a:rPr kumimoji="1" lang="en-US" altLang="zh-CN" i="1" smtClean="0"/>
              <a:t>x</a:t>
            </a:r>
            <a:r>
              <a:rPr kumimoji="1" lang="en-US" altLang="zh-CN" smtClean="0"/>
              <a:t> </a:t>
            </a:r>
            <a:r>
              <a:rPr kumimoji="1" lang="zh-CN" altLang="en-US" smtClean="0"/>
              <a:t>和 </a:t>
            </a:r>
            <a:r>
              <a:rPr kumimoji="1" lang="en-US" altLang="zh-CN" i="1" smtClean="0"/>
              <a:t>y</a:t>
            </a:r>
            <a:r>
              <a:rPr kumimoji="1" lang="en-US" altLang="zh-CN" smtClean="0"/>
              <a:t> </a:t>
            </a:r>
            <a:r>
              <a:rPr kumimoji="1" lang="zh-CN" altLang="en-US" smtClean="0">
                <a:solidFill>
                  <a:srgbClr val="FF0000"/>
                </a:solidFill>
              </a:rPr>
              <a:t>正交</a:t>
            </a:r>
            <a:r>
              <a:rPr kumimoji="1" lang="zh-CN" altLang="en-US" smtClean="0"/>
              <a:t>．</a:t>
            </a:r>
          </a:p>
          <a:p>
            <a:pPr marL="381000" indent="-381000" eaLnBrk="1" hangingPunct="1">
              <a:lnSpc>
                <a:spcPct val="110000"/>
              </a:lnSpc>
              <a:buFont typeface="Wingdings" pitchFamily="2" charset="2"/>
              <a:buNone/>
            </a:pPr>
            <a:r>
              <a:rPr kumimoji="1" lang="zh-CN" altLang="en-US" smtClean="0">
                <a:solidFill>
                  <a:srgbClr val="0000FF"/>
                </a:solidFill>
              </a:rPr>
              <a:t>结论：</a:t>
            </a:r>
            <a:r>
              <a:rPr kumimoji="1" lang="zh-CN" altLang="en-US" smtClean="0">
                <a:solidFill>
                  <a:srgbClr val="FF0000"/>
                </a:solidFill>
              </a:rPr>
              <a:t>若 </a:t>
            </a:r>
            <a:r>
              <a:rPr kumimoji="1" lang="en-US" altLang="zh-CN" i="1" smtClean="0">
                <a:solidFill>
                  <a:srgbClr val="FF0000"/>
                </a:solidFill>
              </a:rPr>
              <a:t>x</a:t>
            </a:r>
            <a:r>
              <a:rPr kumimoji="1" lang="en-US" altLang="zh-CN" smtClean="0">
                <a:solidFill>
                  <a:srgbClr val="FF0000"/>
                </a:solidFill>
              </a:rPr>
              <a:t> = 0</a:t>
            </a:r>
            <a:r>
              <a:rPr kumimoji="1" lang="zh-CN" altLang="en-US" smtClean="0">
                <a:solidFill>
                  <a:srgbClr val="FF0000"/>
                </a:solidFill>
              </a:rPr>
              <a:t>，则 </a:t>
            </a:r>
            <a:r>
              <a:rPr kumimoji="1" lang="en-US" altLang="zh-CN" i="1" smtClean="0">
                <a:solidFill>
                  <a:srgbClr val="FF0000"/>
                </a:solidFill>
              </a:rPr>
              <a:t>x</a:t>
            </a:r>
            <a:r>
              <a:rPr kumimoji="1" lang="en-US" altLang="zh-CN" smtClean="0">
                <a:solidFill>
                  <a:srgbClr val="FF0000"/>
                </a:solidFill>
              </a:rPr>
              <a:t> </a:t>
            </a:r>
            <a:r>
              <a:rPr kumimoji="1" lang="zh-CN" altLang="en-US" smtClean="0">
                <a:solidFill>
                  <a:srgbClr val="FF0000"/>
                </a:solidFill>
              </a:rPr>
              <a:t>与任何向量都正交</a:t>
            </a:r>
            <a:r>
              <a:rPr kumimoji="1" lang="zh-CN" altLang="en-US" smtClean="0"/>
              <a:t>．</a:t>
            </a:r>
          </a:p>
        </p:txBody>
      </p:sp>
      <p:graphicFrame>
        <p:nvGraphicFramePr>
          <p:cNvPr id="183302" name="Object 5"/>
          <p:cNvGraphicFramePr>
            <a:graphicFrameLocks noChangeAspect="1"/>
          </p:cNvGraphicFramePr>
          <p:nvPr/>
        </p:nvGraphicFramePr>
        <p:xfrm>
          <a:off x="3179763" y="4321175"/>
          <a:ext cx="2768600" cy="863600"/>
        </p:xfrm>
        <a:graphic>
          <a:graphicData uri="http://schemas.openxmlformats.org/presentationml/2006/ole">
            <mc:AlternateContent xmlns:mc="http://schemas.openxmlformats.org/markup-compatibility/2006">
              <mc:Choice xmlns:v="urn:schemas-microsoft-com:vml" Requires="v">
                <p:oleObj spid="_x0000_s313397" name="Equation" r:id="rId3" imgW="1384300" imgH="431800" progId="">
                  <p:embed/>
                </p:oleObj>
              </mc:Choice>
              <mc:Fallback>
                <p:oleObj name="Equation" r:id="rId3" imgW="1384300" imgH="4318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763" y="4321175"/>
                        <a:ext cx="27686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05" name="Object 6"/>
          <p:cNvGraphicFramePr>
            <a:graphicFrameLocks noChangeAspect="1"/>
          </p:cNvGraphicFramePr>
          <p:nvPr/>
        </p:nvGraphicFramePr>
        <p:xfrm>
          <a:off x="3592513" y="2781300"/>
          <a:ext cx="1930400" cy="939800"/>
        </p:xfrm>
        <a:graphic>
          <a:graphicData uri="http://schemas.openxmlformats.org/presentationml/2006/ole">
            <mc:AlternateContent xmlns:mc="http://schemas.openxmlformats.org/markup-compatibility/2006">
              <mc:Choice xmlns:v="urn:schemas-microsoft-com:vml" Requires="v">
                <p:oleObj spid="_x0000_s313398" name="Equation" r:id="rId5" imgW="965200" imgH="469900" progId="">
                  <p:embed/>
                </p:oleObj>
              </mc:Choice>
              <mc:Fallback>
                <p:oleObj name="Equation" r:id="rId5" imgW="965200" imgH="4699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2513" y="2781300"/>
                        <a:ext cx="19304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a:spLocks noChangeArrowheads="1"/>
          </p:cNvSpPr>
          <p:nvPr/>
        </p:nvSpPr>
        <p:spPr bwMode="auto">
          <a:xfrm>
            <a:off x="5003800" y="2143125"/>
            <a:ext cx="200025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grpSp>
        <p:nvGrpSpPr>
          <p:cNvPr id="2" name="组合 8"/>
          <p:cNvGrpSpPr>
            <a:grpSpLocks/>
          </p:cNvGrpSpPr>
          <p:nvPr/>
        </p:nvGrpSpPr>
        <p:grpSpPr bwMode="auto">
          <a:xfrm>
            <a:off x="6267450" y="5972175"/>
            <a:ext cx="1643063" cy="714375"/>
            <a:chOff x="6000762" y="5572140"/>
            <a:chExt cx="1643074" cy="714380"/>
          </a:xfrm>
        </p:grpSpPr>
        <p:sp>
          <p:nvSpPr>
            <p:cNvPr id="313366" name="Text Box 9"/>
            <p:cNvSpPr txBox="1">
              <a:spLocks noChangeArrowheads="1"/>
            </p:cNvSpPr>
            <p:nvPr/>
          </p:nvSpPr>
          <p:spPr bwMode="auto">
            <a:xfrm>
              <a:off x="6858018" y="5824854"/>
              <a:ext cx="338554" cy="461665"/>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FF0000"/>
                  </a:solidFill>
                  <a:latin typeface="Times New Roman" pitchFamily="18" charset="0"/>
                  <a:ea typeface="楷体_GB2312"/>
                  <a:cs typeface="楷体_GB2312"/>
                </a:rPr>
                <a:t>x</a:t>
              </a:r>
              <a:endParaRPr kumimoji="1" lang="en-US" altLang="zh-CN" sz="2400" b="1" baseline="-25000">
                <a:solidFill>
                  <a:srgbClr val="FF0000"/>
                </a:solidFill>
                <a:latin typeface="Times New Roman" pitchFamily="18" charset="0"/>
                <a:ea typeface="楷体_GB2312"/>
                <a:cs typeface="楷体_GB2312"/>
              </a:endParaRPr>
            </a:p>
          </p:txBody>
        </p:sp>
        <p:cxnSp>
          <p:nvCxnSpPr>
            <p:cNvPr id="313367" name="直接连接符 10"/>
            <p:cNvCxnSpPr>
              <a:cxnSpLocks noChangeShapeType="1"/>
            </p:cNvCxnSpPr>
            <p:nvPr/>
          </p:nvCxnSpPr>
          <p:spPr bwMode="auto">
            <a:xfrm flipV="1">
              <a:off x="6000762" y="5572140"/>
              <a:ext cx="1643074" cy="714380"/>
            </a:xfrm>
            <a:prstGeom prst="line">
              <a:avLst/>
            </a:prstGeom>
            <a:noFill/>
            <a:ln w="28575" algn="ctr">
              <a:solidFill>
                <a:srgbClr val="FF3300"/>
              </a:solidFill>
              <a:round/>
              <a:headEnd/>
              <a:tailEnd/>
            </a:ln>
          </p:spPr>
        </p:cxnSp>
      </p:grpSp>
      <p:grpSp>
        <p:nvGrpSpPr>
          <p:cNvPr id="3" name="组合 11"/>
          <p:cNvGrpSpPr>
            <a:grpSpLocks/>
          </p:cNvGrpSpPr>
          <p:nvPr/>
        </p:nvGrpSpPr>
        <p:grpSpPr bwMode="auto">
          <a:xfrm>
            <a:off x="6288088" y="5257800"/>
            <a:ext cx="749300" cy="1428750"/>
            <a:chOff x="1428728" y="2000240"/>
            <a:chExt cx="749550" cy="1428760"/>
          </a:xfrm>
        </p:grpSpPr>
        <p:cxnSp>
          <p:nvCxnSpPr>
            <p:cNvPr id="313364" name="直接连接符 12"/>
            <p:cNvCxnSpPr>
              <a:cxnSpLocks noChangeShapeType="1"/>
            </p:cNvCxnSpPr>
            <p:nvPr/>
          </p:nvCxnSpPr>
          <p:spPr bwMode="auto">
            <a:xfrm rot="5400000" flipH="1" flipV="1">
              <a:off x="1035819" y="2393149"/>
              <a:ext cx="1428760" cy="642942"/>
            </a:xfrm>
            <a:prstGeom prst="line">
              <a:avLst/>
            </a:prstGeom>
            <a:noFill/>
            <a:ln w="28575" algn="ctr">
              <a:solidFill>
                <a:srgbClr val="FF3300"/>
              </a:solidFill>
              <a:round/>
              <a:headEnd/>
              <a:tailEnd/>
            </a:ln>
          </p:spPr>
        </p:cxnSp>
        <p:sp>
          <p:nvSpPr>
            <p:cNvPr id="313365" name="Text Box 9"/>
            <p:cNvSpPr txBox="1">
              <a:spLocks noChangeArrowheads="1"/>
            </p:cNvSpPr>
            <p:nvPr/>
          </p:nvSpPr>
          <p:spPr bwMode="auto">
            <a:xfrm>
              <a:off x="1857356" y="2483788"/>
              <a:ext cx="320922" cy="461665"/>
            </a:xfrm>
            <a:prstGeom prst="rect">
              <a:avLst/>
            </a:prstGeom>
            <a:noFill/>
            <a:ln w="9525">
              <a:noFill/>
              <a:miter lim="800000"/>
              <a:headEnd/>
              <a:tailEnd/>
            </a:ln>
          </p:spPr>
          <p:txBody>
            <a:bodyPr wrap="none">
              <a:spAutoFit/>
            </a:bodyPr>
            <a:lstStyle/>
            <a:p>
              <a:pPr marL="342900" indent="-342900">
                <a:spcBef>
                  <a:spcPct val="50000"/>
                </a:spcBef>
                <a:buClr>
                  <a:srgbClr val="9999CC"/>
                </a:buClr>
                <a:buSzPct val="80000"/>
                <a:buFont typeface="Wingdings" pitchFamily="2" charset="2"/>
                <a:buNone/>
              </a:pPr>
              <a:r>
                <a:rPr kumimoji="1" lang="en-US" altLang="zh-CN" sz="2400" b="1" i="1">
                  <a:solidFill>
                    <a:srgbClr val="FF0000"/>
                  </a:solidFill>
                  <a:latin typeface="Times New Roman" pitchFamily="18" charset="0"/>
                  <a:ea typeface="楷体_GB2312"/>
                  <a:cs typeface="楷体_GB2312"/>
                </a:rPr>
                <a:t>y</a:t>
              </a:r>
              <a:endParaRPr kumimoji="1" lang="en-US" altLang="zh-CN" sz="2400" b="1" baseline="-25000">
                <a:solidFill>
                  <a:srgbClr val="FF0000"/>
                </a:solidFill>
                <a:latin typeface="Times New Roman" pitchFamily="18" charset="0"/>
                <a:ea typeface="楷体_GB2312"/>
                <a:cs typeface="楷体_GB2312"/>
              </a:endParaRPr>
            </a:p>
          </p:txBody>
        </p:sp>
      </p:grpSp>
      <p:grpSp>
        <p:nvGrpSpPr>
          <p:cNvPr id="4" name="组合 14"/>
          <p:cNvGrpSpPr>
            <a:grpSpLocks/>
          </p:cNvGrpSpPr>
          <p:nvPr/>
        </p:nvGrpSpPr>
        <p:grpSpPr bwMode="auto">
          <a:xfrm>
            <a:off x="6267450" y="4471988"/>
            <a:ext cx="2519363" cy="2214562"/>
            <a:chOff x="6000760" y="4071942"/>
            <a:chExt cx="2520002" cy="2215651"/>
          </a:xfrm>
        </p:grpSpPr>
        <p:cxnSp>
          <p:nvCxnSpPr>
            <p:cNvPr id="313362" name="直接连接符 15"/>
            <p:cNvCxnSpPr>
              <a:cxnSpLocks noChangeShapeType="1"/>
            </p:cNvCxnSpPr>
            <p:nvPr/>
          </p:nvCxnSpPr>
          <p:spPr bwMode="auto">
            <a:xfrm rot="16200000" flipH="1">
              <a:off x="7260225" y="5027056"/>
              <a:ext cx="1074" cy="2520000"/>
            </a:xfrm>
            <a:prstGeom prst="line">
              <a:avLst/>
            </a:prstGeom>
            <a:noFill/>
            <a:ln w="9525" algn="ctr">
              <a:solidFill>
                <a:schemeClr val="tx1"/>
              </a:solidFill>
              <a:round/>
              <a:headEnd/>
              <a:tailEnd/>
            </a:ln>
          </p:spPr>
        </p:cxnSp>
        <p:cxnSp>
          <p:nvCxnSpPr>
            <p:cNvPr id="313363" name="直接连接符 16"/>
            <p:cNvCxnSpPr>
              <a:cxnSpLocks noChangeShapeType="1"/>
            </p:cNvCxnSpPr>
            <p:nvPr/>
          </p:nvCxnSpPr>
          <p:spPr bwMode="auto">
            <a:xfrm rot="5400000" flipH="1" flipV="1">
              <a:off x="4894031" y="5178671"/>
              <a:ext cx="2214578" cy="1119"/>
            </a:xfrm>
            <a:prstGeom prst="line">
              <a:avLst/>
            </a:prstGeom>
            <a:noFill/>
            <a:ln w="9525" algn="ctr">
              <a:solidFill>
                <a:schemeClr val="tx1"/>
              </a:solidFill>
              <a:round/>
              <a:headEnd/>
              <a:tailEnd/>
            </a:ln>
          </p:spPr>
        </p:cxnSp>
      </p:grpSp>
      <p:grpSp>
        <p:nvGrpSpPr>
          <p:cNvPr id="5" name="组合 22"/>
          <p:cNvGrpSpPr>
            <a:grpSpLocks/>
          </p:cNvGrpSpPr>
          <p:nvPr/>
        </p:nvGrpSpPr>
        <p:grpSpPr bwMode="auto">
          <a:xfrm>
            <a:off x="6402388" y="6143625"/>
            <a:ext cx="379412" cy="428625"/>
            <a:chOff x="6403087" y="6143647"/>
            <a:chExt cx="378727" cy="428625"/>
          </a:xfrm>
        </p:grpSpPr>
        <p:graphicFrame>
          <p:nvGraphicFramePr>
            <p:cNvPr id="313351" name="Object 7"/>
            <p:cNvGraphicFramePr>
              <a:graphicFrameLocks noChangeAspect="1"/>
            </p:cNvGraphicFramePr>
            <p:nvPr/>
          </p:nvGraphicFramePr>
          <p:xfrm>
            <a:off x="6500826" y="6143647"/>
            <a:ext cx="280988" cy="357187"/>
          </p:xfrm>
          <a:graphic>
            <a:graphicData uri="http://schemas.openxmlformats.org/presentationml/2006/ole">
              <mc:AlternateContent xmlns:mc="http://schemas.openxmlformats.org/markup-compatibility/2006">
                <mc:Choice xmlns:v="urn:schemas-microsoft-com:vml" Requires="v">
                  <p:oleObj spid="_x0000_s313399" name="Equation" r:id="rId7" imgW="139579" imgH="177646" progId="">
                    <p:embed/>
                  </p:oleObj>
                </mc:Choice>
                <mc:Fallback>
                  <p:oleObj name="Equation" r:id="rId7" imgW="139579" imgH="177646"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0826" y="6143647"/>
                          <a:ext cx="280988"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3359" name="Group 71"/>
            <p:cNvGrpSpPr>
              <a:grpSpLocks/>
            </p:cNvGrpSpPr>
            <p:nvPr/>
          </p:nvGrpSpPr>
          <p:grpSpPr bwMode="auto">
            <a:xfrm>
              <a:off x="6403087" y="6424635"/>
              <a:ext cx="147637" cy="147637"/>
              <a:chOff x="3719" y="3117"/>
              <a:chExt cx="93" cy="93"/>
            </a:xfrm>
          </p:grpSpPr>
          <p:sp>
            <p:nvSpPr>
              <p:cNvPr id="313360" name="Freeform 72"/>
              <p:cNvSpPr>
                <a:spLocks/>
              </p:cNvSpPr>
              <p:nvPr/>
            </p:nvSpPr>
            <p:spPr bwMode="auto">
              <a:xfrm>
                <a:off x="3719" y="3160"/>
                <a:ext cx="50" cy="50"/>
              </a:xfrm>
              <a:custGeom>
                <a:avLst/>
                <a:gdLst>
                  <a:gd name="T0" fmla="*/ 0 w 50"/>
                  <a:gd name="T1" fmla="*/ 0 h 50"/>
                  <a:gd name="T2" fmla="*/ 50 w 50"/>
                  <a:gd name="T3" fmla="*/ 50 h 50"/>
                  <a:gd name="T4" fmla="*/ 0 60000 65536"/>
                  <a:gd name="T5" fmla="*/ 0 60000 65536"/>
                  <a:gd name="T6" fmla="*/ 0 w 50"/>
                  <a:gd name="T7" fmla="*/ 0 h 50"/>
                  <a:gd name="T8" fmla="*/ 50 w 50"/>
                  <a:gd name="T9" fmla="*/ 50 h 50"/>
                </a:gdLst>
                <a:ahLst/>
                <a:cxnLst>
                  <a:cxn ang="T4">
                    <a:pos x="T0" y="T1"/>
                  </a:cxn>
                  <a:cxn ang="T5">
                    <a:pos x="T2" y="T3"/>
                  </a:cxn>
                </a:cxnLst>
                <a:rect l="T6" t="T7" r="T8" b="T9"/>
                <a:pathLst>
                  <a:path w="50" h="50">
                    <a:moveTo>
                      <a:pt x="0" y="0"/>
                    </a:moveTo>
                    <a:cubicBezTo>
                      <a:pt x="30" y="10"/>
                      <a:pt x="37" y="22"/>
                      <a:pt x="50" y="50"/>
                    </a:cubicBezTo>
                  </a:path>
                </a:pathLst>
              </a:custGeom>
              <a:noFill/>
              <a:ln w="28575">
                <a:solidFill>
                  <a:schemeClr val="tx1"/>
                </a:solidFill>
                <a:round/>
                <a:headEnd/>
                <a:tailEnd/>
              </a:ln>
            </p:spPr>
            <p:txBody>
              <a:bodyPr wrap="none" anchor="ctr"/>
              <a:lstStyle/>
              <a:p>
                <a:endParaRPr lang="zh-CN" altLang="en-US"/>
              </a:p>
            </p:txBody>
          </p:sp>
          <p:sp>
            <p:nvSpPr>
              <p:cNvPr id="313361" name="Freeform 73"/>
              <p:cNvSpPr>
                <a:spLocks/>
              </p:cNvSpPr>
              <p:nvPr/>
            </p:nvSpPr>
            <p:spPr bwMode="auto">
              <a:xfrm>
                <a:off x="3727" y="3117"/>
                <a:ext cx="85" cy="85"/>
              </a:xfrm>
              <a:custGeom>
                <a:avLst/>
                <a:gdLst>
                  <a:gd name="T0" fmla="*/ 0 w 85"/>
                  <a:gd name="T1" fmla="*/ 0 h 85"/>
                  <a:gd name="T2" fmla="*/ 68 w 85"/>
                  <a:gd name="T3" fmla="*/ 51 h 85"/>
                  <a:gd name="T4" fmla="*/ 85 w 85"/>
                  <a:gd name="T5" fmla="*/ 85 h 85"/>
                  <a:gd name="T6" fmla="*/ 0 60000 65536"/>
                  <a:gd name="T7" fmla="*/ 0 60000 65536"/>
                  <a:gd name="T8" fmla="*/ 0 60000 65536"/>
                  <a:gd name="T9" fmla="*/ 0 w 85"/>
                  <a:gd name="T10" fmla="*/ 0 h 85"/>
                  <a:gd name="T11" fmla="*/ 85 w 85"/>
                  <a:gd name="T12" fmla="*/ 85 h 85"/>
                </a:gdLst>
                <a:ahLst/>
                <a:cxnLst>
                  <a:cxn ang="T6">
                    <a:pos x="T0" y="T1"/>
                  </a:cxn>
                  <a:cxn ang="T7">
                    <a:pos x="T2" y="T3"/>
                  </a:cxn>
                  <a:cxn ang="T8">
                    <a:pos x="T4" y="T5"/>
                  </a:cxn>
                </a:cxnLst>
                <a:rect l="T9" t="T10" r="T11" b="T12"/>
                <a:pathLst>
                  <a:path w="85" h="85">
                    <a:moveTo>
                      <a:pt x="0" y="0"/>
                    </a:moveTo>
                    <a:cubicBezTo>
                      <a:pt x="31" y="11"/>
                      <a:pt x="40" y="33"/>
                      <a:pt x="68" y="51"/>
                    </a:cubicBezTo>
                    <a:cubicBezTo>
                      <a:pt x="77" y="80"/>
                      <a:pt x="70" y="70"/>
                      <a:pt x="85" y="85"/>
                    </a:cubicBezTo>
                  </a:path>
                </a:pathLst>
              </a:custGeom>
              <a:noFill/>
              <a:ln w="28575">
                <a:solidFill>
                  <a:schemeClr val="tx1"/>
                </a:solidFill>
                <a:round/>
                <a:headEnd/>
                <a:tailEnd/>
              </a:ln>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83299">
                                            <p:txEl>
                                              <p:pRg st="3" end="3"/>
                                            </p:txEl>
                                          </p:spTgt>
                                        </p:tgtEl>
                                        <p:attrNameLst>
                                          <p:attrName>style.visibility</p:attrName>
                                        </p:attrNameLst>
                                      </p:cBhvr>
                                      <p:to>
                                        <p:strVal val="visible"/>
                                      </p:to>
                                    </p:set>
                                    <p:animEffect transition="in" filter="blinds(vertical)">
                                      <p:cBhvr>
                                        <p:cTn id="12" dur="500"/>
                                        <p:tgtEl>
                                          <p:spTgt spid="18329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nodeType="clickEffect">
                                  <p:stCondLst>
                                    <p:cond delay="0"/>
                                  </p:stCondLst>
                                  <p:childTnLst>
                                    <p:set>
                                      <p:cBhvr>
                                        <p:cTn id="16" dur="1" fill="hold">
                                          <p:stCondLst>
                                            <p:cond delay="0"/>
                                          </p:stCondLst>
                                        </p:cTn>
                                        <p:tgtEl>
                                          <p:spTgt spid="183305"/>
                                        </p:tgtEl>
                                        <p:attrNameLst>
                                          <p:attrName>style.visibility</p:attrName>
                                        </p:attrNameLst>
                                      </p:cBhvr>
                                      <p:to>
                                        <p:strVal val="visible"/>
                                      </p:to>
                                    </p:set>
                                    <p:anim calcmode="lin" valueType="num">
                                      <p:cBhvr>
                                        <p:cTn id="17" dur="500" fill="hold"/>
                                        <p:tgtEl>
                                          <p:spTgt spid="183305"/>
                                        </p:tgtEl>
                                        <p:attrNameLst>
                                          <p:attrName>ppt_w</p:attrName>
                                        </p:attrNameLst>
                                      </p:cBhvr>
                                      <p:tavLst>
                                        <p:tav tm="0">
                                          <p:val>
                                            <p:fltVal val="0"/>
                                          </p:val>
                                        </p:tav>
                                        <p:tav tm="100000">
                                          <p:val>
                                            <p:strVal val="#ppt_w"/>
                                          </p:val>
                                        </p:tav>
                                      </p:tavLst>
                                    </p:anim>
                                    <p:anim calcmode="lin" valueType="num">
                                      <p:cBhvr>
                                        <p:cTn id="18" dur="500" fill="hold"/>
                                        <p:tgtEl>
                                          <p:spTgt spid="183305"/>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183299">
                                            <p:txEl>
                                              <p:pRg st="4" end="4"/>
                                            </p:txEl>
                                          </p:spTgt>
                                        </p:tgtEl>
                                        <p:attrNameLst>
                                          <p:attrName>style.visibility</p:attrName>
                                        </p:attrNameLst>
                                      </p:cBhvr>
                                      <p:to>
                                        <p:strVal val="visible"/>
                                      </p:to>
                                    </p:set>
                                    <p:animEffect transition="in" filter="slide(fromBottom)">
                                      <p:cBhvr>
                                        <p:cTn id="23" dur="500"/>
                                        <p:tgtEl>
                                          <p:spTgt spid="183299">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nodeType="clickEffect">
                                  <p:stCondLst>
                                    <p:cond delay="0"/>
                                  </p:stCondLst>
                                  <p:childTnLst>
                                    <p:set>
                                      <p:cBhvr>
                                        <p:cTn id="27" dur="1" fill="hold">
                                          <p:stCondLst>
                                            <p:cond delay="0"/>
                                          </p:stCondLst>
                                        </p:cTn>
                                        <p:tgtEl>
                                          <p:spTgt spid="183302"/>
                                        </p:tgtEl>
                                        <p:attrNameLst>
                                          <p:attrName>style.visibility</p:attrName>
                                        </p:attrNameLst>
                                      </p:cBhvr>
                                      <p:to>
                                        <p:strVal val="visible"/>
                                      </p:to>
                                    </p:set>
                                    <p:anim calcmode="lin" valueType="num">
                                      <p:cBhvr>
                                        <p:cTn id="28" dur="500" fill="hold"/>
                                        <p:tgtEl>
                                          <p:spTgt spid="183302"/>
                                        </p:tgtEl>
                                        <p:attrNameLst>
                                          <p:attrName>ppt_w</p:attrName>
                                        </p:attrNameLst>
                                      </p:cBhvr>
                                      <p:tavLst>
                                        <p:tav tm="0">
                                          <p:val>
                                            <p:fltVal val="0"/>
                                          </p:val>
                                        </p:tav>
                                        <p:tav tm="100000">
                                          <p:val>
                                            <p:strVal val="#ppt_w"/>
                                          </p:val>
                                        </p:tav>
                                      </p:tavLst>
                                    </p:anim>
                                    <p:anim calcmode="lin" valueType="num">
                                      <p:cBhvr>
                                        <p:cTn id="29" dur="500" fill="hold"/>
                                        <p:tgtEl>
                                          <p:spTgt spid="183302"/>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nodeType="clickEffect">
                                  <p:stCondLst>
                                    <p:cond delay="0"/>
                                  </p:stCondLst>
                                  <p:childTnLst>
                                    <p:set>
                                      <p:cBhvr>
                                        <p:cTn id="33" dur="1" fill="hold">
                                          <p:stCondLst>
                                            <p:cond delay="0"/>
                                          </p:stCondLst>
                                        </p:cTn>
                                        <p:tgtEl>
                                          <p:spTgt spid="183299">
                                            <p:txEl>
                                              <p:pRg st="7" end="7"/>
                                            </p:txEl>
                                          </p:spTgt>
                                        </p:tgtEl>
                                        <p:attrNameLst>
                                          <p:attrName>style.visibility</p:attrName>
                                        </p:attrNameLst>
                                      </p:cBhvr>
                                      <p:to>
                                        <p:strVal val="visible"/>
                                      </p:to>
                                    </p:set>
                                    <p:animEffect transition="in" filter="slide(fromBottom)">
                                      <p:cBhvr>
                                        <p:cTn id="34" dur="500"/>
                                        <p:tgtEl>
                                          <p:spTgt spid="183299">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3"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strips(upRight)">
                                      <p:cBhvr>
                                        <p:cTn id="39" dur="500"/>
                                        <p:tgtEl>
                                          <p:spTgt spid="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500"/>
                                        <p:tgtEl>
                                          <p:spTgt spid="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2" presetClass="entr" presetSubtype="4"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slide(fromBottom)">
                                      <p:cBhvr>
                                        <p:cTn id="54" dur="500"/>
                                        <p:tgtEl>
                                          <p:spTgt spid="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2" presetClass="entr" presetSubtype="4" fill="hold" nodeType="clickEffect">
                                  <p:stCondLst>
                                    <p:cond delay="0"/>
                                  </p:stCondLst>
                                  <p:childTnLst>
                                    <p:set>
                                      <p:cBhvr>
                                        <p:cTn id="58" dur="1" fill="hold">
                                          <p:stCondLst>
                                            <p:cond delay="0"/>
                                          </p:stCondLst>
                                        </p:cTn>
                                        <p:tgtEl>
                                          <p:spTgt spid="183299">
                                            <p:txEl>
                                              <p:pRg st="8" end="8"/>
                                            </p:txEl>
                                          </p:spTgt>
                                        </p:tgtEl>
                                        <p:attrNameLst>
                                          <p:attrName>style.visibility</p:attrName>
                                        </p:attrNameLst>
                                      </p:cBhvr>
                                      <p:to>
                                        <p:strVal val="visible"/>
                                      </p:to>
                                    </p:set>
                                    <p:animEffect transition="in" filter="slide(fromBottom)">
                                      <p:cBhvr>
                                        <p:cTn id="59" dur="500"/>
                                        <p:tgtEl>
                                          <p:spTgt spid="183299">
                                            <p:txEl>
                                              <p:pRg st="8" end="8"/>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4" fill="hold" nodeType="clickEffect">
                                  <p:stCondLst>
                                    <p:cond delay="0"/>
                                  </p:stCondLst>
                                  <p:childTnLst>
                                    <p:set>
                                      <p:cBhvr>
                                        <p:cTn id="63" dur="1" fill="hold">
                                          <p:stCondLst>
                                            <p:cond delay="0"/>
                                          </p:stCondLst>
                                        </p:cTn>
                                        <p:tgtEl>
                                          <p:spTgt spid="183299">
                                            <p:txEl>
                                              <p:pRg st="9" end="9"/>
                                            </p:txEl>
                                          </p:spTgt>
                                        </p:tgtEl>
                                        <p:attrNameLst>
                                          <p:attrName>style.visibility</p:attrName>
                                        </p:attrNameLst>
                                      </p:cBhvr>
                                      <p:to>
                                        <p:strVal val="visible"/>
                                      </p:to>
                                    </p:set>
                                    <p:animEffect transition="in" filter="slide(fromBottom)">
                                      <p:cBhvr>
                                        <p:cTn id="64" dur="500"/>
                                        <p:tgtEl>
                                          <p:spTgt spid="1832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ChangeArrowheads="1"/>
          </p:cNvSpPr>
          <p:nvPr/>
        </p:nvSpPr>
        <p:spPr bwMode="auto">
          <a:xfrm>
            <a:off x="457200" y="455613"/>
            <a:ext cx="8231188" cy="5780087"/>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两两正交的非零向量组成的向量组成为</a:t>
            </a:r>
            <a:r>
              <a:rPr lang="zh-CN" altLang="en-US" sz="2400" b="1">
                <a:solidFill>
                  <a:srgbClr val="FF0000"/>
                </a:solidFill>
                <a:latin typeface="Times New Roman" pitchFamily="18" charset="0"/>
                <a:ea typeface="楷体_GB2312"/>
                <a:cs typeface="楷体_GB2312"/>
              </a:rPr>
              <a:t>正交向量组</a:t>
            </a:r>
            <a:r>
              <a:rPr kumimoji="1" lang="zh-CN" altLang="en-US" sz="2400" b="1">
                <a:solidFill>
                  <a:srgbClr val="000000"/>
                </a:solidFill>
                <a:latin typeface="Times New Roman" pitchFamily="18" charset="0"/>
                <a:ea typeface="楷体_GB2312"/>
                <a:cs typeface="楷体_GB2312"/>
              </a:rPr>
              <a:t>．</a:t>
            </a: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endParaRPr lang="zh-CN" altLang="en-US" sz="2400" b="1">
              <a:solidFill>
                <a:srgbClr val="0000FF"/>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kumimoji="1" lang="zh-CN" altLang="zh-CN" sz="2400" b="1">
                <a:solidFill>
                  <a:srgbClr val="000000"/>
                </a:solidFill>
                <a:latin typeface="Times New Roman" pitchFamily="18" charset="0"/>
                <a:ea typeface="楷体_GB2312"/>
                <a:cs typeface="楷体_GB2312"/>
              </a:rPr>
              <a:t>若</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维向量</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是一组两两正交的非零向量，</a:t>
            </a: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线性无关．</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pPr>
            <a:r>
              <a:rPr kumimoji="1" lang="zh-CN" altLang="en-US" sz="2400" b="1">
                <a:solidFill>
                  <a:srgbClr val="0000FF"/>
                </a:solidFill>
                <a:latin typeface="Times New Roman" pitchFamily="18" charset="0"/>
                <a:ea typeface="楷体_GB2312"/>
                <a:cs typeface="楷体_GB2312"/>
              </a:rPr>
              <a:t>证明：</a:t>
            </a: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r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r </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0</a:t>
            </a:r>
            <a:r>
              <a:rPr kumimoji="1" lang="zh-CN" altLang="en-US" sz="2400" b="1">
                <a:solidFill>
                  <a:srgbClr val="0000FF"/>
                </a:solidFill>
                <a:latin typeface="Times New Roman" pitchFamily="18" charset="0"/>
                <a:ea typeface="楷体_GB2312"/>
                <a:cs typeface="楷体_GB2312"/>
              </a:rPr>
              <a:t>（零向量）</a:t>
            </a:r>
            <a:r>
              <a:rPr kumimoji="1" lang="zh-CN" altLang="en-US" sz="2400" b="1">
                <a:solidFill>
                  <a:srgbClr val="000000"/>
                </a:solidFill>
                <a:latin typeface="Times New Roman" pitchFamily="18" charset="0"/>
                <a:ea typeface="楷体_GB2312"/>
                <a:cs typeface="楷体_GB2312"/>
              </a:rPr>
              <a:t>，那么</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pP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0 =</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0]</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r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buSzPct val="75000"/>
            </a:pP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buSzPct val="75000"/>
            </a:pP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0</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+ 0</a:t>
            </a:r>
            <a:r>
              <a:rPr kumimoji="1" lang="zh-CN" altLang="en-US" sz="2400" b="1">
                <a:solidFill>
                  <a:srgbClr val="000000"/>
                </a:solidFill>
                <a:latin typeface="Times New Roman" pitchFamily="18" charset="0"/>
                <a:ea typeface="楷体_GB2312"/>
                <a:cs typeface="楷体_GB2312"/>
              </a:rPr>
              <a:t> </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pP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baseline="30000">
                <a:solidFill>
                  <a:srgbClr val="000000"/>
                </a:solidFill>
                <a:latin typeface="Times New Roman" pitchFamily="18" charset="0"/>
                <a:ea typeface="楷体_GB2312"/>
                <a:cs typeface="楷体_GB2312"/>
              </a:rPr>
              <a:t>2</a:t>
            </a:r>
          </a:p>
          <a:p>
            <a:pPr marL="342900" indent="-342900">
              <a:lnSpc>
                <a:spcPct val="110000"/>
              </a:lnSpc>
              <a:spcBef>
                <a:spcPct val="20000"/>
              </a:spcBef>
              <a:buClr>
                <a:srgbClr val="0000FF"/>
              </a:buClr>
              <a:buSzPct val="75000"/>
            </a:pPr>
            <a:r>
              <a:rPr kumimoji="1" lang="zh-CN" altLang="en-US" sz="2400" b="1">
                <a:solidFill>
                  <a:srgbClr val="000000"/>
                </a:solidFill>
                <a:latin typeface="Times New Roman" pitchFamily="18" charset="0"/>
                <a:ea typeface="楷体_GB2312"/>
                <a:cs typeface="楷体_GB2312"/>
              </a:rPr>
              <a:t>从而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0</a:t>
            </a:r>
            <a:r>
              <a:rPr kumimoji="1" lang="zh-CN" altLang="en-US" sz="2400" b="1">
                <a:solidFill>
                  <a:srgbClr val="000000"/>
                </a:solidFill>
                <a:latin typeface="Times New Roman" pitchFamily="18" charset="0"/>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pPr>
            <a:r>
              <a:rPr kumimoji="1" lang="zh-CN" altLang="en-US" sz="2400" b="1">
                <a:solidFill>
                  <a:srgbClr val="000000"/>
                </a:solidFill>
                <a:latin typeface="Times New Roman" pitchFamily="18" charset="0"/>
                <a:ea typeface="楷体_GB2312"/>
                <a:cs typeface="楷体_GB2312"/>
              </a:rPr>
              <a:t>同理可证，</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=0</a:t>
            </a:r>
            <a:r>
              <a:rPr kumimoji="1" lang="zh-CN" altLang="en-US" sz="2400" b="1">
                <a:solidFill>
                  <a:srgbClr val="000000"/>
                </a:solidFill>
                <a:latin typeface="Times New Roman" pitchFamily="18" charset="0"/>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pPr>
            <a:r>
              <a:rPr kumimoji="1" lang="zh-CN" altLang="en-US" sz="2400" b="1">
                <a:solidFill>
                  <a:srgbClr val="000000"/>
                </a:solidFill>
                <a:latin typeface="Times New Roman" pitchFamily="18" charset="0"/>
                <a:ea typeface="楷体_GB2312"/>
                <a:cs typeface="楷体_GB2312"/>
              </a:rPr>
              <a:t>综上所述，</a:t>
            </a:r>
            <a:r>
              <a:rPr kumimoji="1" lang="en-US" altLang="zh-CN" sz="2400" b="1" i="1">
                <a:solidFill>
                  <a:srgbClr val="000000"/>
                </a:solidFill>
                <a:latin typeface="Times New Roman" pitchFamily="18" charset="0"/>
                <a:ea typeface="楷体_GB2312"/>
                <a:cs typeface="楷体_GB2312"/>
              </a:rPr>
              <a:t> 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线性无关．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0292">
                                            <p:txEl>
                                              <p:pRg st="2" end="2"/>
                                            </p:txEl>
                                          </p:spTgt>
                                        </p:tgtEl>
                                        <p:attrNameLst>
                                          <p:attrName>style.visibility</p:attrName>
                                        </p:attrNameLst>
                                      </p:cBhvr>
                                      <p:to>
                                        <p:strVal val="visible"/>
                                      </p:to>
                                    </p:set>
                                    <p:animEffect transition="in" filter="box(in)">
                                      <p:cBhvr>
                                        <p:cTn id="7" dur="500"/>
                                        <p:tgtEl>
                                          <p:spTgt spid="14029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40292">
                                            <p:txEl>
                                              <p:pRg st="3" end="3"/>
                                            </p:txEl>
                                          </p:spTgt>
                                        </p:tgtEl>
                                        <p:attrNameLst>
                                          <p:attrName>style.visibility</p:attrName>
                                        </p:attrNameLst>
                                      </p:cBhvr>
                                      <p:to>
                                        <p:strVal val="visible"/>
                                      </p:to>
                                    </p:set>
                                    <p:animEffect transition="in" filter="box(in)">
                                      <p:cBhvr>
                                        <p:cTn id="12" dur="500"/>
                                        <p:tgtEl>
                                          <p:spTgt spid="140292">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40292">
                                            <p:txEl>
                                              <p:pRg st="4" end="4"/>
                                            </p:txEl>
                                          </p:spTgt>
                                        </p:tgtEl>
                                        <p:attrNameLst>
                                          <p:attrName>style.visibility</p:attrName>
                                        </p:attrNameLst>
                                      </p:cBhvr>
                                      <p:to>
                                        <p:strVal val="visible"/>
                                      </p:to>
                                    </p:set>
                                    <p:animEffect transition="in" filter="slide(fromBottom)">
                                      <p:cBhvr>
                                        <p:cTn id="17" dur="500"/>
                                        <p:tgtEl>
                                          <p:spTgt spid="140292">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40292">
                                            <p:txEl>
                                              <p:pRg st="5" end="5"/>
                                            </p:txEl>
                                          </p:spTgt>
                                        </p:tgtEl>
                                        <p:attrNameLst>
                                          <p:attrName>style.visibility</p:attrName>
                                        </p:attrNameLst>
                                      </p:cBhvr>
                                      <p:to>
                                        <p:strVal val="visible"/>
                                      </p:to>
                                    </p:set>
                                    <p:animEffect transition="in" filter="slide(fromBottom)">
                                      <p:cBhvr>
                                        <p:cTn id="22" dur="500"/>
                                        <p:tgtEl>
                                          <p:spTgt spid="140292">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40292">
                                            <p:txEl>
                                              <p:pRg st="6" end="6"/>
                                            </p:txEl>
                                          </p:spTgt>
                                        </p:tgtEl>
                                        <p:attrNameLst>
                                          <p:attrName>style.visibility</p:attrName>
                                        </p:attrNameLst>
                                      </p:cBhvr>
                                      <p:to>
                                        <p:strVal val="visible"/>
                                      </p:to>
                                    </p:set>
                                    <p:animEffect transition="in" filter="slide(fromBottom)">
                                      <p:cBhvr>
                                        <p:cTn id="27" dur="500"/>
                                        <p:tgtEl>
                                          <p:spTgt spid="140292">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40292">
                                            <p:txEl>
                                              <p:pRg st="7" end="7"/>
                                            </p:txEl>
                                          </p:spTgt>
                                        </p:tgtEl>
                                        <p:attrNameLst>
                                          <p:attrName>style.visibility</p:attrName>
                                        </p:attrNameLst>
                                      </p:cBhvr>
                                      <p:to>
                                        <p:strVal val="visible"/>
                                      </p:to>
                                    </p:set>
                                    <p:animEffect transition="in" filter="slide(fromBottom)">
                                      <p:cBhvr>
                                        <p:cTn id="32" dur="500"/>
                                        <p:tgtEl>
                                          <p:spTgt spid="140292">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140292">
                                            <p:txEl>
                                              <p:pRg st="8" end="8"/>
                                            </p:txEl>
                                          </p:spTgt>
                                        </p:tgtEl>
                                        <p:attrNameLst>
                                          <p:attrName>style.visibility</p:attrName>
                                        </p:attrNameLst>
                                      </p:cBhvr>
                                      <p:to>
                                        <p:strVal val="visible"/>
                                      </p:to>
                                    </p:set>
                                    <p:animEffect transition="in" filter="slide(fromBottom)">
                                      <p:cBhvr>
                                        <p:cTn id="37" dur="500"/>
                                        <p:tgtEl>
                                          <p:spTgt spid="140292">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140292">
                                            <p:txEl>
                                              <p:pRg st="9" end="9"/>
                                            </p:txEl>
                                          </p:spTgt>
                                        </p:tgtEl>
                                        <p:attrNameLst>
                                          <p:attrName>style.visibility</p:attrName>
                                        </p:attrNameLst>
                                      </p:cBhvr>
                                      <p:to>
                                        <p:strVal val="visible"/>
                                      </p:to>
                                    </p:set>
                                    <p:animEffect transition="in" filter="slide(fromBottom)">
                                      <p:cBhvr>
                                        <p:cTn id="42" dur="500"/>
                                        <p:tgtEl>
                                          <p:spTgt spid="140292">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140292">
                                            <p:txEl>
                                              <p:pRg st="10" end="10"/>
                                            </p:txEl>
                                          </p:spTgt>
                                        </p:tgtEl>
                                        <p:attrNameLst>
                                          <p:attrName>style.visibility</p:attrName>
                                        </p:attrNameLst>
                                      </p:cBhvr>
                                      <p:to>
                                        <p:strVal val="visible"/>
                                      </p:to>
                                    </p:set>
                                    <p:animEffect transition="in" filter="slide(fromBottom)">
                                      <p:cBhvr>
                                        <p:cTn id="47" dur="500"/>
                                        <p:tgtEl>
                                          <p:spTgt spid="140292">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140292">
                                            <p:txEl>
                                              <p:pRg st="11" end="11"/>
                                            </p:txEl>
                                          </p:spTgt>
                                        </p:tgtEl>
                                        <p:attrNameLst>
                                          <p:attrName>style.visibility</p:attrName>
                                        </p:attrNameLst>
                                      </p:cBhvr>
                                      <p:to>
                                        <p:strVal val="visible"/>
                                      </p:to>
                                    </p:set>
                                    <p:animEffect transition="in" filter="slide(fromBottom)">
                                      <p:cBhvr>
                                        <p:cTn id="52" dur="500"/>
                                        <p:tgtEl>
                                          <p:spTgt spid="14029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0" name="AutoShape 2"/>
          <p:cNvSpPr>
            <a:spLocks noChangeArrowheads="1"/>
          </p:cNvSpPr>
          <p:nvPr/>
        </p:nvSpPr>
        <p:spPr bwMode="auto">
          <a:xfrm>
            <a:off x="1258888" y="3429000"/>
            <a:ext cx="2592387" cy="1943100"/>
          </a:xfrm>
          <a:prstGeom prst="rtTriangle">
            <a:avLst/>
          </a:prstGeom>
          <a:solidFill>
            <a:srgbClr val="FFFF99"/>
          </a:solidFill>
          <a:ln w="9525">
            <a:noFill/>
            <a:miter lim="800000"/>
            <a:headEnd/>
            <a:tailEnd/>
          </a:ln>
        </p:spPr>
        <p:txBody>
          <a:bodyPr wrap="none" anchor="ctr"/>
          <a:lstStyle/>
          <a:p>
            <a:endParaRPr lang="zh-CN" altLang="en-US">
              <a:solidFill>
                <a:srgbClr val="000000"/>
              </a:solidFill>
            </a:endParaRPr>
          </a:p>
        </p:txBody>
      </p:sp>
      <p:sp>
        <p:nvSpPr>
          <p:cNvPr id="22551" name="AutoShape 3"/>
          <p:cNvSpPr>
            <a:spLocks noChangeArrowheads="1"/>
          </p:cNvSpPr>
          <p:nvPr/>
        </p:nvSpPr>
        <p:spPr bwMode="auto">
          <a:xfrm flipH="1" flipV="1">
            <a:off x="1219200" y="1125538"/>
            <a:ext cx="2592388" cy="1822450"/>
          </a:xfrm>
          <a:prstGeom prst="rtTriangle">
            <a:avLst/>
          </a:prstGeom>
          <a:solidFill>
            <a:srgbClr val="FFFF99"/>
          </a:solidFill>
          <a:ln w="9525">
            <a:noFill/>
            <a:miter lim="800000"/>
            <a:headEnd/>
            <a:tailEnd/>
          </a:ln>
        </p:spPr>
        <p:txBody>
          <a:bodyPr wrap="none" anchor="ctr"/>
          <a:lstStyle/>
          <a:p>
            <a:endParaRPr lang="zh-CN" altLang="en-US">
              <a:solidFill>
                <a:srgbClr val="000000"/>
              </a:solidFill>
            </a:endParaRPr>
          </a:p>
        </p:txBody>
      </p:sp>
      <p:graphicFrame>
        <p:nvGraphicFramePr>
          <p:cNvPr id="22546" name="Object 18"/>
          <p:cNvGraphicFramePr>
            <a:graphicFrameLocks noChangeAspect="1"/>
          </p:cNvGraphicFramePr>
          <p:nvPr/>
        </p:nvGraphicFramePr>
        <p:xfrm>
          <a:off x="454025" y="982663"/>
          <a:ext cx="3460750" cy="2068512"/>
        </p:xfrm>
        <a:graphic>
          <a:graphicData uri="http://schemas.openxmlformats.org/presentationml/2006/ole">
            <mc:AlternateContent xmlns:mc="http://schemas.openxmlformats.org/markup-compatibility/2006">
              <mc:Choice xmlns:v="urn:schemas-microsoft-com:vml" Requires="v">
                <p:oleObj spid="_x0000_s22610" name="Equation" r:id="rId3" imgW="1574800" imgH="939800" progId="">
                  <p:embed/>
                </p:oleObj>
              </mc:Choice>
              <mc:Fallback>
                <p:oleObj name="Equation" r:id="rId3" imgW="1574800" imgH="939800"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25" y="982663"/>
                        <a:ext cx="3460750" cy="206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47" name="Object 19"/>
          <p:cNvGraphicFramePr>
            <a:graphicFrameLocks noChangeAspect="1"/>
          </p:cNvGraphicFramePr>
          <p:nvPr/>
        </p:nvGraphicFramePr>
        <p:xfrm>
          <a:off x="454025" y="3446463"/>
          <a:ext cx="3487738" cy="2070100"/>
        </p:xfrm>
        <a:graphic>
          <a:graphicData uri="http://schemas.openxmlformats.org/presentationml/2006/ole">
            <mc:AlternateContent xmlns:mc="http://schemas.openxmlformats.org/markup-compatibility/2006">
              <mc:Choice xmlns:v="urn:schemas-microsoft-com:vml" Requires="v">
                <p:oleObj spid="_x0000_s22611" name="Equation" r:id="rId5" imgW="1587500" imgH="939800" progId="">
                  <p:embed/>
                </p:oleObj>
              </mc:Choice>
              <mc:Fallback>
                <p:oleObj name="Equation" r:id="rId5" imgW="1587500" imgH="939800"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025" y="3446463"/>
                        <a:ext cx="3487738" cy="207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2" name="Object 20"/>
          <p:cNvGraphicFramePr>
            <a:graphicFrameLocks noChangeAspect="1"/>
          </p:cNvGraphicFramePr>
          <p:nvPr/>
        </p:nvGraphicFramePr>
        <p:xfrm>
          <a:off x="3868738" y="1765300"/>
          <a:ext cx="1870075" cy="503238"/>
        </p:xfrm>
        <a:graphic>
          <a:graphicData uri="http://schemas.openxmlformats.org/presentationml/2006/ole">
            <mc:AlternateContent xmlns:mc="http://schemas.openxmlformats.org/markup-compatibility/2006">
              <mc:Choice xmlns:v="urn:schemas-microsoft-com:vml" Requires="v">
                <p:oleObj spid="_x0000_s22612" name="Equation" r:id="rId7" imgW="850900" imgH="228600" progId="">
                  <p:embed/>
                </p:oleObj>
              </mc:Choice>
              <mc:Fallback>
                <p:oleObj name="Equation" r:id="rId7" imgW="850900" imgH="228600" progId="">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8738" y="1765300"/>
                        <a:ext cx="18700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3" name="Object 21"/>
          <p:cNvGraphicFramePr>
            <a:graphicFrameLocks noChangeAspect="1"/>
          </p:cNvGraphicFramePr>
          <p:nvPr/>
        </p:nvGraphicFramePr>
        <p:xfrm>
          <a:off x="3868738" y="4227513"/>
          <a:ext cx="1870075" cy="504825"/>
        </p:xfrm>
        <a:graphic>
          <a:graphicData uri="http://schemas.openxmlformats.org/presentationml/2006/ole">
            <mc:AlternateContent xmlns:mc="http://schemas.openxmlformats.org/markup-compatibility/2006">
              <mc:Choice xmlns:v="urn:schemas-microsoft-com:vml" Requires="v">
                <p:oleObj spid="_x0000_s22613" name="Equation" r:id="rId9" imgW="850900" imgH="228600" progId="">
                  <p:embed/>
                </p:oleObj>
              </mc:Choice>
              <mc:Fallback>
                <p:oleObj name="Equation" r:id="rId9" imgW="850900" imgH="228600" progId="">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8738" y="4227513"/>
                        <a:ext cx="187007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702"/>
                                        </p:tgtEl>
                                        <p:attrNameLst>
                                          <p:attrName>style.visibility</p:attrName>
                                        </p:attrNameLst>
                                      </p:cBhvr>
                                      <p:to>
                                        <p:strVal val="visible"/>
                                      </p:to>
                                    </p:set>
                                    <p:animEffect transition="in" filter="wipe(left)">
                                      <p:cBhvr>
                                        <p:cTn id="7" dur="500"/>
                                        <p:tgtEl>
                                          <p:spTgt spid="297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9703"/>
                                        </p:tgtEl>
                                        <p:attrNameLst>
                                          <p:attrName>style.visibility</p:attrName>
                                        </p:attrNameLst>
                                      </p:cBhvr>
                                      <p:to>
                                        <p:strVal val="visible"/>
                                      </p:to>
                                    </p:set>
                                    <p:animEffect transition="in" filter="wipe(left)">
                                      <p:cBhvr>
                                        <p:cTn id="12"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0" name="Rectangle 4"/>
          <p:cNvSpPr>
            <a:spLocks noChangeArrowheads="1"/>
          </p:cNvSpPr>
          <p:nvPr/>
        </p:nvSpPr>
        <p:spPr bwMode="auto">
          <a:xfrm>
            <a:off x="457200" y="854075"/>
            <a:ext cx="8231188" cy="3889375"/>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已知</a:t>
            </a:r>
            <a:r>
              <a:rPr kumimoji="1" lang="en-US" altLang="zh-CN" sz="2400" b="1">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维向量空间</a:t>
            </a: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3</a:t>
            </a:r>
            <a:r>
              <a:rPr kumimoji="1" lang="zh-CN" altLang="en-US" sz="2400" b="1">
                <a:solidFill>
                  <a:srgbClr val="000000"/>
                </a:solidFill>
                <a:latin typeface="Times New Roman" pitchFamily="18" charset="0"/>
                <a:ea typeface="楷体_GB2312"/>
                <a:cs typeface="楷体_GB2312"/>
              </a:rPr>
              <a:t>中两个向量                                   </a:t>
            </a:r>
          </a:p>
          <a:p>
            <a:pPr marL="342900" indent="-3429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4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正交，试求一个非零向量</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，使</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两两正交．</a:t>
            </a:r>
          </a:p>
          <a:p>
            <a:pPr marL="342900" indent="-342900">
              <a:lnSpc>
                <a:spcPct val="14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分析：</a:t>
            </a:r>
            <a:r>
              <a:rPr kumimoji="1" lang="zh-CN" altLang="en-US" sz="2400" b="1">
                <a:solidFill>
                  <a:srgbClr val="000000"/>
                </a:solidFill>
                <a:latin typeface="Times New Roman" pitchFamily="18" charset="0"/>
                <a:ea typeface="楷体_GB2312"/>
                <a:cs typeface="楷体_GB2312"/>
              </a:rPr>
              <a:t>显然</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endParaRPr kumimoji="1" lang="zh-CN" altLang="en-US" sz="2400" b="1">
              <a:solidFill>
                <a:srgbClr val="0000FF"/>
              </a:solidFill>
              <a:latin typeface="Times New Roman" pitchFamily="18" charset="0"/>
              <a:ea typeface="楷体_GB2312"/>
              <a:cs typeface="楷体_GB2312"/>
            </a:endParaRPr>
          </a:p>
          <a:p>
            <a:pPr marL="342900" indent="-342900">
              <a:lnSpc>
                <a:spcPct val="14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zh-CN" altLang="en-US" sz="2400" b="1">
                <a:solidFill>
                  <a:srgbClr val="000000"/>
                </a:solidFill>
                <a:latin typeface="Times New Roman" pitchFamily="18" charset="0"/>
                <a:ea typeface="楷体_GB2312"/>
                <a:cs typeface="楷体_GB2312"/>
              </a:rPr>
              <a:t>设</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，若</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，则</a:t>
            </a:r>
          </a:p>
          <a:p>
            <a:pPr marL="342900" indent="-342900">
              <a:lnSpc>
                <a:spcPct val="14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0</a:t>
            </a:r>
          </a:p>
          <a:p>
            <a:pPr marL="342900" indent="-342900">
              <a:lnSpc>
                <a:spcPct val="140000"/>
              </a:lnSpc>
              <a:spcBef>
                <a:spcPct val="20000"/>
              </a:spcBef>
              <a:buClr>
                <a:srgbClr val="0000FF"/>
              </a:buClr>
              <a:buSzPct val="75000"/>
              <a:buFont typeface="Wingdings" pitchFamily="2" charset="2"/>
              <a:buNone/>
            </a:pP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 </a:t>
            </a:r>
            <a:r>
              <a:rPr kumimoji="1" lang="zh-CN" altLang="en-US" b="1">
                <a:solidFill>
                  <a:srgbClr val="000000"/>
                </a:solidFill>
                <a:latin typeface="Times New Roman" pitchFamily="18" charset="0"/>
                <a:ea typeface="楷体_GB2312"/>
                <a:cs typeface="楷体_GB2312"/>
              </a:rPr>
              <a:t>－</a:t>
            </a:r>
            <a:r>
              <a:rPr kumimoji="1" lang="en-US"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2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0</a:t>
            </a:r>
          </a:p>
        </p:txBody>
      </p:sp>
      <p:graphicFrame>
        <p:nvGraphicFramePr>
          <p:cNvPr id="314372" name="Object 4"/>
          <p:cNvGraphicFramePr>
            <a:graphicFrameLocks noChangeAspect="1"/>
          </p:cNvGraphicFramePr>
          <p:nvPr/>
        </p:nvGraphicFramePr>
        <p:xfrm>
          <a:off x="5414963" y="442913"/>
          <a:ext cx="2562225" cy="1395412"/>
        </p:xfrm>
        <a:graphic>
          <a:graphicData uri="http://schemas.openxmlformats.org/presentationml/2006/ole">
            <mc:AlternateContent xmlns:mc="http://schemas.openxmlformats.org/markup-compatibility/2006">
              <mc:Choice xmlns:v="urn:schemas-microsoft-com:vml" Requires="v">
                <p:oleObj spid="_x0000_s314404" name="Equation" r:id="rId3" imgW="1282700" imgH="698500" progId="">
                  <p:embed/>
                </p:oleObj>
              </mc:Choice>
              <mc:Fallback>
                <p:oleObj name="Equation" r:id="rId3" imgW="1282700" imgH="698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963" y="442913"/>
                        <a:ext cx="2562225" cy="1395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8662" name="Object 5"/>
          <p:cNvGraphicFramePr>
            <a:graphicFrameLocks noChangeAspect="1"/>
          </p:cNvGraphicFramePr>
          <p:nvPr/>
        </p:nvGraphicFramePr>
        <p:xfrm>
          <a:off x="2520950" y="4887913"/>
          <a:ext cx="4084638" cy="1420812"/>
        </p:xfrm>
        <a:graphic>
          <a:graphicData uri="http://schemas.openxmlformats.org/presentationml/2006/ole">
            <mc:AlternateContent xmlns:mc="http://schemas.openxmlformats.org/markup-compatibility/2006">
              <mc:Choice xmlns:v="urn:schemas-microsoft-com:vml" Requires="v">
                <p:oleObj spid="_x0000_s314405" name="Equation" r:id="rId5" imgW="2044700" imgH="711200" progId="">
                  <p:embed/>
                </p:oleObj>
              </mc:Choice>
              <mc:Fallback>
                <p:oleObj name="Equation" r:id="rId5" imgW="2044700" imgH="7112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0950" y="4887913"/>
                        <a:ext cx="4084638"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98660">
                                            <p:txEl>
                                              <p:pRg st="3" end="3"/>
                                            </p:txEl>
                                          </p:spTgt>
                                        </p:tgtEl>
                                        <p:attrNameLst>
                                          <p:attrName>style.visibility</p:attrName>
                                        </p:attrNameLst>
                                      </p:cBhvr>
                                      <p:to>
                                        <p:strVal val="visible"/>
                                      </p:to>
                                    </p:set>
                                    <p:animEffect transition="in" filter="slide(fromBottom)">
                                      <p:cBhvr>
                                        <p:cTn id="7" dur="500"/>
                                        <p:tgtEl>
                                          <p:spTgt spid="198660">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98660">
                                            <p:txEl>
                                              <p:pRg st="4" end="4"/>
                                            </p:txEl>
                                          </p:spTgt>
                                        </p:tgtEl>
                                        <p:attrNameLst>
                                          <p:attrName>style.visibility</p:attrName>
                                        </p:attrNameLst>
                                      </p:cBhvr>
                                      <p:to>
                                        <p:strVal val="visible"/>
                                      </p:to>
                                    </p:set>
                                    <p:animEffect transition="in" filter="slide(fromBottom)">
                                      <p:cBhvr>
                                        <p:cTn id="12" dur="500"/>
                                        <p:tgtEl>
                                          <p:spTgt spid="198660">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98660">
                                            <p:txEl>
                                              <p:pRg st="5" end="5"/>
                                            </p:txEl>
                                          </p:spTgt>
                                        </p:tgtEl>
                                        <p:attrNameLst>
                                          <p:attrName>style.visibility</p:attrName>
                                        </p:attrNameLst>
                                      </p:cBhvr>
                                      <p:to>
                                        <p:strVal val="visible"/>
                                      </p:to>
                                    </p:set>
                                    <p:animEffect transition="in" filter="slide(fromBottom)">
                                      <p:cBhvr>
                                        <p:cTn id="17" dur="500"/>
                                        <p:tgtEl>
                                          <p:spTgt spid="198660">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98660">
                                            <p:txEl>
                                              <p:pRg st="6" end="6"/>
                                            </p:txEl>
                                          </p:spTgt>
                                        </p:tgtEl>
                                        <p:attrNameLst>
                                          <p:attrName>style.visibility</p:attrName>
                                        </p:attrNameLst>
                                      </p:cBhvr>
                                      <p:to>
                                        <p:strVal val="visible"/>
                                      </p:to>
                                    </p:set>
                                    <p:animEffect transition="in" filter="slide(fromBottom)">
                                      <p:cBhvr>
                                        <p:cTn id="22" dur="500"/>
                                        <p:tgtEl>
                                          <p:spTgt spid="198660">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98662"/>
                                        </p:tgtEl>
                                        <p:attrNameLst>
                                          <p:attrName>style.visibility</p:attrName>
                                        </p:attrNameLst>
                                      </p:cBhvr>
                                      <p:to>
                                        <p:strVal val="visible"/>
                                      </p:to>
                                    </p:set>
                                    <p:animEffect transition="in" filter="wipe(left)">
                                      <p:cBhvr>
                                        <p:cTn id="27" dur="500"/>
                                        <p:tgtEl>
                                          <p:spTgt spid="198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5399" name="Object 7"/>
          <p:cNvGraphicFramePr>
            <a:graphicFrameLocks noChangeAspect="1"/>
          </p:cNvGraphicFramePr>
          <p:nvPr/>
        </p:nvGraphicFramePr>
        <p:xfrm>
          <a:off x="2520950" y="447675"/>
          <a:ext cx="4084638" cy="1420813"/>
        </p:xfrm>
        <a:graphic>
          <a:graphicData uri="http://schemas.openxmlformats.org/presentationml/2006/ole">
            <mc:AlternateContent xmlns:mc="http://schemas.openxmlformats.org/markup-compatibility/2006">
              <mc:Choice xmlns:v="urn:schemas-microsoft-com:vml" Requires="v">
                <p:oleObj spid="_x0000_s315479" name="Equation" r:id="rId3" imgW="2044700" imgH="711200" progId="">
                  <p:embed/>
                </p:oleObj>
              </mc:Choice>
              <mc:Fallback>
                <p:oleObj name="Equation" r:id="rId3" imgW="2044700" imgH="711200" progId="">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950" y="447675"/>
                        <a:ext cx="4084638" cy="1420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9685" name="Object 8"/>
          <p:cNvGraphicFramePr>
            <a:graphicFrameLocks noChangeAspect="1"/>
          </p:cNvGraphicFramePr>
          <p:nvPr/>
        </p:nvGraphicFramePr>
        <p:xfrm>
          <a:off x="949325" y="1890713"/>
          <a:ext cx="7231063" cy="938212"/>
        </p:xfrm>
        <a:graphic>
          <a:graphicData uri="http://schemas.openxmlformats.org/presentationml/2006/ole">
            <mc:AlternateContent xmlns:mc="http://schemas.openxmlformats.org/markup-compatibility/2006">
              <mc:Choice xmlns:v="urn:schemas-microsoft-com:vml" Requires="v">
                <p:oleObj spid="_x0000_s315480" name="Equation" r:id="rId5" imgW="3619500" imgH="469900" progId="">
                  <p:embed/>
                </p:oleObj>
              </mc:Choice>
              <mc:Fallback>
                <p:oleObj name="Equation" r:id="rId5" imgW="3619500" imgH="469900" progId="">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325" y="1890713"/>
                        <a:ext cx="7231063" cy="93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686" name="Rectangle 6"/>
          <p:cNvSpPr>
            <a:spLocks noChangeArrowheads="1"/>
          </p:cNvSpPr>
          <p:nvPr/>
        </p:nvSpPr>
        <p:spPr bwMode="auto">
          <a:xfrm>
            <a:off x="457200" y="3419475"/>
            <a:ext cx="8231188" cy="1917700"/>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得</a:t>
            </a:r>
          </a:p>
          <a:p>
            <a:pPr marL="342900" indent="-3429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从而有基础解系          ，令                    ．</a:t>
            </a:r>
          </a:p>
        </p:txBody>
      </p:sp>
      <p:graphicFrame>
        <p:nvGraphicFramePr>
          <p:cNvPr id="199687" name="Object 9"/>
          <p:cNvGraphicFramePr>
            <a:graphicFrameLocks noChangeAspect="1"/>
          </p:cNvGraphicFramePr>
          <p:nvPr/>
        </p:nvGraphicFramePr>
        <p:xfrm>
          <a:off x="898525" y="3184525"/>
          <a:ext cx="1370013" cy="963613"/>
        </p:xfrm>
        <a:graphic>
          <a:graphicData uri="http://schemas.openxmlformats.org/presentationml/2006/ole">
            <mc:AlternateContent xmlns:mc="http://schemas.openxmlformats.org/markup-compatibility/2006">
              <mc:Choice xmlns:v="urn:schemas-microsoft-com:vml" Requires="v">
                <p:oleObj spid="_x0000_s315481" name="Equation" r:id="rId7" imgW="685800" imgH="482600" progId="">
                  <p:embed/>
                </p:oleObj>
              </mc:Choice>
              <mc:Fallback>
                <p:oleObj name="Equation" r:id="rId7" imgW="685800" imgH="482600" progId="">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525" y="3184525"/>
                        <a:ext cx="1370013"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9688" name="Object 10"/>
          <p:cNvGraphicFramePr>
            <a:graphicFrameLocks noChangeAspect="1"/>
          </p:cNvGraphicFramePr>
          <p:nvPr/>
        </p:nvGraphicFramePr>
        <p:xfrm>
          <a:off x="2700338" y="4410075"/>
          <a:ext cx="711200" cy="1395413"/>
        </p:xfrm>
        <a:graphic>
          <a:graphicData uri="http://schemas.openxmlformats.org/presentationml/2006/ole">
            <mc:AlternateContent xmlns:mc="http://schemas.openxmlformats.org/markup-compatibility/2006">
              <mc:Choice xmlns:v="urn:schemas-microsoft-com:vml" Requires="v">
                <p:oleObj spid="_x0000_s315482" name="Equation" r:id="rId9" imgW="355446" imgH="698197" progId="">
                  <p:embed/>
                </p:oleObj>
              </mc:Choice>
              <mc:Fallback>
                <p:oleObj name="Equation" r:id="rId9" imgW="355446" imgH="698197" progId="">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0338" y="4410075"/>
                        <a:ext cx="711200" cy="1395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9689" name="Object 11"/>
          <p:cNvGraphicFramePr>
            <a:graphicFrameLocks noChangeAspect="1"/>
          </p:cNvGraphicFramePr>
          <p:nvPr/>
        </p:nvGraphicFramePr>
        <p:xfrm>
          <a:off x="4140200" y="4410075"/>
          <a:ext cx="1320800" cy="1395413"/>
        </p:xfrm>
        <a:graphic>
          <a:graphicData uri="http://schemas.openxmlformats.org/presentationml/2006/ole">
            <mc:AlternateContent xmlns:mc="http://schemas.openxmlformats.org/markup-compatibility/2006">
              <mc:Choice xmlns:v="urn:schemas-microsoft-com:vml" Requires="v">
                <p:oleObj spid="_x0000_s315483" name="Equation" r:id="rId11" imgW="660400" imgH="698500" progId="">
                  <p:embed/>
                </p:oleObj>
              </mc:Choice>
              <mc:Fallback>
                <p:oleObj name="Equation" r:id="rId11" imgW="660400" imgH="698500" progId="">
                  <p:embed/>
                  <p:pic>
                    <p:nvPicPr>
                      <p:cNvPr id="0"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0200" y="4410075"/>
                        <a:ext cx="1320800" cy="1395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9685"/>
                                        </p:tgtEl>
                                        <p:attrNameLst>
                                          <p:attrName>style.visibility</p:attrName>
                                        </p:attrNameLst>
                                      </p:cBhvr>
                                      <p:to>
                                        <p:strVal val="visible"/>
                                      </p:to>
                                    </p:set>
                                    <p:animEffect transition="in" filter="wipe(left)">
                                      <p:cBhvr>
                                        <p:cTn id="7" dur="500"/>
                                        <p:tgtEl>
                                          <p:spTgt spid="1996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99686">
                                            <p:txEl>
                                              <p:pRg st="0" end="0"/>
                                            </p:txEl>
                                          </p:spTgt>
                                        </p:tgtEl>
                                        <p:attrNameLst>
                                          <p:attrName>style.visibility</p:attrName>
                                        </p:attrNameLst>
                                      </p:cBhvr>
                                      <p:to>
                                        <p:strVal val="visible"/>
                                      </p:to>
                                    </p:set>
                                    <p:animEffect transition="in" filter="box(in)">
                                      <p:cBhvr>
                                        <p:cTn id="12" dur="500"/>
                                        <p:tgtEl>
                                          <p:spTgt spid="199686">
                                            <p:txEl>
                                              <p:pRg st="0" end="0"/>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99687"/>
                                        </p:tgtEl>
                                        <p:attrNameLst>
                                          <p:attrName>style.visibility</p:attrName>
                                        </p:attrNameLst>
                                      </p:cBhvr>
                                      <p:to>
                                        <p:strVal val="visible"/>
                                      </p:to>
                                    </p:set>
                                    <p:animEffect transition="in" filter="wipe(left)">
                                      <p:cBhvr>
                                        <p:cTn id="16" dur="500"/>
                                        <p:tgtEl>
                                          <p:spTgt spid="19968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199686">
                                            <p:txEl>
                                              <p:pRg st="3" end="3"/>
                                            </p:txEl>
                                          </p:spTgt>
                                        </p:tgtEl>
                                        <p:attrNameLst>
                                          <p:attrName>style.visibility</p:attrName>
                                        </p:attrNameLst>
                                      </p:cBhvr>
                                      <p:to>
                                        <p:strVal val="visible"/>
                                      </p:to>
                                    </p:set>
                                    <p:animEffect transition="in" filter="box(in)">
                                      <p:cBhvr>
                                        <p:cTn id="21" dur="500"/>
                                        <p:tgtEl>
                                          <p:spTgt spid="199686">
                                            <p:txEl>
                                              <p:pRg st="3" end="3"/>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99688"/>
                                        </p:tgtEl>
                                        <p:attrNameLst>
                                          <p:attrName>style.visibility</p:attrName>
                                        </p:attrNameLst>
                                      </p:cBhvr>
                                      <p:to>
                                        <p:strVal val="visible"/>
                                      </p:to>
                                    </p:set>
                                    <p:animEffect transition="in" filter="wipe(left)">
                                      <p:cBhvr>
                                        <p:cTn id="24" dur="500"/>
                                        <p:tgtEl>
                                          <p:spTgt spid="199688"/>
                                        </p:tgtEl>
                                      </p:cBhvr>
                                    </p:animEffect>
                                  </p:childTnLst>
                                </p:cTn>
                              </p:par>
                              <p:par>
                                <p:cTn id="25" presetID="22" presetClass="entr" presetSubtype="8" fill="hold" nodeType="withEffect">
                                  <p:stCondLst>
                                    <p:cond delay="0"/>
                                  </p:stCondLst>
                                  <p:childTnLst>
                                    <p:set>
                                      <p:cBhvr>
                                        <p:cTn id="26" dur="1" fill="hold">
                                          <p:stCondLst>
                                            <p:cond delay="0"/>
                                          </p:stCondLst>
                                        </p:cTn>
                                        <p:tgtEl>
                                          <p:spTgt spid="199689"/>
                                        </p:tgtEl>
                                        <p:attrNameLst>
                                          <p:attrName>style.visibility</p:attrName>
                                        </p:attrNameLst>
                                      </p:cBhvr>
                                      <p:to>
                                        <p:strVal val="visible"/>
                                      </p:to>
                                    </p:set>
                                    <p:animEffect transition="in" filter="wipe(left)">
                                      <p:cBhvr>
                                        <p:cTn id="27" dur="500"/>
                                        <p:tgtEl>
                                          <p:spTgt spid="199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ChangeArrowheads="1"/>
          </p:cNvSpPr>
          <p:nvPr/>
        </p:nvSpPr>
        <p:spPr bwMode="auto">
          <a:xfrm>
            <a:off x="457200" y="455613"/>
            <a:ext cx="8231188" cy="52768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维向量</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是向量空间             中的向量，</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满足</a:t>
            </a:r>
          </a:p>
          <a:p>
            <a:pPr marL="342900" indent="-342900">
              <a:spcBef>
                <a:spcPct val="20000"/>
              </a:spcBef>
              <a:buClr>
                <a:srgbClr val="FF0000"/>
              </a:buClr>
              <a:buFont typeface="Wingdings" pitchFamily="2" charset="2"/>
              <a:buChar char="ü"/>
            </a:pP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是向量空间 </a:t>
            </a:r>
            <a:r>
              <a:rPr kumimoji="1" lang="en-US" altLang="zh-CN" sz="2400" b="1" i="1">
                <a:solidFill>
                  <a:srgbClr val="000000"/>
                </a:solidFill>
                <a:latin typeface="Times New Roman" pitchFamily="18" charset="0"/>
                <a:ea typeface="楷体_GB2312"/>
                <a:cs typeface="楷体_GB2312"/>
              </a:rPr>
              <a:t>V</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中的一个基（最大无关组）；</a:t>
            </a:r>
          </a:p>
          <a:p>
            <a:pPr marL="342900" indent="-342900">
              <a:spcBef>
                <a:spcPct val="20000"/>
              </a:spcBef>
              <a:buClr>
                <a:srgbClr val="FF0000"/>
              </a:buClr>
              <a:buFont typeface="Wingdings" pitchFamily="2" charset="2"/>
              <a:buChar char="ü"/>
            </a:pP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两两正交；</a:t>
            </a:r>
          </a:p>
          <a:p>
            <a:pPr marL="342900" indent="-342900">
              <a:spcBef>
                <a:spcPct val="20000"/>
              </a:spcBef>
              <a:buClr>
                <a:srgbClr val="FF0000"/>
              </a:buClr>
              <a:buFont typeface="Wingdings" pitchFamily="2" charset="2"/>
              <a:buChar char="ü"/>
            </a:pP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都是单位向量，</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则称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a:t>
            </a:r>
            <a:r>
              <a:rPr kumimoji="1" lang="en-US" altLang="zh-CN" sz="2400" b="1" i="1">
                <a:solidFill>
                  <a:srgbClr val="000000"/>
                </a:solidFill>
                <a:latin typeface="Times New Roman" pitchFamily="18" charset="0"/>
                <a:ea typeface="楷体_GB2312"/>
                <a:cs typeface="楷体_GB2312"/>
              </a:rPr>
              <a:t>V</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a:t>
            </a:r>
            <a:r>
              <a:rPr kumimoji="1" lang="zh-CN" altLang="en-US" sz="2400" b="1">
                <a:solidFill>
                  <a:srgbClr val="FF0000"/>
                </a:solidFill>
                <a:latin typeface="Times New Roman" pitchFamily="18" charset="0"/>
                <a:ea typeface="楷体_GB2312"/>
                <a:cs typeface="楷体_GB2312"/>
              </a:rPr>
              <a:t>规范正交基</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p>
          <a:p>
            <a:pPr marL="342900" indent="-342900">
              <a:spcBef>
                <a:spcPct val="20000"/>
              </a:spcBef>
              <a:buClr>
                <a:srgbClr val="00007D"/>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是</a:t>
            </a:r>
            <a:r>
              <a:rPr kumimoji="1"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4 </a:t>
            </a:r>
            <a:r>
              <a:rPr kumimoji="1" lang="zh-CN" altLang="en-US" sz="2400" b="1">
                <a:solidFill>
                  <a:srgbClr val="000000"/>
                </a:solidFill>
                <a:latin typeface="Times New Roman" pitchFamily="18" charset="0"/>
                <a:ea typeface="楷体_GB2312"/>
                <a:cs typeface="楷体_GB2312"/>
              </a:rPr>
              <a:t>的一个规范正交基．</a:t>
            </a:r>
          </a:p>
        </p:txBody>
      </p:sp>
      <p:graphicFrame>
        <p:nvGraphicFramePr>
          <p:cNvPr id="316420" name="Object 4"/>
          <p:cNvGraphicFramePr>
            <a:graphicFrameLocks noChangeAspect="1"/>
          </p:cNvGraphicFramePr>
          <p:nvPr/>
        </p:nvGraphicFramePr>
        <p:xfrm>
          <a:off x="5767388" y="461963"/>
          <a:ext cx="1016000" cy="406400"/>
        </p:xfrm>
        <a:graphic>
          <a:graphicData uri="http://schemas.openxmlformats.org/presentationml/2006/ole">
            <mc:AlternateContent xmlns:mc="http://schemas.openxmlformats.org/markup-compatibility/2006">
              <mc:Choice xmlns:v="urn:schemas-microsoft-com:vml" Requires="v">
                <p:oleObj spid="_x0000_s316452" name="Equation" r:id="rId3" imgW="507780" imgH="203112" progId="">
                  <p:embed/>
                </p:oleObj>
              </mc:Choice>
              <mc:Fallback>
                <p:oleObj name="Equation" r:id="rId3" imgW="507780" imgH="203112"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388" y="461963"/>
                        <a:ext cx="1016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8" name="Object 5"/>
          <p:cNvGraphicFramePr>
            <a:graphicFrameLocks noChangeAspect="1"/>
          </p:cNvGraphicFramePr>
          <p:nvPr/>
        </p:nvGraphicFramePr>
        <p:xfrm>
          <a:off x="1162050" y="3298825"/>
          <a:ext cx="4648200" cy="1854200"/>
        </p:xfrm>
        <a:graphic>
          <a:graphicData uri="http://schemas.openxmlformats.org/presentationml/2006/ole">
            <mc:AlternateContent xmlns:mc="http://schemas.openxmlformats.org/markup-compatibility/2006">
              <mc:Choice xmlns:v="urn:schemas-microsoft-com:vml" Requires="v">
                <p:oleObj spid="_x0000_s316453" name="Equation" r:id="rId5" imgW="2324100" imgH="927100" progId="">
                  <p:embed/>
                </p:oleObj>
              </mc:Choice>
              <mc:Fallback>
                <p:oleObj name="Equation" r:id="rId5" imgW="2324100" imgH="9271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2050" y="3298825"/>
                        <a:ext cx="4648200"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85346">
                                            <p:txEl>
                                              <p:pRg st="2" end="2"/>
                                            </p:txEl>
                                          </p:spTgt>
                                        </p:tgtEl>
                                        <p:attrNameLst>
                                          <p:attrName>style.visibility</p:attrName>
                                        </p:attrNameLst>
                                      </p:cBhvr>
                                      <p:to>
                                        <p:strVal val="visible"/>
                                      </p:to>
                                    </p:set>
                                    <p:animEffect transition="in" filter="slide(fromBottom)">
                                      <p:cBhvr>
                                        <p:cTn id="7" dur="500"/>
                                        <p:tgtEl>
                                          <p:spTgt spid="18534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85346">
                                            <p:txEl>
                                              <p:pRg st="3" end="3"/>
                                            </p:txEl>
                                          </p:spTgt>
                                        </p:tgtEl>
                                        <p:attrNameLst>
                                          <p:attrName>style.visibility</p:attrName>
                                        </p:attrNameLst>
                                      </p:cBhvr>
                                      <p:to>
                                        <p:strVal val="visible"/>
                                      </p:to>
                                    </p:set>
                                    <p:animEffect transition="in" filter="slide(fromBottom)">
                                      <p:cBhvr>
                                        <p:cTn id="12" dur="500"/>
                                        <p:tgtEl>
                                          <p:spTgt spid="18534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85346">
                                            <p:txEl>
                                              <p:pRg st="4" end="4"/>
                                            </p:txEl>
                                          </p:spTgt>
                                        </p:tgtEl>
                                        <p:attrNameLst>
                                          <p:attrName>style.visibility</p:attrName>
                                        </p:attrNameLst>
                                      </p:cBhvr>
                                      <p:to>
                                        <p:strVal val="visible"/>
                                      </p:to>
                                    </p:set>
                                    <p:animEffect transition="in" filter="slide(fromBottom)">
                                      <p:cBhvr>
                                        <p:cTn id="17" dur="500"/>
                                        <p:tgtEl>
                                          <p:spTgt spid="18534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nodeType="clickEffect">
                                  <p:stCondLst>
                                    <p:cond delay="0"/>
                                  </p:stCondLst>
                                  <p:childTnLst>
                                    <p:set>
                                      <p:cBhvr>
                                        <p:cTn id="21" dur="1" fill="hold">
                                          <p:stCondLst>
                                            <p:cond delay="0"/>
                                          </p:stCondLst>
                                        </p:cTn>
                                        <p:tgtEl>
                                          <p:spTgt spid="185346">
                                            <p:txEl>
                                              <p:pRg st="5" end="5"/>
                                            </p:txEl>
                                          </p:spTgt>
                                        </p:tgtEl>
                                        <p:attrNameLst>
                                          <p:attrName>style.visibility</p:attrName>
                                        </p:attrNameLst>
                                      </p:cBhvr>
                                      <p:to>
                                        <p:strVal val="visible"/>
                                      </p:to>
                                    </p:set>
                                    <p:anim calcmode="lin" valueType="num">
                                      <p:cBhvr>
                                        <p:cTn id="22" dur="500" fill="hold"/>
                                        <p:tgtEl>
                                          <p:spTgt spid="185346">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185346">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4" presetClass="entr" presetSubtype="0" fill="hold" nodeType="clickEffect">
                                  <p:stCondLst>
                                    <p:cond delay="0"/>
                                  </p:stCondLst>
                                  <p:childTnLst>
                                    <p:set>
                                      <p:cBhvr>
                                        <p:cTn id="27" dur="1" fill="hold">
                                          <p:stCondLst>
                                            <p:cond delay="0"/>
                                          </p:stCondLst>
                                        </p:cTn>
                                        <p:tgtEl>
                                          <p:spTgt spid="185346">
                                            <p:txEl>
                                              <p:pRg st="8" end="8"/>
                                            </p:txEl>
                                          </p:spTgt>
                                        </p:tgtEl>
                                        <p:attrNameLst>
                                          <p:attrName>style.visibility</p:attrName>
                                        </p:attrNameLst>
                                      </p:cBhvr>
                                      <p:to>
                                        <p:strVal val="visible"/>
                                      </p:to>
                                    </p:set>
                                    <p:anim from="(-#ppt_w/2)" to="(#ppt_x)" calcmode="lin" valueType="num">
                                      <p:cBhvr>
                                        <p:cTn id="28" dur="600" fill="hold">
                                          <p:stCondLst>
                                            <p:cond delay="0"/>
                                          </p:stCondLst>
                                        </p:cTn>
                                        <p:tgtEl>
                                          <p:spTgt spid="185346">
                                            <p:txEl>
                                              <p:pRg st="8" end="8"/>
                                            </p:txEl>
                                          </p:spTgt>
                                        </p:tgtEl>
                                        <p:attrNameLst>
                                          <p:attrName>ppt_x</p:attrName>
                                        </p:attrNameLst>
                                      </p:cBhvr>
                                    </p:anim>
                                    <p:anim from="0" to="-1.0" calcmode="lin" valueType="num">
                                      <p:cBhvr>
                                        <p:cTn id="29" dur="200" decel="50000" autoRev="1" fill="hold">
                                          <p:stCondLst>
                                            <p:cond delay="600"/>
                                          </p:stCondLst>
                                        </p:cTn>
                                        <p:tgtEl>
                                          <p:spTgt spid="185346">
                                            <p:txEl>
                                              <p:pRg st="8" end="8"/>
                                            </p:txEl>
                                          </p:spTgt>
                                        </p:tgtEl>
                                        <p:attrNameLst>
                                          <p:attrName>xshear</p:attrName>
                                        </p:attrNameLst>
                                      </p:cBhvr>
                                    </p:anim>
                                    <p:animScale>
                                      <p:cBhvr>
                                        <p:cTn id="30" dur="200" decel="100000" autoRev="1" fill="hold">
                                          <p:stCondLst>
                                            <p:cond delay="600"/>
                                          </p:stCondLst>
                                        </p:cTn>
                                        <p:tgtEl>
                                          <p:spTgt spid="185346">
                                            <p:txEl>
                                              <p:pRg st="8" end="8"/>
                                            </p:txEl>
                                          </p:spTgt>
                                        </p:tgtEl>
                                      </p:cBhvr>
                                      <p:from x="100000" y="100000"/>
                                      <p:to x="80000" y="100000"/>
                                    </p:animScale>
                                    <p:anim by="(#ppt_h/3+#ppt_w*0.1)" calcmode="lin" valueType="num">
                                      <p:cBhvr additive="sum">
                                        <p:cTn id="31" dur="200" decel="100000" autoRev="1" fill="hold">
                                          <p:stCondLst>
                                            <p:cond delay="600"/>
                                          </p:stCondLst>
                                        </p:cTn>
                                        <p:tgtEl>
                                          <p:spTgt spid="185346">
                                            <p:txEl>
                                              <p:pRg st="8" end="8"/>
                                            </p:txEl>
                                          </p:spTgt>
                                        </p:tgtEl>
                                        <p:attrNameLst>
                                          <p:attrName>ppt_x</p:attrName>
                                        </p:attrNameLst>
                                      </p:cBhvr>
                                    </p:anim>
                                  </p:childTnLst>
                                </p:cTn>
                              </p:par>
                            </p:childTnLst>
                          </p:cTn>
                        </p:par>
                        <p:par>
                          <p:cTn id="32" fill="hold" nodeType="afterGroup">
                            <p:stCondLst>
                              <p:cond delay="1000"/>
                            </p:stCondLst>
                            <p:childTnLst>
                              <p:par>
                                <p:cTn id="33" presetID="22" presetClass="entr" presetSubtype="8" fill="hold" nodeType="afterEffect">
                                  <p:stCondLst>
                                    <p:cond delay="0"/>
                                  </p:stCondLst>
                                  <p:childTnLst>
                                    <p:set>
                                      <p:cBhvr>
                                        <p:cTn id="34" dur="1" fill="hold">
                                          <p:stCondLst>
                                            <p:cond delay="0"/>
                                          </p:stCondLst>
                                        </p:cTn>
                                        <p:tgtEl>
                                          <p:spTgt spid="185348"/>
                                        </p:tgtEl>
                                        <p:attrNameLst>
                                          <p:attrName>style.visibility</p:attrName>
                                        </p:attrNameLst>
                                      </p:cBhvr>
                                      <p:to>
                                        <p:strVal val="visible"/>
                                      </p:to>
                                    </p:set>
                                    <p:animEffect transition="in" filter="wipe(left)">
                                      <p:cBhvr>
                                        <p:cTn id="35" dur="500"/>
                                        <p:tgtEl>
                                          <p:spTgt spid="18534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185346">
                                            <p:txEl>
                                              <p:pRg st="11" end="11"/>
                                            </p:txEl>
                                          </p:spTgt>
                                        </p:tgtEl>
                                        <p:attrNameLst>
                                          <p:attrName>style.visibility</p:attrName>
                                        </p:attrNameLst>
                                      </p:cBhvr>
                                      <p:to>
                                        <p:strVal val="visible"/>
                                      </p:to>
                                    </p:set>
                                    <p:anim calcmode="lin" valueType="num">
                                      <p:cBhvr additive="base">
                                        <p:cTn id="40" dur="500" fill="hold"/>
                                        <p:tgtEl>
                                          <p:spTgt spid="185346">
                                            <p:txEl>
                                              <p:pRg st="11" end="1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8534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Rectangle 5"/>
          <p:cNvSpPr>
            <a:spLocks noChangeArrowheads="1"/>
          </p:cNvSpPr>
          <p:nvPr/>
        </p:nvSpPr>
        <p:spPr bwMode="auto">
          <a:xfrm>
            <a:off x="457200" y="2716213"/>
            <a:ext cx="8231188"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也是</a:t>
            </a:r>
            <a:r>
              <a:rPr kumimoji="1"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4 </a:t>
            </a:r>
            <a:r>
              <a:rPr kumimoji="1" lang="zh-CN" altLang="en-US" sz="2400" b="1">
                <a:solidFill>
                  <a:srgbClr val="000000"/>
                </a:solidFill>
                <a:latin typeface="Times New Roman" pitchFamily="18" charset="0"/>
                <a:ea typeface="楷体_GB2312"/>
                <a:cs typeface="楷体_GB2312"/>
              </a:rPr>
              <a:t>的一个规范正交基．</a:t>
            </a:r>
            <a:endParaRPr kumimoji="1" lang="zh-CN" altLang="en-US" sz="2400" b="1">
              <a:solidFill>
                <a:srgbClr val="0000FF"/>
              </a:solidFill>
              <a:latin typeface="Times New Roman" pitchFamily="18" charset="0"/>
              <a:ea typeface="楷体_GB2312"/>
              <a:cs typeface="楷体_GB2312"/>
            </a:endParaRPr>
          </a:p>
        </p:txBody>
      </p:sp>
      <p:graphicFrame>
        <p:nvGraphicFramePr>
          <p:cNvPr id="317444" name="Object 4"/>
          <p:cNvGraphicFramePr>
            <a:graphicFrameLocks noChangeAspect="1"/>
          </p:cNvGraphicFramePr>
          <p:nvPr/>
        </p:nvGraphicFramePr>
        <p:xfrm>
          <a:off x="1012825" y="446088"/>
          <a:ext cx="7086600" cy="1981200"/>
        </p:xfrm>
        <a:graphic>
          <a:graphicData uri="http://schemas.openxmlformats.org/presentationml/2006/ole">
            <mc:AlternateContent xmlns:mc="http://schemas.openxmlformats.org/markup-compatibility/2006">
              <mc:Choice xmlns:v="urn:schemas-microsoft-com:vml" Requires="v">
                <p:oleObj spid="_x0000_s317476" name="Equation" r:id="rId3" imgW="3543300" imgH="990600" progId="">
                  <p:embed/>
                </p:oleObj>
              </mc:Choice>
              <mc:Fallback>
                <p:oleObj name="Equation" r:id="rId3" imgW="3543300" imgH="9906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25" y="446088"/>
                        <a:ext cx="7086600"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1320" name="Object 5"/>
          <p:cNvGraphicFramePr>
            <a:graphicFrameLocks noChangeAspect="1"/>
          </p:cNvGraphicFramePr>
          <p:nvPr/>
        </p:nvGraphicFramePr>
        <p:xfrm>
          <a:off x="2255838" y="3462338"/>
          <a:ext cx="4622800" cy="1854200"/>
        </p:xfrm>
        <a:graphic>
          <a:graphicData uri="http://schemas.openxmlformats.org/presentationml/2006/ole">
            <mc:AlternateContent xmlns:mc="http://schemas.openxmlformats.org/markup-compatibility/2006">
              <mc:Choice xmlns:v="urn:schemas-microsoft-com:vml" Requires="v">
                <p:oleObj spid="_x0000_s317477" name="Equation" r:id="rId5" imgW="2311400" imgH="927100" progId="">
                  <p:embed/>
                </p:oleObj>
              </mc:Choice>
              <mc:Fallback>
                <p:oleObj name="Equation" r:id="rId5" imgW="2311400" imgH="9271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5838" y="3462338"/>
                        <a:ext cx="4622800"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321" name="Rectangle 9"/>
          <p:cNvSpPr>
            <a:spLocks noChangeArrowheads="1"/>
          </p:cNvSpPr>
          <p:nvPr/>
        </p:nvSpPr>
        <p:spPr bwMode="auto">
          <a:xfrm>
            <a:off x="457200" y="5607050"/>
            <a:ext cx="8231188"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是</a:t>
            </a:r>
            <a:r>
              <a:rPr kumimoji="1"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4 </a:t>
            </a:r>
            <a:r>
              <a:rPr kumimoji="1" lang="zh-CN" altLang="en-US" sz="2400" b="1">
                <a:solidFill>
                  <a:srgbClr val="000000"/>
                </a:solidFill>
                <a:latin typeface="Times New Roman" pitchFamily="18" charset="0"/>
                <a:ea typeface="楷体_GB2312"/>
                <a:cs typeface="楷体_GB2312"/>
              </a:rPr>
              <a:t>的一个基，但不是规范正交基．</a:t>
            </a:r>
            <a:endParaRPr kumimoji="1" lang="zh-CN" altLang="en-US" sz="2400" b="1">
              <a:solidFill>
                <a:srgbClr val="0000FF"/>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141317"/>
                                        </p:tgtEl>
                                        <p:attrNameLst>
                                          <p:attrName>style.visibility</p:attrName>
                                        </p:attrNameLst>
                                      </p:cBhvr>
                                      <p:to>
                                        <p:strVal val="visible"/>
                                      </p:to>
                                    </p:set>
                                    <p:anim from="(-#ppt_w/2)" to="(#ppt_x)" calcmode="lin" valueType="num">
                                      <p:cBhvr>
                                        <p:cTn id="7" dur="600" fill="hold">
                                          <p:stCondLst>
                                            <p:cond delay="0"/>
                                          </p:stCondLst>
                                        </p:cTn>
                                        <p:tgtEl>
                                          <p:spTgt spid="141317"/>
                                        </p:tgtEl>
                                        <p:attrNameLst>
                                          <p:attrName>ppt_x</p:attrName>
                                        </p:attrNameLst>
                                      </p:cBhvr>
                                    </p:anim>
                                    <p:anim from="0" to="-1.0" calcmode="lin" valueType="num">
                                      <p:cBhvr>
                                        <p:cTn id="8" dur="200" decel="50000" autoRev="1" fill="hold">
                                          <p:stCondLst>
                                            <p:cond delay="600"/>
                                          </p:stCondLst>
                                        </p:cTn>
                                        <p:tgtEl>
                                          <p:spTgt spid="141317"/>
                                        </p:tgtEl>
                                        <p:attrNameLst>
                                          <p:attrName>xshear</p:attrName>
                                        </p:attrNameLst>
                                      </p:cBhvr>
                                    </p:anim>
                                    <p:animScale>
                                      <p:cBhvr>
                                        <p:cTn id="9" dur="200" decel="100000" autoRev="1" fill="hold">
                                          <p:stCondLst>
                                            <p:cond delay="600"/>
                                          </p:stCondLst>
                                        </p:cTn>
                                        <p:tgtEl>
                                          <p:spTgt spid="141317"/>
                                        </p:tgtEl>
                                      </p:cBhvr>
                                      <p:from x="100000" y="100000"/>
                                      <p:to x="80000" y="100000"/>
                                    </p:animScale>
                                    <p:anim by="(#ppt_h/3+#ppt_w*0.1)" calcmode="lin" valueType="num">
                                      <p:cBhvr additive="sum">
                                        <p:cTn id="10" dur="200" decel="100000" autoRev="1" fill="hold">
                                          <p:stCondLst>
                                            <p:cond delay="600"/>
                                          </p:stCondLst>
                                        </p:cTn>
                                        <p:tgtEl>
                                          <p:spTgt spid="141317"/>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141320"/>
                                        </p:tgtEl>
                                        <p:attrNameLst>
                                          <p:attrName>style.visibility</p:attrName>
                                        </p:attrNameLst>
                                      </p:cBhvr>
                                      <p:to>
                                        <p:strVal val="visible"/>
                                      </p:to>
                                    </p:set>
                                    <p:animEffect transition="in" filter="box(in)">
                                      <p:cBhvr>
                                        <p:cTn id="15" dur="500"/>
                                        <p:tgtEl>
                                          <p:spTgt spid="14132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4" presetClass="entr" presetSubtype="0" fill="hold" grpId="0" nodeType="clickEffect">
                                  <p:stCondLst>
                                    <p:cond delay="0"/>
                                  </p:stCondLst>
                                  <p:childTnLst>
                                    <p:set>
                                      <p:cBhvr>
                                        <p:cTn id="19" dur="1" fill="hold">
                                          <p:stCondLst>
                                            <p:cond delay="0"/>
                                          </p:stCondLst>
                                        </p:cTn>
                                        <p:tgtEl>
                                          <p:spTgt spid="141321"/>
                                        </p:tgtEl>
                                        <p:attrNameLst>
                                          <p:attrName>style.visibility</p:attrName>
                                        </p:attrNameLst>
                                      </p:cBhvr>
                                      <p:to>
                                        <p:strVal val="visible"/>
                                      </p:to>
                                    </p:set>
                                    <p:anim from="(-#ppt_w/2)" to="(#ppt_x)" calcmode="lin" valueType="num">
                                      <p:cBhvr>
                                        <p:cTn id="20" dur="600" fill="hold">
                                          <p:stCondLst>
                                            <p:cond delay="0"/>
                                          </p:stCondLst>
                                        </p:cTn>
                                        <p:tgtEl>
                                          <p:spTgt spid="141321"/>
                                        </p:tgtEl>
                                        <p:attrNameLst>
                                          <p:attrName>ppt_x</p:attrName>
                                        </p:attrNameLst>
                                      </p:cBhvr>
                                    </p:anim>
                                    <p:anim from="0" to="-1.0" calcmode="lin" valueType="num">
                                      <p:cBhvr>
                                        <p:cTn id="21" dur="200" decel="50000" autoRev="1" fill="hold">
                                          <p:stCondLst>
                                            <p:cond delay="600"/>
                                          </p:stCondLst>
                                        </p:cTn>
                                        <p:tgtEl>
                                          <p:spTgt spid="141321"/>
                                        </p:tgtEl>
                                        <p:attrNameLst>
                                          <p:attrName>xshear</p:attrName>
                                        </p:attrNameLst>
                                      </p:cBhvr>
                                    </p:anim>
                                    <p:animScale>
                                      <p:cBhvr>
                                        <p:cTn id="22" dur="200" decel="100000" autoRev="1" fill="hold">
                                          <p:stCondLst>
                                            <p:cond delay="600"/>
                                          </p:stCondLst>
                                        </p:cTn>
                                        <p:tgtEl>
                                          <p:spTgt spid="141321"/>
                                        </p:tgtEl>
                                      </p:cBhvr>
                                      <p:from x="100000" y="100000"/>
                                      <p:to x="80000" y="100000"/>
                                    </p:animScale>
                                    <p:anim by="(#ppt_h/3+#ppt_w*0.1)" calcmode="lin" valueType="num">
                                      <p:cBhvr additive="sum">
                                        <p:cTn id="23" dur="200" decel="100000" autoRev="1" fill="hold">
                                          <p:stCondLst>
                                            <p:cond delay="600"/>
                                          </p:stCondLst>
                                        </p:cTn>
                                        <p:tgtEl>
                                          <p:spTgt spid="141321"/>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p:bldP spid="141321"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ChangeArrowheads="1"/>
          </p:cNvSpPr>
          <p:nvPr/>
        </p:nvSpPr>
        <p:spPr bwMode="auto">
          <a:xfrm>
            <a:off x="457200" y="455613"/>
            <a:ext cx="8231188" cy="5337175"/>
          </a:xfrm>
          <a:prstGeom prst="rect">
            <a:avLst/>
          </a:prstGeom>
          <a:noFill/>
          <a:ln w="9525">
            <a:noFill/>
            <a:miter lim="800000"/>
            <a:headEnd/>
            <a:tailEnd/>
          </a:ln>
        </p:spPr>
        <p:txBody>
          <a:bodyPr>
            <a:spAutoFit/>
          </a:bodyPr>
          <a:lstStyle/>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设</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r </a:t>
            </a:r>
            <a:r>
              <a:rPr kumimoji="1" lang="zh-CN" altLang="en-US" sz="2400" b="1">
                <a:solidFill>
                  <a:srgbClr val="000000"/>
                </a:solidFill>
                <a:latin typeface="Times New Roman" pitchFamily="18" charset="0"/>
                <a:ea typeface="楷体_GB2312"/>
                <a:cs typeface="楷体_GB2312"/>
              </a:rPr>
              <a:t>是向量空间 </a:t>
            </a:r>
            <a:r>
              <a:rPr kumimoji="1" lang="en-US" altLang="zh-CN" sz="2400" b="1" i="1">
                <a:solidFill>
                  <a:srgbClr val="000000"/>
                </a:solidFill>
                <a:latin typeface="Times New Roman" pitchFamily="18" charset="0"/>
                <a:ea typeface="楷体_GB2312"/>
                <a:cs typeface="楷体_GB2312"/>
              </a:rPr>
              <a:t>V</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中的一个</a:t>
            </a:r>
            <a:r>
              <a:rPr kumimoji="1" lang="zh-CN" altLang="en-US" sz="2400" b="1">
                <a:solidFill>
                  <a:srgbClr val="0000FF"/>
                </a:solidFill>
                <a:latin typeface="Times New Roman" pitchFamily="18" charset="0"/>
                <a:ea typeface="楷体_GB2312"/>
                <a:cs typeface="楷体_GB2312"/>
              </a:rPr>
              <a:t>正交基</a:t>
            </a:r>
            <a:r>
              <a:rPr kumimoji="1" lang="zh-CN" altLang="en-US" sz="2400" b="1">
                <a:solidFill>
                  <a:srgbClr val="000000"/>
                </a:solidFill>
                <a:latin typeface="Times New Roman" pitchFamily="18" charset="0"/>
                <a:ea typeface="楷体_GB2312"/>
                <a:cs typeface="楷体_GB2312"/>
              </a:rPr>
              <a:t>，则</a:t>
            </a:r>
            <a:r>
              <a:rPr kumimoji="1" lang="en-US" altLang="zh-CN" sz="2400" b="1" i="1">
                <a:solidFill>
                  <a:srgbClr val="000000"/>
                </a:solidFill>
                <a:latin typeface="Times New Roman" pitchFamily="18" charset="0"/>
                <a:ea typeface="楷体_GB2312"/>
                <a:cs typeface="楷体_GB2312"/>
              </a:rPr>
              <a:t>V </a:t>
            </a:r>
            <a:r>
              <a:rPr kumimoji="1" lang="zh-CN" altLang="en-US" sz="2400" b="1">
                <a:solidFill>
                  <a:srgbClr val="000000"/>
                </a:solidFill>
                <a:latin typeface="Times New Roman" pitchFamily="18" charset="0"/>
                <a:ea typeface="楷体_GB2312"/>
                <a:cs typeface="楷体_GB2312"/>
              </a:rPr>
              <a:t>中任意一</a:t>
            </a:r>
          </a:p>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个向量可唯一表示为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r</a:t>
            </a: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于是</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特别地，若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a:t>
            </a:r>
            <a:r>
              <a:rPr kumimoji="1" lang="en-US" altLang="zh-CN" sz="2400" b="1" i="1">
                <a:solidFill>
                  <a:srgbClr val="000000"/>
                </a:solidFill>
                <a:latin typeface="Times New Roman" pitchFamily="18" charset="0"/>
                <a:ea typeface="楷体_GB2312"/>
                <a:cs typeface="楷体_GB2312"/>
              </a:rPr>
              <a:t>V</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的一个</a:t>
            </a:r>
            <a:r>
              <a:rPr kumimoji="1" lang="zh-CN" altLang="en-US" sz="2400" b="1">
                <a:solidFill>
                  <a:srgbClr val="0000FF"/>
                </a:solidFill>
                <a:latin typeface="Times New Roman" pitchFamily="18" charset="0"/>
                <a:ea typeface="楷体_GB2312"/>
                <a:cs typeface="楷体_GB2312"/>
              </a:rPr>
              <a:t>规范正交基</a:t>
            </a:r>
            <a:r>
              <a:rPr kumimoji="1" lang="zh-CN" altLang="en-US" sz="2400" b="1">
                <a:solidFill>
                  <a:srgbClr val="000000"/>
                </a:solidFill>
                <a:latin typeface="Times New Roman" pitchFamily="18" charset="0"/>
                <a:ea typeface="楷体_GB2312"/>
                <a:cs typeface="楷体_GB2312"/>
              </a:rPr>
              <a:t>，则</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问题：</a:t>
            </a:r>
            <a:r>
              <a:rPr kumimoji="1" lang="zh-CN" altLang="en-US" sz="2400" b="1">
                <a:solidFill>
                  <a:srgbClr val="000000"/>
                </a:solidFill>
                <a:latin typeface="Times New Roman" pitchFamily="18" charset="0"/>
                <a:ea typeface="楷体_GB2312"/>
                <a:cs typeface="楷体_GB2312"/>
              </a:rPr>
              <a:t> 向量空间 </a:t>
            </a:r>
            <a:r>
              <a:rPr kumimoji="1" lang="en-US" altLang="zh-CN" sz="2400" b="1" i="1">
                <a:solidFill>
                  <a:srgbClr val="000000"/>
                </a:solidFill>
                <a:latin typeface="Times New Roman" pitchFamily="18" charset="0"/>
                <a:ea typeface="楷体_GB2312"/>
                <a:cs typeface="楷体_GB2312"/>
              </a:rPr>
              <a:t>V</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中的一个基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FF0000"/>
                </a:solidFill>
                <a:latin typeface="Times New Roman" pitchFamily="18" charset="0"/>
                <a:ea typeface="楷体_GB2312"/>
                <a:cs typeface="楷体_GB2312"/>
              </a:rPr>
              <a:t>r</a:t>
            </a:r>
            <a:r>
              <a:rPr kumimoji="1" lang="en-US" altLang="zh-CN" sz="2400" b="1" i="1" baseline="-25000">
                <a:solidFill>
                  <a:srgbClr val="000000"/>
                </a:solidFill>
                <a:latin typeface="Times New Roman" pitchFamily="18" charset="0"/>
                <a:ea typeface="楷体_GB2312"/>
                <a:cs typeface="楷体_GB2312"/>
              </a:rPr>
              <a:t> </a:t>
            </a:r>
          </a:p>
          <a:p>
            <a:pPr marL="342900" indent="-342900">
              <a:spcBef>
                <a:spcPct val="20000"/>
              </a:spcBef>
              <a:buClr>
                <a:srgbClr val="00007D"/>
              </a:buClr>
              <a:buSzPct val="75000"/>
              <a:buFont typeface="Wingdings" pitchFamily="2" charset="2"/>
              <a:buNone/>
            </a:pPr>
            <a:endParaRPr kumimoji="1" lang="en-US" altLang="zh-CN" sz="2400" b="1" i="1" baseline="-25000">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en-US" altLang="zh-CN" sz="2400" b="1" i="1" baseline="-25000">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en-US" altLang="zh-CN" sz="2400" b="1" i="1" baseline="-25000">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向量空间 </a:t>
            </a:r>
            <a:r>
              <a:rPr kumimoji="1" lang="en-US" altLang="zh-CN" sz="2400" b="1" i="1">
                <a:solidFill>
                  <a:srgbClr val="000000"/>
                </a:solidFill>
                <a:latin typeface="Times New Roman" pitchFamily="18" charset="0"/>
                <a:ea typeface="楷体_GB2312"/>
                <a:cs typeface="楷体_GB2312"/>
              </a:rPr>
              <a:t>V</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中的一个规范正交基</a:t>
            </a:r>
            <a:r>
              <a:rPr kumimoji="1"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FF0000"/>
                </a:solidFill>
                <a:latin typeface="Times New Roman" pitchFamily="18" charset="0"/>
                <a:ea typeface="楷体_GB2312"/>
                <a:cs typeface="楷体_GB2312"/>
              </a:rPr>
              <a:t>r</a:t>
            </a:r>
          </a:p>
        </p:txBody>
      </p:sp>
      <p:graphicFrame>
        <p:nvGraphicFramePr>
          <p:cNvPr id="186373" name="Object 4"/>
          <p:cNvGraphicFramePr>
            <a:graphicFrameLocks noChangeAspect="1"/>
          </p:cNvGraphicFramePr>
          <p:nvPr/>
        </p:nvGraphicFramePr>
        <p:xfrm>
          <a:off x="2397125" y="1628775"/>
          <a:ext cx="4318000" cy="889000"/>
        </p:xfrm>
        <a:graphic>
          <a:graphicData uri="http://schemas.openxmlformats.org/presentationml/2006/ole">
            <mc:AlternateContent xmlns:mc="http://schemas.openxmlformats.org/markup-compatibility/2006">
              <mc:Choice xmlns:v="urn:schemas-microsoft-com:vml" Requires="v">
                <p:oleObj spid="_x0000_s318500" name="Equation" r:id="rId3" imgW="2159000" imgH="444500" progId="">
                  <p:embed/>
                </p:oleObj>
              </mc:Choice>
              <mc:Fallback>
                <p:oleObj name="Equation" r:id="rId3" imgW="2159000" imgH="444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5" y="1628775"/>
                        <a:ext cx="4318000" cy="889000"/>
                      </a:xfrm>
                      <a:prstGeom prst="rect">
                        <a:avLst/>
                      </a:prstGeom>
                      <a:solidFill>
                        <a:srgbClr val="FFFF99"/>
                      </a:solidFill>
                    </p:spPr>
                  </p:pic>
                </p:oleObj>
              </mc:Fallback>
            </mc:AlternateContent>
          </a:graphicData>
        </a:graphic>
      </p:graphicFrame>
      <p:graphicFrame>
        <p:nvGraphicFramePr>
          <p:cNvPr id="186374" name="Object 5"/>
          <p:cNvGraphicFramePr>
            <a:graphicFrameLocks noChangeAspect="1"/>
          </p:cNvGraphicFramePr>
          <p:nvPr/>
        </p:nvGraphicFramePr>
        <p:xfrm>
          <a:off x="2981325" y="3332163"/>
          <a:ext cx="3149600" cy="457200"/>
        </p:xfrm>
        <a:graphic>
          <a:graphicData uri="http://schemas.openxmlformats.org/presentationml/2006/ole">
            <mc:AlternateContent xmlns:mc="http://schemas.openxmlformats.org/markup-compatibility/2006">
              <mc:Choice xmlns:v="urn:schemas-microsoft-com:vml" Requires="v">
                <p:oleObj spid="_x0000_s318501" name="Equation" r:id="rId5" imgW="1574800" imgH="228600" progId="">
                  <p:embed/>
                </p:oleObj>
              </mc:Choice>
              <mc:Fallback>
                <p:oleObj name="Equation" r:id="rId5" imgW="1574800" imgH="2286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1325" y="3332163"/>
                        <a:ext cx="3149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6375" name="AutoShape 7"/>
          <p:cNvSpPr>
            <a:spLocks noChangeArrowheads="1"/>
          </p:cNvSpPr>
          <p:nvPr/>
        </p:nvSpPr>
        <p:spPr bwMode="auto">
          <a:xfrm>
            <a:off x="3348038" y="4611688"/>
            <a:ext cx="503237" cy="574675"/>
          </a:xfrm>
          <a:prstGeom prst="downArrow">
            <a:avLst>
              <a:gd name="adj1" fmla="val 50000"/>
              <a:gd name="adj2" fmla="val 28549"/>
            </a:avLst>
          </a:prstGeom>
          <a:solidFill>
            <a:schemeClr val="accent1"/>
          </a:solidFill>
          <a:ln w="9525">
            <a:solidFill>
              <a:schemeClr val="tx1"/>
            </a:solidFill>
            <a:miter lim="800000"/>
            <a:headEnd/>
            <a:tailEnd/>
          </a:ln>
        </p:spPr>
        <p:txBody>
          <a:bodyPr vert="eaVert" wrap="none" anchor="ctr"/>
          <a:lstStyle/>
          <a:p>
            <a:endParaRPr lang="zh-CN" altLang="en-US" b="1">
              <a:solidFill>
                <a:srgbClr val="000000"/>
              </a:solidFill>
              <a:latin typeface="Times New Roman" pitchFamily="18" charset="0"/>
              <a:ea typeface="楷体_GB2312"/>
              <a:cs typeface="楷体_GB2312"/>
            </a:endParaRPr>
          </a:p>
        </p:txBody>
      </p:sp>
      <p:sp>
        <p:nvSpPr>
          <p:cNvPr id="186377" name="WordArt 9"/>
          <p:cNvSpPr>
            <a:spLocks noChangeArrowheads="1" noChangeShapeType="1" noTextEdit="1"/>
          </p:cNvSpPr>
          <p:nvPr/>
        </p:nvSpPr>
        <p:spPr bwMode="auto">
          <a:xfrm>
            <a:off x="3906838" y="4465638"/>
            <a:ext cx="665162" cy="763587"/>
          </a:xfrm>
          <a:prstGeom prst="rect">
            <a:avLst/>
          </a:prstGeom>
        </p:spPr>
        <p:txBody>
          <a:bodyPr wrap="none" fromWordArt="1">
            <a:prstTxWarp prst="textPlain">
              <a:avLst>
                <a:gd name="adj" fmla="val 50000"/>
              </a:avLst>
            </a:prstTxWarp>
          </a:bodyPr>
          <a:lstStyle/>
          <a:p>
            <a:pPr algn="ctr"/>
            <a:r>
              <a:rPr lang="zh-CN" altLang="en-US" sz="3600" b="1"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mn-ea"/>
                <a:ea typeface="+mn-ea"/>
                <a:cs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6370">
                                            <p:txEl>
                                              <p:pRg st="3" end="3"/>
                                            </p:txEl>
                                          </p:spTgt>
                                        </p:tgtEl>
                                        <p:attrNameLst>
                                          <p:attrName>style.visibility</p:attrName>
                                        </p:attrNameLst>
                                      </p:cBhvr>
                                      <p:to>
                                        <p:strVal val="visible"/>
                                      </p:to>
                                    </p:set>
                                    <p:anim calcmode="lin" valueType="num">
                                      <p:cBhvr additive="base">
                                        <p:cTn id="7" dur="500" fill="hold"/>
                                        <p:tgtEl>
                                          <p:spTgt spid="186370">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63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86373"/>
                                        </p:tgtEl>
                                        <p:attrNameLst>
                                          <p:attrName>style.visibility</p:attrName>
                                        </p:attrNameLst>
                                      </p:cBhvr>
                                      <p:to>
                                        <p:strVal val="visible"/>
                                      </p:to>
                                    </p:set>
                                    <p:animEffect transition="in" filter="box(in)">
                                      <p:cBhvr>
                                        <p:cTn id="13" dur="500"/>
                                        <p:tgtEl>
                                          <p:spTgt spid="18637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186370">
                                            <p:txEl>
                                              <p:pRg st="5" end="5"/>
                                            </p:txEl>
                                          </p:spTgt>
                                        </p:tgtEl>
                                        <p:attrNameLst>
                                          <p:attrName>style.visibility</p:attrName>
                                        </p:attrNameLst>
                                      </p:cBhvr>
                                      <p:to>
                                        <p:strVal val="visible"/>
                                      </p:to>
                                    </p:set>
                                    <p:anim calcmode="lin" valueType="num">
                                      <p:cBhvr>
                                        <p:cTn id="18" dur="500" fill="hold"/>
                                        <p:tgtEl>
                                          <p:spTgt spid="186370">
                                            <p:txEl>
                                              <p:pRg st="5" end="5"/>
                                            </p:txEl>
                                          </p:spTgt>
                                        </p:tgtEl>
                                        <p:attrNameLst>
                                          <p:attrName>ppt_w</p:attrName>
                                        </p:attrNameLst>
                                      </p:cBhvr>
                                      <p:tavLst>
                                        <p:tav tm="0">
                                          <p:val>
                                            <p:fltVal val="0"/>
                                          </p:val>
                                        </p:tav>
                                        <p:tav tm="100000">
                                          <p:val>
                                            <p:strVal val="#ppt_w"/>
                                          </p:val>
                                        </p:tav>
                                      </p:tavLst>
                                    </p:anim>
                                    <p:anim calcmode="lin" valueType="num">
                                      <p:cBhvr>
                                        <p:cTn id="19" dur="500" fill="hold"/>
                                        <p:tgtEl>
                                          <p:spTgt spid="186370">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186374"/>
                                        </p:tgtEl>
                                        <p:attrNameLst>
                                          <p:attrName>style.visibility</p:attrName>
                                        </p:attrNameLst>
                                      </p:cBhvr>
                                      <p:to>
                                        <p:strVal val="visible"/>
                                      </p:to>
                                    </p:set>
                                    <p:animEffect transition="in" filter="box(in)">
                                      <p:cBhvr>
                                        <p:cTn id="24" dur="500"/>
                                        <p:tgtEl>
                                          <p:spTgt spid="18637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0" fill="hold" nodeType="clickEffect">
                                  <p:stCondLst>
                                    <p:cond delay="0"/>
                                  </p:stCondLst>
                                  <p:childTnLst>
                                    <p:set>
                                      <p:cBhvr>
                                        <p:cTn id="28" dur="1" fill="hold">
                                          <p:stCondLst>
                                            <p:cond delay="0"/>
                                          </p:stCondLst>
                                        </p:cTn>
                                        <p:tgtEl>
                                          <p:spTgt spid="186370">
                                            <p:txEl>
                                              <p:pRg st="8" end="8"/>
                                            </p:txEl>
                                          </p:spTgt>
                                        </p:tgtEl>
                                        <p:attrNameLst>
                                          <p:attrName>style.visibility</p:attrName>
                                        </p:attrNameLst>
                                      </p:cBhvr>
                                      <p:to>
                                        <p:strVal val="visible"/>
                                      </p:to>
                                    </p:set>
                                    <p:anim calcmode="lin" valueType="num">
                                      <p:cBhvr>
                                        <p:cTn id="29" dur="500" fill="hold"/>
                                        <p:tgtEl>
                                          <p:spTgt spid="186370">
                                            <p:txEl>
                                              <p:pRg st="8" end="8"/>
                                            </p:txEl>
                                          </p:spTgt>
                                        </p:tgtEl>
                                        <p:attrNameLst>
                                          <p:attrName>ppt_w</p:attrName>
                                        </p:attrNameLst>
                                      </p:cBhvr>
                                      <p:tavLst>
                                        <p:tav tm="0">
                                          <p:val>
                                            <p:fltVal val="0"/>
                                          </p:val>
                                        </p:tav>
                                        <p:tav tm="100000">
                                          <p:val>
                                            <p:strVal val="#ppt_w"/>
                                          </p:val>
                                        </p:tav>
                                      </p:tavLst>
                                    </p:anim>
                                    <p:anim calcmode="lin" valueType="num">
                                      <p:cBhvr>
                                        <p:cTn id="30" dur="500" fill="hold"/>
                                        <p:tgtEl>
                                          <p:spTgt spid="186370">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86375"/>
                                        </p:tgtEl>
                                        <p:attrNameLst>
                                          <p:attrName>style.visibility</p:attrName>
                                        </p:attrNameLst>
                                      </p:cBhvr>
                                      <p:to>
                                        <p:strVal val="visible"/>
                                      </p:to>
                                    </p:set>
                                    <p:animEffect transition="in" filter="wipe(up)">
                                      <p:cBhvr>
                                        <p:cTn id="35" dur="500"/>
                                        <p:tgtEl>
                                          <p:spTgt spid="186375"/>
                                        </p:tgtEl>
                                      </p:cBhvr>
                                    </p:animEffect>
                                  </p:childTnLst>
                                </p:cTn>
                              </p:par>
                              <p:par>
                                <p:cTn id="36" presetID="19" presetClass="entr" presetSubtype="10" fill="hold" grpId="0" nodeType="withEffect">
                                  <p:stCondLst>
                                    <p:cond delay="0"/>
                                  </p:stCondLst>
                                  <p:childTnLst>
                                    <p:set>
                                      <p:cBhvr>
                                        <p:cTn id="37" dur="1" fill="hold">
                                          <p:stCondLst>
                                            <p:cond delay="0"/>
                                          </p:stCondLst>
                                        </p:cTn>
                                        <p:tgtEl>
                                          <p:spTgt spid="186377"/>
                                        </p:tgtEl>
                                        <p:attrNameLst>
                                          <p:attrName>style.visibility</p:attrName>
                                        </p:attrNameLst>
                                      </p:cBhvr>
                                      <p:to>
                                        <p:strVal val="visible"/>
                                      </p:to>
                                    </p:set>
                                    <p:anim calcmode="lin" valueType="num">
                                      <p:cBhvr>
                                        <p:cTn id="38" dur="2000" fill="hold"/>
                                        <p:tgtEl>
                                          <p:spTgt spid="186377"/>
                                        </p:tgtEl>
                                        <p:attrNameLst>
                                          <p:attrName>ppt_w</p:attrName>
                                        </p:attrNameLst>
                                      </p:cBhvr>
                                      <p:tavLst>
                                        <p:tav tm="0" fmla="#ppt_w*sin(2.5*pi*$)">
                                          <p:val>
                                            <p:fltVal val="0"/>
                                          </p:val>
                                        </p:tav>
                                        <p:tav tm="100000">
                                          <p:val>
                                            <p:fltVal val="1"/>
                                          </p:val>
                                        </p:tav>
                                      </p:tavLst>
                                    </p:anim>
                                    <p:anim calcmode="lin" valueType="num">
                                      <p:cBhvr>
                                        <p:cTn id="39" dur="2000" fill="hold"/>
                                        <p:tgtEl>
                                          <p:spTgt spid="186377"/>
                                        </p:tgtEl>
                                        <p:attrNameLst>
                                          <p:attrName>ppt_h</p:attrName>
                                        </p:attrNameLst>
                                      </p:cBhvr>
                                      <p:tavLst>
                                        <p:tav tm="0">
                                          <p:val>
                                            <p:strVal val="#ppt_h"/>
                                          </p:val>
                                        </p:tav>
                                        <p:tav tm="100000">
                                          <p:val>
                                            <p:strVal val="#ppt_h"/>
                                          </p:val>
                                        </p:tav>
                                      </p:tavLst>
                                    </p:anim>
                                  </p:childTnLst>
                                </p:cTn>
                              </p:par>
                              <p:par>
                                <p:cTn id="40" presetID="17" presetClass="entr" presetSubtype="10" fill="hold" nodeType="withEffect">
                                  <p:stCondLst>
                                    <p:cond delay="0"/>
                                  </p:stCondLst>
                                  <p:childTnLst>
                                    <p:set>
                                      <p:cBhvr>
                                        <p:cTn id="41" dur="1" fill="hold">
                                          <p:stCondLst>
                                            <p:cond delay="0"/>
                                          </p:stCondLst>
                                        </p:cTn>
                                        <p:tgtEl>
                                          <p:spTgt spid="186370">
                                            <p:txEl>
                                              <p:pRg st="12" end="12"/>
                                            </p:txEl>
                                          </p:spTgt>
                                        </p:tgtEl>
                                        <p:attrNameLst>
                                          <p:attrName>style.visibility</p:attrName>
                                        </p:attrNameLst>
                                      </p:cBhvr>
                                      <p:to>
                                        <p:strVal val="visible"/>
                                      </p:to>
                                    </p:set>
                                    <p:anim calcmode="lin" valueType="num">
                                      <p:cBhvr>
                                        <p:cTn id="42" dur="500" fill="hold"/>
                                        <p:tgtEl>
                                          <p:spTgt spid="186370">
                                            <p:txEl>
                                              <p:pRg st="12" end="12"/>
                                            </p:txEl>
                                          </p:spTgt>
                                        </p:tgtEl>
                                        <p:attrNameLst>
                                          <p:attrName>ppt_w</p:attrName>
                                        </p:attrNameLst>
                                      </p:cBhvr>
                                      <p:tavLst>
                                        <p:tav tm="0">
                                          <p:val>
                                            <p:fltVal val="0"/>
                                          </p:val>
                                        </p:tav>
                                        <p:tav tm="100000">
                                          <p:val>
                                            <p:strVal val="#ppt_w"/>
                                          </p:val>
                                        </p:tav>
                                      </p:tavLst>
                                    </p:anim>
                                    <p:anim calcmode="lin" valueType="num">
                                      <p:cBhvr>
                                        <p:cTn id="43" dur="500" fill="hold"/>
                                        <p:tgtEl>
                                          <p:spTgt spid="186370">
                                            <p:txEl>
                                              <p:pRg st="12" end="1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5" grpId="0" animBg="1"/>
      <p:bldP spid="186377"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59" name="AutoShape 67"/>
          <p:cNvSpPr>
            <a:spLocks noChangeArrowheads="1"/>
          </p:cNvSpPr>
          <p:nvPr/>
        </p:nvSpPr>
        <p:spPr bwMode="auto">
          <a:xfrm>
            <a:off x="3924300" y="4652963"/>
            <a:ext cx="5086350" cy="1944687"/>
          </a:xfrm>
          <a:prstGeom prst="parallelogram">
            <a:avLst>
              <a:gd name="adj" fmla="val 55676"/>
            </a:avLst>
          </a:prstGeom>
          <a:solidFill>
            <a:srgbClr val="99FF33"/>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319497" name="Rectangle 2"/>
          <p:cNvSpPr>
            <a:spLocks noGrp="1" noChangeArrowheads="1"/>
          </p:cNvSpPr>
          <p:nvPr>
            <p:ph type="title"/>
          </p:nvPr>
        </p:nvSpPr>
        <p:spPr/>
        <p:txBody>
          <a:bodyPr/>
          <a:lstStyle/>
          <a:p>
            <a:pPr eaLnBrk="1" hangingPunct="1"/>
            <a:r>
              <a:rPr lang="zh-CN" altLang="en-US" smtClean="0">
                <a:solidFill>
                  <a:srgbClr val="0000FF"/>
                </a:solidFill>
              </a:rPr>
              <a:t>求规范正交基的方法</a:t>
            </a:r>
          </a:p>
        </p:txBody>
      </p:sp>
      <p:sp>
        <p:nvSpPr>
          <p:cNvPr id="187395" name="Rectangle 3"/>
          <p:cNvSpPr>
            <a:spLocks noGrp="1" noChangeArrowheads="1"/>
          </p:cNvSpPr>
          <p:nvPr>
            <p:ph type="body" idx="1"/>
          </p:nvPr>
        </p:nvSpPr>
        <p:spPr>
          <a:xfrm>
            <a:off x="457200" y="1628775"/>
            <a:ext cx="8229600" cy="895350"/>
          </a:xfrm>
        </p:spPr>
        <p:txBody>
          <a:bodyPr>
            <a:spAutoFit/>
          </a:bodyPr>
          <a:lstStyle/>
          <a:p>
            <a:pPr eaLnBrk="1" hangingPunct="1">
              <a:buFont typeface="Wingdings" pitchFamily="2" charset="2"/>
              <a:buNone/>
            </a:pPr>
            <a:r>
              <a:rPr lang="zh-CN" altLang="en-US" smtClean="0">
                <a:solidFill>
                  <a:srgbClr val="FF0000"/>
                </a:solidFill>
              </a:rPr>
              <a:t>第一步：正交化</a:t>
            </a:r>
            <a:r>
              <a:rPr lang="en-US" altLang="zh-CN" smtClean="0">
                <a:solidFill>
                  <a:srgbClr val="FF0000"/>
                </a:solidFill>
              </a:rPr>
              <a:t>——</a:t>
            </a:r>
            <a:r>
              <a:rPr lang="zh-CN" altLang="en-US" smtClean="0">
                <a:solidFill>
                  <a:srgbClr val="FF0000"/>
                </a:solidFill>
              </a:rPr>
              <a:t>施密特（</a:t>
            </a:r>
            <a:r>
              <a:rPr lang="en-US" altLang="zh-CN" smtClean="0">
                <a:solidFill>
                  <a:srgbClr val="FF0000"/>
                </a:solidFill>
              </a:rPr>
              <a:t>Schimidt</a:t>
            </a:r>
            <a:r>
              <a:rPr lang="zh-CN" altLang="en-US" smtClean="0">
                <a:solidFill>
                  <a:srgbClr val="FF0000"/>
                </a:solidFill>
              </a:rPr>
              <a:t>）正交化过程</a:t>
            </a:r>
          </a:p>
          <a:p>
            <a:pPr eaLnBrk="1" hangingPunct="1">
              <a:buFont typeface="Wingdings" pitchFamily="2" charset="2"/>
              <a:buNone/>
            </a:pPr>
            <a:r>
              <a:rPr kumimoji="1" lang="zh-CN" altLang="en-US" smtClean="0"/>
              <a:t>设 </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r</a:t>
            </a:r>
            <a:r>
              <a:rPr kumimoji="1" lang="en-US" altLang="zh-CN" smtClean="0"/>
              <a:t> </a:t>
            </a:r>
            <a:r>
              <a:rPr kumimoji="1" lang="zh-CN" altLang="en-US" smtClean="0"/>
              <a:t>是向量空间 </a:t>
            </a:r>
            <a:r>
              <a:rPr kumimoji="1" lang="en-US" altLang="zh-CN" i="1" smtClean="0"/>
              <a:t>V</a:t>
            </a:r>
            <a:r>
              <a:rPr kumimoji="1" lang="en-US" altLang="zh-CN" smtClean="0"/>
              <a:t> </a:t>
            </a:r>
            <a:r>
              <a:rPr kumimoji="1" lang="zh-CN" altLang="en-US" smtClean="0"/>
              <a:t>中的一个基，那么令</a:t>
            </a:r>
            <a:endParaRPr kumimoji="1" lang="zh-CN" altLang="en-US" baseline="-25000" smtClean="0"/>
          </a:p>
        </p:txBody>
      </p:sp>
      <p:graphicFrame>
        <p:nvGraphicFramePr>
          <p:cNvPr id="187396" name="Object 5"/>
          <p:cNvGraphicFramePr>
            <a:graphicFrameLocks noChangeAspect="1"/>
          </p:cNvGraphicFramePr>
          <p:nvPr/>
        </p:nvGraphicFramePr>
        <p:xfrm>
          <a:off x="511175" y="2636838"/>
          <a:ext cx="889000" cy="457200"/>
        </p:xfrm>
        <a:graphic>
          <a:graphicData uri="http://schemas.openxmlformats.org/presentationml/2006/ole">
            <mc:AlternateContent xmlns:mc="http://schemas.openxmlformats.org/markup-compatibility/2006">
              <mc:Choice xmlns:v="urn:schemas-microsoft-com:vml" Requires="v">
                <p:oleObj spid="_x0000_s319541" name="Equation" r:id="rId4" imgW="444307" imgH="228501" progId="">
                  <p:embed/>
                </p:oleObj>
              </mc:Choice>
              <mc:Fallback>
                <p:oleObj name="Equation" r:id="rId4" imgW="444307" imgH="228501"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175" y="2636838"/>
                        <a:ext cx="889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28" name="Line 36"/>
          <p:cNvSpPr>
            <a:spLocks noChangeShapeType="1"/>
          </p:cNvSpPr>
          <p:nvPr/>
        </p:nvSpPr>
        <p:spPr bwMode="auto">
          <a:xfrm>
            <a:off x="5710238" y="5948363"/>
            <a:ext cx="2159000" cy="0"/>
          </a:xfrm>
          <a:prstGeom prst="line">
            <a:avLst/>
          </a:prstGeom>
          <a:noFill/>
          <a:ln w="28575">
            <a:solidFill>
              <a:schemeClr val="tx1"/>
            </a:solidFill>
            <a:prstDash val="dash"/>
            <a:round/>
            <a:headEnd/>
            <a:tailEnd type="none" w="lg" len="lg"/>
          </a:ln>
        </p:spPr>
        <p:txBody>
          <a:bodyPr/>
          <a:lstStyle/>
          <a:p>
            <a:endParaRPr lang="zh-CN" altLang="en-US"/>
          </a:p>
        </p:txBody>
      </p:sp>
      <p:cxnSp>
        <p:nvCxnSpPr>
          <p:cNvPr id="187429" name="AutoShape 37"/>
          <p:cNvCxnSpPr>
            <a:cxnSpLocks noChangeShapeType="1"/>
            <a:endCxn id="187428" idx="1"/>
          </p:cNvCxnSpPr>
          <p:nvPr/>
        </p:nvCxnSpPr>
        <p:spPr bwMode="auto">
          <a:xfrm>
            <a:off x="6213475" y="5038725"/>
            <a:ext cx="1655763" cy="923925"/>
          </a:xfrm>
          <a:prstGeom prst="straightConnector1">
            <a:avLst/>
          </a:prstGeom>
          <a:noFill/>
          <a:ln w="28575">
            <a:solidFill>
              <a:schemeClr val="tx1"/>
            </a:solidFill>
            <a:round/>
            <a:headEnd/>
            <a:tailEnd type="stealth" w="lg" len="lg"/>
          </a:ln>
        </p:spPr>
      </p:cxnSp>
      <p:sp>
        <p:nvSpPr>
          <p:cNvPr id="187430" name="Line 38"/>
          <p:cNvSpPr>
            <a:spLocks noChangeAspect="1" noChangeShapeType="1"/>
          </p:cNvSpPr>
          <p:nvPr/>
        </p:nvSpPr>
        <p:spPr bwMode="auto">
          <a:xfrm flipH="1">
            <a:off x="5381625" y="5053013"/>
            <a:ext cx="831850" cy="1443037"/>
          </a:xfrm>
          <a:prstGeom prst="line">
            <a:avLst/>
          </a:prstGeom>
          <a:noFill/>
          <a:ln w="28575">
            <a:solidFill>
              <a:schemeClr val="tx1"/>
            </a:solidFill>
            <a:round/>
            <a:headEnd/>
            <a:tailEnd type="stealth" w="lg" len="lg"/>
          </a:ln>
        </p:spPr>
        <p:txBody>
          <a:bodyPr/>
          <a:lstStyle/>
          <a:p>
            <a:endParaRPr lang="zh-CN" altLang="en-US"/>
          </a:p>
        </p:txBody>
      </p:sp>
      <p:cxnSp>
        <p:nvCxnSpPr>
          <p:cNvPr id="187431" name="AutoShape 39"/>
          <p:cNvCxnSpPr>
            <a:cxnSpLocks noChangeShapeType="1"/>
            <a:endCxn id="187428" idx="1"/>
          </p:cNvCxnSpPr>
          <p:nvPr/>
        </p:nvCxnSpPr>
        <p:spPr bwMode="auto">
          <a:xfrm flipH="1">
            <a:off x="7869238" y="5067300"/>
            <a:ext cx="503237" cy="895350"/>
          </a:xfrm>
          <a:prstGeom prst="straightConnector1">
            <a:avLst/>
          </a:prstGeom>
          <a:noFill/>
          <a:ln w="28575">
            <a:solidFill>
              <a:schemeClr val="tx1"/>
            </a:solidFill>
            <a:prstDash val="dash"/>
            <a:round/>
            <a:headEnd/>
            <a:tailEnd/>
          </a:ln>
        </p:spPr>
      </p:cxnSp>
      <p:sp>
        <p:nvSpPr>
          <p:cNvPr id="187432" name="Line 40"/>
          <p:cNvSpPr>
            <a:spLocks noChangeShapeType="1"/>
          </p:cNvSpPr>
          <p:nvPr/>
        </p:nvSpPr>
        <p:spPr bwMode="auto">
          <a:xfrm>
            <a:off x="5133975" y="5053013"/>
            <a:ext cx="1079500" cy="0"/>
          </a:xfrm>
          <a:prstGeom prst="line">
            <a:avLst/>
          </a:prstGeom>
          <a:noFill/>
          <a:ln w="28575">
            <a:solidFill>
              <a:srgbClr val="0000FF"/>
            </a:solidFill>
            <a:round/>
            <a:headEnd type="stealth" w="lg" len="lg"/>
            <a:tailEnd type="none" w="lg" len="lg"/>
          </a:ln>
        </p:spPr>
        <p:txBody>
          <a:bodyPr/>
          <a:lstStyle/>
          <a:p>
            <a:endParaRPr lang="zh-CN" altLang="en-US"/>
          </a:p>
        </p:txBody>
      </p:sp>
      <p:sp>
        <p:nvSpPr>
          <p:cNvPr id="187433" name="Line 41"/>
          <p:cNvSpPr>
            <a:spLocks noChangeShapeType="1"/>
          </p:cNvSpPr>
          <p:nvPr/>
        </p:nvSpPr>
        <p:spPr bwMode="auto">
          <a:xfrm>
            <a:off x="4716463" y="5772150"/>
            <a:ext cx="1079500" cy="0"/>
          </a:xfrm>
          <a:prstGeom prst="line">
            <a:avLst/>
          </a:prstGeom>
          <a:noFill/>
          <a:ln w="28575">
            <a:solidFill>
              <a:schemeClr val="tx1"/>
            </a:solidFill>
            <a:prstDash val="dash"/>
            <a:round/>
            <a:headEnd type="none" w="lg" len="lg"/>
            <a:tailEnd type="none" w="lg" len="lg"/>
          </a:ln>
        </p:spPr>
        <p:txBody>
          <a:bodyPr/>
          <a:lstStyle/>
          <a:p>
            <a:endParaRPr lang="zh-CN" altLang="en-US"/>
          </a:p>
        </p:txBody>
      </p:sp>
      <p:cxnSp>
        <p:nvCxnSpPr>
          <p:cNvPr id="187434" name="AutoShape 42"/>
          <p:cNvCxnSpPr>
            <a:cxnSpLocks noChangeShapeType="1"/>
            <a:stCxn id="187432" idx="1"/>
            <a:endCxn id="187433" idx="0"/>
          </p:cNvCxnSpPr>
          <p:nvPr/>
        </p:nvCxnSpPr>
        <p:spPr bwMode="auto">
          <a:xfrm flipH="1">
            <a:off x="4716463" y="5067300"/>
            <a:ext cx="1497012" cy="690563"/>
          </a:xfrm>
          <a:prstGeom prst="straightConnector1">
            <a:avLst/>
          </a:prstGeom>
          <a:noFill/>
          <a:ln w="28575">
            <a:solidFill>
              <a:srgbClr val="0000FF"/>
            </a:solidFill>
            <a:round/>
            <a:headEnd/>
            <a:tailEnd type="stealth" w="lg" len="lg"/>
          </a:ln>
        </p:spPr>
      </p:cxnSp>
      <p:cxnSp>
        <p:nvCxnSpPr>
          <p:cNvPr id="187435" name="AutoShape 43"/>
          <p:cNvCxnSpPr>
            <a:cxnSpLocks noChangeShapeType="1"/>
            <a:stCxn id="187432" idx="0"/>
            <a:endCxn id="187433" idx="0"/>
          </p:cNvCxnSpPr>
          <p:nvPr/>
        </p:nvCxnSpPr>
        <p:spPr bwMode="auto">
          <a:xfrm flipH="1">
            <a:off x="4716463" y="5038725"/>
            <a:ext cx="417512" cy="719138"/>
          </a:xfrm>
          <a:prstGeom prst="straightConnector1">
            <a:avLst/>
          </a:prstGeom>
          <a:noFill/>
          <a:ln w="28575">
            <a:solidFill>
              <a:schemeClr val="tx1"/>
            </a:solidFill>
            <a:prstDash val="dash"/>
            <a:round/>
            <a:headEnd/>
            <a:tailEnd/>
          </a:ln>
        </p:spPr>
      </p:cxnSp>
      <p:sp>
        <p:nvSpPr>
          <p:cNvPr id="187436" name="Line 44"/>
          <p:cNvSpPr>
            <a:spLocks noChangeShapeType="1"/>
          </p:cNvSpPr>
          <p:nvPr/>
        </p:nvSpPr>
        <p:spPr bwMode="auto">
          <a:xfrm flipV="1">
            <a:off x="4716463" y="3603625"/>
            <a:ext cx="0" cy="2159000"/>
          </a:xfrm>
          <a:prstGeom prst="line">
            <a:avLst/>
          </a:prstGeom>
          <a:noFill/>
          <a:ln w="28575">
            <a:solidFill>
              <a:schemeClr val="tx1"/>
            </a:solidFill>
            <a:prstDash val="dash"/>
            <a:round/>
            <a:headEnd/>
            <a:tailEnd type="none" w="lg" len="lg"/>
          </a:ln>
        </p:spPr>
        <p:txBody>
          <a:bodyPr/>
          <a:lstStyle/>
          <a:p>
            <a:endParaRPr lang="zh-CN" altLang="en-US"/>
          </a:p>
        </p:txBody>
      </p:sp>
      <p:cxnSp>
        <p:nvCxnSpPr>
          <p:cNvPr id="187437" name="AutoShape 45"/>
          <p:cNvCxnSpPr>
            <a:cxnSpLocks noChangeShapeType="1"/>
            <a:stCxn id="187446" idx="0"/>
            <a:endCxn id="187436" idx="1"/>
          </p:cNvCxnSpPr>
          <p:nvPr/>
        </p:nvCxnSpPr>
        <p:spPr bwMode="auto">
          <a:xfrm flipH="1" flipV="1">
            <a:off x="4716463" y="3589338"/>
            <a:ext cx="1498600" cy="1449387"/>
          </a:xfrm>
          <a:prstGeom prst="straightConnector1">
            <a:avLst/>
          </a:prstGeom>
          <a:noFill/>
          <a:ln w="28575">
            <a:solidFill>
              <a:schemeClr val="tx1"/>
            </a:solidFill>
            <a:round/>
            <a:headEnd/>
            <a:tailEnd type="stealth" w="lg" len="lg"/>
          </a:ln>
        </p:spPr>
      </p:cxnSp>
      <p:sp>
        <p:nvSpPr>
          <p:cNvPr id="187438" name="Text Box 46"/>
          <p:cNvSpPr txBox="1">
            <a:spLocks noChangeArrowheads="1"/>
          </p:cNvSpPr>
          <p:nvPr/>
        </p:nvSpPr>
        <p:spPr bwMode="auto">
          <a:xfrm>
            <a:off x="4983163" y="6164263"/>
            <a:ext cx="438150"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000000"/>
                </a:solidFill>
                <a:latin typeface="Times New Roman" pitchFamily="18" charset="0"/>
                <a:ea typeface="楷体_GB2312"/>
                <a:cs typeface="楷体_GB2312"/>
              </a:rPr>
              <a:t>1</a:t>
            </a:r>
          </a:p>
        </p:txBody>
      </p:sp>
      <p:sp>
        <p:nvSpPr>
          <p:cNvPr id="187439" name="Text Box 47"/>
          <p:cNvSpPr txBox="1">
            <a:spLocks noChangeArrowheads="1"/>
          </p:cNvSpPr>
          <p:nvPr/>
        </p:nvSpPr>
        <p:spPr bwMode="auto">
          <a:xfrm>
            <a:off x="5565775" y="6164263"/>
            <a:ext cx="438150"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FF0000"/>
                </a:solidFill>
                <a:latin typeface="Times New Roman" pitchFamily="18" charset="0"/>
                <a:ea typeface="楷体_GB2312"/>
                <a:cs typeface="楷体_GB2312"/>
              </a:rPr>
              <a:t>b</a:t>
            </a:r>
            <a:r>
              <a:rPr lang="en-US" altLang="zh-CN" sz="2400" b="1" baseline="-25000">
                <a:solidFill>
                  <a:srgbClr val="FF0000"/>
                </a:solidFill>
                <a:latin typeface="Times New Roman" pitchFamily="18" charset="0"/>
                <a:ea typeface="楷体_GB2312"/>
                <a:cs typeface="楷体_GB2312"/>
              </a:rPr>
              <a:t>1</a:t>
            </a:r>
          </a:p>
        </p:txBody>
      </p:sp>
      <p:sp>
        <p:nvSpPr>
          <p:cNvPr id="187440" name="Text Box 48"/>
          <p:cNvSpPr txBox="1">
            <a:spLocks noChangeArrowheads="1"/>
          </p:cNvSpPr>
          <p:nvPr/>
        </p:nvSpPr>
        <p:spPr bwMode="auto">
          <a:xfrm>
            <a:off x="7653338" y="5876925"/>
            <a:ext cx="438150"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000000"/>
                </a:solidFill>
                <a:latin typeface="Times New Roman" pitchFamily="18" charset="0"/>
                <a:ea typeface="楷体_GB2312"/>
                <a:cs typeface="楷体_GB2312"/>
              </a:rPr>
              <a:t>2</a:t>
            </a:r>
          </a:p>
        </p:txBody>
      </p:sp>
      <p:sp>
        <p:nvSpPr>
          <p:cNvPr id="187441" name="Text Box 49"/>
          <p:cNvSpPr txBox="1">
            <a:spLocks noChangeArrowheads="1"/>
          </p:cNvSpPr>
          <p:nvPr/>
        </p:nvSpPr>
        <p:spPr bwMode="auto">
          <a:xfrm>
            <a:off x="4335463" y="3187700"/>
            <a:ext cx="438150"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000000"/>
                </a:solidFill>
                <a:latin typeface="Times New Roman" pitchFamily="18" charset="0"/>
                <a:ea typeface="楷体_GB2312"/>
                <a:cs typeface="楷体_GB2312"/>
              </a:rPr>
              <a:t>a</a:t>
            </a:r>
            <a:r>
              <a:rPr lang="en-US" altLang="zh-CN" sz="2400" b="1" baseline="-25000">
                <a:solidFill>
                  <a:srgbClr val="000000"/>
                </a:solidFill>
                <a:latin typeface="Times New Roman" pitchFamily="18" charset="0"/>
                <a:ea typeface="楷体_GB2312"/>
                <a:cs typeface="楷体_GB2312"/>
              </a:rPr>
              <a:t>3</a:t>
            </a:r>
          </a:p>
        </p:txBody>
      </p:sp>
      <p:cxnSp>
        <p:nvCxnSpPr>
          <p:cNvPr id="187442" name="AutoShape 50"/>
          <p:cNvCxnSpPr>
            <a:cxnSpLocks noChangeShapeType="1"/>
            <a:stCxn id="187428" idx="0"/>
          </p:cNvCxnSpPr>
          <p:nvPr/>
        </p:nvCxnSpPr>
        <p:spPr bwMode="auto">
          <a:xfrm flipV="1">
            <a:off x="5710238" y="5038725"/>
            <a:ext cx="503237" cy="895350"/>
          </a:xfrm>
          <a:prstGeom prst="straightConnector1">
            <a:avLst/>
          </a:prstGeom>
          <a:noFill/>
          <a:ln w="28575">
            <a:solidFill>
              <a:srgbClr val="0000FF"/>
            </a:solidFill>
            <a:round/>
            <a:headEnd type="stealth" w="lg" len="lg"/>
            <a:tailEnd/>
          </a:ln>
        </p:spPr>
      </p:cxnSp>
      <p:sp>
        <p:nvSpPr>
          <p:cNvPr id="187443" name="Text Box 51"/>
          <p:cNvSpPr txBox="1">
            <a:spLocks noChangeArrowheads="1"/>
          </p:cNvSpPr>
          <p:nvPr/>
        </p:nvSpPr>
        <p:spPr bwMode="auto">
          <a:xfrm>
            <a:off x="5205413" y="5707063"/>
            <a:ext cx="420687"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0000FF"/>
                </a:solidFill>
                <a:latin typeface="Times New Roman" pitchFamily="18" charset="0"/>
                <a:ea typeface="楷体_GB2312"/>
                <a:cs typeface="楷体_GB2312"/>
              </a:rPr>
              <a:t>c</a:t>
            </a:r>
            <a:r>
              <a:rPr lang="en-US" altLang="zh-CN" sz="2400" b="1" baseline="-25000">
                <a:solidFill>
                  <a:srgbClr val="0000FF"/>
                </a:solidFill>
                <a:latin typeface="Times New Roman" pitchFamily="18" charset="0"/>
                <a:ea typeface="楷体_GB2312"/>
                <a:cs typeface="楷体_GB2312"/>
              </a:rPr>
              <a:t>2</a:t>
            </a:r>
          </a:p>
        </p:txBody>
      </p:sp>
      <p:sp>
        <p:nvSpPr>
          <p:cNvPr id="187444" name="Text Box 52"/>
          <p:cNvSpPr txBox="1">
            <a:spLocks noChangeArrowheads="1"/>
          </p:cNvSpPr>
          <p:nvPr/>
        </p:nvSpPr>
        <p:spPr bwMode="auto">
          <a:xfrm>
            <a:off x="8223250" y="4579938"/>
            <a:ext cx="438150"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FF0000"/>
                </a:solidFill>
                <a:latin typeface="Times New Roman" pitchFamily="18" charset="0"/>
                <a:ea typeface="楷体_GB2312"/>
                <a:cs typeface="楷体_GB2312"/>
              </a:rPr>
              <a:t>b</a:t>
            </a:r>
            <a:r>
              <a:rPr lang="en-US" altLang="zh-CN" sz="2400" b="1" baseline="-25000">
                <a:solidFill>
                  <a:srgbClr val="FF0000"/>
                </a:solidFill>
                <a:latin typeface="Times New Roman" pitchFamily="18" charset="0"/>
                <a:ea typeface="楷体_GB2312"/>
                <a:cs typeface="楷体_GB2312"/>
              </a:rPr>
              <a:t>2</a:t>
            </a:r>
          </a:p>
        </p:txBody>
      </p:sp>
      <p:sp>
        <p:nvSpPr>
          <p:cNvPr id="187445" name="Text Box 53"/>
          <p:cNvSpPr txBox="1">
            <a:spLocks noChangeArrowheads="1"/>
          </p:cNvSpPr>
          <p:nvPr/>
        </p:nvSpPr>
        <p:spPr bwMode="auto">
          <a:xfrm>
            <a:off x="4497388" y="5707063"/>
            <a:ext cx="420687"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0000FF"/>
                </a:solidFill>
                <a:latin typeface="Times New Roman" pitchFamily="18" charset="0"/>
                <a:ea typeface="楷体_GB2312"/>
                <a:cs typeface="楷体_GB2312"/>
              </a:rPr>
              <a:t>c</a:t>
            </a:r>
            <a:r>
              <a:rPr lang="en-US" altLang="zh-CN" sz="2400" b="1" baseline="-25000">
                <a:solidFill>
                  <a:srgbClr val="0000FF"/>
                </a:solidFill>
                <a:latin typeface="Times New Roman" pitchFamily="18" charset="0"/>
                <a:ea typeface="楷体_GB2312"/>
                <a:cs typeface="楷体_GB2312"/>
              </a:rPr>
              <a:t>3</a:t>
            </a:r>
          </a:p>
        </p:txBody>
      </p:sp>
      <p:sp>
        <p:nvSpPr>
          <p:cNvPr id="187446" name="Line 54"/>
          <p:cNvSpPr>
            <a:spLocks noChangeAspect="1" noChangeShapeType="1"/>
          </p:cNvSpPr>
          <p:nvPr/>
        </p:nvSpPr>
        <p:spPr bwMode="auto">
          <a:xfrm flipH="1">
            <a:off x="5799138" y="5053013"/>
            <a:ext cx="414337" cy="719137"/>
          </a:xfrm>
          <a:prstGeom prst="line">
            <a:avLst/>
          </a:prstGeom>
          <a:noFill/>
          <a:ln w="28575">
            <a:solidFill>
              <a:srgbClr val="0000FF"/>
            </a:solidFill>
            <a:round/>
            <a:headEnd/>
            <a:tailEnd type="stealth" w="lg" len="lg"/>
          </a:ln>
        </p:spPr>
        <p:txBody>
          <a:bodyPr/>
          <a:lstStyle/>
          <a:p>
            <a:endParaRPr lang="zh-CN" altLang="en-US"/>
          </a:p>
        </p:txBody>
      </p:sp>
      <p:sp>
        <p:nvSpPr>
          <p:cNvPr id="187447" name="Text Box 55"/>
          <p:cNvSpPr txBox="1">
            <a:spLocks noChangeArrowheads="1"/>
          </p:cNvSpPr>
          <p:nvPr/>
        </p:nvSpPr>
        <p:spPr bwMode="auto">
          <a:xfrm>
            <a:off x="6011863" y="5157788"/>
            <a:ext cx="522287"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0000FF"/>
                </a:solidFill>
                <a:latin typeface="Times New Roman" pitchFamily="18" charset="0"/>
                <a:ea typeface="楷体_GB2312"/>
                <a:cs typeface="楷体_GB2312"/>
              </a:rPr>
              <a:t>c</a:t>
            </a:r>
            <a:r>
              <a:rPr lang="en-US" altLang="zh-CN" sz="2400" b="1" baseline="-25000">
                <a:solidFill>
                  <a:srgbClr val="0000FF"/>
                </a:solidFill>
                <a:latin typeface="Times New Roman" pitchFamily="18" charset="0"/>
                <a:ea typeface="楷体_GB2312"/>
                <a:cs typeface="楷体_GB2312"/>
              </a:rPr>
              <a:t>31</a:t>
            </a:r>
          </a:p>
        </p:txBody>
      </p:sp>
      <p:sp>
        <p:nvSpPr>
          <p:cNvPr id="187448" name="Text Box 56"/>
          <p:cNvSpPr txBox="1">
            <a:spLocks noChangeArrowheads="1"/>
          </p:cNvSpPr>
          <p:nvPr/>
        </p:nvSpPr>
        <p:spPr bwMode="auto">
          <a:xfrm>
            <a:off x="5345113" y="4533900"/>
            <a:ext cx="522287"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0000FF"/>
                </a:solidFill>
                <a:latin typeface="Times New Roman" pitchFamily="18" charset="0"/>
                <a:ea typeface="楷体_GB2312"/>
                <a:cs typeface="楷体_GB2312"/>
              </a:rPr>
              <a:t>c</a:t>
            </a:r>
            <a:r>
              <a:rPr lang="en-US" altLang="zh-CN" sz="2400" b="1" baseline="-25000">
                <a:solidFill>
                  <a:srgbClr val="0000FF"/>
                </a:solidFill>
                <a:latin typeface="Times New Roman" pitchFamily="18" charset="0"/>
                <a:ea typeface="楷体_GB2312"/>
                <a:cs typeface="楷体_GB2312"/>
              </a:rPr>
              <a:t>32</a:t>
            </a:r>
          </a:p>
        </p:txBody>
      </p:sp>
      <p:sp>
        <p:nvSpPr>
          <p:cNvPr id="187449" name="Line 57"/>
          <p:cNvSpPr>
            <a:spLocks noChangeShapeType="1"/>
          </p:cNvSpPr>
          <p:nvPr/>
        </p:nvSpPr>
        <p:spPr bwMode="auto">
          <a:xfrm flipV="1">
            <a:off x="4716463" y="3603625"/>
            <a:ext cx="0" cy="2159000"/>
          </a:xfrm>
          <a:prstGeom prst="line">
            <a:avLst/>
          </a:prstGeom>
          <a:noFill/>
          <a:ln w="28575">
            <a:solidFill>
              <a:srgbClr val="FF0000"/>
            </a:solidFill>
            <a:round/>
            <a:headEnd/>
            <a:tailEnd type="stealth" w="lg" len="lg"/>
          </a:ln>
        </p:spPr>
        <p:txBody>
          <a:bodyPr/>
          <a:lstStyle/>
          <a:p>
            <a:endParaRPr lang="zh-CN" altLang="en-US"/>
          </a:p>
        </p:txBody>
      </p:sp>
      <p:sp>
        <p:nvSpPr>
          <p:cNvPr id="187450" name="Text Box 58"/>
          <p:cNvSpPr txBox="1">
            <a:spLocks noChangeArrowheads="1"/>
          </p:cNvSpPr>
          <p:nvPr/>
        </p:nvSpPr>
        <p:spPr bwMode="auto">
          <a:xfrm>
            <a:off x="6351588" y="2636838"/>
            <a:ext cx="438150"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FF0000"/>
                </a:solidFill>
                <a:latin typeface="Times New Roman" pitchFamily="18" charset="0"/>
                <a:ea typeface="楷体_GB2312"/>
                <a:cs typeface="楷体_GB2312"/>
              </a:rPr>
              <a:t>b</a:t>
            </a:r>
            <a:r>
              <a:rPr lang="en-US" altLang="zh-CN" sz="2400" b="1" baseline="-25000">
                <a:solidFill>
                  <a:srgbClr val="FF0000"/>
                </a:solidFill>
                <a:latin typeface="Times New Roman" pitchFamily="18" charset="0"/>
                <a:ea typeface="楷体_GB2312"/>
                <a:cs typeface="楷体_GB2312"/>
              </a:rPr>
              <a:t>3</a:t>
            </a:r>
          </a:p>
        </p:txBody>
      </p:sp>
      <p:sp>
        <p:nvSpPr>
          <p:cNvPr id="187451" name="Line 59"/>
          <p:cNvSpPr>
            <a:spLocks noChangeShapeType="1"/>
          </p:cNvSpPr>
          <p:nvPr/>
        </p:nvSpPr>
        <p:spPr bwMode="auto">
          <a:xfrm>
            <a:off x="5710238" y="5948363"/>
            <a:ext cx="2159000" cy="0"/>
          </a:xfrm>
          <a:prstGeom prst="line">
            <a:avLst/>
          </a:prstGeom>
          <a:noFill/>
          <a:ln w="28575">
            <a:solidFill>
              <a:srgbClr val="FF0000"/>
            </a:solidFill>
            <a:round/>
            <a:headEnd/>
            <a:tailEnd type="stealth" w="lg" len="lg"/>
          </a:ln>
        </p:spPr>
        <p:txBody>
          <a:bodyPr/>
          <a:lstStyle/>
          <a:p>
            <a:endParaRPr lang="zh-CN" altLang="en-US"/>
          </a:p>
        </p:txBody>
      </p:sp>
      <p:sp>
        <p:nvSpPr>
          <p:cNvPr id="187452" name="Line 60"/>
          <p:cNvSpPr>
            <a:spLocks noChangeShapeType="1"/>
          </p:cNvSpPr>
          <p:nvPr/>
        </p:nvSpPr>
        <p:spPr bwMode="auto">
          <a:xfrm flipV="1">
            <a:off x="4743450" y="2925763"/>
            <a:ext cx="1470025" cy="660400"/>
          </a:xfrm>
          <a:prstGeom prst="line">
            <a:avLst/>
          </a:prstGeom>
          <a:noFill/>
          <a:ln w="28575">
            <a:solidFill>
              <a:schemeClr val="tx1"/>
            </a:solidFill>
            <a:prstDash val="dash"/>
            <a:round/>
            <a:headEnd/>
            <a:tailEnd/>
          </a:ln>
        </p:spPr>
        <p:txBody>
          <a:bodyPr/>
          <a:lstStyle/>
          <a:p>
            <a:endParaRPr lang="zh-CN" altLang="en-US"/>
          </a:p>
        </p:txBody>
      </p:sp>
      <p:graphicFrame>
        <p:nvGraphicFramePr>
          <p:cNvPr id="187453" name="Object 6"/>
          <p:cNvGraphicFramePr>
            <a:graphicFrameLocks noChangeAspect="1"/>
          </p:cNvGraphicFramePr>
          <p:nvPr/>
        </p:nvGraphicFramePr>
        <p:xfrm>
          <a:off x="511175" y="3187700"/>
          <a:ext cx="3454400" cy="889000"/>
        </p:xfrm>
        <a:graphic>
          <a:graphicData uri="http://schemas.openxmlformats.org/presentationml/2006/ole">
            <mc:AlternateContent xmlns:mc="http://schemas.openxmlformats.org/markup-compatibility/2006">
              <mc:Choice xmlns:v="urn:schemas-microsoft-com:vml" Requires="v">
                <p:oleObj spid="_x0000_s319542" name="Equation" r:id="rId6" imgW="1726451" imgH="444307" progId="">
                  <p:embed/>
                </p:oleObj>
              </mc:Choice>
              <mc:Fallback>
                <p:oleObj name="Equation" r:id="rId6" imgW="1726451" imgH="444307" progId="">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175" y="3187700"/>
                        <a:ext cx="34544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54" name="Object 7"/>
          <p:cNvGraphicFramePr>
            <a:graphicFrameLocks noChangeAspect="1"/>
          </p:cNvGraphicFramePr>
          <p:nvPr/>
        </p:nvGraphicFramePr>
        <p:xfrm>
          <a:off x="511175" y="4167188"/>
          <a:ext cx="3759200" cy="1854200"/>
        </p:xfrm>
        <a:graphic>
          <a:graphicData uri="http://schemas.openxmlformats.org/presentationml/2006/ole">
            <mc:AlternateContent xmlns:mc="http://schemas.openxmlformats.org/markup-compatibility/2006">
              <mc:Choice xmlns:v="urn:schemas-microsoft-com:vml" Requires="v">
                <p:oleObj spid="_x0000_s319543" name="Equation" r:id="rId8" imgW="1879600" imgH="927100" progId="">
                  <p:embed/>
                </p:oleObj>
              </mc:Choice>
              <mc:Fallback>
                <p:oleObj name="Equation" r:id="rId8" imgW="1879600" imgH="927100" progId="">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175" y="4167188"/>
                        <a:ext cx="3759200"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55" name="AutoShape 63">
            <a:hlinkClick r:id="rId10" action="ppaction://hlinksldjump" highlightClick="1"/>
          </p:cNvPr>
          <p:cNvSpPr>
            <a:spLocks noChangeArrowheads="1"/>
          </p:cNvSpPr>
          <p:nvPr/>
        </p:nvSpPr>
        <p:spPr bwMode="auto">
          <a:xfrm>
            <a:off x="8459788" y="6237288"/>
            <a:ext cx="457200" cy="457200"/>
          </a:xfrm>
          <a:prstGeom prst="actionButtonInformation">
            <a:avLst/>
          </a:prstGeom>
          <a:solidFill>
            <a:schemeClr val="accent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7457" name="Rectangle 65"/>
          <p:cNvSpPr>
            <a:spLocks noChangeArrowheads="1"/>
          </p:cNvSpPr>
          <p:nvPr/>
        </p:nvSpPr>
        <p:spPr bwMode="auto">
          <a:xfrm>
            <a:off x="827088" y="4652963"/>
            <a:ext cx="2376487"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7458" name="Rectangle 66"/>
          <p:cNvSpPr>
            <a:spLocks noChangeArrowheads="1"/>
          </p:cNvSpPr>
          <p:nvPr/>
        </p:nvSpPr>
        <p:spPr bwMode="auto">
          <a:xfrm>
            <a:off x="827088" y="5157788"/>
            <a:ext cx="3384550" cy="7921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7460" name="Rectangle 68"/>
          <p:cNvSpPr>
            <a:spLocks noChangeArrowheads="1"/>
          </p:cNvSpPr>
          <p:nvPr/>
        </p:nvSpPr>
        <p:spPr bwMode="auto">
          <a:xfrm>
            <a:off x="1662113" y="5157788"/>
            <a:ext cx="865187" cy="7921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7461" name="Rectangle 69"/>
          <p:cNvSpPr>
            <a:spLocks noChangeArrowheads="1"/>
          </p:cNvSpPr>
          <p:nvPr/>
        </p:nvSpPr>
        <p:spPr bwMode="auto">
          <a:xfrm>
            <a:off x="3087688" y="5157788"/>
            <a:ext cx="865187" cy="7921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cxnSp>
        <p:nvCxnSpPr>
          <p:cNvPr id="187462" name="AutoShape 70"/>
          <p:cNvCxnSpPr>
            <a:cxnSpLocks noChangeShapeType="1"/>
            <a:stCxn id="187449" idx="1"/>
            <a:endCxn id="187446" idx="1"/>
          </p:cNvCxnSpPr>
          <p:nvPr/>
        </p:nvCxnSpPr>
        <p:spPr bwMode="auto">
          <a:xfrm>
            <a:off x="4716463" y="3589338"/>
            <a:ext cx="1084262" cy="2197100"/>
          </a:xfrm>
          <a:prstGeom prst="straightConnector1">
            <a:avLst/>
          </a:prstGeom>
          <a:noFill/>
          <a:ln w="28575">
            <a:solidFill>
              <a:schemeClr val="tx1"/>
            </a:solidFill>
            <a:prstDash val="dash"/>
            <a:round/>
            <a:headEnd/>
            <a:tailEnd/>
          </a:ln>
        </p:spPr>
      </p:cxnSp>
      <p:cxnSp>
        <p:nvCxnSpPr>
          <p:cNvPr id="187463" name="AutoShape 71"/>
          <p:cNvCxnSpPr>
            <a:cxnSpLocks noChangeShapeType="1"/>
            <a:stCxn id="187449" idx="1"/>
            <a:endCxn id="187432" idx="0"/>
          </p:cNvCxnSpPr>
          <p:nvPr/>
        </p:nvCxnSpPr>
        <p:spPr bwMode="auto">
          <a:xfrm>
            <a:off x="4716463" y="3589338"/>
            <a:ext cx="417512" cy="1449387"/>
          </a:xfrm>
          <a:prstGeom prst="straightConnector1">
            <a:avLst/>
          </a:prstGeom>
          <a:noFill/>
          <a:ln w="28575">
            <a:solidFill>
              <a:schemeClr val="tx1"/>
            </a:solidFill>
            <a:prstDash val="dash"/>
            <a:round/>
            <a:headEnd/>
            <a:tailEnd/>
          </a:ln>
        </p:spPr>
      </p:cxnSp>
      <p:sp>
        <p:nvSpPr>
          <p:cNvPr id="14378" name="Rectangle 42"/>
          <p:cNvSpPr>
            <a:spLocks noChangeArrowheads="1"/>
          </p:cNvSpPr>
          <p:nvPr/>
        </p:nvSpPr>
        <p:spPr bwMode="auto">
          <a:xfrm>
            <a:off x="4483100" y="635000"/>
            <a:ext cx="490538"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Times New Roman" pitchFamily="18" charset="0"/>
                <a:ea typeface="楷体_GB2312"/>
                <a:cs typeface="楷体_GB2312"/>
              </a:rPr>
              <a:t>基</a:t>
            </a:r>
          </a:p>
        </p:txBody>
      </p:sp>
      <p:sp>
        <p:nvSpPr>
          <p:cNvPr id="14379" name="Rectangle 43"/>
          <p:cNvSpPr>
            <a:spLocks noChangeArrowheads="1"/>
          </p:cNvSpPr>
          <p:nvPr/>
        </p:nvSpPr>
        <p:spPr bwMode="auto">
          <a:xfrm>
            <a:off x="5451475" y="635000"/>
            <a:ext cx="1103313"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Times New Roman" pitchFamily="18" charset="0"/>
                <a:ea typeface="楷体_GB2312"/>
                <a:cs typeface="楷体_GB2312"/>
              </a:rPr>
              <a:t>正交基</a:t>
            </a:r>
          </a:p>
        </p:txBody>
      </p:sp>
      <p:sp>
        <p:nvSpPr>
          <p:cNvPr id="14380" name="Rectangle 44"/>
          <p:cNvSpPr>
            <a:spLocks noChangeArrowheads="1"/>
          </p:cNvSpPr>
          <p:nvPr/>
        </p:nvSpPr>
        <p:spPr bwMode="auto">
          <a:xfrm>
            <a:off x="7032625" y="635000"/>
            <a:ext cx="1716088"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Times New Roman" pitchFamily="18" charset="0"/>
                <a:ea typeface="楷体_GB2312"/>
                <a:cs typeface="楷体_GB2312"/>
              </a:rPr>
              <a:t>规范正交基</a:t>
            </a:r>
          </a:p>
        </p:txBody>
      </p:sp>
      <p:sp>
        <p:nvSpPr>
          <p:cNvPr id="14381" name="AutoShape 45"/>
          <p:cNvSpPr>
            <a:spLocks noChangeArrowheads="1"/>
          </p:cNvSpPr>
          <p:nvPr/>
        </p:nvSpPr>
        <p:spPr bwMode="auto">
          <a:xfrm>
            <a:off x="4976813" y="620713"/>
            <a:ext cx="471487" cy="485775"/>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4382" name="AutoShape 46"/>
          <p:cNvSpPr>
            <a:spLocks noChangeArrowheads="1"/>
          </p:cNvSpPr>
          <p:nvPr/>
        </p:nvSpPr>
        <p:spPr bwMode="auto">
          <a:xfrm>
            <a:off x="6557963" y="620713"/>
            <a:ext cx="471487" cy="485775"/>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378"/>
                                        </p:tgtEl>
                                        <p:attrNameLst>
                                          <p:attrName>style.visibility</p:attrName>
                                        </p:attrNameLst>
                                      </p:cBhvr>
                                      <p:to>
                                        <p:strVal val="visible"/>
                                      </p:to>
                                    </p:set>
                                    <p:anim calcmode="lin" valueType="num">
                                      <p:cBhvr additive="base">
                                        <p:cTn id="7" dur="1000" fill="hold"/>
                                        <p:tgtEl>
                                          <p:spTgt spid="14378"/>
                                        </p:tgtEl>
                                        <p:attrNameLst>
                                          <p:attrName>ppt_x</p:attrName>
                                        </p:attrNameLst>
                                      </p:cBhvr>
                                      <p:tavLst>
                                        <p:tav tm="0">
                                          <p:val>
                                            <p:strVal val="#ppt_x"/>
                                          </p:val>
                                        </p:tav>
                                        <p:tav tm="100000">
                                          <p:val>
                                            <p:strVal val="#ppt_x"/>
                                          </p:val>
                                        </p:tav>
                                      </p:tavLst>
                                    </p:anim>
                                    <p:anim calcmode="lin" valueType="num">
                                      <p:cBhvr additive="base">
                                        <p:cTn id="8" dur="1000" fill="hold"/>
                                        <p:tgtEl>
                                          <p:spTgt spid="14378"/>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14381"/>
                                        </p:tgtEl>
                                        <p:attrNameLst>
                                          <p:attrName>style.visibility</p:attrName>
                                        </p:attrNameLst>
                                      </p:cBhvr>
                                      <p:to>
                                        <p:strVal val="visible"/>
                                      </p:to>
                                    </p:set>
                                    <p:animEffect transition="in" filter="wipe(left)">
                                      <p:cBhvr>
                                        <p:cTn id="12" dur="1000"/>
                                        <p:tgtEl>
                                          <p:spTgt spid="14381"/>
                                        </p:tgtEl>
                                      </p:cBhvr>
                                    </p:animEffect>
                                  </p:childTnLst>
                                </p:cTn>
                              </p:par>
                              <p:par>
                                <p:cTn id="13" presetID="2" presetClass="entr" presetSubtype="1" fill="hold" grpId="0" nodeType="withEffect">
                                  <p:stCondLst>
                                    <p:cond delay="0"/>
                                  </p:stCondLst>
                                  <p:childTnLst>
                                    <p:set>
                                      <p:cBhvr>
                                        <p:cTn id="14" dur="1" fill="hold">
                                          <p:stCondLst>
                                            <p:cond delay="0"/>
                                          </p:stCondLst>
                                        </p:cTn>
                                        <p:tgtEl>
                                          <p:spTgt spid="14379"/>
                                        </p:tgtEl>
                                        <p:attrNameLst>
                                          <p:attrName>style.visibility</p:attrName>
                                        </p:attrNameLst>
                                      </p:cBhvr>
                                      <p:to>
                                        <p:strVal val="visible"/>
                                      </p:to>
                                    </p:set>
                                    <p:anim calcmode="lin" valueType="num">
                                      <p:cBhvr additive="base">
                                        <p:cTn id="15" dur="1000" fill="hold"/>
                                        <p:tgtEl>
                                          <p:spTgt spid="14379"/>
                                        </p:tgtEl>
                                        <p:attrNameLst>
                                          <p:attrName>ppt_x</p:attrName>
                                        </p:attrNameLst>
                                      </p:cBhvr>
                                      <p:tavLst>
                                        <p:tav tm="0">
                                          <p:val>
                                            <p:strVal val="#ppt_x"/>
                                          </p:val>
                                        </p:tav>
                                        <p:tav tm="100000">
                                          <p:val>
                                            <p:strVal val="#ppt_x"/>
                                          </p:val>
                                        </p:tav>
                                      </p:tavLst>
                                    </p:anim>
                                    <p:anim calcmode="lin" valueType="num">
                                      <p:cBhvr additive="base">
                                        <p:cTn id="16" dur="1000" fill="hold"/>
                                        <p:tgtEl>
                                          <p:spTgt spid="14379"/>
                                        </p:tgtEl>
                                        <p:attrNameLst>
                                          <p:attrName>ppt_y</p:attrName>
                                        </p:attrNameLst>
                                      </p:cBhvr>
                                      <p:tavLst>
                                        <p:tav tm="0">
                                          <p:val>
                                            <p:strVal val="0-#ppt_h/2"/>
                                          </p:val>
                                        </p:tav>
                                        <p:tav tm="100000">
                                          <p:val>
                                            <p:strVal val="#ppt_y"/>
                                          </p:val>
                                        </p:tav>
                                      </p:tavLst>
                                    </p:anim>
                                  </p:childTnLst>
                                </p:cTn>
                              </p:par>
                            </p:childTnLst>
                          </p:cTn>
                        </p:par>
                        <p:par>
                          <p:cTn id="17" fill="hold" nodeType="afterGroup">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4382"/>
                                        </p:tgtEl>
                                        <p:attrNameLst>
                                          <p:attrName>style.visibility</p:attrName>
                                        </p:attrNameLst>
                                      </p:cBhvr>
                                      <p:to>
                                        <p:strVal val="visible"/>
                                      </p:to>
                                    </p:set>
                                    <p:animEffect transition="in" filter="wipe(left)">
                                      <p:cBhvr>
                                        <p:cTn id="20" dur="1000"/>
                                        <p:tgtEl>
                                          <p:spTgt spid="14382"/>
                                        </p:tgtEl>
                                      </p:cBhvr>
                                    </p:animEffect>
                                  </p:childTnLst>
                                </p:cTn>
                              </p:par>
                              <p:par>
                                <p:cTn id="21" presetID="2" presetClass="entr" presetSubtype="1" fill="hold" grpId="0" nodeType="withEffect">
                                  <p:stCondLst>
                                    <p:cond delay="0"/>
                                  </p:stCondLst>
                                  <p:childTnLst>
                                    <p:set>
                                      <p:cBhvr>
                                        <p:cTn id="22" dur="1" fill="hold">
                                          <p:stCondLst>
                                            <p:cond delay="0"/>
                                          </p:stCondLst>
                                        </p:cTn>
                                        <p:tgtEl>
                                          <p:spTgt spid="14380"/>
                                        </p:tgtEl>
                                        <p:attrNameLst>
                                          <p:attrName>style.visibility</p:attrName>
                                        </p:attrNameLst>
                                      </p:cBhvr>
                                      <p:to>
                                        <p:strVal val="visible"/>
                                      </p:to>
                                    </p:set>
                                    <p:anim calcmode="lin" valueType="num">
                                      <p:cBhvr additive="base">
                                        <p:cTn id="23" dur="1000" fill="hold"/>
                                        <p:tgtEl>
                                          <p:spTgt spid="14380"/>
                                        </p:tgtEl>
                                        <p:attrNameLst>
                                          <p:attrName>ppt_x</p:attrName>
                                        </p:attrNameLst>
                                      </p:cBhvr>
                                      <p:tavLst>
                                        <p:tav tm="0">
                                          <p:val>
                                            <p:strVal val="#ppt_x"/>
                                          </p:val>
                                        </p:tav>
                                        <p:tav tm="100000">
                                          <p:val>
                                            <p:strVal val="#ppt_x"/>
                                          </p:val>
                                        </p:tav>
                                      </p:tavLst>
                                    </p:anim>
                                    <p:anim calcmode="lin" valueType="num">
                                      <p:cBhvr additive="base">
                                        <p:cTn id="24" dur="1000" fill="hold"/>
                                        <p:tgtEl>
                                          <p:spTgt spid="14380"/>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nodeType="clickEffect">
                                  <p:stCondLst>
                                    <p:cond delay="0"/>
                                  </p:stCondLst>
                                  <p:childTnLst>
                                    <p:set>
                                      <p:cBhvr>
                                        <p:cTn id="28" dur="1" fill="hold">
                                          <p:stCondLst>
                                            <p:cond delay="0"/>
                                          </p:stCondLst>
                                        </p:cTn>
                                        <p:tgtEl>
                                          <p:spTgt spid="187395">
                                            <p:txEl>
                                              <p:pRg st="0" end="0"/>
                                            </p:txEl>
                                          </p:spTgt>
                                        </p:tgtEl>
                                        <p:attrNameLst>
                                          <p:attrName>style.visibility</p:attrName>
                                        </p:attrNameLst>
                                      </p:cBhvr>
                                      <p:to>
                                        <p:strVal val="visible"/>
                                      </p:to>
                                    </p:set>
                                    <p:anim calcmode="lin" valueType="num">
                                      <p:cBhvr>
                                        <p:cTn id="29" dur="500" fill="hold"/>
                                        <p:tgtEl>
                                          <p:spTgt spid="187395">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18739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nodeType="clickEffect">
                                  <p:stCondLst>
                                    <p:cond delay="0"/>
                                  </p:stCondLst>
                                  <p:childTnLst>
                                    <p:set>
                                      <p:cBhvr>
                                        <p:cTn id="34" dur="1" fill="hold">
                                          <p:stCondLst>
                                            <p:cond delay="0"/>
                                          </p:stCondLst>
                                        </p:cTn>
                                        <p:tgtEl>
                                          <p:spTgt spid="187395">
                                            <p:txEl>
                                              <p:pRg st="1" end="1"/>
                                            </p:txEl>
                                          </p:spTgt>
                                        </p:tgtEl>
                                        <p:attrNameLst>
                                          <p:attrName>style.visibility</p:attrName>
                                        </p:attrNameLst>
                                      </p:cBhvr>
                                      <p:to>
                                        <p:strVal val="visible"/>
                                      </p:to>
                                    </p:set>
                                    <p:animEffect transition="in" filter="slide(fromBottom)">
                                      <p:cBhvr>
                                        <p:cTn id="35" dur="500"/>
                                        <p:tgtEl>
                                          <p:spTgt spid="187395">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32" fill="hold" grpId="0" nodeType="clickEffect">
                                  <p:stCondLst>
                                    <p:cond delay="0"/>
                                  </p:stCondLst>
                                  <p:childTnLst>
                                    <p:set>
                                      <p:cBhvr>
                                        <p:cTn id="39" dur="1" fill="hold">
                                          <p:stCondLst>
                                            <p:cond delay="0"/>
                                          </p:stCondLst>
                                        </p:cTn>
                                        <p:tgtEl>
                                          <p:spTgt spid="187430"/>
                                        </p:tgtEl>
                                        <p:attrNameLst>
                                          <p:attrName>style.visibility</p:attrName>
                                        </p:attrNameLst>
                                      </p:cBhvr>
                                      <p:to>
                                        <p:strVal val="visible"/>
                                      </p:to>
                                    </p:set>
                                    <p:animEffect transition="in" filter="box(out)">
                                      <p:cBhvr>
                                        <p:cTn id="40" dur="500"/>
                                        <p:tgtEl>
                                          <p:spTgt spid="187430"/>
                                        </p:tgtEl>
                                      </p:cBhvr>
                                    </p:animEffect>
                                  </p:childTnLst>
                                </p:cTn>
                              </p:par>
                              <p:par>
                                <p:cTn id="41" presetID="4" presetClass="entr" presetSubtype="32" fill="hold" grpId="0" nodeType="withEffect">
                                  <p:stCondLst>
                                    <p:cond delay="0"/>
                                  </p:stCondLst>
                                  <p:childTnLst>
                                    <p:set>
                                      <p:cBhvr>
                                        <p:cTn id="42" dur="1" fill="hold">
                                          <p:stCondLst>
                                            <p:cond delay="0"/>
                                          </p:stCondLst>
                                        </p:cTn>
                                        <p:tgtEl>
                                          <p:spTgt spid="187438"/>
                                        </p:tgtEl>
                                        <p:attrNameLst>
                                          <p:attrName>style.visibility</p:attrName>
                                        </p:attrNameLst>
                                      </p:cBhvr>
                                      <p:to>
                                        <p:strVal val="visible"/>
                                      </p:to>
                                    </p:set>
                                    <p:animEffect transition="in" filter="box(out)">
                                      <p:cBhvr>
                                        <p:cTn id="43" dur="500"/>
                                        <p:tgtEl>
                                          <p:spTgt spid="187438"/>
                                        </p:tgtEl>
                                      </p:cBhvr>
                                    </p:animEffect>
                                  </p:childTnLst>
                                </p:cTn>
                              </p:par>
                              <p:par>
                                <p:cTn id="44" presetID="4" presetClass="entr" presetSubtype="32" fill="hold" nodeType="withEffect">
                                  <p:stCondLst>
                                    <p:cond delay="0"/>
                                  </p:stCondLst>
                                  <p:childTnLst>
                                    <p:set>
                                      <p:cBhvr>
                                        <p:cTn id="45" dur="1" fill="hold">
                                          <p:stCondLst>
                                            <p:cond delay="0"/>
                                          </p:stCondLst>
                                        </p:cTn>
                                        <p:tgtEl>
                                          <p:spTgt spid="187429"/>
                                        </p:tgtEl>
                                        <p:attrNameLst>
                                          <p:attrName>style.visibility</p:attrName>
                                        </p:attrNameLst>
                                      </p:cBhvr>
                                      <p:to>
                                        <p:strVal val="visible"/>
                                      </p:to>
                                    </p:set>
                                    <p:animEffect transition="in" filter="box(out)">
                                      <p:cBhvr>
                                        <p:cTn id="46" dur="500"/>
                                        <p:tgtEl>
                                          <p:spTgt spid="187429"/>
                                        </p:tgtEl>
                                      </p:cBhvr>
                                    </p:animEffect>
                                  </p:childTnLst>
                                </p:cTn>
                              </p:par>
                              <p:par>
                                <p:cTn id="47" presetID="4" presetClass="entr" presetSubtype="32" fill="hold" grpId="0" nodeType="withEffect">
                                  <p:stCondLst>
                                    <p:cond delay="0"/>
                                  </p:stCondLst>
                                  <p:childTnLst>
                                    <p:set>
                                      <p:cBhvr>
                                        <p:cTn id="48" dur="1" fill="hold">
                                          <p:stCondLst>
                                            <p:cond delay="0"/>
                                          </p:stCondLst>
                                        </p:cTn>
                                        <p:tgtEl>
                                          <p:spTgt spid="187440"/>
                                        </p:tgtEl>
                                        <p:attrNameLst>
                                          <p:attrName>style.visibility</p:attrName>
                                        </p:attrNameLst>
                                      </p:cBhvr>
                                      <p:to>
                                        <p:strVal val="visible"/>
                                      </p:to>
                                    </p:set>
                                    <p:animEffect transition="in" filter="box(out)">
                                      <p:cBhvr>
                                        <p:cTn id="49" dur="500"/>
                                        <p:tgtEl>
                                          <p:spTgt spid="187440"/>
                                        </p:tgtEl>
                                      </p:cBhvr>
                                    </p:animEffect>
                                  </p:childTnLst>
                                </p:cTn>
                              </p:par>
                              <p:par>
                                <p:cTn id="50" presetID="4" presetClass="entr" presetSubtype="32" fill="hold" nodeType="withEffect">
                                  <p:stCondLst>
                                    <p:cond delay="0"/>
                                  </p:stCondLst>
                                  <p:childTnLst>
                                    <p:set>
                                      <p:cBhvr>
                                        <p:cTn id="51" dur="1" fill="hold">
                                          <p:stCondLst>
                                            <p:cond delay="0"/>
                                          </p:stCondLst>
                                        </p:cTn>
                                        <p:tgtEl>
                                          <p:spTgt spid="187437"/>
                                        </p:tgtEl>
                                        <p:attrNameLst>
                                          <p:attrName>style.visibility</p:attrName>
                                        </p:attrNameLst>
                                      </p:cBhvr>
                                      <p:to>
                                        <p:strVal val="visible"/>
                                      </p:to>
                                    </p:set>
                                    <p:animEffect transition="in" filter="box(out)">
                                      <p:cBhvr>
                                        <p:cTn id="52" dur="500"/>
                                        <p:tgtEl>
                                          <p:spTgt spid="187437"/>
                                        </p:tgtEl>
                                      </p:cBhvr>
                                    </p:animEffect>
                                  </p:childTnLst>
                                </p:cTn>
                              </p:par>
                              <p:par>
                                <p:cTn id="53" presetID="4" presetClass="entr" presetSubtype="32" fill="hold" grpId="0" nodeType="withEffect">
                                  <p:stCondLst>
                                    <p:cond delay="0"/>
                                  </p:stCondLst>
                                  <p:childTnLst>
                                    <p:set>
                                      <p:cBhvr>
                                        <p:cTn id="54" dur="1" fill="hold">
                                          <p:stCondLst>
                                            <p:cond delay="0"/>
                                          </p:stCondLst>
                                        </p:cTn>
                                        <p:tgtEl>
                                          <p:spTgt spid="187441"/>
                                        </p:tgtEl>
                                        <p:attrNameLst>
                                          <p:attrName>style.visibility</p:attrName>
                                        </p:attrNameLst>
                                      </p:cBhvr>
                                      <p:to>
                                        <p:strVal val="visible"/>
                                      </p:to>
                                    </p:set>
                                    <p:animEffect transition="in" filter="box(out)">
                                      <p:cBhvr>
                                        <p:cTn id="55" dur="500"/>
                                        <p:tgtEl>
                                          <p:spTgt spid="187441"/>
                                        </p:tgtEl>
                                      </p:cBhvr>
                                    </p:animEffect>
                                  </p:childTnLst>
                                </p:cTn>
                              </p:par>
                              <p:par>
                                <p:cTn id="56" presetID="18" presetClass="entr" presetSubtype="3" fill="hold" grpId="0" nodeType="withEffect">
                                  <p:stCondLst>
                                    <p:cond delay="0"/>
                                  </p:stCondLst>
                                  <p:childTnLst>
                                    <p:set>
                                      <p:cBhvr>
                                        <p:cTn id="57" dur="1" fill="hold">
                                          <p:stCondLst>
                                            <p:cond delay="0"/>
                                          </p:stCondLst>
                                        </p:cTn>
                                        <p:tgtEl>
                                          <p:spTgt spid="187459"/>
                                        </p:tgtEl>
                                        <p:attrNameLst>
                                          <p:attrName>style.visibility</p:attrName>
                                        </p:attrNameLst>
                                      </p:cBhvr>
                                      <p:to>
                                        <p:strVal val="visible"/>
                                      </p:to>
                                    </p:set>
                                    <p:animEffect transition="in" filter="strips(upRight)">
                                      <p:cBhvr>
                                        <p:cTn id="58" dur="500"/>
                                        <p:tgtEl>
                                          <p:spTgt spid="18745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4" presetClass="entr" presetSubtype="16" fill="hold" nodeType="clickEffect">
                                  <p:stCondLst>
                                    <p:cond delay="0"/>
                                  </p:stCondLst>
                                  <p:childTnLst>
                                    <p:set>
                                      <p:cBhvr>
                                        <p:cTn id="62" dur="1" fill="hold">
                                          <p:stCondLst>
                                            <p:cond delay="0"/>
                                          </p:stCondLst>
                                        </p:cTn>
                                        <p:tgtEl>
                                          <p:spTgt spid="187396"/>
                                        </p:tgtEl>
                                        <p:attrNameLst>
                                          <p:attrName>style.visibility</p:attrName>
                                        </p:attrNameLst>
                                      </p:cBhvr>
                                      <p:to>
                                        <p:strVal val="visible"/>
                                      </p:to>
                                    </p:set>
                                    <p:animEffect transition="in" filter="box(in)">
                                      <p:cBhvr>
                                        <p:cTn id="63" dur="500"/>
                                        <p:tgtEl>
                                          <p:spTgt spid="187396"/>
                                        </p:tgtEl>
                                      </p:cBhvr>
                                    </p:animEffect>
                                  </p:childTnLst>
                                </p:cTn>
                              </p:par>
                            </p:childTnLst>
                          </p:cTn>
                        </p:par>
                        <p:par>
                          <p:cTn id="64" fill="hold" nodeType="afterGroup">
                            <p:stCondLst>
                              <p:cond delay="500"/>
                            </p:stCondLst>
                            <p:childTnLst>
                              <p:par>
                                <p:cTn id="65" presetID="23" presetClass="entr" presetSubtype="16" fill="hold" grpId="0" nodeType="afterEffect">
                                  <p:stCondLst>
                                    <p:cond delay="0"/>
                                  </p:stCondLst>
                                  <p:childTnLst>
                                    <p:set>
                                      <p:cBhvr>
                                        <p:cTn id="66" dur="1" fill="hold">
                                          <p:stCondLst>
                                            <p:cond delay="0"/>
                                          </p:stCondLst>
                                        </p:cTn>
                                        <p:tgtEl>
                                          <p:spTgt spid="187439"/>
                                        </p:tgtEl>
                                        <p:attrNameLst>
                                          <p:attrName>style.visibility</p:attrName>
                                        </p:attrNameLst>
                                      </p:cBhvr>
                                      <p:to>
                                        <p:strVal val="visible"/>
                                      </p:to>
                                    </p:set>
                                    <p:anim calcmode="lin" valueType="num">
                                      <p:cBhvr>
                                        <p:cTn id="67" dur="500" fill="hold"/>
                                        <p:tgtEl>
                                          <p:spTgt spid="187439"/>
                                        </p:tgtEl>
                                        <p:attrNameLst>
                                          <p:attrName>ppt_w</p:attrName>
                                        </p:attrNameLst>
                                      </p:cBhvr>
                                      <p:tavLst>
                                        <p:tav tm="0">
                                          <p:val>
                                            <p:fltVal val="0"/>
                                          </p:val>
                                        </p:tav>
                                        <p:tav tm="100000">
                                          <p:val>
                                            <p:strVal val="#ppt_w"/>
                                          </p:val>
                                        </p:tav>
                                      </p:tavLst>
                                    </p:anim>
                                    <p:anim calcmode="lin" valueType="num">
                                      <p:cBhvr>
                                        <p:cTn id="68" dur="500" fill="hold"/>
                                        <p:tgtEl>
                                          <p:spTgt spid="187439"/>
                                        </p:tgtEl>
                                        <p:attrNameLst>
                                          <p:attrName>ppt_h</p:attrName>
                                        </p:attrNameLst>
                                      </p:cBhvr>
                                      <p:tavLst>
                                        <p:tav tm="0">
                                          <p:val>
                                            <p:fltVal val="0"/>
                                          </p:val>
                                        </p:tav>
                                        <p:tav tm="100000">
                                          <p:val>
                                            <p:strVal val="#ppt_h"/>
                                          </p:val>
                                        </p:tav>
                                      </p:tavLst>
                                    </p:anim>
                                  </p:childTnLst>
                                </p:cTn>
                              </p:par>
                              <p:par>
                                <p:cTn id="69" presetID="4" presetClass="entr" presetSubtype="16" fill="hold" grpId="0" nodeType="withEffect">
                                  <p:stCondLst>
                                    <p:cond delay="0"/>
                                  </p:stCondLst>
                                  <p:childTnLst>
                                    <p:set>
                                      <p:cBhvr>
                                        <p:cTn id="70" dur="1" fill="hold">
                                          <p:stCondLst>
                                            <p:cond delay="0"/>
                                          </p:stCondLst>
                                        </p:cTn>
                                        <p:tgtEl>
                                          <p:spTgt spid="187455"/>
                                        </p:tgtEl>
                                        <p:attrNameLst>
                                          <p:attrName>style.visibility</p:attrName>
                                        </p:attrNameLst>
                                      </p:cBhvr>
                                      <p:to>
                                        <p:strVal val="visible"/>
                                      </p:to>
                                    </p:set>
                                    <p:animEffect transition="in" filter="box(in)">
                                      <p:cBhvr>
                                        <p:cTn id="71" dur="500"/>
                                        <p:tgtEl>
                                          <p:spTgt spid="187455"/>
                                        </p:tgtEl>
                                      </p:cBhvr>
                                    </p:animEffect>
                                  </p:childTnLst>
                                  <p:subTnLst>
                                    <p:audio>
                                      <p:cMediaNode>
                                        <p:cTn display="0" masterRel="sameClick">
                                          <p:stCondLst>
                                            <p:cond evt="begin" delay="0">
                                              <p:tn val="69"/>
                                            </p:cond>
                                          </p:stCondLst>
                                          <p:endCondLst>
                                            <p:cond evt="onStopAudio" delay="0">
                                              <p:tgtEl>
                                                <p:sldTgt/>
                                              </p:tgtEl>
                                            </p:cond>
                                          </p:endCondLst>
                                        </p:cTn>
                                        <p:tgtEl>
                                          <p:sndTgt r:embed="rId3" name="cashreg.wav"/>
                                        </p:tgtEl>
                                      </p:cMediaNode>
                                    </p:audio>
                                  </p:sub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187428"/>
                                        </p:tgtEl>
                                        <p:attrNameLst>
                                          <p:attrName>style.visibility</p:attrName>
                                        </p:attrNameLst>
                                      </p:cBhvr>
                                      <p:to>
                                        <p:strVal val="visible"/>
                                      </p:to>
                                    </p:set>
                                    <p:animEffect transition="in" filter="wipe(right)">
                                      <p:cBhvr>
                                        <p:cTn id="76" dur="500"/>
                                        <p:tgtEl>
                                          <p:spTgt spid="187428"/>
                                        </p:tgtEl>
                                      </p:cBhvr>
                                    </p:animEffect>
                                  </p:childTnLst>
                                </p:cTn>
                              </p:par>
                            </p:childTnLst>
                          </p:cTn>
                        </p:par>
                        <p:par>
                          <p:cTn id="77" fill="hold" nodeType="afterGroup">
                            <p:stCondLst>
                              <p:cond delay="500"/>
                            </p:stCondLst>
                            <p:childTnLst>
                              <p:par>
                                <p:cTn id="78" presetID="18" presetClass="entr" presetSubtype="6" fill="hold" nodeType="afterEffect">
                                  <p:stCondLst>
                                    <p:cond delay="0"/>
                                  </p:stCondLst>
                                  <p:childTnLst>
                                    <p:set>
                                      <p:cBhvr>
                                        <p:cTn id="79" dur="1" fill="hold">
                                          <p:stCondLst>
                                            <p:cond delay="0"/>
                                          </p:stCondLst>
                                        </p:cTn>
                                        <p:tgtEl>
                                          <p:spTgt spid="187442"/>
                                        </p:tgtEl>
                                        <p:attrNameLst>
                                          <p:attrName>style.visibility</p:attrName>
                                        </p:attrNameLst>
                                      </p:cBhvr>
                                      <p:to>
                                        <p:strVal val="visible"/>
                                      </p:to>
                                    </p:set>
                                    <p:animEffect transition="in" filter="strips(downRight)">
                                      <p:cBhvr>
                                        <p:cTn id="80" dur="500"/>
                                        <p:tgtEl>
                                          <p:spTgt spid="187442"/>
                                        </p:tgtEl>
                                      </p:cBhvr>
                                    </p:animEffect>
                                  </p:childTnLst>
                                </p:cTn>
                              </p:par>
                            </p:childTnLst>
                          </p:cTn>
                        </p:par>
                        <p:par>
                          <p:cTn id="81" fill="hold" nodeType="afterGroup">
                            <p:stCondLst>
                              <p:cond delay="1000"/>
                            </p:stCondLst>
                            <p:childTnLst>
                              <p:par>
                                <p:cTn id="82" presetID="23" presetClass="entr" presetSubtype="16" fill="hold" grpId="0" nodeType="afterEffect">
                                  <p:stCondLst>
                                    <p:cond delay="0"/>
                                  </p:stCondLst>
                                  <p:childTnLst>
                                    <p:set>
                                      <p:cBhvr>
                                        <p:cTn id="83" dur="1" fill="hold">
                                          <p:stCondLst>
                                            <p:cond delay="0"/>
                                          </p:stCondLst>
                                        </p:cTn>
                                        <p:tgtEl>
                                          <p:spTgt spid="187443"/>
                                        </p:tgtEl>
                                        <p:attrNameLst>
                                          <p:attrName>style.visibility</p:attrName>
                                        </p:attrNameLst>
                                      </p:cBhvr>
                                      <p:to>
                                        <p:strVal val="visible"/>
                                      </p:to>
                                    </p:set>
                                    <p:anim calcmode="lin" valueType="num">
                                      <p:cBhvr>
                                        <p:cTn id="84" dur="500" fill="hold"/>
                                        <p:tgtEl>
                                          <p:spTgt spid="187443"/>
                                        </p:tgtEl>
                                        <p:attrNameLst>
                                          <p:attrName>ppt_w</p:attrName>
                                        </p:attrNameLst>
                                      </p:cBhvr>
                                      <p:tavLst>
                                        <p:tav tm="0">
                                          <p:val>
                                            <p:fltVal val="0"/>
                                          </p:val>
                                        </p:tav>
                                        <p:tav tm="100000">
                                          <p:val>
                                            <p:strVal val="#ppt_w"/>
                                          </p:val>
                                        </p:tav>
                                      </p:tavLst>
                                    </p:anim>
                                    <p:anim calcmode="lin" valueType="num">
                                      <p:cBhvr>
                                        <p:cTn id="85" dur="500" fill="hold"/>
                                        <p:tgtEl>
                                          <p:spTgt spid="187443"/>
                                        </p:tgtEl>
                                        <p:attrNameLst>
                                          <p:attrName>ppt_h</p:attrName>
                                        </p:attrNameLst>
                                      </p:cBhvr>
                                      <p:tavLst>
                                        <p:tav tm="0">
                                          <p:val>
                                            <p:fltVal val="0"/>
                                          </p:val>
                                        </p:tav>
                                        <p:tav tm="100000">
                                          <p:val>
                                            <p:strVal val="#ppt_h"/>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87451"/>
                                        </p:tgtEl>
                                        <p:attrNameLst>
                                          <p:attrName>style.visibility</p:attrName>
                                        </p:attrNameLst>
                                      </p:cBhvr>
                                      <p:to>
                                        <p:strVal val="visible"/>
                                      </p:to>
                                    </p:set>
                                    <p:animEffect transition="in" filter="wipe(left)">
                                      <p:cBhvr>
                                        <p:cTn id="90" dur="500"/>
                                        <p:tgtEl>
                                          <p:spTgt spid="187451"/>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0" presetClass="path" presetSubtype="0" accel="50000" decel="50000" fill="hold" grpId="1" nodeType="clickEffect">
                                  <p:stCondLst>
                                    <p:cond delay="0"/>
                                  </p:stCondLst>
                                  <p:childTnLst>
                                    <p:animMotion origin="layout" path="M 0.05503 -0.13043 L 4.16667E-6 -2.13691E-6 " pathEditMode="relative" rAng="0" ptsTypes="AA">
                                      <p:cBhvr>
                                        <p:cTn id="94" dur="1000" spd="-100000" fill="hold"/>
                                        <p:tgtEl>
                                          <p:spTgt spid="187451"/>
                                        </p:tgtEl>
                                        <p:attrNameLst>
                                          <p:attrName>ppt_x</p:attrName>
                                          <p:attrName>ppt_y</p:attrName>
                                        </p:attrNameLst>
                                      </p:cBhvr>
                                      <p:rCtr x="-2760" y="6522"/>
                                    </p:animMotion>
                                  </p:childTnLst>
                                </p:cTn>
                              </p:par>
                              <p:par>
                                <p:cTn id="95" presetID="18" presetClass="entr" presetSubtype="3" fill="hold" nodeType="withEffect">
                                  <p:stCondLst>
                                    <p:cond delay="0"/>
                                  </p:stCondLst>
                                  <p:childTnLst>
                                    <p:set>
                                      <p:cBhvr>
                                        <p:cTn id="96" dur="1" fill="hold">
                                          <p:stCondLst>
                                            <p:cond delay="0"/>
                                          </p:stCondLst>
                                        </p:cTn>
                                        <p:tgtEl>
                                          <p:spTgt spid="187431"/>
                                        </p:tgtEl>
                                        <p:attrNameLst>
                                          <p:attrName>style.visibility</p:attrName>
                                        </p:attrNameLst>
                                      </p:cBhvr>
                                      <p:to>
                                        <p:strVal val="visible"/>
                                      </p:to>
                                    </p:set>
                                    <p:animEffect transition="in" filter="strips(upRight)">
                                      <p:cBhvr>
                                        <p:cTn id="97" dur="1000"/>
                                        <p:tgtEl>
                                          <p:spTgt spid="187431"/>
                                        </p:tgtEl>
                                      </p:cBhvr>
                                    </p:animEffect>
                                  </p:childTnLst>
                                </p:cTn>
                              </p:par>
                            </p:childTnLst>
                          </p:cTn>
                        </p:par>
                        <p:par>
                          <p:cTn id="98" fill="hold" nodeType="afterGroup">
                            <p:stCondLst>
                              <p:cond delay="1000"/>
                            </p:stCondLst>
                            <p:childTnLst>
                              <p:par>
                                <p:cTn id="99" presetID="23" presetClass="entr" presetSubtype="16" fill="hold" grpId="0" nodeType="afterEffect">
                                  <p:stCondLst>
                                    <p:cond delay="0"/>
                                  </p:stCondLst>
                                  <p:childTnLst>
                                    <p:set>
                                      <p:cBhvr>
                                        <p:cTn id="100" dur="1" fill="hold">
                                          <p:stCondLst>
                                            <p:cond delay="0"/>
                                          </p:stCondLst>
                                        </p:cTn>
                                        <p:tgtEl>
                                          <p:spTgt spid="187444"/>
                                        </p:tgtEl>
                                        <p:attrNameLst>
                                          <p:attrName>style.visibility</p:attrName>
                                        </p:attrNameLst>
                                      </p:cBhvr>
                                      <p:to>
                                        <p:strVal val="visible"/>
                                      </p:to>
                                    </p:set>
                                    <p:anim calcmode="lin" valueType="num">
                                      <p:cBhvr>
                                        <p:cTn id="101" dur="500" fill="hold"/>
                                        <p:tgtEl>
                                          <p:spTgt spid="187444"/>
                                        </p:tgtEl>
                                        <p:attrNameLst>
                                          <p:attrName>ppt_w</p:attrName>
                                        </p:attrNameLst>
                                      </p:cBhvr>
                                      <p:tavLst>
                                        <p:tav tm="0">
                                          <p:val>
                                            <p:fltVal val="0"/>
                                          </p:val>
                                        </p:tav>
                                        <p:tav tm="100000">
                                          <p:val>
                                            <p:strVal val="#ppt_w"/>
                                          </p:val>
                                        </p:tav>
                                      </p:tavLst>
                                    </p:anim>
                                    <p:anim calcmode="lin" valueType="num">
                                      <p:cBhvr>
                                        <p:cTn id="102" dur="500" fill="hold"/>
                                        <p:tgtEl>
                                          <p:spTgt spid="187444"/>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4" presetClass="entr" presetSubtype="16" fill="hold" nodeType="clickEffect">
                                  <p:stCondLst>
                                    <p:cond delay="0"/>
                                  </p:stCondLst>
                                  <p:childTnLst>
                                    <p:set>
                                      <p:cBhvr>
                                        <p:cTn id="106" dur="1" fill="hold">
                                          <p:stCondLst>
                                            <p:cond delay="0"/>
                                          </p:stCondLst>
                                        </p:cTn>
                                        <p:tgtEl>
                                          <p:spTgt spid="187453"/>
                                        </p:tgtEl>
                                        <p:attrNameLst>
                                          <p:attrName>style.visibility</p:attrName>
                                        </p:attrNameLst>
                                      </p:cBhvr>
                                      <p:to>
                                        <p:strVal val="visible"/>
                                      </p:to>
                                    </p:set>
                                    <p:animEffect transition="in" filter="box(in)">
                                      <p:cBhvr>
                                        <p:cTn id="107" dur="500"/>
                                        <p:tgtEl>
                                          <p:spTgt spid="187453"/>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50" presetClass="exit" presetSubtype="0" accel="100000" fill="hold" nodeType="clickEffect">
                                  <p:stCondLst>
                                    <p:cond delay="0"/>
                                  </p:stCondLst>
                                  <p:childTnLst>
                                    <p:anim calcmode="lin" valueType="num">
                                      <p:cBhvr>
                                        <p:cTn id="111" dur="1000"/>
                                        <p:tgtEl>
                                          <p:spTgt spid="187442"/>
                                        </p:tgtEl>
                                        <p:attrNameLst>
                                          <p:attrName>ppt_w</p:attrName>
                                        </p:attrNameLst>
                                      </p:cBhvr>
                                      <p:tavLst>
                                        <p:tav tm="0">
                                          <p:val>
                                            <p:strVal val="ppt_w"/>
                                          </p:val>
                                        </p:tav>
                                        <p:tav tm="100000">
                                          <p:val>
                                            <p:strVal val="ppt_w+.3"/>
                                          </p:val>
                                        </p:tav>
                                      </p:tavLst>
                                    </p:anim>
                                    <p:anim calcmode="lin" valueType="num">
                                      <p:cBhvr>
                                        <p:cTn id="112" dur="1000"/>
                                        <p:tgtEl>
                                          <p:spTgt spid="187442"/>
                                        </p:tgtEl>
                                        <p:attrNameLst>
                                          <p:attrName>ppt_h</p:attrName>
                                        </p:attrNameLst>
                                      </p:cBhvr>
                                      <p:tavLst>
                                        <p:tav tm="0">
                                          <p:val>
                                            <p:strVal val="ppt_h"/>
                                          </p:val>
                                        </p:tav>
                                        <p:tav tm="100000">
                                          <p:val>
                                            <p:strVal val="ppt_h"/>
                                          </p:val>
                                        </p:tav>
                                      </p:tavLst>
                                    </p:anim>
                                    <p:animEffect transition="out" filter="fade">
                                      <p:cBhvr>
                                        <p:cTn id="113" dur="1000"/>
                                        <p:tgtEl>
                                          <p:spTgt spid="187442"/>
                                        </p:tgtEl>
                                      </p:cBhvr>
                                    </p:animEffect>
                                    <p:set>
                                      <p:cBhvr>
                                        <p:cTn id="114" dur="1" fill="hold">
                                          <p:stCondLst>
                                            <p:cond delay="999"/>
                                          </p:stCondLst>
                                        </p:cTn>
                                        <p:tgtEl>
                                          <p:spTgt spid="187442"/>
                                        </p:tgtEl>
                                        <p:attrNameLst>
                                          <p:attrName>style.visibility</p:attrName>
                                        </p:attrNameLst>
                                      </p:cBhvr>
                                      <p:to>
                                        <p:strVal val="hidden"/>
                                      </p:to>
                                    </p:set>
                                  </p:childTnLst>
                                </p:cTn>
                              </p:par>
                              <p:par>
                                <p:cTn id="115" presetID="50" presetClass="exit" presetSubtype="0" accel="100000" fill="hold" grpId="1" nodeType="withEffect">
                                  <p:stCondLst>
                                    <p:cond delay="0"/>
                                  </p:stCondLst>
                                  <p:childTnLst>
                                    <p:anim calcmode="lin" valueType="num">
                                      <p:cBhvr>
                                        <p:cTn id="116" dur="1000"/>
                                        <p:tgtEl>
                                          <p:spTgt spid="187443"/>
                                        </p:tgtEl>
                                        <p:attrNameLst>
                                          <p:attrName>ppt_w</p:attrName>
                                        </p:attrNameLst>
                                      </p:cBhvr>
                                      <p:tavLst>
                                        <p:tav tm="0">
                                          <p:val>
                                            <p:strVal val="ppt_w"/>
                                          </p:val>
                                        </p:tav>
                                        <p:tav tm="100000">
                                          <p:val>
                                            <p:strVal val="ppt_w+.3"/>
                                          </p:val>
                                        </p:tav>
                                      </p:tavLst>
                                    </p:anim>
                                    <p:anim calcmode="lin" valueType="num">
                                      <p:cBhvr>
                                        <p:cTn id="117" dur="1000"/>
                                        <p:tgtEl>
                                          <p:spTgt spid="187443"/>
                                        </p:tgtEl>
                                        <p:attrNameLst>
                                          <p:attrName>ppt_h</p:attrName>
                                        </p:attrNameLst>
                                      </p:cBhvr>
                                      <p:tavLst>
                                        <p:tav tm="0">
                                          <p:val>
                                            <p:strVal val="ppt_h"/>
                                          </p:val>
                                        </p:tav>
                                        <p:tav tm="100000">
                                          <p:val>
                                            <p:strVal val="ppt_h"/>
                                          </p:val>
                                        </p:tav>
                                      </p:tavLst>
                                    </p:anim>
                                    <p:animEffect transition="out" filter="fade">
                                      <p:cBhvr>
                                        <p:cTn id="118" dur="1000"/>
                                        <p:tgtEl>
                                          <p:spTgt spid="187443"/>
                                        </p:tgtEl>
                                      </p:cBhvr>
                                    </p:animEffect>
                                    <p:set>
                                      <p:cBhvr>
                                        <p:cTn id="119" dur="1" fill="hold">
                                          <p:stCondLst>
                                            <p:cond delay="999"/>
                                          </p:stCondLst>
                                        </p:cTn>
                                        <p:tgtEl>
                                          <p:spTgt spid="187443"/>
                                        </p:tgtEl>
                                        <p:attrNameLst>
                                          <p:attrName>style.visibility</p:attrName>
                                        </p:attrNameLst>
                                      </p:cBhvr>
                                      <p:to>
                                        <p:strVal val="hidden"/>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1" fill="hold" grpId="0" nodeType="clickEffect">
                                  <p:stCondLst>
                                    <p:cond delay="0"/>
                                  </p:stCondLst>
                                  <p:childTnLst>
                                    <p:set>
                                      <p:cBhvr>
                                        <p:cTn id="123" dur="1" fill="hold">
                                          <p:stCondLst>
                                            <p:cond delay="0"/>
                                          </p:stCondLst>
                                        </p:cTn>
                                        <p:tgtEl>
                                          <p:spTgt spid="187436"/>
                                        </p:tgtEl>
                                        <p:attrNameLst>
                                          <p:attrName>style.visibility</p:attrName>
                                        </p:attrNameLst>
                                      </p:cBhvr>
                                      <p:to>
                                        <p:strVal val="visible"/>
                                      </p:to>
                                    </p:set>
                                    <p:animEffect transition="in" filter="wipe(up)">
                                      <p:cBhvr>
                                        <p:cTn id="124" dur="1000"/>
                                        <p:tgtEl>
                                          <p:spTgt spid="187436"/>
                                        </p:tgtEl>
                                      </p:cBhvr>
                                    </p:animEffect>
                                  </p:childTnLst>
                                </p:cTn>
                              </p:par>
                            </p:childTnLst>
                          </p:cTn>
                        </p:par>
                        <p:par>
                          <p:cTn id="125" fill="hold" nodeType="afterGroup">
                            <p:stCondLst>
                              <p:cond delay="1000"/>
                            </p:stCondLst>
                            <p:childTnLst>
                              <p:par>
                                <p:cTn id="126" presetID="18" presetClass="entr" presetSubtype="12" fill="hold" nodeType="afterEffect">
                                  <p:stCondLst>
                                    <p:cond delay="0"/>
                                  </p:stCondLst>
                                  <p:childTnLst>
                                    <p:set>
                                      <p:cBhvr>
                                        <p:cTn id="127" dur="1" fill="hold">
                                          <p:stCondLst>
                                            <p:cond delay="0"/>
                                          </p:stCondLst>
                                        </p:cTn>
                                        <p:tgtEl>
                                          <p:spTgt spid="187434"/>
                                        </p:tgtEl>
                                        <p:attrNameLst>
                                          <p:attrName>style.visibility</p:attrName>
                                        </p:attrNameLst>
                                      </p:cBhvr>
                                      <p:to>
                                        <p:strVal val="visible"/>
                                      </p:to>
                                    </p:set>
                                    <p:animEffect transition="in" filter="strips(downLeft)">
                                      <p:cBhvr>
                                        <p:cTn id="128" dur="500"/>
                                        <p:tgtEl>
                                          <p:spTgt spid="187434"/>
                                        </p:tgtEl>
                                      </p:cBhvr>
                                    </p:animEffect>
                                  </p:childTnLst>
                                </p:cTn>
                              </p:par>
                            </p:childTnLst>
                          </p:cTn>
                        </p:par>
                        <p:par>
                          <p:cTn id="129" fill="hold" nodeType="afterGroup">
                            <p:stCondLst>
                              <p:cond delay="1500"/>
                            </p:stCondLst>
                            <p:childTnLst>
                              <p:par>
                                <p:cTn id="130" presetID="23" presetClass="entr" presetSubtype="16" fill="hold" grpId="0" nodeType="afterEffect">
                                  <p:stCondLst>
                                    <p:cond delay="0"/>
                                  </p:stCondLst>
                                  <p:childTnLst>
                                    <p:set>
                                      <p:cBhvr>
                                        <p:cTn id="131" dur="1" fill="hold">
                                          <p:stCondLst>
                                            <p:cond delay="0"/>
                                          </p:stCondLst>
                                        </p:cTn>
                                        <p:tgtEl>
                                          <p:spTgt spid="187445"/>
                                        </p:tgtEl>
                                        <p:attrNameLst>
                                          <p:attrName>style.visibility</p:attrName>
                                        </p:attrNameLst>
                                      </p:cBhvr>
                                      <p:to>
                                        <p:strVal val="visible"/>
                                      </p:to>
                                    </p:set>
                                    <p:anim calcmode="lin" valueType="num">
                                      <p:cBhvr>
                                        <p:cTn id="132" dur="500" fill="hold"/>
                                        <p:tgtEl>
                                          <p:spTgt spid="187445"/>
                                        </p:tgtEl>
                                        <p:attrNameLst>
                                          <p:attrName>ppt_w</p:attrName>
                                        </p:attrNameLst>
                                      </p:cBhvr>
                                      <p:tavLst>
                                        <p:tav tm="0">
                                          <p:val>
                                            <p:fltVal val="0"/>
                                          </p:val>
                                        </p:tav>
                                        <p:tav tm="100000">
                                          <p:val>
                                            <p:strVal val="#ppt_w"/>
                                          </p:val>
                                        </p:tav>
                                      </p:tavLst>
                                    </p:anim>
                                    <p:anim calcmode="lin" valueType="num">
                                      <p:cBhvr>
                                        <p:cTn id="133" dur="500" fill="hold"/>
                                        <p:tgtEl>
                                          <p:spTgt spid="187445"/>
                                        </p:tgtEl>
                                        <p:attrNameLst>
                                          <p:attrName>ppt_h</p:attrName>
                                        </p:attrNameLst>
                                      </p:cBhvr>
                                      <p:tavLst>
                                        <p:tav tm="0">
                                          <p:val>
                                            <p:fltVal val="0"/>
                                          </p:val>
                                        </p:tav>
                                        <p:tav tm="100000">
                                          <p:val>
                                            <p:strVal val="#ppt_h"/>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187449"/>
                                        </p:tgtEl>
                                        <p:attrNameLst>
                                          <p:attrName>style.visibility</p:attrName>
                                        </p:attrNameLst>
                                      </p:cBhvr>
                                      <p:to>
                                        <p:strVal val="visible"/>
                                      </p:to>
                                    </p:set>
                                    <p:animEffect transition="in" filter="wipe(down)">
                                      <p:cBhvr>
                                        <p:cTn id="138" dur="1000"/>
                                        <p:tgtEl>
                                          <p:spTgt spid="187449"/>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0" presetClass="path" presetSubtype="0" accel="50000" decel="50000" fill="hold" grpId="1" nodeType="clickEffect">
                                  <p:stCondLst>
                                    <p:cond delay="0"/>
                                  </p:stCondLst>
                                  <p:childTnLst>
                                    <p:animMotion origin="layout" path="M -0.00017 -0.00879 L 0.16528 -0.10314 " pathEditMode="relative" rAng="0" ptsTypes="AA">
                                      <p:cBhvr>
                                        <p:cTn id="142" dur="1000" fill="hold"/>
                                        <p:tgtEl>
                                          <p:spTgt spid="187449"/>
                                        </p:tgtEl>
                                        <p:attrNameLst>
                                          <p:attrName>ppt_x</p:attrName>
                                          <p:attrName>ppt_y</p:attrName>
                                        </p:attrNameLst>
                                      </p:cBhvr>
                                      <p:rCtr x="8264" y="-4718"/>
                                    </p:animMotion>
                                  </p:childTnLst>
                                </p:cTn>
                              </p:par>
                              <p:par>
                                <p:cTn id="143" presetID="18" presetClass="entr" presetSubtype="3" fill="hold" grpId="0" nodeType="withEffect">
                                  <p:stCondLst>
                                    <p:cond delay="0"/>
                                  </p:stCondLst>
                                  <p:childTnLst>
                                    <p:set>
                                      <p:cBhvr>
                                        <p:cTn id="144" dur="1" fill="hold">
                                          <p:stCondLst>
                                            <p:cond delay="0"/>
                                          </p:stCondLst>
                                        </p:cTn>
                                        <p:tgtEl>
                                          <p:spTgt spid="187452"/>
                                        </p:tgtEl>
                                        <p:attrNameLst>
                                          <p:attrName>style.visibility</p:attrName>
                                        </p:attrNameLst>
                                      </p:cBhvr>
                                      <p:to>
                                        <p:strVal val="visible"/>
                                      </p:to>
                                    </p:set>
                                    <p:animEffect transition="in" filter="strips(upRight)">
                                      <p:cBhvr>
                                        <p:cTn id="145" dur="1000"/>
                                        <p:tgtEl>
                                          <p:spTgt spid="187452"/>
                                        </p:tgtEl>
                                      </p:cBhvr>
                                    </p:animEffect>
                                  </p:childTnLst>
                                </p:cTn>
                              </p:par>
                              <p:par>
                                <p:cTn id="146" presetID="4" presetClass="entr" presetSubtype="16" fill="hold" nodeType="withEffect">
                                  <p:stCondLst>
                                    <p:cond delay="0"/>
                                  </p:stCondLst>
                                  <p:childTnLst>
                                    <p:set>
                                      <p:cBhvr>
                                        <p:cTn id="147" dur="1" fill="hold">
                                          <p:stCondLst>
                                            <p:cond delay="0"/>
                                          </p:stCondLst>
                                        </p:cTn>
                                        <p:tgtEl>
                                          <p:spTgt spid="187454"/>
                                        </p:tgtEl>
                                        <p:attrNameLst>
                                          <p:attrName>style.visibility</p:attrName>
                                        </p:attrNameLst>
                                      </p:cBhvr>
                                      <p:to>
                                        <p:strVal val="visible"/>
                                      </p:to>
                                    </p:set>
                                    <p:animEffect transition="in" filter="box(in)">
                                      <p:cBhvr>
                                        <p:cTn id="148" dur="500"/>
                                        <p:tgtEl>
                                          <p:spTgt spid="187454"/>
                                        </p:tgtEl>
                                      </p:cBhvr>
                                    </p:animEffect>
                                  </p:childTnLst>
                                </p:cTn>
                              </p:par>
                            </p:childTnLst>
                          </p:cTn>
                        </p:par>
                        <p:par>
                          <p:cTn id="149" fill="hold" nodeType="afterGroup">
                            <p:stCondLst>
                              <p:cond delay="1000"/>
                            </p:stCondLst>
                            <p:childTnLst>
                              <p:par>
                                <p:cTn id="150" presetID="23" presetClass="entr" presetSubtype="16" fill="hold" grpId="0" nodeType="afterEffect">
                                  <p:stCondLst>
                                    <p:cond delay="0"/>
                                  </p:stCondLst>
                                  <p:childTnLst>
                                    <p:set>
                                      <p:cBhvr>
                                        <p:cTn id="151" dur="1" fill="hold">
                                          <p:stCondLst>
                                            <p:cond delay="0"/>
                                          </p:stCondLst>
                                        </p:cTn>
                                        <p:tgtEl>
                                          <p:spTgt spid="187450"/>
                                        </p:tgtEl>
                                        <p:attrNameLst>
                                          <p:attrName>style.visibility</p:attrName>
                                        </p:attrNameLst>
                                      </p:cBhvr>
                                      <p:to>
                                        <p:strVal val="visible"/>
                                      </p:to>
                                    </p:set>
                                    <p:anim calcmode="lin" valueType="num">
                                      <p:cBhvr>
                                        <p:cTn id="152" dur="500" fill="hold"/>
                                        <p:tgtEl>
                                          <p:spTgt spid="187450"/>
                                        </p:tgtEl>
                                        <p:attrNameLst>
                                          <p:attrName>ppt_w</p:attrName>
                                        </p:attrNameLst>
                                      </p:cBhvr>
                                      <p:tavLst>
                                        <p:tav tm="0">
                                          <p:val>
                                            <p:fltVal val="0"/>
                                          </p:val>
                                        </p:tav>
                                        <p:tav tm="100000">
                                          <p:val>
                                            <p:strVal val="#ppt_w"/>
                                          </p:val>
                                        </p:tav>
                                      </p:tavLst>
                                    </p:anim>
                                    <p:anim calcmode="lin" valueType="num">
                                      <p:cBhvr>
                                        <p:cTn id="153" dur="500" fill="hold"/>
                                        <p:tgtEl>
                                          <p:spTgt spid="187450"/>
                                        </p:tgtEl>
                                        <p:attrNameLst>
                                          <p:attrName>ppt_h</p:attrName>
                                        </p:attrNameLst>
                                      </p:cBhvr>
                                      <p:tavLst>
                                        <p:tav tm="0">
                                          <p:val>
                                            <p:fltVal val="0"/>
                                          </p:val>
                                        </p:tav>
                                        <p:tav tm="100000">
                                          <p:val>
                                            <p:strVal val="#ppt_h"/>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1" fill="hold" nodeType="clickEffect">
                                  <p:stCondLst>
                                    <p:cond delay="0"/>
                                  </p:stCondLst>
                                  <p:childTnLst>
                                    <p:set>
                                      <p:cBhvr>
                                        <p:cTn id="157" dur="1" fill="hold">
                                          <p:stCondLst>
                                            <p:cond delay="0"/>
                                          </p:stCondLst>
                                        </p:cTn>
                                        <p:tgtEl>
                                          <p:spTgt spid="187462"/>
                                        </p:tgtEl>
                                        <p:attrNameLst>
                                          <p:attrName>style.visibility</p:attrName>
                                        </p:attrNameLst>
                                      </p:cBhvr>
                                      <p:to>
                                        <p:strVal val="visible"/>
                                      </p:to>
                                    </p:set>
                                    <p:animEffect transition="in" filter="wipe(up)">
                                      <p:cBhvr>
                                        <p:cTn id="158" dur="500"/>
                                        <p:tgtEl>
                                          <p:spTgt spid="187462"/>
                                        </p:tgtEl>
                                      </p:cBhvr>
                                    </p:animEffect>
                                  </p:childTnLst>
                                </p:cTn>
                              </p:par>
                            </p:childTnLst>
                          </p:cTn>
                        </p:par>
                        <p:par>
                          <p:cTn id="159" fill="hold" nodeType="afterGroup">
                            <p:stCondLst>
                              <p:cond delay="500"/>
                            </p:stCondLst>
                            <p:childTnLst>
                              <p:par>
                                <p:cTn id="160" presetID="18" presetClass="entr" presetSubtype="12" fill="hold" grpId="0" nodeType="afterEffect">
                                  <p:stCondLst>
                                    <p:cond delay="0"/>
                                  </p:stCondLst>
                                  <p:childTnLst>
                                    <p:set>
                                      <p:cBhvr>
                                        <p:cTn id="161" dur="1" fill="hold">
                                          <p:stCondLst>
                                            <p:cond delay="0"/>
                                          </p:stCondLst>
                                        </p:cTn>
                                        <p:tgtEl>
                                          <p:spTgt spid="187446"/>
                                        </p:tgtEl>
                                        <p:attrNameLst>
                                          <p:attrName>style.visibility</p:attrName>
                                        </p:attrNameLst>
                                      </p:cBhvr>
                                      <p:to>
                                        <p:strVal val="visible"/>
                                      </p:to>
                                    </p:set>
                                    <p:animEffect transition="in" filter="strips(downLeft)">
                                      <p:cBhvr>
                                        <p:cTn id="162" dur="500"/>
                                        <p:tgtEl>
                                          <p:spTgt spid="187446"/>
                                        </p:tgtEl>
                                      </p:cBhvr>
                                    </p:animEffect>
                                  </p:childTnLst>
                                </p:cTn>
                              </p:par>
                            </p:childTnLst>
                          </p:cTn>
                        </p:par>
                        <p:par>
                          <p:cTn id="163" fill="hold" nodeType="afterGroup">
                            <p:stCondLst>
                              <p:cond delay="1000"/>
                            </p:stCondLst>
                            <p:childTnLst>
                              <p:par>
                                <p:cTn id="164" presetID="23" presetClass="entr" presetSubtype="16" fill="hold" grpId="0" nodeType="afterEffect">
                                  <p:stCondLst>
                                    <p:cond delay="0"/>
                                  </p:stCondLst>
                                  <p:childTnLst>
                                    <p:set>
                                      <p:cBhvr>
                                        <p:cTn id="165" dur="1" fill="hold">
                                          <p:stCondLst>
                                            <p:cond delay="0"/>
                                          </p:stCondLst>
                                        </p:cTn>
                                        <p:tgtEl>
                                          <p:spTgt spid="187447"/>
                                        </p:tgtEl>
                                        <p:attrNameLst>
                                          <p:attrName>style.visibility</p:attrName>
                                        </p:attrNameLst>
                                      </p:cBhvr>
                                      <p:to>
                                        <p:strVal val="visible"/>
                                      </p:to>
                                    </p:set>
                                    <p:anim calcmode="lin" valueType="num">
                                      <p:cBhvr>
                                        <p:cTn id="166" dur="500" fill="hold"/>
                                        <p:tgtEl>
                                          <p:spTgt spid="187447"/>
                                        </p:tgtEl>
                                        <p:attrNameLst>
                                          <p:attrName>ppt_w</p:attrName>
                                        </p:attrNameLst>
                                      </p:cBhvr>
                                      <p:tavLst>
                                        <p:tav tm="0">
                                          <p:val>
                                            <p:fltVal val="0"/>
                                          </p:val>
                                        </p:tav>
                                        <p:tav tm="100000">
                                          <p:val>
                                            <p:strVal val="#ppt_w"/>
                                          </p:val>
                                        </p:tav>
                                      </p:tavLst>
                                    </p:anim>
                                    <p:anim calcmode="lin" valueType="num">
                                      <p:cBhvr>
                                        <p:cTn id="167" dur="500" fill="hold"/>
                                        <p:tgtEl>
                                          <p:spTgt spid="187447"/>
                                        </p:tgtEl>
                                        <p:attrNameLst>
                                          <p:attrName>ppt_h</p:attrName>
                                        </p:attrNameLst>
                                      </p:cBhvr>
                                      <p:tavLst>
                                        <p:tav tm="0">
                                          <p:val>
                                            <p:fltVal val="0"/>
                                          </p:val>
                                        </p:tav>
                                        <p:tav tm="100000">
                                          <p:val>
                                            <p:strVal val="#ppt_h"/>
                                          </p:val>
                                        </p:tav>
                                      </p:tavLst>
                                    </p:anim>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1" fill="hold" nodeType="clickEffect">
                                  <p:stCondLst>
                                    <p:cond delay="0"/>
                                  </p:stCondLst>
                                  <p:childTnLst>
                                    <p:set>
                                      <p:cBhvr>
                                        <p:cTn id="171" dur="1" fill="hold">
                                          <p:stCondLst>
                                            <p:cond delay="0"/>
                                          </p:stCondLst>
                                        </p:cTn>
                                        <p:tgtEl>
                                          <p:spTgt spid="187463"/>
                                        </p:tgtEl>
                                        <p:attrNameLst>
                                          <p:attrName>style.visibility</p:attrName>
                                        </p:attrNameLst>
                                      </p:cBhvr>
                                      <p:to>
                                        <p:strVal val="visible"/>
                                      </p:to>
                                    </p:set>
                                    <p:animEffect transition="in" filter="wipe(up)">
                                      <p:cBhvr>
                                        <p:cTn id="172" dur="500"/>
                                        <p:tgtEl>
                                          <p:spTgt spid="187463"/>
                                        </p:tgtEl>
                                      </p:cBhvr>
                                    </p:animEffect>
                                  </p:childTnLst>
                                </p:cTn>
                              </p:par>
                            </p:childTnLst>
                          </p:cTn>
                        </p:par>
                        <p:par>
                          <p:cTn id="173" fill="hold" nodeType="afterGroup">
                            <p:stCondLst>
                              <p:cond delay="500"/>
                            </p:stCondLst>
                            <p:childTnLst>
                              <p:par>
                                <p:cTn id="174" presetID="22" presetClass="entr" presetSubtype="2" fill="hold" grpId="0" nodeType="afterEffect">
                                  <p:stCondLst>
                                    <p:cond delay="0"/>
                                  </p:stCondLst>
                                  <p:childTnLst>
                                    <p:set>
                                      <p:cBhvr>
                                        <p:cTn id="175" dur="1" fill="hold">
                                          <p:stCondLst>
                                            <p:cond delay="0"/>
                                          </p:stCondLst>
                                        </p:cTn>
                                        <p:tgtEl>
                                          <p:spTgt spid="187432"/>
                                        </p:tgtEl>
                                        <p:attrNameLst>
                                          <p:attrName>style.visibility</p:attrName>
                                        </p:attrNameLst>
                                      </p:cBhvr>
                                      <p:to>
                                        <p:strVal val="visible"/>
                                      </p:to>
                                    </p:set>
                                    <p:animEffect transition="in" filter="wipe(right)">
                                      <p:cBhvr>
                                        <p:cTn id="176" dur="500"/>
                                        <p:tgtEl>
                                          <p:spTgt spid="187432"/>
                                        </p:tgtEl>
                                      </p:cBhvr>
                                    </p:animEffect>
                                  </p:childTnLst>
                                </p:cTn>
                              </p:par>
                            </p:childTnLst>
                          </p:cTn>
                        </p:par>
                        <p:par>
                          <p:cTn id="177" fill="hold" nodeType="afterGroup">
                            <p:stCondLst>
                              <p:cond delay="1000"/>
                            </p:stCondLst>
                            <p:childTnLst>
                              <p:par>
                                <p:cTn id="178" presetID="23" presetClass="entr" presetSubtype="16" fill="hold" grpId="0" nodeType="afterEffect">
                                  <p:stCondLst>
                                    <p:cond delay="0"/>
                                  </p:stCondLst>
                                  <p:childTnLst>
                                    <p:set>
                                      <p:cBhvr>
                                        <p:cTn id="179" dur="1" fill="hold">
                                          <p:stCondLst>
                                            <p:cond delay="0"/>
                                          </p:stCondLst>
                                        </p:cTn>
                                        <p:tgtEl>
                                          <p:spTgt spid="187448"/>
                                        </p:tgtEl>
                                        <p:attrNameLst>
                                          <p:attrName>style.visibility</p:attrName>
                                        </p:attrNameLst>
                                      </p:cBhvr>
                                      <p:to>
                                        <p:strVal val="visible"/>
                                      </p:to>
                                    </p:set>
                                    <p:anim calcmode="lin" valueType="num">
                                      <p:cBhvr>
                                        <p:cTn id="180" dur="500" fill="hold"/>
                                        <p:tgtEl>
                                          <p:spTgt spid="187448"/>
                                        </p:tgtEl>
                                        <p:attrNameLst>
                                          <p:attrName>ppt_w</p:attrName>
                                        </p:attrNameLst>
                                      </p:cBhvr>
                                      <p:tavLst>
                                        <p:tav tm="0">
                                          <p:val>
                                            <p:fltVal val="0"/>
                                          </p:val>
                                        </p:tav>
                                        <p:tav tm="100000">
                                          <p:val>
                                            <p:strVal val="#ppt_w"/>
                                          </p:val>
                                        </p:tav>
                                      </p:tavLst>
                                    </p:anim>
                                    <p:anim calcmode="lin" valueType="num">
                                      <p:cBhvr>
                                        <p:cTn id="181" dur="500" fill="hold"/>
                                        <p:tgtEl>
                                          <p:spTgt spid="187448"/>
                                        </p:tgtEl>
                                        <p:attrNameLst>
                                          <p:attrName>ppt_h</p:attrName>
                                        </p:attrNameLst>
                                      </p:cBhvr>
                                      <p:tavLst>
                                        <p:tav tm="0">
                                          <p:val>
                                            <p:fltVal val="0"/>
                                          </p:val>
                                        </p:tav>
                                        <p:tav tm="100000">
                                          <p:val>
                                            <p:strVal val="#ppt_h"/>
                                          </p:val>
                                        </p:tav>
                                      </p:tavLst>
                                    </p:anim>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87433"/>
                                        </p:tgtEl>
                                        <p:attrNameLst>
                                          <p:attrName>style.visibility</p:attrName>
                                        </p:attrNameLst>
                                      </p:cBhvr>
                                      <p:to>
                                        <p:strVal val="visible"/>
                                      </p:to>
                                    </p:set>
                                    <p:animEffect transition="in" filter="wipe(left)">
                                      <p:cBhvr>
                                        <p:cTn id="186" dur="500"/>
                                        <p:tgtEl>
                                          <p:spTgt spid="187433"/>
                                        </p:tgtEl>
                                      </p:cBhvr>
                                    </p:animEffect>
                                  </p:childTnLst>
                                </p:cTn>
                              </p:par>
                              <p:par>
                                <p:cTn id="187" presetID="18" presetClass="entr" presetSubtype="3" fill="hold" nodeType="withEffect">
                                  <p:stCondLst>
                                    <p:cond delay="0"/>
                                  </p:stCondLst>
                                  <p:childTnLst>
                                    <p:set>
                                      <p:cBhvr>
                                        <p:cTn id="188" dur="1" fill="hold">
                                          <p:stCondLst>
                                            <p:cond delay="0"/>
                                          </p:stCondLst>
                                        </p:cTn>
                                        <p:tgtEl>
                                          <p:spTgt spid="187435"/>
                                        </p:tgtEl>
                                        <p:attrNameLst>
                                          <p:attrName>style.visibility</p:attrName>
                                        </p:attrNameLst>
                                      </p:cBhvr>
                                      <p:to>
                                        <p:strVal val="visible"/>
                                      </p:to>
                                    </p:set>
                                    <p:animEffect transition="in" filter="strips(upRight)">
                                      <p:cBhvr>
                                        <p:cTn id="189" dur="500"/>
                                        <p:tgtEl>
                                          <p:spTgt spid="187435"/>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xit" presetSubtype="16" fill="hold" grpId="0" nodeType="clickEffect">
                                  <p:stCondLst>
                                    <p:cond delay="0"/>
                                  </p:stCondLst>
                                  <p:childTnLst>
                                    <p:animEffect transition="out" filter="box(in)">
                                      <p:cBhvr>
                                        <p:cTn id="193" dur="500"/>
                                        <p:tgtEl>
                                          <p:spTgt spid="187457"/>
                                        </p:tgtEl>
                                      </p:cBhvr>
                                    </p:animEffect>
                                    <p:set>
                                      <p:cBhvr>
                                        <p:cTn id="194" dur="1" fill="hold">
                                          <p:stCondLst>
                                            <p:cond delay="499"/>
                                          </p:stCondLst>
                                        </p:cTn>
                                        <p:tgtEl>
                                          <p:spTgt spid="187457"/>
                                        </p:tgtEl>
                                        <p:attrNameLst>
                                          <p:attrName>style.visibility</p:attrName>
                                        </p:attrNameLst>
                                      </p:cBhvr>
                                      <p:to>
                                        <p:strVal val="hidden"/>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4" presetClass="exit" presetSubtype="16" fill="hold" grpId="0" nodeType="clickEffect">
                                  <p:stCondLst>
                                    <p:cond delay="0"/>
                                  </p:stCondLst>
                                  <p:childTnLst>
                                    <p:animEffect transition="out" filter="box(in)">
                                      <p:cBhvr>
                                        <p:cTn id="198" dur="500"/>
                                        <p:tgtEl>
                                          <p:spTgt spid="187458"/>
                                        </p:tgtEl>
                                      </p:cBhvr>
                                    </p:animEffect>
                                    <p:set>
                                      <p:cBhvr>
                                        <p:cTn id="199" dur="1" fill="hold">
                                          <p:stCondLst>
                                            <p:cond delay="499"/>
                                          </p:stCondLst>
                                        </p:cTn>
                                        <p:tgtEl>
                                          <p:spTgt spid="187458"/>
                                        </p:tgtEl>
                                        <p:attrNameLst>
                                          <p:attrName>style.visibility</p:attrName>
                                        </p:attrNameLst>
                                      </p:cBhvr>
                                      <p:to>
                                        <p:strVal val="hidden"/>
                                      </p:to>
                                    </p:se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4" presetClass="exit" presetSubtype="16" fill="hold" grpId="0" nodeType="clickEffect">
                                  <p:stCondLst>
                                    <p:cond delay="0"/>
                                  </p:stCondLst>
                                  <p:childTnLst>
                                    <p:animEffect transition="out" filter="box(in)">
                                      <p:cBhvr>
                                        <p:cTn id="203" dur="500"/>
                                        <p:tgtEl>
                                          <p:spTgt spid="187460"/>
                                        </p:tgtEl>
                                      </p:cBhvr>
                                    </p:animEffect>
                                    <p:set>
                                      <p:cBhvr>
                                        <p:cTn id="204" dur="1" fill="hold">
                                          <p:stCondLst>
                                            <p:cond delay="499"/>
                                          </p:stCondLst>
                                        </p:cTn>
                                        <p:tgtEl>
                                          <p:spTgt spid="187460"/>
                                        </p:tgtEl>
                                        <p:attrNameLst>
                                          <p:attrName>style.visibility</p:attrName>
                                        </p:attrNameLst>
                                      </p:cBhvr>
                                      <p:to>
                                        <p:strVal val="hidden"/>
                                      </p:to>
                                    </p:se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xit" presetSubtype="16" fill="hold" grpId="0" nodeType="clickEffect">
                                  <p:stCondLst>
                                    <p:cond delay="0"/>
                                  </p:stCondLst>
                                  <p:childTnLst>
                                    <p:animEffect transition="out" filter="box(in)">
                                      <p:cBhvr>
                                        <p:cTn id="208" dur="500"/>
                                        <p:tgtEl>
                                          <p:spTgt spid="187461"/>
                                        </p:tgtEl>
                                      </p:cBhvr>
                                    </p:animEffect>
                                    <p:set>
                                      <p:cBhvr>
                                        <p:cTn id="209" dur="1" fill="hold">
                                          <p:stCondLst>
                                            <p:cond delay="499"/>
                                          </p:stCondLst>
                                        </p:cTn>
                                        <p:tgtEl>
                                          <p:spTgt spid="1874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59" grpId="0" animBg="1"/>
      <p:bldP spid="187428" grpId="0" animBg="1"/>
      <p:bldP spid="187430" grpId="0" animBg="1"/>
      <p:bldP spid="187432" grpId="0" animBg="1"/>
      <p:bldP spid="187433" grpId="0" animBg="1"/>
      <p:bldP spid="187436" grpId="0" animBg="1"/>
      <p:bldP spid="187438" grpId="0"/>
      <p:bldP spid="187439" grpId="0"/>
      <p:bldP spid="187440" grpId="0"/>
      <p:bldP spid="187441" grpId="0"/>
      <p:bldP spid="187443" grpId="0"/>
      <p:bldP spid="187443" grpId="1"/>
      <p:bldP spid="187444" grpId="0"/>
      <p:bldP spid="187445" grpId="0"/>
      <p:bldP spid="187446" grpId="0" animBg="1"/>
      <p:bldP spid="187447" grpId="0"/>
      <p:bldP spid="187448" grpId="0"/>
      <p:bldP spid="187449" grpId="0" animBg="1"/>
      <p:bldP spid="187449" grpId="1" animBg="1"/>
      <p:bldP spid="187450" grpId="0"/>
      <p:bldP spid="187451" grpId="0" animBg="1"/>
      <p:bldP spid="187451" grpId="1" animBg="1"/>
      <p:bldP spid="187452" grpId="0" animBg="1"/>
      <p:bldP spid="187455" grpId="0" animBg="1"/>
      <p:bldP spid="187457" grpId="0" animBg="1"/>
      <p:bldP spid="187458" grpId="0" animBg="1"/>
      <p:bldP spid="187460" grpId="0" animBg="1"/>
      <p:bldP spid="187461" grpId="0" animBg="1"/>
      <p:bldP spid="14378" grpId="0"/>
      <p:bldP spid="14379" grpId="0"/>
      <p:bldP spid="14380" grpId="0"/>
      <p:bldP spid="14381" grpId="0" animBg="1"/>
      <p:bldP spid="14382" grpId="0" animBg="1"/>
    </p:bldLst>
  </p:timing>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8452" name="Text Box 36"/>
          <p:cNvSpPr txBox="1">
            <a:spLocks noChangeArrowheads="1"/>
          </p:cNvSpPr>
          <p:nvPr/>
        </p:nvSpPr>
        <p:spPr bwMode="auto">
          <a:xfrm>
            <a:off x="3851275" y="2305050"/>
            <a:ext cx="438150"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0000FF"/>
                </a:solidFill>
                <a:latin typeface="Times New Roman" pitchFamily="18" charset="0"/>
                <a:ea typeface="楷体_GB2312"/>
                <a:cs typeface="楷体_GB2312"/>
              </a:rPr>
              <a:t>b</a:t>
            </a:r>
            <a:r>
              <a:rPr lang="en-US" altLang="zh-CN" sz="2400" b="1" baseline="-25000">
                <a:solidFill>
                  <a:srgbClr val="0000FF"/>
                </a:solidFill>
                <a:latin typeface="Times New Roman" pitchFamily="18" charset="0"/>
                <a:ea typeface="楷体_GB2312"/>
                <a:cs typeface="楷体_GB2312"/>
              </a:rPr>
              <a:t>1</a:t>
            </a:r>
          </a:p>
        </p:txBody>
      </p:sp>
      <p:sp>
        <p:nvSpPr>
          <p:cNvPr id="320525" name="Line 4"/>
          <p:cNvSpPr>
            <a:spLocks noChangeShapeType="1"/>
          </p:cNvSpPr>
          <p:nvPr/>
        </p:nvSpPr>
        <p:spPr bwMode="auto">
          <a:xfrm flipV="1">
            <a:off x="2771775" y="1095375"/>
            <a:ext cx="2159000" cy="1123950"/>
          </a:xfrm>
          <a:prstGeom prst="line">
            <a:avLst/>
          </a:prstGeom>
          <a:noFill/>
          <a:ln w="28575">
            <a:solidFill>
              <a:srgbClr val="0000FF"/>
            </a:solidFill>
            <a:round/>
            <a:headEnd/>
            <a:tailEnd type="stealth" w="lg" len="lg"/>
          </a:ln>
        </p:spPr>
        <p:txBody>
          <a:bodyPr/>
          <a:lstStyle/>
          <a:p>
            <a:endParaRPr lang="zh-CN" altLang="en-US"/>
          </a:p>
        </p:txBody>
      </p:sp>
      <p:sp>
        <p:nvSpPr>
          <p:cNvPr id="320526" name="Line 5"/>
          <p:cNvSpPr>
            <a:spLocks noChangeShapeType="1"/>
          </p:cNvSpPr>
          <p:nvPr/>
        </p:nvSpPr>
        <p:spPr bwMode="auto">
          <a:xfrm>
            <a:off x="2771775" y="2219325"/>
            <a:ext cx="3346450" cy="0"/>
          </a:xfrm>
          <a:prstGeom prst="line">
            <a:avLst/>
          </a:prstGeom>
          <a:noFill/>
          <a:ln w="28575">
            <a:solidFill>
              <a:schemeClr val="tx1"/>
            </a:solidFill>
            <a:prstDash val="dash"/>
            <a:round/>
            <a:headEnd/>
            <a:tailEnd/>
          </a:ln>
        </p:spPr>
        <p:txBody>
          <a:bodyPr/>
          <a:lstStyle/>
          <a:p>
            <a:endParaRPr lang="zh-CN" altLang="en-US"/>
          </a:p>
        </p:txBody>
      </p:sp>
      <p:sp>
        <p:nvSpPr>
          <p:cNvPr id="188422" name="Line 6"/>
          <p:cNvSpPr>
            <a:spLocks noChangeShapeType="1"/>
          </p:cNvSpPr>
          <p:nvPr/>
        </p:nvSpPr>
        <p:spPr bwMode="auto">
          <a:xfrm>
            <a:off x="2770188" y="2219325"/>
            <a:ext cx="1439862" cy="0"/>
          </a:xfrm>
          <a:prstGeom prst="line">
            <a:avLst/>
          </a:prstGeom>
          <a:noFill/>
          <a:ln w="28575">
            <a:solidFill>
              <a:srgbClr val="0000FF"/>
            </a:solidFill>
            <a:round/>
            <a:headEnd/>
            <a:tailEnd type="stealth" w="lg" len="lg"/>
          </a:ln>
        </p:spPr>
        <p:txBody>
          <a:bodyPr/>
          <a:lstStyle/>
          <a:p>
            <a:endParaRPr lang="zh-CN" altLang="en-US"/>
          </a:p>
        </p:txBody>
      </p:sp>
      <p:cxnSp>
        <p:nvCxnSpPr>
          <p:cNvPr id="188423" name="AutoShape 7"/>
          <p:cNvCxnSpPr>
            <a:cxnSpLocks noChangeShapeType="1"/>
            <a:stCxn id="188422" idx="1"/>
            <a:endCxn id="320525" idx="1"/>
          </p:cNvCxnSpPr>
          <p:nvPr/>
        </p:nvCxnSpPr>
        <p:spPr bwMode="auto">
          <a:xfrm flipV="1">
            <a:off x="4210050" y="1081088"/>
            <a:ext cx="720725" cy="1152525"/>
          </a:xfrm>
          <a:prstGeom prst="straightConnector1">
            <a:avLst/>
          </a:prstGeom>
          <a:noFill/>
          <a:ln w="28575">
            <a:solidFill>
              <a:srgbClr val="FF0000"/>
            </a:solidFill>
            <a:round/>
            <a:headEnd/>
            <a:tailEnd type="stealth" w="lg" len="lg"/>
          </a:ln>
        </p:spPr>
      </p:cxnSp>
      <p:grpSp>
        <p:nvGrpSpPr>
          <p:cNvPr id="2" name="Group 8"/>
          <p:cNvGrpSpPr>
            <a:grpSpLocks/>
          </p:cNvGrpSpPr>
          <p:nvPr/>
        </p:nvGrpSpPr>
        <p:grpSpPr bwMode="auto">
          <a:xfrm>
            <a:off x="2770188" y="1081088"/>
            <a:ext cx="2160587" cy="1152525"/>
            <a:chOff x="1745" y="2622"/>
            <a:chExt cx="1361" cy="726"/>
          </a:xfrm>
        </p:grpSpPr>
        <p:sp>
          <p:nvSpPr>
            <p:cNvPr id="320572" name="Line 9"/>
            <p:cNvSpPr>
              <a:spLocks noChangeShapeType="1"/>
            </p:cNvSpPr>
            <p:nvPr/>
          </p:nvSpPr>
          <p:spPr bwMode="auto">
            <a:xfrm>
              <a:off x="1745" y="3339"/>
              <a:ext cx="1020" cy="0"/>
            </a:xfrm>
            <a:prstGeom prst="line">
              <a:avLst/>
            </a:prstGeom>
            <a:noFill/>
            <a:ln w="28575">
              <a:solidFill>
                <a:srgbClr val="0000FF"/>
              </a:solidFill>
              <a:round/>
              <a:headEnd/>
              <a:tailEnd type="stealth" w="lg" len="lg"/>
            </a:ln>
          </p:spPr>
          <p:txBody>
            <a:bodyPr/>
            <a:lstStyle/>
            <a:p>
              <a:endParaRPr lang="zh-CN" altLang="en-US"/>
            </a:p>
          </p:txBody>
        </p:sp>
        <p:cxnSp>
          <p:nvCxnSpPr>
            <p:cNvPr id="320573" name="AutoShape 10"/>
            <p:cNvCxnSpPr>
              <a:cxnSpLocks noChangeShapeType="1"/>
              <a:stCxn id="320572" idx="1"/>
              <a:endCxn id="320525" idx="1"/>
            </p:cNvCxnSpPr>
            <p:nvPr/>
          </p:nvCxnSpPr>
          <p:spPr bwMode="auto">
            <a:xfrm flipV="1">
              <a:off x="2765" y="2622"/>
              <a:ext cx="341" cy="726"/>
            </a:xfrm>
            <a:prstGeom prst="straightConnector1">
              <a:avLst/>
            </a:prstGeom>
            <a:noFill/>
            <a:ln w="28575">
              <a:solidFill>
                <a:srgbClr val="FF0000"/>
              </a:solidFill>
              <a:round/>
              <a:headEnd/>
              <a:tailEnd type="stealth" w="lg" len="lg"/>
            </a:ln>
          </p:spPr>
        </p:cxnSp>
      </p:grpSp>
      <p:grpSp>
        <p:nvGrpSpPr>
          <p:cNvPr id="3" name="Group 11"/>
          <p:cNvGrpSpPr>
            <a:grpSpLocks/>
          </p:cNvGrpSpPr>
          <p:nvPr/>
        </p:nvGrpSpPr>
        <p:grpSpPr bwMode="auto">
          <a:xfrm>
            <a:off x="2770188" y="1081088"/>
            <a:ext cx="2160587" cy="1152525"/>
            <a:chOff x="1745" y="2622"/>
            <a:chExt cx="1361" cy="726"/>
          </a:xfrm>
        </p:grpSpPr>
        <p:sp>
          <p:nvSpPr>
            <p:cNvPr id="320570" name="Line 12"/>
            <p:cNvSpPr>
              <a:spLocks noChangeShapeType="1"/>
            </p:cNvSpPr>
            <p:nvPr/>
          </p:nvSpPr>
          <p:spPr bwMode="auto">
            <a:xfrm>
              <a:off x="1745" y="3339"/>
              <a:ext cx="1134" cy="0"/>
            </a:xfrm>
            <a:prstGeom prst="line">
              <a:avLst/>
            </a:prstGeom>
            <a:noFill/>
            <a:ln w="28575">
              <a:solidFill>
                <a:srgbClr val="0000FF"/>
              </a:solidFill>
              <a:round/>
              <a:headEnd/>
              <a:tailEnd type="stealth" w="lg" len="lg"/>
            </a:ln>
          </p:spPr>
          <p:txBody>
            <a:bodyPr/>
            <a:lstStyle/>
            <a:p>
              <a:endParaRPr lang="zh-CN" altLang="en-US"/>
            </a:p>
          </p:txBody>
        </p:sp>
        <p:cxnSp>
          <p:nvCxnSpPr>
            <p:cNvPr id="320571" name="AutoShape 13"/>
            <p:cNvCxnSpPr>
              <a:cxnSpLocks noChangeShapeType="1"/>
              <a:stCxn id="320570" idx="1"/>
              <a:endCxn id="320525" idx="1"/>
            </p:cNvCxnSpPr>
            <p:nvPr/>
          </p:nvCxnSpPr>
          <p:spPr bwMode="auto">
            <a:xfrm flipV="1">
              <a:off x="2879" y="2622"/>
              <a:ext cx="227" cy="726"/>
            </a:xfrm>
            <a:prstGeom prst="straightConnector1">
              <a:avLst/>
            </a:prstGeom>
            <a:noFill/>
            <a:ln w="28575">
              <a:solidFill>
                <a:srgbClr val="FF0000"/>
              </a:solidFill>
              <a:round/>
              <a:headEnd/>
              <a:tailEnd type="stealth" w="lg" len="lg"/>
            </a:ln>
          </p:spPr>
        </p:cxnSp>
      </p:grpSp>
      <p:grpSp>
        <p:nvGrpSpPr>
          <p:cNvPr id="4" name="Group 14"/>
          <p:cNvGrpSpPr>
            <a:grpSpLocks/>
          </p:cNvGrpSpPr>
          <p:nvPr/>
        </p:nvGrpSpPr>
        <p:grpSpPr bwMode="auto">
          <a:xfrm>
            <a:off x="2770188" y="1081088"/>
            <a:ext cx="2160587" cy="1152525"/>
            <a:chOff x="1745" y="2622"/>
            <a:chExt cx="1361" cy="726"/>
          </a:xfrm>
        </p:grpSpPr>
        <p:sp>
          <p:nvSpPr>
            <p:cNvPr id="320568" name="Line 15"/>
            <p:cNvSpPr>
              <a:spLocks noChangeShapeType="1"/>
            </p:cNvSpPr>
            <p:nvPr/>
          </p:nvSpPr>
          <p:spPr bwMode="auto">
            <a:xfrm>
              <a:off x="1745" y="3339"/>
              <a:ext cx="1247" cy="0"/>
            </a:xfrm>
            <a:prstGeom prst="line">
              <a:avLst/>
            </a:prstGeom>
            <a:noFill/>
            <a:ln w="28575">
              <a:solidFill>
                <a:srgbClr val="0000FF"/>
              </a:solidFill>
              <a:round/>
              <a:headEnd/>
              <a:tailEnd type="stealth" w="lg" len="lg"/>
            </a:ln>
          </p:spPr>
          <p:txBody>
            <a:bodyPr/>
            <a:lstStyle/>
            <a:p>
              <a:endParaRPr lang="zh-CN" altLang="en-US"/>
            </a:p>
          </p:txBody>
        </p:sp>
        <p:cxnSp>
          <p:nvCxnSpPr>
            <p:cNvPr id="320569" name="AutoShape 16"/>
            <p:cNvCxnSpPr>
              <a:cxnSpLocks noChangeShapeType="1"/>
              <a:stCxn id="320568" idx="1"/>
              <a:endCxn id="320525" idx="1"/>
            </p:cNvCxnSpPr>
            <p:nvPr/>
          </p:nvCxnSpPr>
          <p:spPr bwMode="auto">
            <a:xfrm flipV="1">
              <a:off x="2992" y="2622"/>
              <a:ext cx="114" cy="726"/>
            </a:xfrm>
            <a:prstGeom prst="straightConnector1">
              <a:avLst/>
            </a:prstGeom>
            <a:noFill/>
            <a:ln w="28575">
              <a:solidFill>
                <a:srgbClr val="FF0000"/>
              </a:solidFill>
              <a:round/>
              <a:headEnd/>
              <a:tailEnd type="stealth" w="lg" len="lg"/>
            </a:ln>
          </p:spPr>
        </p:cxnSp>
      </p:grpSp>
      <p:grpSp>
        <p:nvGrpSpPr>
          <p:cNvPr id="5" name="Group 17"/>
          <p:cNvGrpSpPr>
            <a:grpSpLocks/>
          </p:cNvGrpSpPr>
          <p:nvPr/>
        </p:nvGrpSpPr>
        <p:grpSpPr bwMode="auto">
          <a:xfrm>
            <a:off x="2770188" y="1081088"/>
            <a:ext cx="2160587" cy="1152525"/>
            <a:chOff x="1745" y="2622"/>
            <a:chExt cx="1361" cy="726"/>
          </a:xfrm>
        </p:grpSpPr>
        <p:sp>
          <p:nvSpPr>
            <p:cNvPr id="320566" name="Line 18"/>
            <p:cNvSpPr>
              <a:spLocks noChangeShapeType="1"/>
            </p:cNvSpPr>
            <p:nvPr/>
          </p:nvSpPr>
          <p:spPr bwMode="auto">
            <a:xfrm>
              <a:off x="1745" y="3339"/>
              <a:ext cx="1360" cy="0"/>
            </a:xfrm>
            <a:prstGeom prst="line">
              <a:avLst/>
            </a:prstGeom>
            <a:noFill/>
            <a:ln w="28575">
              <a:solidFill>
                <a:srgbClr val="0000FF"/>
              </a:solidFill>
              <a:round/>
              <a:headEnd/>
              <a:tailEnd type="stealth" w="lg" len="lg"/>
            </a:ln>
          </p:spPr>
          <p:txBody>
            <a:bodyPr/>
            <a:lstStyle/>
            <a:p>
              <a:endParaRPr lang="zh-CN" altLang="en-US"/>
            </a:p>
          </p:txBody>
        </p:sp>
        <p:cxnSp>
          <p:nvCxnSpPr>
            <p:cNvPr id="320567" name="AutoShape 19"/>
            <p:cNvCxnSpPr>
              <a:cxnSpLocks noChangeShapeType="1"/>
              <a:stCxn id="320566" idx="1"/>
              <a:endCxn id="320525" idx="1"/>
            </p:cNvCxnSpPr>
            <p:nvPr/>
          </p:nvCxnSpPr>
          <p:spPr bwMode="auto">
            <a:xfrm flipV="1">
              <a:off x="3105" y="2622"/>
              <a:ext cx="1" cy="726"/>
            </a:xfrm>
            <a:prstGeom prst="straightConnector1">
              <a:avLst/>
            </a:prstGeom>
            <a:noFill/>
            <a:ln w="28575">
              <a:solidFill>
                <a:srgbClr val="FF0000"/>
              </a:solidFill>
              <a:round/>
              <a:headEnd/>
              <a:tailEnd type="stealth" w="lg" len="lg"/>
            </a:ln>
          </p:spPr>
        </p:cxnSp>
      </p:grpSp>
      <p:grpSp>
        <p:nvGrpSpPr>
          <p:cNvPr id="6" name="Group 20"/>
          <p:cNvGrpSpPr>
            <a:grpSpLocks/>
          </p:cNvGrpSpPr>
          <p:nvPr/>
        </p:nvGrpSpPr>
        <p:grpSpPr bwMode="auto">
          <a:xfrm>
            <a:off x="2771775" y="1081088"/>
            <a:ext cx="2339975" cy="1152525"/>
            <a:chOff x="1746" y="2622"/>
            <a:chExt cx="1474" cy="726"/>
          </a:xfrm>
        </p:grpSpPr>
        <p:sp>
          <p:nvSpPr>
            <p:cNvPr id="320564" name="Line 21"/>
            <p:cNvSpPr>
              <a:spLocks noChangeShapeType="1"/>
            </p:cNvSpPr>
            <p:nvPr/>
          </p:nvSpPr>
          <p:spPr bwMode="auto">
            <a:xfrm>
              <a:off x="1746" y="3339"/>
              <a:ext cx="1474" cy="0"/>
            </a:xfrm>
            <a:prstGeom prst="line">
              <a:avLst/>
            </a:prstGeom>
            <a:noFill/>
            <a:ln w="28575">
              <a:solidFill>
                <a:srgbClr val="0000FF"/>
              </a:solidFill>
              <a:round/>
              <a:headEnd/>
              <a:tailEnd type="stealth" w="lg" len="lg"/>
            </a:ln>
          </p:spPr>
          <p:txBody>
            <a:bodyPr/>
            <a:lstStyle/>
            <a:p>
              <a:endParaRPr lang="zh-CN" altLang="en-US"/>
            </a:p>
          </p:txBody>
        </p:sp>
        <p:cxnSp>
          <p:nvCxnSpPr>
            <p:cNvPr id="320565" name="AutoShape 22"/>
            <p:cNvCxnSpPr>
              <a:cxnSpLocks noChangeShapeType="1"/>
              <a:stCxn id="320564" idx="1"/>
              <a:endCxn id="320525" idx="1"/>
            </p:cNvCxnSpPr>
            <p:nvPr/>
          </p:nvCxnSpPr>
          <p:spPr bwMode="auto">
            <a:xfrm flipH="1" flipV="1">
              <a:off x="3106" y="2622"/>
              <a:ext cx="114" cy="726"/>
            </a:xfrm>
            <a:prstGeom prst="straightConnector1">
              <a:avLst/>
            </a:prstGeom>
            <a:noFill/>
            <a:ln w="28575">
              <a:solidFill>
                <a:srgbClr val="FF0000"/>
              </a:solidFill>
              <a:round/>
              <a:headEnd/>
              <a:tailEnd type="stealth" w="lg" len="lg"/>
            </a:ln>
          </p:spPr>
        </p:cxnSp>
      </p:grpSp>
      <p:grpSp>
        <p:nvGrpSpPr>
          <p:cNvPr id="7" name="Group 23"/>
          <p:cNvGrpSpPr>
            <a:grpSpLocks/>
          </p:cNvGrpSpPr>
          <p:nvPr/>
        </p:nvGrpSpPr>
        <p:grpSpPr bwMode="auto">
          <a:xfrm>
            <a:off x="2771775" y="1081088"/>
            <a:ext cx="2519363" cy="1152525"/>
            <a:chOff x="1746" y="2622"/>
            <a:chExt cx="1587" cy="726"/>
          </a:xfrm>
        </p:grpSpPr>
        <p:sp>
          <p:nvSpPr>
            <p:cNvPr id="320562" name="Line 24"/>
            <p:cNvSpPr>
              <a:spLocks noChangeShapeType="1"/>
            </p:cNvSpPr>
            <p:nvPr/>
          </p:nvSpPr>
          <p:spPr bwMode="auto">
            <a:xfrm>
              <a:off x="1746" y="3339"/>
              <a:ext cx="1587" cy="0"/>
            </a:xfrm>
            <a:prstGeom prst="line">
              <a:avLst/>
            </a:prstGeom>
            <a:noFill/>
            <a:ln w="28575">
              <a:solidFill>
                <a:srgbClr val="0000FF"/>
              </a:solidFill>
              <a:round/>
              <a:headEnd/>
              <a:tailEnd type="stealth" w="lg" len="lg"/>
            </a:ln>
          </p:spPr>
          <p:txBody>
            <a:bodyPr/>
            <a:lstStyle/>
            <a:p>
              <a:endParaRPr lang="zh-CN" altLang="en-US"/>
            </a:p>
          </p:txBody>
        </p:sp>
        <p:cxnSp>
          <p:nvCxnSpPr>
            <p:cNvPr id="320563" name="AutoShape 25"/>
            <p:cNvCxnSpPr>
              <a:cxnSpLocks noChangeShapeType="1"/>
              <a:stCxn id="320562" idx="1"/>
              <a:endCxn id="320525" idx="1"/>
            </p:cNvCxnSpPr>
            <p:nvPr/>
          </p:nvCxnSpPr>
          <p:spPr bwMode="auto">
            <a:xfrm flipH="1" flipV="1">
              <a:off x="3106" y="2622"/>
              <a:ext cx="227" cy="726"/>
            </a:xfrm>
            <a:prstGeom prst="straightConnector1">
              <a:avLst/>
            </a:prstGeom>
            <a:noFill/>
            <a:ln w="28575">
              <a:solidFill>
                <a:srgbClr val="FF0000"/>
              </a:solidFill>
              <a:round/>
              <a:headEnd/>
              <a:tailEnd type="stealth" w="lg" len="lg"/>
            </a:ln>
          </p:spPr>
        </p:cxnSp>
      </p:grpSp>
      <p:grpSp>
        <p:nvGrpSpPr>
          <p:cNvPr id="8" name="Group 26"/>
          <p:cNvGrpSpPr>
            <a:grpSpLocks/>
          </p:cNvGrpSpPr>
          <p:nvPr/>
        </p:nvGrpSpPr>
        <p:grpSpPr bwMode="auto">
          <a:xfrm>
            <a:off x="2771775" y="1081088"/>
            <a:ext cx="2698750" cy="1152525"/>
            <a:chOff x="1746" y="2622"/>
            <a:chExt cx="1700" cy="726"/>
          </a:xfrm>
        </p:grpSpPr>
        <p:sp>
          <p:nvSpPr>
            <p:cNvPr id="320560" name="Line 27"/>
            <p:cNvSpPr>
              <a:spLocks noChangeShapeType="1"/>
            </p:cNvSpPr>
            <p:nvPr/>
          </p:nvSpPr>
          <p:spPr bwMode="auto">
            <a:xfrm>
              <a:off x="1746" y="3339"/>
              <a:ext cx="1700" cy="0"/>
            </a:xfrm>
            <a:prstGeom prst="line">
              <a:avLst/>
            </a:prstGeom>
            <a:noFill/>
            <a:ln w="28575">
              <a:solidFill>
                <a:srgbClr val="0000FF"/>
              </a:solidFill>
              <a:round/>
              <a:headEnd/>
              <a:tailEnd type="stealth" w="lg" len="lg"/>
            </a:ln>
          </p:spPr>
          <p:txBody>
            <a:bodyPr/>
            <a:lstStyle/>
            <a:p>
              <a:endParaRPr lang="zh-CN" altLang="en-US"/>
            </a:p>
          </p:txBody>
        </p:sp>
        <p:cxnSp>
          <p:nvCxnSpPr>
            <p:cNvPr id="320561" name="AutoShape 28"/>
            <p:cNvCxnSpPr>
              <a:cxnSpLocks noChangeShapeType="1"/>
              <a:stCxn id="320560" idx="1"/>
              <a:endCxn id="320525" idx="1"/>
            </p:cNvCxnSpPr>
            <p:nvPr/>
          </p:nvCxnSpPr>
          <p:spPr bwMode="auto">
            <a:xfrm flipH="1" flipV="1">
              <a:off x="3106" y="2622"/>
              <a:ext cx="340" cy="726"/>
            </a:xfrm>
            <a:prstGeom prst="straightConnector1">
              <a:avLst/>
            </a:prstGeom>
            <a:noFill/>
            <a:ln w="28575">
              <a:solidFill>
                <a:srgbClr val="FF0000"/>
              </a:solidFill>
              <a:round/>
              <a:headEnd/>
              <a:tailEnd type="stealth" w="lg" len="lg"/>
            </a:ln>
          </p:spPr>
        </p:cxnSp>
      </p:grpSp>
      <p:grpSp>
        <p:nvGrpSpPr>
          <p:cNvPr id="9" name="Group 29"/>
          <p:cNvGrpSpPr>
            <a:grpSpLocks/>
          </p:cNvGrpSpPr>
          <p:nvPr/>
        </p:nvGrpSpPr>
        <p:grpSpPr bwMode="auto">
          <a:xfrm>
            <a:off x="2771775" y="1081088"/>
            <a:ext cx="2879725" cy="1152525"/>
            <a:chOff x="1746" y="2622"/>
            <a:chExt cx="1814" cy="726"/>
          </a:xfrm>
        </p:grpSpPr>
        <p:sp>
          <p:nvSpPr>
            <p:cNvPr id="320558" name="Line 30"/>
            <p:cNvSpPr>
              <a:spLocks noChangeShapeType="1"/>
            </p:cNvSpPr>
            <p:nvPr/>
          </p:nvSpPr>
          <p:spPr bwMode="auto">
            <a:xfrm>
              <a:off x="1746" y="3339"/>
              <a:ext cx="1814" cy="0"/>
            </a:xfrm>
            <a:prstGeom prst="line">
              <a:avLst/>
            </a:prstGeom>
            <a:noFill/>
            <a:ln w="28575">
              <a:solidFill>
                <a:srgbClr val="0000FF"/>
              </a:solidFill>
              <a:round/>
              <a:headEnd/>
              <a:tailEnd type="stealth" w="lg" len="lg"/>
            </a:ln>
          </p:spPr>
          <p:txBody>
            <a:bodyPr/>
            <a:lstStyle/>
            <a:p>
              <a:endParaRPr lang="zh-CN" altLang="en-US"/>
            </a:p>
          </p:txBody>
        </p:sp>
        <p:cxnSp>
          <p:nvCxnSpPr>
            <p:cNvPr id="320559" name="AutoShape 31"/>
            <p:cNvCxnSpPr>
              <a:cxnSpLocks noChangeShapeType="1"/>
              <a:stCxn id="320558" idx="1"/>
              <a:endCxn id="320525" idx="1"/>
            </p:cNvCxnSpPr>
            <p:nvPr/>
          </p:nvCxnSpPr>
          <p:spPr bwMode="auto">
            <a:xfrm flipH="1" flipV="1">
              <a:off x="3106" y="2622"/>
              <a:ext cx="454" cy="726"/>
            </a:xfrm>
            <a:prstGeom prst="straightConnector1">
              <a:avLst/>
            </a:prstGeom>
            <a:noFill/>
            <a:ln w="28575">
              <a:solidFill>
                <a:srgbClr val="FF0000"/>
              </a:solidFill>
              <a:round/>
              <a:headEnd/>
              <a:tailEnd type="stealth" w="lg" len="lg"/>
            </a:ln>
          </p:spPr>
        </p:cxnSp>
      </p:grpSp>
      <p:sp>
        <p:nvSpPr>
          <p:cNvPr id="188448" name="Line 32"/>
          <p:cNvSpPr>
            <a:spLocks noChangeShapeType="1"/>
          </p:cNvSpPr>
          <p:nvPr/>
        </p:nvSpPr>
        <p:spPr bwMode="auto">
          <a:xfrm>
            <a:off x="2773363" y="2219325"/>
            <a:ext cx="2159000" cy="0"/>
          </a:xfrm>
          <a:prstGeom prst="line">
            <a:avLst/>
          </a:prstGeom>
          <a:noFill/>
          <a:ln w="38100">
            <a:solidFill>
              <a:srgbClr val="00CC00"/>
            </a:solidFill>
            <a:round/>
            <a:headEnd/>
            <a:tailEnd type="stealth" w="lg" len="lg"/>
          </a:ln>
        </p:spPr>
        <p:txBody>
          <a:bodyPr/>
          <a:lstStyle/>
          <a:p>
            <a:endParaRPr lang="zh-CN" altLang="en-US"/>
          </a:p>
        </p:txBody>
      </p:sp>
      <p:cxnSp>
        <p:nvCxnSpPr>
          <p:cNvPr id="188449" name="AutoShape 33"/>
          <p:cNvCxnSpPr>
            <a:cxnSpLocks noChangeShapeType="1"/>
            <a:stCxn id="320525" idx="1"/>
            <a:endCxn id="188448" idx="1"/>
          </p:cNvCxnSpPr>
          <p:nvPr/>
        </p:nvCxnSpPr>
        <p:spPr bwMode="auto">
          <a:xfrm>
            <a:off x="4930775" y="1081088"/>
            <a:ext cx="1588" cy="1157287"/>
          </a:xfrm>
          <a:prstGeom prst="straightConnector1">
            <a:avLst/>
          </a:prstGeom>
          <a:noFill/>
          <a:ln w="19050">
            <a:solidFill>
              <a:schemeClr val="tx1"/>
            </a:solidFill>
            <a:prstDash val="dash"/>
            <a:round/>
            <a:headEnd/>
            <a:tailEnd/>
          </a:ln>
        </p:spPr>
      </p:cxnSp>
      <p:cxnSp>
        <p:nvCxnSpPr>
          <p:cNvPr id="188450" name="AutoShape 34"/>
          <p:cNvCxnSpPr>
            <a:cxnSpLocks noChangeShapeType="1"/>
            <a:stCxn id="188448" idx="1"/>
            <a:endCxn id="320525" idx="1"/>
          </p:cNvCxnSpPr>
          <p:nvPr/>
        </p:nvCxnSpPr>
        <p:spPr bwMode="auto">
          <a:xfrm flipH="1" flipV="1">
            <a:off x="4930775" y="1081088"/>
            <a:ext cx="1588" cy="1157287"/>
          </a:xfrm>
          <a:prstGeom prst="straightConnector1">
            <a:avLst/>
          </a:prstGeom>
          <a:noFill/>
          <a:ln w="28575">
            <a:solidFill>
              <a:srgbClr val="FF0000"/>
            </a:solidFill>
            <a:round/>
            <a:headEnd/>
            <a:tailEnd type="stealth" w="lg" len="lg"/>
          </a:ln>
        </p:spPr>
      </p:cxnSp>
      <p:sp>
        <p:nvSpPr>
          <p:cNvPr id="188451" name="Text Box 35"/>
          <p:cNvSpPr txBox="1">
            <a:spLocks noChangeArrowheads="1"/>
          </p:cNvSpPr>
          <p:nvPr/>
        </p:nvSpPr>
        <p:spPr bwMode="auto">
          <a:xfrm>
            <a:off x="4511675" y="2305050"/>
            <a:ext cx="420688"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00CC00"/>
                </a:solidFill>
                <a:latin typeface="Times New Roman" pitchFamily="18" charset="0"/>
                <a:ea typeface="楷体_GB2312"/>
                <a:cs typeface="楷体_GB2312"/>
              </a:rPr>
              <a:t>c</a:t>
            </a:r>
            <a:r>
              <a:rPr lang="en-US" altLang="zh-CN" sz="2400" b="1" baseline="-25000">
                <a:solidFill>
                  <a:srgbClr val="00CC00"/>
                </a:solidFill>
                <a:latin typeface="Times New Roman" pitchFamily="18" charset="0"/>
                <a:ea typeface="楷体_GB2312"/>
                <a:cs typeface="楷体_GB2312"/>
              </a:rPr>
              <a:t>2</a:t>
            </a:r>
          </a:p>
        </p:txBody>
      </p:sp>
      <p:sp>
        <p:nvSpPr>
          <p:cNvPr id="320541" name="Text Box 37"/>
          <p:cNvSpPr txBox="1">
            <a:spLocks noChangeArrowheads="1"/>
          </p:cNvSpPr>
          <p:nvPr/>
        </p:nvSpPr>
        <p:spPr bwMode="auto">
          <a:xfrm>
            <a:off x="4716463" y="504825"/>
            <a:ext cx="438150"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0000FF"/>
                </a:solidFill>
                <a:latin typeface="Times New Roman" pitchFamily="18" charset="0"/>
                <a:ea typeface="楷体_GB2312"/>
                <a:cs typeface="楷体_GB2312"/>
              </a:rPr>
              <a:t>a</a:t>
            </a:r>
            <a:r>
              <a:rPr lang="en-US" altLang="zh-CN" sz="2400" b="1" baseline="-25000">
                <a:solidFill>
                  <a:srgbClr val="0000FF"/>
                </a:solidFill>
                <a:latin typeface="Times New Roman" pitchFamily="18" charset="0"/>
                <a:ea typeface="楷体_GB2312"/>
                <a:cs typeface="楷体_GB2312"/>
              </a:rPr>
              <a:t>2</a:t>
            </a:r>
          </a:p>
        </p:txBody>
      </p:sp>
      <p:sp>
        <p:nvSpPr>
          <p:cNvPr id="188454" name="Text Box 38"/>
          <p:cNvSpPr txBox="1">
            <a:spLocks noChangeArrowheads="1"/>
          </p:cNvSpPr>
          <p:nvPr/>
        </p:nvSpPr>
        <p:spPr bwMode="auto">
          <a:xfrm>
            <a:off x="5003800" y="1465263"/>
            <a:ext cx="438150"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FF0000"/>
                </a:solidFill>
                <a:latin typeface="Times New Roman" pitchFamily="18" charset="0"/>
                <a:ea typeface="楷体_GB2312"/>
                <a:cs typeface="楷体_GB2312"/>
              </a:rPr>
              <a:t>b</a:t>
            </a:r>
            <a:r>
              <a:rPr lang="en-US" altLang="zh-CN" sz="2400" b="1" baseline="-25000">
                <a:solidFill>
                  <a:srgbClr val="FF0000"/>
                </a:solidFill>
                <a:latin typeface="Times New Roman" pitchFamily="18" charset="0"/>
                <a:ea typeface="楷体_GB2312"/>
                <a:cs typeface="楷体_GB2312"/>
              </a:rPr>
              <a:t>2</a:t>
            </a:r>
          </a:p>
        </p:txBody>
      </p:sp>
      <p:sp>
        <p:nvSpPr>
          <p:cNvPr id="320543" name="AutoShape 39">
            <a:hlinkClick r:id="rId3" action="ppaction://hlinksldjump" highlightClick="1"/>
          </p:cNvPr>
          <p:cNvSpPr>
            <a:spLocks noChangeArrowheads="1"/>
          </p:cNvSpPr>
          <p:nvPr/>
        </p:nvSpPr>
        <p:spPr bwMode="auto">
          <a:xfrm>
            <a:off x="8243888" y="6262688"/>
            <a:ext cx="684212" cy="406400"/>
          </a:xfrm>
          <a:prstGeom prst="actionButtonBlank">
            <a:avLst/>
          </a:prstGeom>
          <a:solidFill>
            <a:schemeClr val="accent1"/>
          </a:solidFill>
          <a:ln w="9525">
            <a:noFill/>
            <a:miter lim="800000"/>
            <a:headEnd/>
            <a:tailEnd/>
          </a:ln>
        </p:spPr>
        <p:txBody>
          <a:bodyPr anchor="ctr"/>
          <a:lstStyle/>
          <a:p>
            <a:pPr algn="ctr"/>
            <a:r>
              <a:rPr lang="zh-CN" altLang="en-US" b="1">
                <a:solidFill>
                  <a:srgbClr val="000000"/>
                </a:solidFill>
                <a:latin typeface="Times New Roman" pitchFamily="18" charset="0"/>
                <a:ea typeface="楷体_GB2312"/>
                <a:cs typeface="楷体_GB2312"/>
              </a:rPr>
              <a:t>返回</a:t>
            </a:r>
          </a:p>
        </p:txBody>
      </p:sp>
      <p:sp>
        <p:nvSpPr>
          <p:cNvPr id="188457" name="Rectangle 41"/>
          <p:cNvSpPr>
            <a:spLocks noChangeArrowheads="1"/>
          </p:cNvSpPr>
          <p:nvPr/>
        </p:nvSpPr>
        <p:spPr bwMode="auto">
          <a:xfrm>
            <a:off x="457200" y="3049588"/>
            <a:ext cx="8229600" cy="26479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令 </a:t>
            </a:r>
            <a:r>
              <a:rPr kumimoji="1" lang="en-US" altLang="zh-CN" sz="2400" b="1" i="1">
                <a:solidFill>
                  <a:srgbClr val="000000"/>
                </a:solidFill>
                <a:latin typeface="Times New Roman" pitchFamily="18" charset="0"/>
                <a:ea typeface="楷体_GB2312"/>
                <a:cs typeface="楷体_GB2312"/>
              </a:rPr>
              <a:t>c</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为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在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上的投影，则 </a:t>
            </a:r>
            <a:r>
              <a:rPr kumimoji="1" lang="en-US" altLang="zh-CN" sz="2400" b="1" i="1">
                <a:solidFill>
                  <a:srgbClr val="000000"/>
                </a:solidFill>
                <a:latin typeface="Times New Roman" pitchFamily="18" charset="0"/>
                <a:ea typeface="楷体_GB2312"/>
                <a:cs typeface="楷体_GB2312"/>
              </a:rPr>
              <a:t>c</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a:t>
            </a:r>
            <a:endParaRPr kumimoji="1" lang="zh-CN" altLang="en-US" sz="2400" b="1" baseline="-25000">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若令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zh-CN" altLang="en-US"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c</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a:t>
            </a:r>
            <a:r>
              <a:rPr kumimoji="1" lang="en-US" altLang="zh-CN"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zh-CN" altLang="en-US" b="1">
                <a:solidFill>
                  <a:srgbClr val="000000"/>
                </a:solidFill>
                <a:latin typeface="Times New Roman" pitchFamily="18" charset="0"/>
                <a:ea typeface="楷体_GB2312"/>
                <a:cs typeface="楷体_GB2312"/>
              </a:rPr>
              <a:t>－</a:t>
            </a:r>
            <a:r>
              <a:rPr kumimoji="1" lang="en-US" altLang="zh-CN"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下面确定</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的值．因</a:t>
            </a:r>
            <a:r>
              <a:rPr kumimoji="1" lang="zh-CN" altLang="en-US" sz="2400" b="1">
                <a:solidFill>
                  <a:srgbClr val="000000"/>
                </a:solidFill>
                <a:latin typeface="Times New Roman" pitchFamily="18" charset="0"/>
                <a:ea typeface="楷体_GB2312"/>
                <a:cs typeface="楷体_GB2312"/>
              </a:rPr>
              <a:t>为</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所以                   ，从而</a:t>
            </a:r>
          </a:p>
        </p:txBody>
      </p:sp>
      <p:graphicFrame>
        <p:nvGraphicFramePr>
          <p:cNvPr id="188458" name="Object 7"/>
          <p:cNvGraphicFramePr>
            <a:graphicFrameLocks noChangeAspect="1"/>
          </p:cNvGraphicFramePr>
          <p:nvPr/>
        </p:nvGraphicFramePr>
        <p:xfrm>
          <a:off x="1195388" y="4508500"/>
          <a:ext cx="5537200" cy="457200"/>
        </p:xfrm>
        <a:graphic>
          <a:graphicData uri="http://schemas.openxmlformats.org/presentationml/2006/ole">
            <mc:AlternateContent xmlns:mc="http://schemas.openxmlformats.org/markup-compatibility/2006">
              <mc:Choice xmlns:v="urn:schemas-microsoft-com:vml" Requires="v">
                <p:oleObj spid="_x0000_s320599" name="Equation" r:id="rId4" imgW="2768600" imgH="228600" progId="">
                  <p:embed/>
                </p:oleObj>
              </mc:Choice>
              <mc:Fallback>
                <p:oleObj name="Equation" r:id="rId4" imgW="2768600" imgH="228600" progId="">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388" y="4508500"/>
                        <a:ext cx="553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8459" name="Object 8"/>
          <p:cNvGraphicFramePr>
            <a:graphicFrameLocks noChangeAspect="1"/>
          </p:cNvGraphicFramePr>
          <p:nvPr/>
        </p:nvGraphicFramePr>
        <p:xfrm>
          <a:off x="1195388" y="5084763"/>
          <a:ext cx="1447800" cy="889000"/>
        </p:xfrm>
        <a:graphic>
          <a:graphicData uri="http://schemas.openxmlformats.org/presentationml/2006/ole">
            <mc:AlternateContent xmlns:mc="http://schemas.openxmlformats.org/markup-compatibility/2006">
              <mc:Choice xmlns:v="urn:schemas-microsoft-com:vml" Requires="v">
                <p:oleObj spid="_x0000_s320600" name="Equation" r:id="rId6" imgW="723586" imgH="444307" progId="">
                  <p:embed/>
                </p:oleObj>
              </mc:Choice>
              <mc:Fallback>
                <p:oleObj name="Equation" r:id="rId6" imgW="723586" imgH="444307" progId="">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5388" y="5084763"/>
                        <a:ext cx="14478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8460" name="Rectangle 44"/>
          <p:cNvSpPr>
            <a:spLocks noChangeArrowheads="1"/>
          </p:cNvSpPr>
          <p:nvPr/>
        </p:nvSpPr>
        <p:spPr bwMode="auto">
          <a:xfrm>
            <a:off x="2513013" y="4508500"/>
            <a:ext cx="1843087" cy="4333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88461" name="Object 9"/>
          <p:cNvGraphicFramePr>
            <a:graphicFrameLocks noChangeAspect="1"/>
          </p:cNvGraphicFramePr>
          <p:nvPr/>
        </p:nvGraphicFramePr>
        <p:xfrm>
          <a:off x="3552825" y="5070475"/>
          <a:ext cx="4749800" cy="889000"/>
        </p:xfrm>
        <a:graphic>
          <a:graphicData uri="http://schemas.openxmlformats.org/presentationml/2006/ole">
            <mc:AlternateContent xmlns:mc="http://schemas.openxmlformats.org/markup-compatibility/2006">
              <mc:Choice xmlns:v="urn:schemas-microsoft-com:vml" Requires="v">
                <p:oleObj spid="_x0000_s320601" name="Equation" r:id="rId8" imgW="2374900" imgH="444500" progId="">
                  <p:embed/>
                </p:oleObj>
              </mc:Choice>
              <mc:Fallback>
                <p:oleObj name="Equation" r:id="rId8" imgW="2374900" imgH="444500" progId="">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2825" y="5070475"/>
                        <a:ext cx="47498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8462" name="Rectangle 46"/>
          <p:cNvSpPr>
            <a:spLocks noChangeArrowheads="1"/>
          </p:cNvSpPr>
          <p:nvPr/>
        </p:nvSpPr>
        <p:spPr bwMode="auto">
          <a:xfrm>
            <a:off x="2555875" y="5157788"/>
            <a:ext cx="1008063" cy="503237"/>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5405" name="Text Box 37"/>
          <p:cNvSpPr txBox="1">
            <a:spLocks noChangeArrowheads="1"/>
          </p:cNvSpPr>
          <p:nvPr/>
        </p:nvSpPr>
        <p:spPr bwMode="auto">
          <a:xfrm>
            <a:off x="3506788" y="1603375"/>
            <a:ext cx="973137" cy="457200"/>
          </a:xfrm>
          <a:prstGeom prst="rect">
            <a:avLst/>
          </a:prstGeom>
          <a:noFill/>
          <a:ln w="9525">
            <a:noFill/>
            <a:miter lim="800000"/>
            <a:headEnd/>
            <a:tailEnd/>
          </a:ln>
        </p:spPr>
        <p:txBody>
          <a:bodyPr wrap="none">
            <a:spAutoFit/>
          </a:bodyPr>
          <a:lstStyle/>
          <a:p>
            <a:pPr>
              <a:spcBef>
                <a:spcPct val="50000"/>
              </a:spcBef>
            </a:pPr>
            <a:r>
              <a:rPr lang="en-US" altLang="zh-CN" sz="2400" b="1" i="1">
                <a:solidFill>
                  <a:srgbClr val="FF0000"/>
                </a:solidFill>
                <a:latin typeface="Times New Roman" pitchFamily="18" charset="0"/>
                <a:ea typeface="楷体_GB2312"/>
                <a:cs typeface="楷体_GB2312"/>
              </a:rPr>
              <a:t>a</a:t>
            </a:r>
            <a:r>
              <a:rPr lang="en-US" altLang="zh-CN" sz="2400" b="1" baseline="-25000">
                <a:solidFill>
                  <a:srgbClr val="FF0000"/>
                </a:solidFill>
                <a:latin typeface="Times New Roman" pitchFamily="18" charset="0"/>
                <a:ea typeface="楷体_GB2312"/>
                <a:cs typeface="楷体_GB2312"/>
              </a:rPr>
              <a:t>2</a:t>
            </a:r>
            <a:r>
              <a:rPr lang="zh-CN" altLang="en-US" b="1">
                <a:solidFill>
                  <a:srgbClr val="FF0000"/>
                </a:solidFill>
                <a:latin typeface="Times New Roman" pitchFamily="18" charset="0"/>
                <a:ea typeface="楷体_GB2312"/>
                <a:cs typeface="楷体_GB2312"/>
              </a:rPr>
              <a:t>－</a:t>
            </a:r>
            <a:r>
              <a:rPr lang="en-US" altLang="zh-CN" sz="2400" b="1" i="1">
                <a:solidFill>
                  <a:srgbClr val="FF0000"/>
                </a:solidFill>
                <a:latin typeface="Times New Roman" pitchFamily="18" charset="0"/>
                <a:ea typeface="楷体_GB2312"/>
                <a:cs typeface="楷体_GB2312"/>
              </a:rPr>
              <a:t>b</a:t>
            </a:r>
            <a:r>
              <a:rPr lang="en-US" altLang="zh-CN" sz="2400" b="1" baseline="-25000">
                <a:solidFill>
                  <a:srgbClr val="FF0000"/>
                </a:solidFill>
                <a:latin typeface="Times New Roman" pitchFamily="18" charset="0"/>
                <a:ea typeface="楷体_GB2312"/>
                <a:cs typeface="楷体_GB2312"/>
              </a:rPr>
              <a:t>1 </a:t>
            </a:r>
          </a:p>
        </p:txBody>
      </p:sp>
      <p:grpSp>
        <p:nvGrpSpPr>
          <p:cNvPr id="15412" name="Group 52"/>
          <p:cNvGrpSpPr>
            <a:grpSpLocks/>
          </p:cNvGrpSpPr>
          <p:nvPr/>
        </p:nvGrpSpPr>
        <p:grpSpPr bwMode="auto">
          <a:xfrm>
            <a:off x="5580063" y="1774825"/>
            <a:ext cx="446087" cy="430213"/>
            <a:chOff x="3515" y="1118"/>
            <a:chExt cx="281" cy="271"/>
          </a:xfrm>
        </p:grpSpPr>
        <p:sp>
          <p:nvSpPr>
            <p:cNvPr id="320557" name="Freeform 46"/>
            <p:cNvSpPr>
              <a:spLocks/>
            </p:cNvSpPr>
            <p:nvPr/>
          </p:nvSpPr>
          <p:spPr bwMode="auto">
            <a:xfrm>
              <a:off x="3515" y="1283"/>
              <a:ext cx="136" cy="106"/>
            </a:xfrm>
            <a:custGeom>
              <a:avLst/>
              <a:gdLst>
                <a:gd name="T0" fmla="*/ 0 w 136"/>
                <a:gd name="T1" fmla="*/ 15 h 106"/>
                <a:gd name="T2" fmla="*/ 91 w 136"/>
                <a:gd name="T3" fmla="*/ 15 h 106"/>
                <a:gd name="T4" fmla="*/ 136 w 136"/>
                <a:gd name="T5" fmla="*/ 106 h 106"/>
                <a:gd name="T6" fmla="*/ 0 60000 65536"/>
                <a:gd name="T7" fmla="*/ 0 60000 65536"/>
                <a:gd name="T8" fmla="*/ 0 60000 65536"/>
                <a:gd name="T9" fmla="*/ 0 w 136"/>
                <a:gd name="T10" fmla="*/ 0 h 106"/>
                <a:gd name="T11" fmla="*/ 136 w 136"/>
                <a:gd name="T12" fmla="*/ 106 h 106"/>
              </a:gdLst>
              <a:ahLst/>
              <a:cxnLst>
                <a:cxn ang="T6">
                  <a:pos x="T0" y="T1"/>
                </a:cxn>
                <a:cxn ang="T7">
                  <a:pos x="T2" y="T3"/>
                </a:cxn>
                <a:cxn ang="T8">
                  <a:pos x="T4" y="T5"/>
                </a:cxn>
              </a:cxnLst>
              <a:rect l="T9" t="T10" r="T11" b="T12"/>
              <a:pathLst>
                <a:path w="136" h="106">
                  <a:moveTo>
                    <a:pt x="0" y="15"/>
                  </a:moveTo>
                  <a:cubicBezTo>
                    <a:pt x="34" y="7"/>
                    <a:pt x="68" y="0"/>
                    <a:pt x="91" y="15"/>
                  </a:cubicBezTo>
                  <a:cubicBezTo>
                    <a:pt x="114" y="30"/>
                    <a:pt x="125" y="68"/>
                    <a:pt x="136" y="106"/>
                  </a:cubicBezTo>
                </a:path>
              </a:pathLst>
            </a:custGeom>
            <a:noFill/>
            <a:ln w="28575" cmpd="sng">
              <a:solidFill>
                <a:srgbClr val="00CC00"/>
              </a:solidFill>
              <a:round/>
              <a:headEnd/>
              <a:tailEnd/>
            </a:ln>
          </p:spPr>
          <p:txBody>
            <a:bodyPr/>
            <a:lstStyle/>
            <a:p>
              <a:endParaRPr lang="zh-CN" altLang="en-US"/>
            </a:p>
          </p:txBody>
        </p:sp>
        <p:graphicFrame>
          <p:nvGraphicFramePr>
            <p:cNvPr id="320522" name="Object 10"/>
            <p:cNvGraphicFramePr>
              <a:graphicFrameLocks noChangeAspect="1"/>
            </p:cNvGraphicFramePr>
            <p:nvPr/>
          </p:nvGraphicFramePr>
          <p:xfrm>
            <a:off x="3619" y="1118"/>
            <a:ext cx="177" cy="225"/>
          </p:xfrm>
          <a:graphic>
            <a:graphicData uri="http://schemas.openxmlformats.org/presentationml/2006/ole">
              <mc:AlternateContent xmlns:mc="http://schemas.openxmlformats.org/markup-compatibility/2006">
                <mc:Choice xmlns:v="urn:schemas-microsoft-com:vml" Requires="v">
                  <p:oleObj spid="_x0000_s320602" name="Equation" r:id="rId10" imgW="106681" imgH="137126" progId="">
                    <p:embed/>
                  </p:oleObj>
                </mc:Choice>
                <mc:Fallback>
                  <p:oleObj name="Equation" r:id="rId10" imgW="106681" imgH="137126" progId="">
                    <p:embed/>
                    <p:pic>
                      <p:nvPicPr>
                        <p:cNvPr id="0"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19" y="1118"/>
                          <a:ext cx="177" cy="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416" name="Group 56"/>
          <p:cNvGrpSpPr>
            <a:grpSpLocks noChangeAspect="1"/>
          </p:cNvGrpSpPr>
          <p:nvPr/>
        </p:nvGrpSpPr>
        <p:grpSpPr bwMode="auto">
          <a:xfrm>
            <a:off x="4918075" y="2025650"/>
            <a:ext cx="179388" cy="179388"/>
            <a:chOff x="748" y="3884"/>
            <a:chExt cx="136" cy="136"/>
          </a:xfrm>
        </p:grpSpPr>
        <p:sp>
          <p:nvSpPr>
            <p:cNvPr id="320555" name="Line 53"/>
            <p:cNvSpPr>
              <a:spLocks noChangeAspect="1" noChangeShapeType="1"/>
            </p:cNvSpPr>
            <p:nvPr/>
          </p:nvSpPr>
          <p:spPr bwMode="auto">
            <a:xfrm>
              <a:off x="748" y="3884"/>
              <a:ext cx="136" cy="0"/>
            </a:xfrm>
            <a:prstGeom prst="line">
              <a:avLst/>
            </a:prstGeom>
            <a:noFill/>
            <a:ln w="28575">
              <a:solidFill>
                <a:srgbClr val="00CC00"/>
              </a:solidFill>
              <a:round/>
              <a:headEnd/>
              <a:tailEnd/>
            </a:ln>
          </p:spPr>
          <p:txBody>
            <a:bodyPr/>
            <a:lstStyle/>
            <a:p>
              <a:endParaRPr lang="zh-CN" altLang="en-US"/>
            </a:p>
          </p:txBody>
        </p:sp>
        <p:sp>
          <p:nvSpPr>
            <p:cNvPr id="320556" name="Line 55"/>
            <p:cNvSpPr>
              <a:spLocks noChangeAspect="1" noChangeShapeType="1"/>
            </p:cNvSpPr>
            <p:nvPr/>
          </p:nvSpPr>
          <p:spPr bwMode="auto">
            <a:xfrm>
              <a:off x="884" y="3884"/>
              <a:ext cx="0" cy="136"/>
            </a:xfrm>
            <a:prstGeom prst="line">
              <a:avLst/>
            </a:prstGeom>
            <a:noFill/>
            <a:ln w="28575">
              <a:solidFill>
                <a:srgbClr val="00CC00"/>
              </a:solidFill>
              <a:round/>
              <a:headEnd/>
              <a:tailEnd/>
            </a:ln>
          </p:spPr>
          <p:txBody>
            <a:bodyPr/>
            <a:lstStyle/>
            <a:p>
              <a:endParaRPr lang="zh-CN" altLang="en-US"/>
            </a:p>
          </p:txBody>
        </p:sp>
      </p:grpSp>
      <p:grpSp>
        <p:nvGrpSpPr>
          <p:cNvPr id="10" name="组合 22"/>
          <p:cNvGrpSpPr>
            <a:grpSpLocks/>
          </p:cNvGrpSpPr>
          <p:nvPr/>
        </p:nvGrpSpPr>
        <p:grpSpPr bwMode="auto">
          <a:xfrm>
            <a:off x="4337050" y="1776413"/>
            <a:ext cx="379413" cy="428625"/>
            <a:chOff x="6403087" y="6143647"/>
            <a:chExt cx="378727" cy="428625"/>
          </a:xfrm>
        </p:grpSpPr>
        <p:graphicFrame>
          <p:nvGraphicFramePr>
            <p:cNvPr id="320523" name="Object 11"/>
            <p:cNvGraphicFramePr>
              <a:graphicFrameLocks noChangeAspect="1"/>
            </p:cNvGraphicFramePr>
            <p:nvPr/>
          </p:nvGraphicFramePr>
          <p:xfrm>
            <a:off x="6500826" y="6143647"/>
            <a:ext cx="280988" cy="357187"/>
          </p:xfrm>
          <a:graphic>
            <a:graphicData uri="http://schemas.openxmlformats.org/presentationml/2006/ole">
              <mc:AlternateContent xmlns:mc="http://schemas.openxmlformats.org/markup-compatibility/2006">
                <mc:Choice xmlns:v="urn:schemas-microsoft-com:vml" Requires="v">
                  <p:oleObj spid="_x0000_s320603" name="Equation" r:id="rId12" imgW="106681" imgH="137126" progId="">
                    <p:embed/>
                  </p:oleObj>
                </mc:Choice>
                <mc:Fallback>
                  <p:oleObj name="Equation" r:id="rId12" imgW="106681" imgH="137126" progId="">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0826" y="6143647"/>
                          <a:ext cx="28098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00"/>
                              </a:solidFill>
                              <a:miter lim="800000"/>
                              <a:headEnd/>
                              <a:tailEnd/>
                            </a14:hiddenLine>
                          </a:ext>
                        </a:extLst>
                      </p:spPr>
                    </p:pic>
                  </p:oleObj>
                </mc:Fallback>
              </mc:AlternateContent>
            </a:graphicData>
          </a:graphic>
        </p:graphicFrame>
        <p:grpSp>
          <p:nvGrpSpPr>
            <p:cNvPr id="320552" name="Group 71"/>
            <p:cNvGrpSpPr>
              <a:grpSpLocks/>
            </p:cNvGrpSpPr>
            <p:nvPr/>
          </p:nvGrpSpPr>
          <p:grpSpPr bwMode="auto">
            <a:xfrm>
              <a:off x="6403087" y="6424635"/>
              <a:ext cx="147637" cy="147637"/>
              <a:chOff x="3719" y="3117"/>
              <a:chExt cx="93" cy="93"/>
            </a:xfrm>
          </p:grpSpPr>
          <p:sp>
            <p:nvSpPr>
              <p:cNvPr id="320553" name="Freeform 72"/>
              <p:cNvSpPr>
                <a:spLocks/>
              </p:cNvSpPr>
              <p:nvPr/>
            </p:nvSpPr>
            <p:spPr bwMode="auto">
              <a:xfrm>
                <a:off x="3719" y="3160"/>
                <a:ext cx="50" cy="50"/>
              </a:xfrm>
              <a:custGeom>
                <a:avLst/>
                <a:gdLst>
                  <a:gd name="T0" fmla="*/ 0 w 50"/>
                  <a:gd name="T1" fmla="*/ 0 h 50"/>
                  <a:gd name="T2" fmla="*/ 50 w 50"/>
                  <a:gd name="T3" fmla="*/ 50 h 50"/>
                  <a:gd name="T4" fmla="*/ 0 60000 65536"/>
                  <a:gd name="T5" fmla="*/ 0 60000 65536"/>
                  <a:gd name="T6" fmla="*/ 0 w 50"/>
                  <a:gd name="T7" fmla="*/ 0 h 50"/>
                  <a:gd name="T8" fmla="*/ 50 w 50"/>
                  <a:gd name="T9" fmla="*/ 50 h 50"/>
                </a:gdLst>
                <a:ahLst/>
                <a:cxnLst>
                  <a:cxn ang="T4">
                    <a:pos x="T0" y="T1"/>
                  </a:cxn>
                  <a:cxn ang="T5">
                    <a:pos x="T2" y="T3"/>
                  </a:cxn>
                </a:cxnLst>
                <a:rect l="T6" t="T7" r="T8" b="T9"/>
                <a:pathLst>
                  <a:path w="50" h="50">
                    <a:moveTo>
                      <a:pt x="0" y="0"/>
                    </a:moveTo>
                    <a:cubicBezTo>
                      <a:pt x="30" y="10"/>
                      <a:pt x="37" y="22"/>
                      <a:pt x="50" y="50"/>
                    </a:cubicBezTo>
                  </a:path>
                </a:pathLst>
              </a:custGeom>
              <a:noFill/>
              <a:ln w="28575">
                <a:solidFill>
                  <a:srgbClr val="00CC00"/>
                </a:solidFill>
                <a:round/>
                <a:headEnd/>
                <a:tailEnd/>
              </a:ln>
            </p:spPr>
            <p:txBody>
              <a:bodyPr wrap="none" anchor="ctr"/>
              <a:lstStyle/>
              <a:p>
                <a:endParaRPr lang="zh-CN" altLang="en-US"/>
              </a:p>
            </p:txBody>
          </p:sp>
          <p:sp>
            <p:nvSpPr>
              <p:cNvPr id="320554" name="Freeform 73"/>
              <p:cNvSpPr>
                <a:spLocks/>
              </p:cNvSpPr>
              <p:nvPr/>
            </p:nvSpPr>
            <p:spPr bwMode="auto">
              <a:xfrm>
                <a:off x="3727" y="3117"/>
                <a:ext cx="85" cy="85"/>
              </a:xfrm>
              <a:custGeom>
                <a:avLst/>
                <a:gdLst>
                  <a:gd name="T0" fmla="*/ 0 w 85"/>
                  <a:gd name="T1" fmla="*/ 0 h 85"/>
                  <a:gd name="T2" fmla="*/ 68 w 85"/>
                  <a:gd name="T3" fmla="*/ 51 h 85"/>
                  <a:gd name="T4" fmla="*/ 85 w 85"/>
                  <a:gd name="T5" fmla="*/ 85 h 85"/>
                  <a:gd name="T6" fmla="*/ 0 60000 65536"/>
                  <a:gd name="T7" fmla="*/ 0 60000 65536"/>
                  <a:gd name="T8" fmla="*/ 0 60000 65536"/>
                  <a:gd name="T9" fmla="*/ 0 w 85"/>
                  <a:gd name="T10" fmla="*/ 0 h 85"/>
                  <a:gd name="T11" fmla="*/ 85 w 85"/>
                  <a:gd name="T12" fmla="*/ 85 h 85"/>
                </a:gdLst>
                <a:ahLst/>
                <a:cxnLst>
                  <a:cxn ang="T6">
                    <a:pos x="T0" y="T1"/>
                  </a:cxn>
                  <a:cxn ang="T7">
                    <a:pos x="T2" y="T3"/>
                  </a:cxn>
                  <a:cxn ang="T8">
                    <a:pos x="T4" y="T5"/>
                  </a:cxn>
                </a:cxnLst>
                <a:rect l="T9" t="T10" r="T11" b="T12"/>
                <a:pathLst>
                  <a:path w="85" h="85">
                    <a:moveTo>
                      <a:pt x="0" y="0"/>
                    </a:moveTo>
                    <a:cubicBezTo>
                      <a:pt x="31" y="11"/>
                      <a:pt x="40" y="33"/>
                      <a:pt x="68" y="51"/>
                    </a:cubicBezTo>
                    <a:cubicBezTo>
                      <a:pt x="77" y="80"/>
                      <a:pt x="70" y="70"/>
                      <a:pt x="85" y="85"/>
                    </a:cubicBezTo>
                  </a:path>
                </a:pathLst>
              </a:custGeom>
              <a:noFill/>
              <a:ln w="28575">
                <a:solidFill>
                  <a:srgbClr val="00CC00"/>
                </a:solidFill>
                <a:round/>
                <a:headEnd/>
                <a:tailEnd/>
              </a:ln>
            </p:spPr>
            <p:txBody>
              <a:bodyPr wrap="none" anchor="ctr"/>
              <a:lstStyle/>
              <a:p>
                <a:endParaRPr lang="zh-CN" altLang="en-US"/>
              </a:p>
            </p:txBody>
          </p:sp>
        </p:grpSp>
      </p:grpSp>
      <p:sp>
        <p:nvSpPr>
          <p:cNvPr id="11" name="Rectangle 44"/>
          <p:cNvSpPr>
            <a:spLocks noChangeArrowheads="1"/>
          </p:cNvSpPr>
          <p:nvPr/>
        </p:nvSpPr>
        <p:spPr bwMode="auto">
          <a:xfrm>
            <a:off x="4356100" y="4508500"/>
            <a:ext cx="2376488" cy="4333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88423"/>
                                        </p:tgtEl>
                                        <p:attrNameLst>
                                          <p:attrName>style.visibility</p:attrName>
                                        </p:attrNameLst>
                                      </p:cBhvr>
                                      <p:to>
                                        <p:strVal val="visible"/>
                                      </p:to>
                                    </p:set>
                                    <p:animEffect transition="in" filter="strips(upRight)">
                                      <p:cBhvr>
                                        <p:cTn id="7" dur="500"/>
                                        <p:tgtEl>
                                          <p:spTgt spid="188423"/>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5405"/>
                                        </p:tgtEl>
                                        <p:attrNameLst>
                                          <p:attrName>style.visibility</p:attrName>
                                        </p:attrNameLst>
                                      </p:cBhvr>
                                      <p:to>
                                        <p:strVal val="visible"/>
                                      </p:to>
                                    </p:set>
                                    <p:animEffect transition="in" filter="box(in)">
                                      <p:cBhvr>
                                        <p:cTn id="10" dur="500"/>
                                        <p:tgtEl>
                                          <p:spTgt spid="1540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lide(fromBottom)">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18842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88423"/>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0"/>
                                        </p:tgtEl>
                                        <p:attrNameLst>
                                          <p:attrName>style.visibility</p:attrName>
                                        </p:attrNameLst>
                                      </p:cBhvr>
                                      <p:to>
                                        <p:strVal val="hidden"/>
                                      </p:to>
                                    </p:set>
                                  </p:childTnLst>
                                </p:cTn>
                              </p:par>
                            </p:childTnLst>
                          </p:cTn>
                        </p:par>
                        <p:par>
                          <p:cTn id="24" fill="hold" nodeType="afterGroup">
                            <p:stCondLst>
                              <p:cond delay="0"/>
                            </p:stCondLst>
                            <p:childTnLst>
                              <p:par>
                                <p:cTn id="25" presetID="1"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par>
                          <p:cTn id="27" fill="hold" nodeType="afterGroup">
                            <p:stCondLst>
                              <p:cond delay="0"/>
                            </p:stCondLst>
                            <p:childTnLst>
                              <p:par>
                                <p:cTn id="28" presetID="1" presetClass="entr" presetSubtype="0" fill="hold" nodeType="afterEffect">
                                  <p:stCondLst>
                                    <p:cond delay="500"/>
                                  </p:stCondLst>
                                  <p:childTnLst>
                                    <p:set>
                                      <p:cBhvr>
                                        <p:cTn id="29"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par>
                          <p:cTn id="30" fill="hold" nodeType="afterGroup">
                            <p:stCondLst>
                              <p:cond delay="500"/>
                            </p:stCondLst>
                            <p:childTnLst>
                              <p:par>
                                <p:cTn id="31" presetID="1" presetClass="entr" presetSubtype="0" fill="hold" nodeType="afterEffect">
                                  <p:stCondLst>
                                    <p:cond delay="500"/>
                                  </p:stCondLst>
                                  <p:childTnLst>
                                    <p:set>
                                      <p:cBhvr>
                                        <p:cTn id="3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par>
                          <p:cTn id="33" fill="hold" nodeType="afterGroup">
                            <p:stCondLst>
                              <p:cond delay="1000"/>
                            </p:stCondLst>
                            <p:childTnLst>
                              <p:par>
                                <p:cTn id="34" presetID="1" presetClass="entr" presetSubtype="0" fill="hold" nodeType="afterEffect">
                                  <p:stCondLst>
                                    <p:cond delay="500"/>
                                  </p:stCondLst>
                                  <p:childTnLst>
                                    <p:set>
                                      <p:cBhvr>
                                        <p:cTn id="35"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par>
                          <p:cTn id="36" fill="hold" nodeType="afterGroup">
                            <p:stCondLst>
                              <p:cond delay="1500"/>
                            </p:stCondLst>
                            <p:childTnLst>
                              <p:par>
                                <p:cTn id="37" presetID="1" presetClass="entr" presetSubtype="0" fill="hold" nodeType="afterEffect">
                                  <p:stCondLst>
                                    <p:cond delay="500"/>
                                  </p:stCondLst>
                                  <p:childTnLst>
                                    <p:set>
                                      <p:cBhvr>
                                        <p:cTn id="3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par>
                          <p:cTn id="39" fill="hold" nodeType="afterGroup">
                            <p:stCondLst>
                              <p:cond delay="2000"/>
                            </p:stCondLst>
                            <p:childTnLst>
                              <p:par>
                                <p:cTn id="40" presetID="1" presetClass="entr" presetSubtype="0" fill="hold" nodeType="afterEffect">
                                  <p:stCondLst>
                                    <p:cond delay="500"/>
                                  </p:stCondLst>
                                  <p:childTnLst>
                                    <p:set>
                                      <p:cBhvr>
                                        <p:cTn id="41"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par>
                          <p:cTn id="42" fill="hold" nodeType="afterGroup">
                            <p:stCondLst>
                              <p:cond delay="2500"/>
                            </p:stCondLst>
                            <p:childTnLst>
                              <p:par>
                                <p:cTn id="43" presetID="1" presetClass="entr" presetSubtype="0" fill="hold" nodeType="afterEffect">
                                  <p:stCondLst>
                                    <p:cond delay="500"/>
                                  </p:stCondLst>
                                  <p:childTnLst>
                                    <p:set>
                                      <p:cBhvr>
                                        <p:cTn id="4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par>
                          <p:cTn id="45" fill="hold" nodeType="afterGroup">
                            <p:stCondLst>
                              <p:cond delay="3000"/>
                            </p:stCondLst>
                            <p:childTnLst>
                              <p:par>
                                <p:cTn id="46" presetID="1" presetClass="entr" presetSubtype="0" fill="hold" nodeType="afterEffect">
                                  <p:stCondLst>
                                    <p:cond delay="500"/>
                                  </p:stCondLst>
                                  <p:childTnLst>
                                    <p:set>
                                      <p:cBhvr>
                                        <p:cTn id="47"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48" presetID="12" presetClass="entr" presetSubtype="4" fill="hold" nodeType="withEffect">
                                  <p:stCondLst>
                                    <p:cond delay="500"/>
                                  </p:stCondLst>
                                  <p:childTnLst>
                                    <p:set>
                                      <p:cBhvr>
                                        <p:cTn id="49" dur="1" fill="hold">
                                          <p:stCondLst>
                                            <p:cond delay="0"/>
                                          </p:stCondLst>
                                        </p:cTn>
                                        <p:tgtEl>
                                          <p:spTgt spid="15412"/>
                                        </p:tgtEl>
                                        <p:attrNameLst>
                                          <p:attrName>style.visibility</p:attrName>
                                        </p:attrNameLst>
                                      </p:cBhvr>
                                      <p:to>
                                        <p:strVal val="visible"/>
                                      </p:to>
                                    </p:set>
                                    <p:animEffect transition="in" filter="slide(fromBottom)">
                                      <p:cBhvr>
                                        <p:cTn id="50" dur="500"/>
                                        <p:tgtEl>
                                          <p:spTgt spid="15412"/>
                                        </p:tgtEl>
                                      </p:cBhvr>
                                    </p:animEffect>
                                  </p:childTnLst>
                                  <p:subTnLst>
                                    <p:set>
                                      <p:cBhvr override="childStyle">
                                        <p:cTn dur="1" fill="hold" display="0" masterRel="nextClick" afterEffect="1"/>
                                        <p:tgtEl>
                                          <p:spTgt spid="15412"/>
                                        </p:tgtEl>
                                        <p:attrNameLst>
                                          <p:attrName>style.visibility</p:attrName>
                                        </p:attrNameLst>
                                      </p:cBhvr>
                                      <p:to>
                                        <p:strVal val="hidden"/>
                                      </p:to>
                                    </p:set>
                                  </p:sub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40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8842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ntr" presetSubtype="0" fill="hold" grpId="1" nodeType="withEffect">
                                  <p:stCondLst>
                                    <p:cond delay="0"/>
                                  </p:stCondLst>
                                  <p:childTnLst>
                                    <p:set>
                                      <p:cBhvr>
                                        <p:cTn id="60" dur="1" fill="hold">
                                          <p:stCondLst>
                                            <p:cond delay="0"/>
                                          </p:stCondLst>
                                        </p:cTn>
                                        <p:tgtEl>
                                          <p:spTgt spid="18842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nodeType="clickEffect">
                                  <p:stCondLst>
                                    <p:cond delay="0"/>
                                  </p:stCondLst>
                                  <p:childTnLst>
                                    <p:set>
                                      <p:cBhvr>
                                        <p:cTn id="64" dur="1" fill="hold">
                                          <p:stCondLst>
                                            <p:cond delay="0"/>
                                          </p:stCondLst>
                                        </p:cTn>
                                        <p:tgtEl>
                                          <p:spTgt spid="188449"/>
                                        </p:tgtEl>
                                        <p:attrNameLst>
                                          <p:attrName>style.visibility</p:attrName>
                                        </p:attrNameLst>
                                      </p:cBhvr>
                                      <p:to>
                                        <p:strVal val="visible"/>
                                      </p:to>
                                    </p:set>
                                    <p:animEffect transition="in" filter="wipe(up)">
                                      <p:cBhvr>
                                        <p:cTn id="65" dur="500"/>
                                        <p:tgtEl>
                                          <p:spTgt spid="188449"/>
                                        </p:tgtEl>
                                      </p:cBhvr>
                                    </p:animEffect>
                                  </p:childTnLst>
                                </p:cTn>
                              </p:par>
                            </p:childTnLst>
                          </p:cTn>
                        </p:par>
                        <p:par>
                          <p:cTn id="66" fill="hold" nodeType="afterGroup">
                            <p:stCondLst>
                              <p:cond delay="500"/>
                            </p:stCondLst>
                            <p:childTnLst>
                              <p:par>
                                <p:cTn id="67" presetID="18" presetClass="entr" presetSubtype="3" fill="hold" nodeType="afterEffect">
                                  <p:stCondLst>
                                    <p:cond delay="0"/>
                                  </p:stCondLst>
                                  <p:childTnLst>
                                    <p:set>
                                      <p:cBhvr>
                                        <p:cTn id="68" dur="1" fill="hold">
                                          <p:stCondLst>
                                            <p:cond delay="0"/>
                                          </p:stCondLst>
                                        </p:cTn>
                                        <p:tgtEl>
                                          <p:spTgt spid="15416"/>
                                        </p:tgtEl>
                                        <p:attrNameLst>
                                          <p:attrName>style.visibility</p:attrName>
                                        </p:attrNameLst>
                                      </p:cBhvr>
                                      <p:to>
                                        <p:strVal val="visible"/>
                                      </p:to>
                                    </p:set>
                                    <p:animEffect transition="in" filter="strips(upRight)">
                                      <p:cBhvr>
                                        <p:cTn id="69" dur="500"/>
                                        <p:tgtEl>
                                          <p:spTgt spid="1541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88448"/>
                                        </p:tgtEl>
                                        <p:attrNameLst>
                                          <p:attrName>style.visibility</p:attrName>
                                        </p:attrNameLst>
                                      </p:cBhvr>
                                      <p:to>
                                        <p:strVal val="visible"/>
                                      </p:to>
                                    </p:set>
                                    <p:animEffect transition="in" filter="wipe(left)">
                                      <p:cBhvr>
                                        <p:cTn id="74" dur="500"/>
                                        <p:tgtEl>
                                          <p:spTgt spid="188448"/>
                                        </p:tgtEl>
                                      </p:cBhvr>
                                    </p:animEffect>
                                  </p:childTnLst>
                                </p:cTn>
                              </p:par>
                            </p:childTnLst>
                          </p:cTn>
                        </p:par>
                        <p:par>
                          <p:cTn id="75" fill="hold" nodeType="afterGroup">
                            <p:stCondLst>
                              <p:cond delay="500"/>
                            </p:stCondLst>
                            <p:childTnLst>
                              <p:par>
                                <p:cTn id="76" presetID="23" presetClass="entr" presetSubtype="16" fill="hold" grpId="0" nodeType="afterEffect">
                                  <p:stCondLst>
                                    <p:cond delay="0"/>
                                  </p:stCondLst>
                                  <p:childTnLst>
                                    <p:set>
                                      <p:cBhvr>
                                        <p:cTn id="77" dur="1" fill="hold">
                                          <p:stCondLst>
                                            <p:cond delay="0"/>
                                          </p:stCondLst>
                                        </p:cTn>
                                        <p:tgtEl>
                                          <p:spTgt spid="188451"/>
                                        </p:tgtEl>
                                        <p:attrNameLst>
                                          <p:attrName>style.visibility</p:attrName>
                                        </p:attrNameLst>
                                      </p:cBhvr>
                                      <p:to>
                                        <p:strVal val="visible"/>
                                      </p:to>
                                    </p:set>
                                    <p:anim calcmode="lin" valueType="num">
                                      <p:cBhvr>
                                        <p:cTn id="78" dur="500" fill="hold"/>
                                        <p:tgtEl>
                                          <p:spTgt spid="188451"/>
                                        </p:tgtEl>
                                        <p:attrNameLst>
                                          <p:attrName>ppt_w</p:attrName>
                                        </p:attrNameLst>
                                      </p:cBhvr>
                                      <p:tavLst>
                                        <p:tav tm="0">
                                          <p:val>
                                            <p:fltVal val="0"/>
                                          </p:val>
                                        </p:tav>
                                        <p:tav tm="100000">
                                          <p:val>
                                            <p:strVal val="#ppt_w"/>
                                          </p:val>
                                        </p:tav>
                                      </p:tavLst>
                                    </p:anim>
                                    <p:anim calcmode="lin" valueType="num">
                                      <p:cBhvr>
                                        <p:cTn id="79" dur="500" fill="hold"/>
                                        <p:tgtEl>
                                          <p:spTgt spid="188451"/>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2" presetClass="entr" presetSubtype="4" fill="hold" nodeType="clickEffect">
                                  <p:stCondLst>
                                    <p:cond delay="0"/>
                                  </p:stCondLst>
                                  <p:childTnLst>
                                    <p:set>
                                      <p:cBhvr>
                                        <p:cTn id="83" dur="1" fill="hold">
                                          <p:stCondLst>
                                            <p:cond delay="0"/>
                                          </p:stCondLst>
                                        </p:cTn>
                                        <p:tgtEl>
                                          <p:spTgt spid="188457">
                                            <p:txEl>
                                              <p:pRg st="0" end="0"/>
                                            </p:txEl>
                                          </p:spTgt>
                                        </p:tgtEl>
                                        <p:attrNameLst>
                                          <p:attrName>style.visibility</p:attrName>
                                        </p:attrNameLst>
                                      </p:cBhvr>
                                      <p:to>
                                        <p:strVal val="visible"/>
                                      </p:to>
                                    </p:set>
                                    <p:animEffect transition="in" filter="slide(fromBottom)">
                                      <p:cBhvr>
                                        <p:cTn id="84" dur="500"/>
                                        <p:tgtEl>
                                          <p:spTgt spid="188457">
                                            <p:txEl>
                                              <p:pRg st="0" end="0"/>
                                            </p:txEl>
                                          </p:spTgt>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4" fill="hold" nodeType="clickEffect">
                                  <p:stCondLst>
                                    <p:cond delay="0"/>
                                  </p:stCondLst>
                                  <p:childTnLst>
                                    <p:set>
                                      <p:cBhvr>
                                        <p:cTn id="88" dur="1" fill="hold">
                                          <p:stCondLst>
                                            <p:cond delay="0"/>
                                          </p:stCondLst>
                                        </p:cTn>
                                        <p:tgtEl>
                                          <p:spTgt spid="188450"/>
                                        </p:tgtEl>
                                        <p:attrNameLst>
                                          <p:attrName>style.visibility</p:attrName>
                                        </p:attrNameLst>
                                      </p:cBhvr>
                                      <p:to>
                                        <p:strVal val="visible"/>
                                      </p:to>
                                    </p:set>
                                    <p:animEffect transition="in" filter="wipe(down)">
                                      <p:cBhvr>
                                        <p:cTn id="89" dur="500"/>
                                        <p:tgtEl>
                                          <p:spTgt spid="188450"/>
                                        </p:tgtEl>
                                      </p:cBhvr>
                                    </p:animEffect>
                                  </p:childTnLst>
                                </p:cTn>
                              </p:par>
                            </p:childTnLst>
                          </p:cTn>
                        </p:par>
                        <p:par>
                          <p:cTn id="90" fill="hold" nodeType="afterGroup">
                            <p:stCondLst>
                              <p:cond delay="500"/>
                            </p:stCondLst>
                            <p:childTnLst>
                              <p:par>
                                <p:cTn id="91" presetID="23" presetClass="entr" presetSubtype="16" fill="hold" grpId="0" nodeType="afterEffect">
                                  <p:stCondLst>
                                    <p:cond delay="0"/>
                                  </p:stCondLst>
                                  <p:childTnLst>
                                    <p:set>
                                      <p:cBhvr>
                                        <p:cTn id="92" dur="1" fill="hold">
                                          <p:stCondLst>
                                            <p:cond delay="0"/>
                                          </p:stCondLst>
                                        </p:cTn>
                                        <p:tgtEl>
                                          <p:spTgt spid="188454"/>
                                        </p:tgtEl>
                                        <p:attrNameLst>
                                          <p:attrName>style.visibility</p:attrName>
                                        </p:attrNameLst>
                                      </p:cBhvr>
                                      <p:to>
                                        <p:strVal val="visible"/>
                                      </p:to>
                                    </p:set>
                                    <p:anim calcmode="lin" valueType="num">
                                      <p:cBhvr>
                                        <p:cTn id="93" dur="500" fill="hold"/>
                                        <p:tgtEl>
                                          <p:spTgt spid="188454"/>
                                        </p:tgtEl>
                                        <p:attrNameLst>
                                          <p:attrName>ppt_w</p:attrName>
                                        </p:attrNameLst>
                                      </p:cBhvr>
                                      <p:tavLst>
                                        <p:tav tm="0">
                                          <p:val>
                                            <p:fltVal val="0"/>
                                          </p:val>
                                        </p:tav>
                                        <p:tav tm="100000">
                                          <p:val>
                                            <p:strVal val="#ppt_w"/>
                                          </p:val>
                                        </p:tav>
                                      </p:tavLst>
                                    </p:anim>
                                    <p:anim calcmode="lin" valueType="num">
                                      <p:cBhvr>
                                        <p:cTn id="94" dur="500" fill="hold"/>
                                        <p:tgtEl>
                                          <p:spTgt spid="188454"/>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2" presetClass="entr" presetSubtype="4" fill="hold" nodeType="clickEffect">
                                  <p:stCondLst>
                                    <p:cond delay="0"/>
                                  </p:stCondLst>
                                  <p:childTnLst>
                                    <p:set>
                                      <p:cBhvr>
                                        <p:cTn id="98" dur="1" fill="hold">
                                          <p:stCondLst>
                                            <p:cond delay="0"/>
                                          </p:stCondLst>
                                        </p:cTn>
                                        <p:tgtEl>
                                          <p:spTgt spid="188457">
                                            <p:txEl>
                                              <p:pRg st="1" end="1"/>
                                            </p:txEl>
                                          </p:spTgt>
                                        </p:tgtEl>
                                        <p:attrNameLst>
                                          <p:attrName>style.visibility</p:attrName>
                                        </p:attrNameLst>
                                      </p:cBhvr>
                                      <p:to>
                                        <p:strVal val="visible"/>
                                      </p:to>
                                    </p:set>
                                    <p:animEffect transition="in" filter="slide(fromBottom)">
                                      <p:cBhvr>
                                        <p:cTn id="99" dur="500"/>
                                        <p:tgtEl>
                                          <p:spTgt spid="188457">
                                            <p:txEl>
                                              <p:pRg st="1" end="1"/>
                                            </p:txEl>
                                          </p:spTgt>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nodeType="clickEffect">
                                  <p:stCondLst>
                                    <p:cond delay="0"/>
                                  </p:stCondLst>
                                  <p:childTnLst>
                                    <p:set>
                                      <p:cBhvr>
                                        <p:cTn id="103" dur="1" fill="hold">
                                          <p:stCondLst>
                                            <p:cond delay="0"/>
                                          </p:stCondLst>
                                        </p:cTn>
                                        <p:tgtEl>
                                          <p:spTgt spid="188457">
                                            <p:txEl>
                                              <p:pRg st="2" end="2"/>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88458"/>
                                        </p:tgtEl>
                                        <p:attrNameLst>
                                          <p:attrName>style.visibility</p:attrName>
                                        </p:attrNameLst>
                                      </p:cBhvr>
                                      <p:to>
                                        <p:strVal val="visible"/>
                                      </p:to>
                                    </p:set>
                                    <p:animEffect transition="in" filter="wipe(left)">
                                      <p:cBhvr>
                                        <p:cTn id="108" dur="500"/>
                                        <p:tgtEl>
                                          <p:spTgt spid="188458"/>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xit" presetSubtype="8" fill="hold" grpId="0" nodeType="clickEffect">
                                  <p:stCondLst>
                                    <p:cond delay="0"/>
                                  </p:stCondLst>
                                  <p:childTnLst>
                                    <p:animEffect transition="out" filter="wipe(left)">
                                      <p:cBhvr>
                                        <p:cTn id="112" dur="500"/>
                                        <p:tgtEl>
                                          <p:spTgt spid="188460"/>
                                        </p:tgtEl>
                                      </p:cBhvr>
                                    </p:animEffect>
                                    <p:set>
                                      <p:cBhvr>
                                        <p:cTn id="113" dur="1" fill="hold">
                                          <p:stCondLst>
                                            <p:cond delay="499"/>
                                          </p:stCondLst>
                                        </p:cTn>
                                        <p:tgtEl>
                                          <p:spTgt spid="188460"/>
                                        </p:tgtEl>
                                        <p:attrNameLst>
                                          <p:attrName>style.visibility</p:attrName>
                                        </p:attrNameLst>
                                      </p:cBhvr>
                                      <p:to>
                                        <p:strVal val="hidden"/>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xit" presetSubtype="8" fill="hold" grpId="0" nodeType="clickEffect">
                                  <p:stCondLst>
                                    <p:cond delay="0"/>
                                  </p:stCondLst>
                                  <p:childTnLst>
                                    <p:animEffect transition="out" filter="wipe(left)">
                                      <p:cBhvr>
                                        <p:cTn id="117" dur="500"/>
                                        <p:tgtEl>
                                          <p:spTgt spid="11"/>
                                        </p:tgtEl>
                                      </p:cBhvr>
                                    </p:animEffect>
                                    <p:set>
                                      <p:cBhvr>
                                        <p:cTn id="118" dur="1" fill="hold">
                                          <p:stCondLst>
                                            <p:cond delay="499"/>
                                          </p:stCondLst>
                                        </p:cTn>
                                        <p:tgtEl>
                                          <p:spTgt spid="11"/>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3" presetClass="entr" presetSubtype="10" fill="hold" nodeType="clickEffect">
                                  <p:stCondLst>
                                    <p:cond delay="0"/>
                                  </p:stCondLst>
                                  <p:childTnLst>
                                    <p:set>
                                      <p:cBhvr>
                                        <p:cTn id="122" dur="1" fill="hold">
                                          <p:stCondLst>
                                            <p:cond delay="0"/>
                                          </p:stCondLst>
                                        </p:cTn>
                                        <p:tgtEl>
                                          <p:spTgt spid="188457">
                                            <p:txEl>
                                              <p:pRg st="5" end="5"/>
                                            </p:txEl>
                                          </p:spTgt>
                                        </p:tgtEl>
                                        <p:attrNameLst>
                                          <p:attrName>style.visibility</p:attrName>
                                        </p:attrNameLst>
                                      </p:cBhvr>
                                      <p:to>
                                        <p:strVal val="visible"/>
                                      </p:to>
                                    </p:set>
                                    <p:animEffect transition="in" filter="blinds(horizontal)">
                                      <p:cBhvr>
                                        <p:cTn id="123" dur="500"/>
                                        <p:tgtEl>
                                          <p:spTgt spid="188457">
                                            <p:txEl>
                                              <p:pRg st="5" end="5"/>
                                            </p:txEl>
                                          </p:spTgt>
                                        </p:tgtEl>
                                      </p:cBhvr>
                                    </p:animEffect>
                                  </p:childTnLst>
                                </p:cTn>
                              </p:par>
                            </p:childTnLst>
                          </p:cTn>
                        </p:par>
                        <p:par>
                          <p:cTn id="124" fill="hold" nodeType="afterGroup">
                            <p:stCondLst>
                              <p:cond delay="500"/>
                            </p:stCondLst>
                            <p:childTnLst>
                              <p:par>
                                <p:cTn id="125" presetID="3" presetClass="entr" presetSubtype="10" fill="hold" nodeType="afterEffect">
                                  <p:stCondLst>
                                    <p:cond delay="0"/>
                                  </p:stCondLst>
                                  <p:childTnLst>
                                    <p:set>
                                      <p:cBhvr>
                                        <p:cTn id="126" dur="1" fill="hold">
                                          <p:stCondLst>
                                            <p:cond delay="0"/>
                                          </p:stCondLst>
                                        </p:cTn>
                                        <p:tgtEl>
                                          <p:spTgt spid="188459"/>
                                        </p:tgtEl>
                                        <p:attrNameLst>
                                          <p:attrName>style.visibility</p:attrName>
                                        </p:attrNameLst>
                                      </p:cBhvr>
                                      <p:to>
                                        <p:strVal val="visible"/>
                                      </p:to>
                                    </p:set>
                                    <p:animEffect transition="in" filter="blinds(horizontal)">
                                      <p:cBhvr>
                                        <p:cTn id="127" dur="500"/>
                                        <p:tgtEl>
                                          <p:spTgt spid="18845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xit" presetSubtype="10" fill="hold" grpId="0" nodeType="clickEffect">
                                  <p:stCondLst>
                                    <p:cond delay="0"/>
                                  </p:stCondLst>
                                  <p:childTnLst>
                                    <p:animEffect transition="out" filter="blinds(horizontal)">
                                      <p:cBhvr>
                                        <p:cTn id="131" dur="500"/>
                                        <p:tgtEl>
                                          <p:spTgt spid="188462"/>
                                        </p:tgtEl>
                                      </p:cBhvr>
                                    </p:animEffect>
                                    <p:set>
                                      <p:cBhvr>
                                        <p:cTn id="132" dur="1" fill="hold">
                                          <p:stCondLst>
                                            <p:cond delay="499"/>
                                          </p:stCondLst>
                                        </p:cTn>
                                        <p:tgtEl>
                                          <p:spTgt spid="188462"/>
                                        </p:tgtEl>
                                        <p:attrNameLst>
                                          <p:attrName>style.visibility</p:attrName>
                                        </p:attrNameLst>
                                      </p:cBhvr>
                                      <p:to>
                                        <p:strVal val="hidden"/>
                                      </p:to>
                                    </p:set>
                                  </p:childTnLst>
                                </p:cTn>
                              </p:par>
                              <p:par>
                                <p:cTn id="133" presetID="3" presetClass="entr" presetSubtype="10" fill="hold" nodeType="withEffect">
                                  <p:stCondLst>
                                    <p:cond delay="0"/>
                                  </p:stCondLst>
                                  <p:childTnLst>
                                    <p:set>
                                      <p:cBhvr>
                                        <p:cTn id="134" dur="1" fill="hold">
                                          <p:stCondLst>
                                            <p:cond delay="0"/>
                                          </p:stCondLst>
                                        </p:cTn>
                                        <p:tgtEl>
                                          <p:spTgt spid="188461"/>
                                        </p:tgtEl>
                                        <p:attrNameLst>
                                          <p:attrName>style.visibility</p:attrName>
                                        </p:attrNameLst>
                                      </p:cBhvr>
                                      <p:to>
                                        <p:strVal val="visible"/>
                                      </p:to>
                                    </p:set>
                                    <p:animEffect transition="in" filter="blinds(horizontal)">
                                      <p:cBhvr>
                                        <p:cTn id="135" dur="500"/>
                                        <p:tgtEl>
                                          <p:spTgt spid="188461"/>
                                        </p:tgtEl>
                                      </p:cBhvr>
                                    </p:animEffect>
                                  </p:childTnLst>
                                </p:cTn>
                              </p:par>
                              <p:par>
                                <p:cTn id="136" presetID="1" presetClass="exit" presetSubtype="0" fill="hold" grpId="0" nodeType="withEffect">
                                  <p:stCondLst>
                                    <p:cond delay="0"/>
                                  </p:stCondLst>
                                  <p:childTnLst>
                                    <p:set>
                                      <p:cBhvr>
                                        <p:cTn id="137" dur="1" fill="hold">
                                          <p:stCondLst>
                                            <p:cond delay="0"/>
                                          </p:stCondLst>
                                        </p:cTn>
                                        <p:tgtEl>
                                          <p:spTgt spid="1884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52" grpId="0"/>
      <p:bldP spid="188422" grpId="0" animBg="1"/>
      <p:bldP spid="188422" grpId="1" animBg="1"/>
      <p:bldP spid="188448" grpId="0" animBg="1"/>
      <p:bldP spid="188451" grpId="0"/>
      <p:bldP spid="188454" grpId="0"/>
      <p:bldP spid="188460" grpId="0" animBg="1"/>
      <p:bldP spid="188462" grpId="0" animBg="1"/>
      <p:bldP spid="15405" grpId="0"/>
      <p:bldP spid="15405" grpId="1"/>
      <p:bldP spid="11"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3"/>
          <p:cNvSpPr>
            <a:spLocks noGrp="1" noChangeArrowheads="1"/>
          </p:cNvSpPr>
          <p:nvPr>
            <p:ph type="body" idx="1"/>
          </p:nvPr>
        </p:nvSpPr>
        <p:spPr>
          <a:xfrm>
            <a:off x="457200" y="504825"/>
            <a:ext cx="8229600" cy="5351463"/>
          </a:xfrm>
        </p:spPr>
        <p:txBody>
          <a:bodyPr>
            <a:spAutoFit/>
          </a:bodyPr>
          <a:lstStyle/>
          <a:p>
            <a:pPr eaLnBrk="1" hangingPunct="1">
              <a:buFont typeface="Wingdings" pitchFamily="2" charset="2"/>
              <a:buNone/>
            </a:pPr>
            <a:r>
              <a:rPr lang="zh-CN" altLang="en-US" smtClean="0">
                <a:solidFill>
                  <a:srgbClr val="FF0000"/>
                </a:solidFill>
              </a:rPr>
              <a:t>第一步：正交化</a:t>
            </a:r>
            <a:r>
              <a:rPr lang="en-US" altLang="zh-CN" smtClean="0">
                <a:solidFill>
                  <a:srgbClr val="FF0000"/>
                </a:solidFill>
              </a:rPr>
              <a:t>——</a:t>
            </a:r>
            <a:r>
              <a:rPr lang="zh-CN" altLang="en-US" smtClean="0">
                <a:solidFill>
                  <a:srgbClr val="FF0000"/>
                </a:solidFill>
              </a:rPr>
              <a:t>施密特（</a:t>
            </a:r>
            <a:r>
              <a:rPr lang="en-US" altLang="zh-CN" smtClean="0">
                <a:solidFill>
                  <a:srgbClr val="FF0000"/>
                </a:solidFill>
              </a:rPr>
              <a:t>Schimidt</a:t>
            </a:r>
            <a:r>
              <a:rPr lang="zh-CN" altLang="en-US" smtClean="0">
                <a:solidFill>
                  <a:srgbClr val="FF0000"/>
                </a:solidFill>
              </a:rPr>
              <a:t>）正交化过程</a:t>
            </a:r>
          </a:p>
          <a:p>
            <a:pPr eaLnBrk="1" hangingPunct="1">
              <a:buFont typeface="Wingdings" pitchFamily="2" charset="2"/>
              <a:buNone/>
            </a:pPr>
            <a:r>
              <a:rPr kumimoji="1" lang="zh-CN" altLang="en-US" smtClean="0"/>
              <a:t>设 </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r</a:t>
            </a:r>
            <a:r>
              <a:rPr kumimoji="1" lang="en-US" altLang="zh-CN" smtClean="0"/>
              <a:t> </a:t>
            </a:r>
            <a:r>
              <a:rPr kumimoji="1" lang="zh-CN" altLang="en-US" smtClean="0"/>
              <a:t>是向量空间 </a:t>
            </a:r>
            <a:r>
              <a:rPr kumimoji="1" lang="en-US" altLang="zh-CN" i="1" smtClean="0"/>
              <a:t>V</a:t>
            </a:r>
            <a:r>
              <a:rPr kumimoji="1" lang="en-US" altLang="zh-CN" smtClean="0"/>
              <a:t> </a:t>
            </a:r>
            <a:r>
              <a:rPr kumimoji="1" lang="zh-CN" altLang="en-US" smtClean="0"/>
              <a:t>中的一个基，那么令</a:t>
            </a:r>
          </a:p>
          <a:p>
            <a:pPr eaLnBrk="1" hangingPunct="1">
              <a:buFont typeface="Wingdings" pitchFamily="2" charset="2"/>
              <a:buNone/>
            </a:pPr>
            <a:endParaRPr kumimoji="1" lang="zh-CN" altLang="en-US" smtClean="0"/>
          </a:p>
          <a:p>
            <a:pPr eaLnBrk="1" hangingPunct="1">
              <a:buFont typeface="Wingdings" pitchFamily="2" charset="2"/>
              <a:buNone/>
            </a:pPr>
            <a:endParaRPr kumimoji="1" lang="zh-CN" altLang="en-US" smtClean="0"/>
          </a:p>
          <a:p>
            <a:pPr eaLnBrk="1" hangingPunct="1">
              <a:buFont typeface="Wingdings" pitchFamily="2" charset="2"/>
              <a:buNone/>
            </a:pPr>
            <a:endParaRPr kumimoji="1" lang="zh-CN" altLang="en-US" smtClean="0"/>
          </a:p>
          <a:p>
            <a:pPr eaLnBrk="1" hangingPunct="1">
              <a:buFont typeface="Wingdings" pitchFamily="2" charset="2"/>
              <a:buNone/>
            </a:pPr>
            <a:endParaRPr kumimoji="1" lang="zh-CN" altLang="en-US" smtClean="0"/>
          </a:p>
          <a:p>
            <a:pPr eaLnBrk="1" hangingPunct="1">
              <a:buFont typeface="Wingdings" pitchFamily="2" charset="2"/>
              <a:buNone/>
            </a:pPr>
            <a:endParaRPr kumimoji="1" lang="zh-CN" altLang="en-US" smtClean="0"/>
          </a:p>
          <a:p>
            <a:pPr eaLnBrk="1" hangingPunct="1">
              <a:buFont typeface="Wingdings" pitchFamily="2" charset="2"/>
              <a:buNone/>
            </a:pPr>
            <a:endParaRPr kumimoji="1" lang="zh-CN" altLang="en-US" smtClean="0"/>
          </a:p>
          <a:p>
            <a:pPr eaLnBrk="1" hangingPunct="1">
              <a:buFont typeface="Wingdings" pitchFamily="2" charset="2"/>
              <a:buNone/>
            </a:pPr>
            <a:endParaRPr kumimoji="1" lang="zh-CN" altLang="en-US" smtClean="0"/>
          </a:p>
          <a:p>
            <a:pPr eaLnBrk="1" hangingPunct="1">
              <a:buFont typeface="Wingdings" pitchFamily="2" charset="2"/>
              <a:buNone/>
            </a:pPr>
            <a:r>
              <a:rPr kumimoji="1" lang="zh-CN" altLang="en-US" smtClean="0"/>
              <a:t>于是</a:t>
            </a:r>
            <a:r>
              <a:rPr kumimoji="1" lang="zh-CN" altLang="en-US" i="1" smtClean="0"/>
              <a:t> </a:t>
            </a:r>
            <a:r>
              <a:rPr kumimoji="1" lang="en-US" altLang="zh-CN" i="1" smtClean="0"/>
              <a:t>b</a:t>
            </a:r>
            <a:r>
              <a:rPr kumimoji="1" lang="en-US" altLang="zh-CN" baseline="-25000" smtClean="0"/>
              <a:t>1</a:t>
            </a:r>
            <a:r>
              <a:rPr kumimoji="1" lang="en-US" altLang="zh-CN" smtClean="0"/>
              <a:t>, </a:t>
            </a:r>
            <a:r>
              <a:rPr kumimoji="1" lang="en-US" altLang="zh-CN" i="1" smtClean="0"/>
              <a:t>b</a:t>
            </a:r>
            <a:r>
              <a:rPr kumimoji="1" lang="en-US" altLang="zh-CN" baseline="-25000" smtClean="0"/>
              <a:t>2</a:t>
            </a:r>
            <a:r>
              <a:rPr kumimoji="1" lang="en-US" altLang="zh-CN" smtClean="0"/>
              <a:t>, …, </a:t>
            </a:r>
            <a:r>
              <a:rPr kumimoji="1" lang="en-US" altLang="zh-CN" i="1" smtClean="0"/>
              <a:t>b</a:t>
            </a:r>
            <a:r>
              <a:rPr kumimoji="1" lang="en-US" altLang="zh-CN" i="1" baseline="-25000" smtClean="0"/>
              <a:t>r </a:t>
            </a:r>
            <a:r>
              <a:rPr kumimoji="1" lang="zh-CN" altLang="en-US" smtClean="0"/>
              <a:t>两两正交，并且与</a:t>
            </a:r>
            <a:r>
              <a:rPr kumimoji="1" lang="en-US" altLang="zh-CN" i="1" smtClean="0"/>
              <a:t>a</a:t>
            </a:r>
            <a:r>
              <a:rPr kumimoji="1" lang="en-US" altLang="zh-CN" baseline="-25000" smtClean="0"/>
              <a:t>1</a:t>
            </a:r>
            <a:r>
              <a:rPr kumimoji="1" lang="en-US" altLang="zh-CN" smtClean="0"/>
              <a:t>, </a:t>
            </a:r>
            <a:r>
              <a:rPr kumimoji="1" lang="en-US" altLang="zh-CN" i="1" smtClean="0"/>
              <a:t>a</a:t>
            </a:r>
            <a:r>
              <a:rPr kumimoji="1" lang="en-US" altLang="zh-CN" baseline="-25000" smtClean="0"/>
              <a:t>2</a:t>
            </a:r>
            <a:r>
              <a:rPr kumimoji="1" lang="en-US" altLang="zh-CN" smtClean="0"/>
              <a:t>, …, </a:t>
            </a:r>
            <a:r>
              <a:rPr kumimoji="1" lang="en-US" altLang="zh-CN" i="1" smtClean="0"/>
              <a:t>a</a:t>
            </a:r>
            <a:r>
              <a:rPr kumimoji="1" lang="en-US" altLang="zh-CN" i="1" baseline="-25000" smtClean="0"/>
              <a:t>r</a:t>
            </a:r>
            <a:r>
              <a:rPr kumimoji="1" lang="en-US" altLang="zh-CN" smtClean="0"/>
              <a:t> </a:t>
            </a:r>
            <a:r>
              <a:rPr kumimoji="1" lang="zh-CN" altLang="en-US" smtClean="0"/>
              <a:t>等价，即</a:t>
            </a:r>
          </a:p>
          <a:p>
            <a:pPr eaLnBrk="1" hangingPunct="1">
              <a:buFont typeface="Wingdings" pitchFamily="2" charset="2"/>
              <a:buNone/>
            </a:pPr>
            <a:r>
              <a:rPr kumimoji="1" lang="zh-CN" altLang="en-US" smtClean="0"/>
              <a:t> </a:t>
            </a:r>
            <a:r>
              <a:rPr kumimoji="1" lang="en-US" altLang="zh-CN" i="1" smtClean="0"/>
              <a:t>b</a:t>
            </a:r>
            <a:r>
              <a:rPr kumimoji="1" lang="en-US" altLang="zh-CN" baseline="-25000" smtClean="0"/>
              <a:t>1</a:t>
            </a:r>
            <a:r>
              <a:rPr kumimoji="1" lang="en-US" altLang="zh-CN" smtClean="0"/>
              <a:t>, </a:t>
            </a:r>
            <a:r>
              <a:rPr kumimoji="1" lang="en-US" altLang="zh-CN" i="1" smtClean="0"/>
              <a:t>b</a:t>
            </a:r>
            <a:r>
              <a:rPr kumimoji="1" lang="en-US" altLang="zh-CN" baseline="-25000" smtClean="0"/>
              <a:t>2</a:t>
            </a:r>
            <a:r>
              <a:rPr kumimoji="1" lang="en-US" altLang="zh-CN" smtClean="0"/>
              <a:t>, …, </a:t>
            </a:r>
            <a:r>
              <a:rPr kumimoji="1" lang="en-US" altLang="zh-CN" i="1" smtClean="0"/>
              <a:t>b</a:t>
            </a:r>
            <a:r>
              <a:rPr kumimoji="1" lang="en-US" altLang="zh-CN" i="1" baseline="-25000" smtClean="0"/>
              <a:t>r</a:t>
            </a:r>
            <a:r>
              <a:rPr kumimoji="1" lang="en-US" altLang="zh-CN" smtClean="0"/>
              <a:t> </a:t>
            </a:r>
            <a:r>
              <a:rPr kumimoji="1" lang="zh-CN" altLang="en-US" smtClean="0"/>
              <a:t>是向量空间 </a:t>
            </a:r>
            <a:r>
              <a:rPr kumimoji="1" lang="en-US" altLang="zh-CN" i="1" smtClean="0"/>
              <a:t>V</a:t>
            </a:r>
            <a:r>
              <a:rPr kumimoji="1" lang="en-US" altLang="zh-CN" smtClean="0"/>
              <a:t> </a:t>
            </a:r>
            <a:r>
              <a:rPr kumimoji="1" lang="zh-CN" altLang="en-US" smtClean="0"/>
              <a:t>中的一个</a:t>
            </a:r>
            <a:r>
              <a:rPr kumimoji="1" lang="zh-CN" altLang="en-US" smtClean="0">
                <a:solidFill>
                  <a:srgbClr val="0000FF"/>
                </a:solidFill>
              </a:rPr>
              <a:t>正交基</a:t>
            </a:r>
            <a:r>
              <a:rPr kumimoji="1" lang="zh-CN" altLang="en-US" smtClean="0"/>
              <a:t>．</a:t>
            </a:r>
          </a:p>
          <a:p>
            <a:pPr eaLnBrk="1" hangingPunct="1">
              <a:buFont typeface="Wingdings" pitchFamily="2" charset="2"/>
              <a:buNone/>
            </a:pPr>
            <a:r>
              <a:rPr kumimoji="1" lang="zh-CN" altLang="en-US" smtClean="0">
                <a:solidFill>
                  <a:srgbClr val="FF0000"/>
                </a:solidFill>
              </a:rPr>
              <a:t>特别地，</a:t>
            </a:r>
            <a:r>
              <a:rPr kumimoji="1" lang="en-US" altLang="zh-CN" i="1" smtClean="0">
                <a:solidFill>
                  <a:srgbClr val="FF0000"/>
                </a:solidFill>
              </a:rPr>
              <a:t>b</a:t>
            </a:r>
            <a:r>
              <a:rPr kumimoji="1" lang="en-US" altLang="zh-CN" baseline="-25000" smtClean="0">
                <a:solidFill>
                  <a:srgbClr val="FF0000"/>
                </a:solidFill>
              </a:rPr>
              <a:t>1</a:t>
            </a:r>
            <a:r>
              <a:rPr kumimoji="1" lang="en-US" altLang="zh-CN" smtClean="0">
                <a:solidFill>
                  <a:srgbClr val="FF0000"/>
                </a:solidFill>
              </a:rPr>
              <a:t>, …, </a:t>
            </a:r>
            <a:r>
              <a:rPr kumimoji="1" lang="en-US" altLang="zh-CN" i="1" smtClean="0">
                <a:solidFill>
                  <a:srgbClr val="FF0000"/>
                </a:solidFill>
              </a:rPr>
              <a:t>b</a:t>
            </a:r>
            <a:r>
              <a:rPr kumimoji="1" lang="en-US" altLang="zh-CN" i="1" baseline="-25000" smtClean="0">
                <a:solidFill>
                  <a:srgbClr val="FF0000"/>
                </a:solidFill>
              </a:rPr>
              <a:t>k </a:t>
            </a:r>
            <a:r>
              <a:rPr kumimoji="1" lang="zh-CN" altLang="en-US" smtClean="0">
                <a:solidFill>
                  <a:srgbClr val="FF0000"/>
                </a:solidFill>
              </a:rPr>
              <a:t>与</a:t>
            </a:r>
            <a:r>
              <a:rPr kumimoji="1" lang="en-US" altLang="zh-CN" i="1" smtClean="0">
                <a:solidFill>
                  <a:srgbClr val="FF0000"/>
                </a:solidFill>
              </a:rPr>
              <a:t>a</a:t>
            </a:r>
            <a:r>
              <a:rPr kumimoji="1" lang="en-US" altLang="zh-CN" baseline="-25000" smtClean="0">
                <a:solidFill>
                  <a:srgbClr val="FF0000"/>
                </a:solidFill>
              </a:rPr>
              <a:t>1</a:t>
            </a:r>
            <a:r>
              <a:rPr kumimoji="1" lang="en-US" altLang="zh-CN" smtClean="0">
                <a:solidFill>
                  <a:srgbClr val="FF0000"/>
                </a:solidFill>
              </a:rPr>
              <a:t>, …, </a:t>
            </a:r>
            <a:r>
              <a:rPr kumimoji="1" lang="en-US" altLang="zh-CN" i="1" smtClean="0">
                <a:solidFill>
                  <a:srgbClr val="FF0000"/>
                </a:solidFill>
              </a:rPr>
              <a:t>a</a:t>
            </a:r>
            <a:r>
              <a:rPr kumimoji="1" lang="en-US" altLang="zh-CN" i="1" baseline="-25000" smtClean="0">
                <a:solidFill>
                  <a:srgbClr val="FF0000"/>
                </a:solidFill>
              </a:rPr>
              <a:t>k</a:t>
            </a:r>
            <a:r>
              <a:rPr kumimoji="1" lang="en-US" altLang="zh-CN" smtClean="0">
                <a:solidFill>
                  <a:srgbClr val="FF0000"/>
                </a:solidFill>
              </a:rPr>
              <a:t> </a:t>
            </a:r>
            <a:r>
              <a:rPr kumimoji="1" lang="zh-CN" altLang="en-US" smtClean="0">
                <a:solidFill>
                  <a:srgbClr val="FF0000"/>
                </a:solidFill>
              </a:rPr>
              <a:t>等价（</a:t>
            </a:r>
            <a:r>
              <a:rPr kumimoji="1" lang="en-US" altLang="zh-CN" smtClean="0">
                <a:solidFill>
                  <a:srgbClr val="FF0000"/>
                </a:solidFill>
              </a:rPr>
              <a:t>1 </a:t>
            </a:r>
            <a:r>
              <a:rPr kumimoji="1" lang="en-US" altLang="en-US" smtClean="0">
                <a:solidFill>
                  <a:srgbClr val="FF0000"/>
                </a:solidFill>
              </a:rPr>
              <a:t>≤</a:t>
            </a:r>
            <a:r>
              <a:rPr kumimoji="1" lang="en-US" altLang="zh-CN" smtClean="0">
                <a:solidFill>
                  <a:srgbClr val="FF0000"/>
                </a:solidFill>
              </a:rPr>
              <a:t> </a:t>
            </a:r>
            <a:r>
              <a:rPr kumimoji="1" lang="en-US" altLang="zh-CN" i="1" smtClean="0">
                <a:solidFill>
                  <a:srgbClr val="FF0000"/>
                </a:solidFill>
              </a:rPr>
              <a:t>k</a:t>
            </a:r>
            <a:r>
              <a:rPr kumimoji="1" lang="en-US" altLang="zh-CN" smtClean="0">
                <a:solidFill>
                  <a:srgbClr val="FF0000"/>
                </a:solidFill>
              </a:rPr>
              <a:t> </a:t>
            </a:r>
            <a:r>
              <a:rPr kumimoji="1" lang="en-US" altLang="en-US" sz="2800" smtClean="0">
                <a:solidFill>
                  <a:srgbClr val="FF0000"/>
                </a:solidFill>
              </a:rPr>
              <a:t>≤</a:t>
            </a:r>
            <a:r>
              <a:rPr kumimoji="1" lang="en-US" altLang="zh-CN" smtClean="0">
                <a:solidFill>
                  <a:srgbClr val="FF0000"/>
                </a:solidFill>
              </a:rPr>
              <a:t> </a:t>
            </a:r>
            <a:r>
              <a:rPr kumimoji="1" lang="en-US" altLang="zh-CN" i="1" smtClean="0">
                <a:solidFill>
                  <a:srgbClr val="FF0000"/>
                </a:solidFill>
              </a:rPr>
              <a:t>r</a:t>
            </a:r>
            <a:r>
              <a:rPr kumimoji="1" lang="zh-CN" altLang="en-US" smtClean="0">
                <a:solidFill>
                  <a:srgbClr val="FF0000"/>
                </a:solidFill>
              </a:rPr>
              <a:t>）．</a:t>
            </a:r>
          </a:p>
        </p:txBody>
      </p:sp>
      <p:graphicFrame>
        <p:nvGraphicFramePr>
          <p:cNvPr id="189444" name="Object 5"/>
          <p:cNvGraphicFramePr>
            <a:graphicFrameLocks noChangeAspect="1"/>
          </p:cNvGraphicFramePr>
          <p:nvPr/>
        </p:nvGraphicFramePr>
        <p:xfrm>
          <a:off x="511175" y="3054350"/>
          <a:ext cx="6248400" cy="1193800"/>
        </p:xfrm>
        <a:graphic>
          <a:graphicData uri="http://schemas.openxmlformats.org/presentationml/2006/ole">
            <mc:AlternateContent xmlns:mc="http://schemas.openxmlformats.org/markup-compatibility/2006">
              <mc:Choice xmlns:v="urn:schemas-microsoft-com:vml" Requires="v">
                <p:oleObj spid="_x0000_s321589" name="Equation" r:id="rId3" imgW="3124200" imgH="596900" progId="">
                  <p:embed/>
                </p:oleObj>
              </mc:Choice>
              <mc:Fallback>
                <p:oleObj name="Equation" r:id="rId3" imgW="3124200" imgH="5969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75" y="3054350"/>
                        <a:ext cx="6248400" cy="119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1542" name="Object 6"/>
          <p:cNvGraphicFramePr>
            <a:graphicFrameLocks noChangeAspect="1"/>
          </p:cNvGraphicFramePr>
          <p:nvPr/>
        </p:nvGraphicFramePr>
        <p:xfrm>
          <a:off x="511175" y="1512888"/>
          <a:ext cx="889000" cy="457200"/>
        </p:xfrm>
        <a:graphic>
          <a:graphicData uri="http://schemas.openxmlformats.org/presentationml/2006/ole">
            <mc:AlternateContent xmlns:mc="http://schemas.openxmlformats.org/markup-compatibility/2006">
              <mc:Choice xmlns:v="urn:schemas-microsoft-com:vml" Requires="v">
                <p:oleObj spid="_x0000_s321590" name="Equation" r:id="rId5" imgW="444307" imgH="228501" progId="">
                  <p:embed/>
                </p:oleObj>
              </mc:Choice>
              <mc:Fallback>
                <p:oleObj name="Equation" r:id="rId5" imgW="444307" imgH="228501"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175" y="1512888"/>
                        <a:ext cx="889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1543" name="Object 7"/>
          <p:cNvGraphicFramePr>
            <a:graphicFrameLocks noChangeAspect="1"/>
          </p:cNvGraphicFramePr>
          <p:nvPr/>
        </p:nvGraphicFramePr>
        <p:xfrm>
          <a:off x="511175" y="2063750"/>
          <a:ext cx="3454400" cy="889000"/>
        </p:xfrm>
        <a:graphic>
          <a:graphicData uri="http://schemas.openxmlformats.org/presentationml/2006/ole">
            <mc:AlternateContent xmlns:mc="http://schemas.openxmlformats.org/markup-compatibility/2006">
              <mc:Choice xmlns:v="urn:schemas-microsoft-com:vml" Requires="v">
                <p:oleObj spid="_x0000_s321591" name="Equation" r:id="rId7" imgW="1726451" imgH="444307" progId="">
                  <p:embed/>
                </p:oleObj>
              </mc:Choice>
              <mc:Fallback>
                <p:oleObj name="Equation" r:id="rId7" imgW="1726451" imgH="444307"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175" y="2063750"/>
                        <a:ext cx="34544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9476" name="Rectangle 36"/>
          <p:cNvSpPr>
            <a:spLocks noChangeArrowheads="1"/>
          </p:cNvSpPr>
          <p:nvPr/>
        </p:nvSpPr>
        <p:spPr bwMode="auto">
          <a:xfrm>
            <a:off x="1647825" y="3429000"/>
            <a:ext cx="865188" cy="7921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9477" name="Rectangle 37"/>
          <p:cNvSpPr>
            <a:spLocks noChangeArrowheads="1"/>
          </p:cNvSpPr>
          <p:nvPr/>
        </p:nvSpPr>
        <p:spPr bwMode="auto">
          <a:xfrm>
            <a:off x="3059113" y="3429000"/>
            <a:ext cx="865187" cy="7921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9478" name="Rectangle 38"/>
          <p:cNvSpPr>
            <a:spLocks noChangeArrowheads="1"/>
          </p:cNvSpPr>
          <p:nvPr/>
        </p:nvSpPr>
        <p:spPr bwMode="auto">
          <a:xfrm>
            <a:off x="5032375" y="3429000"/>
            <a:ext cx="1223963" cy="7921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9444"/>
                                        </p:tgtEl>
                                        <p:attrNameLst>
                                          <p:attrName>style.visibility</p:attrName>
                                        </p:attrNameLst>
                                      </p:cBhvr>
                                      <p:to>
                                        <p:strVal val="visible"/>
                                      </p:to>
                                    </p:set>
                                    <p:animEffect transition="in" filter="box(in)">
                                      <p:cBhvr>
                                        <p:cTn id="7" dur="500"/>
                                        <p:tgtEl>
                                          <p:spTgt spid="189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0" nodeType="clickEffect">
                                  <p:stCondLst>
                                    <p:cond delay="0"/>
                                  </p:stCondLst>
                                  <p:childTnLst>
                                    <p:animEffect transition="out" filter="box(in)">
                                      <p:cBhvr>
                                        <p:cTn id="11" dur="500"/>
                                        <p:tgtEl>
                                          <p:spTgt spid="189476"/>
                                        </p:tgtEl>
                                      </p:cBhvr>
                                    </p:animEffect>
                                    <p:set>
                                      <p:cBhvr>
                                        <p:cTn id="12" dur="1" fill="hold">
                                          <p:stCondLst>
                                            <p:cond delay="499"/>
                                          </p:stCondLst>
                                        </p:cTn>
                                        <p:tgtEl>
                                          <p:spTgt spid="18947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0" nodeType="clickEffect">
                                  <p:stCondLst>
                                    <p:cond delay="0"/>
                                  </p:stCondLst>
                                  <p:childTnLst>
                                    <p:animEffect transition="out" filter="box(in)">
                                      <p:cBhvr>
                                        <p:cTn id="16" dur="500"/>
                                        <p:tgtEl>
                                          <p:spTgt spid="189477"/>
                                        </p:tgtEl>
                                      </p:cBhvr>
                                    </p:animEffect>
                                    <p:set>
                                      <p:cBhvr>
                                        <p:cTn id="17" dur="1" fill="hold">
                                          <p:stCondLst>
                                            <p:cond delay="499"/>
                                          </p:stCondLst>
                                        </p:cTn>
                                        <p:tgtEl>
                                          <p:spTgt spid="189477"/>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xit" presetSubtype="16" fill="hold" grpId="0" nodeType="clickEffect">
                                  <p:stCondLst>
                                    <p:cond delay="0"/>
                                  </p:stCondLst>
                                  <p:childTnLst>
                                    <p:animEffect transition="out" filter="box(in)">
                                      <p:cBhvr>
                                        <p:cTn id="21" dur="500"/>
                                        <p:tgtEl>
                                          <p:spTgt spid="189478"/>
                                        </p:tgtEl>
                                      </p:cBhvr>
                                    </p:animEffect>
                                    <p:set>
                                      <p:cBhvr>
                                        <p:cTn id="22" dur="1" fill="hold">
                                          <p:stCondLst>
                                            <p:cond delay="499"/>
                                          </p:stCondLst>
                                        </p:cTn>
                                        <p:tgtEl>
                                          <p:spTgt spid="18947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p:cTn id="26" dur="1" fill="hold">
                                          <p:stCondLst>
                                            <p:cond delay="0"/>
                                          </p:stCondLst>
                                        </p:cTn>
                                        <p:tgtEl>
                                          <p:spTgt spid="189443">
                                            <p:txEl>
                                              <p:pRg st="9" end="9"/>
                                            </p:txEl>
                                          </p:spTgt>
                                        </p:tgtEl>
                                        <p:attrNameLst>
                                          <p:attrName>style.visibility</p:attrName>
                                        </p:attrNameLst>
                                      </p:cBhvr>
                                      <p:to>
                                        <p:strVal val="visible"/>
                                      </p:to>
                                    </p:set>
                                    <p:anim calcmode="lin" valueType="num">
                                      <p:cBhvr>
                                        <p:cTn id="27" dur="500" fill="hold"/>
                                        <p:tgtEl>
                                          <p:spTgt spid="189443">
                                            <p:txEl>
                                              <p:pRg st="9" end="9"/>
                                            </p:txEl>
                                          </p:spTgt>
                                        </p:tgtEl>
                                        <p:attrNameLst>
                                          <p:attrName>ppt_w</p:attrName>
                                        </p:attrNameLst>
                                      </p:cBhvr>
                                      <p:tavLst>
                                        <p:tav tm="0">
                                          <p:val>
                                            <p:fltVal val="0"/>
                                          </p:val>
                                        </p:tav>
                                        <p:tav tm="100000">
                                          <p:val>
                                            <p:strVal val="#ppt_w"/>
                                          </p:val>
                                        </p:tav>
                                      </p:tavLst>
                                    </p:anim>
                                    <p:anim calcmode="lin" valueType="num">
                                      <p:cBhvr>
                                        <p:cTn id="28" dur="500" fill="hold"/>
                                        <p:tgtEl>
                                          <p:spTgt spid="189443">
                                            <p:txEl>
                                              <p:pRg st="9" end="9"/>
                                            </p:txEl>
                                          </p:spTgt>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16" fill="hold" nodeType="clickEffect">
                                  <p:stCondLst>
                                    <p:cond delay="0"/>
                                  </p:stCondLst>
                                  <p:childTnLst>
                                    <p:set>
                                      <p:cBhvr>
                                        <p:cTn id="32" dur="1" fill="hold">
                                          <p:stCondLst>
                                            <p:cond delay="0"/>
                                          </p:stCondLst>
                                        </p:cTn>
                                        <p:tgtEl>
                                          <p:spTgt spid="189443">
                                            <p:txEl>
                                              <p:pRg st="10" end="10"/>
                                            </p:txEl>
                                          </p:spTgt>
                                        </p:tgtEl>
                                        <p:attrNameLst>
                                          <p:attrName>style.visibility</p:attrName>
                                        </p:attrNameLst>
                                      </p:cBhvr>
                                      <p:to>
                                        <p:strVal val="visible"/>
                                      </p:to>
                                    </p:set>
                                    <p:anim calcmode="lin" valueType="num">
                                      <p:cBhvr>
                                        <p:cTn id="33" dur="500" fill="hold"/>
                                        <p:tgtEl>
                                          <p:spTgt spid="189443">
                                            <p:txEl>
                                              <p:pRg st="10" end="10"/>
                                            </p:txEl>
                                          </p:spTgt>
                                        </p:tgtEl>
                                        <p:attrNameLst>
                                          <p:attrName>ppt_w</p:attrName>
                                        </p:attrNameLst>
                                      </p:cBhvr>
                                      <p:tavLst>
                                        <p:tav tm="0">
                                          <p:val>
                                            <p:fltVal val="0"/>
                                          </p:val>
                                        </p:tav>
                                        <p:tav tm="100000">
                                          <p:val>
                                            <p:strVal val="#ppt_w"/>
                                          </p:val>
                                        </p:tav>
                                      </p:tavLst>
                                    </p:anim>
                                    <p:anim calcmode="lin" valueType="num">
                                      <p:cBhvr>
                                        <p:cTn id="34" dur="500" fill="hold"/>
                                        <p:tgtEl>
                                          <p:spTgt spid="189443">
                                            <p:txEl>
                                              <p:pRg st="10" end="10"/>
                                            </p:txEl>
                                          </p:spTgt>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16" fill="hold" nodeType="clickEffect">
                                  <p:stCondLst>
                                    <p:cond delay="0"/>
                                  </p:stCondLst>
                                  <p:childTnLst>
                                    <p:set>
                                      <p:cBhvr>
                                        <p:cTn id="38" dur="1" fill="hold">
                                          <p:stCondLst>
                                            <p:cond delay="0"/>
                                          </p:stCondLst>
                                        </p:cTn>
                                        <p:tgtEl>
                                          <p:spTgt spid="189443">
                                            <p:txEl>
                                              <p:pRg st="11" end="11"/>
                                            </p:txEl>
                                          </p:spTgt>
                                        </p:tgtEl>
                                        <p:attrNameLst>
                                          <p:attrName>style.visibility</p:attrName>
                                        </p:attrNameLst>
                                      </p:cBhvr>
                                      <p:to>
                                        <p:strVal val="visible"/>
                                      </p:to>
                                    </p:set>
                                    <p:anim calcmode="lin" valueType="num">
                                      <p:cBhvr>
                                        <p:cTn id="39" dur="500" fill="hold"/>
                                        <p:tgtEl>
                                          <p:spTgt spid="189443">
                                            <p:txEl>
                                              <p:pRg st="11" end="11"/>
                                            </p:txEl>
                                          </p:spTgt>
                                        </p:tgtEl>
                                        <p:attrNameLst>
                                          <p:attrName>ppt_w</p:attrName>
                                        </p:attrNameLst>
                                      </p:cBhvr>
                                      <p:tavLst>
                                        <p:tav tm="0">
                                          <p:val>
                                            <p:fltVal val="0"/>
                                          </p:val>
                                        </p:tav>
                                        <p:tav tm="100000">
                                          <p:val>
                                            <p:strVal val="#ppt_w"/>
                                          </p:val>
                                        </p:tav>
                                      </p:tavLst>
                                    </p:anim>
                                    <p:anim calcmode="lin" valueType="num">
                                      <p:cBhvr>
                                        <p:cTn id="40" dur="500" fill="hold"/>
                                        <p:tgtEl>
                                          <p:spTgt spid="189443">
                                            <p:txEl>
                                              <p:pRg st="11" end="1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76" grpId="0" animBg="1"/>
      <p:bldP spid="189477" grpId="0" animBg="1"/>
      <p:bldP spid="189478"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4"/>
          <p:cNvSpPr>
            <a:spLocks noChangeArrowheads="1"/>
          </p:cNvSpPr>
          <p:nvPr/>
        </p:nvSpPr>
        <p:spPr bwMode="auto">
          <a:xfrm>
            <a:off x="457200" y="504825"/>
            <a:ext cx="8229600" cy="48387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FF0000"/>
                </a:solidFill>
                <a:latin typeface="Times New Roman" pitchFamily="18" charset="0"/>
                <a:ea typeface="楷体_GB2312"/>
                <a:cs typeface="楷体_GB2312"/>
              </a:rPr>
              <a:t>第二步：单位化</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b</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b</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是向量空间 </a:t>
            </a:r>
            <a:r>
              <a:rPr kumimoji="1" lang="en-US" altLang="zh-CN" sz="2400" b="1" i="1">
                <a:solidFill>
                  <a:srgbClr val="000000"/>
                </a:solidFill>
                <a:latin typeface="Times New Roman" pitchFamily="18" charset="0"/>
                <a:ea typeface="楷体_GB2312"/>
                <a:cs typeface="楷体_GB2312"/>
              </a:rPr>
              <a:t>V</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中的一个</a:t>
            </a:r>
            <a:r>
              <a:rPr kumimoji="1" lang="zh-CN" altLang="en-US" sz="2400" b="1">
                <a:solidFill>
                  <a:srgbClr val="0000FF"/>
                </a:solidFill>
                <a:latin typeface="Times New Roman" pitchFamily="18" charset="0"/>
                <a:ea typeface="楷体_GB2312"/>
                <a:cs typeface="楷体_GB2312"/>
              </a:rPr>
              <a:t>正交基</a:t>
            </a:r>
            <a:r>
              <a:rPr kumimoji="1" lang="zh-CN" altLang="en-US" sz="2400" b="1">
                <a:solidFill>
                  <a:srgbClr val="000000"/>
                </a:solidFill>
                <a:latin typeface="Times New Roman" pitchFamily="18" charset="0"/>
                <a:ea typeface="楷体_GB2312"/>
                <a:cs typeface="楷体_GB2312"/>
              </a:rPr>
              <a:t>，那么令</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因为</a:t>
            </a: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从而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e</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是向量空间 </a:t>
            </a:r>
            <a:r>
              <a:rPr kumimoji="1" lang="en-US" altLang="zh-CN" sz="2400" b="1" i="1">
                <a:solidFill>
                  <a:srgbClr val="000000"/>
                </a:solidFill>
                <a:latin typeface="Times New Roman" pitchFamily="18" charset="0"/>
                <a:ea typeface="楷体_GB2312"/>
                <a:cs typeface="楷体_GB2312"/>
              </a:rPr>
              <a:t>V</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中的一个</a:t>
            </a:r>
            <a:r>
              <a:rPr kumimoji="1" lang="zh-CN" altLang="en-US" sz="2400" b="1">
                <a:solidFill>
                  <a:srgbClr val="0000FF"/>
                </a:solidFill>
                <a:latin typeface="Times New Roman" pitchFamily="18" charset="0"/>
                <a:ea typeface="楷体_GB2312"/>
                <a:cs typeface="楷体_GB2312"/>
              </a:rPr>
              <a:t>规范正交基</a:t>
            </a:r>
            <a:r>
              <a:rPr kumimoji="1" lang="zh-CN" altLang="en-US" sz="2400" b="1">
                <a:solidFill>
                  <a:srgbClr val="003366"/>
                </a:solidFill>
                <a:latin typeface="Times New Roman" pitchFamily="18" charset="0"/>
                <a:ea typeface="楷体_GB2312"/>
                <a:cs typeface="楷体_GB2312"/>
              </a:rPr>
              <a:t>．</a:t>
            </a:r>
          </a:p>
        </p:txBody>
      </p:sp>
      <p:graphicFrame>
        <p:nvGraphicFramePr>
          <p:cNvPr id="190475" name="Object 5"/>
          <p:cNvGraphicFramePr>
            <a:graphicFrameLocks noChangeAspect="1"/>
          </p:cNvGraphicFramePr>
          <p:nvPr/>
        </p:nvGraphicFramePr>
        <p:xfrm>
          <a:off x="1876425" y="1484313"/>
          <a:ext cx="5359400" cy="889000"/>
        </p:xfrm>
        <a:graphic>
          <a:graphicData uri="http://schemas.openxmlformats.org/presentationml/2006/ole">
            <mc:AlternateContent xmlns:mc="http://schemas.openxmlformats.org/markup-compatibility/2006">
              <mc:Choice xmlns:v="urn:schemas-microsoft-com:vml" Requires="v">
                <p:oleObj spid="_x0000_s322613" name="Equation" r:id="rId3" imgW="2679700" imgH="444500" progId="">
                  <p:embed/>
                </p:oleObj>
              </mc:Choice>
              <mc:Fallback>
                <p:oleObj name="Equation" r:id="rId3" imgW="2679700" imgH="4445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425" y="1484313"/>
                        <a:ext cx="53594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6"/>
          <p:cNvGraphicFramePr>
            <a:graphicFrameLocks noChangeAspect="1"/>
          </p:cNvGraphicFramePr>
          <p:nvPr/>
        </p:nvGraphicFramePr>
        <p:xfrm>
          <a:off x="1171575" y="2760663"/>
          <a:ext cx="6832600" cy="965200"/>
        </p:xfrm>
        <a:graphic>
          <a:graphicData uri="http://schemas.openxmlformats.org/presentationml/2006/ole">
            <mc:AlternateContent xmlns:mc="http://schemas.openxmlformats.org/markup-compatibility/2006">
              <mc:Choice xmlns:v="urn:schemas-microsoft-com:vml" Requires="v">
                <p:oleObj spid="_x0000_s322614" name="Equation" r:id="rId5" imgW="3416300" imgH="482600" progId="">
                  <p:embed/>
                </p:oleObj>
              </mc:Choice>
              <mc:Fallback>
                <p:oleObj name="Equation" r:id="rId5" imgW="3416300" imgH="4826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575" y="2760663"/>
                        <a:ext cx="68326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7"/>
          <p:cNvGraphicFramePr>
            <a:graphicFrameLocks noChangeAspect="1"/>
          </p:cNvGraphicFramePr>
          <p:nvPr/>
        </p:nvGraphicFramePr>
        <p:xfrm>
          <a:off x="1171575" y="4191000"/>
          <a:ext cx="2362200" cy="533400"/>
        </p:xfrm>
        <a:graphic>
          <a:graphicData uri="http://schemas.openxmlformats.org/presentationml/2006/ole">
            <mc:AlternateContent xmlns:mc="http://schemas.openxmlformats.org/markup-compatibility/2006">
              <mc:Choice xmlns:v="urn:schemas-microsoft-com:vml" Requires="v">
                <p:oleObj spid="_x0000_s322615" name="Equation" r:id="rId7" imgW="1180588" imgH="266584" progId="">
                  <p:embed/>
                </p:oleObj>
              </mc:Choice>
              <mc:Fallback>
                <p:oleObj name="Equation" r:id="rId7" imgW="1180588" imgH="266584"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1575" y="4191000"/>
                        <a:ext cx="23622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90475"/>
                                        </p:tgtEl>
                                        <p:attrNameLst>
                                          <p:attrName>style.visibility</p:attrName>
                                        </p:attrNameLst>
                                      </p:cBhvr>
                                      <p:to>
                                        <p:strVal val="visible"/>
                                      </p:to>
                                    </p:set>
                                    <p:anim calcmode="lin" valueType="num">
                                      <p:cBhvr>
                                        <p:cTn id="7" dur="500" fill="hold"/>
                                        <p:tgtEl>
                                          <p:spTgt spid="190475"/>
                                        </p:tgtEl>
                                        <p:attrNameLst>
                                          <p:attrName>ppt_w</p:attrName>
                                        </p:attrNameLst>
                                      </p:cBhvr>
                                      <p:tavLst>
                                        <p:tav tm="0">
                                          <p:val>
                                            <p:fltVal val="0"/>
                                          </p:val>
                                        </p:tav>
                                        <p:tav tm="100000">
                                          <p:val>
                                            <p:strVal val="#ppt_w"/>
                                          </p:val>
                                        </p:tav>
                                      </p:tavLst>
                                    </p:anim>
                                    <p:anim calcmode="lin" valueType="num">
                                      <p:cBhvr>
                                        <p:cTn id="8" dur="500" fill="hold"/>
                                        <p:tgtEl>
                                          <p:spTgt spid="19047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17411">
                                            <p:txEl>
                                              <p:pRg st="4" end="4"/>
                                            </p:txEl>
                                          </p:spTgt>
                                        </p:tgtEl>
                                        <p:attrNameLst>
                                          <p:attrName>style.visibility</p:attrName>
                                        </p:attrNameLst>
                                      </p:cBhvr>
                                      <p:to>
                                        <p:strVal val="visible"/>
                                      </p:to>
                                    </p:set>
                                    <p:animEffect transition="in" filter="slide(fromBottom)">
                                      <p:cBhvr>
                                        <p:cTn id="13" dur="500"/>
                                        <p:tgtEl>
                                          <p:spTgt spid="17411">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17411">
                                            <p:txEl>
                                              <p:pRg st="10" end="10"/>
                                            </p:txEl>
                                          </p:spTgt>
                                        </p:tgtEl>
                                        <p:attrNameLst>
                                          <p:attrName>style.visibility</p:attrName>
                                        </p:attrNameLst>
                                      </p:cBhvr>
                                      <p:to>
                                        <p:strVal val="visible"/>
                                      </p:to>
                                    </p:set>
                                    <p:animEffect transition="in" filter="slide(fromBottom)">
                                      <p:cBhvr>
                                        <p:cTn id="30" dur="500"/>
                                        <p:tgtEl>
                                          <p:spTgt spid="174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457200" y="854075"/>
            <a:ext cx="8231188" cy="2027238"/>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                                                         ，试用施密特正交化</a:t>
            </a:r>
          </a:p>
          <a:p>
            <a:pPr marL="342900" indent="-3429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过程把这组向量规范正交化．</a:t>
            </a:r>
          </a:p>
          <a:p>
            <a:pPr marL="342900" indent="-342900">
              <a:lnSpc>
                <a:spcPct val="14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zh-CN" altLang="en-US" sz="2400" b="1">
                <a:solidFill>
                  <a:srgbClr val="000000"/>
                </a:solidFill>
                <a:latin typeface="Times New Roman" pitchFamily="18" charset="0"/>
                <a:ea typeface="楷体_GB2312"/>
                <a:cs typeface="楷体_GB2312"/>
              </a:rPr>
              <a:t>第一步正交化，取</a:t>
            </a:r>
          </a:p>
        </p:txBody>
      </p:sp>
      <p:graphicFrame>
        <p:nvGraphicFramePr>
          <p:cNvPr id="323588" name="Object 4"/>
          <p:cNvGraphicFramePr>
            <a:graphicFrameLocks noChangeAspect="1"/>
          </p:cNvGraphicFramePr>
          <p:nvPr/>
        </p:nvGraphicFramePr>
        <p:xfrm>
          <a:off x="1538288" y="442913"/>
          <a:ext cx="4186237" cy="1395412"/>
        </p:xfrm>
        <a:graphic>
          <a:graphicData uri="http://schemas.openxmlformats.org/presentationml/2006/ole">
            <mc:AlternateContent xmlns:mc="http://schemas.openxmlformats.org/markup-compatibility/2006">
              <mc:Choice xmlns:v="urn:schemas-microsoft-com:vml" Requires="v">
                <p:oleObj spid="_x0000_s323620" name="Equation" r:id="rId3" imgW="2095500" imgH="698500" progId="">
                  <p:embed/>
                </p:oleObj>
              </mc:Choice>
              <mc:Fallback>
                <p:oleObj name="Equation" r:id="rId3" imgW="2095500" imgH="698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442913"/>
                        <a:ext cx="4186237" cy="1395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1733" name="Object 5"/>
          <p:cNvGraphicFramePr>
            <a:graphicFrameLocks noChangeAspect="1"/>
          </p:cNvGraphicFramePr>
          <p:nvPr/>
        </p:nvGraphicFramePr>
        <p:xfrm>
          <a:off x="568325" y="3006725"/>
          <a:ext cx="7975600" cy="3302000"/>
        </p:xfrm>
        <a:graphic>
          <a:graphicData uri="http://schemas.openxmlformats.org/presentationml/2006/ole">
            <mc:AlternateContent xmlns:mc="http://schemas.openxmlformats.org/markup-compatibility/2006">
              <mc:Choice xmlns:v="urn:schemas-microsoft-com:vml" Requires="v">
                <p:oleObj spid="_x0000_s323621" name="Equation" r:id="rId5" imgW="3987800" imgH="1651000" progId="">
                  <p:embed/>
                </p:oleObj>
              </mc:Choice>
              <mc:Fallback>
                <p:oleObj name="Equation" r:id="rId5" imgW="3987800" imgH="16510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5" y="3006725"/>
                        <a:ext cx="7975600" cy="330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01730">
                                            <p:txEl>
                                              <p:pRg st="3" end="3"/>
                                            </p:txEl>
                                          </p:spTgt>
                                        </p:tgtEl>
                                        <p:attrNameLst>
                                          <p:attrName>style.visibility</p:attrName>
                                        </p:attrNameLst>
                                      </p:cBhvr>
                                      <p:to>
                                        <p:strVal val="visible"/>
                                      </p:to>
                                    </p:set>
                                    <p:animEffect transition="in" filter="slide(fromBottom)">
                                      <p:cBhvr>
                                        <p:cTn id="7" dur="500"/>
                                        <p:tgtEl>
                                          <p:spTgt spid="201730">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1733"/>
                                        </p:tgtEl>
                                        <p:attrNameLst>
                                          <p:attrName>style.visibility</p:attrName>
                                        </p:attrNameLst>
                                      </p:cBhvr>
                                      <p:to>
                                        <p:strVal val="visible"/>
                                      </p:to>
                                    </p:set>
                                    <p:animEffect transition="in" filter="box(in)">
                                      <p:cBhvr>
                                        <p:cTn id="12" dur="500"/>
                                        <p:tgtEl>
                                          <p:spTgt spid="201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2" name="Object 18"/>
          <p:cNvGraphicFramePr>
            <a:graphicFrameLocks noChangeAspect="1"/>
          </p:cNvGraphicFramePr>
          <p:nvPr/>
        </p:nvGraphicFramePr>
        <p:xfrm>
          <a:off x="1219200" y="4149725"/>
          <a:ext cx="3581400" cy="2070100"/>
        </p:xfrm>
        <a:graphic>
          <a:graphicData uri="http://schemas.openxmlformats.org/presentationml/2006/ole">
            <mc:AlternateContent xmlns:mc="http://schemas.openxmlformats.org/markup-compatibility/2006">
              <mc:Choice xmlns:v="urn:schemas-microsoft-com:vml" Requires="v">
                <p:oleObj spid="_x0000_s23634" name="Equation" r:id="rId3" imgW="1625600" imgH="939800" progId="">
                  <p:embed/>
                </p:oleObj>
              </mc:Choice>
              <mc:Fallback>
                <p:oleObj name="Equation" r:id="rId3" imgW="1625600" imgH="939800"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149725"/>
                        <a:ext cx="3581400" cy="207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19"/>
          <p:cNvGraphicFramePr>
            <a:graphicFrameLocks noChangeAspect="1"/>
          </p:cNvGraphicFramePr>
          <p:nvPr/>
        </p:nvGraphicFramePr>
        <p:xfrm>
          <a:off x="1219200" y="1557338"/>
          <a:ext cx="3271838" cy="2068512"/>
        </p:xfrm>
        <a:graphic>
          <a:graphicData uri="http://schemas.openxmlformats.org/presentationml/2006/ole">
            <mc:AlternateContent xmlns:mc="http://schemas.openxmlformats.org/markup-compatibility/2006">
              <mc:Choice xmlns:v="urn:schemas-microsoft-com:vml" Requires="v">
                <p:oleObj spid="_x0000_s23635" name="Equation" r:id="rId5" imgW="1485900" imgH="939800" progId="">
                  <p:embed/>
                </p:oleObj>
              </mc:Choice>
              <mc:Fallback>
                <p:oleObj name="Equation" r:id="rId5" imgW="1485900" imgH="939800"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1557338"/>
                        <a:ext cx="3271838" cy="206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74" name="Text Box 4"/>
          <p:cNvSpPr txBox="1">
            <a:spLocks noChangeArrowheads="1"/>
          </p:cNvSpPr>
          <p:nvPr/>
        </p:nvSpPr>
        <p:spPr bwMode="auto">
          <a:xfrm>
            <a:off x="609600" y="457200"/>
            <a:ext cx="1725613" cy="466725"/>
          </a:xfrm>
          <a:prstGeom prst="rect">
            <a:avLst/>
          </a:prstGeom>
          <a:solidFill>
            <a:srgbClr val="FFFF99">
              <a:alpha val="50195"/>
            </a:srgbClr>
          </a:solidFill>
          <a:ln w="9525">
            <a:solidFill>
              <a:schemeClr val="tx1"/>
            </a:solid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四个结论：</a:t>
            </a:r>
          </a:p>
        </p:txBody>
      </p:sp>
      <p:sp>
        <p:nvSpPr>
          <p:cNvPr id="30725" name="Text Box 5"/>
          <p:cNvSpPr txBox="1">
            <a:spLocks noChangeArrowheads="1"/>
          </p:cNvSpPr>
          <p:nvPr/>
        </p:nvSpPr>
        <p:spPr bwMode="auto">
          <a:xfrm>
            <a:off x="609600" y="969963"/>
            <a:ext cx="2622550" cy="457200"/>
          </a:xfrm>
          <a:prstGeom prst="rect">
            <a:avLst/>
          </a:prstGeom>
          <a:noFill/>
          <a:ln w="9525">
            <a:noFill/>
            <a:miter lim="800000"/>
            <a:headEnd/>
            <a:tailEnd/>
          </a:ln>
        </p:spPr>
        <p:txBody>
          <a:bodyPr wrap="none">
            <a:spAutoFit/>
          </a:bodyPr>
          <a:lstStyle/>
          <a:p>
            <a:r>
              <a:rPr kumimoji="1" lang="en-US" altLang="zh-CN" sz="2400" b="1">
                <a:solidFill>
                  <a:srgbClr val="000000"/>
                </a:solidFill>
                <a:latin typeface="楷体_GB2312"/>
                <a:ea typeface="楷体_GB2312"/>
                <a:cs typeface="楷体_GB2312"/>
              </a:rPr>
              <a:t>(1)  </a:t>
            </a:r>
            <a:r>
              <a:rPr kumimoji="1" lang="zh-CN" altLang="en-US" sz="2400" b="1">
                <a:solidFill>
                  <a:srgbClr val="000000"/>
                </a:solidFill>
                <a:latin typeface="楷体_GB2312"/>
                <a:ea typeface="楷体_GB2312"/>
                <a:cs typeface="楷体_GB2312"/>
              </a:rPr>
              <a:t>对角行列式 </a:t>
            </a:r>
          </a:p>
        </p:txBody>
      </p:sp>
      <p:graphicFrame>
        <p:nvGraphicFramePr>
          <p:cNvPr id="30726" name="Object 20"/>
          <p:cNvGraphicFramePr>
            <a:graphicFrameLocks noChangeAspect="1"/>
          </p:cNvGraphicFramePr>
          <p:nvPr/>
        </p:nvGraphicFramePr>
        <p:xfrm>
          <a:off x="4500563" y="2374900"/>
          <a:ext cx="1803400" cy="431800"/>
        </p:xfrm>
        <a:graphic>
          <a:graphicData uri="http://schemas.openxmlformats.org/presentationml/2006/ole">
            <mc:AlternateContent xmlns:mc="http://schemas.openxmlformats.org/markup-compatibility/2006">
              <mc:Choice xmlns:v="urn:schemas-microsoft-com:vml" Requires="v">
                <p:oleObj spid="_x0000_s23636" name="Equation" r:id="rId7" imgW="1803400" imgH="431800" progId="Equation.3">
                  <p:embed/>
                </p:oleObj>
              </mc:Choice>
              <mc:Fallback>
                <p:oleObj name="Equation" r:id="rId7" imgW="1803400" imgH="431800" progId="Equation.3">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0563" y="2374900"/>
                        <a:ext cx="18034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7" name="Text Box 7"/>
          <p:cNvSpPr txBox="1">
            <a:spLocks noChangeArrowheads="1"/>
          </p:cNvSpPr>
          <p:nvPr/>
        </p:nvSpPr>
        <p:spPr bwMode="auto">
          <a:xfrm>
            <a:off x="533400" y="3733800"/>
            <a:ext cx="7010400" cy="457200"/>
          </a:xfrm>
          <a:prstGeom prst="rect">
            <a:avLst/>
          </a:prstGeom>
          <a:noFill/>
          <a:ln w="9525">
            <a:noFill/>
            <a:miter lim="800000"/>
            <a:headEnd/>
            <a:tailEnd/>
          </a:ln>
        </p:spPr>
        <p:txBody>
          <a:bodyPr>
            <a:spAutoFit/>
          </a:bodyPr>
          <a:lstStyle/>
          <a:p>
            <a:r>
              <a:rPr kumimoji="1" lang="en-US" altLang="zh-CN" sz="2400" b="1">
                <a:solidFill>
                  <a:srgbClr val="000000"/>
                </a:solidFill>
                <a:latin typeface="楷体_GB2312"/>
                <a:ea typeface="楷体_GB2312"/>
                <a:cs typeface="楷体_GB2312"/>
              </a:rPr>
              <a:t>(2) </a:t>
            </a:r>
          </a:p>
        </p:txBody>
      </p:sp>
      <p:graphicFrame>
        <p:nvGraphicFramePr>
          <p:cNvPr id="30728" name="Object 21"/>
          <p:cNvGraphicFramePr>
            <a:graphicFrameLocks noChangeAspect="1"/>
          </p:cNvGraphicFramePr>
          <p:nvPr/>
        </p:nvGraphicFramePr>
        <p:xfrm>
          <a:off x="4727575" y="4679950"/>
          <a:ext cx="3459163" cy="781050"/>
        </p:xfrm>
        <a:graphic>
          <a:graphicData uri="http://schemas.openxmlformats.org/presentationml/2006/ole">
            <mc:AlternateContent xmlns:mc="http://schemas.openxmlformats.org/markup-compatibility/2006">
              <mc:Choice xmlns:v="urn:schemas-microsoft-com:vml" Requires="v">
                <p:oleObj spid="_x0000_s23637" name="Equation" r:id="rId9" imgW="1574117" imgH="355446" progId="">
                  <p:embed/>
                </p:oleObj>
              </mc:Choice>
              <mc:Fallback>
                <p:oleObj name="Equation" r:id="rId9" imgW="1574117" imgH="355446" progId="">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7575" y="4679950"/>
                        <a:ext cx="3459163"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9" name="Line 9"/>
          <p:cNvSpPr>
            <a:spLocks noChangeShapeType="1"/>
          </p:cNvSpPr>
          <p:nvPr/>
        </p:nvSpPr>
        <p:spPr bwMode="auto">
          <a:xfrm>
            <a:off x="1981200" y="1628775"/>
            <a:ext cx="2376488" cy="1800225"/>
          </a:xfrm>
          <a:prstGeom prst="line">
            <a:avLst/>
          </a:prstGeom>
          <a:noFill/>
          <a:ln w="28575">
            <a:solidFill>
              <a:srgbClr val="FF0000"/>
            </a:solidFill>
            <a:prstDash val="dash"/>
            <a:round/>
            <a:headEnd/>
            <a:tailEnd/>
          </a:ln>
        </p:spPr>
        <p:txBody>
          <a:bodyPr/>
          <a:lstStyle/>
          <a:p>
            <a:endParaRPr lang="zh-CN" altLang="en-US"/>
          </a:p>
        </p:txBody>
      </p:sp>
      <p:sp>
        <p:nvSpPr>
          <p:cNvPr id="30730" name="Line 10"/>
          <p:cNvSpPr>
            <a:spLocks noChangeShapeType="1"/>
          </p:cNvSpPr>
          <p:nvPr/>
        </p:nvSpPr>
        <p:spPr bwMode="auto">
          <a:xfrm flipH="1">
            <a:off x="1978025" y="4292600"/>
            <a:ext cx="2449513" cy="1657350"/>
          </a:xfrm>
          <a:prstGeom prst="line">
            <a:avLst/>
          </a:prstGeom>
          <a:noFill/>
          <a:ln w="28575">
            <a:solidFill>
              <a:srgbClr val="FF0000"/>
            </a:solidFill>
            <a:prstDash val="dash"/>
            <a:round/>
            <a:headEnd/>
            <a:tailEnd/>
          </a:ln>
        </p:spPr>
        <p:txBody>
          <a:bodyPr/>
          <a:lstStyle/>
          <a:p>
            <a:endParaRPr lang="zh-CN" altLang="en-US"/>
          </a:p>
        </p:txBody>
      </p:sp>
      <p:sp>
        <p:nvSpPr>
          <p:cNvPr id="30731" name="Rectangle 11"/>
          <p:cNvSpPr>
            <a:spLocks noChangeArrowheads="1"/>
          </p:cNvSpPr>
          <p:nvPr/>
        </p:nvSpPr>
        <p:spPr bwMode="auto">
          <a:xfrm>
            <a:off x="4989513" y="4638675"/>
            <a:ext cx="1296987" cy="735013"/>
          </a:xfrm>
          <a:prstGeom prst="rect">
            <a:avLst/>
          </a:prstGeom>
          <a:noFill/>
          <a:ln w="28575">
            <a:solidFill>
              <a:srgbClr val="FF0000"/>
            </a:solidFill>
            <a:miter lim="800000"/>
            <a:headEnd/>
            <a:tailEnd/>
          </a:ln>
        </p:spPr>
        <p:txBody>
          <a:bodyPr wrap="none" anchor="ctr"/>
          <a:lstStyle/>
          <a:p>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5">
                                            <p:txEl>
                                              <p:pRg st="0" end="0"/>
                                            </p:txEl>
                                          </p:spTgt>
                                        </p:tgtEl>
                                        <p:attrNameLst>
                                          <p:attrName>style.visibility</p:attrName>
                                        </p:attrNameLst>
                                      </p:cBhvr>
                                      <p:to>
                                        <p:strVal val="visible"/>
                                      </p:to>
                                    </p:set>
                                    <p:animEffect transition="in" filter="wipe(left)">
                                      <p:cBhvr>
                                        <p:cTn id="7" dur="500"/>
                                        <p:tgtEl>
                                          <p:spTgt spid="30725">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0723"/>
                                        </p:tgtEl>
                                        <p:attrNameLst>
                                          <p:attrName>style.visibility</p:attrName>
                                        </p:attrNameLst>
                                      </p:cBhvr>
                                      <p:to>
                                        <p:strVal val="visible"/>
                                      </p:to>
                                    </p:set>
                                    <p:animEffect transition="in" filter="wipe(left)">
                                      <p:cBhvr>
                                        <p:cTn id="11" dur="500"/>
                                        <p:tgtEl>
                                          <p:spTgt spid="3072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0729"/>
                                        </p:tgtEl>
                                        <p:attrNameLst>
                                          <p:attrName>style.visibility</p:attrName>
                                        </p:attrNameLst>
                                      </p:cBhvr>
                                      <p:to>
                                        <p:strVal val="visible"/>
                                      </p:to>
                                    </p:set>
                                    <p:animEffect transition="in" filter="wipe(left)">
                                      <p:cBhvr>
                                        <p:cTn id="16" dur="500"/>
                                        <p:tgtEl>
                                          <p:spTgt spid="3072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0726"/>
                                        </p:tgtEl>
                                        <p:attrNameLst>
                                          <p:attrName>style.visibility</p:attrName>
                                        </p:attrNameLst>
                                      </p:cBhvr>
                                      <p:to>
                                        <p:strVal val="visible"/>
                                      </p:to>
                                    </p:set>
                                    <p:animEffect transition="in" filter="wipe(left)">
                                      <p:cBhvr>
                                        <p:cTn id="21" dur="500"/>
                                        <p:tgtEl>
                                          <p:spTgt spid="3072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0727">
                                            <p:txEl>
                                              <p:pRg st="0" end="0"/>
                                            </p:txEl>
                                          </p:spTgt>
                                        </p:tgtEl>
                                        <p:attrNameLst>
                                          <p:attrName>style.visibility</p:attrName>
                                        </p:attrNameLst>
                                      </p:cBhvr>
                                      <p:to>
                                        <p:strVal val="visible"/>
                                      </p:to>
                                    </p:set>
                                    <p:animEffect transition="in" filter="wipe(left)">
                                      <p:cBhvr>
                                        <p:cTn id="26" dur="500"/>
                                        <p:tgtEl>
                                          <p:spTgt spid="30727">
                                            <p:txEl>
                                              <p:pRg st="0" end="0"/>
                                            </p:txEl>
                                          </p:spTgt>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30722"/>
                                        </p:tgtEl>
                                        <p:attrNameLst>
                                          <p:attrName>style.visibility</p:attrName>
                                        </p:attrNameLst>
                                      </p:cBhvr>
                                      <p:to>
                                        <p:strVal val="visible"/>
                                      </p:to>
                                    </p:set>
                                    <p:animEffect transition="in" filter="wipe(left)">
                                      <p:cBhvr>
                                        <p:cTn id="30" dur="500"/>
                                        <p:tgtEl>
                                          <p:spTgt spid="3072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0730"/>
                                        </p:tgtEl>
                                        <p:attrNameLst>
                                          <p:attrName>style.visibility</p:attrName>
                                        </p:attrNameLst>
                                      </p:cBhvr>
                                      <p:to>
                                        <p:strVal val="visible"/>
                                      </p:to>
                                    </p:set>
                                    <p:animEffect transition="in" filter="wipe(left)">
                                      <p:cBhvr>
                                        <p:cTn id="35" dur="500"/>
                                        <p:tgtEl>
                                          <p:spTgt spid="3073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30728"/>
                                        </p:tgtEl>
                                        <p:attrNameLst>
                                          <p:attrName>style.visibility</p:attrName>
                                        </p:attrNameLst>
                                      </p:cBhvr>
                                      <p:to>
                                        <p:strVal val="visible"/>
                                      </p:to>
                                    </p:set>
                                    <p:animEffect transition="in" filter="wipe(left)">
                                      <p:cBhvr>
                                        <p:cTn id="40" dur="500"/>
                                        <p:tgtEl>
                                          <p:spTgt spid="3072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0" presetClass="entr" presetSubtype="0" fill="hold" grpId="0" nodeType="clickEffect">
                                  <p:stCondLst>
                                    <p:cond delay="0"/>
                                  </p:stCondLst>
                                  <p:childTnLst>
                                    <p:set>
                                      <p:cBhvr>
                                        <p:cTn id="44" dur="1" fill="hold">
                                          <p:stCondLst>
                                            <p:cond delay="0"/>
                                          </p:stCondLst>
                                        </p:cTn>
                                        <p:tgtEl>
                                          <p:spTgt spid="30731"/>
                                        </p:tgtEl>
                                        <p:attrNameLst>
                                          <p:attrName>style.visibility</p:attrName>
                                        </p:attrNameLst>
                                      </p:cBhvr>
                                      <p:to>
                                        <p:strVal val="visible"/>
                                      </p:to>
                                    </p:set>
                                    <p:animEffect transition="in" filter="wedge">
                                      <p:cBhvr>
                                        <p:cTn id="45" dur="2000"/>
                                        <p:tgtEl>
                                          <p:spTgt spid="30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build="p" autoUpdateAnimBg="0"/>
      <p:bldP spid="30727" grpId="0" build="p" autoUpdateAnimBg="0"/>
      <p:bldP spid="30729" grpId="0" animBg="1"/>
      <p:bldP spid="30730" grpId="0" animBg="1"/>
      <p:bldP spid="30731"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457200" y="854075"/>
            <a:ext cx="8231188" cy="2027238"/>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                                                         ，试用施密特正交化</a:t>
            </a:r>
          </a:p>
          <a:p>
            <a:pPr marL="342900" indent="-3429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过程把这组向量规范正交化．</a:t>
            </a:r>
          </a:p>
          <a:p>
            <a:pPr marL="342900" indent="-342900">
              <a:lnSpc>
                <a:spcPct val="14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zh-CN" altLang="en-US" sz="2400" b="1">
                <a:solidFill>
                  <a:srgbClr val="000000"/>
                </a:solidFill>
                <a:latin typeface="Times New Roman" pitchFamily="18" charset="0"/>
                <a:ea typeface="楷体_GB2312"/>
                <a:cs typeface="楷体_GB2312"/>
              </a:rPr>
              <a:t>第二步单位化，令</a:t>
            </a:r>
          </a:p>
        </p:txBody>
      </p:sp>
      <p:graphicFrame>
        <p:nvGraphicFramePr>
          <p:cNvPr id="324612" name="Object 4"/>
          <p:cNvGraphicFramePr>
            <a:graphicFrameLocks noChangeAspect="1"/>
          </p:cNvGraphicFramePr>
          <p:nvPr/>
        </p:nvGraphicFramePr>
        <p:xfrm>
          <a:off x="1538288" y="442913"/>
          <a:ext cx="4186237" cy="1395412"/>
        </p:xfrm>
        <a:graphic>
          <a:graphicData uri="http://schemas.openxmlformats.org/presentationml/2006/ole">
            <mc:AlternateContent xmlns:mc="http://schemas.openxmlformats.org/markup-compatibility/2006">
              <mc:Choice xmlns:v="urn:schemas-microsoft-com:vml" Requires="v">
                <p:oleObj spid="_x0000_s324644" name="Equation" r:id="rId3" imgW="2095500" imgH="698500" progId="">
                  <p:embed/>
                </p:oleObj>
              </mc:Choice>
              <mc:Fallback>
                <p:oleObj name="Equation" r:id="rId3" imgW="2095500" imgH="698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442913"/>
                        <a:ext cx="4186237" cy="1395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56" name="Object 5"/>
          <p:cNvGraphicFramePr>
            <a:graphicFrameLocks noChangeAspect="1"/>
          </p:cNvGraphicFramePr>
          <p:nvPr/>
        </p:nvGraphicFramePr>
        <p:xfrm>
          <a:off x="3044825" y="2524125"/>
          <a:ext cx="3022600" cy="4267200"/>
        </p:xfrm>
        <a:graphic>
          <a:graphicData uri="http://schemas.openxmlformats.org/presentationml/2006/ole">
            <mc:AlternateContent xmlns:mc="http://schemas.openxmlformats.org/markup-compatibility/2006">
              <mc:Choice xmlns:v="urn:schemas-microsoft-com:vml" Requires="v">
                <p:oleObj spid="_x0000_s324645" name="Equation" r:id="rId5" imgW="1511300" imgH="2133600" progId="">
                  <p:embed/>
                </p:oleObj>
              </mc:Choice>
              <mc:Fallback>
                <p:oleObj name="Equation" r:id="rId5" imgW="1511300" imgH="21336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4825" y="2524125"/>
                        <a:ext cx="3022600" cy="426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02754">
                                            <p:txEl>
                                              <p:pRg st="3" end="3"/>
                                            </p:txEl>
                                          </p:spTgt>
                                        </p:tgtEl>
                                        <p:attrNameLst>
                                          <p:attrName>style.visibility</p:attrName>
                                        </p:attrNameLst>
                                      </p:cBhvr>
                                      <p:to>
                                        <p:strVal val="visible"/>
                                      </p:to>
                                    </p:set>
                                    <p:animEffect transition="in" filter="slide(fromBottom)">
                                      <p:cBhvr>
                                        <p:cTn id="7" dur="500"/>
                                        <p:tgtEl>
                                          <p:spTgt spid="202754">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2756"/>
                                        </p:tgtEl>
                                        <p:attrNameLst>
                                          <p:attrName>style.visibility</p:attrName>
                                        </p:attrNameLst>
                                      </p:cBhvr>
                                      <p:to>
                                        <p:strVal val="visible"/>
                                      </p:to>
                                    </p:set>
                                    <p:animEffect transition="in" filter="box(in)">
                                      <p:cBhvr>
                                        <p:cTn id="12" dur="500"/>
                                        <p:tgtEl>
                                          <p:spTgt spid="202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auto">
          <a:xfrm>
            <a:off x="279400" y="854075"/>
            <a:ext cx="8569325" cy="5751513"/>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已知               ，试求非零向量</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，使</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两两正交</a:t>
            </a:r>
            <a:r>
              <a:rPr kumimoji="1" lang="en-US" altLang="zh-CN" sz="2400" b="1">
                <a:solidFill>
                  <a:srgbClr val="000000"/>
                </a:solidFill>
                <a:latin typeface="楷体_GB2312"/>
                <a:ea typeface="楷体_GB2312"/>
                <a:cs typeface="楷体_GB2312"/>
              </a:rPr>
              <a:t>.</a:t>
            </a:r>
          </a:p>
          <a:p>
            <a:pPr marL="342900" indent="-342900">
              <a:lnSpc>
                <a:spcPct val="140000"/>
              </a:lnSpc>
              <a:spcBef>
                <a:spcPct val="20000"/>
              </a:spcBef>
              <a:buClr>
                <a:srgbClr val="0000FF"/>
              </a:buClr>
              <a:buSzPct val="75000"/>
              <a:buFont typeface="Wingdings" pitchFamily="2" charset="2"/>
              <a:buNone/>
            </a:pPr>
            <a:endParaRPr kumimoji="1" lang="en-US" altLang="zh-CN" sz="2400" b="1">
              <a:solidFill>
                <a:srgbClr val="0000FF"/>
              </a:solidFill>
              <a:latin typeface="Times New Roman" pitchFamily="18" charset="0"/>
              <a:ea typeface="楷体_GB2312"/>
              <a:cs typeface="楷体_GB2312"/>
            </a:endParaRPr>
          </a:p>
          <a:p>
            <a:pPr marL="342900" indent="-342900">
              <a:lnSpc>
                <a:spcPct val="14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zh-CN" altLang="en-US" sz="2400" b="1">
                <a:solidFill>
                  <a:srgbClr val="000000"/>
                </a:solidFill>
                <a:latin typeface="Times New Roman" pitchFamily="18" charset="0"/>
                <a:ea typeface="楷体_GB2312"/>
                <a:cs typeface="楷体_GB2312"/>
              </a:rPr>
              <a:t>若</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，则</a:t>
            </a:r>
          </a:p>
          <a:p>
            <a:pPr marL="342900" indent="-342900">
              <a:lnSpc>
                <a:spcPct val="14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0</a:t>
            </a:r>
          </a:p>
          <a:p>
            <a:pPr marL="342900" indent="-342900">
              <a:lnSpc>
                <a:spcPct val="140000"/>
              </a:lnSpc>
              <a:spcBef>
                <a:spcPct val="20000"/>
              </a:spcBef>
              <a:buClr>
                <a:srgbClr val="0000FF"/>
              </a:buClr>
              <a:buSzPct val="75000"/>
              <a:buFont typeface="Wingdings" pitchFamily="2" charset="2"/>
              <a:buNone/>
            </a:pP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0</a:t>
            </a:r>
          </a:p>
          <a:p>
            <a:pPr marL="342900" indent="-342900">
              <a:lnSpc>
                <a:spcPct val="14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即</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应满足方程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0 </a:t>
            </a:r>
            <a:r>
              <a:rPr kumimoji="1" lang="zh-CN" altLang="en-US" sz="2400" b="1">
                <a:solidFill>
                  <a:srgbClr val="000000"/>
                </a:solidFill>
                <a:latin typeface="Times New Roman" pitchFamily="18" charset="0"/>
                <a:ea typeface="楷体_GB2312"/>
                <a:cs typeface="楷体_GB2312"/>
              </a:rPr>
              <a:t>．</a:t>
            </a:r>
          </a:p>
          <a:p>
            <a:pPr marL="342900" indent="-342900">
              <a:lnSpc>
                <a:spcPct val="14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4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基础解系为</a:t>
            </a:r>
          </a:p>
          <a:p>
            <a:pPr marL="342900" indent="-342900">
              <a:lnSpc>
                <a:spcPct val="14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4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把基础解系正交化即为所求．</a:t>
            </a:r>
          </a:p>
        </p:txBody>
      </p:sp>
      <p:graphicFrame>
        <p:nvGraphicFramePr>
          <p:cNvPr id="325637" name="Object 5"/>
          <p:cNvGraphicFramePr>
            <a:graphicFrameLocks noChangeAspect="1"/>
          </p:cNvGraphicFramePr>
          <p:nvPr/>
        </p:nvGraphicFramePr>
        <p:xfrm>
          <a:off x="1609725" y="442913"/>
          <a:ext cx="1090613" cy="1395412"/>
        </p:xfrm>
        <a:graphic>
          <a:graphicData uri="http://schemas.openxmlformats.org/presentationml/2006/ole">
            <mc:AlternateContent xmlns:mc="http://schemas.openxmlformats.org/markup-compatibility/2006">
              <mc:Choice xmlns:v="urn:schemas-microsoft-com:vml" Requires="v">
                <p:oleObj spid="_x0000_s325685" name="Equation" r:id="rId4" imgW="545863" imgH="698197" progId="">
                  <p:embed/>
                </p:oleObj>
              </mc:Choice>
              <mc:Fallback>
                <p:oleObj name="Equation" r:id="rId4" imgW="545863" imgH="698197"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725" y="442913"/>
                        <a:ext cx="1090613" cy="1395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81" name="Object 6"/>
          <p:cNvGraphicFramePr>
            <a:graphicFrameLocks noChangeAspect="1"/>
          </p:cNvGraphicFramePr>
          <p:nvPr/>
        </p:nvGraphicFramePr>
        <p:xfrm>
          <a:off x="1976438" y="4508500"/>
          <a:ext cx="2740025" cy="1395413"/>
        </p:xfrm>
        <a:graphic>
          <a:graphicData uri="http://schemas.openxmlformats.org/presentationml/2006/ole">
            <mc:AlternateContent xmlns:mc="http://schemas.openxmlformats.org/markup-compatibility/2006">
              <mc:Choice xmlns:v="urn:schemas-microsoft-com:vml" Requires="v">
                <p:oleObj spid="_x0000_s325686" name="Equation" r:id="rId6" imgW="1371600" imgH="698500" progId="">
                  <p:embed/>
                </p:oleObj>
              </mc:Choice>
              <mc:Fallback>
                <p:oleObj name="Equation" r:id="rId6" imgW="1371600" imgH="698500" progId="">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6438" y="4508500"/>
                        <a:ext cx="2740025" cy="1395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82" name="Object 7"/>
          <p:cNvGraphicFramePr>
            <a:graphicFrameLocks noChangeAspect="1"/>
          </p:cNvGraphicFramePr>
          <p:nvPr/>
        </p:nvGraphicFramePr>
        <p:xfrm>
          <a:off x="5526088" y="4508500"/>
          <a:ext cx="2992437" cy="1395413"/>
        </p:xfrm>
        <a:graphic>
          <a:graphicData uri="http://schemas.openxmlformats.org/presentationml/2006/ole">
            <mc:AlternateContent xmlns:mc="http://schemas.openxmlformats.org/markup-compatibility/2006">
              <mc:Choice xmlns:v="urn:schemas-microsoft-com:vml" Requires="v">
                <p:oleObj spid="_x0000_s325687" name="Equation" r:id="rId8" imgW="1498600" imgH="698500" progId="">
                  <p:embed/>
                </p:oleObj>
              </mc:Choice>
              <mc:Fallback>
                <p:oleObj name="Equation" r:id="rId8" imgW="1498600" imgH="698500" progId="">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6088" y="4508500"/>
                        <a:ext cx="2992437" cy="1395413"/>
                      </a:xfrm>
                      <a:prstGeom prst="rect">
                        <a:avLst/>
                      </a:prstGeom>
                      <a:solidFill>
                        <a:schemeClr val="folHlink"/>
                      </a:solidFill>
                    </p:spPr>
                  </p:pic>
                </p:oleObj>
              </mc:Fallback>
            </mc:AlternateContent>
          </a:graphicData>
        </a:graphic>
      </p:graphicFrame>
      <p:sp>
        <p:nvSpPr>
          <p:cNvPr id="20488" name="Rectangle 8"/>
          <p:cNvSpPr>
            <a:spLocks noChangeArrowheads="1"/>
          </p:cNvSpPr>
          <p:nvPr/>
        </p:nvSpPr>
        <p:spPr bwMode="auto">
          <a:xfrm>
            <a:off x="4084638" y="6169025"/>
            <a:ext cx="3295650"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Times New Roman" pitchFamily="18" charset="0"/>
                <a:ea typeface="楷体_GB2312"/>
                <a:cs typeface="楷体_GB2312"/>
              </a:rPr>
              <a:t>（以保证 </a:t>
            </a:r>
            <a:r>
              <a:rPr kumimoji="1" lang="en-US" altLang="zh-CN" sz="2400" b="1" i="1">
                <a:solidFill>
                  <a:srgbClr val="FF0000"/>
                </a:solidFill>
                <a:latin typeface="Times New Roman" pitchFamily="18" charset="0"/>
                <a:ea typeface="楷体_GB2312"/>
                <a:cs typeface="楷体_GB2312"/>
              </a:rPr>
              <a:t>a</a:t>
            </a:r>
            <a:r>
              <a:rPr kumimoji="1" lang="en-US" altLang="zh-CN" sz="2400" b="1" baseline="-25000">
                <a:solidFill>
                  <a:srgbClr val="FF0000"/>
                </a:solidFill>
                <a:latin typeface="Times New Roman" pitchFamily="18" charset="0"/>
                <a:ea typeface="楷体_GB2312"/>
                <a:cs typeface="楷体_GB2312"/>
              </a:rPr>
              <a:t>2</a:t>
            </a:r>
            <a:r>
              <a:rPr kumimoji="1" lang="en-US" altLang="zh-CN"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a</a:t>
            </a:r>
            <a:r>
              <a:rPr kumimoji="1" lang="en-US" altLang="zh-CN" sz="2400" b="1" baseline="-25000">
                <a:solidFill>
                  <a:srgbClr val="FF0000"/>
                </a:solidFill>
                <a:latin typeface="Times New Roman" pitchFamily="18" charset="0"/>
                <a:ea typeface="楷体_GB2312"/>
                <a:cs typeface="楷体_GB2312"/>
              </a:rPr>
              <a:t>3</a:t>
            </a:r>
            <a:r>
              <a:rPr kumimoji="1" lang="zh-CN" altLang="en-US" sz="2400" b="1">
                <a:solidFill>
                  <a:srgbClr val="FF0000"/>
                </a:solidFill>
                <a:latin typeface="Times New Roman" pitchFamily="18" charset="0"/>
                <a:ea typeface="楷体_GB2312"/>
                <a:cs typeface="楷体_GB2312"/>
              </a:rPr>
              <a:t> 成立）</a:t>
            </a:r>
            <a:endParaRPr kumimoji="1" lang="en-US" altLang="zh-CN" sz="2400" b="1">
              <a:solidFill>
                <a:srgbClr val="FF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03778">
                                            <p:txEl>
                                              <p:pRg st="2" end="2"/>
                                            </p:txEl>
                                          </p:spTgt>
                                        </p:tgtEl>
                                        <p:attrNameLst>
                                          <p:attrName>style.visibility</p:attrName>
                                        </p:attrNameLst>
                                      </p:cBhvr>
                                      <p:to>
                                        <p:strVal val="visible"/>
                                      </p:to>
                                    </p:set>
                                    <p:animEffect transition="in" filter="slide(fromBottom)">
                                      <p:cBhvr>
                                        <p:cTn id="7" dur="500"/>
                                        <p:tgtEl>
                                          <p:spTgt spid="203778">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03778">
                                            <p:txEl>
                                              <p:pRg st="3" end="3"/>
                                            </p:txEl>
                                          </p:spTgt>
                                        </p:tgtEl>
                                        <p:attrNameLst>
                                          <p:attrName>style.visibility</p:attrName>
                                        </p:attrNameLst>
                                      </p:cBhvr>
                                      <p:to>
                                        <p:strVal val="visible"/>
                                      </p:to>
                                    </p:set>
                                    <p:animEffect transition="in" filter="slide(fromBottom)">
                                      <p:cBhvr>
                                        <p:cTn id="12" dur="500"/>
                                        <p:tgtEl>
                                          <p:spTgt spid="203778">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03778">
                                            <p:txEl>
                                              <p:pRg st="4" end="4"/>
                                            </p:txEl>
                                          </p:spTgt>
                                        </p:tgtEl>
                                        <p:attrNameLst>
                                          <p:attrName>style.visibility</p:attrName>
                                        </p:attrNameLst>
                                      </p:cBhvr>
                                      <p:to>
                                        <p:strVal val="visible"/>
                                      </p:to>
                                    </p:set>
                                    <p:animEffect transition="in" filter="slide(fromBottom)">
                                      <p:cBhvr>
                                        <p:cTn id="17" dur="500"/>
                                        <p:tgtEl>
                                          <p:spTgt spid="203778">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03778">
                                            <p:txEl>
                                              <p:pRg st="5" end="5"/>
                                            </p:txEl>
                                          </p:spTgt>
                                        </p:tgtEl>
                                        <p:attrNameLst>
                                          <p:attrName>style.visibility</p:attrName>
                                        </p:attrNameLst>
                                      </p:cBhvr>
                                      <p:to>
                                        <p:strVal val="visible"/>
                                      </p:to>
                                    </p:set>
                                    <p:animEffect transition="in" filter="slide(fromBottom)">
                                      <p:cBhvr>
                                        <p:cTn id="22" dur="500"/>
                                        <p:tgtEl>
                                          <p:spTgt spid="203778">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03778">
                                            <p:txEl>
                                              <p:pRg st="7" end="7"/>
                                            </p:txEl>
                                          </p:spTgt>
                                        </p:tgtEl>
                                        <p:attrNameLst>
                                          <p:attrName>style.visibility</p:attrName>
                                        </p:attrNameLst>
                                      </p:cBhvr>
                                      <p:to>
                                        <p:strVal val="visible"/>
                                      </p:to>
                                    </p:set>
                                    <p:animEffect transition="in" filter="blinds(horizontal)">
                                      <p:cBhvr>
                                        <p:cTn id="27" dur="500"/>
                                        <p:tgtEl>
                                          <p:spTgt spid="203778">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03781"/>
                                        </p:tgtEl>
                                        <p:attrNameLst>
                                          <p:attrName>style.visibility</p:attrName>
                                        </p:attrNameLst>
                                      </p:cBhvr>
                                      <p:to>
                                        <p:strVal val="visible"/>
                                      </p:to>
                                    </p:set>
                                    <p:animEffect transition="in" filter="blinds(horizontal)">
                                      <p:cBhvr>
                                        <p:cTn id="30" dur="500"/>
                                        <p:tgtEl>
                                          <p:spTgt spid="20378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203782"/>
                                        </p:tgtEl>
                                        <p:attrNameLst>
                                          <p:attrName>style.visibility</p:attrName>
                                        </p:attrNameLst>
                                      </p:cBhvr>
                                      <p:to>
                                        <p:strVal val="visible"/>
                                      </p:to>
                                    </p:set>
                                    <p:animEffect transition="in" filter="box(in)">
                                      <p:cBhvr>
                                        <p:cTn id="35" dur="500"/>
                                        <p:tgtEl>
                                          <p:spTgt spid="20378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nodeType="clickEffect">
                                  <p:stCondLst>
                                    <p:cond delay="0"/>
                                  </p:stCondLst>
                                  <p:childTnLst>
                                    <p:set>
                                      <p:cBhvr>
                                        <p:cTn id="39" dur="1" fill="hold">
                                          <p:stCondLst>
                                            <p:cond delay="0"/>
                                          </p:stCondLst>
                                        </p:cTn>
                                        <p:tgtEl>
                                          <p:spTgt spid="203778">
                                            <p:txEl>
                                              <p:pRg st="9" end="9"/>
                                            </p:txEl>
                                          </p:spTgt>
                                        </p:tgtEl>
                                        <p:attrNameLst>
                                          <p:attrName>style.visibility</p:attrName>
                                        </p:attrNameLst>
                                      </p:cBhvr>
                                      <p:to>
                                        <p:strVal val="visible"/>
                                      </p:to>
                                    </p:set>
                                    <p:animEffect transition="in" filter="slide(fromBottom)">
                                      <p:cBhvr>
                                        <p:cTn id="40" dur="500"/>
                                        <p:tgtEl>
                                          <p:spTgt spid="203778">
                                            <p:txEl>
                                              <p:pRg st="9" end="9"/>
                                            </p:txEl>
                                          </p:spTgt>
                                        </p:tgtEl>
                                      </p:cBhvr>
                                    </p:animEffect>
                                  </p:childTnLst>
                                  <p:subTnLst>
                                    <p:audio>
                                      <p:cMediaNode>
                                        <p:cTn display="0" masterRel="sameClick">
                                          <p:stCondLst>
                                            <p:cond evt="begin" delay="0">
                                              <p:tn val="38"/>
                                            </p:cond>
                                          </p:stCondLst>
                                          <p:endCondLst>
                                            <p:cond evt="onStopAudio" delay="0">
                                              <p:tgtEl>
                                                <p:sldTgt/>
                                              </p:tgtEl>
                                            </p:cond>
                                          </p:endCondLst>
                                        </p:cTn>
                                        <p:tgtEl>
                                          <p:sndTgt r:embed="rId3" name="cashreg.wav"/>
                                        </p:tgtEl>
                                      </p:cMediaNode>
                                    </p:audio>
                                  </p:sub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0" fill="hold" grpId="0" nodeType="clickEffect">
                                  <p:stCondLst>
                                    <p:cond delay="0"/>
                                  </p:stCondLst>
                                  <p:childTnLst>
                                    <p:set>
                                      <p:cBhvr>
                                        <p:cTn id="44" dur="1" fill="hold">
                                          <p:stCondLst>
                                            <p:cond delay="0"/>
                                          </p:stCondLst>
                                        </p:cTn>
                                        <p:tgtEl>
                                          <p:spTgt spid="20488"/>
                                        </p:tgtEl>
                                        <p:attrNameLst>
                                          <p:attrName>style.visibility</p:attrName>
                                        </p:attrNameLst>
                                      </p:cBhvr>
                                      <p:to>
                                        <p:strVal val="visible"/>
                                      </p:to>
                                    </p:set>
                                    <p:anim calcmode="lin" valueType="num">
                                      <p:cBhvr>
                                        <p:cTn id="45" dur="500" fill="hold"/>
                                        <p:tgtEl>
                                          <p:spTgt spid="20488"/>
                                        </p:tgtEl>
                                        <p:attrNameLst>
                                          <p:attrName>ppt_w</p:attrName>
                                        </p:attrNameLst>
                                      </p:cBhvr>
                                      <p:tavLst>
                                        <p:tav tm="0">
                                          <p:val>
                                            <p:fltVal val="0"/>
                                          </p:val>
                                        </p:tav>
                                        <p:tav tm="100000">
                                          <p:val>
                                            <p:strVal val="#ppt_w"/>
                                          </p:val>
                                        </p:tav>
                                      </p:tavLst>
                                    </p:anim>
                                    <p:anim calcmode="lin" valueType="num">
                                      <p:cBhvr>
                                        <p:cTn id="46" dur="500" fill="hold"/>
                                        <p:tgtEl>
                                          <p:spTgt spid="2048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8" name="Rectangle 10"/>
          <p:cNvSpPr>
            <a:spLocks noChangeArrowheads="1"/>
          </p:cNvSpPr>
          <p:nvPr/>
        </p:nvSpPr>
        <p:spPr bwMode="auto">
          <a:xfrm>
            <a:off x="7034213" y="1557338"/>
            <a:ext cx="144462" cy="358775"/>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1499" name="Rectangle 11"/>
          <p:cNvSpPr>
            <a:spLocks noChangeArrowheads="1"/>
          </p:cNvSpPr>
          <p:nvPr/>
        </p:nvSpPr>
        <p:spPr bwMode="auto">
          <a:xfrm>
            <a:off x="7423150" y="1989138"/>
            <a:ext cx="144463" cy="358775"/>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1500" name="Rectangle 12"/>
          <p:cNvSpPr>
            <a:spLocks noChangeArrowheads="1"/>
          </p:cNvSpPr>
          <p:nvPr/>
        </p:nvSpPr>
        <p:spPr bwMode="auto">
          <a:xfrm>
            <a:off x="8301038" y="2794000"/>
            <a:ext cx="144462" cy="358775"/>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1495" name="Rectangle 7"/>
          <p:cNvSpPr>
            <a:spLocks noChangeArrowheads="1"/>
          </p:cNvSpPr>
          <p:nvPr/>
        </p:nvSpPr>
        <p:spPr bwMode="auto">
          <a:xfrm>
            <a:off x="3794125" y="1557338"/>
            <a:ext cx="647700" cy="360362"/>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1496" name="Rectangle 8"/>
          <p:cNvSpPr>
            <a:spLocks noChangeArrowheads="1"/>
          </p:cNvSpPr>
          <p:nvPr/>
        </p:nvSpPr>
        <p:spPr bwMode="auto">
          <a:xfrm>
            <a:off x="4572000" y="1989138"/>
            <a:ext cx="647700" cy="360362"/>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1497" name="Rectangle 9"/>
          <p:cNvSpPr>
            <a:spLocks noChangeArrowheads="1"/>
          </p:cNvSpPr>
          <p:nvPr/>
        </p:nvSpPr>
        <p:spPr bwMode="auto">
          <a:xfrm>
            <a:off x="5853113" y="2794000"/>
            <a:ext cx="647700" cy="360363"/>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1490" name="Rectangle 2"/>
          <p:cNvSpPr>
            <a:spLocks noChangeArrowheads="1"/>
          </p:cNvSpPr>
          <p:nvPr/>
        </p:nvSpPr>
        <p:spPr bwMode="auto">
          <a:xfrm>
            <a:off x="457200" y="504825"/>
            <a:ext cx="8229600" cy="904875"/>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如果</a:t>
            </a:r>
            <a:r>
              <a:rPr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阶矩阵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满足 </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则称矩阵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为</a:t>
            </a:r>
            <a:r>
              <a:rPr kumimoji="1" lang="zh-CN" altLang="en-US" sz="2400" b="1">
                <a:solidFill>
                  <a:srgbClr val="FF0000"/>
                </a:solidFill>
                <a:latin typeface="Times New Roman" pitchFamily="18" charset="0"/>
                <a:ea typeface="楷体_GB2312"/>
                <a:cs typeface="楷体_GB2312"/>
              </a:rPr>
              <a:t>正交矩阵</a:t>
            </a:r>
            <a:r>
              <a:rPr kumimoji="1" lang="zh-CN" altLang="en-US" sz="2400" b="1">
                <a:solidFill>
                  <a:srgbClr val="000000"/>
                </a:solidFill>
                <a:latin typeface="Times New Roman" pitchFamily="18" charset="0"/>
                <a:ea typeface="楷体_GB2312"/>
                <a:cs typeface="楷体_GB2312"/>
              </a:rPr>
              <a:t>，简称</a:t>
            </a:r>
            <a:r>
              <a:rPr kumimoji="1" lang="zh-CN" altLang="en-US" sz="2400" b="1">
                <a:solidFill>
                  <a:srgbClr val="FF0000"/>
                </a:solidFill>
                <a:latin typeface="Times New Roman" pitchFamily="18" charset="0"/>
                <a:ea typeface="楷体_GB2312"/>
                <a:cs typeface="楷体_GB2312"/>
              </a:rPr>
              <a:t>正交阵</a:t>
            </a:r>
            <a:r>
              <a:rPr kumimoji="1" lang="zh-CN" altLang="en-US" sz="2400" b="1">
                <a:solidFill>
                  <a:srgbClr val="000000"/>
                </a:solidFill>
                <a:latin typeface="Times New Roman" pitchFamily="18" charset="0"/>
                <a:ea typeface="楷体_GB2312"/>
                <a:cs typeface="楷体_GB2312"/>
              </a:rPr>
              <a:t>． </a:t>
            </a:r>
          </a:p>
        </p:txBody>
      </p:sp>
      <p:sp>
        <p:nvSpPr>
          <p:cNvPr id="191492" name="Rectangle 4"/>
          <p:cNvSpPr>
            <a:spLocks noChangeArrowheads="1"/>
          </p:cNvSpPr>
          <p:nvPr/>
        </p:nvSpPr>
        <p:spPr bwMode="auto">
          <a:xfrm>
            <a:off x="457200" y="504825"/>
            <a:ext cx="8229600"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en-US" altLang="zh-CN" sz="2400" b="1">
                <a:solidFill>
                  <a:srgbClr val="0000FF"/>
                </a:solidFill>
                <a:latin typeface="Times New Roman" pitchFamily="18" charset="0"/>
                <a:ea typeface="楷体_GB2312"/>
                <a:cs typeface="楷体_GB2312"/>
              </a:rPr>
              <a:t>                                                                    </a:t>
            </a:r>
            <a:r>
              <a:rPr lang="zh-CN" altLang="en-US" sz="2400" b="1">
                <a:solidFill>
                  <a:srgbClr val="0000FF"/>
                </a:solidFill>
                <a:latin typeface="Times New Roman" pitchFamily="18" charset="0"/>
                <a:ea typeface="楷体_GB2312"/>
                <a:cs typeface="楷体_GB2312"/>
              </a:rPr>
              <a:t>即</a:t>
            </a:r>
            <a:r>
              <a:rPr kumimoji="1" lang="zh-CN" altLang="en-US"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A</a:t>
            </a:r>
            <a:r>
              <a:rPr kumimoji="1" lang="en-US" altLang="en-US" sz="2400" b="1" i="1" baseline="30000">
                <a:solidFill>
                  <a:srgbClr val="0000FF"/>
                </a:solidFill>
                <a:latin typeface="Times New Roman" pitchFamily="18" charset="0"/>
                <a:ea typeface="楷体_GB2312"/>
                <a:cs typeface="楷体_GB2312"/>
              </a:rPr>
              <a:t>−</a:t>
            </a:r>
            <a:r>
              <a:rPr kumimoji="1" lang="en-US" altLang="zh-CN" sz="2400" b="1" baseline="30000">
                <a:solidFill>
                  <a:srgbClr val="0000FF"/>
                </a:solidFill>
                <a:latin typeface="Times New Roman" pitchFamily="18" charset="0"/>
                <a:ea typeface="楷体_GB2312"/>
                <a:cs typeface="楷体_GB2312"/>
              </a:rPr>
              <a:t>1</a:t>
            </a:r>
            <a:r>
              <a:rPr kumimoji="1" lang="en-US" altLang="zh-CN" sz="2400" b="1">
                <a:solidFill>
                  <a:srgbClr val="0000FF"/>
                </a:solidFill>
                <a:latin typeface="Times New Roman" pitchFamily="18" charset="0"/>
                <a:ea typeface="楷体_GB2312"/>
                <a:cs typeface="楷体_GB2312"/>
              </a:rPr>
              <a:t> = </a:t>
            </a:r>
            <a:r>
              <a:rPr kumimoji="1" lang="en-US" altLang="zh-CN" sz="2400" b="1" i="1">
                <a:solidFill>
                  <a:srgbClr val="0000FF"/>
                </a:solidFill>
                <a:latin typeface="Times New Roman" pitchFamily="18" charset="0"/>
                <a:ea typeface="楷体_GB2312"/>
                <a:cs typeface="楷体_GB2312"/>
              </a:rPr>
              <a:t>A</a:t>
            </a:r>
            <a:r>
              <a:rPr kumimoji="1" lang="en-US" altLang="zh-CN" sz="2400" b="1" baseline="30000">
                <a:solidFill>
                  <a:srgbClr val="0000FF"/>
                </a:solidFill>
                <a:latin typeface="Times New Roman" pitchFamily="18" charset="0"/>
                <a:ea typeface="楷体_GB2312"/>
                <a:cs typeface="楷体_GB2312"/>
              </a:rPr>
              <a:t>T</a:t>
            </a:r>
            <a:r>
              <a:rPr kumimoji="1" lang="zh-CN" altLang="en-US" sz="2400" b="1">
                <a:solidFill>
                  <a:srgbClr val="0000FF"/>
                </a:solidFill>
                <a:latin typeface="Times New Roman" pitchFamily="18" charset="0"/>
                <a:ea typeface="楷体_GB2312"/>
                <a:cs typeface="楷体_GB2312"/>
              </a:rPr>
              <a:t>，</a:t>
            </a:r>
          </a:p>
        </p:txBody>
      </p:sp>
      <p:sp>
        <p:nvSpPr>
          <p:cNvPr id="191494" name="Rectangle 6"/>
          <p:cNvSpPr>
            <a:spLocks noChangeArrowheads="1"/>
          </p:cNvSpPr>
          <p:nvPr/>
        </p:nvSpPr>
        <p:spPr bwMode="auto">
          <a:xfrm>
            <a:off x="457200" y="3524250"/>
            <a:ext cx="8229600" cy="2136775"/>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于是</a:t>
            </a:r>
          </a:p>
          <a:p>
            <a:pPr marL="342900" indent="-342900">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从而可得</a:t>
            </a:r>
          </a:p>
          <a:p>
            <a:pPr marL="342900" indent="-342900">
              <a:spcBef>
                <a:spcPct val="20000"/>
              </a:spcBef>
              <a:buClr>
                <a:srgbClr val="FF0000"/>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方阵</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为正交阵的充分必要条件是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a:t>
            </a:r>
            <a:r>
              <a:rPr lang="zh-CN" altLang="en-US" sz="2400" b="1">
                <a:solidFill>
                  <a:srgbClr val="0000FF"/>
                </a:solidFill>
                <a:latin typeface="Times New Roman" pitchFamily="18" charset="0"/>
                <a:ea typeface="楷体_GB2312"/>
                <a:cs typeface="楷体_GB2312"/>
              </a:rPr>
              <a:t>列向量</a:t>
            </a:r>
            <a:r>
              <a:rPr lang="zh-CN" altLang="en-US" sz="2400" b="1">
                <a:solidFill>
                  <a:srgbClr val="000000"/>
                </a:solidFill>
                <a:latin typeface="Times New Roman" pitchFamily="18" charset="0"/>
                <a:ea typeface="楷体_GB2312"/>
                <a:cs typeface="楷体_GB2312"/>
              </a:rPr>
              <a:t>都是单位向量，且两两正交．</a:t>
            </a:r>
          </a:p>
        </p:txBody>
      </p:sp>
      <p:graphicFrame>
        <p:nvGraphicFramePr>
          <p:cNvPr id="191501" name="Object 4"/>
          <p:cNvGraphicFramePr>
            <a:graphicFrameLocks noChangeAspect="1"/>
          </p:cNvGraphicFramePr>
          <p:nvPr/>
        </p:nvGraphicFramePr>
        <p:xfrm>
          <a:off x="2074863" y="3330575"/>
          <a:ext cx="4992687" cy="844550"/>
        </p:xfrm>
        <a:graphic>
          <a:graphicData uri="http://schemas.openxmlformats.org/presentationml/2006/ole">
            <mc:AlternateContent xmlns:mc="http://schemas.openxmlformats.org/markup-compatibility/2006">
              <mc:Choice xmlns:v="urn:schemas-microsoft-com:vml" Requires="v">
                <p:oleObj spid="_x0000_s326692" name="Equation" r:id="rId3" imgW="2781300" imgH="469900" progId="">
                  <p:embed/>
                </p:oleObj>
              </mc:Choice>
              <mc:Fallback>
                <p:oleObj name="Equation" r:id="rId3" imgW="2781300" imgH="4699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863" y="3330575"/>
                        <a:ext cx="4992687"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502" name="Rectangle 14"/>
          <p:cNvSpPr>
            <a:spLocks noChangeArrowheads="1"/>
          </p:cNvSpPr>
          <p:nvPr/>
        </p:nvSpPr>
        <p:spPr bwMode="auto">
          <a:xfrm>
            <a:off x="569913" y="5230813"/>
            <a:ext cx="8231187" cy="457200"/>
          </a:xfrm>
          <a:prstGeom prst="rect">
            <a:avLst/>
          </a:prstGeom>
          <a:noFill/>
          <a:ln w="9525">
            <a:noFill/>
            <a:miter lim="800000"/>
            <a:headEnd/>
            <a:tailEnd/>
          </a:ln>
        </p:spPr>
        <p:txBody>
          <a:bodyPr wrap="none"/>
          <a:lstStyle/>
          <a:p>
            <a:pPr marL="342900" indent="-342900">
              <a:spcBef>
                <a:spcPct val="20000"/>
              </a:spcBef>
              <a:buClr>
                <a:srgbClr val="00007D"/>
              </a:buClr>
              <a:buSzPct val="75000"/>
              <a:buFont typeface="Wingdings" pitchFamily="2" charset="2"/>
              <a:buNone/>
            </a:pP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即</a:t>
            </a:r>
            <a:r>
              <a:rPr lang="zh-CN" altLang="en-US" sz="2400" b="1" i="1">
                <a:solidFill>
                  <a:srgbClr val="FF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a:t>
            </a:r>
            <a:r>
              <a:rPr lang="zh-CN" altLang="en-US" sz="2400" b="1">
                <a:solidFill>
                  <a:srgbClr val="0000FF"/>
                </a:solidFill>
                <a:latin typeface="Times New Roman" pitchFamily="18" charset="0"/>
                <a:ea typeface="楷体_GB2312"/>
                <a:cs typeface="楷体_GB2312"/>
              </a:rPr>
              <a:t>列向量组</a:t>
            </a:r>
            <a:r>
              <a:rPr lang="zh-CN" altLang="en-US" sz="2400" b="1">
                <a:solidFill>
                  <a:srgbClr val="000000"/>
                </a:solidFill>
                <a:latin typeface="Times New Roman" pitchFamily="18" charset="0"/>
                <a:ea typeface="楷体_GB2312"/>
                <a:cs typeface="楷体_GB2312"/>
              </a:rPr>
              <a:t>构成</a:t>
            </a:r>
            <a:r>
              <a:rPr lang="en-US" altLang="zh-CN" sz="2400" b="1" i="1">
                <a:solidFill>
                  <a:srgbClr val="000000"/>
                </a:solidFill>
                <a:latin typeface="Times New Roman" pitchFamily="18" charset="0"/>
                <a:ea typeface="楷体_GB2312"/>
                <a:cs typeface="楷体_GB2312"/>
              </a:rPr>
              <a:t>R</a:t>
            </a:r>
            <a:r>
              <a:rPr lang="en-US" altLang="zh-CN" sz="2400" b="1" i="1" baseline="30000">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的规范正交基</a:t>
            </a:r>
            <a:r>
              <a:rPr lang="zh-CN" altLang="en-US" sz="2400" b="1">
                <a:solidFill>
                  <a:srgbClr val="000000"/>
                </a:solidFill>
                <a:latin typeface="楷体_GB2312"/>
                <a:ea typeface="楷体_GB2312"/>
                <a:cs typeface="楷体_GB2312"/>
              </a:rPr>
              <a:t>． </a:t>
            </a:r>
            <a:endParaRPr kumimoji="1" lang="zh-CN" altLang="en-US" sz="2400" b="1">
              <a:solidFill>
                <a:srgbClr val="000000"/>
              </a:solidFill>
              <a:latin typeface="楷体_GB2312"/>
              <a:ea typeface="楷体_GB2312"/>
              <a:cs typeface="楷体_GB2312"/>
            </a:endParaRPr>
          </a:p>
        </p:txBody>
      </p:sp>
      <p:graphicFrame>
        <p:nvGraphicFramePr>
          <p:cNvPr id="191493" name="Object 5"/>
          <p:cNvGraphicFramePr>
            <a:graphicFrameLocks noChangeAspect="1"/>
          </p:cNvGraphicFramePr>
          <p:nvPr/>
        </p:nvGraphicFramePr>
        <p:xfrm>
          <a:off x="512763" y="1509713"/>
          <a:ext cx="8118475" cy="1712912"/>
        </p:xfrm>
        <a:graphic>
          <a:graphicData uri="http://schemas.openxmlformats.org/presentationml/2006/ole">
            <mc:AlternateContent xmlns:mc="http://schemas.openxmlformats.org/markup-compatibility/2006">
              <mc:Choice xmlns:v="urn:schemas-microsoft-com:vml" Requires="v">
                <p:oleObj spid="_x0000_s326693" name="Equation" r:id="rId5" imgW="4521200" imgH="952500" progId="">
                  <p:embed/>
                </p:oleObj>
              </mc:Choice>
              <mc:Fallback>
                <p:oleObj name="Equation" r:id="rId5" imgW="4521200" imgH="9525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63" y="1509713"/>
                        <a:ext cx="8118475" cy="171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503" name="Rectangle 15"/>
          <p:cNvSpPr>
            <a:spLocks noChangeArrowheads="1"/>
          </p:cNvSpPr>
          <p:nvPr/>
        </p:nvSpPr>
        <p:spPr bwMode="auto">
          <a:xfrm>
            <a:off x="1979613" y="2133600"/>
            <a:ext cx="1512887"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1504" name="Rectangle 16"/>
          <p:cNvSpPr>
            <a:spLocks noChangeArrowheads="1"/>
          </p:cNvSpPr>
          <p:nvPr/>
        </p:nvSpPr>
        <p:spPr bwMode="auto">
          <a:xfrm>
            <a:off x="1331913" y="1484313"/>
            <a:ext cx="647700" cy="1728787"/>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1505" name="Rectangle 17"/>
          <p:cNvSpPr>
            <a:spLocks noChangeArrowheads="1"/>
          </p:cNvSpPr>
          <p:nvPr/>
        </p:nvSpPr>
        <p:spPr bwMode="auto">
          <a:xfrm>
            <a:off x="3492500" y="1455738"/>
            <a:ext cx="3384550" cy="18002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 name="矩形 18"/>
          <p:cNvSpPr>
            <a:spLocks noChangeArrowheads="1"/>
          </p:cNvSpPr>
          <p:nvPr/>
        </p:nvSpPr>
        <p:spPr bwMode="auto">
          <a:xfrm>
            <a:off x="2071688" y="3571875"/>
            <a:ext cx="1000125"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91490">
                                            <p:txEl>
                                              <p:pRg st="1" end="1"/>
                                            </p:txEl>
                                          </p:spTgt>
                                        </p:tgtEl>
                                        <p:attrNameLst>
                                          <p:attrName>style.visibility</p:attrName>
                                        </p:attrNameLst>
                                      </p:cBhvr>
                                      <p:to>
                                        <p:strVal val="visible"/>
                                      </p:to>
                                    </p:set>
                                    <p:anim calcmode="lin" valueType="num">
                                      <p:cBhvr>
                                        <p:cTn id="7" dur="500" fill="hold"/>
                                        <p:tgtEl>
                                          <p:spTgt spid="191490">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191490">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1492"/>
                                        </p:tgtEl>
                                        <p:attrNameLst>
                                          <p:attrName>style.visibility</p:attrName>
                                        </p:attrNameLst>
                                      </p:cBhvr>
                                      <p:to>
                                        <p:strVal val="visible"/>
                                      </p:to>
                                    </p:set>
                                    <p:anim calcmode="lin" valueType="num">
                                      <p:cBhvr additive="base">
                                        <p:cTn id="13" dur="500" fill="hold"/>
                                        <p:tgtEl>
                                          <p:spTgt spid="191492"/>
                                        </p:tgtEl>
                                        <p:attrNameLst>
                                          <p:attrName>ppt_x</p:attrName>
                                        </p:attrNameLst>
                                      </p:cBhvr>
                                      <p:tavLst>
                                        <p:tav tm="0">
                                          <p:val>
                                            <p:strVal val="#ppt_x"/>
                                          </p:val>
                                        </p:tav>
                                        <p:tav tm="100000">
                                          <p:val>
                                            <p:strVal val="#ppt_x"/>
                                          </p:val>
                                        </p:tav>
                                      </p:tavLst>
                                    </p:anim>
                                    <p:anim calcmode="lin" valueType="num">
                                      <p:cBhvr additive="base">
                                        <p:cTn id="14" dur="500" fill="hold"/>
                                        <p:tgtEl>
                                          <p:spTgt spid="19149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191493"/>
                                        </p:tgtEl>
                                        <p:attrNameLst>
                                          <p:attrName>style.visibility</p:attrName>
                                        </p:attrNameLst>
                                      </p:cBhvr>
                                      <p:to>
                                        <p:strVal val="visible"/>
                                      </p:to>
                                    </p:set>
                                    <p:animEffect transition="in" filter="box(in)">
                                      <p:cBhvr>
                                        <p:cTn id="19" dur="500"/>
                                        <p:tgtEl>
                                          <p:spTgt spid="19149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xit" presetSubtype="8" fill="hold" grpId="0" nodeType="clickEffect">
                                  <p:stCondLst>
                                    <p:cond delay="0"/>
                                  </p:stCondLst>
                                  <p:childTnLst>
                                    <p:animEffect transition="out" filter="wipe(left)">
                                      <p:cBhvr>
                                        <p:cTn id="23" dur="500"/>
                                        <p:tgtEl>
                                          <p:spTgt spid="191503"/>
                                        </p:tgtEl>
                                      </p:cBhvr>
                                    </p:animEffect>
                                    <p:set>
                                      <p:cBhvr>
                                        <p:cTn id="24" dur="1" fill="hold">
                                          <p:stCondLst>
                                            <p:cond delay="499"/>
                                          </p:stCondLst>
                                        </p:cTn>
                                        <p:tgtEl>
                                          <p:spTgt spid="191503"/>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xit" presetSubtype="8" fill="hold" grpId="0" nodeType="clickEffect">
                                  <p:stCondLst>
                                    <p:cond delay="0"/>
                                  </p:stCondLst>
                                  <p:childTnLst>
                                    <p:animEffect transition="out" filter="wipe(left)">
                                      <p:cBhvr>
                                        <p:cTn id="28" dur="500"/>
                                        <p:tgtEl>
                                          <p:spTgt spid="191504"/>
                                        </p:tgtEl>
                                      </p:cBhvr>
                                    </p:animEffect>
                                    <p:set>
                                      <p:cBhvr>
                                        <p:cTn id="29" dur="1" fill="hold">
                                          <p:stCondLst>
                                            <p:cond delay="499"/>
                                          </p:stCondLst>
                                        </p:cTn>
                                        <p:tgtEl>
                                          <p:spTgt spid="191504"/>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xit" presetSubtype="8" fill="hold" grpId="0" nodeType="clickEffect">
                                  <p:stCondLst>
                                    <p:cond delay="0"/>
                                  </p:stCondLst>
                                  <p:childTnLst>
                                    <p:animEffect transition="out" filter="wipe(left)">
                                      <p:cBhvr>
                                        <p:cTn id="33" dur="500"/>
                                        <p:tgtEl>
                                          <p:spTgt spid="191505"/>
                                        </p:tgtEl>
                                      </p:cBhvr>
                                    </p:animEffect>
                                    <p:set>
                                      <p:cBhvr>
                                        <p:cTn id="34" dur="1" fill="hold">
                                          <p:stCondLst>
                                            <p:cond delay="499"/>
                                          </p:stCondLst>
                                        </p:cTn>
                                        <p:tgtEl>
                                          <p:spTgt spid="191505"/>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0" presetClass="entr" presetSubtype="0" fill="hold" grpId="0" nodeType="clickEffect">
                                  <p:stCondLst>
                                    <p:cond delay="0"/>
                                  </p:stCondLst>
                                  <p:childTnLst>
                                    <p:set>
                                      <p:cBhvr>
                                        <p:cTn id="38" dur="1" fill="hold">
                                          <p:stCondLst>
                                            <p:cond delay="0"/>
                                          </p:stCondLst>
                                        </p:cTn>
                                        <p:tgtEl>
                                          <p:spTgt spid="191495"/>
                                        </p:tgtEl>
                                        <p:attrNameLst>
                                          <p:attrName>style.visibility</p:attrName>
                                        </p:attrNameLst>
                                      </p:cBhvr>
                                      <p:to>
                                        <p:strVal val="visible"/>
                                      </p:to>
                                    </p:set>
                                    <p:animEffect transition="in" filter="wedge">
                                      <p:cBhvr>
                                        <p:cTn id="39" dur="500"/>
                                        <p:tgtEl>
                                          <p:spTgt spid="191495"/>
                                        </p:tgtEl>
                                      </p:cBhvr>
                                    </p:animEffect>
                                  </p:childTnLst>
                                </p:cTn>
                              </p:par>
                              <p:par>
                                <p:cTn id="40" presetID="20" presetClass="entr" presetSubtype="0" fill="hold" grpId="0" nodeType="withEffect">
                                  <p:stCondLst>
                                    <p:cond delay="0"/>
                                  </p:stCondLst>
                                  <p:childTnLst>
                                    <p:set>
                                      <p:cBhvr>
                                        <p:cTn id="41" dur="1" fill="hold">
                                          <p:stCondLst>
                                            <p:cond delay="0"/>
                                          </p:stCondLst>
                                        </p:cTn>
                                        <p:tgtEl>
                                          <p:spTgt spid="191496"/>
                                        </p:tgtEl>
                                        <p:attrNameLst>
                                          <p:attrName>style.visibility</p:attrName>
                                        </p:attrNameLst>
                                      </p:cBhvr>
                                      <p:to>
                                        <p:strVal val="visible"/>
                                      </p:to>
                                    </p:set>
                                    <p:animEffect transition="in" filter="wedge">
                                      <p:cBhvr>
                                        <p:cTn id="42" dur="500"/>
                                        <p:tgtEl>
                                          <p:spTgt spid="191496"/>
                                        </p:tgtEl>
                                      </p:cBhvr>
                                    </p:animEffect>
                                  </p:childTnLst>
                                </p:cTn>
                              </p:par>
                              <p:par>
                                <p:cTn id="43" presetID="20" presetClass="entr" presetSubtype="0" fill="hold" grpId="0" nodeType="withEffect">
                                  <p:stCondLst>
                                    <p:cond delay="0"/>
                                  </p:stCondLst>
                                  <p:childTnLst>
                                    <p:set>
                                      <p:cBhvr>
                                        <p:cTn id="44" dur="1" fill="hold">
                                          <p:stCondLst>
                                            <p:cond delay="0"/>
                                          </p:stCondLst>
                                        </p:cTn>
                                        <p:tgtEl>
                                          <p:spTgt spid="191497"/>
                                        </p:tgtEl>
                                        <p:attrNameLst>
                                          <p:attrName>style.visibility</p:attrName>
                                        </p:attrNameLst>
                                      </p:cBhvr>
                                      <p:to>
                                        <p:strVal val="visible"/>
                                      </p:to>
                                    </p:set>
                                    <p:animEffect transition="in" filter="wedge">
                                      <p:cBhvr>
                                        <p:cTn id="45" dur="500"/>
                                        <p:tgtEl>
                                          <p:spTgt spid="191497"/>
                                        </p:tgtEl>
                                      </p:cBhvr>
                                    </p:animEffect>
                                  </p:childTnLst>
                                </p:cTn>
                              </p:par>
                              <p:par>
                                <p:cTn id="46" presetID="20" presetClass="entr" presetSubtype="0" fill="hold" grpId="0" nodeType="withEffect">
                                  <p:stCondLst>
                                    <p:cond delay="0"/>
                                  </p:stCondLst>
                                  <p:childTnLst>
                                    <p:set>
                                      <p:cBhvr>
                                        <p:cTn id="47" dur="1" fill="hold">
                                          <p:stCondLst>
                                            <p:cond delay="0"/>
                                          </p:stCondLst>
                                        </p:cTn>
                                        <p:tgtEl>
                                          <p:spTgt spid="191498"/>
                                        </p:tgtEl>
                                        <p:attrNameLst>
                                          <p:attrName>style.visibility</p:attrName>
                                        </p:attrNameLst>
                                      </p:cBhvr>
                                      <p:to>
                                        <p:strVal val="visible"/>
                                      </p:to>
                                    </p:set>
                                    <p:animEffect transition="in" filter="wedge">
                                      <p:cBhvr>
                                        <p:cTn id="48" dur="500"/>
                                        <p:tgtEl>
                                          <p:spTgt spid="191498"/>
                                        </p:tgtEl>
                                      </p:cBhvr>
                                    </p:animEffect>
                                  </p:childTnLst>
                                </p:cTn>
                              </p:par>
                              <p:par>
                                <p:cTn id="49" presetID="20" presetClass="entr" presetSubtype="0" fill="hold" grpId="0" nodeType="withEffect">
                                  <p:stCondLst>
                                    <p:cond delay="0"/>
                                  </p:stCondLst>
                                  <p:childTnLst>
                                    <p:set>
                                      <p:cBhvr>
                                        <p:cTn id="50" dur="1" fill="hold">
                                          <p:stCondLst>
                                            <p:cond delay="0"/>
                                          </p:stCondLst>
                                        </p:cTn>
                                        <p:tgtEl>
                                          <p:spTgt spid="191499"/>
                                        </p:tgtEl>
                                        <p:attrNameLst>
                                          <p:attrName>style.visibility</p:attrName>
                                        </p:attrNameLst>
                                      </p:cBhvr>
                                      <p:to>
                                        <p:strVal val="visible"/>
                                      </p:to>
                                    </p:set>
                                    <p:animEffect transition="in" filter="wedge">
                                      <p:cBhvr>
                                        <p:cTn id="51" dur="500"/>
                                        <p:tgtEl>
                                          <p:spTgt spid="191499"/>
                                        </p:tgtEl>
                                      </p:cBhvr>
                                    </p:animEffect>
                                  </p:childTnLst>
                                </p:cTn>
                              </p:par>
                              <p:par>
                                <p:cTn id="52" presetID="20" presetClass="entr" presetSubtype="0" fill="hold" grpId="0" nodeType="withEffect">
                                  <p:stCondLst>
                                    <p:cond delay="0"/>
                                  </p:stCondLst>
                                  <p:childTnLst>
                                    <p:set>
                                      <p:cBhvr>
                                        <p:cTn id="53" dur="1" fill="hold">
                                          <p:stCondLst>
                                            <p:cond delay="0"/>
                                          </p:stCondLst>
                                        </p:cTn>
                                        <p:tgtEl>
                                          <p:spTgt spid="191500"/>
                                        </p:tgtEl>
                                        <p:attrNameLst>
                                          <p:attrName>style.visibility</p:attrName>
                                        </p:attrNameLst>
                                      </p:cBhvr>
                                      <p:to>
                                        <p:strVal val="visible"/>
                                      </p:to>
                                    </p:set>
                                    <p:animEffect transition="in" filter="wedge">
                                      <p:cBhvr>
                                        <p:cTn id="54" dur="500"/>
                                        <p:tgtEl>
                                          <p:spTgt spid="19150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191494">
                                            <p:txEl>
                                              <p:pRg st="0" end="0"/>
                                            </p:txEl>
                                          </p:spTgt>
                                        </p:tgtEl>
                                        <p:attrNameLst>
                                          <p:attrName>style.visibility</p:attrName>
                                        </p:attrNameLst>
                                      </p:cBhvr>
                                      <p:to>
                                        <p:strVal val="visible"/>
                                      </p:to>
                                    </p:set>
                                    <p:anim calcmode="lin" valueType="num">
                                      <p:cBhvr additive="base">
                                        <p:cTn id="59" dur="500" fill="hold"/>
                                        <p:tgtEl>
                                          <p:spTgt spid="19149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91494">
                                            <p:txEl>
                                              <p:pRg st="0" end="0"/>
                                            </p:txEl>
                                          </p:spTgt>
                                        </p:tgtEl>
                                        <p:attrNameLst>
                                          <p:attrName>ppt_y</p:attrName>
                                        </p:attrNameLst>
                                      </p:cBhvr>
                                      <p:tavLst>
                                        <p:tav tm="0">
                                          <p:val>
                                            <p:strVal val="1+#ppt_h/2"/>
                                          </p:val>
                                        </p:tav>
                                        <p:tav tm="100000">
                                          <p:val>
                                            <p:strVal val="#ppt_y"/>
                                          </p:val>
                                        </p:tav>
                                      </p:tavLst>
                                    </p:anim>
                                  </p:childTnLst>
                                </p:cTn>
                              </p:par>
                              <p:par>
                                <p:cTn id="61" presetID="4" presetClass="entr" presetSubtype="16" fill="hold" nodeType="withEffect">
                                  <p:stCondLst>
                                    <p:cond delay="0"/>
                                  </p:stCondLst>
                                  <p:childTnLst>
                                    <p:set>
                                      <p:cBhvr>
                                        <p:cTn id="62" dur="1" fill="hold">
                                          <p:stCondLst>
                                            <p:cond delay="0"/>
                                          </p:stCondLst>
                                        </p:cTn>
                                        <p:tgtEl>
                                          <p:spTgt spid="191501"/>
                                        </p:tgtEl>
                                        <p:attrNameLst>
                                          <p:attrName>style.visibility</p:attrName>
                                        </p:attrNameLst>
                                      </p:cBhvr>
                                      <p:to>
                                        <p:strVal val="visible"/>
                                      </p:to>
                                    </p:set>
                                    <p:animEffect transition="in" filter="box(in)">
                                      <p:cBhvr>
                                        <p:cTn id="63" dur="500"/>
                                        <p:tgtEl>
                                          <p:spTgt spid="19150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xit" presetSubtype="10" fill="hold" grpId="0" nodeType="clickEffect">
                                  <p:stCondLst>
                                    <p:cond delay="0"/>
                                  </p:stCondLst>
                                  <p:childTnLst>
                                    <p:animEffect transition="out" filter="blinds(horizontal)">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191494">
                                            <p:txEl>
                                              <p:pRg st="2" end="2"/>
                                            </p:txEl>
                                          </p:spTgt>
                                        </p:tgtEl>
                                        <p:attrNameLst>
                                          <p:attrName>style.visibility</p:attrName>
                                        </p:attrNameLst>
                                      </p:cBhvr>
                                      <p:to>
                                        <p:strVal val="visible"/>
                                      </p:to>
                                    </p:set>
                                    <p:anim calcmode="lin" valueType="num">
                                      <p:cBhvr additive="base">
                                        <p:cTn id="73" dur="500" fill="hold"/>
                                        <p:tgtEl>
                                          <p:spTgt spid="191494">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914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iterate type="lt">
                                    <p:tmAbs val="100"/>
                                  </p:iterate>
                                  <p:childTnLst>
                                    <p:set>
                                      <p:cBhvr>
                                        <p:cTn id="78" dur="1" fill="hold">
                                          <p:stCondLst>
                                            <p:cond delay="0"/>
                                          </p:stCondLst>
                                        </p:cTn>
                                        <p:tgtEl>
                                          <p:spTgt spid="191494">
                                            <p:txEl>
                                              <p:pRg st="3" end="3"/>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10" fill="hold" grpId="0" nodeType="clickEffect">
                                  <p:stCondLst>
                                    <p:cond delay="0"/>
                                  </p:stCondLst>
                                  <p:childTnLst>
                                    <p:set>
                                      <p:cBhvr>
                                        <p:cTn id="82" dur="1" fill="hold">
                                          <p:stCondLst>
                                            <p:cond delay="0"/>
                                          </p:stCondLst>
                                        </p:cTn>
                                        <p:tgtEl>
                                          <p:spTgt spid="191502"/>
                                        </p:tgtEl>
                                        <p:attrNameLst>
                                          <p:attrName>style.visibility</p:attrName>
                                        </p:attrNameLst>
                                      </p:cBhvr>
                                      <p:to>
                                        <p:strVal val="visible"/>
                                      </p:to>
                                    </p:set>
                                    <p:anim calcmode="lin" valueType="num">
                                      <p:cBhvr>
                                        <p:cTn id="83" dur="500" fill="hold"/>
                                        <p:tgtEl>
                                          <p:spTgt spid="191502"/>
                                        </p:tgtEl>
                                        <p:attrNameLst>
                                          <p:attrName>ppt_w</p:attrName>
                                        </p:attrNameLst>
                                      </p:cBhvr>
                                      <p:tavLst>
                                        <p:tav tm="0">
                                          <p:val>
                                            <p:fltVal val="0"/>
                                          </p:val>
                                        </p:tav>
                                        <p:tav tm="100000">
                                          <p:val>
                                            <p:strVal val="#ppt_w"/>
                                          </p:val>
                                        </p:tav>
                                      </p:tavLst>
                                    </p:anim>
                                    <p:anim calcmode="lin" valueType="num">
                                      <p:cBhvr>
                                        <p:cTn id="84" dur="500" fill="hold"/>
                                        <p:tgtEl>
                                          <p:spTgt spid="1915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8" grpId="0" animBg="1"/>
      <p:bldP spid="191499" grpId="0" animBg="1"/>
      <p:bldP spid="191500" grpId="0" animBg="1"/>
      <p:bldP spid="191495" grpId="0" animBg="1"/>
      <p:bldP spid="191496" grpId="0" animBg="1"/>
      <p:bldP spid="191497" grpId="0" animBg="1"/>
      <p:bldP spid="191492" grpId="0"/>
      <p:bldP spid="191502" grpId="0"/>
      <p:bldP spid="191503" grpId="0" animBg="1"/>
      <p:bldP spid="191504" grpId="0" animBg="1"/>
      <p:bldP spid="191505" grpId="0" animBg="1"/>
      <p:bldP spid="19" grpId="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6" name="Rectangle 10"/>
          <p:cNvSpPr>
            <a:spLocks noChangeArrowheads="1"/>
          </p:cNvSpPr>
          <p:nvPr/>
        </p:nvSpPr>
        <p:spPr bwMode="auto">
          <a:xfrm>
            <a:off x="6948488" y="3708400"/>
            <a:ext cx="144462" cy="358775"/>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3547" name="Rectangle 11"/>
          <p:cNvSpPr>
            <a:spLocks noChangeArrowheads="1"/>
          </p:cNvSpPr>
          <p:nvPr/>
        </p:nvSpPr>
        <p:spPr bwMode="auto">
          <a:xfrm>
            <a:off x="7351713" y="4111625"/>
            <a:ext cx="144462" cy="358775"/>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3548" name="Rectangle 12"/>
          <p:cNvSpPr>
            <a:spLocks noChangeArrowheads="1"/>
          </p:cNvSpPr>
          <p:nvPr/>
        </p:nvSpPr>
        <p:spPr bwMode="auto">
          <a:xfrm>
            <a:off x="8243888" y="4946650"/>
            <a:ext cx="144462" cy="358775"/>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3549" name="Rectangle 13"/>
          <p:cNvSpPr>
            <a:spLocks noChangeArrowheads="1"/>
          </p:cNvSpPr>
          <p:nvPr/>
        </p:nvSpPr>
        <p:spPr bwMode="auto">
          <a:xfrm>
            <a:off x="3794125" y="3708400"/>
            <a:ext cx="647700" cy="360363"/>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3550" name="Rectangle 14"/>
          <p:cNvSpPr>
            <a:spLocks noChangeArrowheads="1"/>
          </p:cNvSpPr>
          <p:nvPr/>
        </p:nvSpPr>
        <p:spPr bwMode="auto">
          <a:xfrm>
            <a:off x="4572000" y="4111625"/>
            <a:ext cx="647700" cy="360363"/>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3551" name="Rectangle 15"/>
          <p:cNvSpPr>
            <a:spLocks noChangeArrowheads="1"/>
          </p:cNvSpPr>
          <p:nvPr/>
        </p:nvSpPr>
        <p:spPr bwMode="auto">
          <a:xfrm>
            <a:off x="5853113" y="4946650"/>
            <a:ext cx="647700" cy="360363"/>
          </a:xfrm>
          <a:prstGeom prst="rect">
            <a:avLst/>
          </a:prstGeom>
          <a:solidFill>
            <a:srgbClr val="FFFF00"/>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3543" name="Rectangle 7"/>
          <p:cNvSpPr>
            <a:spLocks noChangeArrowheads="1"/>
          </p:cNvSpPr>
          <p:nvPr/>
        </p:nvSpPr>
        <p:spPr bwMode="auto">
          <a:xfrm>
            <a:off x="457200" y="504825"/>
            <a:ext cx="8435975" cy="3013075"/>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如果</a:t>
            </a:r>
            <a:r>
              <a:rPr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阶矩阵</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满足 </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zh-CN" altLang="en-US" sz="2400" b="1">
                <a:solidFill>
                  <a:srgbClr val="000000"/>
                </a:solidFill>
                <a:latin typeface="Times New Roman" pitchFamily="18" charset="0"/>
                <a:ea typeface="楷体_GB2312"/>
                <a:cs typeface="楷体_GB2312"/>
              </a:rPr>
              <a:t>，</a:t>
            </a:r>
            <a:r>
              <a:rPr lang="zh-CN" altLang="en-US" sz="2400" b="1">
                <a:solidFill>
                  <a:srgbClr val="0000FF"/>
                </a:solidFill>
                <a:latin typeface="Times New Roman" pitchFamily="18" charset="0"/>
                <a:ea typeface="楷体_GB2312"/>
                <a:cs typeface="楷体_GB2312"/>
              </a:rPr>
              <a:t>即</a:t>
            </a:r>
            <a:r>
              <a:rPr kumimoji="1" lang="zh-CN" altLang="en-US"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A</a:t>
            </a:r>
            <a:r>
              <a:rPr kumimoji="1" lang="en-US" altLang="en-US" sz="2400" b="1" i="1" baseline="30000">
                <a:solidFill>
                  <a:srgbClr val="0000FF"/>
                </a:solidFill>
                <a:latin typeface="Times New Roman" pitchFamily="18" charset="0"/>
                <a:ea typeface="楷体_GB2312"/>
                <a:cs typeface="楷体_GB2312"/>
              </a:rPr>
              <a:t>－</a:t>
            </a:r>
            <a:r>
              <a:rPr kumimoji="1" lang="en-US" altLang="zh-CN" sz="2400" b="1" baseline="30000">
                <a:solidFill>
                  <a:srgbClr val="0000FF"/>
                </a:solidFill>
                <a:latin typeface="Times New Roman" pitchFamily="18" charset="0"/>
                <a:ea typeface="楷体_GB2312"/>
                <a:cs typeface="楷体_GB2312"/>
              </a:rPr>
              <a:t>1</a:t>
            </a:r>
            <a:r>
              <a:rPr kumimoji="1" lang="en-US" altLang="zh-CN" sz="2400" b="1">
                <a:solidFill>
                  <a:srgbClr val="0000FF"/>
                </a:solidFill>
                <a:latin typeface="Times New Roman" pitchFamily="18" charset="0"/>
                <a:ea typeface="楷体_GB2312"/>
                <a:cs typeface="楷体_GB2312"/>
              </a:rPr>
              <a:t> = </a:t>
            </a:r>
            <a:r>
              <a:rPr kumimoji="1" lang="en-US" altLang="zh-CN" sz="2400" b="1" i="1">
                <a:solidFill>
                  <a:srgbClr val="0000FF"/>
                </a:solidFill>
                <a:latin typeface="Times New Roman" pitchFamily="18" charset="0"/>
                <a:ea typeface="楷体_GB2312"/>
                <a:cs typeface="楷体_GB2312"/>
              </a:rPr>
              <a:t>A</a:t>
            </a:r>
            <a:r>
              <a:rPr kumimoji="1" lang="en-US" altLang="zh-CN" sz="2400" b="1" baseline="30000">
                <a:solidFill>
                  <a:srgbClr val="0000FF"/>
                </a:solidFill>
                <a:latin typeface="Times New Roman" pitchFamily="18" charset="0"/>
                <a:ea typeface="楷体_GB2312"/>
                <a:cs typeface="楷体_GB2312"/>
              </a:rPr>
              <a:t>T</a:t>
            </a:r>
            <a:r>
              <a:rPr kumimoji="1" lang="zh-CN" altLang="en-US" sz="2400" b="1">
                <a:solidFill>
                  <a:srgbClr val="0000FF"/>
                </a:solidFill>
                <a:latin typeface="Times New Roman" pitchFamily="18" charset="0"/>
                <a:ea typeface="楷体_GB2312"/>
                <a:cs typeface="楷体_GB2312"/>
              </a:rPr>
              <a:t>，</a:t>
            </a: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则称矩阵</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为</a:t>
            </a:r>
            <a:r>
              <a:rPr kumimoji="1" lang="zh-CN" altLang="en-US" sz="2400" b="1">
                <a:solidFill>
                  <a:srgbClr val="FF0000"/>
                </a:solidFill>
                <a:latin typeface="Times New Roman" pitchFamily="18" charset="0"/>
                <a:ea typeface="楷体_GB2312"/>
                <a:cs typeface="楷体_GB2312"/>
              </a:rPr>
              <a:t>正交矩阵</a:t>
            </a:r>
            <a:r>
              <a:rPr kumimoji="1" lang="zh-CN" altLang="en-US" sz="2400" b="1">
                <a:solidFill>
                  <a:srgbClr val="000000"/>
                </a:solidFill>
                <a:latin typeface="Times New Roman" pitchFamily="18" charset="0"/>
                <a:ea typeface="楷体_GB2312"/>
                <a:cs typeface="楷体_GB2312"/>
              </a:rPr>
              <a:t>，简称</a:t>
            </a:r>
            <a:r>
              <a:rPr kumimoji="1" lang="zh-CN" altLang="en-US" sz="2400" b="1">
                <a:solidFill>
                  <a:srgbClr val="FF0000"/>
                </a:solidFill>
                <a:latin typeface="Times New Roman" pitchFamily="18" charset="0"/>
                <a:ea typeface="楷体_GB2312"/>
                <a:cs typeface="楷体_GB2312"/>
              </a:rPr>
              <a:t>正交阵</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a:t>
            </a:r>
          </a:p>
          <a:p>
            <a:pPr marL="342900" indent="-342900">
              <a:spcBef>
                <a:spcPct val="20000"/>
              </a:spcBef>
              <a:buClr>
                <a:srgbClr val="FF0000"/>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方阵</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为正交阵的充分必要条件是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a:t>
            </a:r>
            <a:r>
              <a:rPr lang="zh-CN" altLang="en-US" sz="2400" b="1">
                <a:solidFill>
                  <a:srgbClr val="0000FF"/>
                </a:solidFill>
                <a:latin typeface="Times New Roman" pitchFamily="18" charset="0"/>
                <a:ea typeface="楷体_GB2312"/>
                <a:cs typeface="楷体_GB2312"/>
              </a:rPr>
              <a:t>列向量</a:t>
            </a:r>
            <a:r>
              <a:rPr lang="zh-CN" altLang="en-US" sz="2400" b="1">
                <a:solidFill>
                  <a:srgbClr val="000000"/>
                </a:solidFill>
                <a:latin typeface="Times New Roman" pitchFamily="18" charset="0"/>
                <a:ea typeface="楷体_GB2312"/>
                <a:cs typeface="楷体_GB2312"/>
              </a:rPr>
              <a:t>都是单位向量，且两两正交．即</a:t>
            </a:r>
            <a:r>
              <a:rPr lang="zh-CN" altLang="en-US" sz="2400" b="1" i="1">
                <a:solidFill>
                  <a:srgbClr val="FF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a:t>
            </a:r>
            <a:r>
              <a:rPr lang="zh-CN" altLang="en-US" sz="2400" b="1">
                <a:solidFill>
                  <a:srgbClr val="0000FF"/>
                </a:solidFill>
                <a:latin typeface="Times New Roman" pitchFamily="18" charset="0"/>
                <a:ea typeface="楷体_GB2312"/>
                <a:cs typeface="楷体_GB2312"/>
              </a:rPr>
              <a:t>列向量组</a:t>
            </a:r>
            <a:r>
              <a:rPr lang="zh-CN" altLang="en-US" sz="2400" b="1">
                <a:solidFill>
                  <a:srgbClr val="000000"/>
                </a:solidFill>
                <a:latin typeface="Times New Roman" pitchFamily="18" charset="0"/>
                <a:ea typeface="楷体_GB2312"/>
                <a:cs typeface="楷体_GB2312"/>
              </a:rPr>
              <a:t>构成</a:t>
            </a:r>
            <a:r>
              <a:rPr lang="en-US" altLang="zh-CN" sz="2400" b="1" i="1">
                <a:solidFill>
                  <a:srgbClr val="000000"/>
                </a:solidFill>
                <a:latin typeface="Times New Roman" pitchFamily="18" charset="0"/>
                <a:ea typeface="楷体_GB2312"/>
                <a:cs typeface="楷体_GB2312"/>
              </a:rPr>
              <a:t>R</a:t>
            </a:r>
            <a:r>
              <a:rPr lang="en-US" altLang="zh-CN" sz="2400" b="1" i="1" baseline="30000">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的规范正交基</a:t>
            </a:r>
            <a:r>
              <a:rPr lang="en-US" altLang="zh-CN" sz="2400" b="1">
                <a:solidFill>
                  <a:srgbClr val="000000"/>
                </a:solidFill>
                <a:latin typeface="楷体_GB2312"/>
                <a:ea typeface="楷体_GB2312"/>
                <a:cs typeface="楷体_GB2312"/>
              </a:rPr>
              <a:t>.</a:t>
            </a: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因为</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A = E </a:t>
            </a:r>
            <a:r>
              <a:rPr kumimoji="1" lang="zh-CN" altLang="en-US" sz="2400" b="1">
                <a:solidFill>
                  <a:srgbClr val="000000"/>
                </a:solidFill>
                <a:latin typeface="Times New Roman" pitchFamily="18" charset="0"/>
                <a:ea typeface="楷体_GB2312"/>
                <a:cs typeface="楷体_GB2312"/>
              </a:rPr>
              <a:t>与</a:t>
            </a:r>
            <a:r>
              <a:rPr kumimoji="1" lang="en-US" altLang="zh-CN" sz="2400" b="1" i="1">
                <a:solidFill>
                  <a:srgbClr val="000000"/>
                </a:solidFill>
                <a:latin typeface="Times New Roman" pitchFamily="18" charset="0"/>
                <a:ea typeface="楷体_GB2312"/>
                <a:cs typeface="楷体_GB2312"/>
              </a:rPr>
              <a:t>AA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 = E </a:t>
            </a:r>
            <a:r>
              <a:rPr kumimoji="1" lang="zh-CN" altLang="en-US" sz="2400" b="1">
                <a:solidFill>
                  <a:srgbClr val="000000"/>
                </a:solidFill>
                <a:latin typeface="Times New Roman" pitchFamily="18" charset="0"/>
                <a:ea typeface="楷体_GB2312"/>
                <a:cs typeface="楷体_GB2312"/>
              </a:rPr>
              <a:t>等价，所以</a:t>
            </a:r>
          </a:p>
        </p:txBody>
      </p:sp>
      <p:graphicFrame>
        <p:nvGraphicFramePr>
          <p:cNvPr id="193545" name="Object 4"/>
          <p:cNvGraphicFramePr>
            <a:graphicFrameLocks noChangeAspect="1"/>
          </p:cNvGraphicFramePr>
          <p:nvPr/>
        </p:nvGraphicFramePr>
        <p:xfrm>
          <a:off x="2105025" y="5608638"/>
          <a:ext cx="4924425" cy="844550"/>
        </p:xfrm>
        <a:graphic>
          <a:graphicData uri="http://schemas.openxmlformats.org/presentationml/2006/ole">
            <mc:AlternateContent xmlns:mc="http://schemas.openxmlformats.org/markup-compatibility/2006">
              <mc:Choice xmlns:v="urn:schemas-microsoft-com:vml" Requires="v">
                <p:oleObj spid="_x0000_s327716" name="Equation" r:id="rId3" imgW="2743200" imgH="469900" progId="">
                  <p:embed/>
                </p:oleObj>
              </mc:Choice>
              <mc:Fallback>
                <p:oleObj name="Equation" r:id="rId3" imgW="2743200" imgH="4699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5608638"/>
                        <a:ext cx="4924425"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44" name="Object 5"/>
          <p:cNvGraphicFramePr>
            <a:graphicFrameLocks noChangeAspect="1"/>
          </p:cNvGraphicFramePr>
          <p:nvPr/>
        </p:nvGraphicFramePr>
        <p:xfrm>
          <a:off x="565150" y="3665538"/>
          <a:ext cx="7981950" cy="1712912"/>
        </p:xfrm>
        <a:graphic>
          <a:graphicData uri="http://schemas.openxmlformats.org/presentationml/2006/ole">
            <mc:AlternateContent xmlns:mc="http://schemas.openxmlformats.org/markup-compatibility/2006">
              <mc:Choice xmlns:v="urn:schemas-microsoft-com:vml" Requires="v">
                <p:oleObj spid="_x0000_s327717" name="Equation" r:id="rId5" imgW="4445000" imgH="952500" progId="">
                  <p:embed/>
                </p:oleObj>
              </mc:Choice>
              <mc:Fallback>
                <p:oleObj name="Equation" r:id="rId5" imgW="4445000" imgH="9525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50" y="3665538"/>
                        <a:ext cx="7981950" cy="171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3552" name="Rectangle 16"/>
          <p:cNvSpPr>
            <a:spLocks noChangeArrowheads="1"/>
          </p:cNvSpPr>
          <p:nvPr/>
        </p:nvSpPr>
        <p:spPr bwMode="auto">
          <a:xfrm>
            <a:off x="2008188" y="4322763"/>
            <a:ext cx="1512887"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3553" name="Rectangle 17"/>
          <p:cNvSpPr>
            <a:spLocks noChangeArrowheads="1"/>
          </p:cNvSpPr>
          <p:nvPr/>
        </p:nvSpPr>
        <p:spPr bwMode="auto">
          <a:xfrm>
            <a:off x="1360488" y="3673475"/>
            <a:ext cx="647700" cy="1728788"/>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3554" name="Rectangle 18"/>
          <p:cNvSpPr>
            <a:spLocks noChangeArrowheads="1"/>
          </p:cNvSpPr>
          <p:nvPr/>
        </p:nvSpPr>
        <p:spPr bwMode="auto">
          <a:xfrm>
            <a:off x="3521075" y="3644900"/>
            <a:ext cx="3282950" cy="18002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93543">
                                            <p:txEl>
                                              <p:pRg st="5" end="5"/>
                                            </p:txEl>
                                          </p:spTgt>
                                        </p:tgtEl>
                                        <p:attrNameLst>
                                          <p:attrName>style.visibility</p:attrName>
                                        </p:attrNameLst>
                                      </p:cBhvr>
                                      <p:to>
                                        <p:strVal val="visible"/>
                                      </p:to>
                                    </p:set>
                                    <p:animEffect transition="in" filter="slide(fromBottom)">
                                      <p:cBhvr>
                                        <p:cTn id="7" dur="500"/>
                                        <p:tgtEl>
                                          <p:spTgt spid="193543">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93544"/>
                                        </p:tgtEl>
                                        <p:attrNameLst>
                                          <p:attrName>style.visibility</p:attrName>
                                        </p:attrNameLst>
                                      </p:cBhvr>
                                      <p:to>
                                        <p:strVal val="visible"/>
                                      </p:to>
                                    </p:set>
                                    <p:animEffect transition="in" filter="box(in)">
                                      <p:cBhvr>
                                        <p:cTn id="12" dur="500"/>
                                        <p:tgtEl>
                                          <p:spTgt spid="1935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93553"/>
                                        </p:tgtEl>
                                      </p:cBhvr>
                                    </p:animEffect>
                                    <p:set>
                                      <p:cBhvr>
                                        <p:cTn id="17" dur="1" fill="hold">
                                          <p:stCondLst>
                                            <p:cond delay="499"/>
                                          </p:stCondLst>
                                        </p:cTn>
                                        <p:tgtEl>
                                          <p:spTgt spid="19355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93552"/>
                                        </p:tgtEl>
                                      </p:cBhvr>
                                    </p:animEffect>
                                    <p:set>
                                      <p:cBhvr>
                                        <p:cTn id="22" dur="1" fill="hold">
                                          <p:stCondLst>
                                            <p:cond delay="499"/>
                                          </p:stCondLst>
                                        </p:cTn>
                                        <p:tgtEl>
                                          <p:spTgt spid="193552"/>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93554"/>
                                        </p:tgtEl>
                                      </p:cBhvr>
                                    </p:animEffect>
                                    <p:set>
                                      <p:cBhvr>
                                        <p:cTn id="27" dur="1" fill="hold">
                                          <p:stCondLst>
                                            <p:cond delay="499"/>
                                          </p:stCondLst>
                                        </p:cTn>
                                        <p:tgtEl>
                                          <p:spTgt spid="193554"/>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193549"/>
                                        </p:tgtEl>
                                        <p:attrNameLst>
                                          <p:attrName>style.visibility</p:attrName>
                                        </p:attrNameLst>
                                      </p:cBhvr>
                                      <p:to>
                                        <p:strVal val="visible"/>
                                      </p:to>
                                    </p:set>
                                    <p:animEffect transition="in" filter="wedge">
                                      <p:cBhvr>
                                        <p:cTn id="32" dur="500"/>
                                        <p:tgtEl>
                                          <p:spTgt spid="193549"/>
                                        </p:tgtEl>
                                      </p:cBhvr>
                                    </p:animEffect>
                                  </p:childTnLst>
                                </p:cTn>
                              </p:par>
                              <p:par>
                                <p:cTn id="33" presetID="20" presetClass="entr" presetSubtype="0" fill="hold" grpId="0" nodeType="withEffect">
                                  <p:stCondLst>
                                    <p:cond delay="0"/>
                                  </p:stCondLst>
                                  <p:childTnLst>
                                    <p:set>
                                      <p:cBhvr>
                                        <p:cTn id="34" dur="1" fill="hold">
                                          <p:stCondLst>
                                            <p:cond delay="0"/>
                                          </p:stCondLst>
                                        </p:cTn>
                                        <p:tgtEl>
                                          <p:spTgt spid="193550"/>
                                        </p:tgtEl>
                                        <p:attrNameLst>
                                          <p:attrName>style.visibility</p:attrName>
                                        </p:attrNameLst>
                                      </p:cBhvr>
                                      <p:to>
                                        <p:strVal val="visible"/>
                                      </p:to>
                                    </p:set>
                                    <p:animEffect transition="in" filter="wedge">
                                      <p:cBhvr>
                                        <p:cTn id="35" dur="500"/>
                                        <p:tgtEl>
                                          <p:spTgt spid="193550"/>
                                        </p:tgtEl>
                                      </p:cBhvr>
                                    </p:animEffect>
                                  </p:childTnLst>
                                </p:cTn>
                              </p:par>
                              <p:par>
                                <p:cTn id="36" presetID="20" presetClass="entr" presetSubtype="0" fill="hold" grpId="0" nodeType="withEffect">
                                  <p:stCondLst>
                                    <p:cond delay="0"/>
                                  </p:stCondLst>
                                  <p:childTnLst>
                                    <p:set>
                                      <p:cBhvr>
                                        <p:cTn id="37" dur="1" fill="hold">
                                          <p:stCondLst>
                                            <p:cond delay="0"/>
                                          </p:stCondLst>
                                        </p:cTn>
                                        <p:tgtEl>
                                          <p:spTgt spid="193551"/>
                                        </p:tgtEl>
                                        <p:attrNameLst>
                                          <p:attrName>style.visibility</p:attrName>
                                        </p:attrNameLst>
                                      </p:cBhvr>
                                      <p:to>
                                        <p:strVal val="visible"/>
                                      </p:to>
                                    </p:set>
                                    <p:animEffect transition="in" filter="wedge">
                                      <p:cBhvr>
                                        <p:cTn id="38" dur="500"/>
                                        <p:tgtEl>
                                          <p:spTgt spid="193551"/>
                                        </p:tgtEl>
                                      </p:cBhvr>
                                    </p:animEffect>
                                  </p:childTnLst>
                                </p:cTn>
                              </p:par>
                              <p:par>
                                <p:cTn id="39" presetID="20" presetClass="entr" presetSubtype="0" fill="hold" grpId="0" nodeType="withEffect">
                                  <p:stCondLst>
                                    <p:cond delay="0"/>
                                  </p:stCondLst>
                                  <p:childTnLst>
                                    <p:set>
                                      <p:cBhvr>
                                        <p:cTn id="40" dur="1" fill="hold">
                                          <p:stCondLst>
                                            <p:cond delay="0"/>
                                          </p:stCondLst>
                                        </p:cTn>
                                        <p:tgtEl>
                                          <p:spTgt spid="193546"/>
                                        </p:tgtEl>
                                        <p:attrNameLst>
                                          <p:attrName>style.visibility</p:attrName>
                                        </p:attrNameLst>
                                      </p:cBhvr>
                                      <p:to>
                                        <p:strVal val="visible"/>
                                      </p:to>
                                    </p:set>
                                    <p:animEffect transition="in" filter="wedge">
                                      <p:cBhvr>
                                        <p:cTn id="41" dur="500"/>
                                        <p:tgtEl>
                                          <p:spTgt spid="193546"/>
                                        </p:tgtEl>
                                      </p:cBhvr>
                                    </p:animEffect>
                                  </p:childTnLst>
                                </p:cTn>
                              </p:par>
                              <p:par>
                                <p:cTn id="42" presetID="20" presetClass="entr" presetSubtype="0" fill="hold" grpId="0" nodeType="withEffect">
                                  <p:stCondLst>
                                    <p:cond delay="0"/>
                                  </p:stCondLst>
                                  <p:childTnLst>
                                    <p:set>
                                      <p:cBhvr>
                                        <p:cTn id="43" dur="1" fill="hold">
                                          <p:stCondLst>
                                            <p:cond delay="0"/>
                                          </p:stCondLst>
                                        </p:cTn>
                                        <p:tgtEl>
                                          <p:spTgt spid="193547"/>
                                        </p:tgtEl>
                                        <p:attrNameLst>
                                          <p:attrName>style.visibility</p:attrName>
                                        </p:attrNameLst>
                                      </p:cBhvr>
                                      <p:to>
                                        <p:strVal val="visible"/>
                                      </p:to>
                                    </p:set>
                                    <p:animEffect transition="in" filter="wedge">
                                      <p:cBhvr>
                                        <p:cTn id="44" dur="500"/>
                                        <p:tgtEl>
                                          <p:spTgt spid="193547"/>
                                        </p:tgtEl>
                                      </p:cBhvr>
                                    </p:animEffect>
                                  </p:childTnLst>
                                </p:cTn>
                              </p:par>
                              <p:par>
                                <p:cTn id="45" presetID="20" presetClass="entr" presetSubtype="0" fill="hold" grpId="0" nodeType="withEffect">
                                  <p:stCondLst>
                                    <p:cond delay="0"/>
                                  </p:stCondLst>
                                  <p:childTnLst>
                                    <p:set>
                                      <p:cBhvr>
                                        <p:cTn id="46" dur="1" fill="hold">
                                          <p:stCondLst>
                                            <p:cond delay="0"/>
                                          </p:stCondLst>
                                        </p:cTn>
                                        <p:tgtEl>
                                          <p:spTgt spid="193548"/>
                                        </p:tgtEl>
                                        <p:attrNameLst>
                                          <p:attrName>style.visibility</p:attrName>
                                        </p:attrNameLst>
                                      </p:cBhvr>
                                      <p:to>
                                        <p:strVal val="visible"/>
                                      </p:to>
                                    </p:set>
                                    <p:animEffect transition="in" filter="wedge">
                                      <p:cBhvr>
                                        <p:cTn id="47" dur="500"/>
                                        <p:tgtEl>
                                          <p:spTgt spid="1935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3" presetClass="entr" presetSubtype="16" fill="hold" nodeType="clickEffect">
                                  <p:stCondLst>
                                    <p:cond delay="0"/>
                                  </p:stCondLst>
                                  <p:childTnLst>
                                    <p:set>
                                      <p:cBhvr>
                                        <p:cTn id="51" dur="1" fill="hold">
                                          <p:stCondLst>
                                            <p:cond delay="0"/>
                                          </p:stCondLst>
                                        </p:cTn>
                                        <p:tgtEl>
                                          <p:spTgt spid="193545"/>
                                        </p:tgtEl>
                                        <p:attrNameLst>
                                          <p:attrName>style.visibility</p:attrName>
                                        </p:attrNameLst>
                                      </p:cBhvr>
                                      <p:to>
                                        <p:strVal val="visible"/>
                                      </p:to>
                                    </p:set>
                                    <p:anim calcmode="lin" valueType="num">
                                      <p:cBhvr>
                                        <p:cTn id="52" dur="500" fill="hold"/>
                                        <p:tgtEl>
                                          <p:spTgt spid="193545"/>
                                        </p:tgtEl>
                                        <p:attrNameLst>
                                          <p:attrName>ppt_w</p:attrName>
                                        </p:attrNameLst>
                                      </p:cBhvr>
                                      <p:tavLst>
                                        <p:tav tm="0">
                                          <p:val>
                                            <p:fltVal val="0"/>
                                          </p:val>
                                        </p:tav>
                                        <p:tav tm="100000">
                                          <p:val>
                                            <p:strVal val="#ppt_w"/>
                                          </p:val>
                                        </p:tav>
                                      </p:tavLst>
                                    </p:anim>
                                    <p:anim calcmode="lin" valueType="num">
                                      <p:cBhvr>
                                        <p:cTn id="53" dur="500" fill="hold"/>
                                        <p:tgtEl>
                                          <p:spTgt spid="1935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6" grpId="0" animBg="1"/>
      <p:bldP spid="193547" grpId="0" animBg="1"/>
      <p:bldP spid="193548" grpId="0" animBg="1"/>
      <p:bldP spid="193549" grpId="0" animBg="1"/>
      <p:bldP spid="193550" grpId="0" animBg="1"/>
      <p:bldP spid="193551" grpId="0" animBg="1"/>
      <p:bldP spid="193552" grpId="0" animBg="1"/>
      <p:bldP spid="193553" grpId="0" animBg="1"/>
      <p:bldP spid="193554" grpId="0" animBg="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8" name="Rectangle 8"/>
          <p:cNvSpPr>
            <a:spLocks noChangeArrowheads="1"/>
          </p:cNvSpPr>
          <p:nvPr/>
        </p:nvSpPr>
        <p:spPr bwMode="auto">
          <a:xfrm>
            <a:off x="457200" y="504825"/>
            <a:ext cx="8362950" cy="3378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如果</a:t>
            </a:r>
            <a:r>
              <a:rPr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阶矩阵</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满足 </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zh-CN" altLang="en-US" sz="2400" b="1">
                <a:solidFill>
                  <a:srgbClr val="000000"/>
                </a:solidFill>
                <a:latin typeface="Times New Roman" pitchFamily="18" charset="0"/>
                <a:ea typeface="楷体_GB2312"/>
                <a:cs typeface="楷体_GB2312"/>
              </a:rPr>
              <a:t>，</a:t>
            </a:r>
            <a:r>
              <a:rPr lang="zh-CN" altLang="en-US" sz="2400" b="1">
                <a:solidFill>
                  <a:srgbClr val="0000FF"/>
                </a:solidFill>
                <a:latin typeface="Times New Roman" pitchFamily="18" charset="0"/>
                <a:ea typeface="楷体_GB2312"/>
                <a:cs typeface="楷体_GB2312"/>
              </a:rPr>
              <a:t>即</a:t>
            </a:r>
            <a:r>
              <a:rPr kumimoji="1" lang="zh-CN" altLang="en-US"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A</a:t>
            </a:r>
            <a:r>
              <a:rPr kumimoji="1" lang="en-US" altLang="en-US" sz="2400" b="1" i="1" baseline="30000">
                <a:solidFill>
                  <a:srgbClr val="0000FF"/>
                </a:solidFill>
                <a:latin typeface="Times New Roman" pitchFamily="18" charset="0"/>
                <a:ea typeface="楷体_GB2312"/>
                <a:cs typeface="楷体_GB2312"/>
              </a:rPr>
              <a:t>－</a:t>
            </a:r>
            <a:r>
              <a:rPr kumimoji="1" lang="en-US" altLang="zh-CN" sz="2400" b="1" baseline="30000">
                <a:solidFill>
                  <a:srgbClr val="0000FF"/>
                </a:solidFill>
                <a:latin typeface="Times New Roman" pitchFamily="18" charset="0"/>
                <a:ea typeface="楷体_GB2312"/>
                <a:cs typeface="楷体_GB2312"/>
              </a:rPr>
              <a:t>1</a:t>
            </a:r>
            <a:r>
              <a:rPr kumimoji="1" lang="en-US" altLang="zh-CN" sz="2400" b="1">
                <a:solidFill>
                  <a:srgbClr val="0000FF"/>
                </a:solidFill>
                <a:latin typeface="Times New Roman" pitchFamily="18" charset="0"/>
                <a:ea typeface="楷体_GB2312"/>
                <a:cs typeface="楷体_GB2312"/>
              </a:rPr>
              <a:t> = </a:t>
            </a:r>
            <a:r>
              <a:rPr kumimoji="1" lang="en-US" altLang="zh-CN" sz="2400" b="1" i="1">
                <a:solidFill>
                  <a:srgbClr val="0000FF"/>
                </a:solidFill>
                <a:latin typeface="Times New Roman" pitchFamily="18" charset="0"/>
                <a:ea typeface="楷体_GB2312"/>
                <a:cs typeface="楷体_GB2312"/>
              </a:rPr>
              <a:t>A</a:t>
            </a:r>
            <a:r>
              <a:rPr kumimoji="1" lang="en-US" altLang="zh-CN" sz="2400" b="1" baseline="30000">
                <a:solidFill>
                  <a:srgbClr val="0000FF"/>
                </a:solidFill>
                <a:latin typeface="Times New Roman" pitchFamily="18" charset="0"/>
                <a:ea typeface="楷体_GB2312"/>
                <a:cs typeface="楷体_GB2312"/>
              </a:rPr>
              <a:t>T</a:t>
            </a:r>
            <a:r>
              <a:rPr kumimoji="1" lang="zh-CN" altLang="en-US" sz="2400" b="1">
                <a:solidFill>
                  <a:srgbClr val="0000FF"/>
                </a:solidFill>
                <a:latin typeface="Times New Roman" pitchFamily="18" charset="0"/>
                <a:ea typeface="楷体_GB2312"/>
                <a:cs typeface="楷体_GB2312"/>
              </a:rPr>
              <a:t>，</a:t>
            </a: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则称矩阵</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为</a:t>
            </a:r>
            <a:r>
              <a:rPr kumimoji="1" lang="zh-CN" altLang="en-US" sz="2400" b="1">
                <a:solidFill>
                  <a:srgbClr val="FF0000"/>
                </a:solidFill>
                <a:latin typeface="Times New Roman" pitchFamily="18" charset="0"/>
                <a:ea typeface="楷体_GB2312"/>
                <a:cs typeface="楷体_GB2312"/>
              </a:rPr>
              <a:t>正交矩阵</a:t>
            </a:r>
            <a:r>
              <a:rPr kumimoji="1" lang="zh-CN" altLang="en-US" sz="2400" b="1">
                <a:solidFill>
                  <a:srgbClr val="000000"/>
                </a:solidFill>
                <a:latin typeface="Times New Roman" pitchFamily="18" charset="0"/>
                <a:ea typeface="楷体_GB2312"/>
                <a:cs typeface="楷体_GB2312"/>
              </a:rPr>
              <a:t>，简称</a:t>
            </a:r>
            <a:r>
              <a:rPr kumimoji="1" lang="zh-CN" altLang="en-US" sz="2400" b="1">
                <a:solidFill>
                  <a:srgbClr val="FF0000"/>
                </a:solidFill>
                <a:latin typeface="Times New Roman" pitchFamily="18" charset="0"/>
                <a:ea typeface="楷体_GB2312"/>
                <a:cs typeface="楷体_GB2312"/>
              </a:rPr>
              <a:t>正交阵</a:t>
            </a:r>
            <a:r>
              <a:rPr kumimoji="1" lang="zh-CN" altLang="en-US" sz="2400" b="1">
                <a:solidFill>
                  <a:srgbClr val="000000"/>
                </a:solidFill>
                <a:latin typeface="Times New Roman" pitchFamily="18" charset="0"/>
                <a:ea typeface="楷体_GB2312"/>
                <a:cs typeface="楷体_GB2312"/>
              </a:rPr>
              <a:t>． </a:t>
            </a:r>
          </a:p>
          <a:p>
            <a:pPr marL="342900" indent="-342900">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方阵</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为正交阵的充分必要条件是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a:t>
            </a:r>
            <a:r>
              <a:rPr lang="zh-CN" altLang="en-US" sz="2400" b="1">
                <a:solidFill>
                  <a:srgbClr val="0000FF"/>
                </a:solidFill>
                <a:latin typeface="Times New Roman" pitchFamily="18" charset="0"/>
                <a:ea typeface="楷体_GB2312"/>
                <a:cs typeface="楷体_GB2312"/>
              </a:rPr>
              <a:t>列向量</a:t>
            </a:r>
            <a:r>
              <a:rPr lang="zh-CN" altLang="en-US" sz="2400" b="1">
                <a:solidFill>
                  <a:srgbClr val="000000"/>
                </a:solidFill>
                <a:latin typeface="Times New Roman" pitchFamily="18" charset="0"/>
                <a:ea typeface="楷体_GB2312"/>
                <a:cs typeface="楷体_GB2312"/>
              </a:rPr>
              <a:t>都是单位向量，且两两正交．即</a:t>
            </a:r>
            <a:r>
              <a:rPr lang="zh-CN" altLang="en-US" sz="2400" b="1" i="1">
                <a:solidFill>
                  <a:srgbClr val="FF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a:t>
            </a:r>
            <a:r>
              <a:rPr lang="zh-CN" altLang="en-US" sz="2400" b="1">
                <a:solidFill>
                  <a:srgbClr val="0000FF"/>
                </a:solidFill>
                <a:latin typeface="Times New Roman" pitchFamily="18" charset="0"/>
                <a:ea typeface="楷体_GB2312"/>
                <a:cs typeface="楷体_GB2312"/>
              </a:rPr>
              <a:t>列向量组</a:t>
            </a:r>
            <a:r>
              <a:rPr lang="zh-CN" altLang="en-US" sz="2400" b="1">
                <a:solidFill>
                  <a:srgbClr val="000000"/>
                </a:solidFill>
                <a:latin typeface="Times New Roman" pitchFamily="18" charset="0"/>
                <a:ea typeface="楷体_GB2312"/>
                <a:cs typeface="楷体_GB2312"/>
              </a:rPr>
              <a:t>构成</a:t>
            </a:r>
            <a:r>
              <a:rPr lang="en-US" altLang="zh-CN" sz="2400" b="1" i="1">
                <a:solidFill>
                  <a:srgbClr val="000000"/>
                </a:solidFill>
                <a:latin typeface="Times New Roman" pitchFamily="18" charset="0"/>
                <a:ea typeface="楷体_GB2312"/>
                <a:cs typeface="楷体_GB2312"/>
              </a:rPr>
              <a:t>R</a:t>
            </a:r>
            <a:r>
              <a:rPr lang="en-US" altLang="zh-CN" sz="2400" b="1" i="1" baseline="30000">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的规范正交基．</a:t>
            </a:r>
            <a:endParaRPr lang="zh-CN" altLang="en-US" sz="2400" b="1">
              <a:solidFill>
                <a:srgbClr val="000000"/>
              </a:solidFill>
              <a:latin typeface="楷体_GB2312"/>
              <a:ea typeface="楷体_GB2312"/>
              <a:cs typeface="楷体_GB2312"/>
            </a:endParaRPr>
          </a:p>
          <a:p>
            <a:pPr marL="342900" indent="-342900">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Char char="n"/>
            </a:pPr>
            <a:r>
              <a:rPr lang="zh-CN" altLang="en-US" sz="2400" b="1">
                <a:solidFill>
                  <a:srgbClr val="000000"/>
                </a:solidFill>
                <a:latin typeface="Times New Roman" pitchFamily="18" charset="0"/>
                <a:ea typeface="楷体_GB2312"/>
                <a:cs typeface="楷体_GB2312"/>
              </a:rPr>
              <a:t>方阵</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为正交阵的充分必要条件是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a:t>
            </a:r>
            <a:r>
              <a:rPr lang="zh-CN" altLang="en-US" sz="2400" b="1">
                <a:solidFill>
                  <a:srgbClr val="0000FF"/>
                </a:solidFill>
                <a:latin typeface="Times New Roman" pitchFamily="18" charset="0"/>
                <a:ea typeface="楷体_GB2312"/>
                <a:cs typeface="楷体_GB2312"/>
              </a:rPr>
              <a:t>行向量</a:t>
            </a:r>
            <a:r>
              <a:rPr lang="zh-CN" altLang="en-US" sz="2400" b="1">
                <a:solidFill>
                  <a:srgbClr val="000000"/>
                </a:solidFill>
                <a:latin typeface="Times New Roman" pitchFamily="18" charset="0"/>
                <a:ea typeface="楷体_GB2312"/>
                <a:cs typeface="楷体_GB2312"/>
              </a:rPr>
              <a:t>都是单位向量，且两两正交．</a:t>
            </a:r>
          </a:p>
        </p:txBody>
      </p:sp>
      <p:sp>
        <p:nvSpPr>
          <p:cNvPr id="194571" name="Rectangle 11"/>
          <p:cNvSpPr>
            <a:spLocks noChangeArrowheads="1"/>
          </p:cNvSpPr>
          <p:nvPr/>
        </p:nvSpPr>
        <p:spPr bwMode="auto">
          <a:xfrm>
            <a:off x="400050" y="3425825"/>
            <a:ext cx="8420100" cy="457200"/>
          </a:xfrm>
          <a:prstGeom prst="rect">
            <a:avLst/>
          </a:prstGeom>
          <a:noFill/>
          <a:ln w="9525">
            <a:noFill/>
            <a:miter lim="800000"/>
            <a:headEnd/>
            <a:tailEnd/>
          </a:ln>
        </p:spPr>
        <p:txBody>
          <a:bodyPr/>
          <a:lstStyle/>
          <a:p>
            <a:pPr marL="342900" indent="-342900">
              <a:spcBef>
                <a:spcPct val="20000"/>
              </a:spcBef>
              <a:buClr>
                <a:srgbClr val="00007D"/>
              </a:buClr>
              <a:buSzPct val="75000"/>
              <a:buFont typeface="Wingdings" pitchFamily="2" charset="2"/>
              <a:buNone/>
            </a:pP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即</a:t>
            </a:r>
            <a:r>
              <a:rPr lang="zh-CN" altLang="en-US" sz="2400" b="1" i="1">
                <a:solidFill>
                  <a:srgbClr val="FF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a:t>
            </a:r>
            <a:r>
              <a:rPr lang="zh-CN" altLang="en-US" sz="2400" b="1">
                <a:solidFill>
                  <a:srgbClr val="0000FF"/>
                </a:solidFill>
                <a:latin typeface="Times New Roman" pitchFamily="18" charset="0"/>
                <a:ea typeface="楷体_GB2312"/>
                <a:cs typeface="楷体_GB2312"/>
              </a:rPr>
              <a:t>行向量组</a:t>
            </a:r>
            <a:r>
              <a:rPr lang="zh-CN" altLang="en-US" sz="2400" b="1">
                <a:solidFill>
                  <a:srgbClr val="000000"/>
                </a:solidFill>
                <a:latin typeface="Times New Roman" pitchFamily="18" charset="0"/>
                <a:ea typeface="楷体_GB2312"/>
                <a:cs typeface="楷体_GB2312"/>
              </a:rPr>
              <a:t>构成</a:t>
            </a:r>
            <a:r>
              <a:rPr lang="en-US" altLang="zh-CN" sz="2400" b="1" i="1">
                <a:solidFill>
                  <a:srgbClr val="000000"/>
                </a:solidFill>
                <a:latin typeface="Times New Roman" pitchFamily="18" charset="0"/>
                <a:ea typeface="楷体_GB2312"/>
                <a:cs typeface="楷体_GB2312"/>
              </a:rPr>
              <a:t>R</a:t>
            </a:r>
            <a:r>
              <a:rPr lang="en-US" altLang="zh-CN" sz="2400" b="1" i="1" baseline="30000">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的规范正交基</a:t>
            </a:r>
            <a:r>
              <a:rPr lang="en-US" altLang="zh-CN" sz="2400" b="1">
                <a:solidFill>
                  <a:srgbClr val="00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19456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194571"/>
                                        </p:tgtEl>
                                        <p:attrNameLst>
                                          <p:attrName>style.visibility</p:attrName>
                                        </p:attrNameLst>
                                      </p:cBhvr>
                                      <p:to>
                                        <p:strVal val="visible"/>
                                      </p:to>
                                    </p:set>
                                    <p:anim calcmode="lin" valueType="num">
                                      <p:cBhvr>
                                        <p:cTn id="11" dur="500" fill="hold"/>
                                        <p:tgtEl>
                                          <p:spTgt spid="194571"/>
                                        </p:tgtEl>
                                        <p:attrNameLst>
                                          <p:attrName>ppt_w</p:attrName>
                                        </p:attrNameLst>
                                      </p:cBhvr>
                                      <p:tavLst>
                                        <p:tav tm="0">
                                          <p:val>
                                            <p:fltVal val="0"/>
                                          </p:val>
                                        </p:tav>
                                        <p:tav tm="100000">
                                          <p:val>
                                            <p:strVal val="#ppt_w"/>
                                          </p:val>
                                        </p:tav>
                                      </p:tavLst>
                                    </p:anim>
                                    <p:anim calcmode="lin" valueType="num">
                                      <p:cBhvr>
                                        <p:cTn id="12" dur="500" fill="hold"/>
                                        <p:tgtEl>
                                          <p:spTgt spid="19457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1" grpId="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8708" name="Object 4"/>
          <p:cNvGraphicFramePr>
            <a:graphicFrameLocks noChangeAspect="1"/>
          </p:cNvGraphicFramePr>
          <p:nvPr/>
        </p:nvGraphicFramePr>
        <p:xfrm>
          <a:off x="2409825" y="442913"/>
          <a:ext cx="4826000" cy="2108200"/>
        </p:xfrm>
        <a:graphic>
          <a:graphicData uri="http://schemas.openxmlformats.org/presentationml/2006/ole">
            <mc:AlternateContent xmlns:mc="http://schemas.openxmlformats.org/markup-compatibility/2006">
              <mc:Choice xmlns:v="urn:schemas-microsoft-com:vml" Requires="v">
                <p:oleObj spid="_x0000_s328740" name="Equation" r:id="rId3" imgW="2413000" imgH="1054100" progId="">
                  <p:embed/>
                </p:oleObj>
              </mc:Choice>
              <mc:Fallback>
                <p:oleObj name="Equation" r:id="rId3" imgW="2413000" imgH="10541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9825" y="442913"/>
                        <a:ext cx="4826000" cy="210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710" name="Text Box 15"/>
          <p:cNvSpPr txBox="1">
            <a:spLocks noChangeArrowheads="1"/>
          </p:cNvSpPr>
          <p:nvPr/>
        </p:nvSpPr>
        <p:spPr bwMode="auto">
          <a:xfrm>
            <a:off x="455613" y="1235075"/>
            <a:ext cx="7920037" cy="457200"/>
          </a:xfrm>
          <a:prstGeom prst="rect">
            <a:avLst/>
          </a:prstGeom>
          <a:noFill/>
          <a:ln w="9525">
            <a:noFill/>
            <a:miter lim="800000"/>
            <a:headEnd/>
            <a:tailEnd/>
          </a:ln>
        </p:spPr>
        <p:txBody>
          <a:bodyPr>
            <a:spAutoFit/>
          </a:bodyPr>
          <a:lstStyle/>
          <a:p>
            <a:pPr marL="342900" indent="-342900">
              <a:spcBef>
                <a:spcPct val="50000"/>
              </a:spcBef>
              <a:buClr>
                <a:srgbClr val="9999CC"/>
              </a:buClr>
              <a:buSzPct val="80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正交矩阵</a:t>
            </a:r>
          </a:p>
        </p:txBody>
      </p:sp>
      <p:sp>
        <p:nvSpPr>
          <p:cNvPr id="192528" name="Rectangle 16"/>
          <p:cNvSpPr>
            <a:spLocks noChangeArrowheads="1"/>
          </p:cNvSpPr>
          <p:nvPr/>
        </p:nvSpPr>
        <p:spPr bwMode="auto">
          <a:xfrm>
            <a:off x="457200" y="2801938"/>
            <a:ext cx="8231188" cy="4572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4 </a:t>
            </a:r>
            <a:r>
              <a:rPr kumimoji="1" lang="zh-CN" altLang="en-US" sz="2400" b="1">
                <a:solidFill>
                  <a:srgbClr val="000000"/>
                </a:solidFill>
                <a:latin typeface="Times New Roman" pitchFamily="18" charset="0"/>
                <a:ea typeface="楷体_GB2312"/>
                <a:cs typeface="楷体_GB2312"/>
              </a:rPr>
              <a:t>的一个规范正交基</a:t>
            </a:r>
            <a:endParaRPr kumimoji="1" lang="zh-CN" altLang="en-US" sz="2400" b="1">
              <a:solidFill>
                <a:srgbClr val="0000FF"/>
              </a:solidFill>
              <a:latin typeface="Times New Roman" pitchFamily="18" charset="0"/>
              <a:ea typeface="楷体_GB2312"/>
              <a:cs typeface="楷体_GB2312"/>
            </a:endParaRPr>
          </a:p>
        </p:txBody>
      </p:sp>
      <p:graphicFrame>
        <p:nvGraphicFramePr>
          <p:cNvPr id="192529" name="Object 5"/>
          <p:cNvGraphicFramePr>
            <a:graphicFrameLocks noChangeAspect="1"/>
          </p:cNvGraphicFramePr>
          <p:nvPr/>
        </p:nvGraphicFramePr>
        <p:xfrm>
          <a:off x="1012825" y="3509963"/>
          <a:ext cx="7086600" cy="1981200"/>
        </p:xfrm>
        <a:graphic>
          <a:graphicData uri="http://schemas.openxmlformats.org/presentationml/2006/ole">
            <mc:AlternateContent xmlns:mc="http://schemas.openxmlformats.org/markup-compatibility/2006">
              <mc:Choice xmlns:v="urn:schemas-microsoft-com:vml" Requires="v">
                <p:oleObj spid="_x0000_s328741" name="Equation" r:id="rId5" imgW="3543300" imgH="990600" progId="">
                  <p:embed/>
                </p:oleObj>
              </mc:Choice>
              <mc:Fallback>
                <p:oleObj name="Equation" r:id="rId5" imgW="3543300" imgH="9906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825" y="3509963"/>
                        <a:ext cx="7086600"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2528"/>
                                        </p:tgtEl>
                                        <p:attrNameLst>
                                          <p:attrName>style.visibility</p:attrName>
                                        </p:attrNameLst>
                                      </p:cBhvr>
                                      <p:to>
                                        <p:strVal val="visible"/>
                                      </p:to>
                                    </p:set>
                                    <p:animEffect transition="in" filter="slide(fromBottom)">
                                      <p:cBhvr>
                                        <p:cTn id="7" dur="500"/>
                                        <p:tgtEl>
                                          <p:spTgt spid="192528"/>
                                        </p:tgtEl>
                                      </p:cBhvr>
                                    </p:animEffect>
                                  </p:childTnLst>
                                </p:cTn>
                              </p:par>
                              <p:par>
                                <p:cTn id="8" presetID="4" presetClass="entr" presetSubtype="16" fill="hold" nodeType="withEffect">
                                  <p:stCondLst>
                                    <p:cond delay="0"/>
                                  </p:stCondLst>
                                  <p:childTnLst>
                                    <p:set>
                                      <p:cBhvr>
                                        <p:cTn id="9" dur="1" fill="hold">
                                          <p:stCondLst>
                                            <p:cond delay="0"/>
                                          </p:stCondLst>
                                        </p:cTn>
                                        <p:tgtEl>
                                          <p:spTgt spid="192529"/>
                                        </p:tgtEl>
                                        <p:attrNameLst>
                                          <p:attrName>style.visibility</p:attrName>
                                        </p:attrNameLst>
                                      </p:cBhvr>
                                      <p:to>
                                        <p:strVal val="visible"/>
                                      </p:to>
                                    </p:set>
                                    <p:animEffect transition="in" filter="box(in)">
                                      <p:cBhvr>
                                        <p:cTn id="10" dur="500"/>
                                        <p:tgtEl>
                                          <p:spTgt spid="192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28"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9" name="AutoShape 5">
            <a:hlinkClick r:id="rId4" action="ppaction://hlinksldjump" highlightClick="1"/>
          </p:cNvPr>
          <p:cNvSpPr>
            <a:spLocks noChangeArrowheads="1"/>
          </p:cNvSpPr>
          <p:nvPr/>
        </p:nvSpPr>
        <p:spPr bwMode="auto">
          <a:xfrm>
            <a:off x="8459788" y="6237288"/>
            <a:ext cx="457200" cy="457200"/>
          </a:xfrm>
          <a:prstGeom prst="actionButtonInformation">
            <a:avLst/>
          </a:prstGeom>
          <a:solidFill>
            <a:schemeClr val="accent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195590" name="Object 3"/>
          <p:cNvGraphicFramePr>
            <a:graphicFrameLocks noChangeAspect="1"/>
          </p:cNvGraphicFramePr>
          <p:nvPr/>
        </p:nvGraphicFramePr>
        <p:xfrm>
          <a:off x="1108075" y="3154363"/>
          <a:ext cx="6929438" cy="558800"/>
        </p:xfrm>
        <a:graphic>
          <a:graphicData uri="http://schemas.openxmlformats.org/presentationml/2006/ole">
            <mc:AlternateContent xmlns:mc="http://schemas.openxmlformats.org/markup-compatibility/2006">
              <mc:Choice xmlns:v="urn:schemas-microsoft-com:vml" Requires="v">
                <p:oleObj spid="_x0000_s329747" name="Equation" r:id="rId5" imgW="3467100" imgH="279400" progId="">
                  <p:embed/>
                </p:oleObj>
              </mc:Choice>
              <mc:Fallback>
                <p:oleObj name="Equation" r:id="rId5" imgW="3467100" imgH="2794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075" y="3154363"/>
                        <a:ext cx="6929438"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591" name="Rectangle 7"/>
          <p:cNvSpPr>
            <a:spLocks noChangeArrowheads="1"/>
          </p:cNvSpPr>
          <p:nvPr/>
        </p:nvSpPr>
        <p:spPr bwMode="auto">
          <a:xfrm>
            <a:off x="1677988" y="3141663"/>
            <a:ext cx="1008062" cy="5762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5592" name="Rectangle 8"/>
          <p:cNvSpPr>
            <a:spLocks noChangeArrowheads="1"/>
          </p:cNvSpPr>
          <p:nvPr/>
        </p:nvSpPr>
        <p:spPr bwMode="auto">
          <a:xfrm>
            <a:off x="2686050" y="3141663"/>
            <a:ext cx="1871663" cy="5762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5593" name="Rectangle 9"/>
          <p:cNvSpPr>
            <a:spLocks noChangeArrowheads="1"/>
          </p:cNvSpPr>
          <p:nvPr/>
        </p:nvSpPr>
        <p:spPr bwMode="auto">
          <a:xfrm>
            <a:off x="4557713" y="3141663"/>
            <a:ext cx="1598612" cy="5762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5594" name="Rectangle 10"/>
          <p:cNvSpPr>
            <a:spLocks noChangeArrowheads="1"/>
          </p:cNvSpPr>
          <p:nvPr/>
        </p:nvSpPr>
        <p:spPr bwMode="auto">
          <a:xfrm>
            <a:off x="6156325" y="3141663"/>
            <a:ext cx="1079500" cy="5762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5595" name="Rectangle 11"/>
          <p:cNvSpPr>
            <a:spLocks noChangeArrowheads="1"/>
          </p:cNvSpPr>
          <p:nvPr/>
        </p:nvSpPr>
        <p:spPr bwMode="auto">
          <a:xfrm>
            <a:off x="7237413" y="3141663"/>
            <a:ext cx="935037" cy="5762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5588" name="Rectangle 4"/>
          <p:cNvSpPr>
            <a:spLocks noChangeArrowheads="1"/>
          </p:cNvSpPr>
          <p:nvPr/>
        </p:nvSpPr>
        <p:spPr bwMode="auto">
          <a:xfrm>
            <a:off x="457200" y="504825"/>
            <a:ext cx="8231188" cy="4181475"/>
          </a:xfrm>
          <a:prstGeom prst="rect">
            <a:avLst/>
          </a:prstGeom>
          <a:noFill/>
          <a:ln w="9525">
            <a:noFill/>
            <a:miter lim="800000"/>
            <a:headEnd/>
            <a:tailEnd/>
          </a:ln>
        </p:spPr>
        <p:txBody>
          <a:bodyPr>
            <a:spAutoFit/>
          </a:bodyPr>
          <a:lstStyle/>
          <a:p>
            <a:pPr marL="342900" indent="-342900"/>
            <a:r>
              <a:rPr kumimoji="1" lang="zh-CN" altLang="en-US" sz="2400" b="1">
                <a:solidFill>
                  <a:srgbClr val="000000"/>
                </a:solidFill>
                <a:latin typeface="Times New Roman" pitchFamily="18" charset="0"/>
                <a:ea typeface="楷体_GB2312"/>
                <a:cs typeface="楷体_GB2312"/>
              </a:rPr>
              <a:t>正交矩阵具有下列性质：</a:t>
            </a:r>
          </a:p>
          <a:p>
            <a:pPr marL="342900" indent="-342900">
              <a:lnSpc>
                <a:spcPct val="150000"/>
              </a:lnSpc>
              <a:buClr>
                <a:srgbClr val="FF0000"/>
              </a:buClr>
              <a:buFont typeface="Wingdings" pitchFamily="2" charset="2"/>
              <a:buChar char="ü"/>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是正交阵，则 </a:t>
            </a:r>
            <a:r>
              <a:rPr kumimoji="1" lang="en-US" altLang="zh-CN" sz="2400" b="1" i="1">
                <a:solidFill>
                  <a:srgbClr val="000000"/>
                </a:solidFill>
                <a:latin typeface="Times New Roman" pitchFamily="18" charset="0"/>
                <a:ea typeface="楷体_GB2312"/>
                <a:cs typeface="楷体_GB2312"/>
              </a:rPr>
              <a:t>A</a:t>
            </a:r>
            <a:r>
              <a:rPr kumimoji="1" lang="en-US" altLang="en-US" sz="2400" b="1" i="1" baseline="30000">
                <a:solidFill>
                  <a:srgbClr val="000000"/>
                </a:solidFill>
                <a:latin typeface="Times New Roman" pitchFamily="18" charset="0"/>
                <a:ea typeface="楷体_GB2312"/>
                <a:cs typeface="楷体_GB2312"/>
              </a:rPr>
              <a:t>−</a:t>
            </a:r>
            <a:r>
              <a:rPr kumimoji="1" lang="en-US" altLang="zh-CN" sz="2400" b="1" baseline="30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也是正交阵，且</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1 </a:t>
            </a:r>
            <a:r>
              <a:rPr kumimoji="1" lang="zh-CN" altLang="en-US" sz="2400" b="1">
                <a:solidFill>
                  <a:srgbClr val="000000"/>
                </a:solidFill>
                <a:latin typeface="Times New Roman" pitchFamily="18" charset="0"/>
                <a:ea typeface="楷体_GB2312"/>
                <a:cs typeface="楷体_GB2312"/>
              </a:rPr>
              <a:t>或</a:t>
            </a:r>
            <a:r>
              <a:rPr kumimoji="1" lang="en-US" altLang="en-US"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a:t>
            </a:r>
          </a:p>
          <a:p>
            <a:pPr marL="342900" indent="-342900">
              <a:lnSpc>
                <a:spcPct val="150000"/>
              </a:lnSpc>
              <a:buClr>
                <a:srgbClr val="FF0000"/>
              </a:buClr>
              <a:buFont typeface="Wingdings" pitchFamily="2" charset="2"/>
              <a:buChar char="ü"/>
            </a:pP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和</a:t>
            </a:r>
            <a:r>
              <a:rPr kumimoji="1" lang="en-US" altLang="zh-CN" sz="2400" b="1" i="1">
                <a:solidFill>
                  <a:srgbClr val="000000"/>
                </a:solidFill>
                <a:latin typeface="Times New Roman" pitchFamily="18" charset="0"/>
                <a:ea typeface="楷体_GB2312"/>
                <a:cs typeface="楷体_GB2312"/>
              </a:rPr>
              <a:t>B</a:t>
            </a:r>
            <a:r>
              <a:rPr kumimoji="1" lang="zh-CN" altLang="en-US" sz="2400" b="1">
                <a:solidFill>
                  <a:srgbClr val="000000"/>
                </a:solidFill>
                <a:latin typeface="Times New Roman" pitchFamily="18" charset="0"/>
                <a:ea typeface="楷体_GB2312"/>
                <a:cs typeface="楷体_GB2312"/>
              </a:rPr>
              <a:t>是正交阵，则</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和 </a:t>
            </a:r>
            <a:r>
              <a:rPr kumimoji="1" lang="en-US" altLang="zh-CN" sz="2400" b="1" i="1">
                <a:solidFill>
                  <a:srgbClr val="000000"/>
                </a:solidFill>
                <a:latin typeface="Times New Roman" pitchFamily="18" charset="0"/>
                <a:ea typeface="楷体_GB2312"/>
                <a:cs typeface="楷体_GB2312"/>
              </a:rPr>
              <a:t>B </a:t>
            </a:r>
            <a:r>
              <a:rPr kumimoji="1" lang="zh-CN" altLang="en-US" sz="2400" b="1">
                <a:solidFill>
                  <a:srgbClr val="000000"/>
                </a:solidFill>
                <a:latin typeface="Times New Roman" pitchFamily="18" charset="0"/>
                <a:ea typeface="楷体_GB2312"/>
                <a:cs typeface="楷体_GB2312"/>
              </a:rPr>
              <a:t>也是正交阵．</a:t>
            </a:r>
          </a:p>
          <a:p>
            <a:pPr marL="342900" indent="-342900">
              <a:lnSpc>
                <a:spcPct val="150000"/>
              </a:lnSpc>
              <a:buClr>
                <a:srgbClr val="FF0000"/>
              </a:buClr>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50000"/>
              </a:lnSpc>
              <a:buClr>
                <a:srgbClr val="FF0000"/>
              </a:buClr>
              <a:buFont typeface="Wingdings" pitchFamily="2" charset="2"/>
              <a:buNone/>
            </a:pPr>
            <a:r>
              <a:rPr kumimoji="1" lang="zh-CN" altLang="en-US" sz="2400" b="1">
                <a:solidFill>
                  <a:srgbClr val="0000FF"/>
                </a:solidFill>
                <a:latin typeface="Times New Roman" pitchFamily="18" charset="0"/>
                <a:ea typeface="楷体_GB2312"/>
                <a:cs typeface="楷体_GB2312"/>
              </a:rPr>
              <a:t>定义：</a:t>
            </a:r>
            <a:r>
              <a:rPr kumimoji="1" lang="zh-CN" altLang="en-US" sz="2400" b="1">
                <a:solidFill>
                  <a:srgbClr val="000000"/>
                </a:solidFill>
                <a:latin typeface="Times New Roman" pitchFamily="18" charset="0"/>
                <a:ea typeface="楷体_GB2312"/>
                <a:cs typeface="楷体_GB2312"/>
              </a:rPr>
              <a:t>若 </a:t>
            </a:r>
            <a:r>
              <a:rPr kumimoji="1" lang="en-US" altLang="zh-CN" sz="2400" b="1" i="1">
                <a:solidFill>
                  <a:srgbClr val="000000"/>
                </a:solidFill>
                <a:latin typeface="Times New Roman" pitchFamily="18" charset="0"/>
                <a:ea typeface="楷体_GB2312"/>
                <a:cs typeface="楷体_GB2312"/>
              </a:rPr>
              <a:t>P</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是正交阵，则线性变换 </a:t>
            </a:r>
            <a:r>
              <a:rPr kumimoji="1" lang="en-US" altLang="zh-CN" sz="2400" b="1" i="1">
                <a:solidFill>
                  <a:srgbClr val="000000"/>
                </a:solidFill>
                <a:latin typeface="Times New Roman" pitchFamily="18" charset="0"/>
                <a:ea typeface="楷体_GB2312"/>
                <a:cs typeface="楷体_GB2312"/>
              </a:rPr>
              <a:t>y</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Px</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称为</a:t>
            </a:r>
            <a:r>
              <a:rPr kumimoji="1" lang="zh-CN" altLang="en-US" sz="2400" b="1">
                <a:solidFill>
                  <a:srgbClr val="FF0000"/>
                </a:solidFill>
                <a:latin typeface="Times New Roman" pitchFamily="18" charset="0"/>
                <a:ea typeface="楷体_GB2312"/>
                <a:cs typeface="楷体_GB2312"/>
              </a:rPr>
              <a:t>正交变换</a:t>
            </a:r>
            <a:r>
              <a:rPr kumimoji="1" lang="zh-CN" altLang="en-US" sz="2400" b="1">
                <a:solidFill>
                  <a:srgbClr val="000000"/>
                </a:solidFill>
                <a:latin typeface="Times New Roman" pitchFamily="18" charset="0"/>
                <a:ea typeface="楷体_GB2312"/>
                <a:cs typeface="楷体_GB2312"/>
              </a:rPr>
              <a:t>．</a:t>
            </a:r>
          </a:p>
          <a:p>
            <a:pPr marL="342900" indent="-342900">
              <a:lnSpc>
                <a:spcPct val="150000"/>
              </a:lnSpc>
              <a:buClr>
                <a:srgbClr val="FF0000"/>
              </a:buClr>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lnSpc>
                <a:spcPct val="150000"/>
              </a:lnSpc>
              <a:buClr>
                <a:srgbClr val="FF0000"/>
              </a:buClr>
              <a:buFont typeface="Wingdings" pitchFamily="2" charset="2"/>
              <a:buNone/>
            </a:pPr>
            <a:r>
              <a:rPr kumimoji="1" lang="zh-CN" altLang="en-US" sz="2400" b="1">
                <a:solidFill>
                  <a:srgbClr val="000000"/>
                </a:solidFill>
                <a:latin typeface="Times New Roman" pitchFamily="18" charset="0"/>
                <a:ea typeface="楷体_GB2312"/>
                <a:cs typeface="楷体_GB2312"/>
              </a:rPr>
              <a:t>经过正交变换，线段的长度保持不变（从而三角形的形状保</a:t>
            </a:r>
          </a:p>
          <a:p>
            <a:pPr marL="342900" indent="-342900">
              <a:lnSpc>
                <a:spcPct val="120000"/>
              </a:lnSpc>
              <a:buClr>
                <a:srgbClr val="FF0000"/>
              </a:buClr>
              <a:buFont typeface="Wingdings" pitchFamily="2" charset="2"/>
              <a:buNone/>
            </a:pPr>
            <a:r>
              <a:rPr kumimoji="1" lang="zh-CN" altLang="en-US" sz="2400" b="1">
                <a:solidFill>
                  <a:srgbClr val="000000"/>
                </a:solidFill>
                <a:latin typeface="Times New Roman" pitchFamily="18" charset="0"/>
                <a:ea typeface="楷体_GB2312"/>
                <a:cs typeface="楷体_GB2312"/>
              </a:rPr>
              <a:t>持不变），这就是正交变换的优良特性．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95588">
                                            <p:txEl>
                                              <p:pRg st="1" end="1"/>
                                            </p:txEl>
                                          </p:spTgt>
                                        </p:tgtEl>
                                        <p:attrNameLst>
                                          <p:attrName>style.visibility</p:attrName>
                                        </p:attrNameLst>
                                      </p:cBhvr>
                                      <p:to>
                                        <p:strVal val="visible"/>
                                      </p:to>
                                    </p:set>
                                    <p:animEffect transition="in" filter="slide(fromBottom)">
                                      <p:cBhvr>
                                        <p:cTn id="7" dur="500"/>
                                        <p:tgtEl>
                                          <p:spTgt spid="19558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95588">
                                            <p:txEl>
                                              <p:pRg st="2" end="2"/>
                                            </p:txEl>
                                          </p:spTgt>
                                        </p:tgtEl>
                                        <p:attrNameLst>
                                          <p:attrName>style.visibility</p:attrName>
                                        </p:attrNameLst>
                                      </p:cBhvr>
                                      <p:to>
                                        <p:strVal val="visible"/>
                                      </p:to>
                                    </p:set>
                                    <p:animEffect transition="in" filter="slide(fromBottom)">
                                      <p:cBhvr>
                                        <p:cTn id="12" dur="500"/>
                                        <p:tgtEl>
                                          <p:spTgt spid="19558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0" presetClass="entr" presetSubtype="0" fill="hold" nodeType="clickEffect">
                                  <p:stCondLst>
                                    <p:cond delay="0"/>
                                  </p:stCondLst>
                                  <p:childTnLst>
                                    <p:set>
                                      <p:cBhvr>
                                        <p:cTn id="16" dur="1" fill="hold">
                                          <p:stCondLst>
                                            <p:cond delay="0"/>
                                          </p:stCondLst>
                                        </p:cTn>
                                        <p:tgtEl>
                                          <p:spTgt spid="195588">
                                            <p:txEl>
                                              <p:pRg st="4" end="4"/>
                                            </p:txEl>
                                          </p:spTgt>
                                        </p:tgtEl>
                                        <p:attrNameLst>
                                          <p:attrName>style.visibility</p:attrName>
                                        </p:attrNameLst>
                                      </p:cBhvr>
                                      <p:to>
                                        <p:strVal val="visible"/>
                                      </p:to>
                                    </p:set>
                                    <p:animEffect transition="in" filter="fade">
                                      <p:cBhvr>
                                        <p:cTn id="17" dur="800" decel="100000"/>
                                        <p:tgtEl>
                                          <p:spTgt spid="195588">
                                            <p:txEl>
                                              <p:pRg st="4" end="4"/>
                                            </p:txEl>
                                          </p:spTgt>
                                        </p:tgtEl>
                                      </p:cBhvr>
                                    </p:animEffect>
                                    <p:anim calcmode="lin" valueType="num">
                                      <p:cBhvr>
                                        <p:cTn id="18" dur="800" decel="100000" fill="hold"/>
                                        <p:tgtEl>
                                          <p:spTgt spid="195588">
                                            <p:txEl>
                                              <p:pRg st="4" end="4"/>
                                            </p:txEl>
                                          </p:spTgt>
                                        </p:tgtEl>
                                        <p:attrNameLst>
                                          <p:attrName>style.rotation</p:attrName>
                                        </p:attrNameLst>
                                      </p:cBhvr>
                                      <p:tavLst>
                                        <p:tav tm="0">
                                          <p:val>
                                            <p:fltVal val="-90"/>
                                          </p:val>
                                        </p:tav>
                                        <p:tav tm="100000">
                                          <p:val>
                                            <p:fltVal val="0"/>
                                          </p:val>
                                        </p:tav>
                                      </p:tavLst>
                                    </p:anim>
                                    <p:anim calcmode="lin" valueType="num">
                                      <p:cBhvr>
                                        <p:cTn id="19" dur="800" decel="100000" fill="hold"/>
                                        <p:tgtEl>
                                          <p:spTgt spid="195588">
                                            <p:txEl>
                                              <p:pRg st="4" end="4"/>
                                            </p:txEl>
                                          </p:spTgt>
                                        </p:tgtEl>
                                        <p:attrNameLst>
                                          <p:attrName>ppt_x</p:attrName>
                                        </p:attrNameLst>
                                      </p:cBhvr>
                                      <p:tavLst>
                                        <p:tav tm="0">
                                          <p:val>
                                            <p:strVal val="#ppt_x+0.4"/>
                                          </p:val>
                                        </p:tav>
                                        <p:tav tm="100000">
                                          <p:val>
                                            <p:strVal val="#ppt_x-0.05"/>
                                          </p:val>
                                        </p:tav>
                                      </p:tavLst>
                                    </p:anim>
                                    <p:anim calcmode="lin" valueType="num">
                                      <p:cBhvr>
                                        <p:cTn id="20" dur="800" decel="100000" fill="hold"/>
                                        <p:tgtEl>
                                          <p:spTgt spid="195588">
                                            <p:txEl>
                                              <p:pRg st="4" end="4"/>
                                            </p:txEl>
                                          </p:spTgt>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95588">
                                            <p:txEl>
                                              <p:pRg st="4" end="4"/>
                                            </p:txEl>
                                          </p:spTgt>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95588">
                                            <p:txEl>
                                              <p:pRg st="4" end="4"/>
                                            </p:txEl>
                                          </p:spTgt>
                                        </p:tgtEl>
                                        <p:attrNameLst>
                                          <p:attrName>ppt_y</p:attrName>
                                        </p:attrNameLst>
                                      </p:cBhvr>
                                      <p:tavLst>
                                        <p:tav tm="0">
                                          <p:val>
                                            <p:strVal val="#ppt_y+0.1"/>
                                          </p:val>
                                        </p:tav>
                                        <p:tav tm="100000">
                                          <p:val>
                                            <p:strVal val="#ppt_y"/>
                                          </p:val>
                                        </p:tav>
                                      </p:tavLst>
                                    </p:anim>
                                  </p:childTnLst>
                                </p:cTn>
                              </p:par>
                            </p:childTnLst>
                          </p:cTn>
                        </p:par>
                        <p:par>
                          <p:cTn id="23" fill="hold" nodeType="afterGroup">
                            <p:stCondLst>
                              <p:cond delay="1000"/>
                            </p:stCondLst>
                            <p:childTnLst>
                              <p:par>
                                <p:cTn id="24" presetID="4" presetClass="entr" presetSubtype="16" fill="hold" grpId="0" nodeType="afterEffect">
                                  <p:stCondLst>
                                    <p:cond delay="0"/>
                                  </p:stCondLst>
                                  <p:childTnLst>
                                    <p:set>
                                      <p:cBhvr>
                                        <p:cTn id="25" dur="1" fill="hold">
                                          <p:stCondLst>
                                            <p:cond delay="0"/>
                                          </p:stCondLst>
                                        </p:cTn>
                                        <p:tgtEl>
                                          <p:spTgt spid="195589"/>
                                        </p:tgtEl>
                                        <p:attrNameLst>
                                          <p:attrName>style.visibility</p:attrName>
                                        </p:attrNameLst>
                                      </p:cBhvr>
                                      <p:to>
                                        <p:strVal val="visible"/>
                                      </p:to>
                                    </p:set>
                                    <p:animEffect transition="in" filter="box(in)">
                                      <p:cBhvr>
                                        <p:cTn id="26" dur="500"/>
                                        <p:tgtEl>
                                          <p:spTgt spid="195589"/>
                                        </p:tgtEl>
                                      </p:cBhvr>
                                    </p:animEffect>
                                  </p:childTnLst>
                                  <p:subTnLst>
                                    <p:audio>
                                      <p:cMediaNode>
                                        <p:cTn display="0" masterRel="sameClick">
                                          <p:stCondLst>
                                            <p:cond evt="begin" delay="0">
                                              <p:tn val="24"/>
                                            </p:cond>
                                          </p:stCondLst>
                                          <p:endCondLst>
                                            <p:cond evt="onStopAudio" delay="0">
                                              <p:tgtEl>
                                                <p:sldTgt/>
                                              </p:tgtEl>
                                            </p:cond>
                                          </p:endCondLst>
                                        </p:cTn>
                                        <p:tgtEl>
                                          <p:sndTgt r:embed="rId3" name="cashreg.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95590"/>
                                        </p:tgtEl>
                                        <p:attrNameLst>
                                          <p:attrName>style.visibility</p:attrName>
                                        </p:attrNameLst>
                                      </p:cBhvr>
                                      <p:to>
                                        <p:strVal val="visible"/>
                                      </p:to>
                                    </p:set>
                                    <p:animEffect transition="in" filter="wipe(left)">
                                      <p:cBhvr>
                                        <p:cTn id="31" dur="500"/>
                                        <p:tgtEl>
                                          <p:spTgt spid="19559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xit" presetSubtype="8" fill="hold" grpId="0" nodeType="clickEffect">
                                  <p:stCondLst>
                                    <p:cond delay="0"/>
                                  </p:stCondLst>
                                  <p:childTnLst>
                                    <p:animEffect transition="out" filter="wipe(left)">
                                      <p:cBhvr>
                                        <p:cTn id="35" dur="500"/>
                                        <p:tgtEl>
                                          <p:spTgt spid="195591"/>
                                        </p:tgtEl>
                                      </p:cBhvr>
                                    </p:animEffect>
                                    <p:set>
                                      <p:cBhvr>
                                        <p:cTn id="36" dur="1" fill="hold">
                                          <p:stCondLst>
                                            <p:cond delay="499"/>
                                          </p:stCondLst>
                                        </p:cTn>
                                        <p:tgtEl>
                                          <p:spTgt spid="195591"/>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xit" presetSubtype="8" fill="hold" grpId="0" nodeType="clickEffect">
                                  <p:stCondLst>
                                    <p:cond delay="0"/>
                                  </p:stCondLst>
                                  <p:childTnLst>
                                    <p:animEffect transition="out" filter="wipe(left)">
                                      <p:cBhvr>
                                        <p:cTn id="40" dur="500"/>
                                        <p:tgtEl>
                                          <p:spTgt spid="195592"/>
                                        </p:tgtEl>
                                      </p:cBhvr>
                                    </p:animEffect>
                                    <p:set>
                                      <p:cBhvr>
                                        <p:cTn id="41" dur="1" fill="hold">
                                          <p:stCondLst>
                                            <p:cond delay="499"/>
                                          </p:stCondLst>
                                        </p:cTn>
                                        <p:tgtEl>
                                          <p:spTgt spid="195592"/>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xit" presetSubtype="8" fill="hold" grpId="0" nodeType="clickEffect">
                                  <p:stCondLst>
                                    <p:cond delay="0"/>
                                  </p:stCondLst>
                                  <p:childTnLst>
                                    <p:animEffect transition="out" filter="wipe(left)">
                                      <p:cBhvr>
                                        <p:cTn id="45" dur="500"/>
                                        <p:tgtEl>
                                          <p:spTgt spid="195593"/>
                                        </p:tgtEl>
                                      </p:cBhvr>
                                    </p:animEffect>
                                    <p:set>
                                      <p:cBhvr>
                                        <p:cTn id="46" dur="1" fill="hold">
                                          <p:stCondLst>
                                            <p:cond delay="499"/>
                                          </p:stCondLst>
                                        </p:cTn>
                                        <p:tgtEl>
                                          <p:spTgt spid="195593"/>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xit" presetSubtype="8" fill="hold" grpId="0" nodeType="clickEffect">
                                  <p:stCondLst>
                                    <p:cond delay="0"/>
                                  </p:stCondLst>
                                  <p:childTnLst>
                                    <p:animEffect transition="out" filter="wipe(left)">
                                      <p:cBhvr>
                                        <p:cTn id="50" dur="500"/>
                                        <p:tgtEl>
                                          <p:spTgt spid="195594"/>
                                        </p:tgtEl>
                                      </p:cBhvr>
                                    </p:animEffect>
                                    <p:set>
                                      <p:cBhvr>
                                        <p:cTn id="51" dur="1" fill="hold">
                                          <p:stCondLst>
                                            <p:cond delay="499"/>
                                          </p:stCondLst>
                                        </p:cTn>
                                        <p:tgtEl>
                                          <p:spTgt spid="195594"/>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xit" presetSubtype="8" fill="hold" grpId="0" nodeType="clickEffect">
                                  <p:stCondLst>
                                    <p:cond delay="0"/>
                                  </p:stCondLst>
                                  <p:childTnLst>
                                    <p:animEffect transition="out" filter="wipe(left)">
                                      <p:cBhvr>
                                        <p:cTn id="55" dur="500"/>
                                        <p:tgtEl>
                                          <p:spTgt spid="195595"/>
                                        </p:tgtEl>
                                      </p:cBhvr>
                                    </p:animEffect>
                                    <p:set>
                                      <p:cBhvr>
                                        <p:cTn id="56" dur="1" fill="hold">
                                          <p:stCondLst>
                                            <p:cond delay="499"/>
                                          </p:stCondLst>
                                        </p:cTn>
                                        <p:tgtEl>
                                          <p:spTgt spid="195595"/>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iterate type="lt">
                                    <p:tmAbs val="100"/>
                                  </p:iterate>
                                  <p:childTnLst>
                                    <p:set>
                                      <p:cBhvr>
                                        <p:cTn id="60" dur="1" fill="hold">
                                          <p:stCondLst>
                                            <p:cond delay="0"/>
                                          </p:stCondLst>
                                        </p:cTn>
                                        <p:tgtEl>
                                          <p:spTgt spid="195588">
                                            <p:txEl>
                                              <p:pRg st="6" end="6"/>
                                            </p:txEl>
                                          </p:spTgt>
                                        </p:tgtEl>
                                        <p:attrNameLst>
                                          <p:attrName>style.visibility</p:attrName>
                                        </p:attrNameLst>
                                      </p:cBhvr>
                                      <p:to>
                                        <p:strVal val="visible"/>
                                      </p:to>
                                    </p:set>
                                  </p:childTnLst>
                                </p:cTn>
                              </p:par>
                            </p:childTnLst>
                          </p:cTn>
                        </p:par>
                        <p:par>
                          <p:cTn id="61" fill="hold" nodeType="afterGroup">
                            <p:stCondLst>
                              <p:cond delay="2501"/>
                            </p:stCondLst>
                            <p:childTnLst>
                              <p:par>
                                <p:cTn id="62" presetID="1" presetClass="entr" presetSubtype="0" fill="hold" nodeType="afterEffect">
                                  <p:stCondLst>
                                    <p:cond delay="0"/>
                                  </p:stCondLst>
                                  <p:iterate type="lt">
                                    <p:tmAbs val="100"/>
                                  </p:iterate>
                                  <p:childTnLst>
                                    <p:set>
                                      <p:cBhvr>
                                        <p:cTn id="63" dur="1" fill="hold">
                                          <p:stCondLst>
                                            <p:cond delay="0"/>
                                          </p:stCondLst>
                                        </p:cTn>
                                        <p:tgtEl>
                                          <p:spTgt spid="1955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animBg="1"/>
      <p:bldP spid="195591" grpId="0" animBg="1"/>
      <p:bldP spid="195592" grpId="0" animBg="1"/>
      <p:bldP spid="195593" grpId="0" animBg="1"/>
      <p:bldP spid="195594" grpId="0" animBg="1"/>
      <p:bldP spid="195595" grpId="0" animBg="1"/>
    </p:bldLst>
  </p:timing>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671513" y="3579813"/>
            <a:ext cx="7775575" cy="1123950"/>
          </a:xfrm>
          <a:prstGeom prst="rect">
            <a:avLst/>
          </a:prstGeom>
          <a:noFill/>
          <a:ln w="9525">
            <a:noFill/>
            <a:miter lim="800000"/>
            <a:headEnd/>
            <a:tailEnd/>
          </a:ln>
        </p:spPr>
        <p:txBody>
          <a:bodyPr wrap="none"/>
          <a:lstStyle/>
          <a:p>
            <a:pPr>
              <a:lnSpc>
                <a:spcPct val="120000"/>
              </a:lnSpc>
            </a:pPr>
            <a:r>
              <a:rPr lang="zh-CN" altLang="en-US" sz="2400" b="1">
                <a:solidFill>
                  <a:srgbClr val="000000"/>
                </a:solidFill>
                <a:latin typeface="Times New Roman" pitchFamily="18" charset="0"/>
                <a:ea typeface="楷体_GB2312"/>
                <a:cs typeface="楷体_GB2312"/>
              </a:rPr>
              <a:t>表示一个从变量                     到变量                      线性变换，</a:t>
            </a:r>
          </a:p>
          <a:p>
            <a:pPr>
              <a:lnSpc>
                <a:spcPct val="150000"/>
              </a:lnSpc>
            </a:pPr>
            <a:r>
              <a:rPr kumimoji="1" lang="zh-CN" altLang="en-US" sz="2400" b="1">
                <a:solidFill>
                  <a:srgbClr val="000000"/>
                </a:solidFill>
                <a:latin typeface="Times New Roman" pitchFamily="18" charset="0"/>
                <a:ea typeface="楷体_GB2312"/>
                <a:cs typeface="楷体_GB2312"/>
              </a:rPr>
              <a:t>其中    为常数</a:t>
            </a:r>
            <a:r>
              <a:rPr kumimoji="1" lang="en-US" altLang="zh-CN" sz="2400" b="1">
                <a:solidFill>
                  <a:srgbClr val="000000"/>
                </a:solidFill>
                <a:latin typeface="楷体_GB2312"/>
                <a:ea typeface="楷体_GB2312"/>
                <a:cs typeface="楷体_GB2312"/>
              </a:rPr>
              <a:t>.</a:t>
            </a:r>
          </a:p>
        </p:txBody>
      </p:sp>
      <p:sp>
        <p:nvSpPr>
          <p:cNvPr id="330767" name="Text Box 4"/>
          <p:cNvSpPr txBox="1">
            <a:spLocks noChangeArrowheads="1"/>
          </p:cNvSpPr>
          <p:nvPr/>
        </p:nvSpPr>
        <p:spPr bwMode="auto">
          <a:xfrm>
            <a:off x="455613" y="455613"/>
            <a:ext cx="7775575" cy="931862"/>
          </a:xfrm>
          <a:prstGeom prst="rect">
            <a:avLst/>
          </a:prstGeom>
          <a:noFill/>
          <a:ln w="9525">
            <a:noFill/>
            <a:miter lim="800000"/>
            <a:headEnd/>
            <a:tailEnd/>
          </a:ln>
        </p:spPr>
        <p:txBody>
          <a:bodyPr wrap="none"/>
          <a:lstStyle/>
          <a:p>
            <a:r>
              <a:rPr lang="en-US" altLang="zh-CN" sz="2400" b="1" i="1">
                <a:solidFill>
                  <a:srgbClr val="FF0000"/>
                </a:solidFill>
                <a:latin typeface="楷体_GB2312"/>
                <a:ea typeface="楷体_GB2312"/>
                <a:cs typeface="楷体_GB2312"/>
              </a:rPr>
              <a:t>    </a:t>
            </a:r>
            <a:r>
              <a:rPr lang="en-US" altLang="zh-CN" sz="2400" b="1" i="1">
                <a:solidFill>
                  <a:srgbClr val="FF0000"/>
                </a:solidFill>
                <a:latin typeface="Times New Roman" pitchFamily="18" charset="0"/>
                <a:ea typeface="楷体_GB2312"/>
                <a:cs typeface="楷体_GB2312"/>
              </a:rPr>
              <a:t>n </a:t>
            </a:r>
            <a:r>
              <a:rPr lang="zh-CN" altLang="en-US" sz="2400" b="1">
                <a:solidFill>
                  <a:srgbClr val="000000"/>
                </a:solidFill>
                <a:latin typeface="Times New Roman" pitchFamily="18" charset="0"/>
                <a:ea typeface="楷体_GB2312"/>
                <a:cs typeface="楷体_GB2312"/>
              </a:rPr>
              <a:t>个变量                     与 </a:t>
            </a:r>
            <a:r>
              <a:rPr lang="en-US" altLang="zh-CN" sz="2400" b="1" i="1">
                <a:solidFill>
                  <a:srgbClr val="FF0000"/>
                </a:solidFill>
                <a:latin typeface="Times New Roman" pitchFamily="18" charset="0"/>
                <a:ea typeface="楷体_GB2312"/>
                <a:cs typeface="楷体_GB2312"/>
              </a:rPr>
              <a:t>m</a:t>
            </a:r>
            <a:r>
              <a:rPr lang="en-US" altLang="zh-CN" sz="2400" b="1" i="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个变量                      之间的</a:t>
            </a:r>
          </a:p>
          <a:p>
            <a:pPr>
              <a:lnSpc>
                <a:spcPct val="130000"/>
              </a:lnSpc>
            </a:pPr>
            <a:r>
              <a:rPr lang="zh-CN" altLang="en-US" sz="2400" b="1">
                <a:solidFill>
                  <a:srgbClr val="000000"/>
                </a:solidFill>
                <a:latin typeface="Times New Roman" pitchFamily="18" charset="0"/>
                <a:ea typeface="楷体_GB2312"/>
                <a:cs typeface="楷体_GB2312"/>
              </a:rPr>
              <a:t>关系式</a:t>
            </a:r>
          </a:p>
        </p:txBody>
      </p:sp>
      <p:graphicFrame>
        <p:nvGraphicFramePr>
          <p:cNvPr id="330760" name="Object 8"/>
          <p:cNvGraphicFramePr>
            <a:graphicFrameLocks noChangeAspect="1"/>
          </p:cNvGraphicFramePr>
          <p:nvPr/>
        </p:nvGraphicFramePr>
        <p:xfrm>
          <a:off x="5578475" y="476250"/>
          <a:ext cx="1651000" cy="457200"/>
        </p:xfrm>
        <a:graphic>
          <a:graphicData uri="http://schemas.openxmlformats.org/presentationml/2006/ole">
            <mc:AlternateContent xmlns:mc="http://schemas.openxmlformats.org/markup-compatibility/2006">
              <mc:Choice xmlns:v="urn:schemas-microsoft-com:vml" Requires="v">
                <p:oleObj spid="_x0000_s330856" name="Equation" r:id="rId3" imgW="825500" imgH="228600" progId="">
                  <p:embed/>
                </p:oleObj>
              </mc:Choice>
              <mc:Fallback>
                <p:oleObj name="Equation" r:id="rId3" imgW="825500" imgH="2286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475" y="476250"/>
                        <a:ext cx="1651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0761" name="Object 9"/>
          <p:cNvGraphicFramePr>
            <a:graphicFrameLocks noChangeAspect="1"/>
          </p:cNvGraphicFramePr>
          <p:nvPr/>
        </p:nvGraphicFramePr>
        <p:xfrm>
          <a:off x="2419350" y="1417638"/>
          <a:ext cx="4240213" cy="1878012"/>
        </p:xfrm>
        <a:graphic>
          <a:graphicData uri="http://schemas.openxmlformats.org/presentationml/2006/ole">
            <mc:AlternateContent xmlns:mc="http://schemas.openxmlformats.org/markup-compatibility/2006">
              <mc:Choice xmlns:v="urn:schemas-microsoft-com:vml" Requires="v">
                <p:oleObj spid="_x0000_s330857" name="Equation" r:id="rId5" imgW="2120900" imgH="939800" progId="">
                  <p:embed/>
                </p:oleObj>
              </mc:Choice>
              <mc:Fallback>
                <p:oleObj name="Equation" r:id="rId5" imgW="2120900" imgH="93980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350" y="1417638"/>
                        <a:ext cx="4240213" cy="187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6615" name="Object 10"/>
          <p:cNvGraphicFramePr>
            <a:graphicFrameLocks noChangeAspect="1"/>
          </p:cNvGraphicFramePr>
          <p:nvPr/>
        </p:nvGraphicFramePr>
        <p:xfrm>
          <a:off x="1258888" y="4186238"/>
          <a:ext cx="457200" cy="482600"/>
        </p:xfrm>
        <a:graphic>
          <a:graphicData uri="http://schemas.openxmlformats.org/presentationml/2006/ole">
            <mc:AlternateContent xmlns:mc="http://schemas.openxmlformats.org/markup-compatibility/2006">
              <mc:Choice xmlns:v="urn:schemas-microsoft-com:vml" Requires="v">
                <p:oleObj spid="_x0000_s330858" name="Equation" r:id="rId7" imgW="228600" imgH="241300" progId="">
                  <p:embed/>
                </p:oleObj>
              </mc:Choice>
              <mc:Fallback>
                <p:oleObj name="Equation" r:id="rId7" imgW="228600" imgH="2413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4186238"/>
                        <a:ext cx="457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0763" name="Object 11"/>
          <p:cNvGraphicFramePr>
            <a:graphicFrameLocks noChangeAspect="1"/>
          </p:cNvGraphicFramePr>
          <p:nvPr/>
        </p:nvGraphicFramePr>
        <p:xfrm>
          <a:off x="2333625" y="476250"/>
          <a:ext cx="1598613" cy="457200"/>
        </p:xfrm>
        <a:graphic>
          <a:graphicData uri="http://schemas.openxmlformats.org/presentationml/2006/ole">
            <mc:AlternateContent xmlns:mc="http://schemas.openxmlformats.org/markup-compatibility/2006">
              <mc:Choice xmlns:v="urn:schemas-microsoft-com:vml" Requires="v">
                <p:oleObj spid="_x0000_s330859" name="Equation" r:id="rId9" imgW="800100" imgH="228600" progId="">
                  <p:embed/>
                </p:oleObj>
              </mc:Choice>
              <mc:Fallback>
                <p:oleObj name="Equation" r:id="rId9" imgW="800100" imgH="228600" progId="">
                  <p:embed/>
                  <p:pic>
                    <p:nvPicPr>
                      <p:cNvPr id="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3625" y="476250"/>
                        <a:ext cx="15986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6617" name="Object 12"/>
          <p:cNvGraphicFramePr>
            <a:graphicFrameLocks noChangeAspect="1"/>
          </p:cNvGraphicFramePr>
          <p:nvPr/>
        </p:nvGraphicFramePr>
        <p:xfrm>
          <a:off x="5470525" y="3652838"/>
          <a:ext cx="1651000" cy="457200"/>
        </p:xfrm>
        <a:graphic>
          <a:graphicData uri="http://schemas.openxmlformats.org/presentationml/2006/ole">
            <mc:AlternateContent xmlns:mc="http://schemas.openxmlformats.org/markup-compatibility/2006">
              <mc:Choice xmlns:v="urn:schemas-microsoft-com:vml" Requires="v">
                <p:oleObj spid="_x0000_s330860" name="Equation" r:id="rId11" imgW="825500" imgH="228600" progId="">
                  <p:embed/>
                </p:oleObj>
              </mc:Choice>
              <mc:Fallback>
                <p:oleObj name="Equation" r:id="rId11" imgW="825500" imgH="228600" progId="">
                  <p:embed/>
                  <p:pic>
                    <p:nvPicPr>
                      <p:cNvPr id="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0525" y="3652838"/>
                        <a:ext cx="1651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6618" name="Object 13"/>
          <p:cNvGraphicFramePr>
            <a:graphicFrameLocks noChangeAspect="1"/>
          </p:cNvGraphicFramePr>
          <p:nvPr/>
        </p:nvGraphicFramePr>
        <p:xfrm>
          <a:off x="2916238" y="3652838"/>
          <a:ext cx="1598612" cy="457200"/>
        </p:xfrm>
        <a:graphic>
          <a:graphicData uri="http://schemas.openxmlformats.org/presentationml/2006/ole">
            <mc:AlternateContent xmlns:mc="http://schemas.openxmlformats.org/markup-compatibility/2006">
              <mc:Choice xmlns:v="urn:schemas-microsoft-com:vml" Requires="v">
                <p:oleObj spid="_x0000_s330861" name="Equation" r:id="rId13" imgW="800100" imgH="228600" progId="">
                  <p:embed/>
                </p:oleObj>
              </mc:Choice>
              <mc:Fallback>
                <p:oleObj name="Equation" r:id="rId13" imgW="800100" imgH="228600" progId="">
                  <p:embed/>
                  <p:pic>
                    <p:nvPicPr>
                      <p:cNvPr id="0"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16238" y="3652838"/>
                        <a:ext cx="15986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6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66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66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6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p:bld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635" name="Rectangle 3"/>
          <p:cNvSpPr>
            <a:spLocks noChangeArrowheads="1"/>
          </p:cNvSpPr>
          <p:nvPr/>
        </p:nvSpPr>
        <p:spPr bwMode="auto">
          <a:xfrm>
            <a:off x="3278188" y="549275"/>
            <a:ext cx="457200" cy="1871663"/>
          </a:xfrm>
          <a:prstGeom prst="rect">
            <a:avLst/>
          </a:prstGeom>
          <a:solidFill>
            <a:srgbClr val="99FF33"/>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7636" name="Rectangle 4"/>
          <p:cNvSpPr>
            <a:spLocks noChangeArrowheads="1"/>
          </p:cNvSpPr>
          <p:nvPr/>
        </p:nvSpPr>
        <p:spPr bwMode="auto">
          <a:xfrm>
            <a:off x="4186238" y="549275"/>
            <a:ext cx="457200" cy="1871663"/>
          </a:xfrm>
          <a:prstGeom prst="rect">
            <a:avLst/>
          </a:prstGeom>
          <a:solidFill>
            <a:srgbClr val="99FF33"/>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97637" name="Rectangle 5"/>
          <p:cNvSpPr>
            <a:spLocks noChangeArrowheads="1"/>
          </p:cNvSpPr>
          <p:nvPr/>
        </p:nvSpPr>
        <p:spPr bwMode="auto">
          <a:xfrm>
            <a:off x="5708650" y="549275"/>
            <a:ext cx="490538" cy="1871663"/>
          </a:xfrm>
          <a:prstGeom prst="rect">
            <a:avLst/>
          </a:prstGeom>
          <a:solidFill>
            <a:srgbClr val="99FF33"/>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331781" name="Object 5"/>
          <p:cNvGraphicFramePr>
            <a:graphicFrameLocks noChangeAspect="1"/>
          </p:cNvGraphicFramePr>
          <p:nvPr/>
        </p:nvGraphicFramePr>
        <p:xfrm>
          <a:off x="2416175" y="549275"/>
          <a:ext cx="4243388" cy="1879600"/>
        </p:xfrm>
        <a:graphic>
          <a:graphicData uri="http://schemas.openxmlformats.org/presentationml/2006/ole">
            <mc:AlternateContent xmlns:mc="http://schemas.openxmlformats.org/markup-compatibility/2006">
              <mc:Choice xmlns:v="urn:schemas-microsoft-com:vml" Requires="v">
                <p:oleObj spid="_x0000_s331829" name="Equation" r:id="rId3" imgW="2120900" imgH="939800" progId="">
                  <p:embed/>
                </p:oleObj>
              </mc:Choice>
              <mc:Fallback>
                <p:oleObj name="Equation" r:id="rId3" imgW="2120900" imgH="9398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175" y="549275"/>
                        <a:ext cx="4243388"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7638" name="Object 6"/>
          <p:cNvGraphicFramePr>
            <a:graphicFrameLocks noChangeAspect="1"/>
          </p:cNvGraphicFramePr>
          <p:nvPr/>
        </p:nvGraphicFramePr>
        <p:xfrm>
          <a:off x="2827338" y="3302000"/>
          <a:ext cx="3328987" cy="1879600"/>
        </p:xfrm>
        <a:graphic>
          <a:graphicData uri="http://schemas.openxmlformats.org/presentationml/2006/ole">
            <mc:AlternateContent xmlns:mc="http://schemas.openxmlformats.org/markup-compatibility/2006">
              <mc:Choice xmlns:v="urn:schemas-microsoft-com:vml" Requires="v">
                <p:oleObj spid="_x0000_s331830" name="Equation" r:id="rId5" imgW="1663700" imgH="939800" progId="">
                  <p:embed/>
                </p:oleObj>
              </mc:Choice>
              <mc:Fallback>
                <p:oleObj name="Equation" r:id="rId5" imgW="1663700" imgH="9398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7338" y="3302000"/>
                        <a:ext cx="3328987"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7639" name="Line 7"/>
          <p:cNvSpPr>
            <a:spLocks noChangeShapeType="1"/>
          </p:cNvSpPr>
          <p:nvPr/>
        </p:nvSpPr>
        <p:spPr bwMode="auto">
          <a:xfrm>
            <a:off x="3521075" y="2522538"/>
            <a:ext cx="0" cy="685800"/>
          </a:xfrm>
          <a:prstGeom prst="line">
            <a:avLst/>
          </a:prstGeom>
          <a:noFill/>
          <a:ln w="38100">
            <a:solidFill>
              <a:srgbClr val="FF3300"/>
            </a:solidFill>
            <a:round/>
            <a:headEnd/>
            <a:tailEnd type="triangle" w="med" len="med"/>
          </a:ln>
        </p:spPr>
        <p:txBody>
          <a:bodyPr wrap="none"/>
          <a:lstStyle/>
          <a:p>
            <a:endParaRPr lang="zh-CN" altLang="en-US"/>
          </a:p>
        </p:txBody>
      </p:sp>
      <p:sp>
        <p:nvSpPr>
          <p:cNvPr id="197640" name="Line 8"/>
          <p:cNvSpPr>
            <a:spLocks noChangeShapeType="1"/>
          </p:cNvSpPr>
          <p:nvPr/>
        </p:nvSpPr>
        <p:spPr bwMode="auto">
          <a:xfrm>
            <a:off x="4429125" y="2522538"/>
            <a:ext cx="0" cy="685800"/>
          </a:xfrm>
          <a:prstGeom prst="line">
            <a:avLst/>
          </a:prstGeom>
          <a:noFill/>
          <a:ln w="38100">
            <a:solidFill>
              <a:srgbClr val="FF3300"/>
            </a:solidFill>
            <a:round/>
            <a:headEnd/>
            <a:tailEnd type="triangle" w="med" len="med"/>
          </a:ln>
        </p:spPr>
        <p:txBody>
          <a:bodyPr wrap="none"/>
          <a:lstStyle/>
          <a:p>
            <a:endParaRPr lang="zh-CN" altLang="en-US"/>
          </a:p>
        </p:txBody>
      </p:sp>
      <p:sp>
        <p:nvSpPr>
          <p:cNvPr id="197641" name="Line 9"/>
          <p:cNvSpPr>
            <a:spLocks noChangeShapeType="1"/>
          </p:cNvSpPr>
          <p:nvPr/>
        </p:nvSpPr>
        <p:spPr bwMode="auto">
          <a:xfrm>
            <a:off x="5961063" y="2522538"/>
            <a:ext cx="0" cy="685800"/>
          </a:xfrm>
          <a:prstGeom prst="line">
            <a:avLst/>
          </a:prstGeom>
          <a:noFill/>
          <a:ln w="38100">
            <a:solidFill>
              <a:srgbClr val="FF3300"/>
            </a:solidFill>
            <a:round/>
            <a:headEnd/>
            <a:tailEnd type="triangle" w="med" len="med"/>
          </a:ln>
        </p:spPr>
        <p:txBody>
          <a:bodyPr wrap="none"/>
          <a:lstStyle/>
          <a:p>
            <a:endParaRPr lang="zh-CN" altLang="en-US"/>
          </a:p>
        </p:txBody>
      </p:sp>
      <p:graphicFrame>
        <p:nvGraphicFramePr>
          <p:cNvPr id="197642" name="Object 7"/>
          <p:cNvGraphicFramePr>
            <a:graphicFrameLocks noChangeAspect="1"/>
          </p:cNvGraphicFramePr>
          <p:nvPr/>
        </p:nvGraphicFramePr>
        <p:xfrm>
          <a:off x="4859338" y="2741613"/>
          <a:ext cx="655637" cy="201612"/>
        </p:xfrm>
        <a:graphic>
          <a:graphicData uri="http://schemas.openxmlformats.org/presentationml/2006/ole">
            <mc:AlternateContent xmlns:mc="http://schemas.openxmlformats.org/markup-compatibility/2006">
              <mc:Choice xmlns:v="urn:schemas-microsoft-com:vml" Requires="v">
                <p:oleObj spid="_x0000_s331831" name="Equation" r:id="rId7" imgW="330057" imgH="101556" progId="">
                  <p:embed/>
                </p:oleObj>
              </mc:Choice>
              <mc:Fallback>
                <p:oleObj name="Equation" r:id="rId7" imgW="330057" imgH="101556"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338" y="2741613"/>
                        <a:ext cx="655637" cy="201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7643" name="Text Box 11"/>
          <p:cNvSpPr txBox="1">
            <a:spLocks noChangeArrowheads="1"/>
          </p:cNvSpPr>
          <p:nvPr/>
        </p:nvSpPr>
        <p:spPr bwMode="auto">
          <a:xfrm>
            <a:off x="6516688" y="4013200"/>
            <a:ext cx="1871662"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楷体_GB2312"/>
                <a:ea typeface="楷体_GB2312"/>
                <a:cs typeface="楷体_GB2312"/>
              </a:rPr>
              <a:t>系数矩阵   </a:t>
            </a:r>
          </a:p>
        </p:txBody>
      </p:sp>
      <p:sp>
        <p:nvSpPr>
          <p:cNvPr id="197644" name="Rectangle 12"/>
          <p:cNvSpPr>
            <a:spLocks noChangeArrowheads="1"/>
          </p:cNvSpPr>
          <p:nvPr/>
        </p:nvSpPr>
        <p:spPr bwMode="auto">
          <a:xfrm>
            <a:off x="1633538" y="5276850"/>
            <a:ext cx="5853112"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楷体_GB2312"/>
                <a:ea typeface="楷体_GB2312"/>
                <a:cs typeface="楷体_GB2312"/>
              </a:rPr>
              <a:t>线性变换与矩阵之间存在着一一对应关系</a:t>
            </a:r>
            <a:r>
              <a:rPr kumimoji="1" lang="en-US" altLang="zh-CN" sz="2400" b="1">
                <a:solidFill>
                  <a:srgbClr val="FF0000"/>
                </a:solidFill>
                <a:latin typeface="楷体_GB2312"/>
                <a:ea typeface="楷体_GB2312"/>
                <a:cs typeface="楷体_GB2312"/>
              </a:rPr>
              <a:t>.</a:t>
            </a:r>
          </a:p>
        </p:txBody>
      </p:sp>
      <p:sp>
        <p:nvSpPr>
          <p:cNvPr id="331792" name="AutoShape 13">
            <a:hlinkClick r:id="rId9" action="ppaction://hlinksldjump" highlightClick="1"/>
          </p:cNvPr>
          <p:cNvSpPr>
            <a:spLocks noChangeArrowheads="1"/>
          </p:cNvSpPr>
          <p:nvPr/>
        </p:nvSpPr>
        <p:spPr bwMode="auto">
          <a:xfrm>
            <a:off x="8243888" y="6262688"/>
            <a:ext cx="684212" cy="406400"/>
          </a:xfrm>
          <a:prstGeom prst="actionButtonBlank">
            <a:avLst/>
          </a:prstGeom>
          <a:solidFill>
            <a:schemeClr val="accent1"/>
          </a:solidFill>
          <a:ln w="9525">
            <a:noFill/>
            <a:miter lim="800000"/>
            <a:headEnd/>
            <a:tailEnd/>
          </a:ln>
        </p:spPr>
        <p:txBody>
          <a:bodyPr anchor="ctr"/>
          <a:lstStyle/>
          <a:p>
            <a:pPr algn="ctr"/>
            <a:r>
              <a:rPr lang="zh-CN" altLang="en-US" b="1">
                <a:solidFill>
                  <a:srgbClr val="000000"/>
                </a:solidFill>
                <a:latin typeface="Times New Roman" pitchFamily="18" charset="0"/>
                <a:ea typeface="楷体_GB2312"/>
                <a:cs typeface="楷体_GB2312"/>
              </a:rPr>
              <a:t>返回</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7635"/>
                                        </p:tgtEl>
                                        <p:attrNameLst>
                                          <p:attrName>style.visibility</p:attrName>
                                        </p:attrNameLst>
                                      </p:cBhvr>
                                      <p:to>
                                        <p:strVal val="visible"/>
                                      </p:to>
                                    </p:set>
                                    <p:animEffect transition="in" filter="wipe(up)">
                                      <p:cBhvr>
                                        <p:cTn id="7" dur="500"/>
                                        <p:tgtEl>
                                          <p:spTgt spid="19763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7636"/>
                                        </p:tgtEl>
                                        <p:attrNameLst>
                                          <p:attrName>style.visibility</p:attrName>
                                        </p:attrNameLst>
                                      </p:cBhvr>
                                      <p:to>
                                        <p:strVal val="visible"/>
                                      </p:to>
                                    </p:set>
                                    <p:animEffect transition="in" filter="wipe(up)">
                                      <p:cBhvr>
                                        <p:cTn id="10" dur="500"/>
                                        <p:tgtEl>
                                          <p:spTgt spid="19763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7637"/>
                                        </p:tgtEl>
                                        <p:attrNameLst>
                                          <p:attrName>style.visibility</p:attrName>
                                        </p:attrNameLst>
                                      </p:cBhvr>
                                      <p:to>
                                        <p:strVal val="visible"/>
                                      </p:to>
                                    </p:set>
                                    <p:animEffect transition="in" filter="wipe(up)">
                                      <p:cBhvr>
                                        <p:cTn id="13" dur="500"/>
                                        <p:tgtEl>
                                          <p:spTgt spid="197637"/>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97639"/>
                                        </p:tgtEl>
                                        <p:attrNameLst>
                                          <p:attrName>style.visibility</p:attrName>
                                        </p:attrNameLst>
                                      </p:cBhvr>
                                      <p:to>
                                        <p:strVal val="visible"/>
                                      </p:to>
                                    </p:set>
                                    <p:animEffect transition="in" filter="wipe(up)">
                                      <p:cBhvr>
                                        <p:cTn id="17" dur="500"/>
                                        <p:tgtEl>
                                          <p:spTgt spid="197639"/>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97640"/>
                                        </p:tgtEl>
                                        <p:attrNameLst>
                                          <p:attrName>style.visibility</p:attrName>
                                        </p:attrNameLst>
                                      </p:cBhvr>
                                      <p:to>
                                        <p:strVal val="visible"/>
                                      </p:to>
                                    </p:set>
                                    <p:animEffect transition="in" filter="wipe(up)">
                                      <p:cBhvr>
                                        <p:cTn id="20" dur="500"/>
                                        <p:tgtEl>
                                          <p:spTgt spid="197640"/>
                                        </p:tgtEl>
                                      </p:cBhvr>
                                    </p:animEffect>
                                  </p:childTnLst>
                                </p:cTn>
                              </p:par>
                              <p:par>
                                <p:cTn id="21" presetID="22" presetClass="entr" presetSubtype="8" fill="hold" nodeType="withEffect">
                                  <p:stCondLst>
                                    <p:cond delay="0"/>
                                  </p:stCondLst>
                                  <p:childTnLst>
                                    <p:set>
                                      <p:cBhvr>
                                        <p:cTn id="22" dur="1" fill="hold">
                                          <p:stCondLst>
                                            <p:cond delay="0"/>
                                          </p:stCondLst>
                                        </p:cTn>
                                        <p:tgtEl>
                                          <p:spTgt spid="197642"/>
                                        </p:tgtEl>
                                        <p:attrNameLst>
                                          <p:attrName>style.visibility</p:attrName>
                                        </p:attrNameLst>
                                      </p:cBhvr>
                                      <p:to>
                                        <p:strVal val="visible"/>
                                      </p:to>
                                    </p:set>
                                    <p:animEffect transition="in" filter="wipe(left)">
                                      <p:cBhvr>
                                        <p:cTn id="23" dur="500"/>
                                        <p:tgtEl>
                                          <p:spTgt spid="19764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7641"/>
                                        </p:tgtEl>
                                        <p:attrNameLst>
                                          <p:attrName>style.visibility</p:attrName>
                                        </p:attrNameLst>
                                      </p:cBhvr>
                                      <p:to>
                                        <p:strVal val="visible"/>
                                      </p:to>
                                    </p:set>
                                    <p:animEffect transition="in" filter="wipe(up)">
                                      <p:cBhvr>
                                        <p:cTn id="26" dur="500"/>
                                        <p:tgtEl>
                                          <p:spTgt spid="197641"/>
                                        </p:tgtEl>
                                      </p:cBhvr>
                                    </p:animEffect>
                                  </p:childTnLst>
                                </p:cTn>
                              </p:par>
                            </p:childTnLst>
                          </p:cTn>
                        </p:par>
                        <p:par>
                          <p:cTn id="27" fill="hold" nodeType="afterGroup">
                            <p:stCondLst>
                              <p:cond delay="1000"/>
                            </p:stCondLst>
                            <p:childTnLst>
                              <p:par>
                                <p:cTn id="28" presetID="22" presetClass="entr" presetSubtype="1" fill="hold" nodeType="afterEffect">
                                  <p:stCondLst>
                                    <p:cond delay="0"/>
                                  </p:stCondLst>
                                  <p:childTnLst>
                                    <p:set>
                                      <p:cBhvr>
                                        <p:cTn id="29" dur="1" fill="hold">
                                          <p:stCondLst>
                                            <p:cond delay="0"/>
                                          </p:stCondLst>
                                        </p:cTn>
                                        <p:tgtEl>
                                          <p:spTgt spid="197638"/>
                                        </p:tgtEl>
                                        <p:attrNameLst>
                                          <p:attrName>style.visibility</p:attrName>
                                        </p:attrNameLst>
                                      </p:cBhvr>
                                      <p:to>
                                        <p:strVal val="visible"/>
                                      </p:to>
                                    </p:set>
                                    <p:animEffect transition="in" filter="wipe(up)">
                                      <p:cBhvr>
                                        <p:cTn id="30" dur="500"/>
                                        <p:tgtEl>
                                          <p:spTgt spid="19763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7643"/>
                                        </p:tgtEl>
                                        <p:attrNameLst>
                                          <p:attrName>style.visibility</p:attrName>
                                        </p:attrNameLst>
                                      </p:cBhvr>
                                      <p:to>
                                        <p:strVal val="visible"/>
                                      </p:to>
                                    </p:set>
                                    <p:animEffect transition="in" filter="wipe(left)">
                                      <p:cBhvr>
                                        <p:cTn id="35" dur="500"/>
                                        <p:tgtEl>
                                          <p:spTgt spid="19764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9" presetClass="entr" presetSubtype="0" accel="100000" fill="hold" grpId="0" nodeType="clickEffect">
                                  <p:stCondLst>
                                    <p:cond delay="0"/>
                                  </p:stCondLst>
                                  <p:childTnLst>
                                    <p:set>
                                      <p:cBhvr>
                                        <p:cTn id="39" dur="1" fill="hold">
                                          <p:stCondLst>
                                            <p:cond delay="0"/>
                                          </p:stCondLst>
                                        </p:cTn>
                                        <p:tgtEl>
                                          <p:spTgt spid="197644"/>
                                        </p:tgtEl>
                                        <p:attrNameLst>
                                          <p:attrName>style.visibility</p:attrName>
                                        </p:attrNameLst>
                                      </p:cBhvr>
                                      <p:to>
                                        <p:strVal val="visible"/>
                                      </p:to>
                                    </p:set>
                                    <p:anim calcmode="lin" valueType="num">
                                      <p:cBhvr>
                                        <p:cTn id="40" dur="500" fill="hold"/>
                                        <p:tgtEl>
                                          <p:spTgt spid="197644"/>
                                        </p:tgtEl>
                                        <p:attrNameLst>
                                          <p:attrName>ppt_h</p:attrName>
                                        </p:attrNameLst>
                                      </p:cBhvr>
                                      <p:tavLst>
                                        <p:tav tm="0">
                                          <p:val>
                                            <p:strVal val="#ppt_h/20"/>
                                          </p:val>
                                        </p:tav>
                                        <p:tav tm="50000">
                                          <p:val>
                                            <p:strVal val="#ppt_h/20"/>
                                          </p:val>
                                        </p:tav>
                                        <p:tav tm="100000">
                                          <p:val>
                                            <p:strVal val="#ppt_h"/>
                                          </p:val>
                                        </p:tav>
                                      </p:tavLst>
                                    </p:anim>
                                    <p:anim calcmode="lin" valueType="num">
                                      <p:cBhvr>
                                        <p:cTn id="41" dur="500" fill="hold"/>
                                        <p:tgtEl>
                                          <p:spTgt spid="197644"/>
                                        </p:tgtEl>
                                        <p:attrNameLst>
                                          <p:attrName>ppt_w</p:attrName>
                                        </p:attrNameLst>
                                      </p:cBhvr>
                                      <p:tavLst>
                                        <p:tav tm="0">
                                          <p:val>
                                            <p:strVal val="#ppt_w+.3"/>
                                          </p:val>
                                        </p:tav>
                                        <p:tav tm="50000">
                                          <p:val>
                                            <p:strVal val="#ppt_w+.3"/>
                                          </p:val>
                                        </p:tav>
                                        <p:tav tm="100000">
                                          <p:val>
                                            <p:strVal val="#ppt_w"/>
                                          </p:val>
                                        </p:tav>
                                      </p:tavLst>
                                    </p:anim>
                                    <p:anim calcmode="lin" valueType="num">
                                      <p:cBhvr>
                                        <p:cTn id="42" dur="500" fill="hold"/>
                                        <p:tgtEl>
                                          <p:spTgt spid="197644"/>
                                        </p:tgtEl>
                                        <p:attrNameLst>
                                          <p:attrName>ppt_x</p:attrName>
                                        </p:attrNameLst>
                                      </p:cBhvr>
                                      <p:tavLst>
                                        <p:tav tm="0">
                                          <p:val>
                                            <p:strVal val="#ppt_x-.3"/>
                                          </p:val>
                                        </p:tav>
                                        <p:tav tm="50000">
                                          <p:val>
                                            <p:strVal val="#ppt_x"/>
                                          </p:val>
                                        </p:tav>
                                        <p:tav tm="100000">
                                          <p:val>
                                            <p:strVal val="#ppt_x"/>
                                          </p:val>
                                        </p:tav>
                                      </p:tavLst>
                                    </p:anim>
                                    <p:anim calcmode="lin" valueType="num">
                                      <p:cBhvr>
                                        <p:cTn id="43" dur="500" fill="hold"/>
                                        <p:tgtEl>
                                          <p:spTgt spid="1976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animBg="1"/>
      <p:bldP spid="197636" grpId="0" animBg="1"/>
      <p:bldP spid="197637" grpId="0" animBg="1"/>
      <p:bldP spid="197639" grpId="0" animBg="1"/>
      <p:bldP spid="197640" grpId="0" animBg="1"/>
      <p:bldP spid="197641" grpId="0" animBg="1"/>
      <p:bldP spid="197643" grpId="0" autoUpdateAnimBg="0"/>
      <p:bldP spid="197644"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412098"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latin typeface="楷体_GB2312"/>
              </a:rPr>
              <a:t>§</a:t>
            </a:r>
            <a:r>
              <a:rPr kumimoji="1" lang="en-US" altLang="zh-CN" sz="3600" b="1" smtClean="0">
                <a:solidFill>
                  <a:srgbClr val="CC0099"/>
                </a:solidFill>
              </a:rPr>
              <a:t>2</a:t>
            </a:r>
            <a:r>
              <a:rPr kumimoji="1" lang="en-US" altLang="zh-CN" sz="3600" b="1" smtClean="0">
                <a:solidFill>
                  <a:srgbClr val="CC0099"/>
                </a:solidFill>
                <a:latin typeface="楷体_GB2312"/>
              </a:rPr>
              <a:t>  </a:t>
            </a:r>
            <a:r>
              <a:rPr kumimoji="1" lang="zh-CN" altLang="en-US" sz="3600" b="1" smtClean="0">
                <a:solidFill>
                  <a:srgbClr val="CC0099"/>
                </a:solidFill>
                <a:latin typeface="楷体_GB2312"/>
              </a:rPr>
              <a:t>方阵的特征值与特征向量</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AutoShape 2"/>
          <p:cNvSpPr>
            <a:spLocks noChangeArrowheads="1"/>
          </p:cNvSpPr>
          <p:nvPr/>
        </p:nvSpPr>
        <p:spPr bwMode="auto">
          <a:xfrm flipH="1" flipV="1">
            <a:off x="1858963" y="1752600"/>
            <a:ext cx="2441575" cy="1981200"/>
          </a:xfrm>
          <a:prstGeom prst="rtTriangle">
            <a:avLst/>
          </a:prstGeom>
          <a:solidFill>
            <a:srgbClr val="FFFF99"/>
          </a:solidFill>
          <a:ln w="9525">
            <a:noFill/>
            <a:miter lim="800000"/>
            <a:headEnd/>
            <a:tailEnd/>
          </a:ln>
        </p:spPr>
        <p:txBody>
          <a:bodyPr wrap="none" anchor="ctr"/>
          <a:lstStyle/>
          <a:p>
            <a:endParaRPr lang="zh-CN" altLang="en-US">
              <a:solidFill>
                <a:srgbClr val="000000"/>
              </a:solidFill>
            </a:endParaRPr>
          </a:p>
        </p:txBody>
      </p:sp>
      <p:sp>
        <p:nvSpPr>
          <p:cNvPr id="31747" name="AutoShape 3"/>
          <p:cNvSpPr>
            <a:spLocks noChangeArrowheads="1"/>
          </p:cNvSpPr>
          <p:nvPr/>
        </p:nvSpPr>
        <p:spPr bwMode="auto">
          <a:xfrm>
            <a:off x="1947863" y="4343400"/>
            <a:ext cx="2516187" cy="2057400"/>
          </a:xfrm>
          <a:prstGeom prst="rtTriangle">
            <a:avLst/>
          </a:prstGeom>
          <a:solidFill>
            <a:srgbClr val="FFFF99"/>
          </a:solidFill>
          <a:ln w="9525">
            <a:noFill/>
            <a:miter lim="800000"/>
            <a:headEnd/>
            <a:tailEnd/>
          </a:ln>
        </p:spPr>
        <p:txBody>
          <a:bodyPr wrap="none" anchor="ctr"/>
          <a:lstStyle/>
          <a:p>
            <a:endParaRPr lang="zh-CN" altLang="en-US">
              <a:solidFill>
                <a:srgbClr val="000000"/>
              </a:solidFill>
            </a:endParaRPr>
          </a:p>
        </p:txBody>
      </p:sp>
      <p:graphicFrame>
        <p:nvGraphicFramePr>
          <p:cNvPr id="31748" name="Object 18"/>
          <p:cNvGraphicFramePr>
            <a:graphicFrameLocks noChangeAspect="1"/>
          </p:cNvGraphicFramePr>
          <p:nvPr/>
        </p:nvGraphicFramePr>
        <p:xfrm>
          <a:off x="1219200" y="4343400"/>
          <a:ext cx="3276600" cy="2057400"/>
        </p:xfrm>
        <a:graphic>
          <a:graphicData uri="http://schemas.openxmlformats.org/presentationml/2006/ole">
            <mc:AlternateContent xmlns:mc="http://schemas.openxmlformats.org/markup-compatibility/2006">
              <mc:Choice xmlns:v="urn:schemas-microsoft-com:vml" Requires="v">
                <p:oleObj spid="_x0000_s24658" name="Equation" r:id="rId3" imgW="3276600" imgH="2057400" progId="Equation.3">
                  <p:embed/>
                </p:oleObj>
              </mc:Choice>
              <mc:Fallback>
                <p:oleObj name="Equation" r:id="rId3" imgW="3276600" imgH="2057400" progId="Equation.3">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343400"/>
                        <a:ext cx="3276600"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9" name="Object 19"/>
          <p:cNvGraphicFramePr>
            <a:graphicFrameLocks noChangeAspect="1"/>
          </p:cNvGraphicFramePr>
          <p:nvPr/>
        </p:nvGraphicFramePr>
        <p:xfrm>
          <a:off x="1149350" y="1676400"/>
          <a:ext cx="3225800" cy="2057400"/>
        </p:xfrm>
        <a:graphic>
          <a:graphicData uri="http://schemas.openxmlformats.org/presentationml/2006/ole">
            <mc:AlternateContent xmlns:mc="http://schemas.openxmlformats.org/markup-compatibility/2006">
              <mc:Choice xmlns:v="urn:schemas-microsoft-com:vml" Requires="v">
                <p:oleObj spid="_x0000_s24659" name="Equation" r:id="rId5" imgW="3225800" imgH="2057400" progId="Equation.3">
                  <p:embed/>
                </p:oleObj>
              </mc:Choice>
              <mc:Fallback>
                <p:oleObj name="Equation" r:id="rId5" imgW="3225800" imgH="2057400" progId="Equation.3">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350" y="1676400"/>
                        <a:ext cx="3225800"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0" name="Text Box 6"/>
          <p:cNvSpPr txBox="1">
            <a:spLocks noChangeArrowheads="1"/>
          </p:cNvSpPr>
          <p:nvPr/>
        </p:nvSpPr>
        <p:spPr bwMode="auto">
          <a:xfrm>
            <a:off x="609600" y="969963"/>
            <a:ext cx="7042150" cy="457200"/>
          </a:xfrm>
          <a:prstGeom prst="rect">
            <a:avLst/>
          </a:prstGeom>
          <a:noFill/>
          <a:ln w="9525">
            <a:noFill/>
            <a:miter lim="800000"/>
            <a:headEnd/>
            <a:tailEnd/>
          </a:ln>
        </p:spPr>
        <p:txBody>
          <a:bodyPr wrap="none">
            <a:spAutoFit/>
          </a:bodyPr>
          <a:lstStyle/>
          <a:p>
            <a:r>
              <a:rPr kumimoji="1" lang="en-US" altLang="zh-CN" sz="2400" b="1">
                <a:solidFill>
                  <a:srgbClr val="000000"/>
                </a:solidFill>
                <a:latin typeface="楷体_GB2312"/>
                <a:ea typeface="楷体_GB2312"/>
                <a:cs typeface="楷体_GB2312"/>
              </a:rPr>
              <a:t>(3)  </a:t>
            </a:r>
            <a:r>
              <a:rPr kumimoji="1" lang="zh-CN" altLang="en-US" sz="2400" b="1">
                <a:solidFill>
                  <a:srgbClr val="000000"/>
                </a:solidFill>
                <a:latin typeface="楷体_GB2312"/>
                <a:ea typeface="楷体_GB2312"/>
                <a:cs typeface="楷体_GB2312"/>
              </a:rPr>
              <a:t>上三角形行列式 （主对角线下侧元素都为</a:t>
            </a:r>
            <a:r>
              <a:rPr kumimoji="1" lang="en-US" altLang="zh-CN" sz="2400" b="1">
                <a:solidFill>
                  <a:srgbClr val="000000"/>
                </a:solidFill>
                <a:latin typeface="楷体_GB2312"/>
                <a:ea typeface="楷体_GB2312"/>
                <a:cs typeface="楷体_GB2312"/>
              </a:rPr>
              <a:t>0</a:t>
            </a:r>
            <a:r>
              <a:rPr kumimoji="1" lang="zh-CN" altLang="en-US" sz="2400" b="1">
                <a:solidFill>
                  <a:srgbClr val="000000"/>
                </a:solidFill>
                <a:latin typeface="楷体_GB2312"/>
                <a:ea typeface="楷体_GB2312"/>
                <a:cs typeface="楷体_GB2312"/>
              </a:rPr>
              <a:t>）</a:t>
            </a:r>
          </a:p>
        </p:txBody>
      </p:sp>
      <p:graphicFrame>
        <p:nvGraphicFramePr>
          <p:cNvPr id="31751" name="Object 20"/>
          <p:cNvGraphicFramePr>
            <a:graphicFrameLocks noChangeAspect="1"/>
          </p:cNvGraphicFramePr>
          <p:nvPr/>
        </p:nvGraphicFramePr>
        <p:xfrm>
          <a:off x="4597400" y="2463800"/>
          <a:ext cx="1803400" cy="431800"/>
        </p:xfrm>
        <a:graphic>
          <a:graphicData uri="http://schemas.openxmlformats.org/presentationml/2006/ole">
            <mc:AlternateContent xmlns:mc="http://schemas.openxmlformats.org/markup-compatibility/2006">
              <mc:Choice xmlns:v="urn:schemas-microsoft-com:vml" Requires="v">
                <p:oleObj spid="_x0000_s24660" name="Equation" r:id="rId7" imgW="1803400" imgH="431800" progId="Equation.3">
                  <p:embed/>
                </p:oleObj>
              </mc:Choice>
              <mc:Fallback>
                <p:oleObj name="Equation" r:id="rId7" imgW="1803400" imgH="431800" progId="Equation.3">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7400" y="2463800"/>
                        <a:ext cx="18034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2" name="Text Box 8"/>
          <p:cNvSpPr txBox="1">
            <a:spLocks noChangeArrowheads="1"/>
          </p:cNvSpPr>
          <p:nvPr/>
        </p:nvSpPr>
        <p:spPr bwMode="auto">
          <a:xfrm>
            <a:off x="533400" y="3733800"/>
            <a:ext cx="7278688" cy="457200"/>
          </a:xfrm>
          <a:prstGeom prst="rect">
            <a:avLst/>
          </a:prstGeom>
          <a:noFill/>
          <a:ln w="9525">
            <a:noFill/>
            <a:miter lim="800000"/>
            <a:headEnd/>
            <a:tailEnd/>
          </a:ln>
        </p:spPr>
        <p:txBody>
          <a:bodyPr>
            <a:spAutoFit/>
          </a:bodyPr>
          <a:lstStyle/>
          <a:p>
            <a:r>
              <a:rPr kumimoji="1" lang="en-US" altLang="zh-CN" sz="2400" b="1">
                <a:solidFill>
                  <a:srgbClr val="000000"/>
                </a:solidFill>
                <a:latin typeface="楷体_GB2312"/>
                <a:ea typeface="楷体_GB2312"/>
                <a:cs typeface="楷体_GB2312"/>
              </a:rPr>
              <a:t>(4)  </a:t>
            </a:r>
            <a:r>
              <a:rPr kumimoji="1" lang="zh-CN" altLang="en-US" sz="2400" b="1">
                <a:solidFill>
                  <a:srgbClr val="000000"/>
                </a:solidFill>
                <a:latin typeface="楷体_GB2312"/>
                <a:ea typeface="楷体_GB2312"/>
                <a:cs typeface="楷体_GB2312"/>
              </a:rPr>
              <a:t>下三角形行列式 （主对角线上侧元素都为</a:t>
            </a:r>
            <a:r>
              <a:rPr kumimoji="1" lang="en-US" altLang="zh-CN" sz="2400" b="1">
                <a:solidFill>
                  <a:srgbClr val="000000"/>
                </a:solidFill>
                <a:latin typeface="楷体_GB2312"/>
                <a:ea typeface="楷体_GB2312"/>
                <a:cs typeface="楷体_GB2312"/>
              </a:rPr>
              <a:t>0</a:t>
            </a:r>
            <a:r>
              <a:rPr kumimoji="1" lang="zh-CN" altLang="en-US" sz="2400" b="1">
                <a:solidFill>
                  <a:srgbClr val="000000"/>
                </a:solidFill>
                <a:latin typeface="楷体_GB2312"/>
                <a:ea typeface="楷体_GB2312"/>
                <a:cs typeface="楷体_GB2312"/>
              </a:rPr>
              <a:t>）</a:t>
            </a:r>
          </a:p>
        </p:txBody>
      </p:sp>
      <p:graphicFrame>
        <p:nvGraphicFramePr>
          <p:cNvPr id="31753" name="Object 21"/>
          <p:cNvGraphicFramePr>
            <a:graphicFrameLocks noChangeAspect="1"/>
          </p:cNvGraphicFramePr>
          <p:nvPr/>
        </p:nvGraphicFramePr>
        <p:xfrm>
          <a:off x="4673600" y="5105400"/>
          <a:ext cx="1803400" cy="431800"/>
        </p:xfrm>
        <a:graphic>
          <a:graphicData uri="http://schemas.openxmlformats.org/presentationml/2006/ole">
            <mc:AlternateContent xmlns:mc="http://schemas.openxmlformats.org/markup-compatibility/2006">
              <mc:Choice xmlns:v="urn:schemas-microsoft-com:vml" Requires="v">
                <p:oleObj spid="_x0000_s24661" name="Equation" r:id="rId9" imgW="1803400" imgH="431800" progId="Equation.3">
                  <p:embed/>
                </p:oleObj>
              </mc:Choice>
              <mc:Fallback>
                <p:oleObj name="Equation" r:id="rId9" imgW="1803400" imgH="431800" progId="Equation.3">
                  <p:embed/>
                  <p:pic>
                    <p:nvPicPr>
                      <p:cNvPr id="0"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3600" y="5105400"/>
                        <a:ext cx="18034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50">
                                            <p:txEl>
                                              <p:pRg st="0" end="0"/>
                                            </p:txEl>
                                          </p:spTgt>
                                        </p:tgtEl>
                                        <p:attrNameLst>
                                          <p:attrName>style.visibility</p:attrName>
                                        </p:attrNameLst>
                                      </p:cBhvr>
                                      <p:to>
                                        <p:strVal val="visible"/>
                                      </p:to>
                                    </p:set>
                                    <p:animEffect transition="in" filter="wipe(left)">
                                      <p:cBhvr>
                                        <p:cTn id="7" dur="500"/>
                                        <p:tgtEl>
                                          <p:spTgt spid="31750">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749"/>
                                        </p:tgtEl>
                                        <p:attrNameLst>
                                          <p:attrName>style.visibility</p:attrName>
                                        </p:attrNameLst>
                                      </p:cBhvr>
                                      <p:to>
                                        <p:strVal val="visible"/>
                                      </p:to>
                                    </p:set>
                                    <p:animEffect transition="in" filter="wipe(left)">
                                      <p:cBhvr>
                                        <p:cTn id="11" dur="500"/>
                                        <p:tgtEl>
                                          <p:spTgt spid="3174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746"/>
                                        </p:tgtEl>
                                        <p:attrNameLst>
                                          <p:attrName>style.visibility</p:attrName>
                                        </p:attrNameLst>
                                      </p:cBhvr>
                                      <p:to>
                                        <p:strVal val="visible"/>
                                      </p:to>
                                    </p:set>
                                    <p:animEffect transition="in" filter="wipe(left)">
                                      <p:cBhvr>
                                        <p:cTn id="15" dur="500"/>
                                        <p:tgtEl>
                                          <p:spTgt spid="3174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1751"/>
                                        </p:tgtEl>
                                        <p:attrNameLst>
                                          <p:attrName>style.visibility</p:attrName>
                                        </p:attrNameLst>
                                      </p:cBhvr>
                                      <p:to>
                                        <p:strVal val="visible"/>
                                      </p:to>
                                    </p:set>
                                    <p:animEffect transition="in" filter="wipe(left)">
                                      <p:cBhvr>
                                        <p:cTn id="20" dur="500"/>
                                        <p:tgtEl>
                                          <p:spTgt spid="3175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752">
                                            <p:txEl>
                                              <p:pRg st="0" end="0"/>
                                            </p:txEl>
                                          </p:spTgt>
                                        </p:tgtEl>
                                        <p:attrNameLst>
                                          <p:attrName>style.visibility</p:attrName>
                                        </p:attrNameLst>
                                      </p:cBhvr>
                                      <p:to>
                                        <p:strVal val="visible"/>
                                      </p:to>
                                    </p:set>
                                    <p:animEffect transition="in" filter="wipe(left)">
                                      <p:cBhvr>
                                        <p:cTn id="25" dur="500"/>
                                        <p:tgtEl>
                                          <p:spTgt spid="31752">
                                            <p:txEl>
                                              <p:pRg st="0" end="0"/>
                                            </p:txEl>
                                          </p:spTgt>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31748"/>
                                        </p:tgtEl>
                                        <p:attrNameLst>
                                          <p:attrName>style.visibility</p:attrName>
                                        </p:attrNameLst>
                                      </p:cBhvr>
                                      <p:to>
                                        <p:strVal val="visible"/>
                                      </p:to>
                                    </p:set>
                                    <p:animEffect transition="in" filter="wipe(left)">
                                      <p:cBhvr>
                                        <p:cTn id="29" dur="500"/>
                                        <p:tgtEl>
                                          <p:spTgt spid="31748"/>
                                        </p:tgtEl>
                                      </p:cBhvr>
                                    </p:animEffect>
                                  </p:childTnLst>
                                </p:cTn>
                              </p:par>
                            </p:childTnLst>
                          </p:cTn>
                        </p:par>
                        <p:par>
                          <p:cTn id="30" fill="hold" nodeType="afterGroup">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31747"/>
                                        </p:tgtEl>
                                        <p:attrNameLst>
                                          <p:attrName>style.visibility</p:attrName>
                                        </p:attrNameLst>
                                      </p:cBhvr>
                                      <p:to>
                                        <p:strVal val="visible"/>
                                      </p:to>
                                    </p:set>
                                    <p:animEffect transition="in" filter="wipe(up)">
                                      <p:cBhvr>
                                        <p:cTn id="33" dur="500"/>
                                        <p:tgtEl>
                                          <p:spTgt spid="3174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1753"/>
                                        </p:tgtEl>
                                        <p:attrNameLst>
                                          <p:attrName>style.visibility</p:attrName>
                                        </p:attrNameLst>
                                      </p:cBhvr>
                                      <p:to>
                                        <p:strVal val="visible"/>
                                      </p:to>
                                    </p:set>
                                    <p:animEffect transition="in" filter="wipe(left)">
                                      <p:cBhvr>
                                        <p:cTn id="38" dur="500"/>
                                        <p:tgtEl>
                                          <p:spTgt spid="31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p:bldP spid="31747" grpId="0" animBg="1"/>
      <p:bldP spid="31750" grpId="0" build="p" autoUpdateAnimBg="0"/>
      <p:bldP spid="31752" grpId="0" build="p" autoUpdateAnimBg="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4" name="Rectangle 2"/>
          <p:cNvSpPr>
            <a:spLocks noGrp="1" noChangeArrowheads="1"/>
          </p:cNvSpPr>
          <p:nvPr>
            <p:ph type="title"/>
          </p:nvPr>
        </p:nvSpPr>
        <p:spPr/>
        <p:txBody>
          <a:bodyPr/>
          <a:lstStyle/>
          <a:p>
            <a:pPr eaLnBrk="1" hangingPunct="1"/>
            <a:r>
              <a:rPr lang="zh-CN" altLang="en-US" smtClean="0"/>
              <a:t>引言</a:t>
            </a:r>
          </a:p>
        </p:txBody>
      </p:sp>
      <p:sp>
        <p:nvSpPr>
          <p:cNvPr id="205827" name="Rectangle 3"/>
          <p:cNvSpPr>
            <a:spLocks noGrp="1" noChangeArrowheads="1"/>
          </p:cNvSpPr>
          <p:nvPr>
            <p:ph type="body" idx="1"/>
          </p:nvPr>
        </p:nvSpPr>
        <p:spPr/>
        <p:txBody>
          <a:bodyPr/>
          <a:lstStyle/>
          <a:p>
            <a:pPr eaLnBrk="1" hangingPunct="1">
              <a:buClr>
                <a:srgbClr val="0000FF"/>
              </a:buClr>
            </a:pPr>
            <a:r>
              <a:rPr lang="zh-CN" altLang="en-US" smtClean="0"/>
              <a:t>纯量阵 </a:t>
            </a:r>
            <a:r>
              <a:rPr lang="en-US" altLang="zh-CN" i="1" smtClean="0">
                <a:solidFill>
                  <a:srgbClr val="0000FF"/>
                </a:solidFill>
                <a:latin typeface="Symbol" pitchFamily="18" charset="2"/>
              </a:rPr>
              <a:t>l</a:t>
            </a:r>
            <a:r>
              <a:rPr lang="en-US" altLang="zh-CN" i="1" smtClean="0">
                <a:solidFill>
                  <a:srgbClr val="0000FF"/>
                </a:solidFill>
              </a:rPr>
              <a:t>E</a:t>
            </a:r>
            <a:r>
              <a:rPr lang="en-US" altLang="zh-CN" smtClean="0"/>
              <a:t> </a:t>
            </a:r>
            <a:r>
              <a:rPr lang="zh-CN" altLang="en-US" smtClean="0"/>
              <a:t>与任何同阶矩阵的乘法都满足交换律，即</a:t>
            </a:r>
          </a:p>
          <a:p>
            <a:pPr algn="ctr" eaLnBrk="1" hangingPunct="1">
              <a:lnSpc>
                <a:spcPct val="110000"/>
              </a:lnSpc>
              <a:buClr>
                <a:srgbClr val="0000FF"/>
              </a:buClr>
              <a:buFont typeface="Wingdings" pitchFamily="2" charset="2"/>
              <a:buNone/>
            </a:pPr>
            <a:r>
              <a:rPr lang="en-US" altLang="zh-CN" smtClean="0"/>
              <a:t>(</a:t>
            </a:r>
            <a:r>
              <a:rPr lang="en-US" altLang="zh-CN" i="1" smtClean="0">
                <a:solidFill>
                  <a:srgbClr val="0000FF"/>
                </a:solidFill>
                <a:latin typeface="Symbol" pitchFamily="18" charset="2"/>
              </a:rPr>
              <a:t>l</a:t>
            </a:r>
            <a:r>
              <a:rPr lang="en-US" altLang="zh-CN" i="1" smtClean="0">
                <a:solidFill>
                  <a:srgbClr val="0000FF"/>
                </a:solidFill>
              </a:rPr>
              <a:t>E</a:t>
            </a:r>
            <a:r>
              <a:rPr lang="en-US" altLang="zh-CN" i="1" baseline="-25000" smtClean="0">
                <a:solidFill>
                  <a:srgbClr val="0000FF"/>
                </a:solidFill>
              </a:rPr>
              <a:t>n</a:t>
            </a:r>
            <a:r>
              <a:rPr lang="en-US" altLang="zh-CN" smtClean="0"/>
              <a:t>)</a:t>
            </a:r>
            <a:r>
              <a:rPr lang="en-US" altLang="zh-CN" i="1" smtClean="0"/>
              <a:t>A</a:t>
            </a:r>
            <a:r>
              <a:rPr lang="en-US" altLang="zh-CN" i="1" baseline="-25000" smtClean="0"/>
              <a:t>n</a:t>
            </a:r>
            <a:r>
              <a:rPr lang="en-US" altLang="zh-CN" smtClean="0"/>
              <a:t> = </a:t>
            </a:r>
            <a:r>
              <a:rPr lang="en-US" altLang="zh-CN" i="1" smtClean="0"/>
              <a:t>A</a:t>
            </a:r>
            <a:r>
              <a:rPr lang="en-US" altLang="zh-CN" i="1" baseline="-25000" smtClean="0"/>
              <a:t>n</a:t>
            </a:r>
            <a:r>
              <a:rPr lang="en-US" altLang="zh-CN" i="1" smtClean="0"/>
              <a:t> </a:t>
            </a:r>
            <a:r>
              <a:rPr lang="en-US" altLang="zh-CN" smtClean="0"/>
              <a:t>(</a:t>
            </a:r>
            <a:r>
              <a:rPr lang="en-US" altLang="zh-CN" i="1" smtClean="0">
                <a:solidFill>
                  <a:srgbClr val="0000FF"/>
                </a:solidFill>
                <a:latin typeface="Symbol" pitchFamily="18" charset="2"/>
              </a:rPr>
              <a:t>l</a:t>
            </a:r>
            <a:r>
              <a:rPr lang="en-US" altLang="zh-CN" i="1" smtClean="0">
                <a:solidFill>
                  <a:srgbClr val="0000FF"/>
                </a:solidFill>
              </a:rPr>
              <a:t>E</a:t>
            </a:r>
            <a:r>
              <a:rPr lang="en-US" altLang="zh-CN" i="1" baseline="-25000" smtClean="0">
                <a:solidFill>
                  <a:srgbClr val="0000FF"/>
                </a:solidFill>
              </a:rPr>
              <a:t>n</a:t>
            </a:r>
            <a:r>
              <a:rPr lang="en-US" altLang="zh-CN" smtClean="0"/>
              <a:t>) = </a:t>
            </a:r>
            <a:r>
              <a:rPr lang="en-US" altLang="zh-CN" i="1" smtClean="0">
                <a:solidFill>
                  <a:srgbClr val="0000FF"/>
                </a:solidFill>
                <a:latin typeface="Symbol" pitchFamily="18" charset="2"/>
              </a:rPr>
              <a:t>l</a:t>
            </a:r>
            <a:r>
              <a:rPr lang="en-US" altLang="zh-CN" i="1" smtClean="0"/>
              <a:t>A</a:t>
            </a:r>
            <a:r>
              <a:rPr lang="en-US" altLang="zh-CN" i="1" baseline="-25000" smtClean="0"/>
              <a:t>n</a:t>
            </a:r>
            <a:r>
              <a:rPr lang="en-US" altLang="zh-CN" smtClean="0"/>
              <a:t> </a:t>
            </a:r>
            <a:r>
              <a:rPr lang="zh-CN" altLang="en-US" smtClean="0"/>
              <a:t>．</a:t>
            </a:r>
          </a:p>
          <a:p>
            <a:pPr eaLnBrk="1" hangingPunct="1">
              <a:lnSpc>
                <a:spcPct val="110000"/>
              </a:lnSpc>
              <a:buClr>
                <a:srgbClr val="0000FF"/>
              </a:buClr>
            </a:pPr>
            <a:r>
              <a:rPr lang="zh-CN" altLang="en-US" smtClean="0"/>
              <a:t>矩阵乘法一般不满足交换律，即</a:t>
            </a:r>
            <a:r>
              <a:rPr lang="en-US" altLang="zh-CN" i="1" smtClean="0"/>
              <a:t>AB</a:t>
            </a:r>
            <a:r>
              <a:rPr lang="zh-CN" altLang="en-US" i="1" smtClean="0"/>
              <a:t> </a:t>
            </a:r>
            <a:r>
              <a:rPr lang="en-US" altLang="en-US" smtClean="0"/>
              <a:t>≠</a:t>
            </a:r>
            <a:r>
              <a:rPr lang="zh-CN" altLang="en-US" smtClean="0"/>
              <a:t> </a:t>
            </a:r>
            <a:r>
              <a:rPr lang="en-US" altLang="zh-CN" i="1" smtClean="0"/>
              <a:t>BA</a:t>
            </a:r>
            <a:r>
              <a:rPr lang="en-US" altLang="zh-CN" smtClean="0"/>
              <a:t> </a:t>
            </a:r>
            <a:r>
              <a:rPr lang="zh-CN" altLang="en-US" smtClean="0"/>
              <a:t>．</a:t>
            </a:r>
          </a:p>
          <a:p>
            <a:pPr eaLnBrk="1" hangingPunct="1">
              <a:lnSpc>
                <a:spcPct val="110000"/>
              </a:lnSpc>
              <a:buClr>
                <a:srgbClr val="0000FF"/>
              </a:buClr>
            </a:pPr>
            <a:r>
              <a:rPr lang="zh-CN" altLang="en-US" smtClean="0"/>
              <a:t>数乘矩阵与矩阵乘法都是可交换的，即</a:t>
            </a:r>
          </a:p>
          <a:p>
            <a:pPr algn="ctr" eaLnBrk="1" hangingPunct="1">
              <a:lnSpc>
                <a:spcPct val="110000"/>
              </a:lnSpc>
              <a:buClr>
                <a:srgbClr val="0000FF"/>
              </a:buClr>
              <a:buFont typeface="Wingdings" pitchFamily="2" charset="2"/>
              <a:buNone/>
            </a:pPr>
            <a:r>
              <a:rPr lang="en-US" altLang="zh-CN" i="1" smtClean="0">
                <a:solidFill>
                  <a:srgbClr val="FF0000"/>
                </a:solidFill>
                <a:latin typeface="Symbol" pitchFamily="18" charset="2"/>
              </a:rPr>
              <a:t>l </a:t>
            </a:r>
            <a:r>
              <a:rPr lang="en-US" altLang="zh-CN" smtClean="0"/>
              <a:t>(</a:t>
            </a:r>
            <a:r>
              <a:rPr lang="en-US" altLang="zh-CN" i="1" smtClean="0"/>
              <a:t>AB</a:t>
            </a:r>
            <a:r>
              <a:rPr lang="en-US" altLang="zh-CN" smtClean="0"/>
              <a:t>) = (</a:t>
            </a:r>
            <a:r>
              <a:rPr lang="en-US" altLang="zh-CN" i="1" smtClean="0">
                <a:solidFill>
                  <a:srgbClr val="FF0000"/>
                </a:solidFill>
                <a:latin typeface="Symbol" pitchFamily="18" charset="2"/>
              </a:rPr>
              <a:t>l</a:t>
            </a:r>
            <a:r>
              <a:rPr lang="en-US" altLang="zh-CN" i="1" smtClean="0"/>
              <a:t>A</a:t>
            </a:r>
            <a:r>
              <a:rPr lang="en-US" altLang="zh-CN" smtClean="0"/>
              <a:t>)</a:t>
            </a:r>
            <a:r>
              <a:rPr lang="en-US" altLang="zh-CN" i="1" smtClean="0"/>
              <a:t>B</a:t>
            </a:r>
            <a:r>
              <a:rPr lang="en-US" altLang="zh-CN" smtClean="0"/>
              <a:t> = </a:t>
            </a:r>
            <a:r>
              <a:rPr lang="en-US" altLang="zh-CN" i="1" smtClean="0"/>
              <a:t>A</a:t>
            </a:r>
            <a:r>
              <a:rPr lang="en-US" altLang="zh-CN" smtClean="0"/>
              <a:t>(</a:t>
            </a:r>
            <a:r>
              <a:rPr lang="en-US" altLang="zh-CN" i="1" smtClean="0">
                <a:solidFill>
                  <a:srgbClr val="FF0000"/>
                </a:solidFill>
                <a:latin typeface="Symbol" pitchFamily="18" charset="2"/>
              </a:rPr>
              <a:t>l</a:t>
            </a:r>
            <a:r>
              <a:rPr lang="en-US" altLang="zh-CN" i="1" smtClean="0"/>
              <a:t>B</a:t>
            </a:r>
            <a:r>
              <a:rPr lang="en-US" altLang="zh-CN" smtClean="0"/>
              <a:t>)</a:t>
            </a:r>
            <a:r>
              <a:rPr lang="zh-CN" altLang="en-US" smtClean="0"/>
              <a:t>．</a:t>
            </a:r>
          </a:p>
          <a:p>
            <a:pPr eaLnBrk="1" hangingPunct="1">
              <a:lnSpc>
                <a:spcPct val="110000"/>
              </a:lnSpc>
              <a:buClr>
                <a:srgbClr val="0000FF"/>
              </a:buClr>
            </a:pPr>
            <a:r>
              <a:rPr lang="en-US" altLang="zh-CN" i="1" smtClean="0"/>
              <a:t>Ax</a:t>
            </a:r>
            <a:r>
              <a:rPr lang="en-US" altLang="zh-CN" smtClean="0"/>
              <a:t> = </a:t>
            </a:r>
            <a:r>
              <a:rPr lang="en-US" altLang="zh-CN" i="1" smtClean="0">
                <a:solidFill>
                  <a:srgbClr val="FF0000"/>
                </a:solidFill>
                <a:latin typeface="Symbol" pitchFamily="18" charset="2"/>
              </a:rPr>
              <a:t>l </a:t>
            </a:r>
            <a:r>
              <a:rPr lang="en-US" altLang="zh-CN" i="1" smtClean="0"/>
              <a:t>x</a:t>
            </a:r>
            <a:r>
              <a:rPr lang="en-US" altLang="zh-CN" smtClean="0"/>
              <a:t> ?</a:t>
            </a:r>
          </a:p>
          <a:p>
            <a:pPr eaLnBrk="1" hangingPunct="1">
              <a:lnSpc>
                <a:spcPct val="110000"/>
              </a:lnSpc>
              <a:buClr>
                <a:srgbClr val="0000FF"/>
              </a:buClr>
              <a:buFont typeface="Wingdings" pitchFamily="2" charset="2"/>
              <a:buNone/>
            </a:pPr>
            <a:r>
              <a:rPr lang="en-US" altLang="zh-CN" i="1" smtClean="0"/>
              <a:t>	</a:t>
            </a:r>
          </a:p>
          <a:p>
            <a:pPr eaLnBrk="1" hangingPunct="1">
              <a:lnSpc>
                <a:spcPct val="110000"/>
              </a:lnSpc>
              <a:buClr>
                <a:srgbClr val="0000FF"/>
              </a:buClr>
              <a:buFont typeface="Wingdings" pitchFamily="2" charset="2"/>
              <a:buNone/>
            </a:pPr>
            <a:r>
              <a:rPr lang="zh-CN" altLang="en-US" smtClean="0">
                <a:solidFill>
                  <a:srgbClr val="0000FF"/>
                </a:solidFill>
              </a:rPr>
              <a:t>例：</a:t>
            </a:r>
          </a:p>
        </p:txBody>
      </p:sp>
      <p:graphicFrame>
        <p:nvGraphicFramePr>
          <p:cNvPr id="205828" name="Object 3"/>
          <p:cNvGraphicFramePr>
            <a:graphicFrameLocks noChangeAspect="1"/>
          </p:cNvGraphicFramePr>
          <p:nvPr/>
        </p:nvGraphicFramePr>
        <p:xfrm>
          <a:off x="1101725" y="4749800"/>
          <a:ext cx="5740400" cy="939800"/>
        </p:xfrm>
        <a:graphic>
          <a:graphicData uri="http://schemas.openxmlformats.org/presentationml/2006/ole">
            <mc:AlternateContent xmlns:mc="http://schemas.openxmlformats.org/markup-compatibility/2006">
              <mc:Choice xmlns:v="urn:schemas-microsoft-com:vml" Requires="v">
                <p:oleObj spid="_x0000_s332819" name="Equation" r:id="rId3" imgW="2870200" imgH="469900" progId="">
                  <p:embed/>
                </p:oleObj>
              </mc:Choice>
              <mc:Fallback>
                <p:oleObj name="Equation" r:id="rId3" imgW="2870200" imgH="4699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25" y="4749800"/>
                        <a:ext cx="57404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831" name="Rectangle 7"/>
          <p:cNvSpPr>
            <a:spLocks noChangeArrowheads="1"/>
          </p:cNvSpPr>
          <p:nvPr/>
        </p:nvSpPr>
        <p:spPr bwMode="auto">
          <a:xfrm>
            <a:off x="3879850" y="4797425"/>
            <a:ext cx="3097213" cy="8636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05832" name="Rectangle 8"/>
          <p:cNvSpPr>
            <a:spLocks noChangeArrowheads="1"/>
          </p:cNvSpPr>
          <p:nvPr/>
        </p:nvSpPr>
        <p:spPr bwMode="auto">
          <a:xfrm>
            <a:off x="5207000" y="2060575"/>
            <a:ext cx="1150938" cy="5048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205832"/>
                                        </p:tgtEl>
                                      </p:cBhvr>
                                    </p:animEffect>
                                    <p:set>
                                      <p:cBhvr>
                                        <p:cTn id="7" dur="1" fill="hold">
                                          <p:stCondLst>
                                            <p:cond delay="499"/>
                                          </p:stCondLst>
                                        </p:cTn>
                                        <p:tgtEl>
                                          <p:spTgt spid="205832"/>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05827">
                                            <p:txEl>
                                              <p:pRg st="2" end="2"/>
                                            </p:txEl>
                                          </p:spTgt>
                                        </p:tgtEl>
                                        <p:attrNameLst>
                                          <p:attrName>style.visibility</p:attrName>
                                        </p:attrNameLst>
                                      </p:cBhvr>
                                      <p:to>
                                        <p:strVal val="visible"/>
                                      </p:to>
                                    </p:set>
                                    <p:animEffect transition="in" filter="slide(fromBottom)">
                                      <p:cBhvr>
                                        <p:cTn id="12" dur="500"/>
                                        <p:tgtEl>
                                          <p:spTgt spid="20582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05827">
                                            <p:txEl>
                                              <p:pRg st="3" end="3"/>
                                            </p:txEl>
                                          </p:spTgt>
                                        </p:tgtEl>
                                        <p:attrNameLst>
                                          <p:attrName>style.visibility</p:attrName>
                                        </p:attrNameLst>
                                      </p:cBhvr>
                                      <p:to>
                                        <p:strVal val="visible"/>
                                      </p:to>
                                    </p:set>
                                    <p:animEffect transition="in" filter="slide(fromBottom)">
                                      <p:cBhvr>
                                        <p:cTn id="17" dur="500"/>
                                        <p:tgtEl>
                                          <p:spTgt spid="20582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05827">
                                            <p:txEl>
                                              <p:pRg st="4" end="4"/>
                                            </p:txEl>
                                          </p:spTgt>
                                        </p:tgtEl>
                                        <p:attrNameLst>
                                          <p:attrName>style.visibility</p:attrName>
                                        </p:attrNameLst>
                                      </p:cBhvr>
                                      <p:to>
                                        <p:strVal val="visible"/>
                                      </p:to>
                                    </p:set>
                                    <p:animEffect transition="in" filter="slide(fromBottom)">
                                      <p:cBhvr>
                                        <p:cTn id="22" dur="500"/>
                                        <p:tgtEl>
                                          <p:spTgt spid="20582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05827">
                                            <p:txEl>
                                              <p:pRg st="5" end="5"/>
                                            </p:txEl>
                                          </p:spTgt>
                                        </p:tgtEl>
                                        <p:attrNameLst>
                                          <p:attrName>style.visibility</p:attrName>
                                        </p:attrNameLst>
                                      </p:cBhvr>
                                      <p:to>
                                        <p:strVal val="visible"/>
                                      </p:to>
                                    </p:set>
                                    <p:animEffect transition="in" filter="slide(fromBottom)">
                                      <p:cBhvr>
                                        <p:cTn id="27" dur="500"/>
                                        <p:tgtEl>
                                          <p:spTgt spid="20582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6" presetClass="entr" presetSubtype="0" fill="hold" nodeType="clickEffect">
                                  <p:stCondLst>
                                    <p:cond delay="0"/>
                                  </p:stCondLst>
                                  <p:iterate type="lt">
                                    <p:tmPct val="10000"/>
                                  </p:iterate>
                                  <p:childTnLst>
                                    <p:set>
                                      <p:cBhvr>
                                        <p:cTn id="31" dur="1" fill="hold">
                                          <p:stCondLst>
                                            <p:cond delay="0"/>
                                          </p:stCondLst>
                                        </p:cTn>
                                        <p:tgtEl>
                                          <p:spTgt spid="205827">
                                            <p:txEl>
                                              <p:pRg st="7" end="7"/>
                                            </p:txEl>
                                          </p:spTgt>
                                        </p:tgtEl>
                                        <p:attrNameLst>
                                          <p:attrName>style.visibility</p:attrName>
                                        </p:attrNameLst>
                                      </p:cBhvr>
                                      <p:to>
                                        <p:strVal val="visible"/>
                                      </p:to>
                                    </p:set>
                                    <p:anim by="(-#ppt_w*2)" calcmode="lin" valueType="num">
                                      <p:cBhvr rctx="PPT">
                                        <p:cTn id="32" dur="500" autoRev="1" fill="hold">
                                          <p:stCondLst>
                                            <p:cond delay="0"/>
                                          </p:stCondLst>
                                        </p:cTn>
                                        <p:tgtEl>
                                          <p:spTgt spid="205827">
                                            <p:txEl>
                                              <p:pRg st="7" end="7"/>
                                            </p:txEl>
                                          </p:spTgt>
                                        </p:tgtEl>
                                        <p:attrNameLst>
                                          <p:attrName>ppt_w</p:attrName>
                                        </p:attrNameLst>
                                      </p:cBhvr>
                                    </p:anim>
                                    <p:anim by="(#ppt_w*0.50)" calcmode="lin" valueType="num">
                                      <p:cBhvr>
                                        <p:cTn id="33" dur="500" decel="50000" autoRev="1" fill="hold">
                                          <p:stCondLst>
                                            <p:cond delay="0"/>
                                          </p:stCondLst>
                                        </p:cTn>
                                        <p:tgtEl>
                                          <p:spTgt spid="205827">
                                            <p:txEl>
                                              <p:pRg st="7" end="7"/>
                                            </p:txEl>
                                          </p:spTgt>
                                        </p:tgtEl>
                                        <p:attrNameLst>
                                          <p:attrName>ppt_x</p:attrName>
                                        </p:attrNameLst>
                                      </p:cBhvr>
                                    </p:anim>
                                    <p:anim from="(-#ppt_h/2)" to="(#ppt_y)" calcmode="lin" valueType="num">
                                      <p:cBhvr>
                                        <p:cTn id="34" dur="1000" fill="hold">
                                          <p:stCondLst>
                                            <p:cond delay="0"/>
                                          </p:stCondLst>
                                        </p:cTn>
                                        <p:tgtEl>
                                          <p:spTgt spid="205827">
                                            <p:txEl>
                                              <p:pRg st="7" end="7"/>
                                            </p:txEl>
                                          </p:spTgt>
                                        </p:tgtEl>
                                        <p:attrNameLst>
                                          <p:attrName>ppt_y</p:attrName>
                                        </p:attrNameLst>
                                      </p:cBhvr>
                                    </p:anim>
                                    <p:animRot by="21600000">
                                      <p:cBhvr>
                                        <p:cTn id="35" dur="1000" fill="hold">
                                          <p:stCondLst>
                                            <p:cond delay="0"/>
                                          </p:stCondLst>
                                        </p:cTn>
                                        <p:tgtEl>
                                          <p:spTgt spid="205827">
                                            <p:txEl>
                                              <p:pRg st="7" end="7"/>
                                            </p:txEl>
                                          </p:spTgt>
                                        </p:tgtEl>
                                        <p:attrNameLst>
                                          <p:attrName>r</p:attrName>
                                        </p:attrNameLst>
                                      </p:cBhvr>
                                    </p:animRo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205828"/>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xit" presetSubtype="16" fill="hold" grpId="0" nodeType="clickEffect">
                                  <p:stCondLst>
                                    <p:cond delay="0"/>
                                  </p:stCondLst>
                                  <p:childTnLst>
                                    <p:animEffect transition="out" filter="box(in)">
                                      <p:cBhvr>
                                        <p:cTn id="43" dur="500"/>
                                        <p:tgtEl>
                                          <p:spTgt spid="205831"/>
                                        </p:tgtEl>
                                      </p:cBhvr>
                                    </p:animEffect>
                                    <p:set>
                                      <p:cBhvr>
                                        <p:cTn id="44" dur="1" fill="hold">
                                          <p:stCondLst>
                                            <p:cond delay="499"/>
                                          </p:stCondLst>
                                        </p:cTn>
                                        <p:tgtEl>
                                          <p:spTgt spid="2058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1" grpId="0" animBg="1"/>
      <p:bldP spid="205832" grpId="0" animBg="1"/>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32" name="Rectangle 2"/>
          <p:cNvSpPr>
            <a:spLocks noGrp="1" noChangeArrowheads="1"/>
          </p:cNvSpPr>
          <p:nvPr>
            <p:ph type="title"/>
          </p:nvPr>
        </p:nvSpPr>
        <p:spPr/>
        <p:txBody>
          <a:bodyPr/>
          <a:lstStyle/>
          <a:p>
            <a:pPr eaLnBrk="1" hangingPunct="1"/>
            <a:r>
              <a:rPr lang="zh-CN" altLang="en-US" smtClean="0"/>
              <a:t>一、基本概念</a:t>
            </a:r>
          </a:p>
        </p:txBody>
      </p:sp>
      <p:sp>
        <p:nvSpPr>
          <p:cNvPr id="180227" name="Rectangle 3"/>
          <p:cNvSpPr>
            <a:spLocks noGrp="1" noChangeArrowheads="1"/>
          </p:cNvSpPr>
          <p:nvPr>
            <p:ph type="body" idx="1"/>
          </p:nvPr>
        </p:nvSpPr>
        <p:spPr>
          <a:xfrm>
            <a:off x="457200" y="1655763"/>
            <a:ext cx="8507413" cy="3998912"/>
          </a:xfrm>
        </p:spPr>
        <p:txBody>
          <a:bodyPr>
            <a:spAutoFit/>
          </a:bodyPr>
          <a:lstStyle/>
          <a:p>
            <a:pPr eaLnBrk="1" hangingPunct="1">
              <a:lnSpc>
                <a:spcPct val="110000"/>
              </a:lnSpc>
              <a:buFont typeface="Wingdings" pitchFamily="2" charset="2"/>
              <a:buNone/>
            </a:pPr>
            <a:r>
              <a:rPr lang="zh-CN" altLang="en-US" smtClean="0">
                <a:solidFill>
                  <a:srgbClr val="0000FF"/>
                </a:solidFill>
              </a:rPr>
              <a:t>定义：</a:t>
            </a:r>
            <a:r>
              <a:rPr lang="zh-CN" altLang="en-US" smtClean="0"/>
              <a:t>设 </a:t>
            </a:r>
            <a:r>
              <a:rPr lang="en-US" altLang="zh-CN" i="1" smtClean="0"/>
              <a:t>A</a:t>
            </a:r>
            <a:r>
              <a:rPr lang="en-US" altLang="zh-CN" smtClean="0"/>
              <a:t> </a:t>
            </a:r>
            <a:r>
              <a:rPr lang="zh-CN" altLang="en-US" smtClean="0"/>
              <a:t>是 </a:t>
            </a:r>
            <a:r>
              <a:rPr kumimoji="1" lang="en-US" altLang="zh-CN" i="1" smtClean="0"/>
              <a:t>n </a:t>
            </a:r>
            <a:r>
              <a:rPr kumimoji="1" lang="zh-CN" altLang="en-US" smtClean="0"/>
              <a:t>阶矩阵，如果数 </a:t>
            </a:r>
            <a:r>
              <a:rPr lang="en-US" altLang="zh-CN" i="1" smtClean="0">
                <a:latin typeface="Symbol" pitchFamily="18" charset="2"/>
              </a:rPr>
              <a:t>l</a:t>
            </a:r>
            <a:r>
              <a:rPr lang="en-US" altLang="zh-CN" smtClean="0">
                <a:solidFill>
                  <a:srgbClr val="FF0000"/>
                </a:solidFill>
                <a:latin typeface="Symbol" pitchFamily="18" charset="2"/>
              </a:rPr>
              <a:t> </a:t>
            </a:r>
            <a:r>
              <a:rPr kumimoji="1" lang="zh-CN" altLang="en-US" smtClean="0"/>
              <a:t>和 </a:t>
            </a:r>
            <a:r>
              <a:rPr kumimoji="1" lang="en-US" altLang="zh-CN" i="1" smtClean="0"/>
              <a:t>n </a:t>
            </a:r>
            <a:r>
              <a:rPr kumimoji="1" lang="zh-CN" altLang="en-US" smtClean="0"/>
              <a:t>维</a:t>
            </a:r>
            <a:r>
              <a:rPr kumimoji="1" lang="zh-CN" altLang="en-US" smtClean="0">
                <a:solidFill>
                  <a:srgbClr val="0000FF"/>
                </a:solidFill>
              </a:rPr>
              <a:t>非零向量</a:t>
            </a:r>
            <a:r>
              <a:rPr kumimoji="1" lang="zh-CN" altLang="en-US" smtClean="0"/>
              <a:t> </a:t>
            </a:r>
            <a:r>
              <a:rPr kumimoji="1" lang="en-US" altLang="zh-CN" i="1" smtClean="0"/>
              <a:t>x</a:t>
            </a:r>
            <a:r>
              <a:rPr kumimoji="1" lang="en-US" altLang="zh-CN" smtClean="0"/>
              <a:t> </a:t>
            </a:r>
            <a:r>
              <a:rPr kumimoji="1" lang="zh-CN" altLang="en-US" smtClean="0"/>
              <a:t>满足</a:t>
            </a:r>
          </a:p>
          <a:p>
            <a:pPr algn="ctr" eaLnBrk="1" hangingPunct="1">
              <a:lnSpc>
                <a:spcPct val="110000"/>
              </a:lnSpc>
              <a:buFont typeface="Wingdings" pitchFamily="2" charset="2"/>
              <a:buNone/>
            </a:pPr>
            <a:r>
              <a:rPr lang="en-US" altLang="zh-CN" i="1" smtClean="0">
                <a:solidFill>
                  <a:srgbClr val="0000FF"/>
                </a:solidFill>
              </a:rPr>
              <a:t>A</a:t>
            </a:r>
            <a:r>
              <a:rPr lang="en-US" altLang="zh-CN" i="1" smtClean="0"/>
              <a:t>x</a:t>
            </a:r>
            <a:r>
              <a:rPr lang="en-US" altLang="zh-CN" smtClean="0"/>
              <a:t> = </a:t>
            </a:r>
            <a:r>
              <a:rPr lang="en-US" altLang="zh-CN" i="1" smtClean="0">
                <a:solidFill>
                  <a:srgbClr val="0000FF"/>
                </a:solidFill>
                <a:latin typeface="Symbol" pitchFamily="18" charset="2"/>
              </a:rPr>
              <a:t>l</a:t>
            </a:r>
            <a:r>
              <a:rPr lang="en-US" altLang="zh-CN" i="1" smtClean="0">
                <a:solidFill>
                  <a:srgbClr val="FF0000"/>
                </a:solidFill>
                <a:latin typeface="Symbol" pitchFamily="18" charset="2"/>
              </a:rPr>
              <a:t> </a:t>
            </a:r>
            <a:r>
              <a:rPr lang="en-US" altLang="zh-CN" i="1" smtClean="0"/>
              <a:t>x</a:t>
            </a:r>
            <a:r>
              <a:rPr lang="zh-CN" altLang="en-US" smtClean="0"/>
              <a:t>，</a:t>
            </a:r>
            <a:endParaRPr kumimoji="1" lang="zh-CN" altLang="en-US" smtClean="0"/>
          </a:p>
          <a:p>
            <a:pPr eaLnBrk="1" hangingPunct="1">
              <a:lnSpc>
                <a:spcPct val="110000"/>
              </a:lnSpc>
              <a:buFont typeface="Wingdings" pitchFamily="2" charset="2"/>
              <a:buNone/>
            </a:pPr>
            <a:r>
              <a:rPr kumimoji="1" lang="zh-CN" altLang="en-US" smtClean="0"/>
              <a:t>那么这样的数 </a:t>
            </a:r>
            <a:r>
              <a:rPr lang="en-US" altLang="zh-CN" i="1" smtClean="0">
                <a:latin typeface="Symbol" pitchFamily="18" charset="2"/>
              </a:rPr>
              <a:t>l</a:t>
            </a:r>
            <a:r>
              <a:rPr lang="en-US" altLang="zh-CN" smtClean="0">
                <a:solidFill>
                  <a:srgbClr val="FF0000"/>
                </a:solidFill>
                <a:latin typeface="Symbol" pitchFamily="18" charset="2"/>
              </a:rPr>
              <a:t> </a:t>
            </a:r>
            <a:r>
              <a:rPr kumimoji="1" lang="zh-CN" altLang="en-US" smtClean="0"/>
              <a:t>称为矩阵 </a:t>
            </a:r>
            <a:r>
              <a:rPr kumimoji="1" lang="en-US" altLang="zh-CN" i="1" smtClean="0"/>
              <a:t>A</a:t>
            </a:r>
            <a:r>
              <a:rPr kumimoji="1" lang="en-US" altLang="zh-CN" smtClean="0"/>
              <a:t> </a:t>
            </a:r>
            <a:r>
              <a:rPr kumimoji="1" lang="zh-CN" altLang="en-US" smtClean="0"/>
              <a:t>的</a:t>
            </a:r>
            <a:r>
              <a:rPr kumimoji="1" lang="zh-CN" altLang="en-US" smtClean="0">
                <a:solidFill>
                  <a:srgbClr val="FF0000"/>
                </a:solidFill>
              </a:rPr>
              <a:t>特征值</a:t>
            </a:r>
            <a:r>
              <a:rPr kumimoji="1" lang="zh-CN" altLang="en-US" smtClean="0"/>
              <a:t>，非零向量 </a:t>
            </a:r>
            <a:r>
              <a:rPr kumimoji="1" lang="en-US" altLang="zh-CN" i="1" smtClean="0"/>
              <a:t>x</a:t>
            </a:r>
            <a:r>
              <a:rPr kumimoji="1" lang="en-US" altLang="zh-CN" smtClean="0"/>
              <a:t> </a:t>
            </a:r>
            <a:r>
              <a:rPr kumimoji="1" lang="zh-CN" altLang="en-US" smtClean="0"/>
              <a:t>称为 </a:t>
            </a:r>
            <a:r>
              <a:rPr kumimoji="1" lang="en-US" altLang="zh-CN" i="1" smtClean="0"/>
              <a:t>A</a:t>
            </a:r>
            <a:r>
              <a:rPr kumimoji="1" lang="en-US" altLang="zh-CN" smtClean="0"/>
              <a:t> </a:t>
            </a:r>
          </a:p>
          <a:p>
            <a:pPr eaLnBrk="1" hangingPunct="1">
              <a:lnSpc>
                <a:spcPct val="110000"/>
              </a:lnSpc>
              <a:buFont typeface="Wingdings" pitchFamily="2" charset="2"/>
              <a:buNone/>
            </a:pPr>
            <a:r>
              <a:rPr kumimoji="1" lang="zh-CN" altLang="en-US" smtClean="0"/>
              <a:t>对应于特征值 </a:t>
            </a:r>
            <a:r>
              <a:rPr lang="en-US" altLang="zh-CN" i="1" smtClean="0">
                <a:latin typeface="Symbol" pitchFamily="18" charset="2"/>
              </a:rPr>
              <a:t>l</a:t>
            </a:r>
            <a:r>
              <a:rPr kumimoji="1" lang="en-US" altLang="zh-CN" smtClean="0"/>
              <a:t> </a:t>
            </a:r>
            <a:r>
              <a:rPr kumimoji="1" lang="zh-CN" altLang="en-US" smtClean="0"/>
              <a:t>的</a:t>
            </a:r>
            <a:r>
              <a:rPr kumimoji="1" lang="zh-CN" altLang="en-US" smtClean="0">
                <a:solidFill>
                  <a:srgbClr val="FF0000"/>
                </a:solidFill>
              </a:rPr>
              <a:t>特征向量</a:t>
            </a:r>
            <a:r>
              <a:rPr kumimoji="1" lang="zh-CN" altLang="en-US" smtClean="0"/>
              <a:t>．</a:t>
            </a:r>
          </a:p>
          <a:p>
            <a:pPr eaLnBrk="1" hangingPunct="1">
              <a:lnSpc>
                <a:spcPct val="110000"/>
              </a:lnSpc>
              <a:buFont typeface="Wingdings" pitchFamily="2" charset="2"/>
              <a:buNone/>
            </a:pPr>
            <a:endParaRPr kumimoji="1" lang="zh-CN" altLang="en-US" smtClean="0">
              <a:solidFill>
                <a:srgbClr val="0000FF"/>
              </a:solidFill>
            </a:endParaRPr>
          </a:p>
          <a:p>
            <a:pPr eaLnBrk="1" hangingPunct="1">
              <a:lnSpc>
                <a:spcPct val="110000"/>
              </a:lnSpc>
              <a:buFont typeface="Wingdings" pitchFamily="2" charset="2"/>
              <a:buNone/>
            </a:pPr>
            <a:r>
              <a:rPr kumimoji="1" lang="zh-CN" altLang="en-US" smtClean="0">
                <a:solidFill>
                  <a:srgbClr val="0000FF"/>
                </a:solidFill>
              </a:rPr>
              <a:t>例：</a:t>
            </a:r>
          </a:p>
          <a:p>
            <a:pPr eaLnBrk="1" hangingPunct="1">
              <a:lnSpc>
                <a:spcPct val="110000"/>
              </a:lnSpc>
              <a:buFont typeface="Wingdings" pitchFamily="2" charset="2"/>
              <a:buNone/>
            </a:pPr>
            <a:endParaRPr kumimoji="1" lang="zh-CN" altLang="en-US" smtClean="0">
              <a:solidFill>
                <a:srgbClr val="0000FF"/>
              </a:solidFill>
            </a:endParaRPr>
          </a:p>
          <a:p>
            <a:pPr eaLnBrk="1" hangingPunct="1">
              <a:lnSpc>
                <a:spcPct val="160000"/>
              </a:lnSpc>
              <a:buFont typeface="Wingdings" pitchFamily="2" charset="2"/>
              <a:buNone/>
            </a:pPr>
            <a:r>
              <a:rPr kumimoji="1" lang="zh-CN" altLang="en-US" smtClean="0"/>
              <a:t>则 </a:t>
            </a:r>
            <a:r>
              <a:rPr lang="en-US" altLang="zh-CN" i="1" smtClean="0">
                <a:latin typeface="Symbol" pitchFamily="18" charset="2"/>
              </a:rPr>
              <a:t>l</a:t>
            </a:r>
            <a:r>
              <a:rPr kumimoji="1" lang="en-US" altLang="zh-CN" smtClean="0"/>
              <a:t> = 1 </a:t>
            </a:r>
            <a:r>
              <a:rPr kumimoji="1" lang="zh-CN" altLang="en-US" smtClean="0"/>
              <a:t>为                的特征值，       为对应于</a:t>
            </a:r>
            <a:r>
              <a:rPr lang="en-US" altLang="zh-CN" i="1" smtClean="0">
                <a:latin typeface="Symbol" pitchFamily="18" charset="2"/>
              </a:rPr>
              <a:t>l</a:t>
            </a:r>
            <a:r>
              <a:rPr kumimoji="1" lang="en-US" altLang="zh-CN" smtClean="0"/>
              <a:t> = 1 </a:t>
            </a:r>
            <a:r>
              <a:rPr kumimoji="1" lang="zh-CN" altLang="en-US" smtClean="0"/>
              <a:t>的特征向量</a:t>
            </a:r>
            <a:r>
              <a:rPr kumimoji="1" lang="en-US" altLang="zh-CN" smtClean="0">
                <a:latin typeface="楷体_GB2312"/>
              </a:rPr>
              <a:t>.</a:t>
            </a:r>
          </a:p>
        </p:txBody>
      </p:sp>
      <p:graphicFrame>
        <p:nvGraphicFramePr>
          <p:cNvPr id="180229" name="Object 5"/>
          <p:cNvGraphicFramePr>
            <a:graphicFrameLocks noChangeAspect="1"/>
          </p:cNvGraphicFramePr>
          <p:nvPr/>
        </p:nvGraphicFramePr>
        <p:xfrm>
          <a:off x="1250950" y="3857625"/>
          <a:ext cx="2743200" cy="939800"/>
        </p:xfrm>
        <a:graphic>
          <a:graphicData uri="http://schemas.openxmlformats.org/presentationml/2006/ole">
            <mc:AlternateContent xmlns:mc="http://schemas.openxmlformats.org/markup-compatibility/2006">
              <mc:Choice xmlns:v="urn:schemas-microsoft-com:vml" Requires="v">
                <p:oleObj spid="_x0000_s333877" name="Equation" r:id="rId3" imgW="1371600" imgH="469900" progId="">
                  <p:embed/>
                </p:oleObj>
              </mc:Choice>
              <mc:Fallback>
                <p:oleObj name="Equation" r:id="rId3" imgW="1371600" imgH="4699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950" y="3857625"/>
                        <a:ext cx="27432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0" name="Object 6"/>
          <p:cNvGraphicFramePr>
            <a:graphicFrameLocks noChangeAspect="1"/>
          </p:cNvGraphicFramePr>
          <p:nvPr/>
        </p:nvGraphicFramePr>
        <p:xfrm>
          <a:off x="1979613" y="4927600"/>
          <a:ext cx="1168400" cy="939800"/>
        </p:xfrm>
        <a:graphic>
          <a:graphicData uri="http://schemas.openxmlformats.org/presentationml/2006/ole">
            <mc:AlternateContent xmlns:mc="http://schemas.openxmlformats.org/markup-compatibility/2006">
              <mc:Choice xmlns:v="urn:schemas-microsoft-com:vml" Requires="v">
                <p:oleObj spid="_x0000_s333878" name="Equation" r:id="rId5" imgW="583947" imgH="469696" progId="">
                  <p:embed/>
                </p:oleObj>
              </mc:Choice>
              <mc:Fallback>
                <p:oleObj name="Equation" r:id="rId5" imgW="583947" imgH="469696"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4927600"/>
                        <a:ext cx="11684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1" name="Object 7"/>
          <p:cNvGraphicFramePr>
            <a:graphicFrameLocks noChangeAspect="1"/>
          </p:cNvGraphicFramePr>
          <p:nvPr/>
        </p:nvGraphicFramePr>
        <p:xfrm>
          <a:off x="4643438" y="4927600"/>
          <a:ext cx="558800" cy="939800"/>
        </p:xfrm>
        <a:graphic>
          <a:graphicData uri="http://schemas.openxmlformats.org/presentationml/2006/ole">
            <mc:AlternateContent xmlns:mc="http://schemas.openxmlformats.org/markup-compatibility/2006">
              <mc:Choice xmlns:v="urn:schemas-microsoft-com:vml" Requires="v">
                <p:oleObj spid="_x0000_s333879" name="Equation" r:id="rId7" imgW="279400" imgH="469900" progId="">
                  <p:embed/>
                </p:oleObj>
              </mc:Choice>
              <mc:Fallback>
                <p:oleObj name="Equation" r:id="rId7" imgW="279400" imgH="46990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4927600"/>
                        <a:ext cx="5588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232" name="Rectangle 8"/>
          <p:cNvSpPr>
            <a:spLocks noChangeArrowheads="1"/>
          </p:cNvSpPr>
          <p:nvPr/>
        </p:nvSpPr>
        <p:spPr bwMode="auto">
          <a:xfrm>
            <a:off x="4681538" y="4922838"/>
            <a:ext cx="4248150" cy="935037"/>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1802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16" fill="hold" nodeType="clickEffect">
                                  <p:stCondLst>
                                    <p:cond delay="0"/>
                                  </p:stCondLst>
                                  <p:childTnLst>
                                    <p:set>
                                      <p:cBhvr>
                                        <p:cTn id="10" dur="1" fill="hold">
                                          <p:stCondLst>
                                            <p:cond delay="0"/>
                                          </p:stCondLst>
                                        </p:cTn>
                                        <p:tgtEl>
                                          <p:spTgt spid="180227">
                                            <p:txEl>
                                              <p:pRg st="1" end="1"/>
                                            </p:txEl>
                                          </p:spTgt>
                                        </p:tgtEl>
                                        <p:attrNameLst>
                                          <p:attrName>style.visibility</p:attrName>
                                        </p:attrNameLst>
                                      </p:cBhvr>
                                      <p:to>
                                        <p:strVal val="visible"/>
                                      </p:to>
                                    </p:set>
                                    <p:anim calcmode="lin" valueType="num">
                                      <p:cBhvr>
                                        <p:cTn id="11" dur="500" fill="hold"/>
                                        <p:tgtEl>
                                          <p:spTgt spid="180227">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18022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iterate type="lt">
                                    <p:tmAbs val="100"/>
                                  </p:iterate>
                                  <p:childTnLst>
                                    <p:set>
                                      <p:cBhvr>
                                        <p:cTn id="16" dur="1" fill="hold">
                                          <p:stCondLst>
                                            <p:cond delay="0"/>
                                          </p:stCondLst>
                                        </p:cTn>
                                        <p:tgtEl>
                                          <p:spTgt spid="180227">
                                            <p:txEl>
                                              <p:pRg st="2" end="2"/>
                                            </p:txEl>
                                          </p:spTgt>
                                        </p:tgtEl>
                                        <p:attrNameLst>
                                          <p:attrName>style.visibility</p:attrName>
                                        </p:attrNameLst>
                                      </p:cBhvr>
                                      <p:to>
                                        <p:strVal val="visible"/>
                                      </p:to>
                                    </p:set>
                                  </p:childTnLst>
                                </p:cTn>
                              </p:par>
                            </p:childTnLst>
                          </p:cTn>
                        </p:par>
                        <p:par>
                          <p:cTn id="17" fill="hold" nodeType="afterGroup">
                            <p:stCondLst>
                              <p:cond delay="2401"/>
                            </p:stCondLst>
                            <p:childTnLst>
                              <p:par>
                                <p:cTn id="18" presetID="1" presetClass="entr" presetSubtype="0" fill="hold" nodeType="afterEffect">
                                  <p:stCondLst>
                                    <p:cond delay="0"/>
                                  </p:stCondLst>
                                  <p:iterate type="lt">
                                    <p:tmAbs val="100"/>
                                  </p:iterate>
                                  <p:childTnLst>
                                    <p:set>
                                      <p:cBhvr>
                                        <p:cTn id="19" dur="1" fill="hold">
                                          <p:stCondLst>
                                            <p:cond delay="0"/>
                                          </p:stCondLst>
                                        </p:cTn>
                                        <p:tgtEl>
                                          <p:spTgt spid="180227">
                                            <p:txEl>
                                              <p:pRg st="3" end="3"/>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180227">
                                            <p:txEl>
                                              <p:pRg st="5" end="5"/>
                                            </p:txEl>
                                          </p:spTgt>
                                        </p:tgtEl>
                                        <p:attrNameLst>
                                          <p:attrName>style.visibility</p:attrName>
                                        </p:attrNameLst>
                                      </p:cBhvr>
                                      <p:to>
                                        <p:strVal val="visible"/>
                                      </p:to>
                                    </p:set>
                                    <p:animEffect transition="in" filter="box(in)">
                                      <p:cBhvr>
                                        <p:cTn id="24" dur="500"/>
                                        <p:tgtEl>
                                          <p:spTgt spid="180227">
                                            <p:txEl>
                                              <p:pRg st="5" end="5"/>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180229"/>
                                        </p:tgtEl>
                                        <p:attrNameLst>
                                          <p:attrName>style.visibility</p:attrName>
                                        </p:attrNameLst>
                                      </p:cBhvr>
                                      <p:to>
                                        <p:strVal val="visible"/>
                                      </p:to>
                                    </p:set>
                                    <p:animEffect transition="in" filter="box(in)">
                                      <p:cBhvr>
                                        <p:cTn id="27" dur="500"/>
                                        <p:tgtEl>
                                          <p:spTgt spid="1802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80227">
                                            <p:txEl>
                                              <p:pRg st="7" end="7"/>
                                            </p:txEl>
                                          </p:spTgt>
                                        </p:tgtEl>
                                        <p:attrNameLst>
                                          <p:attrName>style.visibility</p:attrName>
                                        </p:attrNameLst>
                                      </p:cBhvr>
                                      <p:to>
                                        <p:strVal val="visible"/>
                                      </p:to>
                                    </p:set>
                                    <p:animEffect transition="in" filter="blinds(horizontal)">
                                      <p:cBhvr>
                                        <p:cTn id="32" dur="500"/>
                                        <p:tgtEl>
                                          <p:spTgt spid="180227">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80230"/>
                                        </p:tgtEl>
                                        <p:attrNameLst>
                                          <p:attrName>style.visibility</p:attrName>
                                        </p:attrNameLst>
                                      </p:cBhvr>
                                      <p:to>
                                        <p:strVal val="visible"/>
                                      </p:to>
                                    </p:set>
                                    <p:animEffect transition="in" filter="blinds(horizontal)">
                                      <p:cBhvr>
                                        <p:cTn id="35" dur="500"/>
                                        <p:tgtEl>
                                          <p:spTgt spid="180230"/>
                                        </p:tgtEl>
                                      </p:cBhvr>
                                    </p:animEffect>
                                  </p:childTnLst>
                                </p:cTn>
                              </p:par>
                              <p:par>
                                <p:cTn id="36" presetID="3" presetClass="entr" presetSubtype="10" fill="hold" nodeType="withEffect">
                                  <p:stCondLst>
                                    <p:cond delay="0"/>
                                  </p:stCondLst>
                                  <p:childTnLst>
                                    <p:set>
                                      <p:cBhvr>
                                        <p:cTn id="37" dur="1" fill="hold">
                                          <p:stCondLst>
                                            <p:cond delay="0"/>
                                          </p:stCondLst>
                                        </p:cTn>
                                        <p:tgtEl>
                                          <p:spTgt spid="180231"/>
                                        </p:tgtEl>
                                        <p:attrNameLst>
                                          <p:attrName>style.visibility</p:attrName>
                                        </p:attrNameLst>
                                      </p:cBhvr>
                                      <p:to>
                                        <p:strVal val="visible"/>
                                      </p:to>
                                    </p:set>
                                    <p:animEffect transition="in" filter="blinds(horizontal)">
                                      <p:cBhvr>
                                        <p:cTn id="38" dur="500"/>
                                        <p:tgtEl>
                                          <p:spTgt spid="18023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xit" presetSubtype="10" fill="hold" grpId="0" nodeType="clickEffect">
                                  <p:stCondLst>
                                    <p:cond delay="0"/>
                                  </p:stCondLst>
                                  <p:childTnLst>
                                    <p:animEffect transition="out" filter="blinds(horizontal)">
                                      <p:cBhvr>
                                        <p:cTn id="42" dur="500"/>
                                        <p:tgtEl>
                                          <p:spTgt spid="180232"/>
                                        </p:tgtEl>
                                      </p:cBhvr>
                                    </p:animEffect>
                                    <p:set>
                                      <p:cBhvr>
                                        <p:cTn id="43" dur="1" fill="hold">
                                          <p:stCondLst>
                                            <p:cond delay="499"/>
                                          </p:stCondLst>
                                        </p:cTn>
                                        <p:tgtEl>
                                          <p:spTgt spid="1802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2"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7" name="Rectangle 2"/>
          <p:cNvSpPr>
            <a:spLocks noGrp="1" noChangeArrowheads="1"/>
          </p:cNvSpPr>
          <p:nvPr>
            <p:ph type="title"/>
          </p:nvPr>
        </p:nvSpPr>
        <p:spPr/>
        <p:txBody>
          <a:bodyPr/>
          <a:lstStyle/>
          <a:p>
            <a:pPr eaLnBrk="1" hangingPunct="1"/>
            <a:r>
              <a:rPr lang="zh-CN" altLang="en-US" smtClean="0"/>
              <a:t>一、基本概念</a:t>
            </a:r>
          </a:p>
        </p:txBody>
      </p:sp>
      <p:sp>
        <p:nvSpPr>
          <p:cNvPr id="207875" name="Rectangle 3"/>
          <p:cNvSpPr>
            <a:spLocks noGrp="1" noChangeArrowheads="1"/>
          </p:cNvSpPr>
          <p:nvPr>
            <p:ph type="body" idx="1"/>
          </p:nvPr>
        </p:nvSpPr>
        <p:spPr>
          <a:xfrm>
            <a:off x="457200" y="1655763"/>
            <a:ext cx="8507413" cy="4560887"/>
          </a:xfrm>
        </p:spPr>
        <p:txBody>
          <a:bodyPr>
            <a:spAutoFit/>
          </a:bodyPr>
          <a:lstStyle/>
          <a:p>
            <a:pPr eaLnBrk="1" hangingPunct="1">
              <a:lnSpc>
                <a:spcPct val="110000"/>
              </a:lnSpc>
              <a:buFont typeface="Wingdings" pitchFamily="2" charset="2"/>
              <a:buNone/>
            </a:pPr>
            <a:r>
              <a:rPr lang="zh-CN" altLang="en-US" smtClean="0">
                <a:solidFill>
                  <a:srgbClr val="0000FF"/>
                </a:solidFill>
              </a:rPr>
              <a:t>定义：</a:t>
            </a:r>
            <a:r>
              <a:rPr lang="zh-CN" altLang="en-US" smtClean="0"/>
              <a:t>设 </a:t>
            </a:r>
            <a:r>
              <a:rPr lang="en-US" altLang="zh-CN" i="1" smtClean="0"/>
              <a:t>A</a:t>
            </a:r>
            <a:r>
              <a:rPr lang="en-US" altLang="zh-CN" smtClean="0"/>
              <a:t> </a:t>
            </a:r>
            <a:r>
              <a:rPr lang="zh-CN" altLang="en-US" smtClean="0"/>
              <a:t>是 </a:t>
            </a:r>
            <a:r>
              <a:rPr kumimoji="1" lang="en-US" altLang="zh-CN" i="1" smtClean="0"/>
              <a:t>n </a:t>
            </a:r>
            <a:r>
              <a:rPr kumimoji="1" lang="zh-CN" altLang="en-US" smtClean="0"/>
              <a:t>阶矩阵，如果数 </a:t>
            </a:r>
            <a:r>
              <a:rPr lang="en-US" altLang="zh-CN" i="1" smtClean="0">
                <a:latin typeface="Symbol" pitchFamily="18" charset="2"/>
              </a:rPr>
              <a:t>l</a:t>
            </a:r>
            <a:r>
              <a:rPr lang="en-US" altLang="zh-CN" smtClean="0">
                <a:solidFill>
                  <a:srgbClr val="FF0000"/>
                </a:solidFill>
                <a:latin typeface="Symbol" pitchFamily="18" charset="2"/>
              </a:rPr>
              <a:t> </a:t>
            </a:r>
            <a:r>
              <a:rPr kumimoji="1" lang="zh-CN" altLang="en-US" smtClean="0"/>
              <a:t>和 </a:t>
            </a:r>
            <a:r>
              <a:rPr kumimoji="1" lang="en-US" altLang="zh-CN" i="1" smtClean="0"/>
              <a:t>n </a:t>
            </a:r>
            <a:r>
              <a:rPr kumimoji="1" lang="zh-CN" altLang="en-US" smtClean="0"/>
              <a:t>维</a:t>
            </a:r>
            <a:r>
              <a:rPr kumimoji="1" lang="zh-CN" altLang="en-US" smtClean="0">
                <a:solidFill>
                  <a:srgbClr val="0000FF"/>
                </a:solidFill>
              </a:rPr>
              <a:t>非零向量</a:t>
            </a:r>
            <a:r>
              <a:rPr kumimoji="1" lang="zh-CN" altLang="en-US" smtClean="0"/>
              <a:t> </a:t>
            </a:r>
            <a:r>
              <a:rPr kumimoji="1" lang="en-US" altLang="zh-CN" i="1" smtClean="0"/>
              <a:t>x</a:t>
            </a:r>
            <a:r>
              <a:rPr kumimoji="1" lang="en-US" altLang="zh-CN" smtClean="0"/>
              <a:t> </a:t>
            </a:r>
            <a:r>
              <a:rPr kumimoji="1" lang="zh-CN" altLang="en-US" smtClean="0"/>
              <a:t>满足</a:t>
            </a:r>
          </a:p>
          <a:p>
            <a:pPr algn="ctr" eaLnBrk="1" hangingPunct="1">
              <a:lnSpc>
                <a:spcPct val="110000"/>
              </a:lnSpc>
              <a:buFont typeface="Wingdings" pitchFamily="2" charset="2"/>
              <a:buNone/>
            </a:pPr>
            <a:r>
              <a:rPr lang="en-US" altLang="zh-CN" i="1" smtClean="0">
                <a:solidFill>
                  <a:srgbClr val="0000FF"/>
                </a:solidFill>
              </a:rPr>
              <a:t>A</a:t>
            </a:r>
            <a:r>
              <a:rPr lang="en-US" altLang="zh-CN" i="1" smtClean="0"/>
              <a:t>x</a:t>
            </a:r>
            <a:r>
              <a:rPr lang="en-US" altLang="zh-CN" smtClean="0"/>
              <a:t> = </a:t>
            </a:r>
            <a:r>
              <a:rPr lang="en-US" altLang="zh-CN" i="1" smtClean="0">
                <a:solidFill>
                  <a:srgbClr val="0000FF"/>
                </a:solidFill>
                <a:latin typeface="Symbol" pitchFamily="18" charset="2"/>
              </a:rPr>
              <a:t>l</a:t>
            </a:r>
            <a:r>
              <a:rPr lang="en-US" altLang="zh-CN" i="1" smtClean="0">
                <a:solidFill>
                  <a:srgbClr val="FF0000"/>
                </a:solidFill>
                <a:latin typeface="Symbol" pitchFamily="18" charset="2"/>
              </a:rPr>
              <a:t> </a:t>
            </a:r>
            <a:r>
              <a:rPr lang="en-US" altLang="zh-CN" i="1" smtClean="0"/>
              <a:t>x</a:t>
            </a:r>
            <a:r>
              <a:rPr lang="zh-CN" altLang="en-US" smtClean="0"/>
              <a:t>，</a:t>
            </a:r>
            <a:endParaRPr kumimoji="1" lang="zh-CN" altLang="en-US" smtClean="0"/>
          </a:p>
          <a:p>
            <a:pPr eaLnBrk="1" hangingPunct="1">
              <a:lnSpc>
                <a:spcPct val="110000"/>
              </a:lnSpc>
              <a:buFont typeface="Wingdings" pitchFamily="2" charset="2"/>
              <a:buNone/>
            </a:pPr>
            <a:r>
              <a:rPr kumimoji="1" lang="zh-CN" altLang="en-US" smtClean="0"/>
              <a:t>那么这样的数 </a:t>
            </a:r>
            <a:r>
              <a:rPr lang="en-US" altLang="zh-CN" i="1" smtClean="0">
                <a:latin typeface="Symbol" pitchFamily="18" charset="2"/>
              </a:rPr>
              <a:t>l</a:t>
            </a:r>
            <a:r>
              <a:rPr lang="en-US" altLang="zh-CN" smtClean="0">
                <a:solidFill>
                  <a:srgbClr val="FF0000"/>
                </a:solidFill>
                <a:latin typeface="Symbol" pitchFamily="18" charset="2"/>
              </a:rPr>
              <a:t> </a:t>
            </a:r>
            <a:r>
              <a:rPr kumimoji="1" lang="zh-CN" altLang="en-US" smtClean="0"/>
              <a:t>称为矩阵 </a:t>
            </a:r>
            <a:r>
              <a:rPr kumimoji="1" lang="en-US" altLang="zh-CN" i="1" smtClean="0"/>
              <a:t>A</a:t>
            </a:r>
            <a:r>
              <a:rPr kumimoji="1" lang="en-US" altLang="zh-CN" smtClean="0"/>
              <a:t> </a:t>
            </a:r>
            <a:r>
              <a:rPr kumimoji="1" lang="zh-CN" altLang="en-US" smtClean="0"/>
              <a:t>的</a:t>
            </a:r>
            <a:r>
              <a:rPr kumimoji="1" lang="zh-CN" altLang="en-US" smtClean="0">
                <a:solidFill>
                  <a:srgbClr val="FF0000"/>
                </a:solidFill>
              </a:rPr>
              <a:t>特征值</a:t>
            </a:r>
            <a:r>
              <a:rPr kumimoji="1" lang="zh-CN" altLang="en-US" smtClean="0"/>
              <a:t>，非零向量 </a:t>
            </a:r>
            <a:r>
              <a:rPr kumimoji="1" lang="en-US" altLang="zh-CN" i="1" smtClean="0"/>
              <a:t>x</a:t>
            </a:r>
            <a:r>
              <a:rPr kumimoji="1" lang="en-US" altLang="zh-CN" smtClean="0"/>
              <a:t> </a:t>
            </a:r>
            <a:r>
              <a:rPr kumimoji="1" lang="zh-CN" altLang="en-US" smtClean="0"/>
              <a:t>称为 </a:t>
            </a:r>
            <a:r>
              <a:rPr kumimoji="1" lang="en-US" altLang="zh-CN" i="1" smtClean="0"/>
              <a:t>A</a:t>
            </a:r>
            <a:r>
              <a:rPr kumimoji="1" lang="en-US" altLang="zh-CN" smtClean="0"/>
              <a:t> </a:t>
            </a:r>
          </a:p>
          <a:p>
            <a:pPr eaLnBrk="1" hangingPunct="1">
              <a:lnSpc>
                <a:spcPct val="110000"/>
              </a:lnSpc>
              <a:buFont typeface="Wingdings" pitchFamily="2" charset="2"/>
              <a:buNone/>
            </a:pPr>
            <a:r>
              <a:rPr kumimoji="1" lang="zh-CN" altLang="en-US" smtClean="0"/>
              <a:t>对应于特征值 </a:t>
            </a:r>
            <a:r>
              <a:rPr lang="en-US" altLang="zh-CN" i="1" smtClean="0">
                <a:latin typeface="Symbol" pitchFamily="18" charset="2"/>
              </a:rPr>
              <a:t>l</a:t>
            </a:r>
            <a:r>
              <a:rPr kumimoji="1" lang="en-US" altLang="zh-CN" smtClean="0"/>
              <a:t> </a:t>
            </a:r>
            <a:r>
              <a:rPr kumimoji="1" lang="zh-CN" altLang="en-US" smtClean="0"/>
              <a:t>的</a:t>
            </a:r>
            <a:r>
              <a:rPr kumimoji="1" lang="zh-CN" altLang="en-US" smtClean="0">
                <a:solidFill>
                  <a:srgbClr val="FF0000"/>
                </a:solidFill>
              </a:rPr>
              <a:t>特征向量</a:t>
            </a:r>
            <a:r>
              <a:rPr kumimoji="1" lang="zh-CN" altLang="en-US" smtClean="0"/>
              <a:t>．</a:t>
            </a:r>
          </a:p>
          <a:p>
            <a:pPr eaLnBrk="1" hangingPunct="1">
              <a:lnSpc>
                <a:spcPct val="110000"/>
              </a:lnSpc>
              <a:buFont typeface="Wingdings" pitchFamily="2" charset="2"/>
              <a:buNone/>
            </a:pPr>
            <a:endParaRPr kumimoji="1" lang="zh-CN" altLang="en-US" smtClean="0"/>
          </a:p>
          <a:p>
            <a:pPr eaLnBrk="1" hangingPunct="1">
              <a:lnSpc>
                <a:spcPct val="110000"/>
              </a:lnSpc>
              <a:buFont typeface="Wingdings" pitchFamily="2" charset="2"/>
              <a:buNone/>
            </a:pPr>
            <a:r>
              <a:rPr lang="zh-CN" altLang="en-US" i="1" smtClean="0">
                <a:solidFill>
                  <a:srgbClr val="0000FF"/>
                </a:solidFill>
              </a:rPr>
              <a:t>	</a:t>
            </a:r>
            <a:r>
              <a:rPr lang="en-US" altLang="zh-CN" i="1" smtClean="0">
                <a:solidFill>
                  <a:srgbClr val="0000FF"/>
                </a:solidFill>
              </a:rPr>
              <a:t>A</a:t>
            </a:r>
            <a:r>
              <a:rPr lang="en-US" altLang="zh-CN" i="1" smtClean="0"/>
              <a:t>x</a:t>
            </a:r>
            <a:r>
              <a:rPr lang="en-US" altLang="zh-CN" smtClean="0"/>
              <a:t> = </a:t>
            </a:r>
            <a:r>
              <a:rPr lang="en-US" altLang="zh-CN" i="1" smtClean="0">
                <a:solidFill>
                  <a:srgbClr val="0000FF"/>
                </a:solidFill>
                <a:latin typeface="Symbol" pitchFamily="18" charset="2"/>
              </a:rPr>
              <a:t>l</a:t>
            </a:r>
            <a:r>
              <a:rPr lang="en-US" altLang="zh-CN" i="1" smtClean="0">
                <a:solidFill>
                  <a:srgbClr val="FF0000"/>
                </a:solidFill>
                <a:latin typeface="Symbol" pitchFamily="18" charset="2"/>
              </a:rPr>
              <a:t> </a:t>
            </a:r>
            <a:r>
              <a:rPr lang="en-US" altLang="zh-CN" i="1" smtClean="0"/>
              <a:t>x</a:t>
            </a:r>
            <a:r>
              <a:rPr lang="en-US" altLang="zh-CN" smtClean="0"/>
              <a:t> = </a:t>
            </a:r>
            <a:r>
              <a:rPr lang="en-US" altLang="zh-CN" i="1" smtClean="0">
                <a:solidFill>
                  <a:srgbClr val="0000FF"/>
                </a:solidFill>
                <a:latin typeface="Symbol" pitchFamily="18" charset="2"/>
              </a:rPr>
              <a:t>l</a:t>
            </a:r>
            <a:r>
              <a:rPr lang="en-US" altLang="zh-CN" i="1" smtClean="0">
                <a:solidFill>
                  <a:srgbClr val="0000FF"/>
                </a:solidFill>
              </a:rPr>
              <a:t>E</a:t>
            </a:r>
            <a:r>
              <a:rPr lang="en-US" altLang="zh-CN" i="1" smtClean="0">
                <a:solidFill>
                  <a:srgbClr val="FF0000"/>
                </a:solidFill>
                <a:latin typeface="Symbol" pitchFamily="18" charset="2"/>
              </a:rPr>
              <a:t> </a:t>
            </a:r>
            <a:r>
              <a:rPr lang="en-US" altLang="zh-CN" i="1" smtClean="0"/>
              <a:t>x</a:t>
            </a:r>
            <a:r>
              <a:rPr lang="en-US" altLang="zh-CN" smtClean="0"/>
              <a:t> </a:t>
            </a:r>
            <a:endParaRPr kumimoji="1" lang="en-US" altLang="zh-CN" baseline="-25000" smtClean="0"/>
          </a:p>
          <a:p>
            <a:pPr eaLnBrk="1" hangingPunct="1">
              <a:lnSpc>
                <a:spcPct val="130000"/>
              </a:lnSpc>
              <a:buFont typeface="Wingdings" pitchFamily="2" charset="2"/>
              <a:buNone/>
            </a:pPr>
            <a:r>
              <a:rPr lang="en-US" altLang="zh-CN" smtClean="0">
                <a:solidFill>
                  <a:srgbClr val="0000FF"/>
                </a:solidFill>
              </a:rPr>
              <a:t>	</a:t>
            </a:r>
            <a:r>
              <a:rPr kumimoji="1" lang="zh-CN" altLang="en-US" smtClean="0"/>
              <a:t>非零向量 </a:t>
            </a:r>
            <a:r>
              <a:rPr kumimoji="1" lang="en-US" altLang="zh-CN" i="1" smtClean="0"/>
              <a:t>x</a:t>
            </a:r>
            <a:r>
              <a:rPr kumimoji="1" lang="en-US" altLang="zh-CN" smtClean="0"/>
              <a:t> </a:t>
            </a:r>
            <a:r>
              <a:rPr kumimoji="1" lang="zh-CN" altLang="en-US" smtClean="0"/>
              <a:t>满足 </a:t>
            </a:r>
            <a:r>
              <a:rPr lang="en-US" altLang="zh-CN" smtClean="0">
                <a:solidFill>
                  <a:srgbClr val="0000FF"/>
                </a:solidFill>
              </a:rPr>
              <a:t>(</a:t>
            </a:r>
            <a:r>
              <a:rPr lang="en-US" altLang="zh-CN" i="1" smtClean="0">
                <a:solidFill>
                  <a:srgbClr val="0000FF"/>
                </a:solidFill>
              </a:rPr>
              <a:t>A</a:t>
            </a:r>
            <a:r>
              <a:rPr lang="zh-CN" altLang="en-US" smtClean="0">
                <a:solidFill>
                  <a:srgbClr val="0000FF"/>
                </a:solidFill>
              </a:rPr>
              <a:t>−</a:t>
            </a:r>
            <a:r>
              <a:rPr lang="en-US" altLang="zh-CN" i="1" smtClean="0">
                <a:solidFill>
                  <a:srgbClr val="0000FF"/>
                </a:solidFill>
                <a:latin typeface="Symbol" pitchFamily="18" charset="2"/>
              </a:rPr>
              <a:t>l</a:t>
            </a:r>
            <a:r>
              <a:rPr lang="en-US" altLang="zh-CN" i="1" smtClean="0">
                <a:solidFill>
                  <a:srgbClr val="0000FF"/>
                </a:solidFill>
              </a:rPr>
              <a:t>E</a:t>
            </a:r>
            <a:r>
              <a:rPr lang="en-US" altLang="zh-CN" smtClean="0">
                <a:solidFill>
                  <a:srgbClr val="0000FF"/>
                </a:solidFill>
              </a:rPr>
              <a:t>)</a:t>
            </a:r>
            <a:r>
              <a:rPr lang="en-US" altLang="zh-CN" smtClean="0">
                <a:solidFill>
                  <a:srgbClr val="FF0000"/>
                </a:solidFill>
              </a:rPr>
              <a:t> </a:t>
            </a:r>
            <a:r>
              <a:rPr lang="en-US" altLang="zh-CN" i="1" smtClean="0"/>
              <a:t>x = </a:t>
            </a:r>
            <a:r>
              <a:rPr lang="en-US" altLang="zh-CN" smtClean="0"/>
              <a:t>0</a:t>
            </a:r>
            <a:r>
              <a:rPr lang="zh-CN" altLang="en-US" smtClean="0"/>
              <a:t>（零向量）</a:t>
            </a:r>
          </a:p>
          <a:p>
            <a:pPr eaLnBrk="1" hangingPunct="1">
              <a:lnSpc>
                <a:spcPct val="130000"/>
              </a:lnSpc>
              <a:buFont typeface="Wingdings" pitchFamily="2" charset="2"/>
              <a:buNone/>
            </a:pPr>
            <a:r>
              <a:rPr lang="zh-CN" altLang="en-US" smtClean="0"/>
              <a:t>	齐次线性方程组有非零解</a:t>
            </a:r>
          </a:p>
          <a:p>
            <a:pPr eaLnBrk="1" hangingPunct="1">
              <a:lnSpc>
                <a:spcPct val="130000"/>
              </a:lnSpc>
              <a:buFont typeface="Wingdings" pitchFamily="2" charset="2"/>
              <a:buNone/>
            </a:pPr>
            <a:r>
              <a:rPr kumimoji="1" lang="zh-CN" altLang="en-US" smtClean="0"/>
              <a:t>	系数行列式 </a:t>
            </a:r>
            <a:r>
              <a:rPr kumimoji="1" lang="en-US" altLang="zh-CN" smtClean="0">
                <a:solidFill>
                  <a:srgbClr val="0000FF"/>
                </a:solidFill>
              </a:rPr>
              <a:t>| </a:t>
            </a:r>
            <a:r>
              <a:rPr lang="en-US" altLang="zh-CN" i="1" smtClean="0">
                <a:solidFill>
                  <a:srgbClr val="0000FF"/>
                </a:solidFill>
              </a:rPr>
              <a:t>A</a:t>
            </a:r>
            <a:r>
              <a:rPr lang="zh-CN" altLang="en-US" smtClean="0">
                <a:solidFill>
                  <a:srgbClr val="0000FF"/>
                </a:solidFill>
              </a:rPr>
              <a:t>−</a:t>
            </a:r>
            <a:r>
              <a:rPr lang="en-US" altLang="zh-CN" i="1" smtClean="0">
                <a:solidFill>
                  <a:srgbClr val="0000FF"/>
                </a:solidFill>
                <a:latin typeface="Symbol" pitchFamily="18" charset="2"/>
              </a:rPr>
              <a:t>l</a:t>
            </a:r>
            <a:r>
              <a:rPr lang="en-US" altLang="zh-CN" i="1" smtClean="0">
                <a:solidFill>
                  <a:srgbClr val="0000FF"/>
                </a:solidFill>
              </a:rPr>
              <a:t>E</a:t>
            </a:r>
            <a:r>
              <a:rPr kumimoji="1" lang="en-US" altLang="zh-CN" smtClean="0">
                <a:solidFill>
                  <a:srgbClr val="0000FF"/>
                </a:solidFill>
              </a:rPr>
              <a:t> |</a:t>
            </a:r>
            <a:r>
              <a:rPr kumimoji="1" lang="en-US" altLang="zh-CN" smtClean="0"/>
              <a:t> = 0</a:t>
            </a:r>
            <a:endParaRPr kumimoji="1" lang="en-US" altLang="zh-CN" smtClean="0">
              <a:latin typeface="楷体_GB2312"/>
            </a:endParaRPr>
          </a:p>
        </p:txBody>
      </p:sp>
      <p:sp>
        <p:nvSpPr>
          <p:cNvPr id="207880" name="AutoShape 8"/>
          <p:cNvSpPr>
            <a:spLocks noChangeArrowheads="1"/>
          </p:cNvSpPr>
          <p:nvPr/>
        </p:nvSpPr>
        <p:spPr bwMode="auto">
          <a:xfrm>
            <a:off x="323850" y="5127625"/>
            <a:ext cx="431800" cy="431800"/>
          </a:xfrm>
          <a:prstGeom prst="leftRightArrow">
            <a:avLst>
              <a:gd name="adj1" fmla="val 50000"/>
              <a:gd name="adj2" fmla="val 20000"/>
            </a:avLst>
          </a:prstGeom>
          <a:solidFill>
            <a:srgbClr val="FFFF00"/>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07881" name="AutoShape 9"/>
          <p:cNvSpPr>
            <a:spLocks noChangeArrowheads="1"/>
          </p:cNvSpPr>
          <p:nvPr/>
        </p:nvSpPr>
        <p:spPr bwMode="auto">
          <a:xfrm>
            <a:off x="323850" y="5675313"/>
            <a:ext cx="431800" cy="431800"/>
          </a:xfrm>
          <a:prstGeom prst="leftRightArrow">
            <a:avLst>
              <a:gd name="adj1" fmla="val 50000"/>
              <a:gd name="adj2" fmla="val 20000"/>
            </a:avLst>
          </a:prstGeom>
          <a:solidFill>
            <a:srgbClr val="FFFF00"/>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07882" name="AutoShape 10"/>
          <p:cNvSpPr>
            <a:spLocks noChangeArrowheads="1"/>
          </p:cNvSpPr>
          <p:nvPr/>
        </p:nvSpPr>
        <p:spPr bwMode="auto">
          <a:xfrm>
            <a:off x="323850" y="4581525"/>
            <a:ext cx="431800" cy="431800"/>
          </a:xfrm>
          <a:prstGeom prst="leftRightArrow">
            <a:avLst>
              <a:gd name="adj1" fmla="val 50000"/>
              <a:gd name="adj2" fmla="val 20000"/>
            </a:avLst>
          </a:prstGeom>
          <a:solidFill>
            <a:srgbClr val="FFFF00"/>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07875">
                                            <p:txEl>
                                              <p:pRg st="5" end="5"/>
                                            </p:txEl>
                                          </p:spTgt>
                                        </p:tgtEl>
                                        <p:attrNameLst>
                                          <p:attrName>style.visibility</p:attrName>
                                        </p:attrNameLst>
                                      </p:cBhvr>
                                      <p:to>
                                        <p:strVal val="visible"/>
                                      </p:to>
                                    </p:set>
                                    <p:animEffect transition="in" filter="slide(fromBottom)">
                                      <p:cBhvr>
                                        <p:cTn id="7" dur="500"/>
                                        <p:tgtEl>
                                          <p:spTgt spid="207875">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07882"/>
                                        </p:tgtEl>
                                        <p:attrNameLst>
                                          <p:attrName>style.visibility</p:attrName>
                                        </p:attrNameLst>
                                      </p:cBhvr>
                                      <p:to>
                                        <p:strVal val="visible"/>
                                      </p:to>
                                    </p:set>
                                    <p:animEffect transition="in" filter="box(out)">
                                      <p:cBhvr>
                                        <p:cTn id="12" dur="500"/>
                                        <p:tgtEl>
                                          <p:spTgt spid="207882"/>
                                        </p:tgtEl>
                                      </p:cBhvr>
                                    </p:animEffect>
                                  </p:childTnLst>
                                </p:cTn>
                              </p:par>
                              <p:par>
                                <p:cTn id="13" presetID="12" presetClass="entr" presetSubtype="4" fill="hold" nodeType="withEffect">
                                  <p:stCondLst>
                                    <p:cond delay="0"/>
                                  </p:stCondLst>
                                  <p:childTnLst>
                                    <p:set>
                                      <p:cBhvr>
                                        <p:cTn id="14" dur="1" fill="hold">
                                          <p:stCondLst>
                                            <p:cond delay="0"/>
                                          </p:stCondLst>
                                        </p:cTn>
                                        <p:tgtEl>
                                          <p:spTgt spid="207875">
                                            <p:txEl>
                                              <p:pRg st="6" end="6"/>
                                            </p:txEl>
                                          </p:spTgt>
                                        </p:tgtEl>
                                        <p:attrNameLst>
                                          <p:attrName>style.visibility</p:attrName>
                                        </p:attrNameLst>
                                      </p:cBhvr>
                                      <p:to>
                                        <p:strVal val="visible"/>
                                      </p:to>
                                    </p:set>
                                    <p:animEffect transition="in" filter="slide(fromBottom)">
                                      <p:cBhvr>
                                        <p:cTn id="15" dur="500"/>
                                        <p:tgtEl>
                                          <p:spTgt spid="207875">
                                            <p:txEl>
                                              <p:pRg st="6" end="6"/>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207880"/>
                                        </p:tgtEl>
                                        <p:attrNameLst>
                                          <p:attrName>style.visibility</p:attrName>
                                        </p:attrNameLst>
                                      </p:cBhvr>
                                      <p:to>
                                        <p:strVal val="visible"/>
                                      </p:to>
                                    </p:set>
                                    <p:animEffect transition="in" filter="box(out)">
                                      <p:cBhvr>
                                        <p:cTn id="20" dur="500"/>
                                        <p:tgtEl>
                                          <p:spTgt spid="207880"/>
                                        </p:tgtEl>
                                      </p:cBhvr>
                                    </p:animEffect>
                                  </p:childTnLst>
                                </p:cTn>
                              </p:par>
                              <p:par>
                                <p:cTn id="21" presetID="12" presetClass="entr" presetSubtype="4" fill="hold" nodeType="withEffect">
                                  <p:stCondLst>
                                    <p:cond delay="0"/>
                                  </p:stCondLst>
                                  <p:childTnLst>
                                    <p:set>
                                      <p:cBhvr>
                                        <p:cTn id="22" dur="1" fill="hold">
                                          <p:stCondLst>
                                            <p:cond delay="0"/>
                                          </p:stCondLst>
                                        </p:cTn>
                                        <p:tgtEl>
                                          <p:spTgt spid="207875">
                                            <p:txEl>
                                              <p:pRg st="7" end="7"/>
                                            </p:txEl>
                                          </p:spTgt>
                                        </p:tgtEl>
                                        <p:attrNameLst>
                                          <p:attrName>style.visibility</p:attrName>
                                        </p:attrNameLst>
                                      </p:cBhvr>
                                      <p:to>
                                        <p:strVal val="visible"/>
                                      </p:to>
                                    </p:set>
                                    <p:animEffect transition="in" filter="slide(fromBottom)">
                                      <p:cBhvr>
                                        <p:cTn id="23" dur="500"/>
                                        <p:tgtEl>
                                          <p:spTgt spid="207875">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207881"/>
                                        </p:tgtEl>
                                        <p:attrNameLst>
                                          <p:attrName>style.visibility</p:attrName>
                                        </p:attrNameLst>
                                      </p:cBhvr>
                                      <p:to>
                                        <p:strVal val="visible"/>
                                      </p:to>
                                    </p:set>
                                    <p:animEffect transition="in" filter="box(out)">
                                      <p:cBhvr>
                                        <p:cTn id="28" dur="500"/>
                                        <p:tgtEl>
                                          <p:spTgt spid="207881"/>
                                        </p:tgtEl>
                                      </p:cBhvr>
                                    </p:animEffect>
                                  </p:childTnLst>
                                </p:cTn>
                              </p:par>
                              <p:par>
                                <p:cTn id="29" presetID="12" presetClass="entr" presetSubtype="4" fill="hold" nodeType="withEffect">
                                  <p:stCondLst>
                                    <p:cond delay="0"/>
                                  </p:stCondLst>
                                  <p:childTnLst>
                                    <p:set>
                                      <p:cBhvr>
                                        <p:cTn id="30" dur="1" fill="hold">
                                          <p:stCondLst>
                                            <p:cond delay="0"/>
                                          </p:stCondLst>
                                        </p:cTn>
                                        <p:tgtEl>
                                          <p:spTgt spid="207875">
                                            <p:txEl>
                                              <p:pRg st="8" end="8"/>
                                            </p:txEl>
                                          </p:spTgt>
                                        </p:tgtEl>
                                        <p:attrNameLst>
                                          <p:attrName>style.visibility</p:attrName>
                                        </p:attrNameLst>
                                      </p:cBhvr>
                                      <p:to>
                                        <p:strVal val="visible"/>
                                      </p:to>
                                    </p:set>
                                    <p:animEffect transition="in" filter="slide(fromBottom)">
                                      <p:cBhvr>
                                        <p:cTn id="31" dur="500"/>
                                        <p:tgtEl>
                                          <p:spTgt spid="2078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80" grpId="0" animBg="1"/>
      <p:bldP spid="207881" grpId="0" animBg="1"/>
      <p:bldP spid="207882"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6" name="Text Box 8"/>
          <p:cNvSpPr txBox="1">
            <a:spLocks noChangeArrowheads="1"/>
          </p:cNvSpPr>
          <p:nvPr/>
        </p:nvSpPr>
        <p:spPr bwMode="auto">
          <a:xfrm>
            <a:off x="538163" y="476250"/>
            <a:ext cx="7058025" cy="2665413"/>
          </a:xfrm>
          <a:prstGeom prst="rect">
            <a:avLst/>
          </a:prstGeom>
          <a:noFill/>
          <a:ln w="28575">
            <a:solidFill>
              <a:srgbClr val="0000FF"/>
            </a:solidFill>
            <a:miter lim="800000"/>
            <a:headEnd/>
            <a:tailEnd/>
          </a:ln>
        </p:spPr>
        <p:txBody>
          <a:bodyPr vert="eaVert" anchor="b"/>
          <a:lstStyle/>
          <a:p>
            <a:pPr algn="ctr">
              <a:spcBef>
                <a:spcPct val="50000"/>
              </a:spcBef>
            </a:pPr>
            <a:r>
              <a:rPr lang="zh-CN" altLang="en-US" sz="2400" b="1">
                <a:solidFill>
                  <a:srgbClr val="0000FF"/>
                </a:solidFill>
                <a:latin typeface="Times New Roman" pitchFamily="18" charset="0"/>
                <a:ea typeface="楷体_GB2312"/>
                <a:cs typeface="楷体_GB2312"/>
              </a:rPr>
              <a:t>特征方程</a:t>
            </a:r>
          </a:p>
        </p:txBody>
      </p:sp>
      <p:sp>
        <p:nvSpPr>
          <p:cNvPr id="206855" name="Text Box 7"/>
          <p:cNvSpPr txBox="1">
            <a:spLocks noChangeArrowheads="1"/>
          </p:cNvSpPr>
          <p:nvPr/>
        </p:nvSpPr>
        <p:spPr bwMode="auto">
          <a:xfrm>
            <a:off x="1189038" y="692150"/>
            <a:ext cx="5757862" cy="2232025"/>
          </a:xfrm>
          <a:prstGeom prst="rect">
            <a:avLst/>
          </a:prstGeom>
          <a:solidFill>
            <a:schemeClr val="folHlink"/>
          </a:solidFill>
          <a:ln w="28575">
            <a:solidFill>
              <a:srgbClr val="FF0000"/>
            </a:solidFill>
            <a:miter lim="800000"/>
            <a:headEnd/>
            <a:tailEnd/>
          </a:ln>
        </p:spPr>
        <p:txBody>
          <a:bodyPr vert="eaVert" anchor="b"/>
          <a:lstStyle/>
          <a:p>
            <a:pPr algn="ctr">
              <a:spcBef>
                <a:spcPct val="50000"/>
              </a:spcBef>
            </a:pPr>
            <a:r>
              <a:rPr lang="zh-CN" altLang="en-US" sz="2400" b="1">
                <a:solidFill>
                  <a:srgbClr val="FF0000"/>
                </a:solidFill>
                <a:latin typeface="Times New Roman" pitchFamily="18" charset="0"/>
                <a:ea typeface="楷体_GB2312"/>
                <a:cs typeface="楷体_GB2312"/>
              </a:rPr>
              <a:t>特征多项式</a:t>
            </a:r>
          </a:p>
        </p:txBody>
      </p:sp>
      <p:sp>
        <p:nvSpPr>
          <p:cNvPr id="206850" name="Rectangle 2"/>
          <p:cNvSpPr>
            <a:spLocks noGrp="1" noChangeArrowheads="1"/>
          </p:cNvSpPr>
          <p:nvPr>
            <p:ph type="body" idx="1"/>
          </p:nvPr>
        </p:nvSpPr>
        <p:spPr>
          <a:xfrm>
            <a:off x="457200" y="3429000"/>
            <a:ext cx="8229600" cy="968375"/>
          </a:xfrm>
        </p:spPr>
        <p:txBody>
          <a:bodyPr>
            <a:spAutoFit/>
          </a:bodyPr>
          <a:lstStyle/>
          <a:p>
            <a:pPr marL="381000" indent="-381000" eaLnBrk="1" hangingPunct="1">
              <a:lnSpc>
                <a:spcPct val="110000"/>
              </a:lnSpc>
              <a:buClr>
                <a:srgbClr val="0000FF"/>
              </a:buClr>
            </a:pPr>
            <a:r>
              <a:rPr kumimoji="1" lang="zh-CN" altLang="en-US" smtClean="0"/>
              <a:t>特征方程 		</a:t>
            </a:r>
            <a:r>
              <a:rPr kumimoji="1" lang="en-US" altLang="zh-CN" smtClean="0"/>
              <a:t>| </a:t>
            </a:r>
            <a:r>
              <a:rPr lang="en-US" altLang="zh-CN" i="1" smtClean="0"/>
              <a:t>A</a:t>
            </a:r>
            <a:r>
              <a:rPr lang="zh-CN" altLang="en-US" smtClean="0"/>
              <a:t>−</a:t>
            </a:r>
            <a:r>
              <a:rPr lang="en-US" altLang="zh-CN" i="1" smtClean="0">
                <a:latin typeface="Symbol" pitchFamily="18" charset="2"/>
              </a:rPr>
              <a:t>l</a:t>
            </a:r>
            <a:r>
              <a:rPr lang="en-US" altLang="zh-CN" i="1" smtClean="0"/>
              <a:t>E</a:t>
            </a:r>
            <a:r>
              <a:rPr kumimoji="1" lang="en-US" altLang="zh-CN" smtClean="0"/>
              <a:t> | = 0</a:t>
            </a:r>
          </a:p>
          <a:p>
            <a:pPr marL="381000" indent="-381000" eaLnBrk="1" hangingPunct="1">
              <a:lnSpc>
                <a:spcPct val="110000"/>
              </a:lnSpc>
              <a:buClr>
                <a:srgbClr val="0000FF"/>
              </a:buClr>
            </a:pPr>
            <a:r>
              <a:rPr lang="zh-CN" altLang="en-US" smtClean="0"/>
              <a:t>特征多项式	</a:t>
            </a:r>
            <a:r>
              <a:rPr kumimoji="1" lang="en-US" altLang="zh-CN" smtClean="0"/>
              <a:t>| </a:t>
            </a:r>
            <a:r>
              <a:rPr lang="en-US" altLang="zh-CN" i="1" smtClean="0"/>
              <a:t>A</a:t>
            </a:r>
            <a:r>
              <a:rPr lang="zh-CN" altLang="en-US" smtClean="0"/>
              <a:t>−</a:t>
            </a:r>
            <a:r>
              <a:rPr lang="en-US" altLang="zh-CN" i="1" smtClean="0">
                <a:latin typeface="Symbol" pitchFamily="18" charset="2"/>
              </a:rPr>
              <a:t>l</a:t>
            </a:r>
            <a:r>
              <a:rPr lang="en-US" altLang="zh-CN" i="1" smtClean="0"/>
              <a:t>E</a:t>
            </a:r>
            <a:r>
              <a:rPr kumimoji="1" lang="en-US" altLang="zh-CN" smtClean="0"/>
              <a:t> |</a:t>
            </a:r>
          </a:p>
        </p:txBody>
      </p:sp>
      <p:graphicFrame>
        <p:nvGraphicFramePr>
          <p:cNvPr id="334851" name="Object 3"/>
          <p:cNvGraphicFramePr>
            <a:graphicFrameLocks noChangeAspect="1"/>
          </p:cNvGraphicFramePr>
          <p:nvPr/>
        </p:nvGraphicFramePr>
        <p:xfrm>
          <a:off x="1663700" y="836613"/>
          <a:ext cx="5816600" cy="1879600"/>
        </p:xfrm>
        <a:graphic>
          <a:graphicData uri="http://schemas.openxmlformats.org/presentationml/2006/ole">
            <mc:AlternateContent xmlns:mc="http://schemas.openxmlformats.org/markup-compatibility/2006">
              <mc:Choice xmlns:v="urn:schemas-microsoft-com:vml" Requires="v">
                <p:oleObj spid="_x0000_s334867" name="Equation" r:id="rId3" imgW="2908300" imgH="939800" progId="">
                  <p:embed/>
                </p:oleObj>
              </mc:Choice>
              <mc:Fallback>
                <p:oleObj name="Equation" r:id="rId3" imgW="2908300" imgH="939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700" y="836613"/>
                        <a:ext cx="5816600"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iterate type="lt">
                                    <p:tmPct val="10000"/>
                                  </p:iterate>
                                  <p:childTnLst>
                                    <p:set>
                                      <p:cBhvr>
                                        <p:cTn id="6" dur="1" fill="hold">
                                          <p:stCondLst>
                                            <p:cond delay="0"/>
                                          </p:stCondLst>
                                        </p:cTn>
                                        <p:tgtEl>
                                          <p:spTgt spid="206856"/>
                                        </p:tgtEl>
                                        <p:attrNameLst>
                                          <p:attrName>style.visibility</p:attrName>
                                        </p:attrNameLst>
                                      </p:cBhvr>
                                      <p:to>
                                        <p:strVal val="visible"/>
                                      </p:to>
                                    </p:set>
                                    <p:animEffect transition="in" filter="wedge">
                                      <p:cBhvr>
                                        <p:cTn id="7" dur="1000"/>
                                        <p:tgtEl>
                                          <p:spTgt spid="206856"/>
                                        </p:tgtEl>
                                      </p:cBhvr>
                                    </p:animEffect>
                                  </p:childTnLst>
                                </p:cTn>
                              </p:par>
                            </p:childTnLst>
                          </p:cTn>
                        </p:par>
                        <p:par>
                          <p:cTn id="8" fill="hold" nodeType="afterGroup">
                            <p:stCondLst>
                              <p:cond delay="1300"/>
                            </p:stCondLst>
                            <p:childTnLst>
                              <p:par>
                                <p:cTn id="9" presetID="1" presetClass="emph" presetSubtype="1" nodeType="afterEffect">
                                  <p:stCondLst>
                                    <p:cond delay="0"/>
                                  </p:stCondLst>
                                  <p:childTnLst>
                                    <p:set>
                                      <p:cBhvr>
                                        <p:cTn id="10" dur="indefinite"/>
                                        <p:tgtEl>
                                          <p:spTgt spid="206856"/>
                                        </p:tgtEl>
                                        <p:attrNameLst>
                                          <p:attrName>fillcolor</p:attrName>
                                        </p:attrNameLst>
                                      </p:cBhvr>
                                      <p:to>
                                        <p:clrVal>
                                          <a:srgbClr val="FFFF99"/>
                                        </p:clrVal>
                                      </p:to>
                                    </p:set>
                                    <p:set>
                                      <p:cBhvr>
                                        <p:cTn id="11" dur="indefinite"/>
                                        <p:tgtEl>
                                          <p:spTgt spid="206856"/>
                                        </p:tgtEl>
                                        <p:attrNameLst>
                                          <p:attrName>fill.type</p:attrName>
                                        </p:attrNameLst>
                                      </p:cBhvr>
                                      <p:to>
                                        <p:strVal val="solid"/>
                                      </p:to>
                                    </p:set>
                                    <p:set>
                                      <p:cBhvr>
                                        <p:cTn id="12" dur="indefinite"/>
                                        <p:tgtEl>
                                          <p:spTgt spid="206856"/>
                                        </p:tgtEl>
                                        <p:attrNameLst>
                                          <p:attrName>fill.on</p:attrName>
                                        </p:attrNameLst>
                                      </p:cBhvr>
                                      <p:to>
                                        <p:strVal val="true"/>
                                      </p:to>
                                    </p:set>
                                  </p:childTnLst>
                                </p:cTn>
                              </p:par>
                            </p:childTnLst>
                          </p:cTn>
                        </p:par>
                        <p:par>
                          <p:cTn id="13" fill="hold" nodeType="afterGroup">
                            <p:stCondLst>
                              <p:cond delay="1300"/>
                            </p:stCondLst>
                            <p:childTnLst>
                              <p:par>
                                <p:cTn id="14" presetID="12" presetClass="entr" presetSubtype="4" fill="hold" nodeType="afterEffect">
                                  <p:stCondLst>
                                    <p:cond delay="0"/>
                                  </p:stCondLst>
                                  <p:childTnLst>
                                    <p:set>
                                      <p:cBhvr>
                                        <p:cTn id="15" dur="1" fill="hold">
                                          <p:stCondLst>
                                            <p:cond delay="0"/>
                                          </p:stCondLst>
                                        </p:cTn>
                                        <p:tgtEl>
                                          <p:spTgt spid="206850">
                                            <p:txEl>
                                              <p:pRg st="0" end="0"/>
                                            </p:txEl>
                                          </p:spTgt>
                                        </p:tgtEl>
                                        <p:attrNameLst>
                                          <p:attrName>style.visibility</p:attrName>
                                        </p:attrNameLst>
                                      </p:cBhvr>
                                      <p:to>
                                        <p:strVal val="visible"/>
                                      </p:to>
                                    </p:set>
                                    <p:animEffect transition="in" filter="slide(fromBottom)">
                                      <p:cBhvr>
                                        <p:cTn id="16" dur="500"/>
                                        <p:tgtEl>
                                          <p:spTgt spid="206850">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06855"/>
                                        </p:tgtEl>
                                        <p:attrNameLst>
                                          <p:attrName>style.visibility</p:attrName>
                                        </p:attrNameLst>
                                      </p:cBhvr>
                                      <p:to>
                                        <p:strVal val="visible"/>
                                      </p:to>
                                    </p:set>
                                    <p:animEffect transition="in" filter="box(in)">
                                      <p:cBhvr>
                                        <p:cTn id="21" dur="500"/>
                                        <p:tgtEl>
                                          <p:spTgt spid="206855"/>
                                        </p:tgtEl>
                                      </p:cBhvr>
                                    </p:animEffect>
                                  </p:childTnLst>
                                </p:cTn>
                              </p:par>
                            </p:childTnLst>
                          </p:cTn>
                        </p:par>
                        <p:par>
                          <p:cTn id="22" fill="hold" nodeType="afterGroup">
                            <p:stCondLst>
                              <p:cond delay="500"/>
                            </p:stCondLst>
                            <p:childTnLst>
                              <p:par>
                                <p:cTn id="23" presetID="12" presetClass="entr" presetSubtype="4" fill="hold" nodeType="afterEffect">
                                  <p:stCondLst>
                                    <p:cond delay="0"/>
                                  </p:stCondLst>
                                  <p:childTnLst>
                                    <p:set>
                                      <p:cBhvr>
                                        <p:cTn id="24" dur="1" fill="hold">
                                          <p:stCondLst>
                                            <p:cond delay="0"/>
                                          </p:stCondLst>
                                        </p:cTn>
                                        <p:tgtEl>
                                          <p:spTgt spid="206850">
                                            <p:txEl>
                                              <p:pRg st="1" end="1"/>
                                            </p:txEl>
                                          </p:spTgt>
                                        </p:tgtEl>
                                        <p:attrNameLst>
                                          <p:attrName>style.visibility</p:attrName>
                                        </p:attrNameLst>
                                      </p:cBhvr>
                                      <p:to>
                                        <p:strVal val="visible"/>
                                      </p:to>
                                    </p:set>
                                    <p:animEffect transition="in" filter="slide(fromBottom)">
                                      <p:cBhvr>
                                        <p:cTn id="25" dur="500"/>
                                        <p:tgtEl>
                                          <p:spTgt spid="2068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6" grpId="0" animBg="1"/>
      <p:bldP spid="206855"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289" name="Rectangle 2"/>
          <p:cNvSpPr>
            <a:spLocks noGrp="1" noChangeArrowheads="1"/>
          </p:cNvSpPr>
          <p:nvPr>
            <p:ph type="title"/>
          </p:nvPr>
        </p:nvSpPr>
        <p:spPr/>
        <p:txBody>
          <a:bodyPr/>
          <a:lstStyle/>
          <a:p>
            <a:pPr eaLnBrk="1" hangingPunct="1"/>
            <a:r>
              <a:rPr lang="zh-CN" altLang="en-US" smtClean="0"/>
              <a:t>二、基本性质</a:t>
            </a:r>
          </a:p>
        </p:txBody>
      </p:sp>
      <p:sp>
        <p:nvSpPr>
          <p:cNvPr id="208899" name="Rectangle 3"/>
          <p:cNvSpPr>
            <a:spLocks noGrp="1" noChangeArrowheads="1"/>
          </p:cNvSpPr>
          <p:nvPr>
            <p:ph type="body" idx="1"/>
          </p:nvPr>
        </p:nvSpPr>
        <p:spPr>
          <a:xfrm>
            <a:off x="457200" y="1628775"/>
            <a:ext cx="8229600" cy="2319338"/>
          </a:xfrm>
        </p:spPr>
        <p:txBody>
          <a:bodyPr>
            <a:spAutoFit/>
          </a:bodyPr>
          <a:lstStyle/>
          <a:p>
            <a:pPr eaLnBrk="1" hangingPunct="1">
              <a:lnSpc>
                <a:spcPct val="110000"/>
              </a:lnSpc>
              <a:buClr>
                <a:srgbClr val="0000FF"/>
              </a:buClr>
            </a:pPr>
            <a:r>
              <a:rPr lang="zh-CN" altLang="en-US" smtClean="0"/>
              <a:t>在复数范围内 </a:t>
            </a:r>
            <a:r>
              <a:rPr kumimoji="1" lang="en-US" altLang="zh-CN" i="1" smtClean="0"/>
              <a:t>n </a:t>
            </a:r>
            <a:r>
              <a:rPr kumimoji="1" lang="zh-CN" altLang="en-US" smtClean="0"/>
              <a:t>阶矩阵 </a:t>
            </a:r>
            <a:r>
              <a:rPr lang="en-US" altLang="zh-CN" i="1" smtClean="0"/>
              <a:t>A </a:t>
            </a:r>
            <a:r>
              <a:rPr lang="zh-CN" altLang="en-US" smtClean="0"/>
              <a:t>有 </a:t>
            </a:r>
            <a:r>
              <a:rPr kumimoji="1" lang="en-US" altLang="zh-CN" i="1" smtClean="0"/>
              <a:t>n </a:t>
            </a:r>
            <a:r>
              <a:rPr lang="zh-CN" altLang="en-US" smtClean="0"/>
              <a:t>个特征值（重根按重数计算）</a:t>
            </a:r>
            <a:r>
              <a:rPr kumimoji="1" lang="zh-CN" altLang="en-US" smtClean="0"/>
              <a:t>．</a:t>
            </a:r>
            <a:endParaRPr lang="zh-CN" altLang="en-US" smtClean="0">
              <a:latin typeface="楷体_GB2312"/>
            </a:endParaRPr>
          </a:p>
          <a:p>
            <a:pPr eaLnBrk="1" hangingPunct="1">
              <a:lnSpc>
                <a:spcPct val="110000"/>
              </a:lnSpc>
              <a:buClr>
                <a:srgbClr val="0000FF"/>
              </a:buClr>
            </a:pPr>
            <a:r>
              <a:rPr lang="zh-CN" altLang="en-US" smtClean="0"/>
              <a:t>设 </a:t>
            </a:r>
            <a:r>
              <a:rPr kumimoji="1" lang="en-US" altLang="zh-CN" i="1" smtClean="0"/>
              <a:t>n </a:t>
            </a:r>
            <a:r>
              <a:rPr kumimoji="1" lang="zh-CN" altLang="en-US" smtClean="0"/>
              <a:t>阶矩阵 </a:t>
            </a:r>
            <a:r>
              <a:rPr lang="en-US" altLang="zh-CN" i="1" smtClean="0"/>
              <a:t>A </a:t>
            </a:r>
            <a:r>
              <a:rPr lang="zh-CN" altLang="en-US" smtClean="0"/>
              <a:t>的特征值为 </a:t>
            </a:r>
            <a:r>
              <a:rPr lang="en-US" altLang="zh-CN" i="1" smtClean="0">
                <a:latin typeface="Symbol" pitchFamily="18" charset="2"/>
              </a:rPr>
              <a:t>l</a:t>
            </a:r>
            <a:r>
              <a:rPr lang="en-US" altLang="zh-CN" baseline="-25000" smtClean="0"/>
              <a:t>1</a:t>
            </a:r>
            <a:r>
              <a:rPr lang="en-US" altLang="zh-CN" smtClean="0"/>
              <a:t>, </a:t>
            </a:r>
            <a:r>
              <a:rPr lang="en-US" altLang="zh-CN" i="1" smtClean="0">
                <a:latin typeface="Symbol" pitchFamily="18" charset="2"/>
              </a:rPr>
              <a:t>l</a:t>
            </a:r>
            <a:r>
              <a:rPr lang="en-US" altLang="zh-CN" baseline="-25000" smtClean="0"/>
              <a:t>2</a:t>
            </a:r>
            <a:r>
              <a:rPr lang="en-US" altLang="zh-CN" smtClean="0"/>
              <a:t>, …, </a:t>
            </a:r>
            <a:r>
              <a:rPr lang="en-US" altLang="zh-CN" i="1" smtClean="0">
                <a:latin typeface="Symbol" pitchFamily="18" charset="2"/>
              </a:rPr>
              <a:t>l</a:t>
            </a:r>
            <a:r>
              <a:rPr lang="en-US" altLang="zh-CN" i="1" baseline="-25000" smtClean="0"/>
              <a:t>n</a:t>
            </a:r>
            <a:r>
              <a:rPr lang="zh-CN" altLang="en-US" smtClean="0"/>
              <a:t>，则</a:t>
            </a:r>
            <a:endParaRPr lang="zh-CN" altLang="en-US" i="1" smtClean="0"/>
          </a:p>
          <a:p>
            <a:pPr eaLnBrk="1" hangingPunct="1">
              <a:lnSpc>
                <a:spcPct val="110000"/>
              </a:lnSpc>
              <a:buClr>
                <a:srgbClr val="FF0000"/>
              </a:buClr>
              <a:buSzTx/>
              <a:buFont typeface="Wingdings" pitchFamily="2" charset="2"/>
              <a:buChar char="ü"/>
            </a:pPr>
            <a:r>
              <a:rPr lang="en-US" altLang="zh-CN" i="1" smtClean="0">
                <a:latin typeface="Symbol" pitchFamily="18" charset="2"/>
              </a:rPr>
              <a:t>l</a:t>
            </a:r>
            <a:r>
              <a:rPr lang="en-US" altLang="zh-CN" baseline="-25000" smtClean="0"/>
              <a:t>1 </a:t>
            </a:r>
            <a:r>
              <a:rPr lang="en-US" altLang="zh-CN" smtClean="0"/>
              <a:t>+ </a:t>
            </a:r>
            <a:r>
              <a:rPr lang="en-US" altLang="zh-CN" i="1" smtClean="0">
                <a:latin typeface="Symbol" pitchFamily="18" charset="2"/>
              </a:rPr>
              <a:t>l</a:t>
            </a:r>
            <a:r>
              <a:rPr lang="en-US" altLang="zh-CN" baseline="-25000" smtClean="0"/>
              <a:t>2 </a:t>
            </a:r>
            <a:r>
              <a:rPr lang="en-US" altLang="zh-CN" smtClean="0"/>
              <a:t>+ … + </a:t>
            </a:r>
            <a:r>
              <a:rPr lang="en-US" altLang="zh-CN" i="1" smtClean="0">
                <a:latin typeface="Symbol" pitchFamily="18" charset="2"/>
              </a:rPr>
              <a:t>l</a:t>
            </a:r>
            <a:r>
              <a:rPr lang="en-US" altLang="zh-CN" i="1" baseline="-25000" smtClean="0"/>
              <a:t>n</a:t>
            </a:r>
            <a:r>
              <a:rPr lang="en-US" altLang="zh-CN" i="1" smtClean="0"/>
              <a:t> = a</a:t>
            </a:r>
            <a:r>
              <a:rPr lang="en-US" altLang="zh-CN" baseline="-25000" smtClean="0"/>
              <a:t>11 </a:t>
            </a:r>
            <a:r>
              <a:rPr lang="en-US" altLang="zh-CN" smtClean="0"/>
              <a:t>+ </a:t>
            </a:r>
            <a:r>
              <a:rPr lang="en-US" altLang="zh-CN" i="1" smtClean="0"/>
              <a:t>a</a:t>
            </a:r>
            <a:r>
              <a:rPr lang="en-US" altLang="zh-CN" baseline="-25000" smtClean="0"/>
              <a:t>22 </a:t>
            </a:r>
            <a:r>
              <a:rPr lang="en-US" altLang="zh-CN" smtClean="0"/>
              <a:t>+ … + </a:t>
            </a:r>
            <a:r>
              <a:rPr lang="en-US" altLang="zh-CN" i="1" smtClean="0"/>
              <a:t>a</a:t>
            </a:r>
            <a:r>
              <a:rPr lang="en-US" altLang="zh-CN" i="1" baseline="-25000" smtClean="0"/>
              <a:t>nn</a:t>
            </a:r>
            <a:r>
              <a:rPr lang="en-US" altLang="zh-CN" i="1" smtClean="0"/>
              <a:t> </a:t>
            </a:r>
          </a:p>
          <a:p>
            <a:pPr eaLnBrk="1" hangingPunct="1">
              <a:lnSpc>
                <a:spcPct val="110000"/>
              </a:lnSpc>
              <a:buClr>
                <a:srgbClr val="FF0000"/>
              </a:buClr>
              <a:buSzTx/>
              <a:buFont typeface="Wingdings" pitchFamily="2" charset="2"/>
              <a:buChar char="ü"/>
            </a:pPr>
            <a:r>
              <a:rPr lang="en-US" altLang="zh-CN" i="1" smtClean="0">
                <a:latin typeface="Symbol" pitchFamily="18" charset="2"/>
              </a:rPr>
              <a:t>l</a:t>
            </a:r>
            <a:r>
              <a:rPr lang="en-US" altLang="zh-CN" baseline="-25000" smtClean="0"/>
              <a:t>1 </a:t>
            </a:r>
            <a:r>
              <a:rPr lang="en-US" altLang="zh-CN" i="1" smtClean="0">
                <a:latin typeface="Symbol" pitchFamily="18" charset="2"/>
              </a:rPr>
              <a:t>l</a:t>
            </a:r>
            <a:r>
              <a:rPr lang="en-US" altLang="zh-CN" baseline="-25000" smtClean="0"/>
              <a:t>2 </a:t>
            </a:r>
            <a:r>
              <a:rPr lang="en-US" altLang="zh-CN" smtClean="0"/>
              <a:t>… </a:t>
            </a:r>
            <a:r>
              <a:rPr lang="en-US" altLang="zh-CN" i="1" smtClean="0">
                <a:latin typeface="Symbol" pitchFamily="18" charset="2"/>
              </a:rPr>
              <a:t>l</a:t>
            </a:r>
            <a:r>
              <a:rPr lang="en-US" altLang="zh-CN" i="1" baseline="-25000" smtClean="0"/>
              <a:t>n</a:t>
            </a:r>
            <a:r>
              <a:rPr lang="en-US" altLang="zh-CN" i="1" smtClean="0"/>
              <a:t> = |A|</a:t>
            </a:r>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8899">
                                            <p:txEl>
                                              <p:pRg st="0" end="0"/>
                                            </p:txEl>
                                          </p:spTgt>
                                        </p:tgtEl>
                                        <p:attrNameLst>
                                          <p:attrName>style.visibility</p:attrName>
                                        </p:attrNameLst>
                                      </p:cBhvr>
                                      <p:to>
                                        <p:strVal val="visible"/>
                                      </p:to>
                                    </p:set>
                                    <p:animEffect transition="in" filter="box(in)">
                                      <p:cBhvr>
                                        <p:cTn id="7" dur="500"/>
                                        <p:tgtEl>
                                          <p:spTgt spid="2088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8899">
                                            <p:txEl>
                                              <p:pRg st="1" end="1"/>
                                            </p:txEl>
                                          </p:spTgt>
                                        </p:tgtEl>
                                        <p:attrNameLst>
                                          <p:attrName>style.visibility</p:attrName>
                                        </p:attrNameLst>
                                      </p:cBhvr>
                                      <p:to>
                                        <p:strVal val="visible"/>
                                      </p:to>
                                    </p:set>
                                    <p:animEffect transition="in" filter="box(in)">
                                      <p:cBhvr>
                                        <p:cTn id="12" dur="500"/>
                                        <p:tgtEl>
                                          <p:spTgt spid="2088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08899">
                                            <p:txEl>
                                              <p:pRg st="2" end="2"/>
                                            </p:txEl>
                                          </p:spTgt>
                                        </p:tgtEl>
                                        <p:attrNameLst>
                                          <p:attrName>style.visibility</p:attrName>
                                        </p:attrNameLst>
                                      </p:cBhvr>
                                      <p:to>
                                        <p:strVal val="visible"/>
                                      </p:to>
                                    </p:set>
                                    <p:animEffect transition="in" filter="slide(fromBottom)">
                                      <p:cBhvr>
                                        <p:cTn id="17" dur="500"/>
                                        <p:tgtEl>
                                          <p:spTgt spid="2088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08899">
                                            <p:txEl>
                                              <p:pRg st="3" end="3"/>
                                            </p:txEl>
                                          </p:spTgt>
                                        </p:tgtEl>
                                        <p:attrNameLst>
                                          <p:attrName>style.visibility</p:attrName>
                                        </p:attrNameLst>
                                      </p:cBhvr>
                                      <p:to>
                                        <p:strVal val="visible"/>
                                      </p:to>
                                    </p:set>
                                    <p:animEffect transition="in" filter="slide(fromBottom)">
                                      <p:cBhvr>
                                        <p:cTn id="22" dur="500"/>
                                        <p:tgtEl>
                                          <p:spTgt spid="2088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ChangeArrowheads="1"/>
          </p:cNvSpPr>
          <p:nvPr/>
        </p:nvSpPr>
        <p:spPr bwMode="auto">
          <a:xfrm>
            <a:off x="457200" y="654050"/>
            <a:ext cx="8231188" cy="5276850"/>
          </a:xfrm>
          <a:prstGeom prst="rect">
            <a:avLst/>
          </a:prstGeom>
          <a:noFill/>
          <a:ln w="9525">
            <a:noFill/>
            <a:miter lim="800000"/>
            <a:headEnd/>
            <a:tailEnd/>
          </a:ln>
        </p:spPr>
        <p:txBody>
          <a:bodyPr>
            <a:spAutoFit/>
          </a:bodyPr>
          <a:lstStyle/>
          <a:p>
            <a:pPr marL="342900" indent="-342900">
              <a:spcBef>
                <a:spcPct val="20000"/>
              </a:spcBef>
              <a:buClr>
                <a:srgbClr val="FF0000"/>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求矩阵                         的特征值和特征向量．</a:t>
            </a: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的特征多项式为</a:t>
            </a: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所以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的特征值为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2</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4 </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当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2 </a:t>
            </a:r>
            <a:r>
              <a:rPr kumimoji="1" lang="zh-CN" altLang="en-US" sz="2400" b="1">
                <a:solidFill>
                  <a:srgbClr val="000000"/>
                </a:solidFill>
                <a:latin typeface="Times New Roman" pitchFamily="18" charset="0"/>
                <a:ea typeface="楷体_GB2312"/>
                <a:cs typeface="楷体_GB2312"/>
              </a:rPr>
              <a:t>时， 对应的特征向量应满足</a:t>
            </a:r>
          </a:p>
          <a:p>
            <a:pPr marL="342900" indent="-342900">
              <a:lnSpc>
                <a:spcPct val="220000"/>
              </a:lnSpc>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，即</a:t>
            </a: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解得基础解系               ．</a:t>
            </a:r>
          </a:p>
        </p:txBody>
      </p:sp>
      <p:graphicFrame>
        <p:nvGraphicFramePr>
          <p:cNvPr id="335879" name="Object 7"/>
          <p:cNvGraphicFramePr>
            <a:graphicFrameLocks noChangeAspect="1"/>
          </p:cNvGraphicFramePr>
          <p:nvPr/>
        </p:nvGraphicFramePr>
        <p:xfrm>
          <a:off x="2071688" y="449263"/>
          <a:ext cx="1852612" cy="938212"/>
        </p:xfrm>
        <a:graphic>
          <a:graphicData uri="http://schemas.openxmlformats.org/presentationml/2006/ole">
            <mc:AlternateContent xmlns:mc="http://schemas.openxmlformats.org/markup-compatibility/2006">
              <mc:Choice xmlns:v="urn:schemas-microsoft-com:vml" Requires="v">
                <p:oleObj spid="_x0000_s335959" name="Equation" r:id="rId3" imgW="927100" imgH="469900" progId="">
                  <p:embed/>
                </p:oleObj>
              </mc:Choice>
              <mc:Fallback>
                <p:oleObj name="Equation" r:id="rId3" imgW="927100" imgH="469900" progId="">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688" y="449263"/>
                        <a:ext cx="1852612" cy="93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1972" name="Object 8"/>
          <p:cNvGraphicFramePr>
            <a:graphicFrameLocks noChangeAspect="1"/>
          </p:cNvGraphicFramePr>
          <p:nvPr/>
        </p:nvGraphicFramePr>
        <p:xfrm>
          <a:off x="457200" y="2163763"/>
          <a:ext cx="8474075" cy="938212"/>
        </p:xfrm>
        <a:graphic>
          <a:graphicData uri="http://schemas.openxmlformats.org/presentationml/2006/ole">
            <mc:AlternateContent xmlns:mc="http://schemas.openxmlformats.org/markup-compatibility/2006">
              <mc:Choice xmlns:v="urn:schemas-microsoft-com:vml" Requires="v">
                <p:oleObj spid="_x0000_s335960" name="Equation" r:id="rId5" imgW="4241800" imgH="469900" progId="">
                  <p:embed/>
                </p:oleObj>
              </mc:Choice>
              <mc:Fallback>
                <p:oleObj name="Equation" r:id="rId5" imgW="4241800" imgH="469900" progId="">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163763"/>
                        <a:ext cx="8474075" cy="93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1973" name="Object 9"/>
          <p:cNvGraphicFramePr>
            <a:graphicFrameLocks noChangeAspect="1"/>
          </p:cNvGraphicFramePr>
          <p:nvPr/>
        </p:nvGraphicFramePr>
        <p:xfrm>
          <a:off x="457200" y="4237038"/>
          <a:ext cx="3273425" cy="963612"/>
        </p:xfrm>
        <a:graphic>
          <a:graphicData uri="http://schemas.openxmlformats.org/presentationml/2006/ole">
            <mc:AlternateContent xmlns:mc="http://schemas.openxmlformats.org/markup-compatibility/2006">
              <mc:Choice xmlns:v="urn:schemas-microsoft-com:vml" Requires="v">
                <p:oleObj spid="_x0000_s335961" name="Equation" r:id="rId7" imgW="1637589" imgH="482391" progId="">
                  <p:embed/>
                </p:oleObj>
              </mc:Choice>
              <mc:Fallback>
                <p:oleObj name="Equation" r:id="rId7" imgW="1637589" imgH="482391" progId="">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4237038"/>
                        <a:ext cx="3273425" cy="96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1974" name="Object 10"/>
          <p:cNvGraphicFramePr>
            <a:graphicFrameLocks noChangeAspect="1"/>
          </p:cNvGraphicFramePr>
          <p:nvPr/>
        </p:nvGraphicFramePr>
        <p:xfrm>
          <a:off x="4479925" y="4237038"/>
          <a:ext cx="2740025" cy="963612"/>
        </p:xfrm>
        <a:graphic>
          <a:graphicData uri="http://schemas.openxmlformats.org/presentationml/2006/ole">
            <mc:AlternateContent xmlns:mc="http://schemas.openxmlformats.org/markup-compatibility/2006">
              <mc:Choice xmlns:v="urn:schemas-microsoft-com:vml" Requires="v">
                <p:oleObj spid="_x0000_s335962" name="Equation" r:id="rId9" imgW="1371600" imgH="482600" progId="">
                  <p:embed/>
                </p:oleObj>
              </mc:Choice>
              <mc:Fallback>
                <p:oleObj name="Equation" r:id="rId9" imgW="1371600" imgH="482600" progId="">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9925" y="4237038"/>
                        <a:ext cx="2740025" cy="96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1975" name="Object 11"/>
          <p:cNvGraphicFramePr>
            <a:graphicFrameLocks noChangeAspect="1"/>
          </p:cNvGraphicFramePr>
          <p:nvPr/>
        </p:nvGraphicFramePr>
        <p:xfrm>
          <a:off x="2382838" y="5213350"/>
          <a:ext cx="1141412" cy="938213"/>
        </p:xfrm>
        <a:graphic>
          <a:graphicData uri="http://schemas.openxmlformats.org/presentationml/2006/ole">
            <mc:AlternateContent xmlns:mc="http://schemas.openxmlformats.org/markup-compatibility/2006">
              <mc:Choice xmlns:v="urn:schemas-microsoft-com:vml" Requires="v">
                <p:oleObj spid="_x0000_s335963" name="Equation" r:id="rId11" imgW="571252" imgH="469696" progId="">
                  <p:embed/>
                </p:oleObj>
              </mc:Choice>
              <mc:Fallback>
                <p:oleObj name="Equation" r:id="rId11" imgW="571252" imgH="469696" progId="">
                  <p:embed/>
                  <p:pic>
                    <p:nvPicPr>
                      <p:cNvPr id="0"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2838" y="5213350"/>
                        <a:ext cx="1141412"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1976" name="Rectangle 8"/>
          <p:cNvSpPr>
            <a:spLocks noChangeArrowheads="1"/>
          </p:cNvSpPr>
          <p:nvPr/>
        </p:nvSpPr>
        <p:spPr bwMode="auto">
          <a:xfrm>
            <a:off x="3794125" y="5470525"/>
            <a:ext cx="4954588" cy="457200"/>
          </a:xfrm>
          <a:prstGeom prst="rect">
            <a:avLst/>
          </a:prstGeom>
          <a:noFill/>
          <a:ln w="9525">
            <a:noFill/>
            <a:miter lim="800000"/>
            <a:headEnd/>
            <a:tailEnd/>
          </a:ln>
        </p:spPr>
        <p:txBody>
          <a:bodyPr wrap="none">
            <a:spAutoFit/>
          </a:bodyPr>
          <a:lstStyle/>
          <a:p>
            <a:pPr marL="342900" indent="-342900">
              <a:spcBef>
                <a:spcPct val="20000"/>
              </a:spcBef>
              <a:buClr>
                <a:srgbClr val="FF0000"/>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k</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zh-CN" altLang="en-US"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k</a:t>
            </a:r>
            <a:r>
              <a:rPr kumimoji="1" lang="zh-CN" altLang="en-US" sz="2400" b="1" i="1">
                <a:solidFill>
                  <a:srgbClr val="FF0000"/>
                </a:solidFill>
                <a:latin typeface="Times New Roman" pitchFamily="18" charset="0"/>
                <a:ea typeface="楷体_GB2312"/>
                <a:cs typeface="楷体_GB2312"/>
              </a:rPr>
              <a:t> </a:t>
            </a:r>
            <a:r>
              <a:rPr kumimoji="1" lang="en-US" altLang="zh-CN" sz="2400" b="1">
                <a:solidFill>
                  <a:srgbClr val="FF0000"/>
                </a:solidFill>
                <a:latin typeface="Times New Roman" pitchFamily="18" charset="0"/>
                <a:ea typeface="楷体_GB2312"/>
                <a:cs typeface="楷体_GB2312"/>
              </a:rPr>
              <a:t>≠</a:t>
            </a:r>
            <a:r>
              <a:rPr kumimoji="1" lang="zh-CN" altLang="en-US" sz="2400" b="1">
                <a:solidFill>
                  <a:srgbClr val="FF0000"/>
                </a:solidFill>
                <a:latin typeface="Times New Roman" pitchFamily="18" charset="0"/>
                <a:ea typeface="楷体_GB2312"/>
                <a:cs typeface="楷体_GB2312"/>
              </a:rPr>
              <a:t> </a:t>
            </a:r>
            <a:r>
              <a:rPr kumimoji="1" lang="en-US" altLang="zh-CN" sz="2400" b="1">
                <a:solidFill>
                  <a:srgbClr val="FF0000"/>
                </a:solidFill>
                <a:latin typeface="Times New Roman" pitchFamily="18" charset="0"/>
                <a:ea typeface="楷体_GB2312"/>
                <a:cs typeface="楷体_GB2312"/>
              </a:rPr>
              <a:t>0</a:t>
            </a:r>
            <a:r>
              <a:rPr kumimoji="1" lang="zh-CN" altLang="en-US" sz="2400" b="1">
                <a:solidFill>
                  <a:srgbClr val="FF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就是对应的特征向量．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11970">
                                            <p:txEl>
                                              <p:pRg st="2" end="2"/>
                                            </p:txEl>
                                          </p:spTgt>
                                        </p:tgtEl>
                                        <p:attrNameLst>
                                          <p:attrName>style.visibility</p:attrName>
                                        </p:attrNameLst>
                                      </p:cBhvr>
                                      <p:to>
                                        <p:strVal val="visible"/>
                                      </p:to>
                                    </p:set>
                                    <p:animEffect transition="in" filter="slide(fromBottom)">
                                      <p:cBhvr>
                                        <p:cTn id="7" dur="500"/>
                                        <p:tgtEl>
                                          <p:spTgt spid="211970">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1972"/>
                                        </p:tgtEl>
                                        <p:attrNameLst>
                                          <p:attrName>style.visibility</p:attrName>
                                        </p:attrNameLst>
                                      </p:cBhvr>
                                      <p:to>
                                        <p:strVal val="visible"/>
                                      </p:to>
                                    </p:set>
                                    <p:animEffect transition="in" filter="wipe(left)">
                                      <p:cBhvr>
                                        <p:cTn id="12" dur="500"/>
                                        <p:tgtEl>
                                          <p:spTgt spid="2119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11970">
                                            <p:txEl>
                                              <p:pRg st="6" end="6"/>
                                            </p:txEl>
                                          </p:spTgt>
                                        </p:tgtEl>
                                        <p:attrNameLst>
                                          <p:attrName>style.visibility</p:attrName>
                                        </p:attrNameLst>
                                      </p:cBhvr>
                                      <p:to>
                                        <p:strVal val="visible"/>
                                      </p:to>
                                    </p:set>
                                    <p:animEffect transition="in" filter="slide(fromBottom)">
                                      <p:cBhvr>
                                        <p:cTn id="17" dur="500"/>
                                        <p:tgtEl>
                                          <p:spTgt spid="211970">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11970">
                                            <p:txEl>
                                              <p:pRg st="7" end="7"/>
                                            </p:txEl>
                                          </p:spTgt>
                                        </p:tgtEl>
                                        <p:attrNameLst>
                                          <p:attrName>style.visibility</p:attrName>
                                        </p:attrNameLst>
                                      </p:cBhvr>
                                      <p:to>
                                        <p:strVal val="visible"/>
                                      </p:to>
                                    </p:set>
                                    <p:animEffect transition="in" filter="slide(fromBottom)">
                                      <p:cBhvr>
                                        <p:cTn id="22" dur="500"/>
                                        <p:tgtEl>
                                          <p:spTgt spid="211970">
                                            <p:txEl>
                                              <p:pRg st="7" end="7"/>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11973"/>
                                        </p:tgtEl>
                                        <p:attrNameLst>
                                          <p:attrName>style.visibility</p:attrName>
                                        </p:attrNameLst>
                                      </p:cBhvr>
                                      <p:to>
                                        <p:strVal val="visible"/>
                                      </p:to>
                                    </p:set>
                                    <p:animEffect transition="in" filter="wipe(left)">
                                      <p:cBhvr>
                                        <p:cTn id="27" dur="500"/>
                                        <p:tgtEl>
                                          <p:spTgt spid="21197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11970">
                                            <p:txEl>
                                              <p:pRg st="8" end="8"/>
                                            </p:txEl>
                                          </p:spTgt>
                                        </p:tgtEl>
                                        <p:attrNameLst>
                                          <p:attrName>style.visibility</p:attrName>
                                        </p:attrNameLst>
                                      </p:cBhvr>
                                      <p:to>
                                        <p:strVal val="visible"/>
                                      </p:to>
                                    </p:set>
                                    <p:animEffect transition="in" filter="blinds(horizontal)">
                                      <p:cBhvr>
                                        <p:cTn id="32" dur="500"/>
                                        <p:tgtEl>
                                          <p:spTgt spid="211970">
                                            <p:txEl>
                                              <p:pRg st="8" end="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11974"/>
                                        </p:tgtEl>
                                        <p:attrNameLst>
                                          <p:attrName>style.visibility</p:attrName>
                                        </p:attrNameLst>
                                      </p:cBhvr>
                                      <p:to>
                                        <p:strVal val="visible"/>
                                      </p:to>
                                    </p:set>
                                    <p:animEffect transition="in" filter="blinds(horizontal)">
                                      <p:cBhvr>
                                        <p:cTn id="35" dur="500"/>
                                        <p:tgtEl>
                                          <p:spTgt spid="21197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211970">
                                            <p:txEl>
                                              <p:pRg st="10" end="10"/>
                                            </p:txEl>
                                          </p:spTgt>
                                        </p:tgtEl>
                                        <p:attrNameLst>
                                          <p:attrName>style.visibility</p:attrName>
                                        </p:attrNameLst>
                                      </p:cBhvr>
                                      <p:to>
                                        <p:strVal val="visible"/>
                                      </p:to>
                                    </p:set>
                                    <p:animEffect transition="in" filter="blinds(horizontal)">
                                      <p:cBhvr>
                                        <p:cTn id="40" dur="500"/>
                                        <p:tgtEl>
                                          <p:spTgt spid="211970">
                                            <p:txEl>
                                              <p:pRg st="10" end="10"/>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11975"/>
                                        </p:tgtEl>
                                        <p:attrNameLst>
                                          <p:attrName>style.visibility</p:attrName>
                                        </p:attrNameLst>
                                      </p:cBhvr>
                                      <p:to>
                                        <p:strVal val="visible"/>
                                      </p:to>
                                    </p:set>
                                    <p:animEffect transition="in" filter="blinds(horizontal)">
                                      <p:cBhvr>
                                        <p:cTn id="43" dur="500"/>
                                        <p:tgtEl>
                                          <p:spTgt spid="2119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0" presetClass="entr" presetSubtype="0" fill="hold" grpId="0" nodeType="clickEffect">
                                  <p:stCondLst>
                                    <p:cond delay="0"/>
                                  </p:stCondLst>
                                  <p:childTnLst>
                                    <p:set>
                                      <p:cBhvr>
                                        <p:cTn id="47" dur="1" fill="hold">
                                          <p:stCondLst>
                                            <p:cond delay="0"/>
                                          </p:stCondLst>
                                        </p:cTn>
                                        <p:tgtEl>
                                          <p:spTgt spid="211976"/>
                                        </p:tgtEl>
                                        <p:attrNameLst>
                                          <p:attrName>style.visibility</p:attrName>
                                        </p:attrNameLst>
                                      </p:cBhvr>
                                      <p:to>
                                        <p:strVal val="visible"/>
                                      </p:to>
                                    </p:set>
                                    <p:animEffect transition="in" filter="fade">
                                      <p:cBhvr>
                                        <p:cTn id="48" dur="800" decel="100000"/>
                                        <p:tgtEl>
                                          <p:spTgt spid="211976"/>
                                        </p:tgtEl>
                                      </p:cBhvr>
                                    </p:animEffect>
                                    <p:anim calcmode="lin" valueType="num">
                                      <p:cBhvr>
                                        <p:cTn id="49" dur="800" decel="100000" fill="hold"/>
                                        <p:tgtEl>
                                          <p:spTgt spid="211976"/>
                                        </p:tgtEl>
                                        <p:attrNameLst>
                                          <p:attrName>style.rotation</p:attrName>
                                        </p:attrNameLst>
                                      </p:cBhvr>
                                      <p:tavLst>
                                        <p:tav tm="0">
                                          <p:val>
                                            <p:fltVal val="-90"/>
                                          </p:val>
                                        </p:tav>
                                        <p:tav tm="100000">
                                          <p:val>
                                            <p:fltVal val="0"/>
                                          </p:val>
                                        </p:tav>
                                      </p:tavLst>
                                    </p:anim>
                                    <p:anim calcmode="lin" valueType="num">
                                      <p:cBhvr>
                                        <p:cTn id="50" dur="800" decel="100000" fill="hold"/>
                                        <p:tgtEl>
                                          <p:spTgt spid="211976"/>
                                        </p:tgtEl>
                                        <p:attrNameLst>
                                          <p:attrName>ppt_x</p:attrName>
                                        </p:attrNameLst>
                                      </p:cBhvr>
                                      <p:tavLst>
                                        <p:tav tm="0">
                                          <p:val>
                                            <p:strVal val="#ppt_x+0.4"/>
                                          </p:val>
                                        </p:tav>
                                        <p:tav tm="100000">
                                          <p:val>
                                            <p:strVal val="#ppt_x-0.05"/>
                                          </p:val>
                                        </p:tav>
                                      </p:tavLst>
                                    </p:anim>
                                    <p:anim calcmode="lin" valueType="num">
                                      <p:cBhvr>
                                        <p:cTn id="51" dur="800" decel="100000" fill="hold"/>
                                        <p:tgtEl>
                                          <p:spTgt spid="211976"/>
                                        </p:tgtEl>
                                        <p:attrNameLst>
                                          <p:attrName>ppt_y</p:attrName>
                                        </p:attrNameLst>
                                      </p:cBhvr>
                                      <p:tavLst>
                                        <p:tav tm="0">
                                          <p:val>
                                            <p:strVal val="#ppt_y-0.4"/>
                                          </p:val>
                                        </p:tav>
                                        <p:tav tm="100000">
                                          <p:val>
                                            <p:strVal val="#ppt_y+0.1"/>
                                          </p:val>
                                        </p:tav>
                                      </p:tavLst>
                                    </p:anim>
                                    <p:anim calcmode="lin" valueType="num">
                                      <p:cBhvr>
                                        <p:cTn id="52" dur="200" accel="100000" fill="hold">
                                          <p:stCondLst>
                                            <p:cond delay="800"/>
                                          </p:stCondLst>
                                        </p:cTn>
                                        <p:tgtEl>
                                          <p:spTgt spid="211976"/>
                                        </p:tgtEl>
                                        <p:attrNameLst>
                                          <p:attrName>ppt_x</p:attrName>
                                        </p:attrNameLst>
                                      </p:cBhvr>
                                      <p:tavLst>
                                        <p:tav tm="0">
                                          <p:val>
                                            <p:strVal val="#ppt_x-0.05"/>
                                          </p:val>
                                        </p:tav>
                                        <p:tav tm="100000">
                                          <p:val>
                                            <p:strVal val="#ppt_x"/>
                                          </p:val>
                                        </p:tav>
                                      </p:tavLst>
                                    </p:anim>
                                    <p:anim calcmode="lin" valueType="num">
                                      <p:cBhvr>
                                        <p:cTn id="53" dur="200" accel="100000" fill="hold">
                                          <p:stCondLst>
                                            <p:cond delay="800"/>
                                          </p:stCondLst>
                                        </p:cTn>
                                        <p:tgtEl>
                                          <p:spTgt spid="211976"/>
                                        </p:tgtEl>
                                        <p:attrNameLst>
                                          <p:attrName>ppt_y</p:attrName>
                                        </p:attrNameLst>
                                      </p:cBhvr>
                                      <p:tavLst>
                                        <p:tav tm="0">
                                          <p:val>
                                            <p:strVal val="#ppt_y+0.1"/>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9" presetClass="exit" presetSubtype="0" fill="hold" nodeType="clickEffect">
                                  <p:stCondLst>
                                    <p:cond delay="0"/>
                                  </p:stCondLst>
                                  <p:childTnLst>
                                    <p:anim calcmode="lin" valueType="num">
                                      <p:cBhvr>
                                        <p:cTn id="57" dur="1000"/>
                                        <p:tgtEl>
                                          <p:spTgt spid="211970">
                                            <p:txEl>
                                              <p:pRg st="7" end="7"/>
                                            </p:txEl>
                                          </p:spTgt>
                                        </p:tgtEl>
                                        <p:attrNameLst>
                                          <p:attrName>ppt_x</p:attrName>
                                        </p:attrNameLst>
                                      </p:cBhvr>
                                      <p:tavLst>
                                        <p:tav tm="0">
                                          <p:val>
                                            <p:strVal val="ppt_x"/>
                                          </p:val>
                                        </p:tav>
                                        <p:tav tm="100000">
                                          <p:val>
                                            <p:strVal val="ppt_x-.2"/>
                                          </p:val>
                                        </p:tav>
                                      </p:tavLst>
                                    </p:anim>
                                    <p:anim calcmode="lin" valueType="num">
                                      <p:cBhvr>
                                        <p:cTn id="58" dur="1000"/>
                                        <p:tgtEl>
                                          <p:spTgt spid="211970">
                                            <p:txEl>
                                              <p:pRg st="7" end="7"/>
                                            </p:txEl>
                                          </p:spTgt>
                                        </p:tgtEl>
                                        <p:attrNameLst>
                                          <p:attrName>ppt_y</p:attrName>
                                        </p:attrNameLst>
                                      </p:cBhvr>
                                      <p:tavLst>
                                        <p:tav tm="0">
                                          <p:val>
                                            <p:strVal val="ppt_y"/>
                                          </p:val>
                                        </p:tav>
                                        <p:tav tm="100000">
                                          <p:val>
                                            <p:strVal val="ppt_y"/>
                                          </p:val>
                                        </p:tav>
                                      </p:tavLst>
                                    </p:anim>
                                    <p:animEffect transition="out" filter="fade">
                                      <p:cBhvr>
                                        <p:cTn id="59" dur="1000"/>
                                        <p:tgtEl>
                                          <p:spTgt spid="211970">
                                            <p:txEl>
                                              <p:pRg st="7" end="7"/>
                                            </p:txEl>
                                          </p:spTgt>
                                        </p:tgtEl>
                                      </p:cBhvr>
                                    </p:animEffect>
                                    <p:set>
                                      <p:cBhvr>
                                        <p:cTn id="60" dur="1" fill="hold">
                                          <p:stCondLst>
                                            <p:cond delay="999"/>
                                          </p:stCondLst>
                                        </p:cTn>
                                        <p:tgtEl>
                                          <p:spTgt spid="211970">
                                            <p:txEl>
                                              <p:pRg st="7" end="7"/>
                                            </p:txEl>
                                          </p:spTgt>
                                        </p:tgtEl>
                                        <p:attrNameLst>
                                          <p:attrName>style.visibility</p:attrName>
                                        </p:attrNameLst>
                                      </p:cBhvr>
                                      <p:to>
                                        <p:strVal val="hidden"/>
                                      </p:to>
                                    </p:set>
                                  </p:childTnLst>
                                </p:cTn>
                              </p:par>
                              <p:par>
                                <p:cTn id="61" presetID="29" presetClass="exit" presetSubtype="0" fill="hold" nodeType="withEffect">
                                  <p:stCondLst>
                                    <p:cond delay="0"/>
                                  </p:stCondLst>
                                  <p:childTnLst>
                                    <p:anim calcmode="lin" valueType="num">
                                      <p:cBhvr>
                                        <p:cTn id="62" dur="1000"/>
                                        <p:tgtEl>
                                          <p:spTgt spid="211970">
                                            <p:txEl>
                                              <p:pRg st="8" end="8"/>
                                            </p:txEl>
                                          </p:spTgt>
                                        </p:tgtEl>
                                        <p:attrNameLst>
                                          <p:attrName>ppt_x</p:attrName>
                                        </p:attrNameLst>
                                      </p:cBhvr>
                                      <p:tavLst>
                                        <p:tav tm="0">
                                          <p:val>
                                            <p:strVal val="ppt_x"/>
                                          </p:val>
                                        </p:tav>
                                        <p:tav tm="100000">
                                          <p:val>
                                            <p:strVal val="ppt_x-.2"/>
                                          </p:val>
                                        </p:tav>
                                      </p:tavLst>
                                    </p:anim>
                                    <p:anim calcmode="lin" valueType="num">
                                      <p:cBhvr>
                                        <p:cTn id="63" dur="1000"/>
                                        <p:tgtEl>
                                          <p:spTgt spid="211970">
                                            <p:txEl>
                                              <p:pRg st="8" end="8"/>
                                            </p:txEl>
                                          </p:spTgt>
                                        </p:tgtEl>
                                        <p:attrNameLst>
                                          <p:attrName>ppt_y</p:attrName>
                                        </p:attrNameLst>
                                      </p:cBhvr>
                                      <p:tavLst>
                                        <p:tav tm="0">
                                          <p:val>
                                            <p:strVal val="ppt_y"/>
                                          </p:val>
                                        </p:tav>
                                        <p:tav tm="100000">
                                          <p:val>
                                            <p:strVal val="ppt_y"/>
                                          </p:val>
                                        </p:tav>
                                      </p:tavLst>
                                    </p:anim>
                                    <p:animEffect transition="out" filter="fade">
                                      <p:cBhvr>
                                        <p:cTn id="64" dur="1000"/>
                                        <p:tgtEl>
                                          <p:spTgt spid="211970">
                                            <p:txEl>
                                              <p:pRg st="8" end="8"/>
                                            </p:txEl>
                                          </p:spTgt>
                                        </p:tgtEl>
                                      </p:cBhvr>
                                    </p:animEffect>
                                    <p:set>
                                      <p:cBhvr>
                                        <p:cTn id="65" dur="1" fill="hold">
                                          <p:stCondLst>
                                            <p:cond delay="999"/>
                                          </p:stCondLst>
                                        </p:cTn>
                                        <p:tgtEl>
                                          <p:spTgt spid="211970">
                                            <p:txEl>
                                              <p:pRg st="8" end="8"/>
                                            </p:txEl>
                                          </p:spTgt>
                                        </p:tgtEl>
                                        <p:attrNameLst>
                                          <p:attrName>style.visibility</p:attrName>
                                        </p:attrNameLst>
                                      </p:cBhvr>
                                      <p:to>
                                        <p:strVal val="hidden"/>
                                      </p:to>
                                    </p:set>
                                  </p:childTnLst>
                                </p:cTn>
                              </p:par>
                              <p:par>
                                <p:cTn id="66" presetID="29" presetClass="exit" presetSubtype="0" fill="hold" nodeType="withEffect">
                                  <p:stCondLst>
                                    <p:cond delay="0"/>
                                  </p:stCondLst>
                                  <p:childTnLst>
                                    <p:anim calcmode="lin" valueType="num">
                                      <p:cBhvr>
                                        <p:cTn id="67" dur="1000"/>
                                        <p:tgtEl>
                                          <p:spTgt spid="211970">
                                            <p:txEl>
                                              <p:pRg st="10" end="10"/>
                                            </p:txEl>
                                          </p:spTgt>
                                        </p:tgtEl>
                                        <p:attrNameLst>
                                          <p:attrName>ppt_x</p:attrName>
                                        </p:attrNameLst>
                                      </p:cBhvr>
                                      <p:tavLst>
                                        <p:tav tm="0">
                                          <p:val>
                                            <p:strVal val="ppt_x"/>
                                          </p:val>
                                        </p:tav>
                                        <p:tav tm="100000">
                                          <p:val>
                                            <p:strVal val="ppt_x-.2"/>
                                          </p:val>
                                        </p:tav>
                                      </p:tavLst>
                                    </p:anim>
                                    <p:anim calcmode="lin" valueType="num">
                                      <p:cBhvr>
                                        <p:cTn id="68" dur="1000"/>
                                        <p:tgtEl>
                                          <p:spTgt spid="211970">
                                            <p:txEl>
                                              <p:pRg st="10" end="10"/>
                                            </p:txEl>
                                          </p:spTgt>
                                        </p:tgtEl>
                                        <p:attrNameLst>
                                          <p:attrName>ppt_y</p:attrName>
                                        </p:attrNameLst>
                                      </p:cBhvr>
                                      <p:tavLst>
                                        <p:tav tm="0">
                                          <p:val>
                                            <p:strVal val="ppt_y"/>
                                          </p:val>
                                        </p:tav>
                                        <p:tav tm="100000">
                                          <p:val>
                                            <p:strVal val="ppt_y"/>
                                          </p:val>
                                        </p:tav>
                                      </p:tavLst>
                                    </p:anim>
                                    <p:animEffect transition="out" filter="fade">
                                      <p:cBhvr>
                                        <p:cTn id="69" dur="1000"/>
                                        <p:tgtEl>
                                          <p:spTgt spid="211970">
                                            <p:txEl>
                                              <p:pRg st="10" end="10"/>
                                            </p:txEl>
                                          </p:spTgt>
                                        </p:tgtEl>
                                      </p:cBhvr>
                                    </p:animEffect>
                                    <p:set>
                                      <p:cBhvr>
                                        <p:cTn id="70" dur="1" fill="hold">
                                          <p:stCondLst>
                                            <p:cond delay="999"/>
                                          </p:stCondLst>
                                        </p:cTn>
                                        <p:tgtEl>
                                          <p:spTgt spid="211970">
                                            <p:txEl>
                                              <p:pRg st="10" end="10"/>
                                            </p:txEl>
                                          </p:spTgt>
                                        </p:tgtEl>
                                        <p:attrNameLst>
                                          <p:attrName>style.visibility</p:attrName>
                                        </p:attrNameLst>
                                      </p:cBhvr>
                                      <p:to>
                                        <p:strVal val="hidden"/>
                                      </p:to>
                                    </p:set>
                                  </p:childTnLst>
                                </p:cTn>
                              </p:par>
                              <p:par>
                                <p:cTn id="71" presetID="29" presetClass="exit" presetSubtype="0" fill="hold" nodeType="withEffect">
                                  <p:stCondLst>
                                    <p:cond delay="0"/>
                                  </p:stCondLst>
                                  <p:childTnLst>
                                    <p:anim calcmode="lin" valueType="num">
                                      <p:cBhvr>
                                        <p:cTn id="72" dur="1000"/>
                                        <p:tgtEl>
                                          <p:spTgt spid="211973"/>
                                        </p:tgtEl>
                                        <p:attrNameLst>
                                          <p:attrName>ppt_x</p:attrName>
                                        </p:attrNameLst>
                                      </p:cBhvr>
                                      <p:tavLst>
                                        <p:tav tm="0">
                                          <p:val>
                                            <p:strVal val="ppt_x"/>
                                          </p:val>
                                        </p:tav>
                                        <p:tav tm="100000">
                                          <p:val>
                                            <p:strVal val="ppt_x-.2"/>
                                          </p:val>
                                        </p:tav>
                                      </p:tavLst>
                                    </p:anim>
                                    <p:anim calcmode="lin" valueType="num">
                                      <p:cBhvr>
                                        <p:cTn id="73" dur="1000"/>
                                        <p:tgtEl>
                                          <p:spTgt spid="211973"/>
                                        </p:tgtEl>
                                        <p:attrNameLst>
                                          <p:attrName>ppt_y</p:attrName>
                                        </p:attrNameLst>
                                      </p:cBhvr>
                                      <p:tavLst>
                                        <p:tav tm="0">
                                          <p:val>
                                            <p:strVal val="ppt_y"/>
                                          </p:val>
                                        </p:tav>
                                        <p:tav tm="100000">
                                          <p:val>
                                            <p:strVal val="ppt_y"/>
                                          </p:val>
                                        </p:tav>
                                      </p:tavLst>
                                    </p:anim>
                                    <p:animEffect transition="out" filter="fade">
                                      <p:cBhvr>
                                        <p:cTn id="74" dur="1000"/>
                                        <p:tgtEl>
                                          <p:spTgt spid="211973"/>
                                        </p:tgtEl>
                                      </p:cBhvr>
                                    </p:animEffect>
                                    <p:set>
                                      <p:cBhvr>
                                        <p:cTn id="75" dur="1" fill="hold">
                                          <p:stCondLst>
                                            <p:cond delay="999"/>
                                          </p:stCondLst>
                                        </p:cTn>
                                        <p:tgtEl>
                                          <p:spTgt spid="211973"/>
                                        </p:tgtEl>
                                        <p:attrNameLst>
                                          <p:attrName>style.visibility</p:attrName>
                                        </p:attrNameLst>
                                      </p:cBhvr>
                                      <p:to>
                                        <p:strVal val="hidden"/>
                                      </p:to>
                                    </p:set>
                                  </p:childTnLst>
                                </p:cTn>
                              </p:par>
                              <p:par>
                                <p:cTn id="76" presetID="29" presetClass="exit" presetSubtype="0" fill="hold" nodeType="withEffect">
                                  <p:stCondLst>
                                    <p:cond delay="0"/>
                                  </p:stCondLst>
                                  <p:childTnLst>
                                    <p:anim calcmode="lin" valueType="num">
                                      <p:cBhvr>
                                        <p:cTn id="77" dur="1000"/>
                                        <p:tgtEl>
                                          <p:spTgt spid="211974"/>
                                        </p:tgtEl>
                                        <p:attrNameLst>
                                          <p:attrName>ppt_x</p:attrName>
                                        </p:attrNameLst>
                                      </p:cBhvr>
                                      <p:tavLst>
                                        <p:tav tm="0">
                                          <p:val>
                                            <p:strVal val="ppt_x"/>
                                          </p:val>
                                        </p:tav>
                                        <p:tav tm="100000">
                                          <p:val>
                                            <p:strVal val="ppt_x-.2"/>
                                          </p:val>
                                        </p:tav>
                                      </p:tavLst>
                                    </p:anim>
                                    <p:anim calcmode="lin" valueType="num">
                                      <p:cBhvr>
                                        <p:cTn id="78" dur="1000"/>
                                        <p:tgtEl>
                                          <p:spTgt spid="211974"/>
                                        </p:tgtEl>
                                        <p:attrNameLst>
                                          <p:attrName>ppt_y</p:attrName>
                                        </p:attrNameLst>
                                      </p:cBhvr>
                                      <p:tavLst>
                                        <p:tav tm="0">
                                          <p:val>
                                            <p:strVal val="ppt_y"/>
                                          </p:val>
                                        </p:tav>
                                        <p:tav tm="100000">
                                          <p:val>
                                            <p:strVal val="ppt_y"/>
                                          </p:val>
                                        </p:tav>
                                      </p:tavLst>
                                    </p:anim>
                                    <p:animEffect transition="out" filter="fade">
                                      <p:cBhvr>
                                        <p:cTn id="79" dur="1000"/>
                                        <p:tgtEl>
                                          <p:spTgt spid="211974"/>
                                        </p:tgtEl>
                                      </p:cBhvr>
                                    </p:animEffect>
                                    <p:set>
                                      <p:cBhvr>
                                        <p:cTn id="80" dur="1" fill="hold">
                                          <p:stCondLst>
                                            <p:cond delay="999"/>
                                          </p:stCondLst>
                                        </p:cTn>
                                        <p:tgtEl>
                                          <p:spTgt spid="211974"/>
                                        </p:tgtEl>
                                        <p:attrNameLst>
                                          <p:attrName>style.visibility</p:attrName>
                                        </p:attrNameLst>
                                      </p:cBhvr>
                                      <p:to>
                                        <p:strVal val="hidden"/>
                                      </p:to>
                                    </p:set>
                                  </p:childTnLst>
                                </p:cTn>
                              </p:par>
                              <p:par>
                                <p:cTn id="81" presetID="29" presetClass="exit" presetSubtype="0" fill="hold" nodeType="withEffect">
                                  <p:stCondLst>
                                    <p:cond delay="0"/>
                                  </p:stCondLst>
                                  <p:childTnLst>
                                    <p:anim calcmode="lin" valueType="num">
                                      <p:cBhvr>
                                        <p:cTn id="82" dur="1000"/>
                                        <p:tgtEl>
                                          <p:spTgt spid="211975"/>
                                        </p:tgtEl>
                                        <p:attrNameLst>
                                          <p:attrName>ppt_x</p:attrName>
                                        </p:attrNameLst>
                                      </p:cBhvr>
                                      <p:tavLst>
                                        <p:tav tm="0">
                                          <p:val>
                                            <p:strVal val="ppt_x"/>
                                          </p:val>
                                        </p:tav>
                                        <p:tav tm="100000">
                                          <p:val>
                                            <p:strVal val="ppt_x-.2"/>
                                          </p:val>
                                        </p:tav>
                                      </p:tavLst>
                                    </p:anim>
                                    <p:anim calcmode="lin" valueType="num">
                                      <p:cBhvr>
                                        <p:cTn id="83" dur="1000"/>
                                        <p:tgtEl>
                                          <p:spTgt spid="211975"/>
                                        </p:tgtEl>
                                        <p:attrNameLst>
                                          <p:attrName>ppt_y</p:attrName>
                                        </p:attrNameLst>
                                      </p:cBhvr>
                                      <p:tavLst>
                                        <p:tav tm="0">
                                          <p:val>
                                            <p:strVal val="ppt_y"/>
                                          </p:val>
                                        </p:tav>
                                        <p:tav tm="100000">
                                          <p:val>
                                            <p:strVal val="ppt_y"/>
                                          </p:val>
                                        </p:tav>
                                      </p:tavLst>
                                    </p:anim>
                                    <p:animEffect transition="out" filter="fade">
                                      <p:cBhvr>
                                        <p:cTn id="84" dur="1000"/>
                                        <p:tgtEl>
                                          <p:spTgt spid="211975"/>
                                        </p:tgtEl>
                                      </p:cBhvr>
                                    </p:animEffect>
                                    <p:set>
                                      <p:cBhvr>
                                        <p:cTn id="85" dur="1" fill="hold">
                                          <p:stCondLst>
                                            <p:cond delay="999"/>
                                          </p:stCondLst>
                                        </p:cTn>
                                        <p:tgtEl>
                                          <p:spTgt spid="211975"/>
                                        </p:tgtEl>
                                        <p:attrNameLst>
                                          <p:attrName>style.visibility</p:attrName>
                                        </p:attrNameLst>
                                      </p:cBhvr>
                                      <p:to>
                                        <p:strVal val="hidden"/>
                                      </p:to>
                                    </p:set>
                                  </p:childTnLst>
                                </p:cTn>
                              </p:par>
                              <p:par>
                                <p:cTn id="86" presetID="29" presetClass="exit" presetSubtype="0" fill="hold" grpId="1" nodeType="withEffect">
                                  <p:stCondLst>
                                    <p:cond delay="0"/>
                                  </p:stCondLst>
                                  <p:childTnLst>
                                    <p:anim calcmode="lin" valueType="num">
                                      <p:cBhvr>
                                        <p:cTn id="87" dur="1000"/>
                                        <p:tgtEl>
                                          <p:spTgt spid="211976"/>
                                        </p:tgtEl>
                                        <p:attrNameLst>
                                          <p:attrName>ppt_x</p:attrName>
                                        </p:attrNameLst>
                                      </p:cBhvr>
                                      <p:tavLst>
                                        <p:tav tm="0">
                                          <p:val>
                                            <p:strVal val="ppt_x"/>
                                          </p:val>
                                        </p:tav>
                                        <p:tav tm="100000">
                                          <p:val>
                                            <p:strVal val="ppt_x-.2"/>
                                          </p:val>
                                        </p:tav>
                                      </p:tavLst>
                                    </p:anim>
                                    <p:anim calcmode="lin" valueType="num">
                                      <p:cBhvr>
                                        <p:cTn id="88" dur="1000"/>
                                        <p:tgtEl>
                                          <p:spTgt spid="211976"/>
                                        </p:tgtEl>
                                        <p:attrNameLst>
                                          <p:attrName>ppt_y</p:attrName>
                                        </p:attrNameLst>
                                      </p:cBhvr>
                                      <p:tavLst>
                                        <p:tav tm="0">
                                          <p:val>
                                            <p:strVal val="ppt_y"/>
                                          </p:val>
                                        </p:tav>
                                        <p:tav tm="100000">
                                          <p:val>
                                            <p:strVal val="ppt_y"/>
                                          </p:val>
                                        </p:tav>
                                      </p:tavLst>
                                    </p:anim>
                                    <p:animEffect transition="out" filter="fade">
                                      <p:cBhvr>
                                        <p:cTn id="89" dur="1000"/>
                                        <p:tgtEl>
                                          <p:spTgt spid="211976"/>
                                        </p:tgtEl>
                                      </p:cBhvr>
                                    </p:animEffect>
                                    <p:set>
                                      <p:cBhvr>
                                        <p:cTn id="90" dur="1" fill="hold">
                                          <p:stCondLst>
                                            <p:cond delay="999"/>
                                          </p:stCondLst>
                                        </p:cTn>
                                        <p:tgtEl>
                                          <p:spTgt spid="2119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6" grpId="0"/>
      <p:bldP spid="211976" grpId="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ChangeArrowheads="1"/>
          </p:cNvSpPr>
          <p:nvPr/>
        </p:nvSpPr>
        <p:spPr bwMode="auto">
          <a:xfrm>
            <a:off x="457200" y="654050"/>
            <a:ext cx="8231188" cy="5276850"/>
          </a:xfrm>
          <a:prstGeom prst="rect">
            <a:avLst/>
          </a:prstGeom>
          <a:noFill/>
          <a:ln w="9525">
            <a:noFill/>
            <a:miter lim="800000"/>
            <a:headEnd/>
            <a:tailEnd/>
          </a:ln>
        </p:spPr>
        <p:txBody>
          <a:bodyPr>
            <a:spAutoFit/>
          </a:bodyPr>
          <a:lstStyle/>
          <a:p>
            <a:pPr marL="342900" indent="-342900">
              <a:spcBef>
                <a:spcPct val="20000"/>
              </a:spcBef>
              <a:buClr>
                <a:srgbClr val="FF0000"/>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求矩阵                         的特征值和特征向量．</a:t>
            </a: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的特征多项式为</a:t>
            </a: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所以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的特征值为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2</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4 </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当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4 </a:t>
            </a:r>
            <a:r>
              <a:rPr kumimoji="1" lang="zh-CN" altLang="en-US" sz="2400" b="1">
                <a:solidFill>
                  <a:srgbClr val="000000"/>
                </a:solidFill>
                <a:latin typeface="Times New Roman" pitchFamily="18" charset="0"/>
                <a:ea typeface="楷体_GB2312"/>
                <a:cs typeface="楷体_GB2312"/>
              </a:rPr>
              <a:t>时， 对应的特征向量应满足</a:t>
            </a:r>
          </a:p>
          <a:p>
            <a:pPr marL="342900" indent="-342900">
              <a:lnSpc>
                <a:spcPct val="220000"/>
              </a:lnSpc>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                                           ，即</a:t>
            </a: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解得基础解系                  ．</a:t>
            </a:r>
          </a:p>
        </p:txBody>
      </p:sp>
      <p:graphicFrame>
        <p:nvGraphicFramePr>
          <p:cNvPr id="336903" name="Object 7"/>
          <p:cNvGraphicFramePr>
            <a:graphicFrameLocks noChangeAspect="1"/>
          </p:cNvGraphicFramePr>
          <p:nvPr/>
        </p:nvGraphicFramePr>
        <p:xfrm>
          <a:off x="2071688" y="449263"/>
          <a:ext cx="1852612" cy="938212"/>
        </p:xfrm>
        <a:graphic>
          <a:graphicData uri="http://schemas.openxmlformats.org/presentationml/2006/ole">
            <mc:AlternateContent xmlns:mc="http://schemas.openxmlformats.org/markup-compatibility/2006">
              <mc:Choice xmlns:v="urn:schemas-microsoft-com:vml" Requires="v">
                <p:oleObj spid="_x0000_s336983" name="Equation" r:id="rId3" imgW="927100" imgH="469900" progId="">
                  <p:embed/>
                </p:oleObj>
              </mc:Choice>
              <mc:Fallback>
                <p:oleObj name="Equation" r:id="rId3" imgW="927100" imgH="469900" progId="">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688" y="449263"/>
                        <a:ext cx="1852612" cy="93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6904" name="Object 8"/>
          <p:cNvGraphicFramePr>
            <a:graphicFrameLocks noChangeAspect="1"/>
          </p:cNvGraphicFramePr>
          <p:nvPr/>
        </p:nvGraphicFramePr>
        <p:xfrm>
          <a:off x="457200" y="2163763"/>
          <a:ext cx="8474075" cy="938212"/>
        </p:xfrm>
        <a:graphic>
          <a:graphicData uri="http://schemas.openxmlformats.org/presentationml/2006/ole">
            <mc:AlternateContent xmlns:mc="http://schemas.openxmlformats.org/markup-compatibility/2006">
              <mc:Choice xmlns:v="urn:schemas-microsoft-com:vml" Requires="v">
                <p:oleObj spid="_x0000_s336984" name="Equation" r:id="rId5" imgW="4241800" imgH="469900" progId="">
                  <p:embed/>
                </p:oleObj>
              </mc:Choice>
              <mc:Fallback>
                <p:oleObj name="Equation" r:id="rId5" imgW="4241800" imgH="469900" progId="">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163763"/>
                        <a:ext cx="8474075" cy="93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4021" name="Object 9"/>
          <p:cNvGraphicFramePr>
            <a:graphicFrameLocks noChangeAspect="1"/>
          </p:cNvGraphicFramePr>
          <p:nvPr/>
        </p:nvGraphicFramePr>
        <p:xfrm>
          <a:off x="457200" y="4237038"/>
          <a:ext cx="3273425" cy="963612"/>
        </p:xfrm>
        <a:graphic>
          <a:graphicData uri="http://schemas.openxmlformats.org/presentationml/2006/ole">
            <mc:AlternateContent xmlns:mc="http://schemas.openxmlformats.org/markup-compatibility/2006">
              <mc:Choice xmlns:v="urn:schemas-microsoft-com:vml" Requires="v">
                <p:oleObj spid="_x0000_s336985" name="Equation" r:id="rId7" imgW="1637589" imgH="482391" progId="">
                  <p:embed/>
                </p:oleObj>
              </mc:Choice>
              <mc:Fallback>
                <p:oleObj name="Equation" r:id="rId7" imgW="1637589" imgH="482391" progId="">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4237038"/>
                        <a:ext cx="3273425" cy="96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4022" name="Object 10"/>
          <p:cNvGraphicFramePr>
            <a:graphicFrameLocks noChangeAspect="1"/>
          </p:cNvGraphicFramePr>
          <p:nvPr/>
        </p:nvGraphicFramePr>
        <p:xfrm>
          <a:off x="4481513" y="4237038"/>
          <a:ext cx="2740025" cy="963612"/>
        </p:xfrm>
        <a:graphic>
          <a:graphicData uri="http://schemas.openxmlformats.org/presentationml/2006/ole">
            <mc:AlternateContent xmlns:mc="http://schemas.openxmlformats.org/markup-compatibility/2006">
              <mc:Choice xmlns:v="urn:schemas-microsoft-com:vml" Requires="v">
                <p:oleObj spid="_x0000_s336986" name="Equation" r:id="rId9" imgW="1371600" imgH="482600" progId="">
                  <p:embed/>
                </p:oleObj>
              </mc:Choice>
              <mc:Fallback>
                <p:oleObj name="Equation" r:id="rId9" imgW="1371600" imgH="482600" progId="">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1513" y="4237038"/>
                        <a:ext cx="2740025" cy="96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4027" name="Object 11"/>
          <p:cNvGraphicFramePr>
            <a:graphicFrameLocks noChangeAspect="1"/>
          </p:cNvGraphicFramePr>
          <p:nvPr/>
        </p:nvGraphicFramePr>
        <p:xfrm>
          <a:off x="2349500" y="5213350"/>
          <a:ext cx="1344613" cy="938213"/>
        </p:xfrm>
        <a:graphic>
          <a:graphicData uri="http://schemas.openxmlformats.org/presentationml/2006/ole">
            <mc:AlternateContent xmlns:mc="http://schemas.openxmlformats.org/markup-compatibility/2006">
              <mc:Choice xmlns:v="urn:schemas-microsoft-com:vml" Requires="v">
                <p:oleObj spid="_x0000_s336987" name="Equation" r:id="rId11" imgW="672808" imgH="469696" progId="">
                  <p:embed/>
                </p:oleObj>
              </mc:Choice>
              <mc:Fallback>
                <p:oleObj name="Equation" r:id="rId11" imgW="672808" imgH="469696" progId="">
                  <p:embed/>
                  <p:pic>
                    <p:nvPicPr>
                      <p:cNvPr id="0"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9500" y="5213350"/>
                        <a:ext cx="1344613"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4028" name="Rectangle 12"/>
          <p:cNvSpPr>
            <a:spLocks noChangeArrowheads="1"/>
          </p:cNvSpPr>
          <p:nvPr/>
        </p:nvSpPr>
        <p:spPr bwMode="auto">
          <a:xfrm>
            <a:off x="3938588" y="5470525"/>
            <a:ext cx="4954587" cy="457200"/>
          </a:xfrm>
          <a:prstGeom prst="rect">
            <a:avLst/>
          </a:prstGeom>
          <a:noFill/>
          <a:ln w="9525">
            <a:noFill/>
            <a:miter lim="800000"/>
            <a:headEnd/>
            <a:tailEnd/>
          </a:ln>
        </p:spPr>
        <p:txBody>
          <a:bodyPr wrap="none">
            <a:spAutoFit/>
          </a:bodyPr>
          <a:lstStyle/>
          <a:p>
            <a:pPr marL="342900" indent="-342900">
              <a:spcBef>
                <a:spcPct val="20000"/>
              </a:spcBef>
              <a:buClr>
                <a:srgbClr val="FF0000"/>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k</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zh-CN" altLang="en-US"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k</a:t>
            </a:r>
            <a:r>
              <a:rPr kumimoji="1" lang="zh-CN" altLang="en-US" sz="2400" b="1" i="1">
                <a:solidFill>
                  <a:srgbClr val="FF0000"/>
                </a:solidFill>
                <a:latin typeface="Times New Roman" pitchFamily="18" charset="0"/>
                <a:ea typeface="楷体_GB2312"/>
                <a:cs typeface="楷体_GB2312"/>
              </a:rPr>
              <a:t> </a:t>
            </a:r>
            <a:r>
              <a:rPr kumimoji="1" lang="en-US" altLang="zh-CN" sz="2400" b="1">
                <a:solidFill>
                  <a:srgbClr val="FF0000"/>
                </a:solidFill>
                <a:latin typeface="Times New Roman" pitchFamily="18" charset="0"/>
                <a:ea typeface="楷体_GB2312"/>
                <a:cs typeface="楷体_GB2312"/>
              </a:rPr>
              <a:t>≠</a:t>
            </a:r>
            <a:r>
              <a:rPr kumimoji="1" lang="zh-CN" altLang="en-US" sz="2400" b="1">
                <a:solidFill>
                  <a:srgbClr val="FF0000"/>
                </a:solidFill>
                <a:latin typeface="Times New Roman" pitchFamily="18" charset="0"/>
                <a:ea typeface="楷体_GB2312"/>
                <a:cs typeface="楷体_GB2312"/>
              </a:rPr>
              <a:t> </a:t>
            </a:r>
            <a:r>
              <a:rPr kumimoji="1" lang="en-US" altLang="zh-CN" sz="2400" b="1">
                <a:solidFill>
                  <a:srgbClr val="FF0000"/>
                </a:solidFill>
                <a:latin typeface="Times New Roman" pitchFamily="18" charset="0"/>
                <a:ea typeface="楷体_GB2312"/>
                <a:cs typeface="楷体_GB2312"/>
              </a:rPr>
              <a:t>0</a:t>
            </a:r>
            <a:r>
              <a:rPr kumimoji="1" lang="zh-CN" altLang="en-US" sz="2400" b="1">
                <a:solidFill>
                  <a:srgbClr val="FF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就是对应的特征向量．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214018">
                                            <p:txEl>
                                              <p:pRg st="7" end="7"/>
                                            </p:txEl>
                                          </p:spTgt>
                                        </p:tgtEl>
                                        <p:attrNameLst>
                                          <p:attrName>style.visibility</p:attrName>
                                        </p:attrNameLst>
                                      </p:cBhvr>
                                      <p:to>
                                        <p:strVal val="visible"/>
                                      </p:to>
                                    </p:set>
                                    <p:animEffect transition="in" filter="slide(fromBottom)">
                                      <p:cBhvr>
                                        <p:cTn id="7" dur="500"/>
                                        <p:tgtEl>
                                          <p:spTgt spid="214018">
                                            <p:txEl>
                                              <p:pRg st="7" end="7"/>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4021"/>
                                        </p:tgtEl>
                                        <p:attrNameLst>
                                          <p:attrName>style.visibility</p:attrName>
                                        </p:attrNameLst>
                                      </p:cBhvr>
                                      <p:to>
                                        <p:strVal val="visible"/>
                                      </p:to>
                                    </p:set>
                                    <p:animEffect transition="in" filter="wipe(left)">
                                      <p:cBhvr>
                                        <p:cTn id="12" dur="500"/>
                                        <p:tgtEl>
                                          <p:spTgt spid="2140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4018">
                                            <p:txEl>
                                              <p:pRg st="8" end="8"/>
                                            </p:txEl>
                                          </p:spTgt>
                                        </p:tgtEl>
                                        <p:attrNameLst>
                                          <p:attrName>style.visibility</p:attrName>
                                        </p:attrNameLst>
                                      </p:cBhvr>
                                      <p:to>
                                        <p:strVal val="visible"/>
                                      </p:to>
                                    </p:set>
                                    <p:animEffect transition="in" filter="blinds(horizontal)">
                                      <p:cBhvr>
                                        <p:cTn id="17" dur="500"/>
                                        <p:tgtEl>
                                          <p:spTgt spid="214018">
                                            <p:txEl>
                                              <p:pRg st="8" end="8"/>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14022"/>
                                        </p:tgtEl>
                                        <p:attrNameLst>
                                          <p:attrName>style.visibility</p:attrName>
                                        </p:attrNameLst>
                                      </p:cBhvr>
                                      <p:to>
                                        <p:strVal val="visible"/>
                                      </p:to>
                                    </p:set>
                                    <p:animEffect transition="in" filter="blinds(horizontal)">
                                      <p:cBhvr>
                                        <p:cTn id="20" dur="500"/>
                                        <p:tgtEl>
                                          <p:spTgt spid="21402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14018">
                                            <p:txEl>
                                              <p:pRg st="10" end="10"/>
                                            </p:txEl>
                                          </p:spTgt>
                                        </p:tgtEl>
                                        <p:attrNameLst>
                                          <p:attrName>style.visibility</p:attrName>
                                        </p:attrNameLst>
                                      </p:cBhvr>
                                      <p:to>
                                        <p:strVal val="visible"/>
                                      </p:to>
                                    </p:set>
                                    <p:animEffect transition="in" filter="blinds(horizontal)">
                                      <p:cBhvr>
                                        <p:cTn id="25" dur="500"/>
                                        <p:tgtEl>
                                          <p:spTgt spid="214018">
                                            <p:txEl>
                                              <p:pRg st="10" end="10"/>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14027"/>
                                        </p:tgtEl>
                                        <p:attrNameLst>
                                          <p:attrName>style.visibility</p:attrName>
                                        </p:attrNameLst>
                                      </p:cBhvr>
                                      <p:to>
                                        <p:strVal val="visible"/>
                                      </p:to>
                                    </p:set>
                                    <p:animEffect transition="in" filter="blinds(horizontal)">
                                      <p:cBhvr>
                                        <p:cTn id="28" dur="500"/>
                                        <p:tgtEl>
                                          <p:spTgt spid="21402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0" presetClass="entr" presetSubtype="0" fill="hold" grpId="0" nodeType="clickEffect">
                                  <p:stCondLst>
                                    <p:cond delay="0"/>
                                  </p:stCondLst>
                                  <p:childTnLst>
                                    <p:set>
                                      <p:cBhvr>
                                        <p:cTn id="32" dur="1" fill="hold">
                                          <p:stCondLst>
                                            <p:cond delay="0"/>
                                          </p:stCondLst>
                                        </p:cTn>
                                        <p:tgtEl>
                                          <p:spTgt spid="214028"/>
                                        </p:tgtEl>
                                        <p:attrNameLst>
                                          <p:attrName>style.visibility</p:attrName>
                                        </p:attrNameLst>
                                      </p:cBhvr>
                                      <p:to>
                                        <p:strVal val="visible"/>
                                      </p:to>
                                    </p:set>
                                    <p:animEffect transition="in" filter="fade">
                                      <p:cBhvr>
                                        <p:cTn id="33" dur="800" decel="100000"/>
                                        <p:tgtEl>
                                          <p:spTgt spid="214028"/>
                                        </p:tgtEl>
                                      </p:cBhvr>
                                    </p:animEffect>
                                    <p:anim calcmode="lin" valueType="num">
                                      <p:cBhvr>
                                        <p:cTn id="34" dur="800" decel="100000" fill="hold"/>
                                        <p:tgtEl>
                                          <p:spTgt spid="214028"/>
                                        </p:tgtEl>
                                        <p:attrNameLst>
                                          <p:attrName>style.rotation</p:attrName>
                                        </p:attrNameLst>
                                      </p:cBhvr>
                                      <p:tavLst>
                                        <p:tav tm="0">
                                          <p:val>
                                            <p:fltVal val="-90"/>
                                          </p:val>
                                        </p:tav>
                                        <p:tav tm="100000">
                                          <p:val>
                                            <p:fltVal val="0"/>
                                          </p:val>
                                        </p:tav>
                                      </p:tavLst>
                                    </p:anim>
                                    <p:anim calcmode="lin" valueType="num">
                                      <p:cBhvr>
                                        <p:cTn id="35" dur="800" decel="100000" fill="hold"/>
                                        <p:tgtEl>
                                          <p:spTgt spid="214028"/>
                                        </p:tgtEl>
                                        <p:attrNameLst>
                                          <p:attrName>ppt_x</p:attrName>
                                        </p:attrNameLst>
                                      </p:cBhvr>
                                      <p:tavLst>
                                        <p:tav tm="0">
                                          <p:val>
                                            <p:strVal val="#ppt_x+0.4"/>
                                          </p:val>
                                        </p:tav>
                                        <p:tav tm="100000">
                                          <p:val>
                                            <p:strVal val="#ppt_x-0.05"/>
                                          </p:val>
                                        </p:tav>
                                      </p:tavLst>
                                    </p:anim>
                                    <p:anim calcmode="lin" valueType="num">
                                      <p:cBhvr>
                                        <p:cTn id="36" dur="800" decel="100000" fill="hold"/>
                                        <p:tgtEl>
                                          <p:spTgt spid="214028"/>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214028"/>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21402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8"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ChangeArrowheads="1"/>
          </p:cNvSpPr>
          <p:nvPr/>
        </p:nvSpPr>
        <p:spPr bwMode="auto">
          <a:xfrm>
            <a:off x="457200" y="882650"/>
            <a:ext cx="8231188" cy="4006850"/>
          </a:xfrm>
          <a:prstGeom prst="rect">
            <a:avLst/>
          </a:prstGeom>
          <a:noFill/>
          <a:ln w="9525">
            <a:noFill/>
            <a:miter lim="800000"/>
            <a:headEnd/>
            <a:tailEnd/>
          </a:ln>
        </p:spPr>
        <p:txBody>
          <a:bodyPr>
            <a:spAutoFit/>
          </a:bodyPr>
          <a:lstStyle/>
          <a:p>
            <a:pPr marL="342900" indent="-342900">
              <a:spcBef>
                <a:spcPct val="20000"/>
              </a:spcBef>
              <a:buClr>
                <a:srgbClr val="FF0000"/>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求矩阵                            的特征值和特征向量．</a:t>
            </a: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a:t>
            </a:r>
          </a:p>
          <a:p>
            <a:pPr marL="342900" indent="-342900">
              <a:spcBef>
                <a:spcPct val="20000"/>
              </a:spcBef>
              <a:buClr>
                <a:srgbClr val="FF0000"/>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所以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的特征值为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2 </a:t>
            </a:r>
            <a:r>
              <a:rPr kumimoji="1" lang="zh-CN" altLang="en-US" sz="2400" b="1">
                <a:solidFill>
                  <a:srgbClr val="000000"/>
                </a:solidFill>
                <a:latin typeface="Times New Roman" pitchFamily="18" charset="0"/>
                <a:ea typeface="楷体_GB2312"/>
                <a:cs typeface="楷体_GB2312"/>
              </a:rPr>
              <a:t>．</a:t>
            </a:r>
            <a:endParaRPr kumimoji="1" lang="zh-CN" altLang="en-US" sz="2400" b="1">
              <a:solidFill>
                <a:srgbClr val="0000FF"/>
              </a:solidFill>
              <a:latin typeface="Times New Roman" pitchFamily="18" charset="0"/>
              <a:ea typeface="楷体_GB2312"/>
              <a:cs typeface="楷体_GB2312"/>
            </a:endParaRPr>
          </a:p>
        </p:txBody>
      </p:sp>
      <p:graphicFrame>
        <p:nvGraphicFramePr>
          <p:cNvPr id="337924" name="Object 4"/>
          <p:cNvGraphicFramePr>
            <a:graphicFrameLocks noChangeAspect="1"/>
          </p:cNvGraphicFramePr>
          <p:nvPr/>
        </p:nvGraphicFramePr>
        <p:xfrm>
          <a:off x="2081213" y="450850"/>
          <a:ext cx="2130425" cy="1393825"/>
        </p:xfrm>
        <a:graphic>
          <a:graphicData uri="http://schemas.openxmlformats.org/presentationml/2006/ole">
            <mc:AlternateContent xmlns:mc="http://schemas.openxmlformats.org/markup-compatibility/2006">
              <mc:Choice xmlns:v="urn:schemas-microsoft-com:vml" Requires="v">
                <p:oleObj spid="_x0000_s337956" name="Equation" r:id="rId3" imgW="1066800" imgH="698500" progId="">
                  <p:embed/>
                </p:oleObj>
              </mc:Choice>
              <mc:Fallback>
                <p:oleObj name="Equation" r:id="rId3" imgW="1066800" imgH="698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213" y="450850"/>
                        <a:ext cx="21304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4" name="Object 5"/>
          <p:cNvGraphicFramePr>
            <a:graphicFrameLocks noChangeAspect="1"/>
          </p:cNvGraphicFramePr>
          <p:nvPr/>
        </p:nvGraphicFramePr>
        <p:xfrm>
          <a:off x="1130300" y="2198688"/>
          <a:ext cx="7129463" cy="1878012"/>
        </p:xfrm>
        <a:graphic>
          <a:graphicData uri="http://schemas.openxmlformats.org/presentationml/2006/ole">
            <mc:AlternateContent xmlns:mc="http://schemas.openxmlformats.org/markup-compatibility/2006">
              <mc:Choice xmlns:v="urn:schemas-microsoft-com:vml" Requires="v">
                <p:oleObj spid="_x0000_s337957" name="Equation" r:id="rId5" imgW="3568700" imgH="939800" progId="">
                  <p:embed/>
                </p:oleObj>
              </mc:Choice>
              <mc:Fallback>
                <p:oleObj name="Equation" r:id="rId5" imgW="3568700" imgH="9398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0300" y="2198688"/>
                        <a:ext cx="7129463" cy="187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51" name="Line 11"/>
          <p:cNvSpPr>
            <a:spLocks noChangeShapeType="1"/>
          </p:cNvSpPr>
          <p:nvPr/>
        </p:nvSpPr>
        <p:spPr bwMode="auto">
          <a:xfrm>
            <a:off x="2555875" y="2895600"/>
            <a:ext cx="2663825" cy="0"/>
          </a:xfrm>
          <a:prstGeom prst="line">
            <a:avLst/>
          </a:prstGeom>
          <a:noFill/>
          <a:ln w="28575">
            <a:solidFill>
              <a:srgbClr val="0000FF"/>
            </a:solidFill>
            <a:round/>
            <a:headEnd/>
            <a:tailEnd/>
          </a:ln>
        </p:spPr>
        <p:txBody>
          <a:bodyPr/>
          <a:lstStyle/>
          <a:p>
            <a:endParaRPr lang="zh-CN" altLang="en-US"/>
          </a:p>
        </p:txBody>
      </p:sp>
      <p:sp>
        <p:nvSpPr>
          <p:cNvPr id="215052" name="Line 12"/>
          <p:cNvSpPr>
            <a:spLocks noChangeShapeType="1"/>
          </p:cNvSpPr>
          <p:nvPr/>
        </p:nvSpPr>
        <p:spPr bwMode="auto">
          <a:xfrm>
            <a:off x="3952875" y="2176463"/>
            <a:ext cx="0" cy="1439862"/>
          </a:xfrm>
          <a:prstGeom prst="line">
            <a:avLst/>
          </a:prstGeom>
          <a:noFill/>
          <a:ln w="28575">
            <a:solidFill>
              <a:srgbClr val="0000FF"/>
            </a:solidFill>
            <a:round/>
            <a:headEnd/>
            <a:tailEnd/>
          </a:ln>
        </p:spPr>
        <p:txBody>
          <a:bodyPr/>
          <a:lstStyle/>
          <a:p>
            <a:endParaRPr lang="zh-CN" altLang="en-US"/>
          </a:p>
        </p:txBody>
      </p:sp>
      <p:sp>
        <p:nvSpPr>
          <p:cNvPr id="215053" name="Rectangle 13"/>
          <p:cNvSpPr>
            <a:spLocks noChangeArrowheads="1"/>
          </p:cNvSpPr>
          <p:nvPr/>
        </p:nvSpPr>
        <p:spPr bwMode="auto">
          <a:xfrm>
            <a:off x="5292725" y="2276475"/>
            <a:ext cx="3024188" cy="11525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15054" name="Rectangle 14"/>
          <p:cNvSpPr>
            <a:spLocks noChangeArrowheads="1"/>
          </p:cNvSpPr>
          <p:nvPr/>
        </p:nvSpPr>
        <p:spPr bwMode="auto">
          <a:xfrm>
            <a:off x="2254250" y="3644900"/>
            <a:ext cx="2555875"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15055" name="Rectangle 15"/>
          <p:cNvSpPr>
            <a:spLocks noChangeArrowheads="1"/>
          </p:cNvSpPr>
          <p:nvPr/>
        </p:nvSpPr>
        <p:spPr bwMode="auto">
          <a:xfrm>
            <a:off x="4810125" y="3644900"/>
            <a:ext cx="2555875"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215042">
                                            <p:txEl>
                                              <p:pRg st="4" end="4"/>
                                            </p:txEl>
                                          </p:spTgt>
                                        </p:tgtEl>
                                        <p:attrNameLst>
                                          <p:attrName>style.visibility</p:attrName>
                                        </p:attrNameLst>
                                      </p:cBhvr>
                                      <p:to>
                                        <p:strVal val="visible"/>
                                      </p:to>
                                    </p:set>
                                    <p:anim by="(-#ppt_w*2)" calcmode="lin" valueType="num">
                                      <p:cBhvr rctx="PPT">
                                        <p:cTn id="7" dur="500" autoRev="1" fill="hold">
                                          <p:stCondLst>
                                            <p:cond delay="0"/>
                                          </p:stCondLst>
                                        </p:cTn>
                                        <p:tgtEl>
                                          <p:spTgt spid="215042">
                                            <p:txEl>
                                              <p:pRg st="4" end="4"/>
                                            </p:txEl>
                                          </p:spTgt>
                                        </p:tgtEl>
                                        <p:attrNameLst>
                                          <p:attrName>ppt_w</p:attrName>
                                        </p:attrNameLst>
                                      </p:cBhvr>
                                    </p:anim>
                                    <p:anim by="(#ppt_w*0.50)" calcmode="lin" valueType="num">
                                      <p:cBhvr>
                                        <p:cTn id="8" dur="500" decel="50000" autoRev="1" fill="hold">
                                          <p:stCondLst>
                                            <p:cond delay="0"/>
                                          </p:stCondLst>
                                        </p:cTn>
                                        <p:tgtEl>
                                          <p:spTgt spid="215042">
                                            <p:txEl>
                                              <p:pRg st="4" end="4"/>
                                            </p:txEl>
                                          </p:spTgt>
                                        </p:tgtEl>
                                        <p:attrNameLst>
                                          <p:attrName>ppt_x</p:attrName>
                                        </p:attrNameLst>
                                      </p:cBhvr>
                                    </p:anim>
                                    <p:anim from="(-#ppt_h/2)" to="(#ppt_y)" calcmode="lin" valueType="num">
                                      <p:cBhvr>
                                        <p:cTn id="9" dur="1000" fill="hold">
                                          <p:stCondLst>
                                            <p:cond delay="0"/>
                                          </p:stCondLst>
                                        </p:cTn>
                                        <p:tgtEl>
                                          <p:spTgt spid="215042">
                                            <p:txEl>
                                              <p:pRg st="4" end="4"/>
                                            </p:txEl>
                                          </p:spTgt>
                                        </p:tgtEl>
                                        <p:attrNameLst>
                                          <p:attrName>ppt_y</p:attrName>
                                        </p:attrNameLst>
                                      </p:cBhvr>
                                    </p:anim>
                                    <p:animRot by="21600000">
                                      <p:cBhvr>
                                        <p:cTn id="10" dur="1000" fill="hold">
                                          <p:stCondLst>
                                            <p:cond delay="0"/>
                                          </p:stCondLst>
                                        </p:cTn>
                                        <p:tgtEl>
                                          <p:spTgt spid="215042">
                                            <p:txEl>
                                              <p:pRg st="4" end="4"/>
                                            </p:txEl>
                                          </p:spTgt>
                                        </p:tgtEl>
                                        <p:attrNameLst>
                                          <p:attrName>r</p:attrName>
                                        </p:attrNameLst>
                                      </p:cBhvr>
                                    </p:animRot>
                                  </p:childTnLst>
                                </p:cTn>
                              </p:par>
                            </p:childTnLst>
                          </p:cTn>
                        </p:par>
                        <p:par>
                          <p:cTn id="11" fill="hold" nodeType="afterGroup">
                            <p:stCondLst>
                              <p:cond delay="1100"/>
                            </p:stCondLst>
                            <p:childTnLst>
                              <p:par>
                                <p:cTn id="12" presetID="22" presetClass="entr" presetSubtype="8" fill="hold" nodeType="afterEffect">
                                  <p:stCondLst>
                                    <p:cond delay="0"/>
                                  </p:stCondLst>
                                  <p:childTnLst>
                                    <p:set>
                                      <p:cBhvr>
                                        <p:cTn id="13" dur="1" fill="hold">
                                          <p:stCondLst>
                                            <p:cond delay="0"/>
                                          </p:stCondLst>
                                        </p:cTn>
                                        <p:tgtEl>
                                          <p:spTgt spid="215044"/>
                                        </p:tgtEl>
                                        <p:attrNameLst>
                                          <p:attrName>style.visibility</p:attrName>
                                        </p:attrNameLst>
                                      </p:cBhvr>
                                      <p:to>
                                        <p:strVal val="visible"/>
                                      </p:to>
                                    </p:set>
                                    <p:animEffect transition="in" filter="wipe(left)">
                                      <p:cBhvr>
                                        <p:cTn id="14" dur="500"/>
                                        <p:tgtEl>
                                          <p:spTgt spid="21504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15051"/>
                                        </p:tgtEl>
                                        <p:attrNameLst>
                                          <p:attrName>style.visibility</p:attrName>
                                        </p:attrNameLst>
                                      </p:cBhvr>
                                      <p:to>
                                        <p:strVal val="visible"/>
                                      </p:to>
                                    </p:set>
                                    <p:animEffect transition="in" filter="wipe(left)">
                                      <p:cBhvr>
                                        <p:cTn id="19" dur="500"/>
                                        <p:tgtEl>
                                          <p:spTgt spid="215051"/>
                                        </p:tgtEl>
                                      </p:cBhvr>
                                    </p:animEffect>
                                  </p:childTnLst>
                                </p:cTn>
                              </p:par>
                            </p:childTnLst>
                          </p:cTn>
                        </p:par>
                        <p:par>
                          <p:cTn id="20" fill="hold" nodeType="afterGroup">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215052"/>
                                        </p:tgtEl>
                                        <p:attrNameLst>
                                          <p:attrName>style.visibility</p:attrName>
                                        </p:attrNameLst>
                                      </p:cBhvr>
                                      <p:to>
                                        <p:strVal val="visible"/>
                                      </p:to>
                                    </p:set>
                                    <p:animEffect transition="in" filter="wipe(up)">
                                      <p:cBhvr>
                                        <p:cTn id="23" dur="500"/>
                                        <p:tgtEl>
                                          <p:spTgt spid="21505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grpId="0" nodeType="clickEffect">
                                  <p:stCondLst>
                                    <p:cond delay="0"/>
                                  </p:stCondLst>
                                  <p:childTnLst>
                                    <p:animEffect transition="out" filter="wipe(left)">
                                      <p:cBhvr>
                                        <p:cTn id="27" dur="500"/>
                                        <p:tgtEl>
                                          <p:spTgt spid="215053"/>
                                        </p:tgtEl>
                                      </p:cBhvr>
                                    </p:animEffect>
                                    <p:set>
                                      <p:cBhvr>
                                        <p:cTn id="28" dur="1" fill="hold">
                                          <p:stCondLst>
                                            <p:cond delay="499"/>
                                          </p:stCondLst>
                                        </p:cTn>
                                        <p:tgtEl>
                                          <p:spTgt spid="215053"/>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xit" presetSubtype="8" fill="hold" grpId="0" nodeType="clickEffect">
                                  <p:stCondLst>
                                    <p:cond delay="0"/>
                                  </p:stCondLst>
                                  <p:childTnLst>
                                    <p:animEffect transition="out" filter="wipe(left)">
                                      <p:cBhvr>
                                        <p:cTn id="32" dur="500"/>
                                        <p:tgtEl>
                                          <p:spTgt spid="215054"/>
                                        </p:tgtEl>
                                      </p:cBhvr>
                                    </p:animEffect>
                                    <p:set>
                                      <p:cBhvr>
                                        <p:cTn id="33" dur="1" fill="hold">
                                          <p:stCondLst>
                                            <p:cond delay="499"/>
                                          </p:stCondLst>
                                        </p:cTn>
                                        <p:tgtEl>
                                          <p:spTgt spid="215054"/>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xit" presetSubtype="8" fill="hold" grpId="0" nodeType="clickEffect">
                                  <p:stCondLst>
                                    <p:cond delay="0"/>
                                  </p:stCondLst>
                                  <p:childTnLst>
                                    <p:animEffect transition="out" filter="wipe(left)">
                                      <p:cBhvr>
                                        <p:cTn id="37" dur="500"/>
                                        <p:tgtEl>
                                          <p:spTgt spid="215055"/>
                                        </p:tgtEl>
                                      </p:cBhvr>
                                    </p:animEffect>
                                    <p:set>
                                      <p:cBhvr>
                                        <p:cTn id="38" dur="1" fill="hold">
                                          <p:stCondLst>
                                            <p:cond delay="499"/>
                                          </p:stCondLst>
                                        </p:cTn>
                                        <p:tgtEl>
                                          <p:spTgt spid="215055"/>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0" fill="hold" nodeType="clickEffect">
                                  <p:stCondLst>
                                    <p:cond delay="0"/>
                                  </p:stCondLst>
                                  <p:childTnLst>
                                    <p:set>
                                      <p:cBhvr>
                                        <p:cTn id="42" dur="1" fill="hold">
                                          <p:stCondLst>
                                            <p:cond delay="0"/>
                                          </p:stCondLst>
                                        </p:cTn>
                                        <p:tgtEl>
                                          <p:spTgt spid="215042">
                                            <p:txEl>
                                              <p:pRg st="8" end="8"/>
                                            </p:txEl>
                                          </p:spTgt>
                                        </p:tgtEl>
                                        <p:attrNameLst>
                                          <p:attrName>style.visibility</p:attrName>
                                        </p:attrNameLst>
                                      </p:cBhvr>
                                      <p:to>
                                        <p:strVal val="visible"/>
                                      </p:to>
                                    </p:set>
                                    <p:anim calcmode="lin" valueType="num">
                                      <p:cBhvr>
                                        <p:cTn id="43" dur="500" fill="hold"/>
                                        <p:tgtEl>
                                          <p:spTgt spid="215042">
                                            <p:txEl>
                                              <p:pRg st="8" end="8"/>
                                            </p:txEl>
                                          </p:spTgt>
                                        </p:tgtEl>
                                        <p:attrNameLst>
                                          <p:attrName>ppt_w</p:attrName>
                                        </p:attrNameLst>
                                      </p:cBhvr>
                                      <p:tavLst>
                                        <p:tav tm="0">
                                          <p:val>
                                            <p:fltVal val="0"/>
                                          </p:val>
                                        </p:tav>
                                        <p:tav tm="100000">
                                          <p:val>
                                            <p:strVal val="#ppt_w"/>
                                          </p:val>
                                        </p:tav>
                                      </p:tavLst>
                                    </p:anim>
                                    <p:anim calcmode="lin" valueType="num">
                                      <p:cBhvr>
                                        <p:cTn id="44" dur="500" fill="hold"/>
                                        <p:tgtEl>
                                          <p:spTgt spid="215042">
                                            <p:txEl>
                                              <p:pRg st="8" end="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1" grpId="0" animBg="1"/>
      <p:bldP spid="215052" grpId="0" animBg="1"/>
      <p:bldP spid="215053" grpId="0" animBg="1"/>
      <p:bldP spid="215054" grpId="0" animBg="1"/>
      <p:bldP spid="215055"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ChangeArrowheads="1"/>
          </p:cNvSpPr>
          <p:nvPr/>
        </p:nvSpPr>
        <p:spPr bwMode="auto">
          <a:xfrm>
            <a:off x="457200" y="882650"/>
            <a:ext cx="8231188" cy="4894263"/>
          </a:xfrm>
          <a:prstGeom prst="rect">
            <a:avLst/>
          </a:prstGeom>
          <a:noFill/>
          <a:ln w="9525">
            <a:noFill/>
            <a:miter lim="800000"/>
            <a:headEnd/>
            <a:tailEnd/>
          </a:ln>
        </p:spPr>
        <p:txBody>
          <a:bodyPr>
            <a:spAutoFit/>
          </a:bodyPr>
          <a:lstStyle/>
          <a:p>
            <a:pPr marL="342900" indent="-342900">
              <a:spcBef>
                <a:spcPct val="20000"/>
              </a:spcBef>
              <a:buClr>
                <a:srgbClr val="FF0000"/>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求矩阵                            的特征值和特征向量．</a:t>
            </a: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解（续）：</a:t>
            </a:r>
            <a:r>
              <a:rPr kumimoji="1" lang="zh-CN" altLang="en-US" sz="2400" b="1">
                <a:solidFill>
                  <a:srgbClr val="000000"/>
                </a:solidFill>
                <a:latin typeface="Times New Roman" pitchFamily="18" charset="0"/>
                <a:ea typeface="楷体_GB2312"/>
                <a:cs typeface="楷体_GB2312"/>
              </a:rPr>
              <a:t>当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kumimoji="1" lang="en-US"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时，因为</a:t>
            </a:r>
          </a:p>
          <a:p>
            <a:pPr marL="342900" indent="-342900">
              <a:spcBef>
                <a:spcPct val="20000"/>
              </a:spcBef>
              <a:buClr>
                <a:srgbClr val="FF0000"/>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解方程组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0</a:t>
            </a:r>
            <a:r>
              <a:rPr kumimoji="1" lang="zh-CN" altLang="en-US" sz="2400" b="1">
                <a:solidFill>
                  <a:srgbClr val="000000"/>
                </a:solidFill>
                <a:latin typeface="Times New Roman" pitchFamily="18" charset="0"/>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解得基础解系               ．</a:t>
            </a:r>
          </a:p>
        </p:txBody>
      </p:sp>
      <p:graphicFrame>
        <p:nvGraphicFramePr>
          <p:cNvPr id="338949" name="Object 5"/>
          <p:cNvGraphicFramePr>
            <a:graphicFrameLocks noChangeAspect="1"/>
          </p:cNvGraphicFramePr>
          <p:nvPr/>
        </p:nvGraphicFramePr>
        <p:xfrm>
          <a:off x="2081213" y="450850"/>
          <a:ext cx="2130425" cy="1393825"/>
        </p:xfrm>
        <a:graphic>
          <a:graphicData uri="http://schemas.openxmlformats.org/presentationml/2006/ole">
            <mc:AlternateContent xmlns:mc="http://schemas.openxmlformats.org/markup-compatibility/2006">
              <mc:Choice xmlns:v="urn:schemas-microsoft-com:vml" Requires="v">
                <p:oleObj spid="_x0000_s338997" name="Equation" r:id="rId3" imgW="1066800" imgH="698500" progId="">
                  <p:embed/>
                </p:oleObj>
              </mc:Choice>
              <mc:Fallback>
                <p:oleObj name="Equation" r:id="rId3" imgW="1066800" imgH="6985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213" y="450850"/>
                        <a:ext cx="21304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68" name="Object 6"/>
          <p:cNvGraphicFramePr>
            <a:graphicFrameLocks noChangeAspect="1"/>
          </p:cNvGraphicFramePr>
          <p:nvPr/>
        </p:nvGraphicFramePr>
        <p:xfrm>
          <a:off x="1693863" y="2857500"/>
          <a:ext cx="5708650" cy="1395413"/>
        </p:xfrm>
        <a:graphic>
          <a:graphicData uri="http://schemas.openxmlformats.org/presentationml/2006/ole">
            <mc:AlternateContent xmlns:mc="http://schemas.openxmlformats.org/markup-compatibility/2006">
              <mc:Choice xmlns:v="urn:schemas-microsoft-com:vml" Requires="v">
                <p:oleObj spid="_x0000_s338998" name="Equation" r:id="rId5" imgW="2857500" imgH="698500" progId="">
                  <p:embed/>
                </p:oleObj>
              </mc:Choice>
              <mc:Fallback>
                <p:oleObj name="Equation" r:id="rId5" imgW="2857500" imgH="6985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3863" y="2857500"/>
                        <a:ext cx="5708650" cy="1395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71" name="Object 7"/>
          <p:cNvGraphicFramePr>
            <a:graphicFrameLocks noChangeAspect="1"/>
          </p:cNvGraphicFramePr>
          <p:nvPr/>
        </p:nvGraphicFramePr>
        <p:xfrm>
          <a:off x="2397125" y="4800600"/>
          <a:ext cx="1166813" cy="1393825"/>
        </p:xfrm>
        <a:graphic>
          <a:graphicData uri="http://schemas.openxmlformats.org/presentationml/2006/ole">
            <mc:AlternateContent xmlns:mc="http://schemas.openxmlformats.org/markup-compatibility/2006">
              <mc:Choice xmlns:v="urn:schemas-microsoft-com:vml" Requires="v">
                <p:oleObj spid="_x0000_s338999" name="Equation" r:id="rId7" imgW="583947" imgH="698197" progId="">
                  <p:embed/>
                </p:oleObj>
              </mc:Choice>
              <mc:Fallback>
                <p:oleObj name="Equation" r:id="rId7" imgW="583947" imgH="698197"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7125" y="4800600"/>
                        <a:ext cx="1166813"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6072" name="Rectangle 8"/>
          <p:cNvSpPr>
            <a:spLocks noChangeArrowheads="1"/>
          </p:cNvSpPr>
          <p:nvPr/>
        </p:nvSpPr>
        <p:spPr bwMode="auto">
          <a:xfrm>
            <a:off x="3794125" y="5264150"/>
            <a:ext cx="4954588" cy="457200"/>
          </a:xfrm>
          <a:prstGeom prst="rect">
            <a:avLst/>
          </a:prstGeom>
          <a:noFill/>
          <a:ln w="9525">
            <a:noFill/>
            <a:miter lim="800000"/>
            <a:headEnd/>
            <a:tailEnd/>
          </a:ln>
        </p:spPr>
        <p:txBody>
          <a:bodyPr wrap="none">
            <a:spAutoFit/>
          </a:bodyPr>
          <a:lstStyle/>
          <a:p>
            <a:pPr marL="342900" indent="-342900">
              <a:spcBef>
                <a:spcPct val="20000"/>
              </a:spcBef>
              <a:buClr>
                <a:srgbClr val="FF0000"/>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k</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zh-CN" altLang="en-US"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k</a:t>
            </a:r>
            <a:r>
              <a:rPr kumimoji="1" lang="zh-CN" altLang="en-US" sz="2400" b="1" i="1">
                <a:solidFill>
                  <a:srgbClr val="FF0000"/>
                </a:solidFill>
                <a:latin typeface="Times New Roman" pitchFamily="18" charset="0"/>
                <a:ea typeface="楷体_GB2312"/>
                <a:cs typeface="楷体_GB2312"/>
              </a:rPr>
              <a:t> </a:t>
            </a:r>
            <a:r>
              <a:rPr kumimoji="1" lang="en-US" altLang="zh-CN" sz="2400" b="1">
                <a:solidFill>
                  <a:srgbClr val="FF0000"/>
                </a:solidFill>
                <a:latin typeface="Times New Roman" pitchFamily="18" charset="0"/>
                <a:ea typeface="楷体_GB2312"/>
                <a:cs typeface="楷体_GB2312"/>
              </a:rPr>
              <a:t>≠</a:t>
            </a:r>
            <a:r>
              <a:rPr kumimoji="1" lang="zh-CN" altLang="en-US" sz="2400" b="1">
                <a:solidFill>
                  <a:srgbClr val="FF0000"/>
                </a:solidFill>
                <a:latin typeface="Times New Roman" pitchFamily="18" charset="0"/>
                <a:ea typeface="楷体_GB2312"/>
                <a:cs typeface="楷体_GB2312"/>
              </a:rPr>
              <a:t> </a:t>
            </a:r>
            <a:r>
              <a:rPr kumimoji="1" lang="en-US" altLang="zh-CN" sz="2400" b="1">
                <a:solidFill>
                  <a:srgbClr val="FF0000"/>
                </a:solidFill>
                <a:latin typeface="Times New Roman" pitchFamily="18" charset="0"/>
                <a:ea typeface="楷体_GB2312"/>
                <a:cs typeface="楷体_GB2312"/>
              </a:rPr>
              <a:t>0</a:t>
            </a:r>
            <a:r>
              <a:rPr kumimoji="1" lang="zh-CN" altLang="en-US" sz="2400" b="1">
                <a:solidFill>
                  <a:srgbClr val="FF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就是对应的特征向量．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6068"/>
                                        </p:tgtEl>
                                        <p:attrNameLst>
                                          <p:attrName>style.visibility</p:attrName>
                                        </p:attrNameLst>
                                      </p:cBhvr>
                                      <p:to>
                                        <p:strVal val="visible"/>
                                      </p:to>
                                    </p:set>
                                    <p:animEffect transition="in" filter="wipe(left)">
                                      <p:cBhvr>
                                        <p:cTn id="7" dur="500"/>
                                        <p:tgtEl>
                                          <p:spTgt spid="216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6066">
                                            <p:txEl>
                                              <p:pRg st="8" end="8"/>
                                            </p:txEl>
                                          </p:spTgt>
                                        </p:tgtEl>
                                        <p:attrNameLst>
                                          <p:attrName>style.visibility</p:attrName>
                                        </p:attrNameLst>
                                      </p:cBhvr>
                                      <p:to>
                                        <p:strVal val="visible"/>
                                      </p:to>
                                    </p:set>
                                    <p:animEffect transition="in" filter="blinds(horizontal)">
                                      <p:cBhvr>
                                        <p:cTn id="12" dur="500"/>
                                        <p:tgtEl>
                                          <p:spTgt spid="216066">
                                            <p:txEl>
                                              <p:pRg st="8" end="8"/>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6066">
                                            <p:txEl>
                                              <p:pRg st="10" end="10"/>
                                            </p:txEl>
                                          </p:spTgt>
                                        </p:tgtEl>
                                        <p:attrNameLst>
                                          <p:attrName>style.visibility</p:attrName>
                                        </p:attrNameLst>
                                      </p:cBhvr>
                                      <p:to>
                                        <p:strVal val="visible"/>
                                      </p:to>
                                    </p:set>
                                    <p:animEffect transition="in" filter="blinds(horizontal)">
                                      <p:cBhvr>
                                        <p:cTn id="17" dur="500"/>
                                        <p:tgtEl>
                                          <p:spTgt spid="216066">
                                            <p:txEl>
                                              <p:pRg st="10" end="1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16071"/>
                                        </p:tgtEl>
                                        <p:attrNameLst>
                                          <p:attrName>style.visibility</p:attrName>
                                        </p:attrNameLst>
                                      </p:cBhvr>
                                      <p:to>
                                        <p:strVal val="visible"/>
                                      </p:to>
                                    </p:set>
                                    <p:animEffect transition="in" filter="blinds(horizontal)">
                                      <p:cBhvr>
                                        <p:cTn id="20" dur="500"/>
                                        <p:tgtEl>
                                          <p:spTgt spid="21607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0" presetClass="entr" presetSubtype="0" fill="hold" grpId="0" nodeType="clickEffect">
                                  <p:stCondLst>
                                    <p:cond delay="0"/>
                                  </p:stCondLst>
                                  <p:childTnLst>
                                    <p:set>
                                      <p:cBhvr>
                                        <p:cTn id="24" dur="1" fill="hold">
                                          <p:stCondLst>
                                            <p:cond delay="0"/>
                                          </p:stCondLst>
                                        </p:cTn>
                                        <p:tgtEl>
                                          <p:spTgt spid="216072"/>
                                        </p:tgtEl>
                                        <p:attrNameLst>
                                          <p:attrName>style.visibility</p:attrName>
                                        </p:attrNameLst>
                                      </p:cBhvr>
                                      <p:to>
                                        <p:strVal val="visible"/>
                                      </p:to>
                                    </p:set>
                                    <p:animEffect transition="in" filter="fade">
                                      <p:cBhvr>
                                        <p:cTn id="25" dur="800" decel="100000"/>
                                        <p:tgtEl>
                                          <p:spTgt spid="216072"/>
                                        </p:tgtEl>
                                      </p:cBhvr>
                                    </p:animEffect>
                                    <p:anim calcmode="lin" valueType="num">
                                      <p:cBhvr>
                                        <p:cTn id="26" dur="800" decel="100000" fill="hold"/>
                                        <p:tgtEl>
                                          <p:spTgt spid="216072"/>
                                        </p:tgtEl>
                                        <p:attrNameLst>
                                          <p:attrName>style.rotation</p:attrName>
                                        </p:attrNameLst>
                                      </p:cBhvr>
                                      <p:tavLst>
                                        <p:tav tm="0">
                                          <p:val>
                                            <p:fltVal val="-90"/>
                                          </p:val>
                                        </p:tav>
                                        <p:tav tm="100000">
                                          <p:val>
                                            <p:fltVal val="0"/>
                                          </p:val>
                                        </p:tav>
                                      </p:tavLst>
                                    </p:anim>
                                    <p:anim calcmode="lin" valueType="num">
                                      <p:cBhvr>
                                        <p:cTn id="27" dur="800" decel="100000" fill="hold"/>
                                        <p:tgtEl>
                                          <p:spTgt spid="216072"/>
                                        </p:tgtEl>
                                        <p:attrNameLst>
                                          <p:attrName>ppt_x</p:attrName>
                                        </p:attrNameLst>
                                      </p:cBhvr>
                                      <p:tavLst>
                                        <p:tav tm="0">
                                          <p:val>
                                            <p:strVal val="#ppt_x+0.4"/>
                                          </p:val>
                                        </p:tav>
                                        <p:tav tm="100000">
                                          <p:val>
                                            <p:strVal val="#ppt_x-0.05"/>
                                          </p:val>
                                        </p:tav>
                                      </p:tavLst>
                                    </p:anim>
                                    <p:anim calcmode="lin" valueType="num">
                                      <p:cBhvr>
                                        <p:cTn id="28" dur="800" decel="100000" fill="hold"/>
                                        <p:tgtEl>
                                          <p:spTgt spid="216072"/>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216072"/>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21607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2"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457200" y="882650"/>
            <a:ext cx="8231188" cy="5705475"/>
          </a:xfrm>
          <a:prstGeom prst="rect">
            <a:avLst/>
          </a:prstGeom>
          <a:noFill/>
          <a:ln w="9525">
            <a:noFill/>
            <a:miter lim="800000"/>
            <a:headEnd/>
            <a:tailEnd/>
          </a:ln>
        </p:spPr>
        <p:txBody>
          <a:bodyPr>
            <a:spAutoFit/>
          </a:bodyPr>
          <a:lstStyle/>
          <a:p>
            <a:pPr marL="342900" indent="-342900">
              <a:spcBef>
                <a:spcPct val="20000"/>
              </a:spcBef>
              <a:buClr>
                <a:srgbClr val="FF0000"/>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求矩阵                            的特征值和特征向量．</a:t>
            </a: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解（续）：</a:t>
            </a:r>
            <a:r>
              <a:rPr kumimoji="1" lang="zh-CN" altLang="en-US" sz="2400" b="1">
                <a:solidFill>
                  <a:srgbClr val="000000"/>
                </a:solidFill>
                <a:latin typeface="Times New Roman" pitchFamily="18" charset="0"/>
                <a:ea typeface="楷体_GB2312"/>
                <a:cs typeface="楷体_GB2312"/>
              </a:rPr>
              <a:t>当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 2 </a:t>
            </a:r>
            <a:r>
              <a:rPr kumimoji="1" lang="zh-CN" altLang="en-US" sz="2400" b="1">
                <a:solidFill>
                  <a:srgbClr val="000000"/>
                </a:solidFill>
                <a:latin typeface="Times New Roman" pitchFamily="18" charset="0"/>
                <a:ea typeface="楷体_GB2312"/>
                <a:cs typeface="楷体_GB2312"/>
              </a:rPr>
              <a:t>时，因为</a:t>
            </a:r>
          </a:p>
          <a:p>
            <a:pPr marL="342900" indent="-342900">
              <a:spcBef>
                <a:spcPct val="20000"/>
              </a:spcBef>
              <a:buClr>
                <a:srgbClr val="FF0000"/>
              </a:buClr>
              <a:buSzPct val="75000"/>
              <a:buFont typeface="Wingdings" pitchFamily="2" charset="2"/>
              <a:buNone/>
            </a:pPr>
            <a:endParaRPr kumimoji="1" lang="zh-CN" altLang="en-US" sz="2400" b="1">
              <a:solidFill>
                <a:srgbClr val="0000FF"/>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解方程组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0</a:t>
            </a:r>
            <a:r>
              <a:rPr kumimoji="1" lang="zh-CN" altLang="en-US" sz="2400" b="1">
                <a:solidFill>
                  <a:srgbClr val="000000"/>
                </a:solidFill>
                <a:latin typeface="Times New Roman" pitchFamily="18" charset="0"/>
                <a:ea typeface="楷体_GB2312"/>
                <a:cs typeface="楷体_GB2312"/>
              </a:rPr>
              <a:t>．</a:t>
            </a:r>
          </a:p>
          <a:p>
            <a:pPr marL="342900" indent="-342900">
              <a:lnSpc>
                <a:spcPct val="200000"/>
              </a:lnSpc>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解得基础解系                                            ．</a:t>
            </a:r>
          </a:p>
          <a:p>
            <a:pPr marL="342900" indent="-3429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FF0000"/>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FF0000"/>
                </a:solidFill>
                <a:latin typeface="Times New Roman" pitchFamily="18" charset="0"/>
                <a:ea typeface="楷体_GB2312"/>
                <a:cs typeface="楷体_GB2312"/>
              </a:rPr>
              <a:t>（</a:t>
            </a:r>
            <a:r>
              <a:rPr kumimoji="1" lang="en-US" altLang="zh-CN" sz="2400" b="1" i="1">
                <a:solidFill>
                  <a:srgbClr val="FF0000"/>
                </a:solidFill>
                <a:latin typeface="Times New Roman" pitchFamily="18" charset="0"/>
                <a:ea typeface="楷体_GB2312"/>
                <a:cs typeface="楷体_GB2312"/>
              </a:rPr>
              <a:t>k</a:t>
            </a:r>
            <a:r>
              <a:rPr kumimoji="1" lang="en-US" altLang="zh-CN" sz="2400" b="1" baseline="-25000">
                <a:solidFill>
                  <a:srgbClr val="FF0000"/>
                </a:solidFill>
                <a:latin typeface="Times New Roman" pitchFamily="18" charset="0"/>
                <a:ea typeface="楷体_GB2312"/>
                <a:cs typeface="楷体_GB2312"/>
              </a:rPr>
              <a:t>2 </a:t>
            </a:r>
            <a:r>
              <a:rPr kumimoji="1" lang="en-US" altLang="zh-CN" sz="2400" b="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k</a:t>
            </a:r>
            <a:r>
              <a:rPr kumimoji="1" lang="en-US" altLang="zh-CN" sz="2400" b="1" baseline="-25000">
                <a:solidFill>
                  <a:srgbClr val="FF0000"/>
                </a:solidFill>
                <a:latin typeface="Times New Roman" pitchFamily="18" charset="0"/>
                <a:ea typeface="楷体_GB2312"/>
                <a:cs typeface="楷体_GB2312"/>
              </a:rPr>
              <a:t>3</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不同时为零）</a:t>
            </a:r>
            <a:r>
              <a:rPr kumimoji="1" lang="zh-CN" altLang="en-US" sz="2400" b="1">
                <a:solidFill>
                  <a:srgbClr val="000000"/>
                </a:solidFill>
                <a:latin typeface="Times New Roman" pitchFamily="18" charset="0"/>
                <a:ea typeface="楷体_GB2312"/>
                <a:cs typeface="楷体_GB2312"/>
              </a:rPr>
              <a:t>就是对应的特征向量．</a:t>
            </a:r>
          </a:p>
        </p:txBody>
      </p:sp>
      <p:graphicFrame>
        <p:nvGraphicFramePr>
          <p:cNvPr id="339973" name="Object 5"/>
          <p:cNvGraphicFramePr>
            <a:graphicFrameLocks noChangeAspect="1"/>
          </p:cNvGraphicFramePr>
          <p:nvPr/>
        </p:nvGraphicFramePr>
        <p:xfrm>
          <a:off x="2081213" y="450850"/>
          <a:ext cx="2130425" cy="1393825"/>
        </p:xfrm>
        <a:graphic>
          <a:graphicData uri="http://schemas.openxmlformats.org/presentationml/2006/ole">
            <mc:AlternateContent xmlns:mc="http://schemas.openxmlformats.org/markup-compatibility/2006">
              <mc:Choice xmlns:v="urn:schemas-microsoft-com:vml" Requires="v">
                <p:oleObj spid="_x0000_s340021" name="Equation" r:id="rId3" imgW="1066800" imgH="698500" progId="">
                  <p:embed/>
                </p:oleObj>
              </mc:Choice>
              <mc:Fallback>
                <p:oleObj name="Equation" r:id="rId3" imgW="1066800" imgH="6985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213" y="450850"/>
                        <a:ext cx="21304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092" name="Object 6"/>
          <p:cNvGraphicFramePr>
            <a:graphicFrameLocks noChangeAspect="1"/>
          </p:cNvGraphicFramePr>
          <p:nvPr/>
        </p:nvGraphicFramePr>
        <p:xfrm>
          <a:off x="2263775" y="3041650"/>
          <a:ext cx="4567238" cy="1395413"/>
        </p:xfrm>
        <a:graphic>
          <a:graphicData uri="http://schemas.openxmlformats.org/presentationml/2006/ole">
            <mc:AlternateContent xmlns:mc="http://schemas.openxmlformats.org/markup-compatibility/2006">
              <mc:Choice xmlns:v="urn:schemas-microsoft-com:vml" Requires="v">
                <p:oleObj spid="_x0000_s340022" name="Equation" r:id="rId5" imgW="2286000" imgH="698500" progId="">
                  <p:embed/>
                </p:oleObj>
              </mc:Choice>
              <mc:Fallback>
                <p:oleObj name="Equation" r:id="rId5" imgW="2286000" imgH="6985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3775" y="3041650"/>
                        <a:ext cx="4567238" cy="1395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093" name="Object 7"/>
          <p:cNvGraphicFramePr>
            <a:graphicFrameLocks noChangeAspect="1"/>
          </p:cNvGraphicFramePr>
          <p:nvPr/>
        </p:nvGraphicFramePr>
        <p:xfrm>
          <a:off x="3124200" y="4606925"/>
          <a:ext cx="2662238" cy="1393825"/>
        </p:xfrm>
        <a:graphic>
          <a:graphicData uri="http://schemas.openxmlformats.org/presentationml/2006/ole">
            <mc:AlternateContent xmlns:mc="http://schemas.openxmlformats.org/markup-compatibility/2006">
              <mc:Choice xmlns:v="urn:schemas-microsoft-com:vml" Requires="v">
                <p:oleObj spid="_x0000_s340023" name="Equation" r:id="rId7" imgW="1333500" imgH="698500" progId="">
                  <p:embed/>
                </p:oleObj>
              </mc:Choice>
              <mc:Fallback>
                <p:oleObj name="Equation" r:id="rId7" imgW="1333500" imgH="69850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4606925"/>
                        <a:ext cx="2662238"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a:spLocks noChangeArrowheads="1"/>
          </p:cNvSpPr>
          <p:nvPr/>
        </p:nvSpPr>
        <p:spPr bwMode="auto">
          <a:xfrm>
            <a:off x="2071688" y="6072188"/>
            <a:ext cx="285750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7092"/>
                                        </p:tgtEl>
                                        <p:attrNameLst>
                                          <p:attrName>style.visibility</p:attrName>
                                        </p:attrNameLst>
                                      </p:cBhvr>
                                      <p:to>
                                        <p:strVal val="visible"/>
                                      </p:to>
                                    </p:set>
                                    <p:animEffect transition="in" filter="wipe(left)">
                                      <p:cBhvr>
                                        <p:cTn id="7" dur="500"/>
                                        <p:tgtEl>
                                          <p:spTgt spid="217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7090">
                                            <p:txEl>
                                              <p:pRg st="8" end="8"/>
                                            </p:txEl>
                                          </p:spTgt>
                                        </p:tgtEl>
                                        <p:attrNameLst>
                                          <p:attrName>style.visibility</p:attrName>
                                        </p:attrNameLst>
                                      </p:cBhvr>
                                      <p:to>
                                        <p:strVal val="visible"/>
                                      </p:to>
                                    </p:set>
                                    <p:animEffect transition="in" filter="blinds(horizontal)">
                                      <p:cBhvr>
                                        <p:cTn id="12" dur="500"/>
                                        <p:tgtEl>
                                          <p:spTgt spid="217090">
                                            <p:txEl>
                                              <p:pRg st="8" end="8"/>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7090">
                                            <p:txEl>
                                              <p:pRg st="9" end="9"/>
                                            </p:txEl>
                                          </p:spTgt>
                                        </p:tgtEl>
                                        <p:attrNameLst>
                                          <p:attrName>style.visibility</p:attrName>
                                        </p:attrNameLst>
                                      </p:cBhvr>
                                      <p:to>
                                        <p:strVal val="visible"/>
                                      </p:to>
                                    </p:set>
                                    <p:animEffect transition="in" filter="blinds(horizontal)">
                                      <p:cBhvr>
                                        <p:cTn id="17" dur="500"/>
                                        <p:tgtEl>
                                          <p:spTgt spid="217090">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17093"/>
                                        </p:tgtEl>
                                        <p:attrNameLst>
                                          <p:attrName>style.visibility</p:attrName>
                                        </p:attrNameLst>
                                      </p:cBhvr>
                                      <p:to>
                                        <p:strVal val="visible"/>
                                      </p:to>
                                    </p:set>
                                    <p:animEffect transition="in" filter="blinds(horizontal)">
                                      <p:cBhvr>
                                        <p:cTn id="20" dur="500"/>
                                        <p:tgtEl>
                                          <p:spTgt spid="21709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17090">
                                            <p:txEl>
                                              <p:pRg st="11" end="11"/>
                                            </p:txEl>
                                          </p:spTgt>
                                        </p:tgtEl>
                                        <p:attrNameLst>
                                          <p:attrName>style.visibility</p:attrName>
                                        </p:attrNameLst>
                                      </p:cBhvr>
                                      <p:to>
                                        <p:strVal val="visible"/>
                                      </p:to>
                                    </p:set>
                                    <p:animEffect transition="in" filter="blinds(horizontal)">
                                      <p:cBhvr>
                                        <p:cTn id="25" dur="500"/>
                                        <p:tgtEl>
                                          <p:spTgt spid="217090">
                                            <p:txEl>
                                              <p:pRg st="11" end="1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xit" presetSubtype="16" fill="hold" grpId="0" nodeType="clickEffect">
                                  <p:stCondLst>
                                    <p:cond delay="0"/>
                                  </p:stCondLst>
                                  <p:childTnLst>
                                    <p:animEffect transition="out" filter="box(in)">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5627" name="Text Box 2"/>
          <p:cNvSpPr txBox="1">
            <a:spLocks noChangeArrowheads="1"/>
          </p:cNvSpPr>
          <p:nvPr/>
        </p:nvSpPr>
        <p:spPr bwMode="auto">
          <a:xfrm>
            <a:off x="746125" y="450850"/>
            <a:ext cx="4470400" cy="519113"/>
          </a:xfrm>
          <a:prstGeom prst="rect">
            <a:avLst/>
          </a:prstGeom>
          <a:noFill/>
          <a:ln w="9525">
            <a:noFill/>
            <a:miter lim="800000"/>
            <a:headEnd/>
            <a:tailEnd/>
          </a:ln>
        </p:spPr>
        <p:txBody>
          <a:bodyPr wrap="none">
            <a:spAutoFit/>
          </a:bodyPr>
          <a:lstStyle/>
          <a:p>
            <a:r>
              <a:rPr lang="zh-CN" altLang="en-US" sz="2800" b="1">
                <a:solidFill>
                  <a:srgbClr val="0000FF"/>
                </a:solidFill>
                <a:latin typeface="Tahoma" pitchFamily="34" charset="0"/>
                <a:ea typeface="楷体_GB2312"/>
                <a:cs typeface="楷体_GB2312"/>
              </a:rPr>
              <a:t>思考题：</a:t>
            </a:r>
            <a:r>
              <a:rPr lang="zh-CN" altLang="en-US" sz="2800" b="1">
                <a:solidFill>
                  <a:srgbClr val="000000"/>
                </a:solidFill>
                <a:latin typeface="Tahoma" pitchFamily="34" charset="0"/>
                <a:ea typeface="楷体_GB2312"/>
                <a:cs typeface="楷体_GB2312"/>
              </a:rPr>
              <a:t>用定义计算行列式</a:t>
            </a:r>
          </a:p>
        </p:txBody>
      </p:sp>
      <p:sp>
        <p:nvSpPr>
          <p:cNvPr id="32771" name="Text Box 3"/>
          <p:cNvSpPr txBox="1">
            <a:spLocks noChangeArrowheads="1"/>
          </p:cNvSpPr>
          <p:nvPr/>
        </p:nvSpPr>
        <p:spPr bwMode="auto">
          <a:xfrm>
            <a:off x="822325" y="3333750"/>
            <a:ext cx="2684463" cy="519113"/>
          </a:xfrm>
          <a:prstGeom prst="rect">
            <a:avLst/>
          </a:prstGeom>
          <a:noFill/>
          <a:ln w="9525">
            <a:noFill/>
            <a:miter lim="800000"/>
            <a:headEnd/>
            <a:tailEnd/>
          </a:ln>
        </p:spPr>
        <p:txBody>
          <a:bodyPr wrap="none">
            <a:spAutoFit/>
          </a:bodyPr>
          <a:lstStyle/>
          <a:p>
            <a:r>
              <a:rPr lang="zh-CN" altLang="en-US" sz="2800" b="1">
                <a:solidFill>
                  <a:srgbClr val="000000"/>
                </a:solidFill>
                <a:latin typeface="Tahoma" pitchFamily="34" charset="0"/>
                <a:ea typeface="楷体_GB2312"/>
                <a:cs typeface="楷体_GB2312"/>
              </a:rPr>
              <a:t>解：用树图分析</a:t>
            </a:r>
          </a:p>
        </p:txBody>
      </p:sp>
      <p:sp>
        <p:nvSpPr>
          <p:cNvPr id="32772" name="Text Box 4"/>
          <p:cNvSpPr txBox="1">
            <a:spLocks noChangeArrowheads="1"/>
          </p:cNvSpPr>
          <p:nvPr/>
        </p:nvSpPr>
        <p:spPr bwMode="auto">
          <a:xfrm>
            <a:off x="1584325" y="4341813"/>
            <a:ext cx="611188" cy="579437"/>
          </a:xfrm>
          <a:prstGeom prst="rect">
            <a:avLst/>
          </a:prstGeom>
          <a:noFill/>
          <a:ln w="9525">
            <a:noFill/>
            <a:miter lim="800000"/>
            <a:headEnd/>
            <a:tailEnd/>
          </a:ln>
        </p:spPr>
        <p:txBody>
          <a:bodyPr wrap="none">
            <a:spAutoFit/>
          </a:bodyPr>
          <a:lstStyle/>
          <a:p>
            <a:r>
              <a:rPr lang="en-US" altLang="zh-CN" sz="3200" b="1">
                <a:solidFill>
                  <a:srgbClr val="FF0066"/>
                </a:solidFill>
                <a:latin typeface="Symbol" pitchFamily="18" charset="2"/>
                <a:ea typeface="仿宋_GB2312"/>
                <a:cs typeface="仿宋_GB2312"/>
              </a:rPr>
              <a:t>-1</a:t>
            </a:r>
          </a:p>
        </p:txBody>
      </p:sp>
      <p:sp>
        <p:nvSpPr>
          <p:cNvPr id="32773" name="Line 5"/>
          <p:cNvSpPr>
            <a:spLocks noChangeShapeType="1"/>
          </p:cNvSpPr>
          <p:nvPr/>
        </p:nvSpPr>
        <p:spPr bwMode="auto">
          <a:xfrm flipV="1">
            <a:off x="2197100" y="4330700"/>
            <a:ext cx="609600" cy="304800"/>
          </a:xfrm>
          <a:prstGeom prst="line">
            <a:avLst/>
          </a:prstGeom>
          <a:noFill/>
          <a:ln w="19050">
            <a:solidFill>
              <a:schemeClr val="tx1"/>
            </a:solidFill>
            <a:round/>
            <a:headEnd/>
            <a:tailEnd/>
          </a:ln>
        </p:spPr>
        <p:txBody>
          <a:bodyPr wrap="none" anchor="ctr">
            <a:spAutoFit/>
          </a:bodyPr>
          <a:lstStyle/>
          <a:p>
            <a:endParaRPr lang="zh-CN" altLang="en-US"/>
          </a:p>
        </p:txBody>
      </p:sp>
      <p:sp>
        <p:nvSpPr>
          <p:cNvPr id="32774" name="Line 6"/>
          <p:cNvSpPr>
            <a:spLocks noChangeShapeType="1"/>
          </p:cNvSpPr>
          <p:nvPr/>
        </p:nvSpPr>
        <p:spPr bwMode="auto">
          <a:xfrm>
            <a:off x="2197100" y="4635500"/>
            <a:ext cx="685800" cy="304800"/>
          </a:xfrm>
          <a:prstGeom prst="line">
            <a:avLst/>
          </a:prstGeom>
          <a:noFill/>
          <a:ln w="19050">
            <a:solidFill>
              <a:schemeClr val="tx1"/>
            </a:solidFill>
            <a:round/>
            <a:headEnd/>
            <a:tailEnd/>
          </a:ln>
        </p:spPr>
        <p:txBody>
          <a:bodyPr wrap="none" anchor="ctr">
            <a:spAutoFit/>
          </a:bodyPr>
          <a:lstStyle/>
          <a:p>
            <a:endParaRPr lang="zh-CN" altLang="en-US"/>
          </a:p>
        </p:txBody>
      </p:sp>
      <p:sp>
        <p:nvSpPr>
          <p:cNvPr id="32775" name="Text Box 7"/>
          <p:cNvSpPr txBox="1">
            <a:spLocks noChangeArrowheads="1"/>
          </p:cNvSpPr>
          <p:nvPr/>
        </p:nvSpPr>
        <p:spPr bwMode="auto">
          <a:xfrm>
            <a:off x="2905125" y="3960813"/>
            <a:ext cx="387350" cy="579437"/>
          </a:xfrm>
          <a:prstGeom prst="rect">
            <a:avLst/>
          </a:prstGeom>
          <a:noFill/>
          <a:ln w="9525">
            <a:noFill/>
            <a:miter lim="800000"/>
            <a:headEnd/>
            <a:tailEnd/>
          </a:ln>
        </p:spPr>
        <p:txBody>
          <a:bodyPr wrap="none">
            <a:spAutoFit/>
          </a:bodyPr>
          <a:lstStyle/>
          <a:p>
            <a:r>
              <a:rPr lang="en-US" altLang="zh-CN" sz="3200" b="1">
                <a:solidFill>
                  <a:srgbClr val="FF0066"/>
                </a:solidFill>
                <a:latin typeface="Symbol" pitchFamily="18" charset="2"/>
                <a:ea typeface="仿宋_GB2312"/>
                <a:cs typeface="仿宋_GB2312"/>
              </a:rPr>
              <a:t>1</a:t>
            </a:r>
            <a:endParaRPr lang="en-US" altLang="zh-CN" sz="3200" b="1">
              <a:solidFill>
                <a:srgbClr val="FF0066"/>
              </a:solidFill>
              <a:latin typeface="Tahoma" pitchFamily="34" charset="0"/>
              <a:ea typeface="仿宋_GB2312"/>
              <a:cs typeface="仿宋_GB2312"/>
            </a:endParaRPr>
          </a:p>
        </p:txBody>
      </p:sp>
      <p:sp>
        <p:nvSpPr>
          <p:cNvPr id="32776" name="Text Box 8"/>
          <p:cNvSpPr txBox="1">
            <a:spLocks noChangeArrowheads="1"/>
          </p:cNvSpPr>
          <p:nvPr/>
        </p:nvSpPr>
        <p:spPr bwMode="auto">
          <a:xfrm>
            <a:off x="2905125" y="4646613"/>
            <a:ext cx="387350" cy="579437"/>
          </a:xfrm>
          <a:prstGeom prst="rect">
            <a:avLst/>
          </a:prstGeom>
          <a:noFill/>
          <a:ln w="9525">
            <a:noFill/>
            <a:miter lim="800000"/>
            <a:headEnd/>
            <a:tailEnd/>
          </a:ln>
        </p:spPr>
        <p:txBody>
          <a:bodyPr wrap="none">
            <a:spAutoFit/>
          </a:bodyPr>
          <a:lstStyle/>
          <a:p>
            <a:r>
              <a:rPr lang="en-US" altLang="zh-CN" sz="3200" b="1">
                <a:solidFill>
                  <a:srgbClr val="FF0066"/>
                </a:solidFill>
                <a:latin typeface="Symbol" pitchFamily="18" charset="2"/>
                <a:ea typeface="仿宋_GB2312"/>
                <a:cs typeface="仿宋_GB2312"/>
              </a:rPr>
              <a:t>3</a:t>
            </a:r>
            <a:endParaRPr lang="en-US" altLang="zh-CN" sz="3200" b="1">
              <a:solidFill>
                <a:srgbClr val="FF0066"/>
              </a:solidFill>
              <a:latin typeface="Tahoma" pitchFamily="34" charset="0"/>
              <a:ea typeface="仿宋_GB2312"/>
              <a:cs typeface="仿宋_GB2312"/>
            </a:endParaRPr>
          </a:p>
        </p:txBody>
      </p:sp>
      <p:sp>
        <p:nvSpPr>
          <p:cNvPr id="32777" name="Line 9"/>
          <p:cNvSpPr>
            <a:spLocks noChangeShapeType="1"/>
          </p:cNvSpPr>
          <p:nvPr/>
        </p:nvSpPr>
        <p:spPr bwMode="auto">
          <a:xfrm flipV="1">
            <a:off x="3251200" y="3733800"/>
            <a:ext cx="787400" cy="444500"/>
          </a:xfrm>
          <a:prstGeom prst="line">
            <a:avLst/>
          </a:prstGeom>
          <a:noFill/>
          <a:ln w="19050">
            <a:solidFill>
              <a:schemeClr val="tx1"/>
            </a:solidFill>
            <a:round/>
            <a:headEnd/>
            <a:tailEnd/>
          </a:ln>
        </p:spPr>
        <p:txBody>
          <a:bodyPr anchor="ctr">
            <a:spAutoFit/>
          </a:bodyPr>
          <a:lstStyle/>
          <a:p>
            <a:endParaRPr lang="zh-CN" altLang="en-US"/>
          </a:p>
        </p:txBody>
      </p:sp>
      <p:sp>
        <p:nvSpPr>
          <p:cNvPr id="32778" name="Line 10"/>
          <p:cNvSpPr>
            <a:spLocks noChangeShapeType="1"/>
          </p:cNvSpPr>
          <p:nvPr/>
        </p:nvSpPr>
        <p:spPr bwMode="auto">
          <a:xfrm>
            <a:off x="3251200" y="4178300"/>
            <a:ext cx="787400" cy="241300"/>
          </a:xfrm>
          <a:prstGeom prst="line">
            <a:avLst/>
          </a:prstGeom>
          <a:noFill/>
          <a:ln w="19050">
            <a:solidFill>
              <a:schemeClr val="tx1"/>
            </a:solidFill>
            <a:round/>
            <a:headEnd/>
            <a:tailEnd/>
          </a:ln>
        </p:spPr>
        <p:txBody>
          <a:bodyPr anchor="ctr">
            <a:spAutoFit/>
          </a:bodyPr>
          <a:lstStyle/>
          <a:p>
            <a:endParaRPr lang="zh-CN" altLang="en-US"/>
          </a:p>
        </p:txBody>
      </p:sp>
      <p:sp>
        <p:nvSpPr>
          <p:cNvPr id="32779" name="Line 11"/>
          <p:cNvSpPr>
            <a:spLocks noChangeShapeType="1"/>
          </p:cNvSpPr>
          <p:nvPr/>
        </p:nvSpPr>
        <p:spPr bwMode="auto">
          <a:xfrm flipV="1">
            <a:off x="3251200" y="4876800"/>
            <a:ext cx="787400" cy="139700"/>
          </a:xfrm>
          <a:prstGeom prst="line">
            <a:avLst/>
          </a:prstGeom>
          <a:noFill/>
          <a:ln w="19050">
            <a:solidFill>
              <a:schemeClr val="tx1"/>
            </a:solidFill>
            <a:round/>
            <a:headEnd/>
            <a:tailEnd/>
          </a:ln>
        </p:spPr>
        <p:txBody>
          <a:bodyPr anchor="ctr">
            <a:spAutoFit/>
          </a:bodyPr>
          <a:lstStyle/>
          <a:p>
            <a:endParaRPr lang="zh-CN" altLang="en-US"/>
          </a:p>
        </p:txBody>
      </p:sp>
      <p:sp>
        <p:nvSpPr>
          <p:cNvPr id="32780" name="Line 12"/>
          <p:cNvSpPr>
            <a:spLocks noChangeShapeType="1"/>
          </p:cNvSpPr>
          <p:nvPr/>
        </p:nvSpPr>
        <p:spPr bwMode="auto">
          <a:xfrm>
            <a:off x="3251200" y="5016500"/>
            <a:ext cx="787400" cy="469900"/>
          </a:xfrm>
          <a:prstGeom prst="line">
            <a:avLst/>
          </a:prstGeom>
          <a:noFill/>
          <a:ln w="19050">
            <a:solidFill>
              <a:schemeClr val="tx1"/>
            </a:solidFill>
            <a:round/>
            <a:headEnd/>
            <a:tailEnd/>
          </a:ln>
        </p:spPr>
        <p:txBody>
          <a:bodyPr anchor="ctr">
            <a:spAutoFit/>
          </a:bodyPr>
          <a:lstStyle/>
          <a:p>
            <a:endParaRPr lang="zh-CN" altLang="en-US"/>
          </a:p>
        </p:txBody>
      </p:sp>
      <p:sp>
        <p:nvSpPr>
          <p:cNvPr id="32781" name="Text Box 13"/>
          <p:cNvSpPr txBox="1">
            <a:spLocks noChangeArrowheads="1"/>
          </p:cNvSpPr>
          <p:nvPr/>
        </p:nvSpPr>
        <p:spPr bwMode="auto">
          <a:xfrm>
            <a:off x="4051300" y="3340100"/>
            <a:ext cx="473075" cy="579438"/>
          </a:xfrm>
          <a:prstGeom prst="rect">
            <a:avLst/>
          </a:prstGeom>
          <a:noFill/>
          <a:ln w="9525">
            <a:noFill/>
            <a:miter lim="800000"/>
            <a:headEnd/>
            <a:tailEnd/>
          </a:ln>
        </p:spPr>
        <p:txBody>
          <a:bodyPr>
            <a:spAutoFit/>
          </a:bodyPr>
          <a:lstStyle/>
          <a:p>
            <a:r>
              <a:rPr lang="en-US" altLang="zh-CN" sz="3200" b="1">
                <a:solidFill>
                  <a:srgbClr val="FF0066"/>
                </a:solidFill>
                <a:latin typeface="Symbol" pitchFamily="18" charset="2"/>
                <a:ea typeface="仿宋_GB2312"/>
                <a:cs typeface="仿宋_GB2312"/>
              </a:rPr>
              <a:t>3</a:t>
            </a:r>
            <a:endParaRPr lang="en-US" altLang="zh-CN" sz="3200" b="1">
              <a:solidFill>
                <a:srgbClr val="FF0066"/>
              </a:solidFill>
              <a:latin typeface="Tahoma" pitchFamily="34" charset="0"/>
              <a:ea typeface="仿宋_GB2312"/>
              <a:cs typeface="仿宋_GB2312"/>
            </a:endParaRPr>
          </a:p>
        </p:txBody>
      </p:sp>
      <p:sp>
        <p:nvSpPr>
          <p:cNvPr id="32782" name="Text Box 14"/>
          <p:cNvSpPr txBox="1">
            <a:spLocks noChangeArrowheads="1"/>
          </p:cNvSpPr>
          <p:nvPr/>
        </p:nvSpPr>
        <p:spPr bwMode="auto">
          <a:xfrm>
            <a:off x="4051300" y="4049713"/>
            <a:ext cx="387350" cy="579437"/>
          </a:xfrm>
          <a:prstGeom prst="rect">
            <a:avLst/>
          </a:prstGeom>
          <a:noFill/>
          <a:ln w="9525">
            <a:noFill/>
            <a:miter lim="800000"/>
            <a:headEnd/>
            <a:tailEnd/>
          </a:ln>
        </p:spPr>
        <p:txBody>
          <a:bodyPr wrap="none">
            <a:spAutoFit/>
          </a:bodyPr>
          <a:lstStyle/>
          <a:p>
            <a:r>
              <a:rPr lang="en-US" altLang="zh-CN" sz="3200" b="1">
                <a:solidFill>
                  <a:srgbClr val="FF0066"/>
                </a:solidFill>
                <a:latin typeface="Symbol" pitchFamily="18" charset="2"/>
                <a:ea typeface="仿宋_GB2312"/>
                <a:cs typeface="仿宋_GB2312"/>
              </a:rPr>
              <a:t>1</a:t>
            </a:r>
          </a:p>
        </p:txBody>
      </p:sp>
      <p:sp>
        <p:nvSpPr>
          <p:cNvPr id="32783" name="Text Box 15"/>
          <p:cNvSpPr txBox="1">
            <a:spLocks noChangeArrowheads="1"/>
          </p:cNvSpPr>
          <p:nvPr/>
        </p:nvSpPr>
        <p:spPr bwMode="auto">
          <a:xfrm>
            <a:off x="4051300" y="4583113"/>
            <a:ext cx="387350" cy="579437"/>
          </a:xfrm>
          <a:prstGeom prst="rect">
            <a:avLst/>
          </a:prstGeom>
          <a:noFill/>
          <a:ln w="9525">
            <a:noFill/>
            <a:miter lim="800000"/>
            <a:headEnd/>
            <a:tailEnd/>
          </a:ln>
        </p:spPr>
        <p:txBody>
          <a:bodyPr wrap="none">
            <a:spAutoFit/>
          </a:bodyPr>
          <a:lstStyle/>
          <a:p>
            <a:r>
              <a:rPr lang="en-US" altLang="zh-CN" sz="3200" b="1">
                <a:solidFill>
                  <a:srgbClr val="FF0066"/>
                </a:solidFill>
                <a:latin typeface="Symbol" pitchFamily="18" charset="2"/>
                <a:ea typeface="仿宋_GB2312"/>
                <a:cs typeface="仿宋_GB2312"/>
              </a:rPr>
              <a:t>2</a:t>
            </a:r>
          </a:p>
        </p:txBody>
      </p:sp>
      <p:sp>
        <p:nvSpPr>
          <p:cNvPr id="32784" name="Text Box 16"/>
          <p:cNvSpPr txBox="1">
            <a:spLocks noChangeArrowheads="1"/>
          </p:cNvSpPr>
          <p:nvPr/>
        </p:nvSpPr>
        <p:spPr bwMode="auto">
          <a:xfrm>
            <a:off x="4051300" y="5268913"/>
            <a:ext cx="387350" cy="579437"/>
          </a:xfrm>
          <a:prstGeom prst="rect">
            <a:avLst/>
          </a:prstGeom>
          <a:noFill/>
          <a:ln w="9525">
            <a:noFill/>
            <a:miter lim="800000"/>
            <a:headEnd/>
            <a:tailEnd/>
          </a:ln>
        </p:spPr>
        <p:txBody>
          <a:bodyPr wrap="none">
            <a:spAutoFit/>
          </a:bodyPr>
          <a:lstStyle/>
          <a:p>
            <a:r>
              <a:rPr lang="en-US" altLang="zh-CN" sz="3200" b="1">
                <a:solidFill>
                  <a:srgbClr val="FF0066"/>
                </a:solidFill>
                <a:latin typeface="Symbol" pitchFamily="18" charset="2"/>
                <a:ea typeface="仿宋_GB2312"/>
                <a:cs typeface="仿宋_GB2312"/>
              </a:rPr>
              <a:t>3</a:t>
            </a:r>
          </a:p>
        </p:txBody>
      </p:sp>
      <p:sp>
        <p:nvSpPr>
          <p:cNvPr id="32785" name="Line 17"/>
          <p:cNvSpPr>
            <a:spLocks noChangeShapeType="1"/>
          </p:cNvSpPr>
          <p:nvPr/>
        </p:nvSpPr>
        <p:spPr bwMode="auto">
          <a:xfrm flipV="1">
            <a:off x="4394200" y="3644900"/>
            <a:ext cx="762000" cy="0"/>
          </a:xfrm>
          <a:prstGeom prst="line">
            <a:avLst/>
          </a:prstGeom>
          <a:noFill/>
          <a:ln w="19050">
            <a:solidFill>
              <a:schemeClr val="tx1"/>
            </a:solidFill>
            <a:round/>
            <a:headEnd/>
            <a:tailEnd/>
          </a:ln>
        </p:spPr>
        <p:txBody>
          <a:bodyPr anchor="ctr">
            <a:spAutoFit/>
          </a:bodyPr>
          <a:lstStyle/>
          <a:p>
            <a:endParaRPr lang="zh-CN" altLang="en-US"/>
          </a:p>
        </p:txBody>
      </p:sp>
      <p:sp>
        <p:nvSpPr>
          <p:cNvPr id="32786" name="Line 18"/>
          <p:cNvSpPr>
            <a:spLocks noChangeShapeType="1"/>
          </p:cNvSpPr>
          <p:nvPr/>
        </p:nvSpPr>
        <p:spPr bwMode="auto">
          <a:xfrm flipV="1">
            <a:off x="4470400" y="4330700"/>
            <a:ext cx="685800" cy="0"/>
          </a:xfrm>
          <a:prstGeom prst="line">
            <a:avLst/>
          </a:prstGeom>
          <a:noFill/>
          <a:ln w="19050">
            <a:solidFill>
              <a:schemeClr val="tx1"/>
            </a:solidFill>
            <a:round/>
            <a:headEnd/>
            <a:tailEnd/>
          </a:ln>
        </p:spPr>
        <p:txBody>
          <a:bodyPr anchor="ctr">
            <a:spAutoFit/>
          </a:bodyPr>
          <a:lstStyle/>
          <a:p>
            <a:endParaRPr lang="zh-CN" altLang="en-US"/>
          </a:p>
        </p:txBody>
      </p:sp>
      <p:sp>
        <p:nvSpPr>
          <p:cNvPr id="32787" name="Line 19"/>
          <p:cNvSpPr>
            <a:spLocks noChangeShapeType="1"/>
          </p:cNvSpPr>
          <p:nvPr/>
        </p:nvSpPr>
        <p:spPr bwMode="auto">
          <a:xfrm flipV="1">
            <a:off x="4470400" y="4940300"/>
            <a:ext cx="685800" cy="0"/>
          </a:xfrm>
          <a:prstGeom prst="line">
            <a:avLst/>
          </a:prstGeom>
          <a:noFill/>
          <a:ln w="19050">
            <a:solidFill>
              <a:schemeClr val="tx1"/>
            </a:solidFill>
            <a:round/>
            <a:headEnd/>
            <a:tailEnd/>
          </a:ln>
        </p:spPr>
        <p:txBody>
          <a:bodyPr anchor="ctr">
            <a:spAutoFit/>
          </a:bodyPr>
          <a:lstStyle/>
          <a:p>
            <a:endParaRPr lang="zh-CN" altLang="en-US"/>
          </a:p>
        </p:txBody>
      </p:sp>
      <p:sp>
        <p:nvSpPr>
          <p:cNvPr id="32788" name="Line 20"/>
          <p:cNvSpPr>
            <a:spLocks noChangeShapeType="1"/>
          </p:cNvSpPr>
          <p:nvPr/>
        </p:nvSpPr>
        <p:spPr bwMode="auto">
          <a:xfrm flipV="1">
            <a:off x="4470400" y="5588000"/>
            <a:ext cx="762000" cy="0"/>
          </a:xfrm>
          <a:prstGeom prst="line">
            <a:avLst/>
          </a:prstGeom>
          <a:noFill/>
          <a:ln w="19050">
            <a:solidFill>
              <a:schemeClr val="tx1"/>
            </a:solidFill>
            <a:round/>
            <a:headEnd/>
            <a:tailEnd/>
          </a:ln>
        </p:spPr>
        <p:txBody>
          <a:bodyPr anchor="ctr">
            <a:spAutoFit/>
          </a:bodyPr>
          <a:lstStyle/>
          <a:p>
            <a:endParaRPr lang="zh-CN" altLang="en-US"/>
          </a:p>
        </p:txBody>
      </p:sp>
      <p:sp>
        <p:nvSpPr>
          <p:cNvPr id="32789" name="Text Box 21"/>
          <p:cNvSpPr txBox="1">
            <a:spLocks noChangeArrowheads="1"/>
          </p:cNvSpPr>
          <p:nvPr/>
        </p:nvSpPr>
        <p:spPr bwMode="auto">
          <a:xfrm>
            <a:off x="5219700" y="3313113"/>
            <a:ext cx="611188" cy="579437"/>
          </a:xfrm>
          <a:prstGeom prst="rect">
            <a:avLst/>
          </a:prstGeom>
          <a:noFill/>
          <a:ln w="9525">
            <a:noFill/>
            <a:miter lim="800000"/>
            <a:headEnd/>
            <a:tailEnd/>
          </a:ln>
        </p:spPr>
        <p:txBody>
          <a:bodyPr wrap="none">
            <a:spAutoFit/>
          </a:bodyPr>
          <a:lstStyle/>
          <a:p>
            <a:r>
              <a:rPr lang="en-US" altLang="zh-CN" sz="3200" b="1">
                <a:solidFill>
                  <a:srgbClr val="FF0066"/>
                </a:solidFill>
                <a:latin typeface="Symbol" pitchFamily="18" charset="2"/>
                <a:ea typeface="仿宋_GB2312"/>
                <a:cs typeface="仿宋_GB2312"/>
              </a:rPr>
              <a:t>-1</a:t>
            </a:r>
          </a:p>
        </p:txBody>
      </p:sp>
      <p:sp>
        <p:nvSpPr>
          <p:cNvPr id="32790" name="Text Box 22"/>
          <p:cNvSpPr txBox="1">
            <a:spLocks noChangeArrowheads="1"/>
          </p:cNvSpPr>
          <p:nvPr/>
        </p:nvSpPr>
        <p:spPr bwMode="auto">
          <a:xfrm>
            <a:off x="5219700" y="3998913"/>
            <a:ext cx="611188" cy="579437"/>
          </a:xfrm>
          <a:prstGeom prst="rect">
            <a:avLst/>
          </a:prstGeom>
          <a:noFill/>
          <a:ln w="9525">
            <a:noFill/>
            <a:miter lim="800000"/>
            <a:headEnd/>
            <a:tailEnd/>
          </a:ln>
        </p:spPr>
        <p:txBody>
          <a:bodyPr wrap="none">
            <a:spAutoFit/>
          </a:bodyPr>
          <a:lstStyle/>
          <a:p>
            <a:r>
              <a:rPr lang="en-US" altLang="zh-CN" sz="3200" b="1">
                <a:solidFill>
                  <a:srgbClr val="FF0066"/>
                </a:solidFill>
                <a:latin typeface="Symbol" pitchFamily="18" charset="2"/>
                <a:ea typeface="仿宋_GB2312"/>
                <a:cs typeface="仿宋_GB2312"/>
              </a:rPr>
              <a:t>-2</a:t>
            </a:r>
          </a:p>
        </p:txBody>
      </p:sp>
      <p:sp>
        <p:nvSpPr>
          <p:cNvPr id="32791" name="Text Box 23"/>
          <p:cNvSpPr txBox="1">
            <a:spLocks noChangeArrowheads="1"/>
          </p:cNvSpPr>
          <p:nvPr/>
        </p:nvSpPr>
        <p:spPr bwMode="auto">
          <a:xfrm>
            <a:off x="5219700" y="4592638"/>
            <a:ext cx="611188" cy="579437"/>
          </a:xfrm>
          <a:prstGeom prst="rect">
            <a:avLst/>
          </a:prstGeom>
          <a:noFill/>
          <a:ln w="9525">
            <a:noFill/>
            <a:miter lim="800000"/>
            <a:headEnd/>
            <a:tailEnd/>
          </a:ln>
        </p:spPr>
        <p:txBody>
          <a:bodyPr wrap="none">
            <a:spAutoFit/>
          </a:bodyPr>
          <a:lstStyle/>
          <a:p>
            <a:r>
              <a:rPr lang="en-US" altLang="zh-CN" sz="3200" b="1">
                <a:solidFill>
                  <a:srgbClr val="FF0066"/>
                </a:solidFill>
                <a:latin typeface="Symbol" pitchFamily="18" charset="2"/>
                <a:ea typeface="仿宋_GB2312"/>
                <a:cs typeface="仿宋_GB2312"/>
              </a:rPr>
              <a:t>-2</a:t>
            </a:r>
          </a:p>
        </p:txBody>
      </p:sp>
      <p:sp>
        <p:nvSpPr>
          <p:cNvPr id="32792" name="Text Box 24"/>
          <p:cNvSpPr txBox="1">
            <a:spLocks noChangeArrowheads="1"/>
          </p:cNvSpPr>
          <p:nvPr/>
        </p:nvSpPr>
        <p:spPr bwMode="auto">
          <a:xfrm>
            <a:off x="5219700" y="5268913"/>
            <a:ext cx="611188" cy="579437"/>
          </a:xfrm>
          <a:prstGeom prst="rect">
            <a:avLst/>
          </a:prstGeom>
          <a:noFill/>
          <a:ln w="9525">
            <a:noFill/>
            <a:miter lim="800000"/>
            <a:headEnd/>
            <a:tailEnd/>
          </a:ln>
        </p:spPr>
        <p:txBody>
          <a:bodyPr wrap="none">
            <a:spAutoFit/>
          </a:bodyPr>
          <a:lstStyle/>
          <a:p>
            <a:r>
              <a:rPr lang="en-US" altLang="zh-CN" sz="3200" b="1">
                <a:solidFill>
                  <a:srgbClr val="FF0066"/>
                </a:solidFill>
                <a:latin typeface="Symbol" pitchFamily="18" charset="2"/>
                <a:ea typeface="仿宋_GB2312"/>
                <a:cs typeface="仿宋_GB2312"/>
              </a:rPr>
              <a:t>-1</a:t>
            </a:r>
          </a:p>
        </p:txBody>
      </p:sp>
      <p:graphicFrame>
        <p:nvGraphicFramePr>
          <p:cNvPr id="32793" name="Object 22"/>
          <p:cNvGraphicFramePr>
            <a:graphicFrameLocks noChangeAspect="1"/>
          </p:cNvGraphicFramePr>
          <p:nvPr/>
        </p:nvGraphicFramePr>
        <p:xfrm>
          <a:off x="6070600" y="3389313"/>
          <a:ext cx="2209800" cy="509587"/>
        </p:xfrm>
        <a:graphic>
          <a:graphicData uri="http://schemas.openxmlformats.org/presentationml/2006/ole">
            <mc:AlternateContent xmlns:mc="http://schemas.openxmlformats.org/markup-compatibility/2006">
              <mc:Choice xmlns:v="urn:schemas-microsoft-com:vml" Requires="v">
                <p:oleObj spid="_x0000_s25702" name="公式" r:id="rId4" imgW="761669" imgH="203112" progId="Equation.3">
                  <p:embed/>
                </p:oleObj>
              </mc:Choice>
              <mc:Fallback>
                <p:oleObj name="公式" r:id="rId4" imgW="761669" imgH="203112" progId="Equation.3">
                  <p:embed/>
                  <p:pic>
                    <p:nvPicPr>
                      <p:cNvPr id="0"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0600" y="3389313"/>
                        <a:ext cx="2209800"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94" name="Object 23"/>
          <p:cNvGraphicFramePr>
            <a:graphicFrameLocks noChangeAspect="1"/>
          </p:cNvGraphicFramePr>
          <p:nvPr/>
        </p:nvGraphicFramePr>
        <p:xfrm>
          <a:off x="6034088" y="4051300"/>
          <a:ext cx="2284412" cy="509588"/>
        </p:xfrm>
        <a:graphic>
          <a:graphicData uri="http://schemas.openxmlformats.org/presentationml/2006/ole">
            <mc:AlternateContent xmlns:mc="http://schemas.openxmlformats.org/markup-compatibility/2006">
              <mc:Choice xmlns:v="urn:schemas-microsoft-com:vml" Requires="v">
                <p:oleObj spid="_x0000_s25703" name="公式" r:id="rId6" imgW="787058" imgH="203112" progId="Equation.3">
                  <p:embed/>
                </p:oleObj>
              </mc:Choice>
              <mc:Fallback>
                <p:oleObj name="公式" r:id="rId6" imgW="787058" imgH="203112" progId="Equation.3">
                  <p:embed/>
                  <p:pic>
                    <p:nvPicPr>
                      <p:cNvPr id="0"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4088" y="4051300"/>
                        <a:ext cx="2284412"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95" name="Object 24"/>
          <p:cNvGraphicFramePr>
            <a:graphicFrameLocks noChangeAspect="1"/>
          </p:cNvGraphicFramePr>
          <p:nvPr/>
        </p:nvGraphicFramePr>
        <p:xfrm>
          <a:off x="6054725" y="4660900"/>
          <a:ext cx="2241550" cy="509588"/>
        </p:xfrm>
        <a:graphic>
          <a:graphicData uri="http://schemas.openxmlformats.org/presentationml/2006/ole">
            <mc:AlternateContent xmlns:mc="http://schemas.openxmlformats.org/markup-compatibility/2006">
              <mc:Choice xmlns:v="urn:schemas-microsoft-com:vml" Requires="v">
                <p:oleObj spid="_x0000_s25704" name="公式" r:id="rId8" imgW="774364" imgH="203112" progId="Equation.3">
                  <p:embed/>
                </p:oleObj>
              </mc:Choice>
              <mc:Fallback>
                <p:oleObj name="公式" r:id="rId8" imgW="774364" imgH="203112" progId="Equation.3">
                  <p:embed/>
                  <p:pic>
                    <p:nvPicPr>
                      <p:cNvPr id="0"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54725" y="4660900"/>
                        <a:ext cx="2241550"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96" name="Object 25"/>
          <p:cNvGraphicFramePr>
            <a:graphicFrameLocks noChangeAspect="1"/>
          </p:cNvGraphicFramePr>
          <p:nvPr/>
        </p:nvGraphicFramePr>
        <p:xfrm>
          <a:off x="6049963" y="5346700"/>
          <a:ext cx="2282825" cy="509588"/>
        </p:xfrm>
        <a:graphic>
          <a:graphicData uri="http://schemas.openxmlformats.org/presentationml/2006/ole">
            <mc:AlternateContent xmlns:mc="http://schemas.openxmlformats.org/markup-compatibility/2006">
              <mc:Choice xmlns:v="urn:schemas-microsoft-com:vml" Requires="v">
                <p:oleObj spid="_x0000_s25705" name="公式" r:id="rId10" imgW="787058" imgH="203112" progId="Equation.3">
                  <p:embed/>
                </p:oleObj>
              </mc:Choice>
              <mc:Fallback>
                <p:oleObj name="公式" r:id="rId10" imgW="787058" imgH="203112" progId="Equation.3">
                  <p:embed/>
                  <p:pic>
                    <p:nvPicPr>
                      <p:cNvPr id="0"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49963" y="5346700"/>
                        <a:ext cx="2282825"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97" name="Object 26"/>
          <p:cNvGraphicFramePr>
            <a:graphicFrameLocks noChangeAspect="1"/>
          </p:cNvGraphicFramePr>
          <p:nvPr/>
        </p:nvGraphicFramePr>
        <p:xfrm>
          <a:off x="2108200" y="5892800"/>
          <a:ext cx="4191000" cy="501650"/>
        </p:xfrm>
        <a:graphic>
          <a:graphicData uri="http://schemas.openxmlformats.org/presentationml/2006/ole">
            <mc:AlternateContent xmlns:mc="http://schemas.openxmlformats.org/markup-compatibility/2006">
              <mc:Choice xmlns:v="urn:schemas-microsoft-com:vml" Requires="v">
                <p:oleObj spid="_x0000_s25706" name="公式" r:id="rId12" imgW="1472561" imgH="177723" progId="Equation.3">
                  <p:embed/>
                </p:oleObj>
              </mc:Choice>
              <mc:Fallback>
                <p:oleObj name="公式" r:id="rId12" imgW="1472561" imgH="177723" progId="Equation.3">
                  <p:embed/>
                  <p:pic>
                    <p:nvPicPr>
                      <p:cNvPr id="0" name="Picture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08200" y="5892800"/>
                        <a:ext cx="4191000"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98" name="Text Box 30"/>
          <p:cNvSpPr txBox="1">
            <a:spLocks noChangeArrowheads="1"/>
          </p:cNvSpPr>
          <p:nvPr/>
        </p:nvSpPr>
        <p:spPr bwMode="auto">
          <a:xfrm>
            <a:off x="1609725" y="5848350"/>
            <a:ext cx="541338" cy="519113"/>
          </a:xfrm>
          <a:prstGeom prst="rect">
            <a:avLst/>
          </a:prstGeom>
          <a:noFill/>
          <a:ln w="9525">
            <a:noFill/>
            <a:miter lim="800000"/>
            <a:headEnd/>
            <a:tailEnd/>
          </a:ln>
        </p:spPr>
        <p:txBody>
          <a:bodyPr wrap="none">
            <a:spAutoFit/>
          </a:bodyPr>
          <a:lstStyle/>
          <a:p>
            <a:r>
              <a:rPr lang="zh-CN" altLang="en-US" sz="2800" b="1">
                <a:solidFill>
                  <a:srgbClr val="000000"/>
                </a:solidFill>
                <a:latin typeface="Tahoma" pitchFamily="34" charset="0"/>
                <a:ea typeface="仿宋_GB2312"/>
                <a:cs typeface="仿宋_GB2312"/>
              </a:rPr>
              <a:t>故</a:t>
            </a:r>
          </a:p>
        </p:txBody>
      </p:sp>
      <p:sp>
        <p:nvSpPr>
          <p:cNvPr id="25651" name="AutoShape 31"/>
          <p:cNvSpPr>
            <a:spLocks noChangeAspect="1" noChangeArrowheads="1" noTextEdit="1"/>
          </p:cNvSpPr>
          <p:nvPr/>
        </p:nvSpPr>
        <p:spPr bwMode="auto">
          <a:xfrm>
            <a:off x="2120900" y="1092200"/>
            <a:ext cx="3533775" cy="2100263"/>
          </a:xfrm>
          <a:prstGeom prst="rect">
            <a:avLst/>
          </a:prstGeom>
          <a:noFill/>
          <a:ln w="9525">
            <a:noFill/>
            <a:miter lim="800000"/>
            <a:headEnd/>
            <a:tailEnd/>
          </a:ln>
        </p:spPr>
        <p:txBody>
          <a:bodyPr/>
          <a:lstStyle/>
          <a:p>
            <a:endParaRPr lang="zh-CN" altLang="en-US"/>
          </a:p>
        </p:txBody>
      </p:sp>
      <p:grpSp>
        <p:nvGrpSpPr>
          <p:cNvPr id="25652" name="Group 32"/>
          <p:cNvGrpSpPr>
            <a:grpSpLocks/>
          </p:cNvGrpSpPr>
          <p:nvPr/>
        </p:nvGrpSpPr>
        <p:grpSpPr bwMode="auto">
          <a:xfrm>
            <a:off x="2308225" y="1095375"/>
            <a:ext cx="3430588" cy="2043113"/>
            <a:chOff x="1454" y="690"/>
            <a:chExt cx="2161" cy="1287"/>
          </a:xfrm>
        </p:grpSpPr>
        <p:sp>
          <p:nvSpPr>
            <p:cNvPr id="25653" name="Line 33"/>
            <p:cNvSpPr>
              <a:spLocks noChangeShapeType="1"/>
            </p:cNvSpPr>
            <p:nvPr/>
          </p:nvSpPr>
          <p:spPr bwMode="auto">
            <a:xfrm>
              <a:off x="1857" y="725"/>
              <a:ext cx="1" cy="1249"/>
            </a:xfrm>
            <a:prstGeom prst="line">
              <a:avLst/>
            </a:prstGeom>
            <a:noFill/>
            <a:ln w="17463">
              <a:solidFill>
                <a:srgbClr val="000000"/>
              </a:solidFill>
              <a:round/>
              <a:headEnd/>
              <a:tailEnd/>
            </a:ln>
          </p:spPr>
          <p:txBody>
            <a:bodyPr/>
            <a:lstStyle/>
            <a:p>
              <a:endParaRPr lang="zh-CN" altLang="en-US"/>
            </a:p>
          </p:txBody>
        </p:sp>
        <p:sp>
          <p:nvSpPr>
            <p:cNvPr id="25654" name="Line 34"/>
            <p:cNvSpPr>
              <a:spLocks noChangeShapeType="1"/>
            </p:cNvSpPr>
            <p:nvPr/>
          </p:nvSpPr>
          <p:spPr bwMode="auto">
            <a:xfrm>
              <a:off x="3614" y="725"/>
              <a:ext cx="1" cy="1249"/>
            </a:xfrm>
            <a:prstGeom prst="line">
              <a:avLst/>
            </a:prstGeom>
            <a:noFill/>
            <a:ln w="17463">
              <a:solidFill>
                <a:srgbClr val="000000"/>
              </a:solidFill>
              <a:round/>
              <a:headEnd/>
              <a:tailEnd/>
            </a:ln>
          </p:spPr>
          <p:txBody>
            <a:bodyPr/>
            <a:lstStyle/>
            <a:p>
              <a:endParaRPr lang="zh-CN" altLang="en-US"/>
            </a:p>
          </p:txBody>
        </p:sp>
        <p:sp>
          <p:nvSpPr>
            <p:cNvPr id="25655" name="Rectangle 35"/>
            <p:cNvSpPr>
              <a:spLocks noChangeArrowheads="1"/>
            </p:cNvSpPr>
            <p:nvPr/>
          </p:nvSpPr>
          <p:spPr bwMode="auto">
            <a:xfrm>
              <a:off x="3412" y="1708"/>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1</a:t>
              </a:r>
              <a:endParaRPr lang="en-US" altLang="zh-CN" sz="2800" b="1">
                <a:solidFill>
                  <a:srgbClr val="000000"/>
                </a:solidFill>
                <a:latin typeface="Times New Roman" pitchFamily="18" charset="0"/>
              </a:endParaRPr>
            </a:p>
          </p:txBody>
        </p:sp>
        <p:sp>
          <p:nvSpPr>
            <p:cNvPr id="25656" name="Rectangle 36"/>
            <p:cNvSpPr>
              <a:spLocks noChangeArrowheads="1"/>
            </p:cNvSpPr>
            <p:nvPr/>
          </p:nvSpPr>
          <p:spPr bwMode="auto">
            <a:xfrm>
              <a:off x="2842" y="1708"/>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1</a:t>
              </a:r>
              <a:endParaRPr lang="en-US" altLang="zh-CN" sz="2800" b="1">
                <a:solidFill>
                  <a:srgbClr val="000000"/>
                </a:solidFill>
                <a:latin typeface="Times New Roman" pitchFamily="18" charset="0"/>
              </a:endParaRPr>
            </a:p>
          </p:txBody>
        </p:sp>
        <p:sp>
          <p:nvSpPr>
            <p:cNvPr id="25657" name="Rectangle 37"/>
            <p:cNvSpPr>
              <a:spLocks noChangeArrowheads="1"/>
            </p:cNvSpPr>
            <p:nvPr/>
          </p:nvSpPr>
          <p:spPr bwMode="auto">
            <a:xfrm>
              <a:off x="2468" y="1708"/>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3</a:t>
              </a:r>
              <a:endParaRPr lang="en-US" altLang="zh-CN" sz="2800" b="1">
                <a:solidFill>
                  <a:srgbClr val="000000"/>
                </a:solidFill>
                <a:latin typeface="Times New Roman" pitchFamily="18" charset="0"/>
              </a:endParaRPr>
            </a:p>
          </p:txBody>
        </p:sp>
        <p:sp>
          <p:nvSpPr>
            <p:cNvPr id="25658" name="Rectangle 38"/>
            <p:cNvSpPr>
              <a:spLocks noChangeArrowheads="1"/>
            </p:cNvSpPr>
            <p:nvPr/>
          </p:nvSpPr>
          <p:spPr bwMode="auto">
            <a:xfrm>
              <a:off x="2017" y="1708"/>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0</a:t>
              </a:r>
              <a:endParaRPr lang="en-US" altLang="zh-CN" sz="2800" b="1">
                <a:solidFill>
                  <a:srgbClr val="000000"/>
                </a:solidFill>
                <a:latin typeface="Times New Roman" pitchFamily="18" charset="0"/>
              </a:endParaRPr>
            </a:p>
          </p:txBody>
        </p:sp>
        <p:sp>
          <p:nvSpPr>
            <p:cNvPr id="25659" name="Rectangle 39"/>
            <p:cNvSpPr>
              <a:spLocks noChangeArrowheads="1"/>
            </p:cNvSpPr>
            <p:nvPr/>
          </p:nvSpPr>
          <p:spPr bwMode="auto">
            <a:xfrm>
              <a:off x="3416" y="1377"/>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2</a:t>
              </a:r>
              <a:endParaRPr lang="en-US" altLang="zh-CN" sz="2800" b="1">
                <a:solidFill>
                  <a:srgbClr val="000000"/>
                </a:solidFill>
                <a:latin typeface="Times New Roman" pitchFamily="18" charset="0"/>
              </a:endParaRPr>
            </a:p>
          </p:txBody>
        </p:sp>
        <p:sp>
          <p:nvSpPr>
            <p:cNvPr id="25660" name="Rectangle 40"/>
            <p:cNvSpPr>
              <a:spLocks noChangeArrowheads="1"/>
            </p:cNvSpPr>
            <p:nvPr/>
          </p:nvSpPr>
          <p:spPr bwMode="auto">
            <a:xfrm>
              <a:off x="2846" y="1377"/>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3</a:t>
              </a:r>
              <a:endParaRPr lang="en-US" altLang="zh-CN" sz="2800" b="1">
                <a:solidFill>
                  <a:srgbClr val="000000"/>
                </a:solidFill>
                <a:latin typeface="Times New Roman" pitchFamily="18" charset="0"/>
              </a:endParaRPr>
            </a:p>
          </p:txBody>
        </p:sp>
        <p:sp>
          <p:nvSpPr>
            <p:cNvPr id="25661" name="Rectangle 41"/>
            <p:cNvSpPr>
              <a:spLocks noChangeArrowheads="1"/>
            </p:cNvSpPr>
            <p:nvPr/>
          </p:nvSpPr>
          <p:spPr bwMode="auto">
            <a:xfrm>
              <a:off x="2466" y="1377"/>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0</a:t>
              </a:r>
              <a:endParaRPr lang="en-US" altLang="zh-CN" sz="2800" b="1">
                <a:solidFill>
                  <a:srgbClr val="000000"/>
                </a:solidFill>
                <a:latin typeface="Times New Roman" pitchFamily="18" charset="0"/>
              </a:endParaRPr>
            </a:p>
          </p:txBody>
        </p:sp>
        <p:sp>
          <p:nvSpPr>
            <p:cNvPr id="25662" name="Rectangle 42"/>
            <p:cNvSpPr>
              <a:spLocks noChangeArrowheads="1"/>
            </p:cNvSpPr>
            <p:nvPr/>
          </p:nvSpPr>
          <p:spPr bwMode="auto">
            <a:xfrm>
              <a:off x="2017" y="1377"/>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0</a:t>
              </a:r>
              <a:endParaRPr lang="en-US" altLang="zh-CN" sz="2800" b="1">
                <a:solidFill>
                  <a:srgbClr val="000000"/>
                </a:solidFill>
                <a:latin typeface="Times New Roman" pitchFamily="18" charset="0"/>
              </a:endParaRPr>
            </a:p>
          </p:txBody>
        </p:sp>
        <p:sp>
          <p:nvSpPr>
            <p:cNvPr id="25663" name="Rectangle 43"/>
            <p:cNvSpPr>
              <a:spLocks noChangeArrowheads="1"/>
            </p:cNvSpPr>
            <p:nvPr/>
          </p:nvSpPr>
          <p:spPr bwMode="auto">
            <a:xfrm>
              <a:off x="3321" y="1047"/>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2</a:t>
              </a:r>
              <a:endParaRPr lang="en-US" altLang="zh-CN" sz="2800" b="1">
                <a:solidFill>
                  <a:srgbClr val="000000"/>
                </a:solidFill>
                <a:latin typeface="Times New Roman" pitchFamily="18" charset="0"/>
              </a:endParaRPr>
            </a:p>
          </p:txBody>
        </p:sp>
        <p:sp>
          <p:nvSpPr>
            <p:cNvPr id="25664" name="Rectangle 44"/>
            <p:cNvSpPr>
              <a:spLocks noChangeArrowheads="1"/>
            </p:cNvSpPr>
            <p:nvPr/>
          </p:nvSpPr>
          <p:spPr bwMode="auto">
            <a:xfrm>
              <a:off x="2842" y="1047"/>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1</a:t>
              </a:r>
              <a:endParaRPr lang="en-US" altLang="zh-CN" sz="2800" b="1">
                <a:solidFill>
                  <a:srgbClr val="000000"/>
                </a:solidFill>
                <a:latin typeface="Times New Roman" pitchFamily="18" charset="0"/>
              </a:endParaRPr>
            </a:p>
          </p:txBody>
        </p:sp>
        <p:sp>
          <p:nvSpPr>
            <p:cNvPr id="25665" name="Rectangle 45"/>
            <p:cNvSpPr>
              <a:spLocks noChangeArrowheads="1"/>
            </p:cNvSpPr>
            <p:nvPr/>
          </p:nvSpPr>
          <p:spPr bwMode="auto">
            <a:xfrm>
              <a:off x="2466" y="1047"/>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0</a:t>
              </a:r>
              <a:endParaRPr lang="en-US" altLang="zh-CN" sz="2800" b="1">
                <a:solidFill>
                  <a:srgbClr val="000000"/>
                </a:solidFill>
                <a:latin typeface="Times New Roman" pitchFamily="18" charset="0"/>
              </a:endParaRPr>
            </a:p>
          </p:txBody>
        </p:sp>
        <p:sp>
          <p:nvSpPr>
            <p:cNvPr id="25666" name="Rectangle 46"/>
            <p:cNvSpPr>
              <a:spLocks noChangeArrowheads="1"/>
            </p:cNvSpPr>
            <p:nvPr/>
          </p:nvSpPr>
          <p:spPr bwMode="auto">
            <a:xfrm>
              <a:off x="2110" y="1047"/>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1</a:t>
              </a:r>
              <a:endParaRPr lang="en-US" altLang="zh-CN" sz="2800" b="1">
                <a:solidFill>
                  <a:srgbClr val="000000"/>
                </a:solidFill>
                <a:latin typeface="Times New Roman" pitchFamily="18" charset="0"/>
              </a:endParaRPr>
            </a:p>
          </p:txBody>
        </p:sp>
        <p:sp>
          <p:nvSpPr>
            <p:cNvPr id="25667" name="Rectangle 47"/>
            <p:cNvSpPr>
              <a:spLocks noChangeArrowheads="1"/>
            </p:cNvSpPr>
            <p:nvPr/>
          </p:nvSpPr>
          <p:spPr bwMode="auto">
            <a:xfrm>
              <a:off x="3412" y="716"/>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1</a:t>
              </a:r>
              <a:endParaRPr lang="en-US" altLang="zh-CN" sz="2800" b="1">
                <a:solidFill>
                  <a:srgbClr val="000000"/>
                </a:solidFill>
                <a:latin typeface="Times New Roman" pitchFamily="18" charset="0"/>
              </a:endParaRPr>
            </a:p>
          </p:txBody>
        </p:sp>
        <p:sp>
          <p:nvSpPr>
            <p:cNvPr id="25668" name="Rectangle 48"/>
            <p:cNvSpPr>
              <a:spLocks noChangeArrowheads="1"/>
            </p:cNvSpPr>
            <p:nvPr/>
          </p:nvSpPr>
          <p:spPr bwMode="auto">
            <a:xfrm>
              <a:off x="2846" y="716"/>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2</a:t>
              </a:r>
              <a:endParaRPr lang="en-US" altLang="zh-CN" sz="2800" b="1">
                <a:solidFill>
                  <a:srgbClr val="000000"/>
                </a:solidFill>
                <a:latin typeface="Times New Roman" pitchFamily="18" charset="0"/>
              </a:endParaRPr>
            </a:p>
          </p:txBody>
        </p:sp>
        <p:sp>
          <p:nvSpPr>
            <p:cNvPr id="25669" name="Rectangle 49"/>
            <p:cNvSpPr>
              <a:spLocks noChangeArrowheads="1"/>
            </p:cNvSpPr>
            <p:nvPr/>
          </p:nvSpPr>
          <p:spPr bwMode="auto">
            <a:xfrm>
              <a:off x="2464" y="716"/>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1</a:t>
              </a:r>
              <a:endParaRPr lang="en-US" altLang="zh-CN" sz="2800" b="1">
                <a:solidFill>
                  <a:srgbClr val="000000"/>
                </a:solidFill>
                <a:latin typeface="Times New Roman" pitchFamily="18" charset="0"/>
              </a:endParaRPr>
            </a:p>
          </p:txBody>
        </p:sp>
        <p:sp>
          <p:nvSpPr>
            <p:cNvPr id="25670" name="Rectangle 50"/>
            <p:cNvSpPr>
              <a:spLocks noChangeArrowheads="1"/>
            </p:cNvSpPr>
            <p:nvPr/>
          </p:nvSpPr>
          <p:spPr bwMode="auto">
            <a:xfrm>
              <a:off x="2017" y="716"/>
              <a:ext cx="112"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Times New Roman" pitchFamily="18" charset="0"/>
                </a:rPr>
                <a:t>0</a:t>
              </a:r>
              <a:endParaRPr lang="en-US" altLang="zh-CN" sz="2800" b="1">
                <a:solidFill>
                  <a:srgbClr val="000000"/>
                </a:solidFill>
                <a:latin typeface="Times New Roman" pitchFamily="18" charset="0"/>
              </a:endParaRPr>
            </a:p>
          </p:txBody>
        </p:sp>
        <p:sp>
          <p:nvSpPr>
            <p:cNvPr id="25671" name="Rectangle 51"/>
            <p:cNvSpPr>
              <a:spLocks noChangeArrowheads="1"/>
            </p:cNvSpPr>
            <p:nvPr/>
          </p:nvSpPr>
          <p:spPr bwMode="auto">
            <a:xfrm>
              <a:off x="3279" y="1682"/>
              <a:ext cx="123"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Symbol" pitchFamily="18" charset="2"/>
                </a:rPr>
                <a:t>-</a:t>
              </a:r>
              <a:endParaRPr lang="en-US" altLang="zh-CN" sz="2800" b="1">
                <a:solidFill>
                  <a:srgbClr val="000000"/>
                </a:solidFill>
                <a:latin typeface="Times New Roman" pitchFamily="18" charset="0"/>
              </a:endParaRPr>
            </a:p>
          </p:txBody>
        </p:sp>
        <p:sp>
          <p:nvSpPr>
            <p:cNvPr id="25672" name="Rectangle 52"/>
            <p:cNvSpPr>
              <a:spLocks noChangeArrowheads="1"/>
            </p:cNvSpPr>
            <p:nvPr/>
          </p:nvSpPr>
          <p:spPr bwMode="auto">
            <a:xfrm>
              <a:off x="3254" y="1351"/>
              <a:ext cx="123"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Symbol" pitchFamily="18" charset="2"/>
                </a:rPr>
                <a:t>-</a:t>
              </a:r>
              <a:endParaRPr lang="en-US" altLang="zh-CN" sz="2800" b="1">
                <a:solidFill>
                  <a:srgbClr val="000000"/>
                </a:solidFill>
                <a:latin typeface="Times New Roman" pitchFamily="18" charset="0"/>
              </a:endParaRPr>
            </a:p>
          </p:txBody>
        </p:sp>
        <p:sp>
          <p:nvSpPr>
            <p:cNvPr id="25673" name="Rectangle 53"/>
            <p:cNvSpPr>
              <a:spLocks noChangeArrowheads="1"/>
            </p:cNvSpPr>
            <p:nvPr/>
          </p:nvSpPr>
          <p:spPr bwMode="auto">
            <a:xfrm>
              <a:off x="1977" y="1021"/>
              <a:ext cx="123"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Symbol" pitchFamily="18" charset="2"/>
                </a:rPr>
                <a:t>-</a:t>
              </a:r>
              <a:endParaRPr lang="en-US" altLang="zh-CN" sz="2800" b="1">
                <a:solidFill>
                  <a:srgbClr val="000000"/>
                </a:solidFill>
                <a:latin typeface="Times New Roman" pitchFamily="18" charset="0"/>
              </a:endParaRPr>
            </a:p>
          </p:txBody>
        </p:sp>
        <p:sp>
          <p:nvSpPr>
            <p:cNvPr id="25674" name="Rectangle 54"/>
            <p:cNvSpPr>
              <a:spLocks noChangeArrowheads="1"/>
            </p:cNvSpPr>
            <p:nvPr/>
          </p:nvSpPr>
          <p:spPr bwMode="auto">
            <a:xfrm>
              <a:off x="3279" y="690"/>
              <a:ext cx="123"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Symbol" pitchFamily="18" charset="2"/>
                </a:rPr>
                <a:t>-</a:t>
              </a:r>
              <a:endParaRPr lang="en-US" altLang="zh-CN" sz="2800" b="1">
                <a:solidFill>
                  <a:srgbClr val="000000"/>
                </a:solidFill>
                <a:latin typeface="Times New Roman" pitchFamily="18" charset="0"/>
              </a:endParaRPr>
            </a:p>
          </p:txBody>
        </p:sp>
        <p:sp>
          <p:nvSpPr>
            <p:cNvPr id="25675" name="Rectangle 55"/>
            <p:cNvSpPr>
              <a:spLocks noChangeArrowheads="1"/>
            </p:cNvSpPr>
            <p:nvPr/>
          </p:nvSpPr>
          <p:spPr bwMode="auto">
            <a:xfrm>
              <a:off x="1733" y="1183"/>
              <a:ext cx="123" cy="269"/>
            </a:xfrm>
            <a:prstGeom prst="rect">
              <a:avLst/>
            </a:prstGeom>
            <a:noFill/>
            <a:ln w="9525">
              <a:noFill/>
              <a:miter lim="800000"/>
              <a:headEnd/>
              <a:tailEnd/>
            </a:ln>
          </p:spPr>
          <p:txBody>
            <a:bodyPr wrap="none" lIns="0" tIns="0" rIns="0" bIns="0">
              <a:spAutoFit/>
            </a:bodyPr>
            <a:lstStyle/>
            <a:p>
              <a:pPr algn="ctr"/>
              <a:r>
                <a:rPr lang="en-US" altLang="zh-CN" sz="2800">
                  <a:solidFill>
                    <a:srgbClr val="000000"/>
                  </a:solidFill>
                  <a:latin typeface="Symbol" pitchFamily="18" charset="2"/>
                </a:rPr>
                <a:t>=</a:t>
              </a:r>
              <a:endParaRPr lang="en-US" altLang="zh-CN" sz="2800" b="1">
                <a:solidFill>
                  <a:srgbClr val="000000"/>
                </a:solidFill>
                <a:latin typeface="Times New Roman" pitchFamily="18" charset="0"/>
              </a:endParaRPr>
            </a:p>
          </p:txBody>
        </p:sp>
        <p:sp>
          <p:nvSpPr>
            <p:cNvPr id="25676" name="Rectangle 56"/>
            <p:cNvSpPr>
              <a:spLocks noChangeArrowheads="1"/>
            </p:cNvSpPr>
            <p:nvPr/>
          </p:nvSpPr>
          <p:spPr bwMode="auto">
            <a:xfrm>
              <a:off x="1454" y="1209"/>
              <a:ext cx="162" cy="269"/>
            </a:xfrm>
            <a:prstGeom prst="rect">
              <a:avLst/>
            </a:prstGeom>
            <a:noFill/>
            <a:ln w="9525">
              <a:noFill/>
              <a:miter lim="800000"/>
              <a:headEnd/>
              <a:tailEnd/>
            </a:ln>
          </p:spPr>
          <p:txBody>
            <a:bodyPr wrap="none" lIns="0" tIns="0" rIns="0" bIns="0">
              <a:spAutoFit/>
            </a:bodyPr>
            <a:lstStyle/>
            <a:p>
              <a:pPr algn="ctr"/>
              <a:r>
                <a:rPr lang="en-US" altLang="zh-CN" sz="2800" i="1">
                  <a:solidFill>
                    <a:srgbClr val="000000"/>
                  </a:solidFill>
                  <a:latin typeface="Times New Roman" pitchFamily="18" charset="0"/>
                </a:rPr>
                <a:t>D</a:t>
              </a:r>
              <a:endParaRPr lang="en-US" altLang="zh-CN" sz="2800" b="1">
                <a:solidFill>
                  <a:srgbClr val="000000"/>
                </a:solidFill>
                <a:latin typeface="Times New Roman"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dissolve">
                                      <p:cBhvr>
                                        <p:cTn id="7" dur="500"/>
                                        <p:tgtEl>
                                          <p:spTgt spid="32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9" presetClass="entr" presetSubtype="10" fill="hold" grpId="0" nodeType="clickEffect">
                                  <p:stCondLst>
                                    <p:cond delay="0"/>
                                  </p:stCondLst>
                                  <p:childTnLst>
                                    <p:set>
                                      <p:cBhvr>
                                        <p:cTn id="11" dur="1" fill="hold">
                                          <p:stCondLst>
                                            <p:cond delay="0"/>
                                          </p:stCondLst>
                                        </p:cTn>
                                        <p:tgtEl>
                                          <p:spTgt spid="32772"/>
                                        </p:tgtEl>
                                        <p:attrNameLst>
                                          <p:attrName>style.visibility</p:attrName>
                                        </p:attrNameLst>
                                      </p:cBhvr>
                                      <p:to>
                                        <p:strVal val="visible"/>
                                      </p:to>
                                    </p:set>
                                    <p:anim calcmode="lin" valueType="num">
                                      <p:cBhvr>
                                        <p:cTn id="12" dur="5000" fill="hold"/>
                                        <p:tgtEl>
                                          <p:spTgt spid="32772"/>
                                        </p:tgtEl>
                                        <p:attrNameLst>
                                          <p:attrName>ppt_w</p:attrName>
                                        </p:attrNameLst>
                                      </p:cBhvr>
                                      <p:tavLst>
                                        <p:tav tm="0" fmla="#ppt_w*sin(2.5*pi*$)">
                                          <p:val>
                                            <p:fltVal val="0"/>
                                          </p:val>
                                        </p:tav>
                                        <p:tav tm="100000">
                                          <p:val>
                                            <p:fltVal val="1"/>
                                          </p:val>
                                        </p:tav>
                                      </p:tavLst>
                                    </p:anim>
                                    <p:anim calcmode="lin" valueType="num">
                                      <p:cBhvr>
                                        <p:cTn id="13" dur="5000" fill="hold"/>
                                        <p:tgtEl>
                                          <p:spTgt spid="32772"/>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773"/>
                                        </p:tgtEl>
                                        <p:attrNameLst>
                                          <p:attrName>style.visibility</p:attrName>
                                        </p:attrNameLst>
                                      </p:cBhvr>
                                      <p:to>
                                        <p:strVal val="visible"/>
                                      </p:to>
                                    </p:set>
                                    <p:animEffect transition="in" filter="wipe(left)">
                                      <p:cBhvr>
                                        <p:cTn id="18" dur="500"/>
                                        <p:tgtEl>
                                          <p:spTgt spid="32773"/>
                                        </p:tgtEl>
                                      </p:cBhvr>
                                    </p:animEffect>
                                  </p:childTnLst>
                                </p:cTn>
                              </p:par>
                            </p:childTnLst>
                          </p:cTn>
                        </p:par>
                        <p:par>
                          <p:cTn id="19" fill="hold" nodeType="afterGroup">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32775"/>
                                        </p:tgtEl>
                                        <p:attrNameLst>
                                          <p:attrName>style.visibility</p:attrName>
                                        </p:attrNameLst>
                                      </p:cBhvr>
                                      <p:to>
                                        <p:strVal val="visible"/>
                                      </p:to>
                                    </p:set>
                                    <p:anim calcmode="lin" valueType="num">
                                      <p:cBhvr additive="base">
                                        <p:cTn id="22" dur="500" fill="hold"/>
                                        <p:tgtEl>
                                          <p:spTgt spid="32775"/>
                                        </p:tgtEl>
                                        <p:attrNameLst>
                                          <p:attrName>ppt_x</p:attrName>
                                        </p:attrNameLst>
                                      </p:cBhvr>
                                      <p:tavLst>
                                        <p:tav tm="0">
                                          <p:val>
                                            <p:strVal val="1+#ppt_w/2"/>
                                          </p:val>
                                        </p:tav>
                                        <p:tav tm="100000">
                                          <p:val>
                                            <p:strVal val="#ppt_x"/>
                                          </p:val>
                                        </p:tav>
                                      </p:tavLst>
                                    </p:anim>
                                    <p:anim calcmode="lin" valueType="num">
                                      <p:cBhvr additive="base">
                                        <p:cTn id="23" dur="500" fill="hold"/>
                                        <p:tgtEl>
                                          <p:spTgt spid="32775"/>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774"/>
                                        </p:tgtEl>
                                        <p:attrNameLst>
                                          <p:attrName>style.visibility</p:attrName>
                                        </p:attrNameLst>
                                      </p:cBhvr>
                                      <p:to>
                                        <p:strVal val="visible"/>
                                      </p:to>
                                    </p:set>
                                    <p:animEffect transition="in" filter="wipe(left)">
                                      <p:cBhvr>
                                        <p:cTn id="28" dur="500"/>
                                        <p:tgtEl>
                                          <p:spTgt spid="32774"/>
                                        </p:tgtEl>
                                      </p:cBhvr>
                                    </p:animEffect>
                                  </p:childTnLst>
                                </p:cTn>
                              </p:par>
                            </p:childTnLst>
                          </p:cTn>
                        </p:par>
                        <p:par>
                          <p:cTn id="29" fill="hold" nodeType="afterGroup">
                            <p:stCondLst>
                              <p:cond delay="500"/>
                            </p:stCondLst>
                            <p:childTnLst>
                              <p:par>
                                <p:cTn id="30" presetID="2" presetClass="entr" presetSubtype="2" fill="hold" grpId="0" nodeType="afterEffect">
                                  <p:stCondLst>
                                    <p:cond delay="0"/>
                                  </p:stCondLst>
                                  <p:childTnLst>
                                    <p:set>
                                      <p:cBhvr>
                                        <p:cTn id="31" dur="1" fill="hold">
                                          <p:stCondLst>
                                            <p:cond delay="0"/>
                                          </p:stCondLst>
                                        </p:cTn>
                                        <p:tgtEl>
                                          <p:spTgt spid="32776"/>
                                        </p:tgtEl>
                                        <p:attrNameLst>
                                          <p:attrName>style.visibility</p:attrName>
                                        </p:attrNameLst>
                                      </p:cBhvr>
                                      <p:to>
                                        <p:strVal val="visible"/>
                                      </p:to>
                                    </p:set>
                                    <p:anim calcmode="lin" valueType="num">
                                      <p:cBhvr additive="base">
                                        <p:cTn id="32" dur="500" fill="hold"/>
                                        <p:tgtEl>
                                          <p:spTgt spid="32776"/>
                                        </p:tgtEl>
                                        <p:attrNameLst>
                                          <p:attrName>ppt_x</p:attrName>
                                        </p:attrNameLst>
                                      </p:cBhvr>
                                      <p:tavLst>
                                        <p:tav tm="0">
                                          <p:val>
                                            <p:strVal val="1+#ppt_w/2"/>
                                          </p:val>
                                        </p:tav>
                                        <p:tav tm="100000">
                                          <p:val>
                                            <p:strVal val="#ppt_x"/>
                                          </p:val>
                                        </p:tav>
                                      </p:tavLst>
                                    </p:anim>
                                    <p:anim calcmode="lin" valueType="num">
                                      <p:cBhvr additive="base">
                                        <p:cTn id="33" dur="500" fill="hold"/>
                                        <p:tgtEl>
                                          <p:spTgt spid="32776"/>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2777"/>
                                        </p:tgtEl>
                                        <p:attrNameLst>
                                          <p:attrName>style.visibility</p:attrName>
                                        </p:attrNameLst>
                                      </p:cBhvr>
                                      <p:to>
                                        <p:strVal val="visible"/>
                                      </p:to>
                                    </p:set>
                                    <p:animEffect transition="in" filter="wipe(left)">
                                      <p:cBhvr>
                                        <p:cTn id="38" dur="500"/>
                                        <p:tgtEl>
                                          <p:spTgt spid="32777"/>
                                        </p:tgtEl>
                                      </p:cBhvr>
                                    </p:animEffect>
                                  </p:childTnLst>
                                </p:cTn>
                              </p:par>
                            </p:childTnLst>
                          </p:cTn>
                        </p:par>
                        <p:par>
                          <p:cTn id="39" fill="hold" nodeType="afterGroup">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32781"/>
                                        </p:tgtEl>
                                        <p:attrNameLst>
                                          <p:attrName>style.visibility</p:attrName>
                                        </p:attrNameLst>
                                      </p:cBhvr>
                                      <p:to>
                                        <p:strVal val="visible"/>
                                      </p:to>
                                    </p:set>
                                    <p:anim calcmode="lin" valueType="num">
                                      <p:cBhvr additive="base">
                                        <p:cTn id="42" dur="500" fill="hold"/>
                                        <p:tgtEl>
                                          <p:spTgt spid="32781"/>
                                        </p:tgtEl>
                                        <p:attrNameLst>
                                          <p:attrName>ppt_x</p:attrName>
                                        </p:attrNameLst>
                                      </p:cBhvr>
                                      <p:tavLst>
                                        <p:tav tm="0">
                                          <p:val>
                                            <p:strVal val="1+#ppt_w/2"/>
                                          </p:val>
                                        </p:tav>
                                        <p:tav tm="100000">
                                          <p:val>
                                            <p:strVal val="#ppt_x"/>
                                          </p:val>
                                        </p:tav>
                                      </p:tavLst>
                                    </p:anim>
                                    <p:anim calcmode="lin" valueType="num">
                                      <p:cBhvr additive="base">
                                        <p:cTn id="43" dur="500" fill="hold"/>
                                        <p:tgtEl>
                                          <p:spTgt spid="32781"/>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2778"/>
                                        </p:tgtEl>
                                        <p:attrNameLst>
                                          <p:attrName>style.visibility</p:attrName>
                                        </p:attrNameLst>
                                      </p:cBhvr>
                                      <p:to>
                                        <p:strVal val="visible"/>
                                      </p:to>
                                    </p:set>
                                    <p:animEffect transition="in" filter="wipe(left)">
                                      <p:cBhvr>
                                        <p:cTn id="48" dur="500"/>
                                        <p:tgtEl>
                                          <p:spTgt spid="32778"/>
                                        </p:tgtEl>
                                      </p:cBhvr>
                                    </p:animEffect>
                                  </p:childTnLst>
                                </p:cTn>
                              </p:par>
                            </p:childTnLst>
                          </p:cTn>
                        </p:par>
                        <p:par>
                          <p:cTn id="49" fill="hold" nodeType="afterGroup">
                            <p:stCondLst>
                              <p:cond delay="500"/>
                            </p:stCondLst>
                            <p:childTnLst>
                              <p:par>
                                <p:cTn id="50" presetID="2" presetClass="entr" presetSubtype="2" fill="hold" grpId="0" nodeType="afterEffect">
                                  <p:stCondLst>
                                    <p:cond delay="0"/>
                                  </p:stCondLst>
                                  <p:childTnLst>
                                    <p:set>
                                      <p:cBhvr>
                                        <p:cTn id="51" dur="1" fill="hold">
                                          <p:stCondLst>
                                            <p:cond delay="0"/>
                                          </p:stCondLst>
                                        </p:cTn>
                                        <p:tgtEl>
                                          <p:spTgt spid="32782"/>
                                        </p:tgtEl>
                                        <p:attrNameLst>
                                          <p:attrName>style.visibility</p:attrName>
                                        </p:attrNameLst>
                                      </p:cBhvr>
                                      <p:to>
                                        <p:strVal val="visible"/>
                                      </p:to>
                                    </p:set>
                                    <p:anim calcmode="lin" valueType="num">
                                      <p:cBhvr additive="base">
                                        <p:cTn id="52" dur="500" fill="hold"/>
                                        <p:tgtEl>
                                          <p:spTgt spid="32782"/>
                                        </p:tgtEl>
                                        <p:attrNameLst>
                                          <p:attrName>ppt_x</p:attrName>
                                        </p:attrNameLst>
                                      </p:cBhvr>
                                      <p:tavLst>
                                        <p:tav tm="0">
                                          <p:val>
                                            <p:strVal val="1+#ppt_w/2"/>
                                          </p:val>
                                        </p:tav>
                                        <p:tav tm="100000">
                                          <p:val>
                                            <p:strVal val="#ppt_x"/>
                                          </p:val>
                                        </p:tav>
                                      </p:tavLst>
                                    </p:anim>
                                    <p:anim calcmode="lin" valueType="num">
                                      <p:cBhvr additive="base">
                                        <p:cTn id="53" dur="500" fill="hold"/>
                                        <p:tgtEl>
                                          <p:spTgt spid="32782"/>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2779"/>
                                        </p:tgtEl>
                                        <p:attrNameLst>
                                          <p:attrName>style.visibility</p:attrName>
                                        </p:attrNameLst>
                                      </p:cBhvr>
                                      <p:to>
                                        <p:strVal val="visible"/>
                                      </p:to>
                                    </p:set>
                                    <p:animEffect transition="in" filter="wipe(left)">
                                      <p:cBhvr>
                                        <p:cTn id="58" dur="500"/>
                                        <p:tgtEl>
                                          <p:spTgt spid="32779"/>
                                        </p:tgtEl>
                                      </p:cBhvr>
                                    </p:animEffect>
                                  </p:childTnLst>
                                </p:cTn>
                              </p:par>
                            </p:childTnLst>
                          </p:cTn>
                        </p:par>
                        <p:par>
                          <p:cTn id="59" fill="hold" nodeType="afterGroup">
                            <p:stCondLst>
                              <p:cond delay="500"/>
                            </p:stCondLst>
                            <p:childTnLst>
                              <p:par>
                                <p:cTn id="60" presetID="2" presetClass="entr" presetSubtype="2" fill="hold" grpId="0" nodeType="afterEffect">
                                  <p:stCondLst>
                                    <p:cond delay="0"/>
                                  </p:stCondLst>
                                  <p:childTnLst>
                                    <p:set>
                                      <p:cBhvr>
                                        <p:cTn id="61" dur="1" fill="hold">
                                          <p:stCondLst>
                                            <p:cond delay="0"/>
                                          </p:stCondLst>
                                        </p:cTn>
                                        <p:tgtEl>
                                          <p:spTgt spid="32783"/>
                                        </p:tgtEl>
                                        <p:attrNameLst>
                                          <p:attrName>style.visibility</p:attrName>
                                        </p:attrNameLst>
                                      </p:cBhvr>
                                      <p:to>
                                        <p:strVal val="visible"/>
                                      </p:to>
                                    </p:set>
                                    <p:anim calcmode="lin" valueType="num">
                                      <p:cBhvr additive="base">
                                        <p:cTn id="62" dur="500" fill="hold"/>
                                        <p:tgtEl>
                                          <p:spTgt spid="32783"/>
                                        </p:tgtEl>
                                        <p:attrNameLst>
                                          <p:attrName>ppt_x</p:attrName>
                                        </p:attrNameLst>
                                      </p:cBhvr>
                                      <p:tavLst>
                                        <p:tav tm="0">
                                          <p:val>
                                            <p:strVal val="1+#ppt_w/2"/>
                                          </p:val>
                                        </p:tav>
                                        <p:tav tm="100000">
                                          <p:val>
                                            <p:strVal val="#ppt_x"/>
                                          </p:val>
                                        </p:tav>
                                      </p:tavLst>
                                    </p:anim>
                                    <p:anim calcmode="lin" valueType="num">
                                      <p:cBhvr additive="base">
                                        <p:cTn id="63" dur="500" fill="hold"/>
                                        <p:tgtEl>
                                          <p:spTgt spid="32783"/>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2780"/>
                                        </p:tgtEl>
                                        <p:attrNameLst>
                                          <p:attrName>style.visibility</p:attrName>
                                        </p:attrNameLst>
                                      </p:cBhvr>
                                      <p:to>
                                        <p:strVal val="visible"/>
                                      </p:to>
                                    </p:set>
                                    <p:animEffect transition="in" filter="wipe(left)">
                                      <p:cBhvr>
                                        <p:cTn id="68" dur="500"/>
                                        <p:tgtEl>
                                          <p:spTgt spid="32780"/>
                                        </p:tgtEl>
                                      </p:cBhvr>
                                    </p:animEffect>
                                  </p:childTnLst>
                                </p:cTn>
                              </p:par>
                            </p:childTnLst>
                          </p:cTn>
                        </p:par>
                        <p:par>
                          <p:cTn id="69" fill="hold" nodeType="afterGroup">
                            <p:stCondLst>
                              <p:cond delay="500"/>
                            </p:stCondLst>
                            <p:childTnLst>
                              <p:par>
                                <p:cTn id="70" presetID="2" presetClass="entr" presetSubtype="2" fill="hold" grpId="0" nodeType="afterEffect">
                                  <p:stCondLst>
                                    <p:cond delay="0"/>
                                  </p:stCondLst>
                                  <p:childTnLst>
                                    <p:set>
                                      <p:cBhvr>
                                        <p:cTn id="71" dur="1" fill="hold">
                                          <p:stCondLst>
                                            <p:cond delay="0"/>
                                          </p:stCondLst>
                                        </p:cTn>
                                        <p:tgtEl>
                                          <p:spTgt spid="32784"/>
                                        </p:tgtEl>
                                        <p:attrNameLst>
                                          <p:attrName>style.visibility</p:attrName>
                                        </p:attrNameLst>
                                      </p:cBhvr>
                                      <p:to>
                                        <p:strVal val="visible"/>
                                      </p:to>
                                    </p:set>
                                    <p:anim calcmode="lin" valueType="num">
                                      <p:cBhvr additive="base">
                                        <p:cTn id="72" dur="500" fill="hold"/>
                                        <p:tgtEl>
                                          <p:spTgt spid="32784"/>
                                        </p:tgtEl>
                                        <p:attrNameLst>
                                          <p:attrName>ppt_x</p:attrName>
                                        </p:attrNameLst>
                                      </p:cBhvr>
                                      <p:tavLst>
                                        <p:tav tm="0">
                                          <p:val>
                                            <p:strVal val="1+#ppt_w/2"/>
                                          </p:val>
                                        </p:tav>
                                        <p:tav tm="100000">
                                          <p:val>
                                            <p:strVal val="#ppt_x"/>
                                          </p:val>
                                        </p:tav>
                                      </p:tavLst>
                                    </p:anim>
                                    <p:anim calcmode="lin" valueType="num">
                                      <p:cBhvr additive="base">
                                        <p:cTn id="73" dur="500" fill="hold"/>
                                        <p:tgtEl>
                                          <p:spTgt spid="32784"/>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2785"/>
                                        </p:tgtEl>
                                        <p:attrNameLst>
                                          <p:attrName>style.visibility</p:attrName>
                                        </p:attrNameLst>
                                      </p:cBhvr>
                                      <p:to>
                                        <p:strVal val="visible"/>
                                      </p:to>
                                    </p:set>
                                    <p:animEffect transition="in" filter="wipe(left)">
                                      <p:cBhvr>
                                        <p:cTn id="78" dur="500"/>
                                        <p:tgtEl>
                                          <p:spTgt spid="32785"/>
                                        </p:tgtEl>
                                      </p:cBhvr>
                                    </p:animEffect>
                                  </p:childTnLst>
                                </p:cTn>
                              </p:par>
                            </p:childTnLst>
                          </p:cTn>
                        </p:par>
                        <p:par>
                          <p:cTn id="79" fill="hold" nodeType="afterGroup">
                            <p:stCondLst>
                              <p:cond delay="500"/>
                            </p:stCondLst>
                            <p:childTnLst>
                              <p:par>
                                <p:cTn id="80" presetID="2" presetClass="entr" presetSubtype="2" fill="hold" grpId="0" nodeType="afterEffect">
                                  <p:stCondLst>
                                    <p:cond delay="0"/>
                                  </p:stCondLst>
                                  <p:childTnLst>
                                    <p:set>
                                      <p:cBhvr>
                                        <p:cTn id="81" dur="1" fill="hold">
                                          <p:stCondLst>
                                            <p:cond delay="0"/>
                                          </p:stCondLst>
                                        </p:cTn>
                                        <p:tgtEl>
                                          <p:spTgt spid="32789"/>
                                        </p:tgtEl>
                                        <p:attrNameLst>
                                          <p:attrName>style.visibility</p:attrName>
                                        </p:attrNameLst>
                                      </p:cBhvr>
                                      <p:to>
                                        <p:strVal val="visible"/>
                                      </p:to>
                                    </p:set>
                                    <p:anim calcmode="lin" valueType="num">
                                      <p:cBhvr additive="base">
                                        <p:cTn id="82" dur="500" fill="hold"/>
                                        <p:tgtEl>
                                          <p:spTgt spid="32789"/>
                                        </p:tgtEl>
                                        <p:attrNameLst>
                                          <p:attrName>ppt_x</p:attrName>
                                        </p:attrNameLst>
                                      </p:cBhvr>
                                      <p:tavLst>
                                        <p:tav tm="0">
                                          <p:val>
                                            <p:strVal val="1+#ppt_w/2"/>
                                          </p:val>
                                        </p:tav>
                                        <p:tav tm="100000">
                                          <p:val>
                                            <p:strVal val="#ppt_x"/>
                                          </p:val>
                                        </p:tav>
                                      </p:tavLst>
                                    </p:anim>
                                    <p:anim calcmode="lin" valueType="num">
                                      <p:cBhvr additive="base">
                                        <p:cTn id="83" dur="500" fill="hold"/>
                                        <p:tgtEl>
                                          <p:spTgt spid="32789"/>
                                        </p:tgtEl>
                                        <p:attrNameLst>
                                          <p:attrName>ppt_y</p:attrName>
                                        </p:attrNameLst>
                                      </p:cBhvr>
                                      <p:tavLst>
                                        <p:tav tm="0">
                                          <p:val>
                                            <p:strVal val="#ppt_y"/>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2786"/>
                                        </p:tgtEl>
                                        <p:attrNameLst>
                                          <p:attrName>style.visibility</p:attrName>
                                        </p:attrNameLst>
                                      </p:cBhvr>
                                      <p:to>
                                        <p:strVal val="visible"/>
                                      </p:to>
                                    </p:set>
                                    <p:animEffect transition="in" filter="wipe(left)">
                                      <p:cBhvr>
                                        <p:cTn id="88" dur="500"/>
                                        <p:tgtEl>
                                          <p:spTgt spid="32786"/>
                                        </p:tgtEl>
                                      </p:cBhvr>
                                    </p:animEffect>
                                  </p:childTnLst>
                                </p:cTn>
                              </p:par>
                            </p:childTnLst>
                          </p:cTn>
                        </p:par>
                        <p:par>
                          <p:cTn id="89" fill="hold" nodeType="afterGroup">
                            <p:stCondLst>
                              <p:cond delay="500"/>
                            </p:stCondLst>
                            <p:childTnLst>
                              <p:par>
                                <p:cTn id="90" presetID="2" presetClass="entr" presetSubtype="2" fill="hold" grpId="0" nodeType="afterEffect">
                                  <p:stCondLst>
                                    <p:cond delay="0"/>
                                  </p:stCondLst>
                                  <p:childTnLst>
                                    <p:set>
                                      <p:cBhvr>
                                        <p:cTn id="91" dur="1" fill="hold">
                                          <p:stCondLst>
                                            <p:cond delay="0"/>
                                          </p:stCondLst>
                                        </p:cTn>
                                        <p:tgtEl>
                                          <p:spTgt spid="32790"/>
                                        </p:tgtEl>
                                        <p:attrNameLst>
                                          <p:attrName>style.visibility</p:attrName>
                                        </p:attrNameLst>
                                      </p:cBhvr>
                                      <p:to>
                                        <p:strVal val="visible"/>
                                      </p:to>
                                    </p:set>
                                    <p:anim calcmode="lin" valueType="num">
                                      <p:cBhvr additive="base">
                                        <p:cTn id="92" dur="500" fill="hold"/>
                                        <p:tgtEl>
                                          <p:spTgt spid="32790"/>
                                        </p:tgtEl>
                                        <p:attrNameLst>
                                          <p:attrName>ppt_x</p:attrName>
                                        </p:attrNameLst>
                                      </p:cBhvr>
                                      <p:tavLst>
                                        <p:tav tm="0">
                                          <p:val>
                                            <p:strVal val="1+#ppt_w/2"/>
                                          </p:val>
                                        </p:tav>
                                        <p:tav tm="100000">
                                          <p:val>
                                            <p:strVal val="#ppt_x"/>
                                          </p:val>
                                        </p:tav>
                                      </p:tavLst>
                                    </p:anim>
                                    <p:anim calcmode="lin" valueType="num">
                                      <p:cBhvr additive="base">
                                        <p:cTn id="93" dur="500" fill="hold"/>
                                        <p:tgtEl>
                                          <p:spTgt spid="32790"/>
                                        </p:tgtEl>
                                        <p:attrNameLst>
                                          <p:attrName>ppt_y</p:attrName>
                                        </p:attrNameLst>
                                      </p:cBhvr>
                                      <p:tavLst>
                                        <p:tav tm="0">
                                          <p:val>
                                            <p:strVal val="#ppt_y"/>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2787"/>
                                        </p:tgtEl>
                                        <p:attrNameLst>
                                          <p:attrName>style.visibility</p:attrName>
                                        </p:attrNameLst>
                                      </p:cBhvr>
                                      <p:to>
                                        <p:strVal val="visible"/>
                                      </p:to>
                                    </p:set>
                                    <p:animEffect transition="in" filter="wipe(left)">
                                      <p:cBhvr>
                                        <p:cTn id="98" dur="500"/>
                                        <p:tgtEl>
                                          <p:spTgt spid="32787"/>
                                        </p:tgtEl>
                                      </p:cBhvr>
                                    </p:animEffect>
                                  </p:childTnLst>
                                </p:cTn>
                              </p:par>
                            </p:childTnLst>
                          </p:cTn>
                        </p:par>
                        <p:par>
                          <p:cTn id="99" fill="hold" nodeType="afterGroup">
                            <p:stCondLst>
                              <p:cond delay="500"/>
                            </p:stCondLst>
                            <p:childTnLst>
                              <p:par>
                                <p:cTn id="100" presetID="2" presetClass="entr" presetSubtype="2" fill="hold" grpId="0" nodeType="afterEffect">
                                  <p:stCondLst>
                                    <p:cond delay="0"/>
                                  </p:stCondLst>
                                  <p:childTnLst>
                                    <p:set>
                                      <p:cBhvr>
                                        <p:cTn id="101" dur="1" fill="hold">
                                          <p:stCondLst>
                                            <p:cond delay="0"/>
                                          </p:stCondLst>
                                        </p:cTn>
                                        <p:tgtEl>
                                          <p:spTgt spid="32791"/>
                                        </p:tgtEl>
                                        <p:attrNameLst>
                                          <p:attrName>style.visibility</p:attrName>
                                        </p:attrNameLst>
                                      </p:cBhvr>
                                      <p:to>
                                        <p:strVal val="visible"/>
                                      </p:to>
                                    </p:set>
                                    <p:anim calcmode="lin" valueType="num">
                                      <p:cBhvr additive="base">
                                        <p:cTn id="102" dur="500" fill="hold"/>
                                        <p:tgtEl>
                                          <p:spTgt spid="32791"/>
                                        </p:tgtEl>
                                        <p:attrNameLst>
                                          <p:attrName>ppt_x</p:attrName>
                                        </p:attrNameLst>
                                      </p:cBhvr>
                                      <p:tavLst>
                                        <p:tav tm="0">
                                          <p:val>
                                            <p:strVal val="1+#ppt_w/2"/>
                                          </p:val>
                                        </p:tav>
                                        <p:tav tm="100000">
                                          <p:val>
                                            <p:strVal val="#ppt_x"/>
                                          </p:val>
                                        </p:tav>
                                      </p:tavLst>
                                    </p:anim>
                                    <p:anim calcmode="lin" valueType="num">
                                      <p:cBhvr additive="base">
                                        <p:cTn id="103" dur="500" fill="hold"/>
                                        <p:tgtEl>
                                          <p:spTgt spid="32791"/>
                                        </p:tgtEl>
                                        <p:attrNameLst>
                                          <p:attrName>ppt_y</p:attrName>
                                        </p:attrNameLst>
                                      </p:cBhvr>
                                      <p:tavLst>
                                        <p:tav tm="0">
                                          <p:val>
                                            <p:strVal val="#ppt_y"/>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32788"/>
                                        </p:tgtEl>
                                        <p:attrNameLst>
                                          <p:attrName>style.visibility</p:attrName>
                                        </p:attrNameLst>
                                      </p:cBhvr>
                                      <p:to>
                                        <p:strVal val="visible"/>
                                      </p:to>
                                    </p:set>
                                    <p:animEffect transition="in" filter="wipe(left)">
                                      <p:cBhvr>
                                        <p:cTn id="108" dur="500"/>
                                        <p:tgtEl>
                                          <p:spTgt spid="32788"/>
                                        </p:tgtEl>
                                      </p:cBhvr>
                                    </p:animEffect>
                                  </p:childTnLst>
                                </p:cTn>
                              </p:par>
                            </p:childTnLst>
                          </p:cTn>
                        </p:par>
                        <p:par>
                          <p:cTn id="109" fill="hold" nodeType="afterGroup">
                            <p:stCondLst>
                              <p:cond delay="500"/>
                            </p:stCondLst>
                            <p:childTnLst>
                              <p:par>
                                <p:cTn id="110" presetID="1" presetClass="entr" presetSubtype="0" fill="hold" grpId="0" nodeType="afterEffect">
                                  <p:stCondLst>
                                    <p:cond delay="0"/>
                                  </p:stCondLst>
                                  <p:childTnLst>
                                    <p:set>
                                      <p:cBhvr>
                                        <p:cTn id="111" dur="1" fill="hold">
                                          <p:stCondLst>
                                            <p:cond delay="499"/>
                                          </p:stCondLst>
                                        </p:cTn>
                                        <p:tgtEl>
                                          <p:spTgt spid="32792"/>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 presetClass="entr" presetSubtype="2" fill="hold" nodeType="clickEffect">
                                  <p:stCondLst>
                                    <p:cond delay="0"/>
                                  </p:stCondLst>
                                  <p:childTnLst>
                                    <p:set>
                                      <p:cBhvr>
                                        <p:cTn id="115" dur="1" fill="hold">
                                          <p:stCondLst>
                                            <p:cond delay="0"/>
                                          </p:stCondLst>
                                        </p:cTn>
                                        <p:tgtEl>
                                          <p:spTgt spid="32793"/>
                                        </p:tgtEl>
                                        <p:attrNameLst>
                                          <p:attrName>style.visibility</p:attrName>
                                        </p:attrNameLst>
                                      </p:cBhvr>
                                      <p:to>
                                        <p:strVal val="visible"/>
                                      </p:to>
                                    </p:set>
                                    <p:anim calcmode="lin" valueType="num">
                                      <p:cBhvr additive="base">
                                        <p:cTn id="116" dur="500" fill="hold"/>
                                        <p:tgtEl>
                                          <p:spTgt spid="32793"/>
                                        </p:tgtEl>
                                        <p:attrNameLst>
                                          <p:attrName>ppt_x</p:attrName>
                                        </p:attrNameLst>
                                      </p:cBhvr>
                                      <p:tavLst>
                                        <p:tav tm="0">
                                          <p:val>
                                            <p:strVal val="1+#ppt_w/2"/>
                                          </p:val>
                                        </p:tav>
                                        <p:tav tm="100000">
                                          <p:val>
                                            <p:strVal val="#ppt_x"/>
                                          </p:val>
                                        </p:tav>
                                      </p:tavLst>
                                    </p:anim>
                                    <p:anim calcmode="lin" valueType="num">
                                      <p:cBhvr additive="base">
                                        <p:cTn id="117" dur="500" fill="hold"/>
                                        <p:tgtEl>
                                          <p:spTgt spid="32793"/>
                                        </p:tgtEl>
                                        <p:attrNameLst>
                                          <p:attrName>ppt_y</p:attrName>
                                        </p:attrNameLst>
                                      </p:cBhvr>
                                      <p:tavLst>
                                        <p:tav tm="0">
                                          <p:val>
                                            <p:strVal val="#ppt_y"/>
                                          </p:val>
                                        </p:tav>
                                        <p:tav tm="100000">
                                          <p:val>
                                            <p:strVal val="#ppt_y"/>
                                          </p:val>
                                        </p:tav>
                                      </p:tavLst>
                                    </p:anim>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 presetClass="entr" presetSubtype="2" fill="hold" nodeType="clickEffect">
                                  <p:stCondLst>
                                    <p:cond delay="0"/>
                                  </p:stCondLst>
                                  <p:childTnLst>
                                    <p:set>
                                      <p:cBhvr>
                                        <p:cTn id="121" dur="1" fill="hold">
                                          <p:stCondLst>
                                            <p:cond delay="0"/>
                                          </p:stCondLst>
                                        </p:cTn>
                                        <p:tgtEl>
                                          <p:spTgt spid="32794"/>
                                        </p:tgtEl>
                                        <p:attrNameLst>
                                          <p:attrName>style.visibility</p:attrName>
                                        </p:attrNameLst>
                                      </p:cBhvr>
                                      <p:to>
                                        <p:strVal val="visible"/>
                                      </p:to>
                                    </p:set>
                                    <p:anim calcmode="lin" valueType="num">
                                      <p:cBhvr additive="base">
                                        <p:cTn id="122" dur="500" fill="hold"/>
                                        <p:tgtEl>
                                          <p:spTgt spid="32794"/>
                                        </p:tgtEl>
                                        <p:attrNameLst>
                                          <p:attrName>ppt_x</p:attrName>
                                        </p:attrNameLst>
                                      </p:cBhvr>
                                      <p:tavLst>
                                        <p:tav tm="0">
                                          <p:val>
                                            <p:strVal val="1+#ppt_w/2"/>
                                          </p:val>
                                        </p:tav>
                                        <p:tav tm="100000">
                                          <p:val>
                                            <p:strVal val="#ppt_x"/>
                                          </p:val>
                                        </p:tav>
                                      </p:tavLst>
                                    </p:anim>
                                    <p:anim calcmode="lin" valueType="num">
                                      <p:cBhvr additive="base">
                                        <p:cTn id="123" dur="500" fill="hold"/>
                                        <p:tgtEl>
                                          <p:spTgt spid="32794"/>
                                        </p:tgtEl>
                                        <p:attrNameLst>
                                          <p:attrName>ppt_y</p:attrName>
                                        </p:attrNameLst>
                                      </p:cBhvr>
                                      <p:tavLst>
                                        <p:tav tm="0">
                                          <p:val>
                                            <p:strVal val="#ppt_y"/>
                                          </p:val>
                                        </p:tav>
                                        <p:tav tm="100000">
                                          <p:val>
                                            <p:strVal val="#ppt_y"/>
                                          </p:val>
                                        </p:tav>
                                      </p:tavLst>
                                    </p:anim>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 presetClass="entr" presetSubtype="2" fill="hold" nodeType="clickEffect">
                                  <p:stCondLst>
                                    <p:cond delay="0"/>
                                  </p:stCondLst>
                                  <p:childTnLst>
                                    <p:set>
                                      <p:cBhvr>
                                        <p:cTn id="127" dur="1" fill="hold">
                                          <p:stCondLst>
                                            <p:cond delay="0"/>
                                          </p:stCondLst>
                                        </p:cTn>
                                        <p:tgtEl>
                                          <p:spTgt spid="32795"/>
                                        </p:tgtEl>
                                        <p:attrNameLst>
                                          <p:attrName>style.visibility</p:attrName>
                                        </p:attrNameLst>
                                      </p:cBhvr>
                                      <p:to>
                                        <p:strVal val="visible"/>
                                      </p:to>
                                    </p:set>
                                    <p:anim calcmode="lin" valueType="num">
                                      <p:cBhvr additive="base">
                                        <p:cTn id="128" dur="500" fill="hold"/>
                                        <p:tgtEl>
                                          <p:spTgt spid="32795"/>
                                        </p:tgtEl>
                                        <p:attrNameLst>
                                          <p:attrName>ppt_x</p:attrName>
                                        </p:attrNameLst>
                                      </p:cBhvr>
                                      <p:tavLst>
                                        <p:tav tm="0">
                                          <p:val>
                                            <p:strVal val="1+#ppt_w/2"/>
                                          </p:val>
                                        </p:tav>
                                        <p:tav tm="100000">
                                          <p:val>
                                            <p:strVal val="#ppt_x"/>
                                          </p:val>
                                        </p:tav>
                                      </p:tavLst>
                                    </p:anim>
                                    <p:anim calcmode="lin" valueType="num">
                                      <p:cBhvr additive="base">
                                        <p:cTn id="129" dur="500" fill="hold"/>
                                        <p:tgtEl>
                                          <p:spTgt spid="32795"/>
                                        </p:tgtEl>
                                        <p:attrNameLst>
                                          <p:attrName>ppt_y</p:attrName>
                                        </p:attrNameLst>
                                      </p:cBhvr>
                                      <p:tavLst>
                                        <p:tav tm="0">
                                          <p:val>
                                            <p:strVal val="#ppt_y"/>
                                          </p:val>
                                        </p:tav>
                                        <p:tav tm="100000">
                                          <p:val>
                                            <p:strVal val="#ppt_y"/>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 presetClass="entr" presetSubtype="2" fill="hold" nodeType="clickEffect">
                                  <p:stCondLst>
                                    <p:cond delay="0"/>
                                  </p:stCondLst>
                                  <p:childTnLst>
                                    <p:set>
                                      <p:cBhvr>
                                        <p:cTn id="133" dur="1" fill="hold">
                                          <p:stCondLst>
                                            <p:cond delay="0"/>
                                          </p:stCondLst>
                                        </p:cTn>
                                        <p:tgtEl>
                                          <p:spTgt spid="32796"/>
                                        </p:tgtEl>
                                        <p:attrNameLst>
                                          <p:attrName>style.visibility</p:attrName>
                                        </p:attrNameLst>
                                      </p:cBhvr>
                                      <p:to>
                                        <p:strVal val="visible"/>
                                      </p:to>
                                    </p:set>
                                    <p:anim calcmode="lin" valueType="num">
                                      <p:cBhvr additive="base">
                                        <p:cTn id="134" dur="500" fill="hold"/>
                                        <p:tgtEl>
                                          <p:spTgt spid="32796"/>
                                        </p:tgtEl>
                                        <p:attrNameLst>
                                          <p:attrName>ppt_x</p:attrName>
                                        </p:attrNameLst>
                                      </p:cBhvr>
                                      <p:tavLst>
                                        <p:tav tm="0">
                                          <p:val>
                                            <p:strVal val="1+#ppt_w/2"/>
                                          </p:val>
                                        </p:tav>
                                        <p:tav tm="100000">
                                          <p:val>
                                            <p:strVal val="#ppt_x"/>
                                          </p:val>
                                        </p:tav>
                                      </p:tavLst>
                                    </p:anim>
                                    <p:anim calcmode="lin" valueType="num">
                                      <p:cBhvr additive="base">
                                        <p:cTn id="135" dur="500" fill="hold"/>
                                        <p:tgtEl>
                                          <p:spTgt spid="32796"/>
                                        </p:tgtEl>
                                        <p:attrNameLst>
                                          <p:attrName>ppt_y</p:attrName>
                                        </p:attrNameLst>
                                      </p:cBhvr>
                                      <p:tavLst>
                                        <p:tav tm="0">
                                          <p:val>
                                            <p:strVal val="#ppt_y"/>
                                          </p:val>
                                        </p:tav>
                                        <p:tav tm="100000">
                                          <p:val>
                                            <p:strVal val="#ppt_y"/>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 presetClass="entr" presetSubtype="0" fill="hold" grpId="0" nodeType="clickEffect">
                                  <p:stCondLst>
                                    <p:cond delay="0"/>
                                  </p:stCondLst>
                                  <p:childTnLst>
                                    <p:set>
                                      <p:cBhvr>
                                        <p:cTn id="139" dur="1" fill="hold">
                                          <p:stCondLst>
                                            <p:cond delay="499"/>
                                          </p:stCondLst>
                                        </p:cTn>
                                        <p:tgtEl>
                                          <p:spTgt spid="32798"/>
                                        </p:tgtEl>
                                        <p:attrNameLst>
                                          <p:attrName>style.visibility</p:attrName>
                                        </p:attrNameLst>
                                      </p:cBhvr>
                                      <p:to>
                                        <p:strVal val="visible"/>
                                      </p:to>
                                    </p:set>
                                  </p:childTnLst>
                                </p:cTn>
                              </p:par>
                            </p:childTnLst>
                          </p:cTn>
                        </p:par>
                        <p:par>
                          <p:cTn id="140" fill="hold" nodeType="afterGroup">
                            <p:stCondLst>
                              <p:cond delay="500"/>
                            </p:stCondLst>
                            <p:childTnLst>
                              <p:par>
                                <p:cTn id="141" presetID="2" presetClass="entr" presetSubtype="2" fill="hold" nodeType="afterEffect">
                                  <p:stCondLst>
                                    <p:cond delay="0"/>
                                  </p:stCondLst>
                                  <p:childTnLst>
                                    <p:set>
                                      <p:cBhvr>
                                        <p:cTn id="142" dur="1" fill="hold">
                                          <p:stCondLst>
                                            <p:cond delay="0"/>
                                          </p:stCondLst>
                                        </p:cTn>
                                        <p:tgtEl>
                                          <p:spTgt spid="32797"/>
                                        </p:tgtEl>
                                        <p:attrNameLst>
                                          <p:attrName>style.visibility</p:attrName>
                                        </p:attrNameLst>
                                      </p:cBhvr>
                                      <p:to>
                                        <p:strVal val="visible"/>
                                      </p:to>
                                    </p:set>
                                    <p:anim calcmode="lin" valueType="num">
                                      <p:cBhvr additive="base">
                                        <p:cTn id="143" dur="500" fill="hold"/>
                                        <p:tgtEl>
                                          <p:spTgt spid="32797"/>
                                        </p:tgtEl>
                                        <p:attrNameLst>
                                          <p:attrName>ppt_x</p:attrName>
                                        </p:attrNameLst>
                                      </p:cBhvr>
                                      <p:tavLst>
                                        <p:tav tm="0">
                                          <p:val>
                                            <p:strVal val="1+#ppt_w/2"/>
                                          </p:val>
                                        </p:tav>
                                        <p:tav tm="100000">
                                          <p:val>
                                            <p:strVal val="#ppt_x"/>
                                          </p:val>
                                        </p:tav>
                                      </p:tavLst>
                                    </p:anim>
                                    <p:anim calcmode="lin" valueType="num">
                                      <p:cBhvr additive="base">
                                        <p:cTn id="144" dur="500" fill="hold"/>
                                        <p:tgtEl>
                                          <p:spTgt spid="327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P spid="32772" grpId="0" autoUpdateAnimBg="0"/>
      <p:bldP spid="32773" grpId="0" animBg="1"/>
      <p:bldP spid="32774" grpId="0" animBg="1"/>
      <p:bldP spid="32775" grpId="0" autoUpdateAnimBg="0"/>
      <p:bldP spid="32776" grpId="0" autoUpdateAnimBg="0"/>
      <p:bldP spid="32777" grpId="0" animBg="1"/>
      <p:bldP spid="32778" grpId="0" animBg="1"/>
      <p:bldP spid="32779" grpId="0" animBg="1"/>
      <p:bldP spid="32780" grpId="0" animBg="1"/>
      <p:bldP spid="32781" grpId="0" autoUpdateAnimBg="0"/>
      <p:bldP spid="32782" grpId="0" autoUpdateAnimBg="0"/>
      <p:bldP spid="32783" grpId="0" autoUpdateAnimBg="0"/>
      <p:bldP spid="32784" grpId="0" autoUpdateAnimBg="0"/>
      <p:bldP spid="32785" grpId="0" animBg="1"/>
      <p:bldP spid="32786" grpId="0" animBg="1"/>
      <p:bldP spid="32787" grpId="0" animBg="1"/>
      <p:bldP spid="32788" grpId="0" animBg="1"/>
      <p:bldP spid="32789" grpId="0" autoUpdateAnimBg="0"/>
      <p:bldP spid="32790" grpId="0" autoUpdateAnimBg="0"/>
      <p:bldP spid="32791" grpId="0" autoUpdateAnimBg="0"/>
      <p:bldP spid="32792" grpId="0" autoUpdateAnimBg="0"/>
      <p:bldP spid="32798" grpId="0" autoUpdateAnimBg="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3" name="Rectangle 2"/>
          <p:cNvSpPr>
            <a:spLocks noGrp="1" noChangeArrowheads="1"/>
          </p:cNvSpPr>
          <p:nvPr>
            <p:ph type="title"/>
          </p:nvPr>
        </p:nvSpPr>
        <p:spPr/>
        <p:txBody>
          <a:bodyPr/>
          <a:lstStyle/>
          <a:p>
            <a:pPr eaLnBrk="1" hangingPunct="1"/>
            <a:r>
              <a:rPr lang="zh-CN" altLang="en-US" smtClean="0"/>
              <a:t>二、基本性质</a:t>
            </a:r>
          </a:p>
        </p:txBody>
      </p:sp>
      <p:sp>
        <p:nvSpPr>
          <p:cNvPr id="212995" name="Rectangle 3"/>
          <p:cNvSpPr>
            <a:spLocks noGrp="1" noChangeArrowheads="1"/>
          </p:cNvSpPr>
          <p:nvPr>
            <p:ph type="body" idx="1"/>
          </p:nvPr>
        </p:nvSpPr>
        <p:spPr>
          <a:xfrm>
            <a:off x="457200" y="1628775"/>
            <a:ext cx="8229600" cy="3305175"/>
          </a:xfrm>
        </p:spPr>
        <p:txBody>
          <a:bodyPr>
            <a:spAutoFit/>
          </a:bodyPr>
          <a:lstStyle/>
          <a:p>
            <a:pPr eaLnBrk="1" hangingPunct="1">
              <a:lnSpc>
                <a:spcPct val="110000"/>
              </a:lnSpc>
              <a:buClr>
                <a:srgbClr val="0000FF"/>
              </a:buClr>
            </a:pPr>
            <a:r>
              <a:rPr lang="zh-CN" altLang="en-US" smtClean="0"/>
              <a:t>在复数范围内 </a:t>
            </a:r>
            <a:r>
              <a:rPr kumimoji="1" lang="en-US" altLang="zh-CN" i="1" smtClean="0"/>
              <a:t>n </a:t>
            </a:r>
            <a:r>
              <a:rPr kumimoji="1" lang="zh-CN" altLang="en-US" smtClean="0"/>
              <a:t>阶矩阵 </a:t>
            </a:r>
            <a:r>
              <a:rPr lang="en-US" altLang="zh-CN" i="1" smtClean="0"/>
              <a:t>A </a:t>
            </a:r>
            <a:r>
              <a:rPr lang="zh-CN" altLang="en-US" smtClean="0"/>
              <a:t>有 </a:t>
            </a:r>
            <a:r>
              <a:rPr kumimoji="1" lang="en-US" altLang="zh-CN" i="1" smtClean="0"/>
              <a:t>n </a:t>
            </a:r>
            <a:r>
              <a:rPr lang="zh-CN" altLang="en-US" smtClean="0"/>
              <a:t>个特征值（重根按重数计算）</a:t>
            </a:r>
            <a:r>
              <a:rPr kumimoji="1" lang="zh-CN" altLang="en-US" smtClean="0"/>
              <a:t>．</a:t>
            </a:r>
            <a:endParaRPr lang="zh-CN" altLang="en-US" smtClean="0">
              <a:latin typeface="楷体_GB2312"/>
            </a:endParaRPr>
          </a:p>
          <a:p>
            <a:pPr eaLnBrk="1" hangingPunct="1">
              <a:lnSpc>
                <a:spcPct val="110000"/>
              </a:lnSpc>
              <a:buClr>
                <a:srgbClr val="0000FF"/>
              </a:buClr>
            </a:pPr>
            <a:r>
              <a:rPr lang="zh-CN" altLang="en-US" smtClean="0"/>
              <a:t>设 </a:t>
            </a:r>
            <a:r>
              <a:rPr kumimoji="1" lang="en-US" altLang="zh-CN" i="1" smtClean="0"/>
              <a:t>n </a:t>
            </a:r>
            <a:r>
              <a:rPr kumimoji="1" lang="zh-CN" altLang="en-US" smtClean="0"/>
              <a:t>阶矩阵 </a:t>
            </a:r>
            <a:r>
              <a:rPr lang="en-US" altLang="zh-CN" i="1" smtClean="0"/>
              <a:t>A </a:t>
            </a:r>
            <a:r>
              <a:rPr lang="zh-CN" altLang="en-US" smtClean="0"/>
              <a:t>的特征值为 </a:t>
            </a:r>
            <a:r>
              <a:rPr lang="en-US" altLang="zh-CN" i="1" smtClean="0">
                <a:latin typeface="Symbol" pitchFamily="18" charset="2"/>
              </a:rPr>
              <a:t>l</a:t>
            </a:r>
            <a:r>
              <a:rPr lang="en-US" altLang="zh-CN" baseline="-25000" smtClean="0"/>
              <a:t>1</a:t>
            </a:r>
            <a:r>
              <a:rPr lang="en-US" altLang="zh-CN" smtClean="0"/>
              <a:t>, </a:t>
            </a:r>
            <a:r>
              <a:rPr lang="en-US" altLang="zh-CN" i="1" smtClean="0">
                <a:latin typeface="Symbol" pitchFamily="18" charset="2"/>
              </a:rPr>
              <a:t>l</a:t>
            </a:r>
            <a:r>
              <a:rPr lang="en-US" altLang="zh-CN" baseline="-25000" smtClean="0"/>
              <a:t>2</a:t>
            </a:r>
            <a:r>
              <a:rPr lang="en-US" altLang="zh-CN" smtClean="0"/>
              <a:t>, …, </a:t>
            </a:r>
            <a:r>
              <a:rPr lang="en-US" altLang="zh-CN" i="1" smtClean="0">
                <a:latin typeface="Symbol" pitchFamily="18" charset="2"/>
              </a:rPr>
              <a:t>l</a:t>
            </a:r>
            <a:r>
              <a:rPr lang="en-US" altLang="zh-CN" i="1" baseline="-25000" smtClean="0"/>
              <a:t>n</a:t>
            </a:r>
            <a:r>
              <a:rPr lang="zh-CN" altLang="en-US" smtClean="0"/>
              <a:t>，则</a:t>
            </a:r>
            <a:endParaRPr lang="zh-CN" altLang="en-US" i="1" smtClean="0"/>
          </a:p>
          <a:p>
            <a:pPr eaLnBrk="1" hangingPunct="1">
              <a:lnSpc>
                <a:spcPct val="110000"/>
              </a:lnSpc>
              <a:buClr>
                <a:srgbClr val="FF0000"/>
              </a:buClr>
              <a:buSzTx/>
              <a:buFont typeface="Wingdings" pitchFamily="2" charset="2"/>
              <a:buChar char="ü"/>
            </a:pPr>
            <a:r>
              <a:rPr lang="en-US" altLang="zh-CN" i="1" smtClean="0">
                <a:latin typeface="Symbol" pitchFamily="18" charset="2"/>
              </a:rPr>
              <a:t>l</a:t>
            </a:r>
            <a:r>
              <a:rPr lang="en-US" altLang="zh-CN" baseline="-25000" smtClean="0"/>
              <a:t>1 </a:t>
            </a:r>
            <a:r>
              <a:rPr lang="en-US" altLang="zh-CN" smtClean="0"/>
              <a:t>+ </a:t>
            </a:r>
            <a:r>
              <a:rPr lang="en-US" altLang="zh-CN" i="1" smtClean="0">
                <a:latin typeface="Symbol" pitchFamily="18" charset="2"/>
              </a:rPr>
              <a:t>l</a:t>
            </a:r>
            <a:r>
              <a:rPr lang="en-US" altLang="zh-CN" baseline="-25000" smtClean="0"/>
              <a:t>2 </a:t>
            </a:r>
            <a:r>
              <a:rPr lang="en-US" altLang="zh-CN" smtClean="0"/>
              <a:t>+ … + </a:t>
            </a:r>
            <a:r>
              <a:rPr lang="en-US" altLang="zh-CN" i="1" smtClean="0">
                <a:latin typeface="Symbol" pitchFamily="18" charset="2"/>
              </a:rPr>
              <a:t>l</a:t>
            </a:r>
            <a:r>
              <a:rPr lang="en-US" altLang="zh-CN" i="1" baseline="-25000" smtClean="0"/>
              <a:t>n</a:t>
            </a:r>
            <a:r>
              <a:rPr lang="en-US" altLang="zh-CN" i="1" smtClean="0"/>
              <a:t> = a</a:t>
            </a:r>
            <a:r>
              <a:rPr lang="en-US" altLang="zh-CN" baseline="-25000" smtClean="0"/>
              <a:t>11 </a:t>
            </a:r>
            <a:r>
              <a:rPr lang="en-US" altLang="zh-CN" smtClean="0"/>
              <a:t>+ </a:t>
            </a:r>
            <a:r>
              <a:rPr lang="en-US" altLang="zh-CN" i="1" smtClean="0"/>
              <a:t>a</a:t>
            </a:r>
            <a:r>
              <a:rPr lang="en-US" altLang="zh-CN" baseline="-25000" smtClean="0"/>
              <a:t>22 </a:t>
            </a:r>
            <a:r>
              <a:rPr lang="en-US" altLang="zh-CN" smtClean="0"/>
              <a:t>+ … + </a:t>
            </a:r>
            <a:r>
              <a:rPr lang="en-US" altLang="zh-CN" i="1" smtClean="0"/>
              <a:t>a</a:t>
            </a:r>
            <a:r>
              <a:rPr lang="en-US" altLang="zh-CN" i="1" baseline="-25000" smtClean="0"/>
              <a:t>nn</a:t>
            </a:r>
            <a:r>
              <a:rPr lang="en-US" altLang="zh-CN" i="1" smtClean="0"/>
              <a:t> </a:t>
            </a:r>
          </a:p>
          <a:p>
            <a:pPr eaLnBrk="1" hangingPunct="1">
              <a:lnSpc>
                <a:spcPct val="110000"/>
              </a:lnSpc>
              <a:buClr>
                <a:srgbClr val="FF0000"/>
              </a:buClr>
              <a:buSzTx/>
              <a:buFont typeface="Wingdings" pitchFamily="2" charset="2"/>
              <a:buChar char="ü"/>
            </a:pPr>
            <a:r>
              <a:rPr lang="en-US" altLang="zh-CN" i="1" smtClean="0">
                <a:latin typeface="Symbol" pitchFamily="18" charset="2"/>
              </a:rPr>
              <a:t>l</a:t>
            </a:r>
            <a:r>
              <a:rPr lang="en-US" altLang="zh-CN" baseline="-25000" smtClean="0"/>
              <a:t>1 </a:t>
            </a:r>
            <a:r>
              <a:rPr lang="en-US" altLang="zh-CN" i="1" smtClean="0">
                <a:latin typeface="Symbol" pitchFamily="18" charset="2"/>
              </a:rPr>
              <a:t>l</a:t>
            </a:r>
            <a:r>
              <a:rPr lang="en-US" altLang="zh-CN" baseline="-25000" smtClean="0"/>
              <a:t>2 </a:t>
            </a:r>
            <a:r>
              <a:rPr lang="en-US" altLang="zh-CN" smtClean="0"/>
              <a:t>… </a:t>
            </a:r>
            <a:r>
              <a:rPr lang="en-US" altLang="zh-CN" i="1" smtClean="0">
                <a:latin typeface="Symbol" pitchFamily="18" charset="2"/>
              </a:rPr>
              <a:t>l</a:t>
            </a:r>
            <a:r>
              <a:rPr lang="en-US" altLang="zh-CN" i="1" baseline="-25000" smtClean="0"/>
              <a:t>n</a:t>
            </a:r>
            <a:r>
              <a:rPr lang="en-US" altLang="zh-CN" i="1" smtClean="0"/>
              <a:t> = |A|</a:t>
            </a:r>
          </a:p>
          <a:p>
            <a:pPr eaLnBrk="1" hangingPunct="1">
              <a:lnSpc>
                <a:spcPct val="110000"/>
              </a:lnSpc>
              <a:buClr>
                <a:srgbClr val="0000FF"/>
              </a:buClr>
            </a:pPr>
            <a:r>
              <a:rPr lang="zh-CN" altLang="en-US" smtClean="0"/>
              <a:t>若 </a:t>
            </a:r>
            <a:r>
              <a:rPr lang="en-US" altLang="zh-CN" i="1" smtClean="0">
                <a:latin typeface="Symbol" pitchFamily="18" charset="2"/>
              </a:rPr>
              <a:t>l </a:t>
            </a:r>
            <a:r>
              <a:rPr lang="zh-CN" altLang="en-US" smtClean="0">
                <a:latin typeface="楷体_GB2312"/>
              </a:rPr>
              <a:t>是</a:t>
            </a:r>
            <a:r>
              <a:rPr lang="zh-CN" altLang="en-US" smtClean="0"/>
              <a:t> </a:t>
            </a:r>
            <a:r>
              <a:rPr lang="en-US" altLang="zh-CN" i="1" smtClean="0"/>
              <a:t>A </a:t>
            </a:r>
            <a:r>
              <a:rPr lang="zh-CN" altLang="en-US" smtClean="0"/>
              <a:t>的一个特征值，则齐次线性方程组的基础解系</a:t>
            </a:r>
          </a:p>
          <a:p>
            <a:pPr eaLnBrk="1" hangingPunct="1">
              <a:lnSpc>
                <a:spcPct val="110000"/>
              </a:lnSpc>
              <a:buClr>
                <a:srgbClr val="0000FF"/>
              </a:buClr>
              <a:buFont typeface="Wingdings" pitchFamily="2" charset="2"/>
              <a:buNone/>
            </a:pPr>
            <a:r>
              <a:rPr lang="zh-CN" altLang="en-US" smtClean="0"/>
              <a:t>	就是对应于特征值为 </a:t>
            </a:r>
            <a:r>
              <a:rPr lang="en-US" altLang="zh-CN" i="1" smtClean="0">
                <a:latin typeface="Symbol" pitchFamily="18" charset="2"/>
              </a:rPr>
              <a:t>l</a:t>
            </a:r>
            <a:r>
              <a:rPr lang="en-US" altLang="zh-CN" baseline="-25000" smtClean="0"/>
              <a:t>  </a:t>
            </a:r>
            <a:r>
              <a:rPr lang="zh-CN" altLang="en-US" smtClean="0"/>
              <a:t>的全体特征向量的最大无关组．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iterate type="lt">
                                    <p:tmPct val="10000"/>
                                  </p:iterate>
                                  <p:childTnLst>
                                    <p:set>
                                      <p:cBhvr>
                                        <p:cTn id="6" dur="1" fill="hold">
                                          <p:stCondLst>
                                            <p:cond delay="0"/>
                                          </p:stCondLst>
                                        </p:cTn>
                                        <p:tgtEl>
                                          <p:spTgt spid="212995">
                                            <p:txEl>
                                              <p:pRg st="4" end="4"/>
                                            </p:txEl>
                                          </p:spTgt>
                                        </p:tgtEl>
                                        <p:attrNameLst>
                                          <p:attrName>style.visibility</p:attrName>
                                        </p:attrNameLst>
                                      </p:cBhvr>
                                      <p:to>
                                        <p:strVal val="visible"/>
                                      </p:to>
                                    </p:set>
                                    <p:animEffect transition="in" filter="slide(fromBottom)">
                                      <p:cBhvr>
                                        <p:cTn id="7" dur="500"/>
                                        <p:tgtEl>
                                          <p:spTgt spid="212995">
                                            <p:txEl>
                                              <p:pRg st="4" end="4"/>
                                            </p:txEl>
                                          </p:spTgt>
                                        </p:tgtEl>
                                      </p:cBhvr>
                                    </p:animEffect>
                                  </p:childTnLst>
                                </p:cTn>
                              </p:par>
                            </p:childTnLst>
                          </p:cTn>
                        </p:par>
                        <p:par>
                          <p:cTn id="8" fill="hold" nodeType="afterGroup">
                            <p:stCondLst>
                              <p:cond delay="1650"/>
                            </p:stCondLst>
                            <p:childTnLst>
                              <p:par>
                                <p:cTn id="9" presetID="12" presetClass="entr" presetSubtype="4" fill="hold" nodeType="afterEffect">
                                  <p:stCondLst>
                                    <p:cond delay="0"/>
                                  </p:stCondLst>
                                  <p:iterate type="lt">
                                    <p:tmPct val="10000"/>
                                  </p:iterate>
                                  <p:childTnLst>
                                    <p:set>
                                      <p:cBhvr>
                                        <p:cTn id="10" dur="1" fill="hold">
                                          <p:stCondLst>
                                            <p:cond delay="0"/>
                                          </p:stCondLst>
                                        </p:cTn>
                                        <p:tgtEl>
                                          <p:spTgt spid="212995">
                                            <p:txEl>
                                              <p:pRg st="5" end="5"/>
                                            </p:txEl>
                                          </p:spTgt>
                                        </p:tgtEl>
                                        <p:attrNameLst>
                                          <p:attrName>style.visibility</p:attrName>
                                        </p:attrNameLst>
                                      </p:cBhvr>
                                      <p:to>
                                        <p:strVal val="visible"/>
                                      </p:to>
                                    </p:set>
                                    <p:animEffect transition="in" filter="slide(fromBottom)">
                                      <p:cBhvr>
                                        <p:cTn id="11" dur="500"/>
                                        <p:tgtEl>
                                          <p:spTgt spid="2129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51" name="Rectangle 7"/>
          <p:cNvSpPr>
            <a:spLocks noChangeArrowheads="1"/>
          </p:cNvSpPr>
          <p:nvPr/>
        </p:nvSpPr>
        <p:spPr bwMode="auto">
          <a:xfrm>
            <a:off x="457200" y="455613"/>
            <a:ext cx="8231188" cy="4217987"/>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设 </a:t>
            </a:r>
            <a:r>
              <a:rPr lang="en-US" altLang="zh-CN" sz="2400" b="1" i="1">
                <a:solidFill>
                  <a:srgbClr val="000000"/>
                </a:solidFill>
                <a:latin typeface="Symbol" pitchFamily="18" charset="2"/>
                <a:ea typeface="楷体_GB2312"/>
                <a:cs typeface="楷体_GB2312"/>
              </a:rPr>
              <a:t>l </a:t>
            </a:r>
            <a:r>
              <a:rPr lang="zh-CN" altLang="en-US" sz="2400" b="1">
                <a:solidFill>
                  <a:srgbClr val="000000"/>
                </a:solidFill>
                <a:latin typeface="Times New Roman" pitchFamily="18" charset="0"/>
                <a:ea typeface="楷体_GB2312"/>
                <a:cs typeface="楷体_GB2312"/>
              </a:rPr>
              <a:t>是方阵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的特征值，证明</a:t>
            </a:r>
          </a:p>
          <a:p>
            <a:pPr marL="342900" indent="-342900">
              <a:lnSpc>
                <a:spcPct val="110000"/>
              </a:lnSpc>
              <a:spcBef>
                <a:spcPct val="20000"/>
              </a:spcBef>
              <a:buClr>
                <a:srgbClr val="0000FF"/>
              </a:buClr>
              <a:buSzPct val="75000"/>
              <a:buFont typeface="Wingdings" pitchFamily="2" charset="2"/>
              <a:buNone/>
            </a:pPr>
            <a:r>
              <a:rPr lang="en-US" altLang="zh-CN" sz="2400" b="1">
                <a:solidFill>
                  <a:srgbClr val="000000"/>
                </a:solidFill>
                <a:latin typeface="Times New Roman" pitchFamily="18" charset="0"/>
                <a:ea typeface="楷体_GB2312"/>
                <a:cs typeface="楷体_GB2312"/>
              </a:rPr>
              <a:t>(1) </a:t>
            </a:r>
            <a:r>
              <a:rPr lang="en-US" altLang="zh-CN" sz="2400" b="1" i="1">
                <a:solidFill>
                  <a:srgbClr val="000000"/>
                </a:solidFill>
                <a:latin typeface="Symbol" pitchFamily="18" charset="2"/>
                <a:ea typeface="楷体_GB2312"/>
                <a:cs typeface="楷体_GB2312"/>
              </a:rPr>
              <a:t>l</a:t>
            </a:r>
            <a:r>
              <a:rPr lang="en-US" altLang="zh-CN" sz="2400" b="1" baseline="30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A</a:t>
            </a:r>
            <a:r>
              <a:rPr lang="en-US" altLang="zh-CN" sz="2400" b="1" baseline="30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a:t>
            </a:r>
          </a:p>
          <a:p>
            <a:pPr marL="342900" indent="-342900">
              <a:lnSpc>
                <a:spcPct val="110000"/>
              </a:lnSpc>
              <a:spcBef>
                <a:spcPct val="20000"/>
              </a:spcBef>
              <a:buClr>
                <a:srgbClr val="0000FF"/>
              </a:buClr>
              <a:buSzPct val="75000"/>
              <a:buFont typeface="Wingdings" pitchFamily="2" charset="2"/>
              <a:buNone/>
            </a:pPr>
            <a:r>
              <a:rPr lang="en-US" altLang="zh-CN" sz="2400" b="1">
                <a:solidFill>
                  <a:srgbClr val="000000"/>
                </a:solidFill>
                <a:latin typeface="Times New Roman" pitchFamily="18" charset="0"/>
                <a:ea typeface="楷体_GB2312"/>
                <a:cs typeface="楷体_GB2312"/>
              </a:rPr>
              <a:t>(2) </a:t>
            </a:r>
            <a:r>
              <a:rPr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可逆时，</a:t>
            </a:r>
            <a:r>
              <a:rPr lang="en-US" altLang="zh-CN" sz="2400" b="1">
                <a:solidFill>
                  <a:srgbClr val="000000"/>
                </a:solidFill>
                <a:latin typeface="Times New Roman" pitchFamily="18" charset="0"/>
                <a:ea typeface="楷体_GB2312"/>
                <a:cs typeface="楷体_GB2312"/>
              </a:rPr>
              <a:t>1/</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A</a:t>
            </a:r>
            <a:r>
              <a:rPr lang="zh-CN" altLang="en-US" sz="2400" b="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a:t>
            </a:r>
          </a:p>
          <a:p>
            <a:pPr marL="342900" indent="-3429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结论：</a:t>
            </a:r>
            <a:r>
              <a:rPr lang="zh-CN" altLang="en-US" sz="2400" b="1">
                <a:solidFill>
                  <a:srgbClr val="000000"/>
                </a:solidFill>
                <a:latin typeface="Times New Roman" pitchFamily="18" charset="0"/>
                <a:ea typeface="楷体_GB2312"/>
                <a:cs typeface="楷体_GB2312"/>
              </a:rPr>
              <a:t>若非零向量 </a:t>
            </a:r>
            <a:r>
              <a:rPr lang="en-US" altLang="zh-CN" sz="2400" b="1" i="1">
                <a:solidFill>
                  <a:srgbClr val="000000"/>
                </a:solidFill>
                <a:latin typeface="Times New Roman" pitchFamily="18" charset="0"/>
                <a:ea typeface="楷体_GB2312"/>
                <a:cs typeface="楷体_GB2312"/>
              </a:rPr>
              <a:t>p</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对应于特征值 </a:t>
            </a:r>
            <a:r>
              <a:rPr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的特征向量，则</a:t>
            </a:r>
          </a:p>
          <a:p>
            <a:pPr marL="342900" indent="-342900">
              <a:lnSpc>
                <a:spcPct val="110000"/>
              </a:lnSpc>
              <a:spcBef>
                <a:spcPct val="20000"/>
              </a:spcBef>
              <a:buClr>
                <a:srgbClr val="0000FF"/>
              </a:buClr>
              <a:buSzPct val="75000"/>
              <a:buFont typeface="Wingdings" pitchFamily="2" charset="2"/>
              <a:buChar char="p"/>
            </a:pPr>
            <a:r>
              <a:rPr lang="en-US" altLang="zh-CN" sz="2400" b="1" i="1">
                <a:solidFill>
                  <a:srgbClr val="000000"/>
                </a:solidFill>
                <a:latin typeface="Symbol" pitchFamily="18" charset="2"/>
                <a:ea typeface="楷体_GB2312"/>
                <a:cs typeface="楷体_GB2312"/>
              </a:rPr>
              <a:t>l</a:t>
            </a:r>
            <a:r>
              <a:rPr lang="en-US" altLang="zh-CN" sz="2400" b="1" baseline="30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A</a:t>
            </a:r>
            <a:r>
              <a:rPr lang="en-US" altLang="zh-CN" sz="2400" b="1" baseline="30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a:t>
            </a:r>
            <a:r>
              <a:rPr kumimoji="1" lang="zh-CN" altLang="en-US" sz="2400" b="1">
                <a:solidFill>
                  <a:srgbClr val="000000"/>
                </a:solidFill>
                <a:latin typeface="Times New Roman" pitchFamily="18" charset="0"/>
                <a:ea typeface="楷体_GB2312"/>
                <a:cs typeface="楷体_GB2312"/>
              </a:rPr>
              <a:t>对应的特征向量也是</a:t>
            </a:r>
            <a:r>
              <a:rPr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p</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buSzPct val="75000"/>
              <a:buFont typeface="Wingdings" pitchFamily="2" charset="2"/>
              <a:buChar char="p"/>
            </a:pPr>
            <a:r>
              <a:rPr lang="en-US" altLang="zh-CN" sz="2400" b="1" i="1">
                <a:solidFill>
                  <a:srgbClr val="000000"/>
                </a:solidFill>
                <a:latin typeface="Symbol" pitchFamily="18" charset="2"/>
                <a:ea typeface="楷体_GB2312"/>
                <a:cs typeface="楷体_GB2312"/>
              </a:rPr>
              <a:t>l</a:t>
            </a:r>
            <a:r>
              <a:rPr lang="en-US" altLang="zh-CN" sz="2400" b="1" i="1" baseline="30000">
                <a:solidFill>
                  <a:srgbClr val="FF0000"/>
                </a:solidFill>
                <a:latin typeface="Times New Roman" pitchFamily="18" charset="0"/>
                <a:ea typeface="楷体_GB2312"/>
                <a:cs typeface="楷体_GB2312"/>
              </a:rPr>
              <a:t>k</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A</a:t>
            </a:r>
            <a:r>
              <a:rPr lang="en-US" altLang="zh-CN" sz="2400" b="1" i="1" baseline="30000">
                <a:solidFill>
                  <a:srgbClr val="FF0000"/>
                </a:solidFill>
                <a:latin typeface="Times New Roman" pitchFamily="18" charset="0"/>
                <a:ea typeface="楷体_GB2312"/>
                <a:cs typeface="楷体_GB2312"/>
              </a:rPr>
              <a:t>k</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a:t>
            </a:r>
            <a:r>
              <a:rPr kumimoji="1" lang="zh-CN" altLang="en-US" sz="2400" b="1">
                <a:solidFill>
                  <a:srgbClr val="000000"/>
                </a:solidFill>
                <a:latin typeface="Times New Roman" pitchFamily="18" charset="0"/>
                <a:ea typeface="楷体_GB2312"/>
                <a:cs typeface="楷体_GB2312"/>
              </a:rPr>
              <a:t>对应的特征向量也是</a:t>
            </a:r>
            <a:r>
              <a:rPr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p</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buSzPct val="75000"/>
              <a:buFont typeface="Wingdings" pitchFamily="2" charset="2"/>
              <a:buChar char="p"/>
            </a:pPr>
            <a:r>
              <a:rPr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可逆时，</a:t>
            </a:r>
            <a:r>
              <a:rPr lang="en-US" altLang="zh-CN" sz="2400" b="1">
                <a:solidFill>
                  <a:srgbClr val="000000"/>
                </a:solidFill>
                <a:latin typeface="Times New Roman" pitchFamily="18" charset="0"/>
                <a:ea typeface="楷体_GB2312"/>
                <a:cs typeface="楷体_GB2312"/>
              </a:rPr>
              <a:t>1/</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 </a:t>
            </a:r>
            <a:r>
              <a:rPr lang="en-US" altLang="zh-CN" sz="2400" b="1" i="1">
                <a:solidFill>
                  <a:srgbClr val="000000"/>
                </a:solidFill>
                <a:latin typeface="Times New Roman" pitchFamily="18" charset="0"/>
                <a:ea typeface="楷体_GB2312"/>
                <a:cs typeface="楷体_GB2312"/>
              </a:rPr>
              <a:t>A</a:t>
            </a:r>
            <a:r>
              <a:rPr lang="zh-CN" altLang="en-US" sz="2400" b="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a:t>
            </a:r>
            <a:r>
              <a:rPr kumimoji="1" lang="zh-CN" altLang="en-US" sz="2400" b="1">
                <a:solidFill>
                  <a:srgbClr val="000000"/>
                </a:solidFill>
                <a:latin typeface="Times New Roman" pitchFamily="18" charset="0"/>
                <a:ea typeface="楷体_GB2312"/>
                <a:cs typeface="楷体_GB2312"/>
              </a:rPr>
              <a:t>对应的特征向量仍然是 </a:t>
            </a:r>
            <a:r>
              <a:rPr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p</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10951">
                                            <p:txEl>
                                              <p:pRg st="4" end="4"/>
                                            </p:txEl>
                                          </p:spTgt>
                                        </p:tgtEl>
                                        <p:attrNameLst>
                                          <p:attrName>style.visibility</p:attrName>
                                        </p:attrNameLst>
                                      </p:cBhvr>
                                      <p:to>
                                        <p:strVal val="visible"/>
                                      </p:to>
                                    </p:set>
                                    <p:animEffect transition="in" filter="slide(fromBottom)">
                                      <p:cBhvr>
                                        <p:cTn id="7" dur="500"/>
                                        <p:tgtEl>
                                          <p:spTgt spid="210951">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10951">
                                            <p:txEl>
                                              <p:pRg st="5" end="5"/>
                                            </p:txEl>
                                          </p:spTgt>
                                        </p:tgtEl>
                                        <p:attrNameLst>
                                          <p:attrName>style.visibility</p:attrName>
                                        </p:attrNameLst>
                                      </p:cBhvr>
                                      <p:to>
                                        <p:strVal val="visible"/>
                                      </p:to>
                                    </p:set>
                                    <p:animEffect transition="in" filter="slide(fromBottom)">
                                      <p:cBhvr>
                                        <p:cTn id="12" dur="500"/>
                                        <p:tgtEl>
                                          <p:spTgt spid="210951">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10951">
                                            <p:txEl>
                                              <p:pRg st="6" end="6"/>
                                            </p:txEl>
                                          </p:spTgt>
                                        </p:tgtEl>
                                        <p:attrNameLst>
                                          <p:attrName>style.visibility</p:attrName>
                                        </p:attrNameLst>
                                      </p:cBhvr>
                                      <p:to>
                                        <p:strVal val="visible"/>
                                      </p:to>
                                    </p:set>
                                    <p:animEffect transition="in" filter="slide(fromBottom)">
                                      <p:cBhvr>
                                        <p:cTn id="17" dur="500"/>
                                        <p:tgtEl>
                                          <p:spTgt spid="210951">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10951">
                                            <p:txEl>
                                              <p:pRg st="7" end="7"/>
                                            </p:txEl>
                                          </p:spTgt>
                                        </p:tgtEl>
                                        <p:attrNameLst>
                                          <p:attrName>style.visibility</p:attrName>
                                        </p:attrNameLst>
                                      </p:cBhvr>
                                      <p:to>
                                        <p:strVal val="visible"/>
                                      </p:to>
                                    </p:set>
                                    <p:animEffect transition="in" filter="slide(fromBottom)">
                                      <p:cBhvr>
                                        <p:cTn id="22" dur="500"/>
                                        <p:tgtEl>
                                          <p:spTgt spid="2109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1" name="Rectangle 2"/>
          <p:cNvSpPr>
            <a:spLocks noGrp="1" noChangeArrowheads="1"/>
          </p:cNvSpPr>
          <p:nvPr>
            <p:ph type="title"/>
          </p:nvPr>
        </p:nvSpPr>
        <p:spPr/>
        <p:txBody>
          <a:bodyPr/>
          <a:lstStyle/>
          <a:p>
            <a:pPr eaLnBrk="1" hangingPunct="1"/>
            <a:r>
              <a:rPr lang="zh-CN" altLang="en-US" smtClean="0"/>
              <a:t>二、基本性质</a:t>
            </a:r>
          </a:p>
        </p:txBody>
      </p:sp>
      <p:sp>
        <p:nvSpPr>
          <p:cNvPr id="218115" name="Rectangle 3"/>
          <p:cNvSpPr>
            <a:spLocks noGrp="1" noChangeArrowheads="1"/>
          </p:cNvSpPr>
          <p:nvPr>
            <p:ph type="body" idx="1"/>
          </p:nvPr>
        </p:nvSpPr>
        <p:spPr>
          <a:xfrm>
            <a:off x="457200" y="1628775"/>
            <a:ext cx="8229600" cy="4217988"/>
          </a:xfrm>
        </p:spPr>
        <p:txBody>
          <a:bodyPr>
            <a:spAutoFit/>
          </a:bodyPr>
          <a:lstStyle/>
          <a:p>
            <a:pPr eaLnBrk="1" hangingPunct="1">
              <a:lnSpc>
                <a:spcPct val="110000"/>
              </a:lnSpc>
              <a:buClr>
                <a:srgbClr val="0000FF"/>
              </a:buClr>
            </a:pPr>
            <a:r>
              <a:rPr lang="zh-CN" altLang="en-US" smtClean="0"/>
              <a:t>在复数范围内 </a:t>
            </a:r>
            <a:r>
              <a:rPr kumimoji="1" lang="en-US" altLang="zh-CN" i="1" smtClean="0"/>
              <a:t>n </a:t>
            </a:r>
            <a:r>
              <a:rPr kumimoji="1" lang="zh-CN" altLang="en-US" smtClean="0"/>
              <a:t>阶矩阵 </a:t>
            </a:r>
            <a:r>
              <a:rPr lang="en-US" altLang="zh-CN" i="1" smtClean="0"/>
              <a:t>A </a:t>
            </a:r>
            <a:r>
              <a:rPr lang="zh-CN" altLang="en-US" smtClean="0"/>
              <a:t>有</a:t>
            </a:r>
            <a:r>
              <a:rPr kumimoji="1" lang="en-US" altLang="zh-CN" i="1" smtClean="0"/>
              <a:t>n </a:t>
            </a:r>
            <a:r>
              <a:rPr lang="zh-CN" altLang="en-US" smtClean="0"/>
              <a:t>个特征值（重根按重数计算）</a:t>
            </a:r>
            <a:r>
              <a:rPr kumimoji="1" lang="zh-CN" altLang="en-US" smtClean="0"/>
              <a:t>．</a:t>
            </a:r>
            <a:endParaRPr lang="zh-CN" altLang="en-US" smtClean="0">
              <a:latin typeface="楷体_GB2312"/>
            </a:endParaRPr>
          </a:p>
          <a:p>
            <a:pPr eaLnBrk="1" hangingPunct="1">
              <a:lnSpc>
                <a:spcPct val="110000"/>
              </a:lnSpc>
              <a:buClr>
                <a:srgbClr val="0000FF"/>
              </a:buClr>
            </a:pPr>
            <a:r>
              <a:rPr lang="zh-CN" altLang="en-US" smtClean="0"/>
              <a:t>设 </a:t>
            </a:r>
            <a:r>
              <a:rPr kumimoji="1" lang="en-US" altLang="zh-CN" i="1" smtClean="0"/>
              <a:t>n </a:t>
            </a:r>
            <a:r>
              <a:rPr kumimoji="1" lang="zh-CN" altLang="en-US" smtClean="0"/>
              <a:t>阶矩阵 </a:t>
            </a:r>
            <a:r>
              <a:rPr lang="en-US" altLang="zh-CN" i="1" smtClean="0"/>
              <a:t>A </a:t>
            </a:r>
            <a:r>
              <a:rPr lang="zh-CN" altLang="en-US" smtClean="0"/>
              <a:t>的特征值为 </a:t>
            </a:r>
            <a:r>
              <a:rPr lang="en-US" altLang="zh-CN" i="1" smtClean="0">
                <a:latin typeface="Symbol" pitchFamily="18" charset="2"/>
              </a:rPr>
              <a:t>l</a:t>
            </a:r>
            <a:r>
              <a:rPr lang="en-US" altLang="zh-CN" baseline="-25000" smtClean="0"/>
              <a:t>1</a:t>
            </a:r>
            <a:r>
              <a:rPr lang="en-US" altLang="zh-CN" smtClean="0"/>
              <a:t>, </a:t>
            </a:r>
            <a:r>
              <a:rPr lang="en-US" altLang="zh-CN" i="1" smtClean="0">
                <a:latin typeface="Symbol" pitchFamily="18" charset="2"/>
              </a:rPr>
              <a:t>l</a:t>
            </a:r>
            <a:r>
              <a:rPr lang="en-US" altLang="zh-CN" baseline="-25000" smtClean="0"/>
              <a:t>2</a:t>
            </a:r>
            <a:r>
              <a:rPr lang="en-US" altLang="zh-CN" smtClean="0"/>
              <a:t>, …, </a:t>
            </a:r>
            <a:r>
              <a:rPr lang="en-US" altLang="zh-CN" i="1" smtClean="0">
                <a:latin typeface="Symbol" pitchFamily="18" charset="2"/>
              </a:rPr>
              <a:t>l</a:t>
            </a:r>
            <a:r>
              <a:rPr lang="en-US" altLang="zh-CN" i="1" baseline="-25000" smtClean="0"/>
              <a:t>n</a:t>
            </a:r>
            <a:r>
              <a:rPr lang="zh-CN" altLang="en-US" smtClean="0"/>
              <a:t>，则</a:t>
            </a:r>
            <a:endParaRPr lang="zh-CN" altLang="en-US" i="1" smtClean="0"/>
          </a:p>
          <a:p>
            <a:pPr eaLnBrk="1" hangingPunct="1">
              <a:lnSpc>
                <a:spcPct val="110000"/>
              </a:lnSpc>
              <a:buClr>
                <a:srgbClr val="FF0000"/>
              </a:buClr>
              <a:buSzTx/>
              <a:buFont typeface="Wingdings" pitchFamily="2" charset="2"/>
              <a:buChar char="ü"/>
            </a:pPr>
            <a:r>
              <a:rPr lang="en-US" altLang="zh-CN" i="1" smtClean="0">
                <a:latin typeface="Symbol" pitchFamily="18" charset="2"/>
              </a:rPr>
              <a:t>l</a:t>
            </a:r>
            <a:r>
              <a:rPr lang="en-US" altLang="zh-CN" baseline="-25000" smtClean="0"/>
              <a:t>1 </a:t>
            </a:r>
            <a:r>
              <a:rPr lang="en-US" altLang="zh-CN" smtClean="0"/>
              <a:t>+ </a:t>
            </a:r>
            <a:r>
              <a:rPr lang="en-US" altLang="zh-CN" i="1" smtClean="0">
                <a:latin typeface="Symbol" pitchFamily="18" charset="2"/>
              </a:rPr>
              <a:t>l</a:t>
            </a:r>
            <a:r>
              <a:rPr lang="en-US" altLang="zh-CN" baseline="-25000" smtClean="0"/>
              <a:t>2 </a:t>
            </a:r>
            <a:r>
              <a:rPr lang="en-US" altLang="zh-CN" smtClean="0"/>
              <a:t>+ … + </a:t>
            </a:r>
            <a:r>
              <a:rPr lang="en-US" altLang="zh-CN" i="1" smtClean="0">
                <a:latin typeface="Symbol" pitchFamily="18" charset="2"/>
              </a:rPr>
              <a:t>l</a:t>
            </a:r>
            <a:r>
              <a:rPr lang="en-US" altLang="zh-CN" i="1" baseline="-25000" smtClean="0"/>
              <a:t>n</a:t>
            </a:r>
            <a:r>
              <a:rPr lang="en-US" altLang="zh-CN" i="1" smtClean="0"/>
              <a:t> = a</a:t>
            </a:r>
            <a:r>
              <a:rPr lang="en-US" altLang="zh-CN" baseline="-25000" smtClean="0"/>
              <a:t>11 </a:t>
            </a:r>
            <a:r>
              <a:rPr lang="en-US" altLang="zh-CN" smtClean="0"/>
              <a:t>+ </a:t>
            </a:r>
            <a:r>
              <a:rPr lang="en-US" altLang="zh-CN" i="1" smtClean="0"/>
              <a:t>a</a:t>
            </a:r>
            <a:r>
              <a:rPr lang="en-US" altLang="zh-CN" baseline="-25000" smtClean="0"/>
              <a:t>22 </a:t>
            </a:r>
            <a:r>
              <a:rPr lang="en-US" altLang="zh-CN" smtClean="0"/>
              <a:t>+ … + </a:t>
            </a:r>
            <a:r>
              <a:rPr lang="en-US" altLang="zh-CN" i="1" smtClean="0"/>
              <a:t>a</a:t>
            </a:r>
            <a:r>
              <a:rPr lang="en-US" altLang="zh-CN" i="1" baseline="-25000" smtClean="0"/>
              <a:t>nn</a:t>
            </a:r>
            <a:r>
              <a:rPr lang="en-US" altLang="zh-CN" i="1" smtClean="0"/>
              <a:t> </a:t>
            </a:r>
          </a:p>
          <a:p>
            <a:pPr eaLnBrk="1" hangingPunct="1">
              <a:lnSpc>
                <a:spcPct val="110000"/>
              </a:lnSpc>
              <a:buClr>
                <a:srgbClr val="FF0000"/>
              </a:buClr>
              <a:buSzTx/>
              <a:buFont typeface="Wingdings" pitchFamily="2" charset="2"/>
              <a:buChar char="ü"/>
            </a:pPr>
            <a:r>
              <a:rPr lang="en-US" altLang="zh-CN" i="1" smtClean="0">
                <a:latin typeface="Symbol" pitchFamily="18" charset="2"/>
              </a:rPr>
              <a:t>l</a:t>
            </a:r>
            <a:r>
              <a:rPr lang="en-US" altLang="zh-CN" baseline="-25000" smtClean="0"/>
              <a:t>1 </a:t>
            </a:r>
            <a:r>
              <a:rPr lang="en-US" altLang="zh-CN" i="1" smtClean="0">
                <a:latin typeface="Symbol" pitchFamily="18" charset="2"/>
              </a:rPr>
              <a:t>l</a:t>
            </a:r>
            <a:r>
              <a:rPr lang="en-US" altLang="zh-CN" baseline="-25000" smtClean="0"/>
              <a:t>2 </a:t>
            </a:r>
            <a:r>
              <a:rPr lang="en-US" altLang="zh-CN" smtClean="0"/>
              <a:t>… </a:t>
            </a:r>
            <a:r>
              <a:rPr lang="en-US" altLang="zh-CN" i="1" smtClean="0">
                <a:latin typeface="Symbol" pitchFamily="18" charset="2"/>
              </a:rPr>
              <a:t>l</a:t>
            </a:r>
            <a:r>
              <a:rPr lang="en-US" altLang="zh-CN" i="1" baseline="-25000" smtClean="0"/>
              <a:t>n</a:t>
            </a:r>
            <a:r>
              <a:rPr lang="en-US" altLang="zh-CN" i="1" smtClean="0"/>
              <a:t> = |A|</a:t>
            </a:r>
          </a:p>
          <a:p>
            <a:pPr eaLnBrk="1" hangingPunct="1">
              <a:lnSpc>
                <a:spcPct val="110000"/>
              </a:lnSpc>
              <a:buClr>
                <a:srgbClr val="0000FF"/>
              </a:buClr>
            </a:pPr>
            <a:r>
              <a:rPr lang="zh-CN" altLang="en-US" smtClean="0"/>
              <a:t>若 </a:t>
            </a:r>
            <a:r>
              <a:rPr lang="en-US" altLang="zh-CN" i="1" smtClean="0">
                <a:latin typeface="Symbol" pitchFamily="18" charset="2"/>
              </a:rPr>
              <a:t>l </a:t>
            </a:r>
            <a:r>
              <a:rPr lang="zh-CN" altLang="en-US" smtClean="0">
                <a:latin typeface="楷体_GB2312"/>
              </a:rPr>
              <a:t>是</a:t>
            </a:r>
            <a:r>
              <a:rPr lang="zh-CN" altLang="en-US" smtClean="0"/>
              <a:t> </a:t>
            </a:r>
            <a:r>
              <a:rPr lang="en-US" altLang="zh-CN" i="1" smtClean="0"/>
              <a:t>A </a:t>
            </a:r>
            <a:r>
              <a:rPr lang="zh-CN" altLang="en-US" smtClean="0"/>
              <a:t>的一个特征值，则齐次线性方程组的基础解系</a:t>
            </a:r>
          </a:p>
          <a:p>
            <a:pPr eaLnBrk="1" hangingPunct="1">
              <a:lnSpc>
                <a:spcPct val="110000"/>
              </a:lnSpc>
              <a:buClr>
                <a:srgbClr val="0000FF"/>
              </a:buClr>
              <a:buFont typeface="Wingdings" pitchFamily="2" charset="2"/>
              <a:buNone/>
            </a:pPr>
            <a:r>
              <a:rPr lang="zh-CN" altLang="en-US" smtClean="0"/>
              <a:t>	就是对应于特征值为 </a:t>
            </a:r>
            <a:r>
              <a:rPr lang="en-US" altLang="zh-CN" i="1" smtClean="0">
                <a:latin typeface="Symbol" pitchFamily="18" charset="2"/>
              </a:rPr>
              <a:t>l</a:t>
            </a:r>
            <a:r>
              <a:rPr lang="en-US" altLang="zh-CN" baseline="-25000" smtClean="0"/>
              <a:t>  </a:t>
            </a:r>
            <a:r>
              <a:rPr lang="zh-CN" altLang="en-US" smtClean="0"/>
              <a:t>的全体特征向量的最大无关组．</a:t>
            </a:r>
          </a:p>
          <a:p>
            <a:pPr eaLnBrk="1" hangingPunct="1">
              <a:lnSpc>
                <a:spcPct val="110000"/>
              </a:lnSpc>
              <a:buClr>
                <a:srgbClr val="0000FF"/>
              </a:buClr>
            </a:pPr>
            <a:r>
              <a:rPr lang="zh-CN" altLang="en-US" smtClean="0"/>
              <a:t>若 </a:t>
            </a:r>
            <a:r>
              <a:rPr lang="en-US" altLang="zh-CN" i="1" smtClean="0">
                <a:latin typeface="Symbol" pitchFamily="18" charset="2"/>
              </a:rPr>
              <a:t>l </a:t>
            </a:r>
            <a:r>
              <a:rPr lang="zh-CN" altLang="en-US" smtClean="0">
                <a:latin typeface="楷体_GB2312"/>
              </a:rPr>
              <a:t>是</a:t>
            </a:r>
            <a:r>
              <a:rPr lang="zh-CN" altLang="en-US" smtClean="0"/>
              <a:t> </a:t>
            </a:r>
            <a:r>
              <a:rPr lang="en-US" altLang="zh-CN" i="1" smtClean="0"/>
              <a:t>A </a:t>
            </a:r>
            <a:r>
              <a:rPr lang="zh-CN" altLang="en-US" smtClean="0"/>
              <a:t>的一个特征值，则</a:t>
            </a:r>
            <a:r>
              <a:rPr lang="zh-CN" altLang="en-US" smtClean="0">
                <a:latin typeface="Symbol" pitchFamily="18" charset="2"/>
              </a:rPr>
              <a:t> </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latin typeface="Symbol" pitchFamily="18" charset="2"/>
              </a:rPr>
              <a:t>l</a:t>
            </a:r>
            <a:r>
              <a:rPr lang="en-US" altLang="zh-CN" smtClean="0"/>
              <a:t>) = </a:t>
            </a:r>
            <a:r>
              <a:rPr lang="en-US" altLang="zh-CN" i="1" smtClean="0"/>
              <a:t>a</a:t>
            </a:r>
            <a:r>
              <a:rPr lang="en-US" altLang="zh-CN" baseline="-25000" smtClean="0"/>
              <a:t>0</a:t>
            </a:r>
            <a:r>
              <a:rPr lang="en-US" altLang="zh-CN" smtClean="0"/>
              <a:t> + </a:t>
            </a:r>
            <a:r>
              <a:rPr lang="en-US" altLang="zh-CN" i="1" smtClean="0"/>
              <a:t>a</a:t>
            </a:r>
            <a:r>
              <a:rPr lang="en-US" altLang="zh-CN" baseline="-25000" smtClean="0"/>
              <a:t>1 </a:t>
            </a:r>
            <a:r>
              <a:rPr lang="en-US" altLang="zh-CN" i="1" smtClean="0">
                <a:latin typeface="Symbol" pitchFamily="18" charset="2"/>
              </a:rPr>
              <a:t>l</a:t>
            </a:r>
            <a:r>
              <a:rPr lang="en-US" altLang="zh-CN" smtClean="0"/>
              <a:t> + … + </a:t>
            </a:r>
            <a:r>
              <a:rPr lang="en-US" altLang="zh-CN" i="1" smtClean="0"/>
              <a:t>a</a:t>
            </a:r>
            <a:r>
              <a:rPr lang="en-US" altLang="zh-CN" i="1" baseline="-25000" smtClean="0"/>
              <a:t>m </a:t>
            </a:r>
            <a:r>
              <a:rPr lang="en-US" altLang="zh-CN" i="1" smtClean="0">
                <a:latin typeface="Symbol" pitchFamily="18" charset="2"/>
              </a:rPr>
              <a:t>l</a:t>
            </a:r>
            <a:r>
              <a:rPr lang="en-US" altLang="zh-CN" i="1" baseline="-25000" smtClean="0"/>
              <a:t> </a:t>
            </a:r>
            <a:r>
              <a:rPr lang="en-US" altLang="zh-CN" i="1" baseline="30000" smtClean="0"/>
              <a:t>m</a:t>
            </a:r>
          </a:p>
          <a:p>
            <a:pPr eaLnBrk="1" hangingPunct="1">
              <a:lnSpc>
                <a:spcPct val="110000"/>
              </a:lnSpc>
              <a:buClr>
                <a:srgbClr val="0000FF"/>
              </a:buClr>
              <a:buFont typeface="Wingdings" pitchFamily="2" charset="2"/>
              <a:buNone/>
            </a:pPr>
            <a:r>
              <a:rPr lang="en-US" altLang="zh-CN" smtClean="0"/>
              <a:t>	</a:t>
            </a:r>
            <a:r>
              <a:rPr lang="zh-CN" altLang="en-US" smtClean="0"/>
              <a:t>是矩阵多项式 </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A</a:t>
            </a:r>
            <a:r>
              <a:rPr lang="en-US" altLang="zh-CN" smtClean="0"/>
              <a:t>) = </a:t>
            </a:r>
            <a:r>
              <a:rPr lang="en-US" altLang="zh-CN" i="1" smtClean="0"/>
              <a:t>a</a:t>
            </a:r>
            <a:r>
              <a:rPr lang="en-US" altLang="zh-CN" baseline="-25000" smtClean="0"/>
              <a:t>0</a:t>
            </a:r>
            <a:r>
              <a:rPr lang="en-US" altLang="zh-CN" smtClean="0"/>
              <a:t> + </a:t>
            </a:r>
            <a:r>
              <a:rPr lang="en-US" altLang="zh-CN" i="1" smtClean="0"/>
              <a:t>a</a:t>
            </a:r>
            <a:r>
              <a:rPr lang="en-US" altLang="zh-CN" baseline="-25000" smtClean="0"/>
              <a:t>1 </a:t>
            </a:r>
            <a:r>
              <a:rPr lang="en-US" altLang="zh-CN" i="1" smtClean="0"/>
              <a:t>A</a:t>
            </a:r>
            <a:r>
              <a:rPr lang="en-US" altLang="zh-CN" smtClean="0"/>
              <a:t> + … + </a:t>
            </a:r>
            <a:r>
              <a:rPr lang="en-US" altLang="zh-CN" i="1" smtClean="0"/>
              <a:t>a</a:t>
            </a:r>
            <a:r>
              <a:rPr lang="en-US" altLang="zh-CN" i="1" baseline="-25000" smtClean="0"/>
              <a:t>m </a:t>
            </a:r>
            <a:r>
              <a:rPr lang="en-US" altLang="zh-CN" i="1" smtClean="0"/>
              <a:t>A</a:t>
            </a:r>
            <a:r>
              <a:rPr lang="en-US" altLang="zh-CN" i="1" baseline="-25000" smtClean="0"/>
              <a:t> </a:t>
            </a:r>
            <a:r>
              <a:rPr lang="en-US" altLang="zh-CN" i="1" baseline="30000" smtClean="0"/>
              <a:t>m</a:t>
            </a:r>
            <a:r>
              <a:rPr lang="en-US" altLang="zh-CN" smtClean="0"/>
              <a:t> </a:t>
            </a:r>
            <a:r>
              <a:rPr lang="zh-CN" altLang="en-US" smtClean="0"/>
              <a:t>的特征值．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iterate type="lt">
                                    <p:tmPct val="10000"/>
                                  </p:iterate>
                                  <p:childTnLst>
                                    <p:set>
                                      <p:cBhvr>
                                        <p:cTn id="6" dur="1" fill="hold">
                                          <p:stCondLst>
                                            <p:cond delay="0"/>
                                          </p:stCondLst>
                                        </p:cTn>
                                        <p:tgtEl>
                                          <p:spTgt spid="218115">
                                            <p:txEl>
                                              <p:pRg st="6" end="6"/>
                                            </p:txEl>
                                          </p:spTgt>
                                        </p:tgtEl>
                                        <p:attrNameLst>
                                          <p:attrName>style.visibility</p:attrName>
                                        </p:attrNameLst>
                                      </p:cBhvr>
                                      <p:to>
                                        <p:strVal val="visible"/>
                                      </p:to>
                                    </p:set>
                                    <p:animEffect transition="in" filter="slide(fromBottom)">
                                      <p:cBhvr>
                                        <p:cTn id="7" dur="500"/>
                                        <p:tgtEl>
                                          <p:spTgt spid="218115">
                                            <p:txEl>
                                              <p:pRg st="6" end="6"/>
                                            </p:txEl>
                                          </p:spTgt>
                                        </p:tgtEl>
                                      </p:cBhvr>
                                    </p:animEffect>
                                  </p:childTnLst>
                                </p:cTn>
                              </p:par>
                            </p:childTnLst>
                          </p:cTn>
                        </p:par>
                        <p:par>
                          <p:cTn id="8" fill="hold" nodeType="afterGroup">
                            <p:stCondLst>
                              <p:cond delay="1950"/>
                            </p:stCondLst>
                            <p:childTnLst>
                              <p:par>
                                <p:cTn id="9" presetID="12" presetClass="entr" presetSubtype="4" fill="hold" nodeType="afterEffect">
                                  <p:stCondLst>
                                    <p:cond delay="0"/>
                                  </p:stCondLst>
                                  <p:iterate type="lt">
                                    <p:tmPct val="10000"/>
                                  </p:iterate>
                                  <p:childTnLst>
                                    <p:set>
                                      <p:cBhvr>
                                        <p:cTn id="10" dur="1" fill="hold">
                                          <p:stCondLst>
                                            <p:cond delay="0"/>
                                          </p:stCondLst>
                                        </p:cTn>
                                        <p:tgtEl>
                                          <p:spTgt spid="218115">
                                            <p:txEl>
                                              <p:pRg st="7" end="7"/>
                                            </p:txEl>
                                          </p:spTgt>
                                        </p:tgtEl>
                                        <p:attrNameLst>
                                          <p:attrName>style.visibility</p:attrName>
                                        </p:attrNameLst>
                                      </p:cBhvr>
                                      <p:to>
                                        <p:strVal val="visible"/>
                                      </p:to>
                                    </p:set>
                                    <p:animEffect transition="in" filter="slide(fromBottom)">
                                      <p:cBhvr>
                                        <p:cTn id="11" dur="500"/>
                                        <p:tgtEl>
                                          <p:spTgt spid="2181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ChangeArrowheads="1"/>
          </p:cNvSpPr>
          <p:nvPr/>
        </p:nvSpPr>
        <p:spPr bwMode="auto">
          <a:xfrm>
            <a:off x="457200" y="455613"/>
            <a:ext cx="8512175" cy="4765675"/>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设</a:t>
            </a:r>
            <a:r>
              <a:rPr lang="en-US" altLang="zh-CN" sz="2400" b="1">
                <a:solidFill>
                  <a:srgbClr val="000000"/>
                </a:solidFill>
                <a:latin typeface="Times New Roman" pitchFamily="18" charset="0"/>
                <a:ea typeface="楷体_GB2312"/>
                <a:cs typeface="楷体_GB2312"/>
              </a:rPr>
              <a:t>3 </a:t>
            </a:r>
            <a:r>
              <a:rPr lang="zh-CN" altLang="en-US" sz="2400" b="1">
                <a:solidFill>
                  <a:srgbClr val="000000"/>
                </a:solidFill>
                <a:latin typeface="Times New Roman" pitchFamily="18" charset="0"/>
                <a:ea typeface="楷体_GB2312"/>
                <a:cs typeface="楷体_GB2312"/>
              </a:rPr>
              <a:t>阶方阵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的特征值为</a:t>
            </a:r>
            <a:r>
              <a:rPr lang="en-US" altLang="zh-CN" sz="2400" b="1">
                <a:solidFill>
                  <a:srgbClr val="000000"/>
                </a:solidFill>
                <a:latin typeface="Times New Roman" pitchFamily="18" charset="0"/>
                <a:ea typeface="楷体_GB2312"/>
                <a:cs typeface="楷体_GB2312"/>
              </a:rPr>
              <a:t>1, </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1, 2</a:t>
            </a:r>
            <a:r>
              <a:rPr lang="zh-CN" altLang="en-US" sz="2400" b="1">
                <a:solidFill>
                  <a:srgbClr val="000000"/>
                </a:solidFill>
                <a:latin typeface="Times New Roman" pitchFamily="18" charset="0"/>
                <a:ea typeface="楷体_GB2312"/>
                <a:cs typeface="楷体_GB2312"/>
              </a:rPr>
              <a:t>，求</a:t>
            </a:r>
          </a:p>
          <a:p>
            <a:pPr marL="342900" indent="-342900" algn="ctr">
              <a:lnSpc>
                <a:spcPct val="110000"/>
              </a:lnSpc>
              <a:spcBef>
                <a:spcPct val="20000"/>
              </a:spcBef>
              <a:buClr>
                <a:srgbClr val="0000FF"/>
              </a:buClr>
              <a:buSzPct val="75000"/>
              <a:buFont typeface="Wingdings" pitchFamily="2" charset="2"/>
              <a:buNone/>
            </a:pPr>
            <a:r>
              <a:rPr lang="en-US" altLang="zh-CN" sz="2400" b="1" i="1">
                <a:solidFill>
                  <a:srgbClr val="000000"/>
                </a:solidFill>
                <a:latin typeface="Times New Roman" pitchFamily="18" charset="0"/>
                <a:ea typeface="楷体_GB2312"/>
                <a:cs typeface="楷体_GB2312"/>
              </a:rPr>
              <a:t>A</a:t>
            </a:r>
            <a:r>
              <a:rPr lang="en-US" altLang="zh-CN" sz="2400" b="1" baseline="30000">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+3</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lang="en-US" altLang="zh-CN" sz="2400" b="1" i="1">
                <a:solidFill>
                  <a:srgbClr val="000000"/>
                </a:solidFill>
                <a:latin typeface="Times New Roman" pitchFamily="18" charset="0"/>
                <a:ea typeface="楷体_GB2312"/>
                <a:cs typeface="楷体_GB2312"/>
              </a:rPr>
              <a:t>E </a:t>
            </a: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的特征值．</a:t>
            </a:r>
          </a:p>
          <a:p>
            <a:pPr marL="342900" indent="-3429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baseline="30000">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+3</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lang="en-US" altLang="zh-CN" sz="2400" b="1" i="1">
                <a:solidFill>
                  <a:srgbClr val="000000"/>
                </a:solidFill>
                <a:latin typeface="Times New Roman" pitchFamily="18" charset="0"/>
                <a:ea typeface="楷体_GB2312"/>
                <a:cs typeface="楷体_GB2312"/>
              </a:rPr>
              <a:t>E </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zh-CN" altLang="en-US" sz="2400" b="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 </a:t>
            </a:r>
            <a:r>
              <a:rPr lang="en-US" altLang="zh-CN" sz="2400" b="1">
                <a:solidFill>
                  <a:srgbClr val="000000"/>
                </a:solidFill>
                <a:latin typeface="Times New Roman" pitchFamily="18" charset="0"/>
                <a:ea typeface="楷体_GB2312"/>
                <a:cs typeface="楷体_GB2312"/>
              </a:rPr>
              <a:t>+3</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lang="en-US" altLang="zh-CN" sz="2400" b="1" i="1">
                <a:solidFill>
                  <a:srgbClr val="000000"/>
                </a:solidFill>
                <a:latin typeface="Times New Roman" pitchFamily="18" charset="0"/>
                <a:ea typeface="楷体_GB2312"/>
                <a:cs typeface="楷体_GB2312"/>
              </a:rPr>
              <a:t>E </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lang="en-US" altLang="zh-CN" sz="2400" b="1" i="1">
                <a:solidFill>
                  <a:srgbClr val="000000"/>
                </a:solidFill>
                <a:latin typeface="Times New Roman" pitchFamily="18" charset="0"/>
                <a:ea typeface="楷体_GB2312"/>
                <a:cs typeface="楷体_GB2312"/>
              </a:rPr>
              <a:t>A</a:t>
            </a:r>
            <a:r>
              <a:rPr lang="zh-CN" altLang="en-US" sz="2400" b="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 </a:t>
            </a:r>
            <a:r>
              <a:rPr lang="en-US" altLang="zh-CN" sz="2400" b="1">
                <a:solidFill>
                  <a:srgbClr val="000000"/>
                </a:solidFill>
                <a:latin typeface="Times New Roman" pitchFamily="18" charset="0"/>
                <a:ea typeface="楷体_GB2312"/>
                <a:cs typeface="楷体_GB2312"/>
              </a:rPr>
              <a:t>+3</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lang="en-US" altLang="zh-CN" sz="2400" b="1" i="1">
                <a:solidFill>
                  <a:srgbClr val="000000"/>
                </a:solidFill>
                <a:latin typeface="Times New Roman" pitchFamily="18" charset="0"/>
                <a:ea typeface="楷体_GB2312"/>
                <a:cs typeface="楷体_GB2312"/>
              </a:rPr>
              <a:t>E</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j</a:t>
            </a:r>
            <a:r>
              <a:rPr lang="en-US" altLang="zh-CN" sz="2400" b="1">
                <a:solidFill>
                  <a:srgbClr val="000000"/>
                </a:solidFill>
                <a:latin typeface="Symbol" pitchFamily="18" charset="2"/>
                <a:ea typeface="楷体_GB2312"/>
                <a:cs typeface="楷体_GB2312"/>
              </a:rPr>
              <a: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其中</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1</a:t>
            </a:r>
            <a:r>
              <a:rPr lang="en-US"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1) </a:t>
            </a:r>
            <a:r>
              <a:rPr lang="en-US"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 = </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a:t>
            </a: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设 </a:t>
            </a:r>
            <a:r>
              <a:rPr lang="en-US" altLang="zh-CN" sz="2400" b="1" i="1">
                <a:solidFill>
                  <a:srgbClr val="000000"/>
                </a:solidFill>
                <a:latin typeface="Symbol" pitchFamily="18" charset="2"/>
                <a:ea typeface="楷体_GB2312"/>
                <a:cs typeface="楷体_GB2312"/>
              </a:rPr>
              <a:t>l </a:t>
            </a:r>
            <a:r>
              <a:rPr lang="zh-CN" altLang="en-US" sz="2400" b="1">
                <a:solidFill>
                  <a:srgbClr val="000000"/>
                </a:solidFill>
                <a:latin typeface="楷体_GB2312"/>
                <a:ea typeface="楷体_GB2312"/>
                <a:cs typeface="楷体_GB2312"/>
              </a:rPr>
              <a:t>是</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的一个特征值， </a:t>
            </a:r>
            <a:r>
              <a:rPr lang="en-US" altLang="zh-CN" sz="2400" b="1" i="1">
                <a:solidFill>
                  <a:srgbClr val="000000"/>
                </a:solidFill>
                <a:latin typeface="Times New Roman" pitchFamily="18" charset="0"/>
                <a:ea typeface="楷体_GB2312"/>
                <a:cs typeface="楷体_GB2312"/>
              </a:rPr>
              <a:t>p</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a:t>
            </a:r>
            <a:r>
              <a:rPr kumimoji="1" lang="zh-CN" altLang="en-US" sz="2400" b="1">
                <a:solidFill>
                  <a:srgbClr val="000000"/>
                </a:solidFill>
                <a:latin typeface="Times New Roman" pitchFamily="18" charset="0"/>
                <a:ea typeface="楷体_GB2312"/>
                <a:cs typeface="楷体_GB2312"/>
              </a:rPr>
              <a:t>对应的特征向量．</a:t>
            </a:r>
            <a:r>
              <a:rPr lang="zh-CN" altLang="en-US" sz="2400" b="1">
                <a:solidFill>
                  <a:srgbClr val="000000"/>
                </a:solidFill>
                <a:latin typeface="Times New Roman" pitchFamily="18" charset="0"/>
                <a:ea typeface="楷体_GB2312"/>
                <a:cs typeface="楷体_GB2312"/>
              </a:rPr>
              <a:t>令</a:t>
            </a:r>
          </a:p>
          <a:p>
            <a:pPr marL="342900" indent="-3429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则</a:t>
            </a:r>
          </a:p>
        </p:txBody>
      </p:sp>
      <p:graphicFrame>
        <p:nvGraphicFramePr>
          <p:cNvPr id="219139" name="Object 4"/>
          <p:cNvGraphicFramePr>
            <a:graphicFrameLocks noChangeAspect="1"/>
          </p:cNvGraphicFramePr>
          <p:nvPr/>
        </p:nvGraphicFramePr>
        <p:xfrm>
          <a:off x="3289300" y="3840163"/>
          <a:ext cx="2535238" cy="812800"/>
        </p:xfrm>
        <a:graphic>
          <a:graphicData uri="http://schemas.openxmlformats.org/presentationml/2006/ole">
            <mc:AlternateContent xmlns:mc="http://schemas.openxmlformats.org/markup-compatibility/2006">
              <mc:Choice xmlns:v="urn:schemas-microsoft-com:vml" Requires="v">
                <p:oleObj spid="_x0000_s341028" name="Equation" r:id="rId3" imgW="1269449" imgH="406224" progId="">
                  <p:embed/>
                </p:oleObj>
              </mc:Choice>
              <mc:Fallback>
                <p:oleObj name="Equation" r:id="rId3" imgW="1269449" imgH="406224"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300" y="3840163"/>
                        <a:ext cx="2535238"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9140" name="Object 5"/>
          <p:cNvGraphicFramePr>
            <a:graphicFrameLocks noChangeAspect="1"/>
          </p:cNvGraphicFramePr>
          <p:nvPr/>
        </p:nvGraphicFramePr>
        <p:xfrm>
          <a:off x="971550" y="4797425"/>
          <a:ext cx="6923088" cy="1370013"/>
        </p:xfrm>
        <a:graphic>
          <a:graphicData uri="http://schemas.openxmlformats.org/presentationml/2006/ole">
            <mc:AlternateContent xmlns:mc="http://schemas.openxmlformats.org/markup-compatibility/2006">
              <mc:Choice xmlns:v="urn:schemas-microsoft-com:vml" Requires="v">
                <p:oleObj spid="_x0000_s341029" name="Equation" r:id="rId5" imgW="3467100" imgH="685800" progId="">
                  <p:embed/>
                </p:oleObj>
              </mc:Choice>
              <mc:Fallback>
                <p:oleObj name="Equation" r:id="rId5" imgW="3467100" imgH="6858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4797425"/>
                        <a:ext cx="6923088" cy="1370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1" name="Rectangle 5"/>
          <p:cNvSpPr>
            <a:spLocks noChangeArrowheads="1"/>
          </p:cNvSpPr>
          <p:nvPr/>
        </p:nvSpPr>
        <p:spPr bwMode="auto">
          <a:xfrm>
            <a:off x="4716463" y="4797425"/>
            <a:ext cx="3384550"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19143" name="Rectangle 7"/>
          <p:cNvSpPr>
            <a:spLocks noChangeArrowheads="1"/>
          </p:cNvSpPr>
          <p:nvPr/>
        </p:nvSpPr>
        <p:spPr bwMode="auto">
          <a:xfrm>
            <a:off x="1835150" y="5322888"/>
            <a:ext cx="2520950" cy="719137"/>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19144" name="Rectangle 8"/>
          <p:cNvSpPr>
            <a:spLocks noChangeArrowheads="1"/>
          </p:cNvSpPr>
          <p:nvPr/>
        </p:nvSpPr>
        <p:spPr bwMode="auto">
          <a:xfrm>
            <a:off x="4356100" y="5214938"/>
            <a:ext cx="2376488" cy="9366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19145" name="Rectangle 9"/>
          <p:cNvSpPr>
            <a:spLocks noChangeArrowheads="1"/>
          </p:cNvSpPr>
          <p:nvPr/>
        </p:nvSpPr>
        <p:spPr bwMode="auto">
          <a:xfrm>
            <a:off x="6732588" y="5467350"/>
            <a:ext cx="1152525"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19138">
                                            <p:txEl>
                                              <p:pRg st="4" end="4"/>
                                            </p:txEl>
                                          </p:spTgt>
                                        </p:tgtEl>
                                        <p:attrNameLst>
                                          <p:attrName>style.visibility</p:attrName>
                                        </p:attrNameLst>
                                      </p:cBhvr>
                                      <p:to>
                                        <p:strVal val="visible"/>
                                      </p:to>
                                    </p:set>
                                    <p:animEffect transition="in" filter="slide(fromBottom)">
                                      <p:cBhvr>
                                        <p:cTn id="7" dur="500"/>
                                        <p:tgtEl>
                                          <p:spTgt spid="219138">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19138">
                                            <p:txEl>
                                              <p:pRg st="5" end="5"/>
                                            </p:txEl>
                                          </p:spTgt>
                                        </p:tgtEl>
                                        <p:attrNameLst>
                                          <p:attrName>style.visibility</p:attrName>
                                        </p:attrNameLst>
                                      </p:cBhvr>
                                      <p:to>
                                        <p:strVal val="visible"/>
                                      </p:to>
                                    </p:set>
                                    <p:animEffect transition="in" filter="slide(fromBottom)">
                                      <p:cBhvr>
                                        <p:cTn id="12" dur="500"/>
                                        <p:tgtEl>
                                          <p:spTgt spid="219138">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19138">
                                            <p:txEl>
                                              <p:pRg st="6" end="6"/>
                                            </p:txEl>
                                          </p:spTgt>
                                        </p:tgtEl>
                                        <p:attrNameLst>
                                          <p:attrName>style.visibility</p:attrName>
                                        </p:attrNameLst>
                                      </p:cBhvr>
                                      <p:to>
                                        <p:strVal val="visible"/>
                                      </p:to>
                                    </p:set>
                                    <p:animEffect transition="in" filter="slide(fromBottom)">
                                      <p:cBhvr>
                                        <p:cTn id="17" dur="500"/>
                                        <p:tgtEl>
                                          <p:spTgt spid="219138">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19139"/>
                                        </p:tgtEl>
                                        <p:attrNameLst>
                                          <p:attrName>style.visibility</p:attrName>
                                        </p:attrNameLst>
                                      </p:cBhvr>
                                      <p:to>
                                        <p:strVal val="visible"/>
                                      </p:to>
                                    </p:set>
                                    <p:animEffect transition="in" filter="box(in)">
                                      <p:cBhvr>
                                        <p:cTn id="22" dur="500"/>
                                        <p:tgtEl>
                                          <p:spTgt spid="2191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19138">
                                            <p:txEl>
                                              <p:pRg st="9" end="9"/>
                                            </p:txEl>
                                          </p:spTgt>
                                        </p:tgtEl>
                                        <p:attrNameLst>
                                          <p:attrName>style.visibility</p:attrName>
                                        </p:attrNameLst>
                                      </p:cBhvr>
                                      <p:to>
                                        <p:strVal val="visible"/>
                                      </p:to>
                                    </p:set>
                                    <p:animEffect transition="in" filter="slide(fromBottom)">
                                      <p:cBhvr>
                                        <p:cTn id="27" dur="500"/>
                                        <p:tgtEl>
                                          <p:spTgt spid="219138">
                                            <p:txEl>
                                              <p:pRg st="9" end="9"/>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19140"/>
                                        </p:tgtEl>
                                        <p:attrNameLst>
                                          <p:attrName>style.visibility</p:attrName>
                                        </p:attrNameLst>
                                      </p:cBhvr>
                                      <p:to>
                                        <p:strVal val="visible"/>
                                      </p:to>
                                    </p:set>
                                    <p:animEffect transition="in" filter="wipe(left)">
                                      <p:cBhvr>
                                        <p:cTn id="32" dur="500"/>
                                        <p:tgtEl>
                                          <p:spTgt spid="21914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219141"/>
                                        </p:tgtEl>
                                      </p:cBhvr>
                                    </p:animEffect>
                                    <p:set>
                                      <p:cBhvr>
                                        <p:cTn id="37" dur="1" fill="hold">
                                          <p:stCondLst>
                                            <p:cond delay="499"/>
                                          </p:stCondLst>
                                        </p:cTn>
                                        <p:tgtEl>
                                          <p:spTgt spid="219141"/>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219143"/>
                                        </p:tgtEl>
                                      </p:cBhvr>
                                    </p:animEffect>
                                    <p:set>
                                      <p:cBhvr>
                                        <p:cTn id="42" dur="1" fill="hold">
                                          <p:stCondLst>
                                            <p:cond delay="499"/>
                                          </p:stCondLst>
                                        </p:cTn>
                                        <p:tgtEl>
                                          <p:spTgt spid="219143"/>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219144"/>
                                        </p:tgtEl>
                                      </p:cBhvr>
                                    </p:animEffect>
                                    <p:set>
                                      <p:cBhvr>
                                        <p:cTn id="47" dur="1" fill="hold">
                                          <p:stCondLst>
                                            <p:cond delay="499"/>
                                          </p:stCondLst>
                                        </p:cTn>
                                        <p:tgtEl>
                                          <p:spTgt spid="219144"/>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8" fill="hold" grpId="0" nodeType="clickEffect">
                                  <p:stCondLst>
                                    <p:cond delay="0"/>
                                  </p:stCondLst>
                                  <p:childTnLst>
                                    <p:animEffect transition="out" filter="wipe(left)">
                                      <p:cBhvr>
                                        <p:cTn id="51" dur="500"/>
                                        <p:tgtEl>
                                          <p:spTgt spid="219145"/>
                                        </p:tgtEl>
                                      </p:cBhvr>
                                    </p:animEffect>
                                    <p:set>
                                      <p:cBhvr>
                                        <p:cTn id="52" dur="1" fill="hold">
                                          <p:stCondLst>
                                            <p:cond delay="499"/>
                                          </p:stCondLst>
                                        </p:cTn>
                                        <p:tgtEl>
                                          <p:spTgt spid="219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1" grpId="0" animBg="1"/>
      <p:bldP spid="219143" grpId="0" animBg="1"/>
      <p:bldP spid="219144" grpId="0" animBg="1"/>
      <p:bldP spid="219145" grpId="0" animBg="1"/>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457200" y="455613"/>
            <a:ext cx="8231188" cy="3816350"/>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是方阵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a:t>
            </a:r>
            <a:r>
              <a:rPr kumimoji="1" lang="en-US" altLang="zh-CN" sz="2400" b="1" i="1" baseline="-25000">
                <a:solidFill>
                  <a:srgbClr val="000000"/>
                </a:solidFill>
                <a:latin typeface="Times New Roman" pitchFamily="18" charset="0"/>
                <a:ea typeface="楷体_GB2312"/>
                <a:cs typeface="楷体_GB2312"/>
              </a:rPr>
              <a:t>m </a:t>
            </a:r>
            <a:r>
              <a:rPr lang="zh-CN" altLang="en-US" sz="2400" b="1">
                <a:solidFill>
                  <a:srgbClr val="000000"/>
                </a:solidFill>
                <a:latin typeface="Times New Roman" pitchFamily="18" charset="0"/>
                <a:ea typeface="楷体_GB2312"/>
                <a:cs typeface="楷体_GB2312"/>
              </a:rPr>
              <a:t>依</a:t>
            </a: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次是与之对应的特征向量，如果</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各不相同，则</a:t>
            </a:r>
          </a:p>
          <a:p>
            <a:pPr marL="342900" indent="-342900">
              <a:lnSpc>
                <a:spcPct val="110000"/>
              </a:lnSpc>
              <a:spcBef>
                <a:spcPct val="20000"/>
              </a:spcBef>
              <a:buClr>
                <a:srgbClr val="0000FF"/>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线性无关．</a:t>
            </a:r>
          </a:p>
          <a:p>
            <a:pPr marL="342900" indent="-3429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和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是方阵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的两个不同的特征值，对应的特征</a:t>
            </a: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向量依次为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和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a:t>
            </a:r>
            <a:r>
              <a:rPr kumimoji="1" lang="zh-CN" altLang="en-US" sz="2400" b="1" i="1" baseline="-25000">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证明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lang="zh-CN" altLang="en-US" sz="2400" b="1">
                <a:solidFill>
                  <a:srgbClr val="000000"/>
                </a:solidFill>
                <a:latin typeface="Times New Roman" pitchFamily="18" charset="0"/>
                <a:ea typeface="楷体_GB2312"/>
                <a:cs typeface="楷体_GB2312"/>
              </a:rPr>
              <a:t>不是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的特征向量．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221186">
                                            <p:txEl>
                                              <p:pRg st="0" end="0"/>
                                            </p:txEl>
                                          </p:spTgt>
                                        </p:tgtEl>
                                        <p:attrNameLst>
                                          <p:attrName>style.visibility</p:attrName>
                                        </p:attrNameLst>
                                      </p:cBhvr>
                                      <p:to>
                                        <p:strVal val="visible"/>
                                      </p:to>
                                    </p:set>
                                  </p:childTnLst>
                                </p:cTn>
                              </p:par>
                            </p:childTnLst>
                          </p:cTn>
                        </p:par>
                        <p:par>
                          <p:cTn id="7" fill="hold" nodeType="afterGroup">
                            <p:stCondLst>
                              <p:cond delay="3301"/>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221186">
                                            <p:txEl>
                                              <p:pRg st="1" end="1"/>
                                            </p:txEl>
                                          </p:spTgt>
                                        </p:tgtEl>
                                        <p:attrNameLst>
                                          <p:attrName>style.visibility</p:attrName>
                                        </p:attrNameLst>
                                      </p:cBhvr>
                                      <p:to>
                                        <p:strVal val="visible"/>
                                      </p:to>
                                    </p:set>
                                  </p:childTnLst>
                                </p:cTn>
                              </p:par>
                            </p:childTnLst>
                          </p:cTn>
                        </p:par>
                        <p:par>
                          <p:cTn id="10" fill="hold" nodeType="afterGroup">
                            <p:stCondLst>
                              <p:cond delay="6202"/>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22118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1186">
                                            <p:txEl>
                                              <p:pRg st="6" end="6"/>
                                            </p:txEl>
                                          </p:spTgt>
                                        </p:tgtEl>
                                        <p:attrNameLst>
                                          <p:attrName>style.visibility</p:attrName>
                                        </p:attrNameLst>
                                      </p:cBhvr>
                                      <p:to>
                                        <p:strVal val="visible"/>
                                      </p:to>
                                    </p:set>
                                    <p:animEffect transition="in" filter="box(in)">
                                      <p:cBhvr>
                                        <p:cTn id="17" dur="500"/>
                                        <p:tgtEl>
                                          <p:spTgt spid="221186">
                                            <p:txEl>
                                              <p:pRg st="6" end="6"/>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21186">
                                            <p:txEl>
                                              <p:pRg st="7" end="7"/>
                                            </p:txEl>
                                          </p:spTgt>
                                        </p:tgtEl>
                                        <p:attrNameLst>
                                          <p:attrName>style.visibility</p:attrName>
                                        </p:attrNameLst>
                                      </p:cBhvr>
                                      <p:to>
                                        <p:strVal val="visible"/>
                                      </p:to>
                                    </p:set>
                                    <p:animEffect transition="in" filter="box(in)">
                                      <p:cBhvr>
                                        <p:cTn id="20" dur="500"/>
                                        <p:tgtEl>
                                          <p:spTgt spid="22118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437698"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latin typeface="楷体_GB2312"/>
              </a:rPr>
              <a:t>§</a:t>
            </a:r>
            <a:r>
              <a:rPr kumimoji="1" lang="en-US" altLang="zh-CN" sz="3600" b="1" smtClean="0">
                <a:solidFill>
                  <a:srgbClr val="CC0099"/>
                </a:solidFill>
              </a:rPr>
              <a:t>3</a:t>
            </a:r>
            <a:r>
              <a:rPr kumimoji="1" lang="en-US" altLang="zh-CN" sz="3600" b="1" smtClean="0">
                <a:solidFill>
                  <a:srgbClr val="CC0099"/>
                </a:solidFill>
                <a:latin typeface="楷体_GB2312"/>
              </a:rPr>
              <a:t>  </a:t>
            </a:r>
            <a:r>
              <a:rPr kumimoji="1" lang="zh-CN" altLang="en-US" sz="3600" b="1" smtClean="0">
                <a:solidFill>
                  <a:srgbClr val="CC0099"/>
                </a:solidFill>
                <a:latin typeface="楷体_GB2312"/>
              </a:rPr>
              <a:t>相似矩阵</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type="body" idx="1"/>
          </p:nvPr>
        </p:nvSpPr>
        <p:spPr>
          <a:xfrm>
            <a:off x="457200" y="455613"/>
            <a:ext cx="8507413" cy="6259512"/>
          </a:xfrm>
        </p:spPr>
        <p:txBody>
          <a:bodyPr>
            <a:spAutoFit/>
          </a:bodyPr>
          <a:lstStyle/>
          <a:p>
            <a:pPr eaLnBrk="1" hangingPunct="1">
              <a:lnSpc>
                <a:spcPct val="110000"/>
              </a:lnSpc>
              <a:buFont typeface="Wingdings" pitchFamily="2" charset="2"/>
              <a:buNone/>
            </a:pPr>
            <a:r>
              <a:rPr lang="zh-CN" altLang="en-US" smtClean="0">
                <a:solidFill>
                  <a:srgbClr val="0000FF"/>
                </a:solidFill>
              </a:rPr>
              <a:t>定义：</a:t>
            </a:r>
            <a:r>
              <a:rPr lang="zh-CN" altLang="en-US" smtClean="0"/>
              <a:t>设 </a:t>
            </a:r>
            <a:r>
              <a:rPr lang="en-US" altLang="zh-CN" i="1" smtClean="0"/>
              <a:t>A</a:t>
            </a:r>
            <a:r>
              <a:rPr lang="en-US" altLang="zh-CN" smtClean="0"/>
              <a:t>, </a:t>
            </a:r>
            <a:r>
              <a:rPr lang="en-US" altLang="zh-CN" i="1" smtClean="0"/>
              <a:t>B</a:t>
            </a:r>
            <a:r>
              <a:rPr lang="en-US" altLang="zh-CN" smtClean="0"/>
              <a:t> </a:t>
            </a:r>
            <a:r>
              <a:rPr lang="zh-CN" altLang="en-US" smtClean="0"/>
              <a:t>都是 </a:t>
            </a:r>
            <a:r>
              <a:rPr kumimoji="1" lang="en-US" altLang="zh-CN" i="1" smtClean="0"/>
              <a:t>n </a:t>
            </a:r>
            <a:r>
              <a:rPr kumimoji="1" lang="zh-CN" altLang="en-US" smtClean="0"/>
              <a:t>阶矩阵，</a:t>
            </a:r>
            <a:r>
              <a:rPr lang="zh-CN" altLang="en-US" smtClean="0"/>
              <a:t>若有可逆矩阵</a:t>
            </a:r>
            <a:r>
              <a:rPr kumimoji="1" lang="zh-CN" altLang="en-US" smtClean="0"/>
              <a:t> </a:t>
            </a:r>
            <a:r>
              <a:rPr kumimoji="1" lang="en-US" altLang="zh-CN" i="1" smtClean="0"/>
              <a:t>P</a:t>
            </a:r>
            <a:r>
              <a:rPr kumimoji="1" lang="en-US" altLang="zh-CN" smtClean="0"/>
              <a:t> </a:t>
            </a:r>
            <a:r>
              <a:rPr kumimoji="1" lang="zh-CN" altLang="en-US" smtClean="0"/>
              <a:t>满足</a:t>
            </a:r>
          </a:p>
          <a:p>
            <a:pPr algn="ctr" eaLnBrk="1" hangingPunct="1">
              <a:lnSpc>
                <a:spcPct val="110000"/>
              </a:lnSpc>
              <a:buFont typeface="Wingdings" pitchFamily="2" charset="2"/>
              <a:buNone/>
            </a:pPr>
            <a:r>
              <a:rPr lang="en-US" altLang="zh-CN" i="1" smtClean="0"/>
              <a:t>P</a:t>
            </a:r>
            <a:r>
              <a:rPr lang="zh-CN" altLang="en-US" i="1" smtClean="0"/>
              <a:t> </a:t>
            </a:r>
            <a:r>
              <a:rPr lang="en-US" altLang="en-US" i="1" baseline="30000" smtClean="0"/>
              <a:t>−</a:t>
            </a:r>
            <a:r>
              <a:rPr lang="en-US" altLang="zh-CN" baseline="30000" smtClean="0"/>
              <a:t>1</a:t>
            </a:r>
            <a:r>
              <a:rPr lang="en-US" altLang="zh-CN" i="1" smtClean="0"/>
              <a:t>AP</a:t>
            </a:r>
            <a:r>
              <a:rPr lang="en-US" altLang="zh-CN" smtClean="0"/>
              <a:t> = </a:t>
            </a:r>
            <a:r>
              <a:rPr lang="en-US" altLang="zh-CN" i="1" smtClean="0"/>
              <a:t>B </a:t>
            </a:r>
            <a:r>
              <a:rPr lang="zh-CN" altLang="en-US" smtClean="0"/>
              <a:t>，</a:t>
            </a:r>
            <a:endParaRPr kumimoji="1" lang="zh-CN" altLang="en-US" smtClean="0"/>
          </a:p>
          <a:p>
            <a:pPr eaLnBrk="1" hangingPunct="1">
              <a:lnSpc>
                <a:spcPct val="110000"/>
              </a:lnSpc>
              <a:buFont typeface="Wingdings" pitchFamily="2" charset="2"/>
              <a:buNone/>
            </a:pPr>
            <a:r>
              <a:rPr lang="zh-CN" altLang="en-US" smtClean="0"/>
              <a:t>则</a:t>
            </a:r>
            <a:r>
              <a:rPr kumimoji="1" lang="zh-CN" altLang="en-US" smtClean="0"/>
              <a:t>称 </a:t>
            </a:r>
            <a:r>
              <a:rPr lang="en-US" altLang="zh-CN" i="1" smtClean="0"/>
              <a:t>B </a:t>
            </a:r>
            <a:r>
              <a:rPr kumimoji="1" lang="zh-CN" altLang="en-US" smtClean="0"/>
              <a:t>为矩阵 </a:t>
            </a:r>
            <a:r>
              <a:rPr kumimoji="1" lang="en-US" altLang="zh-CN" i="1" smtClean="0"/>
              <a:t>A</a:t>
            </a:r>
            <a:r>
              <a:rPr kumimoji="1" lang="en-US" altLang="zh-CN" smtClean="0"/>
              <a:t> </a:t>
            </a:r>
            <a:r>
              <a:rPr kumimoji="1" lang="zh-CN" altLang="en-US" smtClean="0"/>
              <a:t>的</a:t>
            </a:r>
            <a:r>
              <a:rPr kumimoji="1" lang="zh-CN" altLang="en-US" smtClean="0">
                <a:solidFill>
                  <a:srgbClr val="FF0000"/>
                </a:solidFill>
              </a:rPr>
              <a:t>相似矩阵</a:t>
            </a:r>
            <a:r>
              <a:rPr kumimoji="1" lang="zh-CN" altLang="en-US" smtClean="0"/>
              <a:t>，或称矩阵</a:t>
            </a:r>
            <a:r>
              <a:rPr lang="en-US" altLang="zh-CN" i="1" smtClean="0"/>
              <a:t>A</a:t>
            </a:r>
            <a:r>
              <a:rPr lang="en-US" altLang="zh-CN" smtClean="0"/>
              <a:t> </a:t>
            </a:r>
            <a:r>
              <a:rPr lang="zh-CN" altLang="en-US" smtClean="0"/>
              <a:t>和 </a:t>
            </a:r>
            <a:r>
              <a:rPr lang="en-US" altLang="zh-CN" i="1" smtClean="0"/>
              <a:t>B </a:t>
            </a:r>
            <a:r>
              <a:rPr kumimoji="1" lang="zh-CN" altLang="en-US" smtClean="0"/>
              <a:t>相似．</a:t>
            </a:r>
          </a:p>
          <a:p>
            <a:pPr eaLnBrk="1" hangingPunct="1">
              <a:lnSpc>
                <a:spcPct val="110000"/>
              </a:lnSpc>
              <a:buFont typeface="Wingdings" pitchFamily="2" charset="2"/>
              <a:buNone/>
            </a:pPr>
            <a:r>
              <a:rPr kumimoji="1" lang="zh-CN" altLang="en-US" smtClean="0"/>
              <a:t>对 </a:t>
            </a:r>
            <a:r>
              <a:rPr kumimoji="1" lang="en-US" altLang="zh-CN" i="1" smtClean="0"/>
              <a:t>A</a:t>
            </a:r>
            <a:r>
              <a:rPr kumimoji="1" lang="en-US" altLang="zh-CN" smtClean="0"/>
              <a:t> </a:t>
            </a:r>
            <a:r>
              <a:rPr kumimoji="1" lang="zh-CN" altLang="en-US" smtClean="0"/>
              <a:t>进行运算 </a:t>
            </a:r>
            <a:r>
              <a:rPr lang="en-US" altLang="zh-CN" i="1" smtClean="0"/>
              <a:t>P</a:t>
            </a:r>
            <a:r>
              <a:rPr lang="zh-CN" altLang="en-US" i="1" smtClean="0"/>
              <a:t> </a:t>
            </a:r>
            <a:r>
              <a:rPr lang="en-US" altLang="en-US" i="1" baseline="30000" smtClean="0"/>
              <a:t>−</a:t>
            </a:r>
            <a:r>
              <a:rPr lang="en-US" altLang="zh-CN" baseline="30000" smtClean="0"/>
              <a:t>1</a:t>
            </a:r>
            <a:r>
              <a:rPr lang="en-US" altLang="zh-CN" i="1" smtClean="0"/>
              <a:t>AP </a:t>
            </a:r>
            <a:r>
              <a:rPr kumimoji="1" lang="zh-CN" altLang="en-US" smtClean="0"/>
              <a:t>称为对 </a:t>
            </a:r>
            <a:r>
              <a:rPr kumimoji="1" lang="en-US" altLang="zh-CN" i="1" smtClean="0"/>
              <a:t>A</a:t>
            </a:r>
            <a:r>
              <a:rPr kumimoji="1" lang="en-US" altLang="zh-CN" smtClean="0"/>
              <a:t> </a:t>
            </a:r>
            <a:r>
              <a:rPr kumimoji="1" lang="zh-CN" altLang="en-US" smtClean="0"/>
              <a:t>进行</a:t>
            </a:r>
            <a:r>
              <a:rPr kumimoji="1" lang="zh-CN" altLang="en-US" smtClean="0">
                <a:solidFill>
                  <a:srgbClr val="FF0000"/>
                </a:solidFill>
              </a:rPr>
              <a:t>相似变换</a:t>
            </a:r>
            <a:r>
              <a:rPr kumimoji="1" lang="zh-CN" altLang="en-US" smtClean="0"/>
              <a:t>．</a:t>
            </a:r>
          </a:p>
          <a:p>
            <a:pPr eaLnBrk="1" hangingPunct="1">
              <a:lnSpc>
                <a:spcPct val="110000"/>
              </a:lnSpc>
              <a:buFont typeface="Wingdings" pitchFamily="2" charset="2"/>
              <a:buNone/>
            </a:pPr>
            <a:r>
              <a:rPr kumimoji="1" lang="zh-CN" altLang="en-US" smtClean="0"/>
              <a:t>称</a:t>
            </a:r>
            <a:r>
              <a:rPr lang="zh-CN" altLang="en-US" smtClean="0"/>
              <a:t>可逆矩阵</a:t>
            </a:r>
            <a:r>
              <a:rPr kumimoji="1" lang="zh-CN" altLang="en-US" smtClean="0"/>
              <a:t> </a:t>
            </a:r>
            <a:r>
              <a:rPr kumimoji="1" lang="en-US" altLang="zh-CN" i="1" smtClean="0"/>
              <a:t>P</a:t>
            </a:r>
            <a:r>
              <a:rPr kumimoji="1" lang="en-US" altLang="zh-CN" smtClean="0"/>
              <a:t> </a:t>
            </a:r>
            <a:r>
              <a:rPr kumimoji="1" lang="zh-CN" altLang="en-US" smtClean="0"/>
              <a:t>为把 </a:t>
            </a:r>
            <a:r>
              <a:rPr kumimoji="1" lang="en-US" altLang="zh-CN" i="1" smtClean="0"/>
              <a:t>A</a:t>
            </a:r>
            <a:r>
              <a:rPr kumimoji="1" lang="en-US" altLang="zh-CN" smtClean="0"/>
              <a:t> </a:t>
            </a:r>
            <a:r>
              <a:rPr kumimoji="1" lang="zh-CN" altLang="en-US" smtClean="0"/>
              <a:t>变成 </a:t>
            </a:r>
            <a:r>
              <a:rPr lang="en-US" altLang="zh-CN" i="1" smtClean="0"/>
              <a:t>B </a:t>
            </a:r>
            <a:r>
              <a:rPr kumimoji="1" lang="zh-CN" altLang="en-US" smtClean="0"/>
              <a:t>的</a:t>
            </a:r>
            <a:r>
              <a:rPr kumimoji="1" lang="zh-CN" altLang="en-US" smtClean="0">
                <a:solidFill>
                  <a:srgbClr val="FF0000"/>
                </a:solidFill>
              </a:rPr>
              <a:t>相似变换矩阵</a:t>
            </a:r>
            <a:r>
              <a:rPr kumimoji="1" lang="zh-CN" altLang="en-US" smtClean="0"/>
              <a:t>．</a:t>
            </a:r>
          </a:p>
          <a:p>
            <a:pPr eaLnBrk="1" hangingPunct="1">
              <a:lnSpc>
                <a:spcPct val="110000"/>
              </a:lnSpc>
              <a:buFont typeface="Wingdings" pitchFamily="2" charset="2"/>
              <a:buNone/>
            </a:pPr>
            <a:endParaRPr kumimoji="1" lang="zh-CN" altLang="en-US" smtClean="0">
              <a:solidFill>
                <a:srgbClr val="0000FF"/>
              </a:solidFill>
            </a:endParaRPr>
          </a:p>
          <a:p>
            <a:pPr eaLnBrk="1" hangingPunct="1">
              <a:lnSpc>
                <a:spcPct val="110000"/>
              </a:lnSpc>
              <a:buFont typeface="Wingdings" pitchFamily="2" charset="2"/>
              <a:buNone/>
            </a:pPr>
            <a:r>
              <a:rPr kumimoji="1" lang="zh-CN" altLang="en-US" smtClean="0">
                <a:solidFill>
                  <a:srgbClr val="0000FF"/>
                </a:solidFill>
              </a:rPr>
              <a:t>定理：</a:t>
            </a:r>
            <a:r>
              <a:rPr kumimoji="1" lang="zh-CN" altLang="en-US" smtClean="0"/>
              <a:t>若 </a:t>
            </a:r>
            <a:r>
              <a:rPr kumimoji="1" lang="en-US" altLang="zh-CN" i="1" smtClean="0"/>
              <a:t>n </a:t>
            </a:r>
            <a:r>
              <a:rPr kumimoji="1" lang="zh-CN" altLang="en-US" smtClean="0"/>
              <a:t>阶矩阵 </a:t>
            </a:r>
            <a:r>
              <a:rPr lang="en-US" altLang="zh-CN" i="1" smtClean="0"/>
              <a:t>A</a:t>
            </a:r>
            <a:r>
              <a:rPr lang="en-US" altLang="zh-CN" smtClean="0"/>
              <a:t> </a:t>
            </a:r>
            <a:r>
              <a:rPr lang="zh-CN" altLang="en-US" smtClean="0"/>
              <a:t>和 </a:t>
            </a:r>
            <a:r>
              <a:rPr lang="en-US" altLang="zh-CN" i="1" smtClean="0"/>
              <a:t>B </a:t>
            </a:r>
            <a:r>
              <a:rPr kumimoji="1" lang="zh-CN" altLang="en-US" smtClean="0"/>
              <a:t>相似，则 </a:t>
            </a:r>
            <a:r>
              <a:rPr lang="en-US" altLang="zh-CN" i="1" smtClean="0"/>
              <a:t>A</a:t>
            </a:r>
            <a:r>
              <a:rPr lang="en-US" altLang="zh-CN" smtClean="0"/>
              <a:t> </a:t>
            </a:r>
            <a:r>
              <a:rPr lang="zh-CN" altLang="en-US" smtClean="0"/>
              <a:t>和 </a:t>
            </a:r>
            <a:r>
              <a:rPr lang="en-US" altLang="zh-CN" i="1" smtClean="0"/>
              <a:t>B </a:t>
            </a:r>
            <a:r>
              <a:rPr lang="zh-CN" altLang="en-US" smtClean="0"/>
              <a:t>的特征多项式相同</a:t>
            </a:r>
            <a:r>
              <a:rPr lang="en-US" altLang="zh-CN" smtClean="0"/>
              <a:t>,</a:t>
            </a:r>
          </a:p>
          <a:p>
            <a:pPr eaLnBrk="1" hangingPunct="1">
              <a:lnSpc>
                <a:spcPct val="110000"/>
              </a:lnSpc>
              <a:buFont typeface="Wingdings" pitchFamily="2" charset="2"/>
              <a:buNone/>
            </a:pPr>
            <a:r>
              <a:rPr lang="zh-CN" altLang="en-US" smtClean="0"/>
              <a:t>从而 </a:t>
            </a:r>
            <a:r>
              <a:rPr lang="en-US" altLang="zh-CN" i="1" smtClean="0"/>
              <a:t>A</a:t>
            </a:r>
            <a:r>
              <a:rPr lang="en-US" altLang="zh-CN" smtClean="0"/>
              <a:t> </a:t>
            </a:r>
            <a:r>
              <a:rPr lang="zh-CN" altLang="en-US" smtClean="0"/>
              <a:t>和 </a:t>
            </a:r>
            <a:r>
              <a:rPr lang="en-US" altLang="zh-CN" i="1" smtClean="0"/>
              <a:t>B </a:t>
            </a:r>
            <a:r>
              <a:rPr lang="zh-CN" altLang="en-US" smtClean="0"/>
              <a:t>的特征值也相同．</a:t>
            </a:r>
          </a:p>
          <a:p>
            <a:pPr eaLnBrk="1" hangingPunct="1">
              <a:lnSpc>
                <a:spcPct val="110000"/>
              </a:lnSpc>
              <a:buFont typeface="Wingdings" pitchFamily="2" charset="2"/>
              <a:buNone/>
            </a:pPr>
            <a:endParaRPr lang="zh-CN" altLang="en-US" smtClean="0"/>
          </a:p>
          <a:p>
            <a:pPr eaLnBrk="1" hangingPunct="1">
              <a:lnSpc>
                <a:spcPct val="110000"/>
              </a:lnSpc>
              <a:buFont typeface="Wingdings" pitchFamily="2" charset="2"/>
              <a:buNone/>
            </a:pPr>
            <a:r>
              <a:rPr lang="zh-CN" altLang="en-US" smtClean="0">
                <a:solidFill>
                  <a:srgbClr val="0000FF"/>
                </a:solidFill>
              </a:rPr>
              <a:t>证明：</a:t>
            </a:r>
            <a:r>
              <a:rPr kumimoji="1" lang="zh-CN" altLang="en-US" smtClean="0"/>
              <a:t>根据题意，存在</a:t>
            </a:r>
            <a:r>
              <a:rPr lang="zh-CN" altLang="en-US" smtClean="0"/>
              <a:t>可逆矩阵</a:t>
            </a:r>
            <a:r>
              <a:rPr kumimoji="1" lang="zh-CN" altLang="en-US" smtClean="0"/>
              <a:t> </a:t>
            </a:r>
            <a:r>
              <a:rPr kumimoji="1" lang="en-US" altLang="zh-CN" i="1" smtClean="0"/>
              <a:t>P</a:t>
            </a:r>
            <a:r>
              <a:rPr kumimoji="1" lang="en-US" altLang="zh-CN" smtClean="0"/>
              <a:t> </a:t>
            </a:r>
            <a:r>
              <a:rPr kumimoji="1" lang="zh-CN" altLang="en-US" smtClean="0"/>
              <a:t>，使得 </a:t>
            </a:r>
            <a:r>
              <a:rPr lang="en-US" altLang="zh-CN" i="1" smtClean="0"/>
              <a:t>P</a:t>
            </a:r>
            <a:r>
              <a:rPr lang="zh-CN" altLang="en-US" i="1" smtClean="0"/>
              <a:t> </a:t>
            </a:r>
            <a:r>
              <a:rPr lang="en-US" altLang="en-US" i="1" baseline="30000" smtClean="0"/>
              <a:t>−</a:t>
            </a:r>
            <a:r>
              <a:rPr lang="en-US" altLang="zh-CN" baseline="30000" smtClean="0"/>
              <a:t>1</a:t>
            </a:r>
            <a:r>
              <a:rPr lang="en-US" altLang="zh-CN" i="1" smtClean="0"/>
              <a:t>AP</a:t>
            </a:r>
            <a:r>
              <a:rPr lang="en-US" altLang="zh-CN" smtClean="0"/>
              <a:t> = </a:t>
            </a:r>
            <a:r>
              <a:rPr lang="en-US" altLang="zh-CN" i="1" smtClean="0"/>
              <a:t>B </a:t>
            </a:r>
            <a:r>
              <a:rPr lang="zh-CN" altLang="en-US" smtClean="0"/>
              <a:t>．</a:t>
            </a:r>
            <a:r>
              <a:rPr kumimoji="1" lang="zh-CN" altLang="en-US" smtClean="0"/>
              <a:t> </a:t>
            </a:r>
          </a:p>
          <a:p>
            <a:pPr eaLnBrk="1" hangingPunct="1">
              <a:lnSpc>
                <a:spcPct val="110000"/>
              </a:lnSpc>
              <a:buFont typeface="Wingdings" pitchFamily="2" charset="2"/>
              <a:buNone/>
            </a:pPr>
            <a:r>
              <a:rPr kumimoji="1" lang="zh-CN" altLang="en-US" smtClean="0"/>
              <a:t>于是</a:t>
            </a:r>
          </a:p>
          <a:p>
            <a:pPr eaLnBrk="1" hangingPunct="1">
              <a:lnSpc>
                <a:spcPct val="110000"/>
              </a:lnSpc>
              <a:buFont typeface="Wingdings" pitchFamily="2" charset="2"/>
              <a:buNone/>
            </a:pPr>
            <a:r>
              <a:rPr kumimoji="1" lang="zh-CN" altLang="en-US" smtClean="0"/>
              <a:t>	 </a:t>
            </a:r>
            <a:r>
              <a:rPr kumimoji="1" lang="en-US" altLang="zh-CN" smtClean="0"/>
              <a:t>| </a:t>
            </a:r>
            <a:r>
              <a:rPr lang="en-US" altLang="zh-CN" i="1" smtClean="0"/>
              <a:t>B </a:t>
            </a:r>
            <a:r>
              <a:rPr lang="zh-CN" altLang="en-US" smtClean="0"/>
              <a:t>−</a:t>
            </a:r>
            <a:r>
              <a:rPr lang="en-US" altLang="zh-CN" i="1" smtClean="0">
                <a:latin typeface="Symbol" pitchFamily="18" charset="2"/>
              </a:rPr>
              <a:t>l</a:t>
            </a:r>
            <a:r>
              <a:rPr lang="en-US" altLang="zh-CN" i="1" smtClean="0"/>
              <a:t>E</a:t>
            </a:r>
            <a:r>
              <a:rPr kumimoji="1" lang="en-US" altLang="zh-CN" smtClean="0"/>
              <a:t> | = | </a:t>
            </a:r>
            <a:r>
              <a:rPr lang="en-US" altLang="zh-CN" i="1" smtClean="0"/>
              <a:t>P</a:t>
            </a:r>
            <a:r>
              <a:rPr lang="zh-CN" altLang="en-US" i="1" smtClean="0"/>
              <a:t> </a:t>
            </a:r>
            <a:r>
              <a:rPr lang="en-US" altLang="en-US" i="1" baseline="30000" smtClean="0"/>
              <a:t>−</a:t>
            </a:r>
            <a:r>
              <a:rPr lang="en-US" altLang="zh-CN" baseline="30000" smtClean="0"/>
              <a:t>1</a:t>
            </a:r>
            <a:r>
              <a:rPr lang="en-US" altLang="zh-CN" i="1" smtClean="0"/>
              <a:t>AP </a:t>
            </a:r>
            <a:r>
              <a:rPr lang="zh-CN" altLang="en-US" smtClean="0"/>
              <a:t>− </a:t>
            </a:r>
            <a:r>
              <a:rPr lang="en-US" altLang="zh-CN" i="1" smtClean="0"/>
              <a:t>P</a:t>
            </a:r>
            <a:r>
              <a:rPr lang="zh-CN" altLang="en-US" i="1" smtClean="0"/>
              <a:t> </a:t>
            </a:r>
            <a:r>
              <a:rPr lang="en-US" altLang="en-US" i="1" baseline="30000" smtClean="0"/>
              <a:t>−</a:t>
            </a:r>
            <a:r>
              <a:rPr lang="en-US" altLang="zh-CN" baseline="30000" smtClean="0"/>
              <a:t>1</a:t>
            </a:r>
            <a:r>
              <a:rPr lang="en-US" altLang="zh-CN" smtClean="0"/>
              <a:t>(</a:t>
            </a:r>
            <a:r>
              <a:rPr lang="en-US" altLang="zh-CN" i="1" smtClean="0">
                <a:latin typeface="Symbol" pitchFamily="18" charset="2"/>
              </a:rPr>
              <a:t>l</a:t>
            </a:r>
            <a:r>
              <a:rPr lang="en-US" altLang="zh-CN" i="1" smtClean="0"/>
              <a:t>E</a:t>
            </a:r>
            <a:r>
              <a:rPr lang="en-US" altLang="zh-CN" smtClean="0"/>
              <a:t>) </a:t>
            </a:r>
            <a:r>
              <a:rPr lang="en-US" altLang="zh-CN" i="1" smtClean="0"/>
              <a:t>P</a:t>
            </a:r>
            <a:r>
              <a:rPr kumimoji="1" lang="en-US" altLang="zh-CN" smtClean="0"/>
              <a:t> | = | </a:t>
            </a:r>
            <a:r>
              <a:rPr lang="en-US" altLang="zh-CN" i="1" smtClean="0"/>
              <a:t>P</a:t>
            </a:r>
            <a:r>
              <a:rPr lang="zh-CN" altLang="en-US" i="1" smtClean="0"/>
              <a:t> </a:t>
            </a:r>
            <a:r>
              <a:rPr lang="en-US" altLang="en-US" i="1" baseline="30000" smtClean="0"/>
              <a:t>−</a:t>
            </a:r>
            <a:r>
              <a:rPr lang="en-US" altLang="zh-CN" baseline="30000" smtClean="0"/>
              <a:t>1</a:t>
            </a:r>
            <a:r>
              <a:rPr lang="en-US" altLang="zh-CN" smtClean="0"/>
              <a:t>(</a:t>
            </a:r>
            <a:r>
              <a:rPr lang="en-US" altLang="zh-CN" i="1" smtClean="0"/>
              <a:t>A</a:t>
            </a:r>
            <a:r>
              <a:rPr lang="zh-CN" altLang="en-US" smtClean="0"/>
              <a:t>−</a:t>
            </a:r>
            <a:r>
              <a:rPr lang="en-US" altLang="zh-CN" i="1" smtClean="0">
                <a:latin typeface="Symbol" pitchFamily="18" charset="2"/>
              </a:rPr>
              <a:t>l</a:t>
            </a:r>
            <a:r>
              <a:rPr lang="en-US" altLang="zh-CN" i="1" smtClean="0"/>
              <a:t>E</a:t>
            </a:r>
            <a:r>
              <a:rPr kumimoji="1" lang="en-US" altLang="zh-CN" smtClean="0"/>
              <a:t> </a:t>
            </a:r>
            <a:r>
              <a:rPr lang="en-US" altLang="zh-CN" smtClean="0"/>
              <a:t>) </a:t>
            </a:r>
            <a:r>
              <a:rPr lang="en-US" altLang="zh-CN" i="1" smtClean="0"/>
              <a:t>P</a:t>
            </a:r>
            <a:r>
              <a:rPr kumimoji="1" lang="en-US" altLang="zh-CN" smtClean="0"/>
              <a:t> |</a:t>
            </a:r>
          </a:p>
          <a:p>
            <a:pPr eaLnBrk="1" hangingPunct="1">
              <a:lnSpc>
                <a:spcPct val="110000"/>
              </a:lnSpc>
              <a:buFont typeface="Wingdings" pitchFamily="2" charset="2"/>
              <a:buNone/>
            </a:pPr>
            <a:r>
              <a:rPr kumimoji="1" lang="en-US" altLang="zh-CN" smtClean="0"/>
              <a:t>  = | </a:t>
            </a:r>
            <a:r>
              <a:rPr lang="en-US" altLang="zh-CN" i="1" smtClean="0"/>
              <a:t>P</a:t>
            </a:r>
            <a:r>
              <a:rPr lang="zh-CN" altLang="en-US" i="1" smtClean="0"/>
              <a:t> </a:t>
            </a:r>
            <a:r>
              <a:rPr lang="en-US" altLang="en-US" i="1" baseline="30000" smtClean="0"/>
              <a:t>−</a:t>
            </a:r>
            <a:r>
              <a:rPr lang="en-US" altLang="zh-CN" baseline="30000" smtClean="0"/>
              <a:t>1</a:t>
            </a:r>
            <a:r>
              <a:rPr lang="en-US" altLang="zh-CN" smtClean="0"/>
              <a:t>| |</a:t>
            </a:r>
            <a:r>
              <a:rPr lang="en-US" altLang="zh-CN" i="1" smtClean="0"/>
              <a:t>A</a:t>
            </a:r>
            <a:r>
              <a:rPr lang="zh-CN" altLang="en-US" smtClean="0"/>
              <a:t>−</a:t>
            </a:r>
            <a:r>
              <a:rPr lang="en-US" altLang="zh-CN" i="1" smtClean="0">
                <a:latin typeface="Symbol" pitchFamily="18" charset="2"/>
              </a:rPr>
              <a:t>l</a:t>
            </a:r>
            <a:r>
              <a:rPr lang="en-US" altLang="zh-CN" i="1" smtClean="0"/>
              <a:t>E</a:t>
            </a:r>
            <a:r>
              <a:rPr kumimoji="1" lang="en-US" altLang="zh-CN" smtClean="0"/>
              <a:t> </a:t>
            </a:r>
            <a:r>
              <a:rPr lang="en-US" altLang="zh-CN" smtClean="0"/>
              <a:t>| |</a:t>
            </a:r>
            <a:r>
              <a:rPr lang="en-US" altLang="zh-CN" i="1" smtClean="0"/>
              <a:t>P</a:t>
            </a:r>
            <a:r>
              <a:rPr kumimoji="1" lang="en-US" altLang="zh-CN" smtClean="0"/>
              <a:t> | = </a:t>
            </a:r>
            <a:r>
              <a:rPr lang="en-US" altLang="zh-CN" smtClean="0"/>
              <a:t>|</a:t>
            </a:r>
            <a:r>
              <a:rPr lang="en-US" altLang="zh-CN" i="1" smtClean="0"/>
              <a:t>A</a:t>
            </a:r>
            <a:r>
              <a:rPr lang="zh-CN" altLang="en-US" smtClean="0"/>
              <a:t>−</a:t>
            </a:r>
            <a:r>
              <a:rPr lang="en-US" altLang="zh-CN" i="1" smtClean="0">
                <a:latin typeface="Symbol" pitchFamily="18" charset="2"/>
              </a:rPr>
              <a:t>l</a:t>
            </a:r>
            <a:r>
              <a:rPr lang="en-US" altLang="zh-CN" i="1" smtClean="0"/>
              <a:t>E</a:t>
            </a:r>
            <a:r>
              <a:rPr kumimoji="1" lang="en-US" altLang="zh-CN" smtClean="0"/>
              <a:t> </a:t>
            </a:r>
            <a:r>
              <a:rPr lang="en-US" altLang="zh-CN" smtClean="0"/>
              <a:t>| </a:t>
            </a:r>
            <a:r>
              <a:rPr lang="zh-CN" altLang="en-US" smtClean="0"/>
              <a:t>．</a:t>
            </a:r>
          </a:p>
        </p:txBody>
      </p:sp>
      <p:sp>
        <p:nvSpPr>
          <p:cNvPr id="180233" name="Rectangle 9"/>
          <p:cNvSpPr>
            <a:spLocks noChangeArrowheads="1"/>
          </p:cNvSpPr>
          <p:nvPr/>
        </p:nvSpPr>
        <p:spPr bwMode="auto">
          <a:xfrm>
            <a:off x="4573588" y="1484313"/>
            <a:ext cx="3167062"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0236" name="Rectangle 12"/>
          <p:cNvSpPr>
            <a:spLocks noChangeArrowheads="1"/>
          </p:cNvSpPr>
          <p:nvPr/>
        </p:nvSpPr>
        <p:spPr bwMode="auto">
          <a:xfrm>
            <a:off x="2500313" y="5783263"/>
            <a:ext cx="928687"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0237" name="Rectangle 13"/>
          <p:cNvSpPr>
            <a:spLocks noChangeArrowheads="1"/>
          </p:cNvSpPr>
          <p:nvPr/>
        </p:nvSpPr>
        <p:spPr bwMode="auto">
          <a:xfrm>
            <a:off x="3714750" y="5783263"/>
            <a:ext cx="1357313"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0238" name="Rectangle 14"/>
          <p:cNvSpPr>
            <a:spLocks noChangeArrowheads="1"/>
          </p:cNvSpPr>
          <p:nvPr/>
        </p:nvSpPr>
        <p:spPr bwMode="auto">
          <a:xfrm>
            <a:off x="5214938" y="5786438"/>
            <a:ext cx="2592387"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0239" name="Rectangle 15"/>
          <p:cNvSpPr>
            <a:spLocks noChangeArrowheads="1"/>
          </p:cNvSpPr>
          <p:nvPr/>
        </p:nvSpPr>
        <p:spPr bwMode="auto">
          <a:xfrm>
            <a:off x="642938" y="6215063"/>
            <a:ext cx="2571750"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180240" name="Rectangle 16"/>
          <p:cNvSpPr>
            <a:spLocks noChangeArrowheads="1"/>
          </p:cNvSpPr>
          <p:nvPr/>
        </p:nvSpPr>
        <p:spPr bwMode="auto">
          <a:xfrm>
            <a:off x="3186113" y="6215063"/>
            <a:ext cx="1857375" cy="360362"/>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02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0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02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0233"/>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0227">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0227">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iterate type="lt">
                                    <p:tmAbs val="200"/>
                                  </p:iterate>
                                  <p:childTnLst>
                                    <p:set>
                                      <p:cBhvr>
                                        <p:cTn id="30" dur="1" fill="hold">
                                          <p:stCondLst>
                                            <p:cond delay="0"/>
                                          </p:stCondLst>
                                        </p:cTn>
                                        <p:tgtEl>
                                          <p:spTgt spid="180227">
                                            <p:txEl>
                                              <p:pRg st="6" end="6"/>
                                            </p:txEl>
                                          </p:spTgt>
                                        </p:tgtEl>
                                        <p:attrNameLst>
                                          <p:attrName>style.visibility</p:attrName>
                                        </p:attrNameLst>
                                      </p:cBhvr>
                                      <p:to>
                                        <p:strVal val="visible"/>
                                      </p:to>
                                    </p:set>
                                  </p:childTnLst>
                                </p:cTn>
                              </p:par>
                            </p:childTnLst>
                          </p:cTn>
                        </p:par>
                        <p:par>
                          <p:cTn id="31" fill="hold" nodeType="afterGroup">
                            <p:stCondLst>
                              <p:cond delay="5201"/>
                            </p:stCondLst>
                            <p:childTnLst>
                              <p:par>
                                <p:cTn id="32" presetID="1" presetClass="entr" presetSubtype="0" fill="hold" nodeType="afterEffect">
                                  <p:stCondLst>
                                    <p:cond delay="0"/>
                                  </p:stCondLst>
                                  <p:iterate type="lt">
                                    <p:tmAbs val="200"/>
                                  </p:iterate>
                                  <p:childTnLst>
                                    <p:set>
                                      <p:cBhvr>
                                        <p:cTn id="33" dur="1" fill="hold">
                                          <p:stCondLst>
                                            <p:cond delay="0"/>
                                          </p:stCondLst>
                                        </p:cTn>
                                        <p:tgtEl>
                                          <p:spTgt spid="180227">
                                            <p:txEl>
                                              <p:pRg st="7" end="7"/>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80227">
                                            <p:txEl>
                                              <p:pRg st="9" end="9"/>
                                            </p:txEl>
                                          </p:spTgt>
                                        </p:tgtEl>
                                        <p:attrNameLst>
                                          <p:attrName>style.visibility</p:attrName>
                                        </p:attrNameLst>
                                      </p:cBhvr>
                                      <p:to>
                                        <p:strVal val="visible"/>
                                      </p:to>
                                    </p:set>
                                    <p:animEffect transition="in" filter="wipe(left)">
                                      <p:cBhvr>
                                        <p:cTn id="38" dur="500"/>
                                        <p:tgtEl>
                                          <p:spTgt spid="180227">
                                            <p:txEl>
                                              <p:pRg st="9" end="9"/>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80227">
                                            <p:txEl>
                                              <p:pRg st="10" end="10"/>
                                            </p:txEl>
                                          </p:spTgt>
                                        </p:tgtEl>
                                        <p:attrNameLst>
                                          <p:attrName>style.visibility</p:attrName>
                                        </p:attrNameLst>
                                      </p:cBhvr>
                                      <p:to>
                                        <p:strVal val="visible"/>
                                      </p:to>
                                    </p:set>
                                    <p:animEffect transition="in" filter="wipe(left)">
                                      <p:cBhvr>
                                        <p:cTn id="43" dur="500"/>
                                        <p:tgtEl>
                                          <p:spTgt spid="180227">
                                            <p:txEl>
                                              <p:pRg st="10" end="10"/>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80227">
                                            <p:txEl>
                                              <p:pRg st="11" end="11"/>
                                            </p:txEl>
                                          </p:spTgt>
                                        </p:tgtEl>
                                        <p:attrNameLst>
                                          <p:attrName>style.visibility</p:attrName>
                                        </p:attrNameLst>
                                      </p:cBhvr>
                                      <p:to>
                                        <p:strVal val="visible"/>
                                      </p:to>
                                    </p:set>
                                    <p:animEffect transition="in" filter="wipe(left)">
                                      <p:cBhvr>
                                        <p:cTn id="48" dur="500"/>
                                        <p:tgtEl>
                                          <p:spTgt spid="180227">
                                            <p:txEl>
                                              <p:pRg st="11" end="11"/>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180227">
                                            <p:txEl>
                                              <p:pRg st="12" end="12"/>
                                            </p:txEl>
                                          </p:spTgt>
                                        </p:tgtEl>
                                        <p:attrNameLst>
                                          <p:attrName>style.visibility</p:attrName>
                                        </p:attrNameLst>
                                      </p:cBhvr>
                                      <p:to>
                                        <p:strVal val="visible"/>
                                      </p:to>
                                    </p:set>
                                    <p:animEffect transition="in" filter="wipe(left)">
                                      <p:cBhvr>
                                        <p:cTn id="51" dur="500"/>
                                        <p:tgtEl>
                                          <p:spTgt spid="180227">
                                            <p:txEl>
                                              <p:pRg st="12" end="12"/>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xit" presetSubtype="8" fill="hold" grpId="0" nodeType="clickEffect">
                                  <p:stCondLst>
                                    <p:cond delay="0"/>
                                  </p:stCondLst>
                                  <p:childTnLst>
                                    <p:animEffect transition="out" filter="wipe(left)">
                                      <p:cBhvr>
                                        <p:cTn id="55" dur="500"/>
                                        <p:tgtEl>
                                          <p:spTgt spid="180236"/>
                                        </p:tgtEl>
                                      </p:cBhvr>
                                    </p:animEffect>
                                    <p:set>
                                      <p:cBhvr>
                                        <p:cTn id="56" dur="1" fill="hold">
                                          <p:stCondLst>
                                            <p:cond delay="499"/>
                                          </p:stCondLst>
                                        </p:cTn>
                                        <p:tgtEl>
                                          <p:spTgt spid="180236"/>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xit" presetSubtype="8" fill="hold" grpId="0" nodeType="clickEffect">
                                  <p:stCondLst>
                                    <p:cond delay="0"/>
                                  </p:stCondLst>
                                  <p:childTnLst>
                                    <p:animEffect transition="out" filter="wipe(left)">
                                      <p:cBhvr>
                                        <p:cTn id="60" dur="500"/>
                                        <p:tgtEl>
                                          <p:spTgt spid="180237"/>
                                        </p:tgtEl>
                                      </p:cBhvr>
                                    </p:animEffect>
                                    <p:set>
                                      <p:cBhvr>
                                        <p:cTn id="61" dur="1" fill="hold">
                                          <p:stCondLst>
                                            <p:cond delay="499"/>
                                          </p:stCondLst>
                                        </p:cTn>
                                        <p:tgtEl>
                                          <p:spTgt spid="180237"/>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xit" presetSubtype="8" fill="hold" grpId="0" nodeType="clickEffect">
                                  <p:stCondLst>
                                    <p:cond delay="0"/>
                                  </p:stCondLst>
                                  <p:childTnLst>
                                    <p:animEffect transition="out" filter="wipe(left)">
                                      <p:cBhvr>
                                        <p:cTn id="65" dur="500"/>
                                        <p:tgtEl>
                                          <p:spTgt spid="180238"/>
                                        </p:tgtEl>
                                      </p:cBhvr>
                                    </p:animEffect>
                                    <p:set>
                                      <p:cBhvr>
                                        <p:cTn id="66" dur="1" fill="hold">
                                          <p:stCondLst>
                                            <p:cond delay="499"/>
                                          </p:stCondLst>
                                        </p:cTn>
                                        <p:tgtEl>
                                          <p:spTgt spid="180238"/>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xit" presetSubtype="8" fill="hold" grpId="0" nodeType="clickEffect">
                                  <p:stCondLst>
                                    <p:cond delay="0"/>
                                  </p:stCondLst>
                                  <p:childTnLst>
                                    <p:animEffect transition="out" filter="wipe(left)">
                                      <p:cBhvr>
                                        <p:cTn id="70" dur="500"/>
                                        <p:tgtEl>
                                          <p:spTgt spid="180239"/>
                                        </p:tgtEl>
                                      </p:cBhvr>
                                    </p:animEffect>
                                    <p:set>
                                      <p:cBhvr>
                                        <p:cTn id="71" dur="1" fill="hold">
                                          <p:stCondLst>
                                            <p:cond delay="499"/>
                                          </p:stCondLst>
                                        </p:cTn>
                                        <p:tgtEl>
                                          <p:spTgt spid="180239"/>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xit" presetSubtype="8" fill="hold" grpId="0" nodeType="clickEffect">
                                  <p:stCondLst>
                                    <p:cond delay="0"/>
                                  </p:stCondLst>
                                  <p:childTnLst>
                                    <p:animEffect transition="out" filter="wipe(left)">
                                      <p:cBhvr>
                                        <p:cTn id="75" dur="500"/>
                                        <p:tgtEl>
                                          <p:spTgt spid="180240"/>
                                        </p:tgtEl>
                                      </p:cBhvr>
                                    </p:animEffect>
                                    <p:set>
                                      <p:cBhvr>
                                        <p:cTn id="76" dur="1" fill="hold">
                                          <p:stCondLst>
                                            <p:cond delay="499"/>
                                          </p:stCondLst>
                                        </p:cTn>
                                        <p:tgtEl>
                                          <p:spTgt spid="1802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3" grpId="0" animBg="1"/>
      <p:bldP spid="180236" grpId="0" animBg="1"/>
      <p:bldP spid="180237" grpId="0" animBg="1"/>
      <p:bldP spid="180238" grpId="0" animBg="1"/>
      <p:bldP spid="180239" grpId="0" animBg="1"/>
      <p:bldP spid="180240" grpId="0" animBg="1"/>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body" idx="1"/>
          </p:nvPr>
        </p:nvSpPr>
        <p:spPr>
          <a:xfrm>
            <a:off x="427038" y="455613"/>
            <a:ext cx="8507412" cy="6259512"/>
          </a:xfrm>
        </p:spPr>
        <p:txBody>
          <a:bodyPr>
            <a:spAutoFit/>
          </a:bodyPr>
          <a:lstStyle/>
          <a:p>
            <a:pPr eaLnBrk="1" hangingPunct="1">
              <a:lnSpc>
                <a:spcPct val="110000"/>
              </a:lnSpc>
              <a:buFont typeface="Wingdings" pitchFamily="2" charset="2"/>
              <a:buNone/>
            </a:pPr>
            <a:r>
              <a:rPr kumimoji="1" lang="zh-CN" altLang="en-US" smtClean="0">
                <a:solidFill>
                  <a:srgbClr val="0000FF"/>
                </a:solidFill>
              </a:rPr>
              <a:t>定理：</a:t>
            </a:r>
            <a:r>
              <a:rPr kumimoji="1" lang="zh-CN" altLang="en-US" smtClean="0"/>
              <a:t>若 </a:t>
            </a:r>
            <a:r>
              <a:rPr kumimoji="1" lang="en-US" altLang="zh-CN" i="1" smtClean="0"/>
              <a:t>n </a:t>
            </a:r>
            <a:r>
              <a:rPr kumimoji="1" lang="zh-CN" altLang="en-US" smtClean="0"/>
              <a:t>阶矩阵 </a:t>
            </a:r>
            <a:r>
              <a:rPr lang="en-US" altLang="zh-CN" i="1" smtClean="0"/>
              <a:t>A</a:t>
            </a:r>
            <a:r>
              <a:rPr lang="en-US" altLang="zh-CN" smtClean="0"/>
              <a:t> </a:t>
            </a:r>
            <a:r>
              <a:rPr lang="zh-CN" altLang="en-US" smtClean="0"/>
              <a:t>和 </a:t>
            </a:r>
            <a:r>
              <a:rPr lang="en-US" altLang="zh-CN" i="1" smtClean="0"/>
              <a:t>B </a:t>
            </a:r>
            <a:r>
              <a:rPr kumimoji="1" lang="zh-CN" altLang="en-US" smtClean="0"/>
              <a:t>相似，则 </a:t>
            </a:r>
            <a:r>
              <a:rPr lang="en-US" altLang="zh-CN" i="1" smtClean="0"/>
              <a:t>A</a:t>
            </a:r>
            <a:r>
              <a:rPr lang="en-US" altLang="zh-CN" smtClean="0"/>
              <a:t> </a:t>
            </a:r>
            <a:r>
              <a:rPr lang="zh-CN" altLang="en-US" smtClean="0"/>
              <a:t>和 </a:t>
            </a:r>
            <a:r>
              <a:rPr lang="en-US" altLang="zh-CN" i="1" smtClean="0"/>
              <a:t>B </a:t>
            </a:r>
            <a:r>
              <a:rPr lang="zh-CN" altLang="en-US" smtClean="0"/>
              <a:t>的特征多项式相同</a:t>
            </a:r>
            <a:r>
              <a:rPr lang="en-US" altLang="zh-CN" smtClean="0"/>
              <a:t>,</a:t>
            </a:r>
          </a:p>
          <a:p>
            <a:pPr eaLnBrk="1" hangingPunct="1">
              <a:lnSpc>
                <a:spcPct val="110000"/>
              </a:lnSpc>
              <a:buFont typeface="Wingdings" pitchFamily="2" charset="2"/>
              <a:buNone/>
            </a:pPr>
            <a:r>
              <a:rPr lang="zh-CN" altLang="en-US" smtClean="0"/>
              <a:t>从而 </a:t>
            </a:r>
            <a:r>
              <a:rPr lang="en-US" altLang="zh-CN" i="1" smtClean="0"/>
              <a:t>A</a:t>
            </a:r>
            <a:r>
              <a:rPr lang="en-US" altLang="zh-CN" smtClean="0"/>
              <a:t> </a:t>
            </a:r>
            <a:r>
              <a:rPr lang="zh-CN" altLang="en-US" smtClean="0"/>
              <a:t>和 </a:t>
            </a:r>
            <a:r>
              <a:rPr lang="en-US" altLang="zh-CN" i="1" smtClean="0"/>
              <a:t>B </a:t>
            </a:r>
            <a:r>
              <a:rPr lang="zh-CN" altLang="en-US" smtClean="0"/>
              <a:t>的特征值也相同．</a:t>
            </a:r>
          </a:p>
          <a:p>
            <a:pPr eaLnBrk="1" hangingPunct="1">
              <a:lnSpc>
                <a:spcPct val="110000"/>
              </a:lnSpc>
              <a:buFont typeface="Wingdings" pitchFamily="2" charset="2"/>
              <a:buNone/>
            </a:pPr>
            <a:endParaRPr lang="zh-CN" altLang="en-US" smtClean="0"/>
          </a:p>
          <a:p>
            <a:pPr eaLnBrk="1" hangingPunct="1">
              <a:lnSpc>
                <a:spcPct val="110000"/>
              </a:lnSpc>
              <a:buFont typeface="Wingdings" pitchFamily="2" charset="2"/>
              <a:buNone/>
            </a:pPr>
            <a:r>
              <a:rPr lang="zh-CN" altLang="en-US" smtClean="0">
                <a:solidFill>
                  <a:srgbClr val="0000FF"/>
                </a:solidFill>
              </a:rPr>
              <a:t>推论：</a:t>
            </a:r>
            <a:r>
              <a:rPr kumimoji="1" lang="zh-CN" altLang="en-US" smtClean="0"/>
              <a:t>若 </a:t>
            </a:r>
            <a:r>
              <a:rPr kumimoji="1" lang="en-US" altLang="zh-CN" i="1" smtClean="0"/>
              <a:t>n </a:t>
            </a:r>
            <a:r>
              <a:rPr kumimoji="1" lang="zh-CN" altLang="en-US" smtClean="0"/>
              <a:t>阶矩阵 </a:t>
            </a:r>
            <a:r>
              <a:rPr lang="en-US" altLang="zh-CN" i="1" smtClean="0"/>
              <a:t>A</a:t>
            </a:r>
            <a:r>
              <a:rPr lang="en-US" altLang="zh-CN" smtClean="0"/>
              <a:t> </a:t>
            </a:r>
            <a:r>
              <a:rPr lang="zh-CN" altLang="en-US" smtClean="0"/>
              <a:t>和 </a:t>
            </a:r>
            <a:r>
              <a:rPr lang="en-US" altLang="zh-CN" i="1" smtClean="0"/>
              <a:t>B </a:t>
            </a:r>
            <a:r>
              <a:rPr kumimoji="1" lang="zh-CN" altLang="en-US" smtClean="0"/>
              <a:t>相似，则 </a:t>
            </a:r>
            <a:r>
              <a:rPr lang="en-US" altLang="zh-CN" i="1" smtClean="0"/>
              <a:t>A</a:t>
            </a:r>
            <a:r>
              <a:rPr lang="en-US" altLang="zh-CN" smtClean="0"/>
              <a:t> </a:t>
            </a:r>
            <a:r>
              <a:rPr lang="zh-CN" altLang="en-US" smtClean="0"/>
              <a:t>的多项式 </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A</a:t>
            </a:r>
            <a:r>
              <a:rPr lang="en-US" altLang="zh-CN" smtClean="0"/>
              <a:t>) </a:t>
            </a:r>
            <a:r>
              <a:rPr lang="zh-CN" altLang="en-US" smtClean="0"/>
              <a:t>和 </a:t>
            </a:r>
            <a:r>
              <a:rPr lang="en-US" altLang="zh-CN" i="1" smtClean="0"/>
              <a:t>B </a:t>
            </a:r>
            <a:r>
              <a:rPr lang="zh-CN" altLang="en-US" smtClean="0"/>
              <a:t>的</a:t>
            </a:r>
          </a:p>
          <a:p>
            <a:pPr eaLnBrk="1" hangingPunct="1">
              <a:lnSpc>
                <a:spcPct val="110000"/>
              </a:lnSpc>
              <a:buFont typeface="Wingdings" pitchFamily="2" charset="2"/>
              <a:buNone/>
            </a:pPr>
            <a:r>
              <a:rPr lang="zh-CN" altLang="en-US" smtClean="0"/>
              <a:t>多项式 </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B</a:t>
            </a:r>
            <a:r>
              <a:rPr lang="en-US" altLang="zh-CN" smtClean="0"/>
              <a:t>) </a:t>
            </a:r>
            <a:r>
              <a:rPr lang="zh-CN" altLang="en-US" smtClean="0"/>
              <a:t>相似．</a:t>
            </a:r>
          </a:p>
          <a:p>
            <a:pPr eaLnBrk="1" hangingPunct="1">
              <a:lnSpc>
                <a:spcPct val="110000"/>
              </a:lnSpc>
              <a:buFont typeface="Wingdings" pitchFamily="2" charset="2"/>
              <a:buNone/>
            </a:pPr>
            <a:endParaRPr lang="zh-CN" altLang="en-US" smtClean="0"/>
          </a:p>
          <a:p>
            <a:pPr eaLnBrk="1" hangingPunct="1">
              <a:lnSpc>
                <a:spcPct val="110000"/>
              </a:lnSpc>
              <a:buFont typeface="Wingdings" pitchFamily="2" charset="2"/>
              <a:buNone/>
            </a:pPr>
            <a:r>
              <a:rPr lang="zh-CN" altLang="en-US" smtClean="0">
                <a:solidFill>
                  <a:srgbClr val="0000FF"/>
                </a:solidFill>
              </a:rPr>
              <a:t>证明：</a:t>
            </a:r>
            <a:r>
              <a:rPr lang="zh-CN" altLang="en-US" smtClean="0"/>
              <a:t>设</a:t>
            </a:r>
            <a:r>
              <a:rPr kumimoji="1" lang="zh-CN" altLang="en-US" smtClean="0"/>
              <a:t>存在</a:t>
            </a:r>
            <a:r>
              <a:rPr lang="zh-CN" altLang="en-US" smtClean="0"/>
              <a:t>可逆矩阵</a:t>
            </a:r>
            <a:r>
              <a:rPr kumimoji="1" lang="zh-CN" altLang="en-US" smtClean="0"/>
              <a:t> </a:t>
            </a:r>
            <a:r>
              <a:rPr kumimoji="1" lang="en-US" altLang="zh-CN" i="1" smtClean="0"/>
              <a:t>P</a:t>
            </a:r>
            <a:r>
              <a:rPr kumimoji="1" lang="en-US" altLang="zh-CN" smtClean="0"/>
              <a:t> </a:t>
            </a:r>
            <a:r>
              <a:rPr kumimoji="1" lang="zh-CN" altLang="en-US" smtClean="0"/>
              <a:t>，使得 </a:t>
            </a:r>
            <a:r>
              <a:rPr lang="en-US" altLang="zh-CN" i="1" smtClean="0"/>
              <a:t>P</a:t>
            </a:r>
            <a:r>
              <a:rPr lang="zh-CN" altLang="en-US" i="1" smtClean="0"/>
              <a:t> </a:t>
            </a:r>
            <a:r>
              <a:rPr lang="en-US" altLang="en-US" i="1" baseline="30000" smtClean="0"/>
              <a:t>−</a:t>
            </a:r>
            <a:r>
              <a:rPr lang="en-US" altLang="zh-CN" baseline="30000" smtClean="0"/>
              <a:t>1</a:t>
            </a:r>
            <a:r>
              <a:rPr lang="en-US" altLang="zh-CN" i="1" smtClean="0"/>
              <a:t>AP</a:t>
            </a:r>
            <a:r>
              <a:rPr lang="en-US" altLang="zh-CN" smtClean="0"/>
              <a:t> = </a:t>
            </a:r>
            <a:r>
              <a:rPr lang="en-US" altLang="zh-CN" i="1" smtClean="0"/>
              <a:t>B </a:t>
            </a:r>
            <a:r>
              <a:rPr lang="zh-CN" altLang="en-US" smtClean="0"/>
              <a:t>，则</a:t>
            </a:r>
            <a:r>
              <a:rPr lang="en-US" altLang="zh-CN" i="1" smtClean="0"/>
              <a:t>P</a:t>
            </a:r>
            <a:r>
              <a:rPr lang="zh-CN" altLang="en-US" i="1" smtClean="0"/>
              <a:t> </a:t>
            </a:r>
            <a:r>
              <a:rPr lang="zh-CN" altLang="en-US" i="1" baseline="30000" smtClean="0"/>
              <a:t>−</a:t>
            </a:r>
            <a:r>
              <a:rPr lang="en-US" altLang="zh-CN" baseline="30000" smtClean="0"/>
              <a:t>1</a:t>
            </a:r>
            <a:r>
              <a:rPr lang="en-US" altLang="zh-CN" i="1" smtClean="0"/>
              <a:t>A</a:t>
            </a:r>
            <a:r>
              <a:rPr lang="en-US" altLang="zh-CN" i="1" baseline="30000" smtClean="0">
                <a:solidFill>
                  <a:srgbClr val="FF0000"/>
                </a:solidFill>
              </a:rPr>
              <a:t>k</a:t>
            </a:r>
            <a:r>
              <a:rPr lang="en-US" altLang="zh-CN" i="1" smtClean="0"/>
              <a:t>P</a:t>
            </a:r>
            <a:r>
              <a:rPr lang="en-US" altLang="zh-CN" smtClean="0"/>
              <a:t> = </a:t>
            </a:r>
            <a:r>
              <a:rPr lang="en-US" altLang="zh-CN" i="1" smtClean="0"/>
              <a:t>B</a:t>
            </a:r>
            <a:r>
              <a:rPr lang="en-US" altLang="zh-CN" i="1" baseline="30000" smtClean="0">
                <a:solidFill>
                  <a:srgbClr val="FF0000"/>
                </a:solidFill>
              </a:rPr>
              <a:t>k</a:t>
            </a:r>
            <a:r>
              <a:rPr kumimoji="1" lang="en-US" altLang="zh-CN" smtClean="0"/>
              <a:t> </a:t>
            </a:r>
            <a:r>
              <a:rPr kumimoji="1" lang="en-US" altLang="zh-CN" smtClean="0">
                <a:latin typeface="楷体_GB2312"/>
              </a:rPr>
              <a:t>.</a:t>
            </a:r>
          </a:p>
          <a:p>
            <a:pPr eaLnBrk="1" hangingPunct="1">
              <a:lnSpc>
                <a:spcPct val="110000"/>
              </a:lnSpc>
              <a:buFont typeface="Wingdings" pitchFamily="2" charset="2"/>
              <a:buNone/>
            </a:pPr>
            <a:r>
              <a:rPr lang="zh-CN" altLang="en-US" smtClean="0">
                <a:latin typeface="楷体_GB2312"/>
              </a:rPr>
              <a:t>设</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x</a:t>
            </a:r>
            <a:r>
              <a:rPr lang="en-US" altLang="zh-CN" smtClean="0"/>
              <a:t>) = </a:t>
            </a:r>
            <a:r>
              <a:rPr lang="en-US" altLang="zh-CN" i="1" smtClean="0"/>
              <a:t>c</a:t>
            </a:r>
            <a:r>
              <a:rPr lang="en-US" altLang="zh-CN" i="1" baseline="-25000" smtClean="0"/>
              <a:t>m</a:t>
            </a:r>
            <a:r>
              <a:rPr lang="en-US" altLang="zh-CN" i="1" smtClean="0"/>
              <a:t>x</a:t>
            </a:r>
            <a:r>
              <a:rPr lang="en-US" altLang="zh-CN" i="1" baseline="30000" smtClean="0"/>
              <a:t>m</a:t>
            </a:r>
            <a:r>
              <a:rPr lang="en-US" altLang="zh-CN" smtClean="0"/>
              <a:t> + </a:t>
            </a:r>
            <a:r>
              <a:rPr lang="en-US" altLang="zh-CN" i="1" smtClean="0"/>
              <a:t>c</a:t>
            </a:r>
            <a:r>
              <a:rPr lang="en-US" altLang="zh-CN" i="1" baseline="-25000" smtClean="0"/>
              <a:t>m</a:t>
            </a:r>
            <a:r>
              <a:rPr lang="zh-CN" altLang="en-US" i="1" baseline="-25000" smtClean="0"/>
              <a:t>−</a:t>
            </a:r>
            <a:r>
              <a:rPr lang="en-US" altLang="zh-CN" baseline="-25000" smtClean="0"/>
              <a:t>1</a:t>
            </a:r>
            <a:r>
              <a:rPr lang="en-US" altLang="zh-CN" i="1" smtClean="0"/>
              <a:t>x</a:t>
            </a:r>
            <a:r>
              <a:rPr lang="en-US" altLang="zh-CN" i="1" baseline="30000" smtClean="0"/>
              <a:t>m</a:t>
            </a:r>
            <a:r>
              <a:rPr lang="zh-CN" altLang="en-US" i="1" baseline="30000" smtClean="0"/>
              <a:t>−</a:t>
            </a:r>
            <a:r>
              <a:rPr lang="en-US" altLang="zh-CN" baseline="30000" smtClean="0"/>
              <a:t>1</a:t>
            </a:r>
            <a:r>
              <a:rPr lang="en-US" altLang="zh-CN" smtClean="0"/>
              <a:t> + … + </a:t>
            </a:r>
            <a:r>
              <a:rPr lang="en-US" altLang="zh-CN" i="1" smtClean="0"/>
              <a:t>c</a:t>
            </a:r>
            <a:r>
              <a:rPr lang="en-US" altLang="zh-CN" baseline="-25000" smtClean="0"/>
              <a:t>1</a:t>
            </a:r>
            <a:r>
              <a:rPr lang="en-US" altLang="zh-CN" i="1" smtClean="0"/>
              <a:t>x</a:t>
            </a:r>
            <a:r>
              <a:rPr lang="en-US" altLang="zh-CN" smtClean="0"/>
              <a:t> + </a:t>
            </a:r>
            <a:r>
              <a:rPr lang="en-US" altLang="zh-CN" i="1" smtClean="0"/>
              <a:t>c</a:t>
            </a:r>
            <a:r>
              <a:rPr lang="en-US" altLang="zh-CN" baseline="-25000" smtClean="0"/>
              <a:t>0</a:t>
            </a:r>
            <a:r>
              <a:rPr lang="zh-CN" altLang="en-US" smtClean="0"/>
              <a:t>，那么</a:t>
            </a:r>
          </a:p>
          <a:p>
            <a:pPr eaLnBrk="1" hangingPunct="1">
              <a:lnSpc>
                <a:spcPct val="110000"/>
              </a:lnSpc>
              <a:buFont typeface="Wingdings" pitchFamily="2" charset="2"/>
              <a:buNone/>
            </a:pPr>
            <a:r>
              <a:rPr lang="en-US" altLang="zh-CN" i="1" smtClean="0"/>
              <a:t>   P</a:t>
            </a:r>
            <a:r>
              <a:rPr lang="zh-CN" altLang="en-US" i="1" smtClean="0"/>
              <a:t> </a:t>
            </a:r>
            <a:r>
              <a:rPr lang="zh-CN" altLang="en-US" i="1" baseline="30000" smtClean="0"/>
              <a:t>−</a:t>
            </a:r>
            <a:r>
              <a:rPr lang="en-US" altLang="zh-CN" baseline="30000" smtClean="0"/>
              <a:t>1 </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A</a:t>
            </a:r>
            <a:r>
              <a:rPr lang="en-US" altLang="zh-CN" smtClean="0"/>
              <a:t>) </a:t>
            </a:r>
            <a:r>
              <a:rPr lang="en-US" altLang="zh-CN" i="1" smtClean="0"/>
              <a:t>P</a:t>
            </a:r>
            <a:r>
              <a:rPr lang="en-US" altLang="zh-CN" smtClean="0"/>
              <a:t> </a:t>
            </a:r>
          </a:p>
          <a:p>
            <a:pPr eaLnBrk="1" hangingPunct="1">
              <a:lnSpc>
                <a:spcPct val="110000"/>
              </a:lnSpc>
              <a:buFont typeface="Wingdings" pitchFamily="2" charset="2"/>
              <a:buNone/>
            </a:pPr>
            <a:r>
              <a:rPr lang="en-US" altLang="zh-CN" i="1" smtClean="0"/>
              <a:t>= </a:t>
            </a:r>
            <a:r>
              <a:rPr lang="en-US" altLang="zh-CN" i="1" smtClean="0">
                <a:solidFill>
                  <a:srgbClr val="0000FF"/>
                </a:solidFill>
              </a:rPr>
              <a:t>P</a:t>
            </a:r>
            <a:r>
              <a:rPr lang="zh-CN" altLang="en-US" i="1" smtClean="0">
                <a:solidFill>
                  <a:srgbClr val="0000FF"/>
                </a:solidFill>
              </a:rPr>
              <a:t> </a:t>
            </a:r>
            <a:r>
              <a:rPr lang="zh-CN" altLang="en-US" i="1" baseline="30000" smtClean="0">
                <a:solidFill>
                  <a:srgbClr val="0000FF"/>
                </a:solidFill>
              </a:rPr>
              <a:t>−</a:t>
            </a:r>
            <a:r>
              <a:rPr lang="en-US" altLang="zh-CN" baseline="30000" smtClean="0">
                <a:solidFill>
                  <a:srgbClr val="0000FF"/>
                </a:solidFill>
              </a:rPr>
              <a:t>1</a:t>
            </a:r>
            <a:r>
              <a:rPr lang="en-US" altLang="zh-CN" baseline="30000" smtClean="0"/>
              <a:t> </a:t>
            </a:r>
            <a:r>
              <a:rPr lang="en-US" altLang="zh-CN" smtClean="0">
                <a:latin typeface="Symbol" pitchFamily="18" charset="2"/>
              </a:rPr>
              <a:t>(</a:t>
            </a:r>
            <a:r>
              <a:rPr lang="en-US" altLang="zh-CN" i="1" smtClean="0">
                <a:solidFill>
                  <a:srgbClr val="FF0000"/>
                </a:solidFill>
              </a:rPr>
              <a:t>c</a:t>
            </a:r>
            <a:r>
              <a:rPr lang="en-US" altLang="zh-CN" i="1" baseline="-25000" smtClean="0">
                <a:solidFill>
                  <a:srgbClr val="FF0000"/>
                </a:solidFill>
              </a:rPr>
              <a:t>m</a:t>
            </a:r>
            <a:r>
              <a:rPr lang="en-US" altLang="zh-CN" i="1" smtClean="0">
                <a:solidFill>
                  <a:srgbClr val="FF0000"/>
                </a:solidFill>
              </a:rPr>
              <a:t>A</a:t>
            </a:r>
            <a:r>
              <a:rPr lang="en-US" altLang="zh-CN" i="1" baseline="30000" smtClean="0">
                <a:solidFill>
                  <a:srgbClr val="FF0000"/>
                </a:solidFill>
              </a:rPr>
              <a:t>m</a:t>
            </a:r>
            <a:r>
              <a:rPr lang="en-US" altLang="zh-CN" smtClean="0"/>
              <a:t> + </a:t>
            </a:r>
            <a:r>
              <a:rPr lang="en-US" altLang="zh-CN" i="1" smtClean="0"/>
              <a:t>c</a:t>
            </a:r>
            <a:r>
              <a:rPr lang="en-US" altLang="zh-CN" i="1" baseline="-25000" smtClean="0"/>
              <a:t>m</a:t>
            </a:r>
            <a:r>
              <a:rPr lang="zh-CN" altLang="en-US" i="1" baseline="-25000" smtClean="0"/>
              <a:t>−</a:t>
            </a:r>
            <a:r>
              <a:rPr lang="en-US" altLang="zh-CN" baseline="-25000" smtClean="0"/>
              <a:t>1</a:t>
            </a:r>
            <a:r>
              <a:rPr lang="en-US" altLang="zh-CN" i="1" smtClean="0"/>
              <a:t>A</a:t>
            </a:r>
            <a:r>
              <a:rPr lang="en-US" altLang="zh-CN" i="1" baseline="30000" smtClean="0"/>
              <a:t>m</a:t>
            </a:r>
            <a:r>
              <a:rPr lang="zh-CN" altLang="en-US" i="1" baseline="30000" smtClean="0"/>
              <a:t>−</a:t>
            </a:r>
            <a:r>
              <a:rPr lang="en-US" altLang="zh-CN" baseline="30000" smtClean="0"/>
              <a:t>1</a:t>
            </a:r>
            <a:r>
              <a:rPr lang="en-US" altLang="zh-CN" smtClean="0"/>
              <a:t> </a:t>
            </a:r>
            <a:r>
              <a:rPr lang="en-US" altLang="zh-CN" smtClean="0">
                <a:solidFill>
                  <a:srgbClr val="FF0000"/>
                </a:solidFill>
              </a:rPr>
              <a:t>+ …</a:t>
            </a:r>
            <a:r>
              <a:rPr lang="en-US" altLang="zh-CN" smtClean="0"/>
              <a:t> + </a:t>
            </a:r>
            <a:r>
              <a:rPr lang="en-US" altLang="zh-CN" i="1" smtClean="0"/>
              <a:t>c</a:t>
            </a:r>
            <a:r>
              <a:rPr lang="en-US" altLang="zh-CN" baseline="-25000" smtClean="0"/>
              <a:t>1</a:t>
            </a:r>
            <a:r>
              <a:rPr lang="en-US" altLang="zh-CN" i="1" smtClean="0"/>
              <a:t>A</a:t>
            </a:r>
            <a:r>
              <a:rPr lang="en-US" altLang="zh-CN" smtClean="0"/>
              <a:t> </a:t>
            </a:r>
            <a:r>
              <a:rPr lang="en-US" altLang="zh-CN" smtClean="0">
                <a:solidFill>
                  <a:srgbClr val="FF0000"/>
                </a:solidFill>
              </a:rPr>
              <a:t>+ </a:t>
            </a:r>
            <a:r>
              <a:rPr lang="en-US" altLang="zh-CN" i="1" smtClean="0">
                <a:solidFill>
                  <a:srgbClr val="FF0000"/>
                </a:solidFill>
              </a:rPr>
              <a:t>c</a:t>
            </a:r>
            <a:r>
              <a:rPr lang="en-US" altLang="zh-CN" baseline="-25000" smtClean="0">
                <a:solidFill>
                  <a:srgbClr val="FF0000"/>
                </a:solidFill>
              </a:rPr>
              <a:t>0</a:t>
            </a:r>
            <a:r>
              <a:rPr lang="en-US" altLang="zh-CN" smtClean="0">
                <a:solidFill>
                  <a:srgbClr val="FF0000"/>
                </a:solidFill>
              </a:rPr>
              <a:t> </a:t>
            </a:r>
            <a:r>
              <a:rPr lang="en-US" altLang="zh-CN" i="1" smtClean="0">
                <a:solidFill>
                  <a:srgbClr val="FF0000"/>
                </a:solidFill>
              </a:rPr>
              <a:t>E</a:t>
            </a:r>
            <a:r>
              <a:rPr lang="en-US" altLang="zh-CN" smtClean="0"/>
              <a:t>) </a:t>
            </a:r>
            <a:r>
              <a:rPr lang="en-US" altLang="zh-CN" i="1" smtClean="0">
                <a:solidFill>
                  <a:srgbClr val="0000FF"/>
                </a:solidFill>
              </a:rPr>
              <a:t>P</a:t>
            </a:r>
            <a:r>
              <a:rPr lang="en-US" altLang="zh-CN" smtClean="0"/>
              <a:t> </a:t>
            </a:r>
          </a:p>
          <a:p>
            <a:pPr eaLnBrk="1" hangingPunct="1">
              <a:lnSpc>
                <a:spcPct val="110000"/>
              </a:lnSpc>
              <a:buFont typeface="Wingdings" pitchFamily="2" charset="2"/>
              <a:buNone/>
            </a:pPr>
            <a:r>
              <a:rPr lang="en-US" altLang="zh-CN" i="1" smtClean="0"/>
              <a:t>= c</a:t>
            </a:r>
            <a:r>
              <a:rPr lang="en-US" altLang="zh-CN" i="1" baseline="-25000" smtClean="0"/>
              <a:t>m </a:t>
            </a:r>
            <a:r>
              <a:rPr lang="en-US" altLang="zh-CN" i="1" smtClean="0"/>
              <a:t>P</a:t>
            </a:r>
            <a:r>
              <a:rPr lang="zh-CN" altLang="en-US" i="1" smtClean="0"/>
              <a:t> </a:t>
            </a:r>
            <a:r>
              <a:rPr lang="zh-CN" altLang="en-US" i="1" baseline="30000" smtClean="0"/>
              <a:t>−</a:t>
            </a:r>
            <a:r>
              <a:rPr lang="en-US" altLang="zh-CN" baseline="30000" smtClean="0"/>
              <a:t>1 </a:t>
            </a:r>
            <a:r>
              <a:rPr lang="en-US" altLang="zh-CN" i="1" smtClean="0"/>
              <a:t>A</a:t>
            </a:r>
            <a:r>
              <a:rPr lang="en-US" altLang="zh-CN" i="1" baseline="30000" smtClean="0"/>
              <a:t>m</a:t>
            </a:r>
            <a:r>
              <a:rPr lang="en-US" altLang="zh-CN" smtClean="0"/>
              <a:t> </a:t>
            </a:r>
            <a:r>
              <a:rPr lang="en-US" altLang="zh-CN" i="1" smtClean="0"/>
              <a:t>P </a:t>
            </a:r>
            <a:r>
              <a:rPr lang="en-US" altLang="zh-CN" smtClean="0"/>
              <a:t>+ </a:t>
            </a:r>
            <a:r>
              <a:rPr lang="en-US" altLang="zh-CN" i="1" smtClean="0"/>
              <a:t>c</a:t>
            </a:r>
            <a:r>
              <a:rPr lang="en-US" altLang="zh-CN" i="1" baseline="-25000" smtClean="0"/>
              <a:t>m</a:t>
            </a:r>
            <a:r>
              <a:rPr lang="zh-CN" altLang="en-US" i="1" baseline="-25000" smtClean="0"/>
              <a:t>−</a:t>
            </a:r>
            <a:r>
              <a:rPr lang="en-US" altLang="zh-CN" baseline="-25000" smtClean="0"/>
              <a:t>1</a:t>
            </a:r>
            <a:r>
              <a:rPr lang="en-US" altLang="zh-CN" i="1" smtClean="0"/>
              <a:t>P</a:t>
            </a:r>
            <a:r>
              <a:rPr lang="zh-CN" altLang="en-US" i="1" smtClean="0"/>
              <a:t> </a:t>
            </a:r>
            <a:r>
              <a:rPr lang="zh-CN" altLang="en-US" i="1" baseline="30000" smtClean="0"/>
              <a:t>−</a:t>
            </a:r>
            <a:r>
              <a:rPr lang="en-US" altLang="zh-CN" baseline="30000" smtClean="0"/>
              <a:t>1 </a:t>
            </a:r>
            <a:r>
              <a:rPr lang="en-US" altLang="zh-CN" i="1" smtClean="0"/>
              <a:t>A </a:t>
            </a:r>
            <a:r>
              <a:rPr lang="en-US" altLang="zh-CN" i="1" baseline="30000" smtClean="0"/>
              <a:t>m</a:t>
            </a:r>
            <a:r>
              <a:rPr lang="zh-CN" altLang="en-US" i="1" baseline="30000" smtClean="0"/>
              <a:t>−</a:t>
            </a:r>
            <a:r>
              <a:rPr lang="en-US" altLang="zh-CN" baseline="30000" smtClean="0"/>
              <a:t>1</a:t>
            </a:r>
            <a:r>
              <a:rPr lang="en-US" altLang="zh-CN" smtClean="0"/>
              <a:t> </a:t>
            </a:r>
            <a:r>
              <a:rPr lang="en-US" altLang="zh-CN" i="1" smtClean="0"/>
              <a:t>P</a:t>
            </a:r>
            <a:r>
              <a:rPr lang="en-US" altLang="zh-CN" smtClean="0"/>
              <a:t> + … + </a:t>
            </a:r>
            <a:r>
              <a:rPr lang="en-US" altLang="zh-CN" i="1" smtClean="0"/>
              <a:t>c</a:t>
            </a:r>
            <a:r>
              <a:rPr lang="en-US" altLang="zh-CN" baseline="-25000" smtClean="0"/>
              <a:t>1</a:t>
            </a:r>
            <a:r>
              <a:rPr lang="en-US" altLang="zh-CN" smtClean="0"/>
              <a:t> </a:t>
            </a:r>
            <a:r>
              <a:rPr lang="en-US" altLang="zh-CN" i="1" smtClean="0"/>
              <a:t>P</a:t>
            </a:r>
            <a:r>
              <a:rPr lang="zh-CN" altLang="en-US" i="1" smtClean="0"/>
              <a:t> </a:t>
            </a:r>
            <a:r>
              <a:rPr lang="zh-CN" altLang="en-US" i="1" baseline="30000" smtClean="0"/>
              <a:t>−</a:t>
            </a:r>
            <a:r>
              <a:rPr lang="en-US" altLang="zh-CN" baseline="30000" smtClean="0"/>
              <a:t>1</a:t>
            </a:r>
            <a:r>
              <a:rPr lang="en-US" altLang="zh-CN" smtClean="0"/>
              <a:t> </a:t>
            </a:r>
            <a:r>
              <a:rPr lang="en-US" altLang="zh-CN" i="1" smtClean="0"/>
              <a:t>A P </a:t>
            </a:r>
            <a:r>
              <a:rPr lang="en-US" altLang="zh-CN" smtClean="0"/>
              <a:t>+ </a:t>
            </a:r>
            <a:r>
              <a:rPr lang="en-US" altLang="zh-CN" i="1" smtClean="0"/>
              <a:t>c</a:t>
            </a:r>
            <a:r>
              <a:rPr lang="en-US" altLang="zh-CN" baseline="-25000" smtClean="0"/>
              <a:t>0</a:t>
            </a:r>
            <a:r>
              <a:rPr lang="en-US" altLang="zh-CN" smtClean="0"/>
              <a:t> </a:t>
            </a:r>
            <a:r>
              <a:rPr lang="en-US" altLang="zh-CN" i="1" smtClean="0"/>
              <a:t>P</a:t>
            </a:r>
            <a:r>
              <a:rPr lang="zh-CN" altLang="en-US" i="1" smtClean="0"/>
              <a:t> </a:t>
            </a:r>
            <a:r>
              <a:rPr lang="zh-CN" altLang="en-US" i="1" baseline="30000" smtClean="0"/>
              <a:t>−</a:t>
            </a:r>
            <a:r>
              <a:rPr lang="en-US" altLang="zh-CN" baseline="30000" smtClean="0"/>
              <a:t>1 </a:t>
            </a:r>
            <a:r>
              <a:rPr lang="en-US" altLang="zh-CN" i="1" smtClean="0"/>
              <a:t>EP</a:t>
            </a:r>
            <a:r>
              <a:rPr lang="en-US" altLang="zh-CN" smtClean="0"/>
              <a:t> </a:t>
            </a:r>
          </a:p>
          <a:p>
            <a:pPr eaLnBrk="1" hangingPunct="1">
              <a:lnSpc>
                <a:spcPct val="110000"/>
              </a:lnSpc>
              <a:buFont typeface="Wingdings" pitchFamily="2" charset="2"/>
              <a:buNone/>
            </a:pPr>
            <a:r>
              <a:rPr lang="en-US" altLang="zh-CN" smtClean="0"/>
              <a:t>=</a:t>
            </a:r>
            <a:r>
              <a:rPr lang="en-US" altLang="zh-CN" i="1" smtClean="0"/>
              <a:t> c</a:t>
            </a:r>
            <a:r>
              <a:rPr lang="en-US" altLang="zh-CN" i="1" baseline="-25000" smtClean="0"/>
              <a:t>m</a:t>
            </a:r>
            <a:r>
              <a:rPr lang="en-US" altLang="zh-CN" i="1" smtClean="0"/>
              <a:t>B</a:t>
            </a:r>
            <a:r>
              <a:rPr lang="en-US" altLang="zh-CN" i="1" baseline="30000" smtClean="0"/>
              <a:t>m</a:t>
            </a:r>
            <a:r>
              <a:rPr lang="en-US" altLang="zh-CN" smtClean="0"/>
              <a:t> + </a:t>
            </a:r>
            <a:r>
              <a:rPr lang="en-US" altLang="zh-CN" i="1" smtClean="0"/>
              <a:t>c</a:t>
            </a:r>
            <a:r>
              <a:rPr lang="en-US" altLang="zh-CN" i="1" baseline="-25000" smtClean="0"/>
              <a:t>m</a:t>
            </a:r>
            <a:r>
              <a:rPr lang="zh-CN" altLang="en-US" i="1" baseline="-25000" smtClean="0"/>
              <a:t>−</a:t>
            </a:r>
            <a:r>
              <a:rPr lang="en-US" altLang="zh-CN" baseline="-25000" smtClean="0"/>
              <a:t>1</a:t>
            </a:r>
            <a:r>
              <a:rPr lang="en-US" altLang="zh-CN" i="1" smtClean="0"/>
              <a:t>B</a:t>
            </a:r>
            <a:r>
              <a:rPr lang="en-US" altLang="zh-CN" i="1" baseline="30000" smtClean="0"/>
              <a:t>m</a:t>
            </a:r>
            <a:r>
              <a:rPr lang="zh-CN" altLang="en-US" i="1" baseline="30000" smtClean="0"/>
              <a:t>−</a:t>
            </a:r>
            <a:r>
              <a:rPr lang="en-US" altLang="zh-CN" baseline="30000" smtClean="0"/>
              <a:t>1</a:t>
            </a:r>
            <a:r>
              <a:rPr lang="en-US" altLang="zh-CN" smtClean="0"/>
              <a:t> + … + </a:t>
            </a:r>
            <a:r>
              <a:rPr lang="en-US" altLang="zh-CN" i="1" smtClean="0"/>
              <a:t>c</a:t>
            </a:r>
            <a:r>
              <a:rPr lang="en-US" altLang="zh-CN" baseline="-25000" smtClean="0"/>
              <a:t>1</a:t>
            </a:r>
            <a:r>
              <a:rPr lang="en-US" altLang="zh-CN" i="1" smtClean="0"/>
              <a:t>B</a:t>
            </a:r>
            <a:r>
              <a:rPr lang="en-US" altLang="zh-CN" smtClean="0"/>
              <a:t> + </a:t>
            </a:r>
            <a:r>
              <a:rPr lang="en-US" altLang="zh-CN" i="1" smtClean="0"/>
              <a:t>c</a:t>
            </a:r>
            <a:r>
              <a:rPr lang="en-US" altLang="zh-CN" baseline="-25000" smtClean="0"/>
              <a:t>0</a:t>
            </a:r>
            <a:r>
              <a:rPr lang="en-US" altLang="zh-CN" smtClean="0"/>
              <a:t> </a:t>
            </a:r>
            <a:r>
              <a:rPr lang="en-US" altLang="zh-CN" i="1" smtClean="0"/>
              <a:t>E</a:t>
            </a:r>
            <a:endParaRPr lang="en-US" altLang="zh-CN" smtClean="0"/>
          </a:p>
          <a:p>
            <a:pPr eaLnBrk="1" hangingPunct="1">
              <a:lnSpc>
                <a:spcPct val="110000"/>
              </a:lnSpc>
              <a:buFont typeface="Wingdings" pitchFamily="2" charset="2"/>
              <a:buNone/>
            </a:pPr>
            <a:r>
              <a:rPr lang="en-US" altLang="zh-CN" smtClean="0"/>
              <a:t>= </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B</a:t>
            </a:r>
            <a:r>
              <a:rPr lang="en-US" altLang="zh-CN" smtClean="0"/>
              <a:t>)</a:t>
            </a:r>
            <a:r>
              <a:rPr kumimoji="1" lang="en-US" altLang="zh-CN" smtClean="0"/>
              <a:t> </a:t>
            </a:r>
            <a:r>
              <a:rPr kumimoji="1" lang="en-US" altLang="zh-CN" smtClean="0">
                <a:latin typeface="楷体_GB2312"/>
              </a:rPr>
              <a:t>.</a:t>
            </a:r>
          </a:p>
        </p:txBody>
      </p:sp>
      <p:sp>
        <p:nvSpPr>
          <p:cNvPr id="1439746" name="AutoShape 4"/>
          <p:cNvSpPr>
            <a:spLocks noChangeArrowheads="1"/>
          </p:cNvSpPr>
          <p:nvPr/>
        </p:nvSpPr>
        <p:spPr bwMode="auto">
          <a:xfrm>
            <a:off x="395288" y="447675"/>
            <a:ext cx="8569325" cy="1223963"/>
          </a:xfrm>
          <a:prstGeom prst="roundRect">
            <a:avLst>
              <a:gd name="adj" fmla="val 16667"/>
            </a:avLst>
          </a:prstGeom>
          <a:noFill/>
          <a:ln w="28575">
            <a:solidFill>
              <a:srgbClr val="CCCC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26309" name="AutoShape 5"/>
          <p:cNvSpPr>
            <a:spLocks noChangeArrowheads="1"/>
          </p:cNvSpPr>
          <p:nvPr/>
        </p:nvSpPr>
        <p:spPr bwMode="auto">
          <a:xfrm>
            <a:off x="395288" y="1671638"/>
            <a:ext cx="8569325" cy="1368425"/>
          </a:xfrm>
          <a:prstGeom prst="roundRect">
            <a:avLst>
              <a:gd name="adj" fmla="val 16667"/>
            </a:avLst>
          </a:prstGeom>
          <a:noFill/>
          <a:ln w="28575">
            <a:solidFill>
              <a:srgbClr val="CCCC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226306">
                                            <p:txEl>
                                              <p:pRg st="3" end="3"/>
                                            </p:txEl>
                                          </p:spTgt>
                                        </p:tgtEl>
                                        <p:attrNameLst>
                                          <p:attrName>style.visibility</p:attrName>
                                        </p:attrNameLst>
                                      </p:cBhvr>
                                      <p:to>
                                        <p:strVal val="visible"/>
                                      </p:to>
                                    </p:set>
                                  </p:childTnLst>
                                </p:cTn>
                              </p:par>
                            </p:childTnLst>
                          </p:cTn>
                        </p:par>
                        <p:par>
                          <p:cTn id="7" fill="hold" nodeType="afterGroup">
                            <p:stCondLst>
                              <p:cond delay="5201"/>
                            </p:stCondLst>
                            <p:childTnLst>
                              <p:par>
                                <p:cTn id="8" presetID="1" presetClass="entr" presetSubtype="0" fill="hold" nodeType="afterEffect">
                                  <p:stCondLst>
                                    <p:cond delay="0"/>
                                  </p:stCondLst>
                                  <p:iterate type="lt">
                                    <p:tmAbs val="200"/>
                                  </p:iterate>
                                  <p:childTnLst>
                                    <p:set>
                                      <p:cBhvr>
                                        <p:cTn id="9" dur="1" fill="hold">
                                          <p:stCondLst>
                                            <p:cond delay="0"/>
                                          </p:stCondLst>
                                        </p:cTn>
                                        <p:tgtEl>
                                          <p:spTgt spid="226306">
                                            <p:txEl>
                                              <p:pRg st="4" end="4"/>
                                            </p:txEl>
                                          </p:spTgt>
                                        </p:tgtEl>
                                        <p:attrNameLst>
                                          <p:attrName>style.visibility</p:attrName>
                                        </p:attrNameLst>
                                      </p:cBhvr>
                                      <p:to>
                                        <p:strVal val="visible"/>
                                      </p:to>
                                    </p:set>
                                  </p:childTnLst>
                                </p:cTn>
                              </p:par>
                            </p:childTnLst>
                          </p:cTn>
                        </p:par>
                        <p:par>
                          <p:cTn id="10" fill="hold" nodeType="afterGroup">
                            <p:stCondLst>
                              <p:cond delay="7002"/>
                            </p:stCondLst>
                            <p:childTnLst>
                              <p:par>
                                <p:cTn id="11" presetID="20" presetClass="entr" presetSubtype="0" fill="hold" grpId="0" nodeType="afterEffect">
                                  <p:stCondLst>
                                    <p:cond delay="0"/>
                                  </p:stCondLst>
                                  <p:childTnLst>
                                    <p:set>
                                      <p:cBhvr>
                                        <p:cTn id="12" dur="1" fill="hold">
                                          <p:stCondLst>
                                            <p:cond delay="0"/>
                                          </p:stCondLst>
                                        </p:cTn>
                                        <p:tgtEl>
                                          <p:spTgt spid="226309"/>
                                        </p:tgtEl>
                                        <p:attrNameLst>
                                          <p:attrName>style.visibility</p:attrName>
                                        </p:attrNameLst>
                                      </p:cBhvr>
                                      <p:to>
                                        <p:strVal val="visible"/>
                                      </p:to>
                                    </p:set>
                                    <p:animEffect transition="in" filter="wedge">
                                      <p:cBhvr>
                                        <p:cTn id="13" dur="1000"/>
                                        <p:tgtEl>
                                          <p:spTgt spid="22630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226306">
                                            <p:txEl>
                                              <p:pRg st="6" end="6"/>
                                            </p:txEl>
                                          </p:spTgt>
                                        </p:tgtEl>
                                        <p:attrNameLst>
                                          <p:attrName>style.visibility</p:attrName>
                                        </p:attrNameLst>
                                      </p:cBhvr>
                                      <p:to>
                                        <p:strVal val="visible"/>
                                      </p:to>
                                    </p:set>
                                    <p:animEffect transition="in" filter="slide(fromBottom)">
                                      <p:cBhvr>
                                        <p:cTn id="18" dur="500"/>
                                        <p:tgtEl>
                                          <p:spTgt spid="226306">
                                            <p:txEl>
                                              <p:pRg st="6" end="6"/>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226306">
                                            <p:txEl>
                                              <p:pRg st="7" end="7"/>
                                            </p:txEl>
                                          </p:spTgt>
                                        </p:tgtEl>
                                        <p:attrNameLst>
                                          <p:attrName>style.visibility</p:attrName>
                                        </p:attrNameLst>
                                      </p:cBhvr>
                                      <p:to>
                                        <p:strVal val="visible"/>
                                      </p:to>
                                    </p:set>
                                    <p:animEffect transition="in" filter="slide(fromBottom)">
                                      <p:cBhvr>
                                        <p:cTn id="23" dur="500"/>
                                        <p:tgtEl>
                                          <p:spTgt spid="226306">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226306">
                                            <p:txEl>
                                              <p:pRg st="8" end="8"/>
                                            </p:txEl>
                                          </p:spTgt>
                                        </p:tgtEl>
                                        <p:attrNameLst>
                                          <p:attrName>style.visibility</p:attrName>
                                        </p:attrNameLst>
                                      </p:cBhvr>
                                      <p:to>
                                        <p:strVal val="visible"/>
                                      </p:to>
                                    </p:set>
                                    <p:animEffect transition="in" filter="slide(fromBottom)">
                                      <p:cBhvr>
                                        <p:cTn id="28" dur="500"/>
                                        <p:tgtEl>
                                          <p:spTgt spid="226306">
                                            <p:txEl>
                                              <p:pRg st="8" end="8"/>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226306">
                                            <p:txEl>
                                              <p:pRg st="9" end="9"/>
                                            </p:txEl>
                                          </p:spTgt>
                                        </p:tgtEl>
                                        <p:attrNameLst>
                                          <p:attrName>style.visibility</p:attrName>
                                        </p:attrNameLst>
                                      </p:cBhvr>
                                      <p:to>
                                        <p:strVal val="visible"/>
                                      </p:to>
                                    </p:set>
                                    <p:animEffect transition="in" filter="slide(fromBottom)">
                                      <p:cBhvr>
                                        <p:cTn id="33" dur="500"/>
                                        <p:tgtEl>
                                          <p:spTgt spid="226306">
                                            <p:txEl>
                                              <p:pRg st="9" end="9"/>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nodeType="clickEffect">
                                  <p:stCondLst>
                                    <p:cond delay="0"/>
                                  </p:stCondLst>
                                  <p:childTnLst>
                                    <p:set>
                                      <p:cBhvr>
                                        <p:cTn id="37" dur="1" fill="hold">
                                          <p:stCondLst>
                                            <p:cond delay="0"/>
                                          </p:stCondLst>
                                        </p:cTn>
                                        <p:tgtEl>
                                          <p:spTgt spid="226306">
                                            <p:txEl>
                                              <p:pRg st="10" end="10"/>
                                            </p:txEl>
                                          </p:spTgt>
                                        </p:tgtEl>
                                        <p:attrNameLst>
                                          <p:attrName>style.visibility</p:attrName>
                                        </p:attrNameLst>
                                      </p:cBhvr>
                                      <p:to>
                                        <p:strVal val="visible"/>
                                      </p:to>
                                    </p:set>
                                    <p:animEffect transition="in" filter="slide(fromBottom)">
                                      <p:cBhvr>
                                        <p:cTn id="38" dur="500"/>
                                        <p:tgtEl>
                                          <p:spTgt spid="226306">
                                            <p:txEl>
                                              <p:pRg st="10" end="1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4" fill="hold" nodeType="clickEffect">
                                  <p:stCondLst>
                                    <p:cond delay="0"/>
                                  </p:stCondLst>
                                  <p:childTnLst>
                                    <p:set>
                                      <p:cBhvr>
                                        <p:cTn id="42" dur="1" fill="hold">
                                          <p:stCondLst>
                                            <p:cond delay="0"/>
                                          </p:stCondLst>
                                        </p:cTn>
                                        <p:tgtEl>
                                          <p:spTgt spid="226306">
                                            <p:txEl>
                                              <p:pRg st="11" end="11"/>
                                            </p:txEl>
                                          </p:spTgt>
                                        </p:tgtEl>
                                        <p:attrNameLst>
                                          <p:attrName>style.visibility</p:attrName>
                                        </p:attrNameLst>
                                      </p:cBhvr>
                                      <p:to>
                                        <p:strVal val="visible"/>
                                      </p:to>
                                    </p:set>
                                    <p:animEffect transition="in" filter="slide(fromBottom)">
                                      <p:cBhvr>
                                        <p:cTn id="43" dur="500"/>
                                        <p:tgtEl>
                                          <p:spTgt spid="226306">
                                            <p:txEl>
                                              <p:pRg st="11" end="11"/>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4" fill="hold" nodeType="clickEffect">
                                  <p:stCondLst>
                                    <p:cond delay="0"/>
                                  </p:stCondLst>
                                  <p:childTnLst>
                                    <p:set>
                                      <p:cBhvr>
                                        <p:cTn id="47" dur="1" fill="hold">
                                          <p:stCondLst>
                                            <p:cond delay="0"/>
                                          </p:stCondLst>
                                        </p:cTn>
                                        <p:tgtEl>
                                          <p:spTgt spid="226306">
                                            <p:txEl>
                                              <p:pRg st="12" end="12"/>
                                            </p:txEl>
                                          </p:spTgt>
                                        </p:tgtEl>
                                        <p:attrNameLst>
                                          <p:attrName>style.visibility</p:attrName>
                                        </p:attrNameLst>
                                      </p:cBhvr>
                                      <p:to>
                                        <p:strVal val="visible"/>
                                      </p:to>
                                    </p:set>
                                    <p:animEffect transition="in" filter="slide(fromBottom)">
                                      <p:cBhvr>
                                        <p:cTn id="48" dur="500"/>
                                        <p:tgtEl>
                                          <p:spTgt spid="22630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9" grpId="0" animBg="1"/>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body" idx="1"/>
          </p:nvPr>
        </p:nvSpPr>
        <p:spPr>
          <a:xfrm>
            <a:off x="457200" y="455613"/>
            <a:ext cx="8507413" cy="4291012"/>
          </a:xfrm>
        </p:spPr>
        <p:txBody>
          <a:bodyPr>
            <a:spAutoFit/>
          </a:bodyPr>
          <a:lstStyle/>
          <a:p>
            <a:pPr eaLnBrk="1" hangingPunct="1">
              <a:lnSpc>
                <a:spcPct val="110000"/>
              </a:lnSpc>
              <a:buFont typeface="Wingdings" pitchFamily="2" charset="2"/>
              <a:buNone/>
            </a:pPr>
            <a:r>
              <a:rPr lang="zh-CN" altLang="en-US" smtClean="0">
                <a:solidFill>
                  <a:srgbClr val="0000FF"/>
                </a:solidFill>
              </a:rPr>
              <a:t>定理：</a:t>
            </a:r>
            <a:r>
              <a:rPr lang="zh-CN" altLang="en-US" smtClean="0"/>
              <a:t>设 </a:t>
            </a:r>
            <a:r>
              <a:rPr kumimoji="1" lang="en-US" altLang="zh-CN" i="1" smtClean="0"/>
              <a:t>n </a:t>
            </a:r>
            <a:r>
              <a:rPr kumimoji="1" lang="zh-CN" altLang="en-US" smtClean="0"/>
              <a:t>阶矩阵</a:t>
            </a:r>
            <a:r>
              <a:rPr lang="zh-CN" altLang="en-US" smtClean="0"/>
              <a:t> </a:t>
            </a:r>
            <a:r>
              <a:rPr lang="en-US" altLang="zh-CN" i="1" smtClean="0">
                <a:solidFill>
                  <a:srgbClr val="FF0000"/>
                </a:solidFill>
                <a:latin typeface="Symbol" pitchFamily="18" charset="2"/>
              </a:rPr>
              <a:t>L</a:t>
            </a:r>
            <a:r>
              <a:rPr lang="en-US" altLang="zh-CN" i="1" smtClean="0"/>
              <a:t> </a:t>
            </a:r>
            <a:r>
              <a:rPr lang="en-US" altLang="zh-CN" smtClean="0"/>
              <a:t>=</a:t>
            </a:r>
            <a:r>
              <a:rPr lang="en-US" altLang="zh-CN" i="1" smtClean="0"/>
              <a:t> diag</a:t>
            </a:r>
            <a:r>
              <a:rPr lang="en-US" altLang="zh-CN" smtClean="0"/>
              <a:t>(</a:t>
            </a:r>
            <a:r>
              <a:rPr kumimoji="1" lang="en-US" altLang="zh-CN" i="1" smtClean="0">
                <a:latin typeface="Symbol" pitchFamily="18" charset="2"/>
              </a:rPr>
              <a:t>l</a:t>
            </a:r>
            <a:r>
              <a:rPr kumimoji="1" lang="en-US" altLang="zh-CN" baseline="-25000" smtClean="0"/>
              <a:t>1</a:t>
            </a:r>
            <a:r>
              <a:rPr kumimoji="1" lang="en-US" altLang="zh-CN" smtClean="0"/>
              <a:t>, </a:t>
            </a:r>
            <a:r>
              <a:rPr kumimoji="1" lang="en-US" altLang="zh-CN" i="1" smtClean="0">
                <a:latin typeface="Symbol" pitchFamily="18" charset="2"/>
              </a:rPr>
              <a:t>l</a:t>
            </a:r>
            <a:r>
              <a:rPr kumimoji="1" lang="en-US" altLang="zh-CN" baseline="-25000" smtClean="0"/>
              <a:t>2</a:t>
            </a:r>
            <a:r>
              <a:rPr kumimoji="1" lang="en-US" altLang="zh-CN" smtClean="0"/>
              <a:t>, …, </a:t>
            </a:r>
            <a:r>
              <a:rPr kumimoji="1" lang="en-US" altLang="zh-CN" i="1" smtClean="0">
                <a:latin typeface="Symbol" pitchFamily="18" charset="2"/>
              </a:rPr>
              <a:t>l</a:t>
            </a:r>
            <a:r>
              <a:rPr kumimoji="1" lang="en-US" altLang="zh-CN" i="1" baseline="-25000" smtClean="0"/>
              <a:t>n</a:t>
            </a:r>
            <a:r>
              <a:rPr kumimoji="1" lang="en-US" altLang="zh-CN" smtClean="0"/>
              <a:t> </a:t>
            </a:r>
            <a:r>
              <a:rPr lang="en-US" altLang="zh-CN" smtClean="0"/>
              <a:t>)</a:t>
            </a:r>
            <a:r>
              <a:rPr lang="zh-CN" altLang="en-US" smtClean="0"/>
              <a:t>，则</a:t>
            </a:r>
            <a:r>
              <a:rPr kumimoji="1" lang="en-US" altLang="zh-CN" i="1" smtClean="0">
                <a:latin typeface="Symbol" pitchFamily="18" charset="2"/>
              </a:rPr>
              <a:t>l</a:t>
            </a:r>
            <a:r>
              <a:rPr kumimoji="1" lang="en-US" altLang="zh-CN" baseline="-25000" smtClean="0"/>
              <a:t>1</a:t>
            </a:r>
            <a:r>
              <a:rPr kumimoji="1" lang="en-US" altLang="zh-CN" smtClean="0"/>
              <a:t>, </a:t>
            </a:r>
            <a:r>
              <a:rPr kumimoji="1" lang="en-US" altLang="zh-CN" i="1" smtClean="0">
                <a:latin typeface="Symbol" pitchFamily="18" charset="2"/>
              </a:rPr>
              <a:t>l</a:t>
            </a:r>
            <a:r>
              <a:rPr kumimoji="1" lang="en-US" altLang="zh-CN" baseline="-25000" smtClean="0"/>
              <a:t>2</a:t>
            </a:r>
            <a:r>
              <a:rPr kumimoji="1" lang="en-US" altLang="zh-CN" smtClean="0"/>
              <a:t>, …, </a:t>
            </a:r>
            <a:r>
              <a:rPr kumimoji="1" lang="en-US" altLang="zh-CN" i="1" smtClean="0">
                <a:latin typeface="Symbol" pitchFamily="18" charset="2"/>
              </a:rPr>
              <a:t>l</a:t>
            </a:r>
            <a:r>
              <a:rPr kumimoji="1" lang="en-US" altLang="zh-CN" i="1" baseline="-25000" smtClean="0"/>
              <a:t>n</a:t>
            </a:r>
            <a:r>
              <a:rPr kumimoji="1" lang="en-US" altLang="zh-CN" smtClean="0"/>
              <a:t> </a:t>
            </a:r>
            <a:r>
              <a:rPr kumimoji="1" lang="zh-CN" altLang="en-US" smtClean="0"/>
              <a:t>就</a:t>
            </a:r>
          </a:p>
          <a:p>
            <a:pPr eaLnBrk="1" hangingPunct="1">
              <a:lnSpc>
                <a:spcPct val="110000"/>
              </a:lnSpc>
              <a:buFont typeface="Wingdings" pitchFamily="2" charset="2"/>
              <a:buNone/>
            </a:pPr>
            <a:r>
              <a:rPr kumimoji="1" lang="zh-CN" altLang="en-US" smtClean="0"/>
              <a:t>是 </a:t>
            </a:r>
            <a:r>
              <a:rPr lang="en-US" altLang="zh-CN" i="1" smtClean="0">
                <a:solidFill>
                  <a:srgbClr val="FF0000"/>
                </a:solidFill>
                <a:latin typeface="Symbol" pitchFamily="18" charset="2"/>
              </a:rPr>
              <a:t>L</a:t>
            </a:r>
            <a:r>
              <a:rPr lang="en-US" altLang="zh-CN" i="1" smtClean="0"/>
              <a:t> </a:t>
            </a:r>
            <a:r>
              <a:rPr lang="zh-CN" altLang="en-US" smtClean="0"/>
              <a:t>的 </a:t>
            </a:r>
            <a:r>
              <a:rPr kumimoji="1" lang="en-US" altLang="zh-CN" i="1" smtClean="0"/>
              <a:t>n </a:t>
            </a:r>
            <a:r>
              <a:rPr lang="zh-CN" altLang="en-US" smtClean="0"/>
              <a:t>个特征值．</a:t>
            </a:r>
          </a:p>
          <a:p>
            <a:pPr eaLnBrk="1" hangingPunct="1">
              <a:lnSpc>
                <a:spcPct val="110000"/>
              </a:lnSpc>
              <a:buFont typeface="Wingdings" pitchFamily="2" charset="2"/>
              <a:buNone/>
            </a:pPr>
            <a:endParaRPr lang="zh-CN" altLang="en-US" smtClean="0"/>
          </a:p>
          <a:p>
            <a:pPr eaLnBrk="1" hangingPunct="1">
              <a:lnSpc>
                <a:spcPct val="110000"/>
              </a:lnSpc>
              <a:buFont typeface="Wingdings" pitchFamily="2" charset="2"/>
              <a:buNone/>
            </a:pPr>
            <a:r>
              <a:rPr lang="zh-CN" altLang="en-US" smtClean="0">
                <a:solidFill>
                  <a:srgbClr val="0000FF"/>
                </a:solidFill>
              </a:rPr>
              <a:t>证明：</a:t>
            </a:r>
          </a:p>
          <a:p>
            <a:pPr eaLnBrk="1" hangingPunct="1">
              <a:lnSpc>
                <a:spcPct val="110000"/>
              </a:lnSpc>
              <a:buFont typeface="Wingdings" pitchFamily="2" charset="2"/>
              <a:buNone/>
            </a:pPr>
            <a:endParaRPr lang="zh-CN" altLang="en-US" smtClean="0">
              <a:solidFill>
                <a:srgbClr val="0000FF"/>
              </a:solidFill>
            </a:endParaRPr>
          </a:p>
          <a:p>
            <a:pPr eaLnBrk="1" hangingPunct="1">
              <a:lnSpc>
                <a:spcPct val="110000"/>
              </a:lnSpc>
              <a:buFont typeface="Wingdings" pitchFamily="2" charset="2"/>
              <a:buNone/>
            </a:pPr>
            <a:endParaRPr lang="zh-CN" altLang="en-US" smtClean="0">
              <a:solidFill>
                <a:srgbClr val="0000FF"/>
              </a:solidFill>
            </a:endParaRPr>
          </a:p>
          <a:p>
            <a:pPr eaLnBrk="1" hangingPunct="1">
              <a:lnSpc>
                <a:spcPct val="110000"/>
              </a:lnSpc>
              <a:buFont typeface="Wingdings" pitchFamily="2" charset="2"/>
              <a:buNone/>
            </a:pPr>
            <a:endParaRPr lang="zh-CN" altLang="en-US" smtClean="0">
              <a:solidFill>
                <a:srgbClr val="0000FF"/>
              </a:solidFill>
            </a:endParaRPr>
          </a:p>
          <a:p>
            <a:pPr eaLnBrk="1" hangingPunct="1">
              <a:lnSpc>
                <a:spcPct val="110000"/>
              </a:lnSpc>
              <a:buFont typeface="Wingdings" pitchFamily="2" charset="2"/>
              <a:buNone/>
            </a:pPr>
            <a:endParaRPr lang="zh-CN" altLang="en-US" smtClean="0">
              <a:solidFill>
                <a:srgbClr val="0000FF"/>
              </a:solidFill>
            </a:endParaRPr>
          </a:p>
          <a:p>
            <a:pPr eaLnBrk="1" hangingPunct="1">
              <a:lnSpc>
                <a:spcPct val="110000"/>
              </a:lnSpc>
              <a:buFont typeface="Wingdings" pitchFamily="2" charset="2"/>
              <a:buNone/>
            </a:pPr>
            <a:r>
              <a:rPr lang="zh-CN" altLang="en-US" smtClean="0"/>
              <a:t>故 </a:t>
            </a:r>
            <a:r>
              <a:rPr kumimoji="1" lang="en-US" altLang="zh-CN" i="1" smtClean="0">
                <a:latin typeface="Symbol" pitchFamily="18" charset="2"/>
              </a:rPr>
              <a:t>l</a:t>
            </a:r>
            <a:r>
              <a:rPr kumimoji="1" lang="en-US" altLang="zh-CN" baseline="-25000" smtClean="0"/>
              <a:t>1</a:t>
            </a:r>
            <a:r>
              <a:rPr kumimoji="1" lang="en-US" altLang="zh-CN" smtClean="0"/>
              <a:t>, </a:t>
            </a:r>
            <a:r>
              <a:rPr kumimoji="1" lang="en-US" altLang="zh-CN" i="1" smtClean="0">
                <a:latin typeface="Symbol" pitchFamily="18" charset="2"/>
              </a:rPr>
              <a:t>l</a:t>
            </a:r>
            <a:r>
              <a:rPr kumimoji="1" lang="en-US" altLang="zh-CN" baseline="-25000" smtClean="0"/>
              <a:t>2</a:t>
            </a:r>
            <a:r>
              <a:rPr kumimoji="1" lang="en-US" altLang="zh-CN" smtClean="0"/>
              <a:t>, …, </a:t>
            </a:r>
            <a:r>
              <a:rPr kumimoji="1" lang="en-US" altLang="zh-CN" i="1" smtClean="0">
                <a:latin typeface="Symbol" pitchFamily="18" charset="2"/>
              </a:rPr>
              <a:t>l</a:t>
            </a:r>
            <a:r>
              <a:rPr kumimoji="1" lang="en-US" altLang="zh-CN" i="1" baseline="-25000" smtClean="0"/>
              <a:t>n</a:t>
            </a:r>
            <a:r>
              <a:rPr kumimoji="1" lang="en-US" altLang="zh-CN" smtClean="0"/>
              <a:t> </a:t>
            </a:r>
            <a:r>
              <a:rPr kumimoji="1" lang="zh-CN" altLang="en-US" smtClean="0"/>
              <a:t>就是 </a:t>
            </a:r>
            <a:r>
              <a:rPr lang="en-US" altLang="zh-CN" i="1" smtClean="0">
                <a:solidFill>
                  <a:srgbClr val="FF0000"/>
                </a:solidFill>
                <a:latin typeface="Symbol" pitchFamily="18" charset="2"/>
              </a:rPr>
              <a:t>L</a:t>
            </a:r>
            <a:r>
              <a:rPr lang="en-US" altLang="zh-CN" i="1" smtClean="0"/>
              <a:t> </a:t>
            </a:r>
            <a:r>
              <a:rPr lang="zh-CN" altLang="en-US" smtClean="0"/>
              <a:t>的 </a:t>
            </a:r>
            <a:r>
              <a:rPr kumimoji="1" lang="en-US" altLang="zh-CN" i="1" smtClean="0"/>
              <a:t>n </a:t>
            </a:r>
            <a:r>
              <a:rPr lang="zh-CN" altLang="en-US" smtClean="0"/>
              <a:t>个特征值．</a:t>
            </a:r>
          </a:p>
        </p:txBody>
      </p:sp>
      <p:graphicFrame>
        <p:nvGraphicFramePr>
          <p:cNvPr id="225284" name="Object 3"/>
          <p:cNvGraphicFramePr>
            <a:graphicFrameLocks noChangeAspect="1"/>
          </p:cNvGraphicFramePr>
          <p:nvPr/>
        </p:nvGraphicFramePr>
        <p:xfrm>
          <a:off x="503238" y="2274888"/>
          <a:ext cx="7761287" cy="1687512"/>
        </p:xfrm>
        <a:graphic>
          <a:graphicData uri="http://schemas.openxmlformats.org/presentationml/2006/ole">
            <mc:AlternateContent xmlns:mc="http://schemas.openxmlformats.org/markup-compatibility/2006">
              <mc:Choice xmlns:v="urn:schemas-microsoft-com:vml" Requires="v">
                <p:oleObj spid="_x0000_s342035" name="Equation" r:id="rId3" imgW="4318000" imgH="939800" progId="">
                  <p:embed/>
                </p:oleObj>
              </mc:Choice>
              <mc:Fallback>
                <p:oleObj name="Equation" r:id="rId3" imgW="4318000" imgH="939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8" y="2274888"/>
                        <a:ext cx="7761287" cy="168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285" name="Rectangle 5"/>
          <p:cNvSpPr>
            <a:spLocks noChangeArrowheads="1"/>
          </p:cNvSpPr>
          <p:nvPr/>
        </p:nvSpPr>
        <p:spPr bwMode="auto">
          <a:xfrm>
            <a:off x="2081213" y="2335213"/>
            <a:ext cx="431800" cy="2889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25286" name="Rectangle 6"/>
          <p:cNvSpPr>
            <a:spLocks noChangeArrowheads="1"/>
          </p:cNvSpPr>
          <p:nvPr/>
        </p:nvSpPr>
        <p:spPr bwMode="auto">
          <a:xfrm>
            <a:off x="3017838" y="2752725"/>
            <a:ext cx="431800" cy="2889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25287" name="Rectangle 7"/>
          <p:cNvSpPr>
            <a:spLocks noChangeArrowheads="1"/>
          </p:cNvSpPr>
          <p:nvPr/>
        </p:nvSpPr>
        <p:spPr bwMode="auto">
          <a:xfrm>
            <a:off x="4457700" y="3573463"/>
            <a:ext cx="431800" cy="2889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25289" name="Rectangle 9"/>
          <p:cNvSpPr>
            <a:spLocks noChangeArrowheads="1"/>
          </p:cNvSpPr>
          <p:nvPr/>
        </p:nvSpPr>
        <p:spPr bwMode="auto">
          <a:xfrm>
            <a:off x="5048250" y="2911475"/>
            <a:ext cx="3225800" cy="41751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25290" name="Line 10"/>
          <p:cNvSpPr>
            <a:spLocks noChangeShapeType="1"/>
          </p:cNvSpPr>
          <p:nvPr/>
        </p:nvSpPr>
        <p:spPr bwMode="auto">
          <a:xfrm>
            <a:off x="1635125" y="2263775"/>
            <a:ext cx="0" cy="1655763"/>
          </a:xfrm>
          <a:prstGeom prst="line">
            <a:avLst/>
          </a:prstGeom>
          <a:noFill/>
          <a:ln w="19050">
            <a:solidFill>
              <a:srgbClr val="FF3300"/>
            </a:solidFill>
            <a:round/>
            <a:headEnd/>
            <a:tailEnd/>
          </a:ln>
        </p:spPr>
        <p:txBody>
          <a:bodyPr/>
          <a:lstStyle/>
          <a:p>
            <a:endParaRPr lang="zh-CN" altLang="en-US"/>
          </a:p>
        </p:txBody>
      </p:sp>
      <p:sp>
        <p:nvSpPr>
          <p:cNvPr id="225291" name="Line 11"/>
          <p:cNvSpPr>
            <a:spLocks noChangeShapeType="1"/>
          </p:cNvSpPr>
          <p:nvPr/>
        </p:nvSpPr>
        <p:spPr bwMode="auto">
          <a:xfrm>
            <a:off x="5046663" y="2263775"/>
            <a:ext cx="0" cy="1655763"/>
          </a:xfrm>
          <a:prstGeom prst="line">
            <a:avLst/>
          </a:prstGeom>
          <a:noFill/>
          <a:ln w="19050">
            <a:solidFill>
              <a:srgbClr val="FF3300"/>
            </a:solidFill>
            <a:round/>
            <a:headEnd/>
            <a:tailEnd/>
          </a:ln>
        </p:spPr>
        <p:txBody>
          <a:bodyPr/>
          <a:lstStyle/>
          <a:p>
            <a:endParaRPr lang="zh-CN" altLang="en-US"/>
          </a:p>
        </p:txBody>
      </p:sp>
      <p:sp>
        <p:nvSpPr>
          <p:cNvPr id="225292" name="Line 12"/>
          <p:cNvSpPr>
            <a:spLocks noChangeShapeType="1"/>
          </p:cNvSpPr>
          <p:nvPr/>
        </p:nvSpPr>
        <p:spPr bwMode="auto">
          <a:xfrm>
            <a:off x="511175" y="2954338"/>
            <a:ext cx="0" cy="360362"/>
          </a:xfrm>
          <a:prstGeom prst="line">
            <a:avLst/>
          </a:prstGeom>
          <a:noFill/>
          <a:ln w="19050">
            <a:solidFill>
              <a:srgbClr val="FF3300"/>
            </a:solidFill>
            <a:round/>
            <a:headEnd/>
            <a:tailEnd/>
          </a:ln>
        </p:spPr>
        <p:txBody>
          <a:bodyPr/>
          <a:lstStyle/>
          <a:p>
            <a:endParaRPr lang="zh-CN" altLang="en-US"/>
          </a:p>
        </p:txBody>
      </p:sp>
      <p:sp>
        <p:nvSpPr>
          <p:cNvPr id="225293" name="Line 13"/>
          <p:cNvSpPr>
            <a:spLocks noChangeShapeType="1"/>
          </p:cNvSpPr>
          <p:nvPr/>
        </p:nvSpPr>
        <p:spPr bwMode="auto">
          <a:xfrm>
            <a:off x="1403350" y="2954338"/>
            <a:ext cx="0" cy="360362"/>
          </a:xfrm>
          <a:prstGeom prst="line">
            <a:avLst/>
          </a:prstGeom>
          <a:noFill/>
          <a:ln w="19050">
            <a:solidFill>
              <a:srgbClr val="FF3300"/>
            </a:solidFill>
            <a:round/>
            <a:headEnd/>
            <a:tailEnd/>
          </a:ln>
        </p:spPr>
        <p:txBody>
          <a:bodyPr/>
          <a:lstStyle/>
          <a:p>
            <a:endParaRPr lang="zh-CN" altLang="en-US"/>
          </a:p>
        </p:txBody>
      </p:sp>
      <p:sp>
        <p:nvSpPr>
          <p:cNvPr id="225294" name="Rectangle 14"/>
          <p:cNvSpPr>
            <a:spLocks noChangeArrowheads="1"/>
          </p:cNvSpPr>
          <p:nvPr/>
        </p:nvSpPr>
        <p:spPr bwMode="auto">
          <a:xfrm>
            <a:off x="784225" y="2967038"/>
            <a:ext cx="611188" cy="2889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5282">
                                            <p:txEl>
                                              <p:pRg st="3" end="3"/>
                                            </p:txEl>
                                          </p:spTgt>
                                        </p:tgtEl>
                                        <p:attrNameLst>
                                          <p:attrName>style.visibility</p:attrName>
                                        </p:attrNameLst>
                                      </p:cBhvr>
                                      <p:to>
                                        <p:strVal val="visible"/>
                                      </p:to>
                                    </p:set>
                                    <p:animEffect transition="in" filter="box(in)">
                                      <p:cBhvr>
                                        <p:cTn id="7" dur="500"/>
                                        <p:tgtEl>
                                          <p:spTgt spid="225282">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5284"/>
                                        </p:tgtEl>
                                        <p:attrNameLst>
                                          <p:attrName>style.visibility</p:attrName>
                                        </p:attrNameLst>
                                      </p:cBhvr>
                                      <p:to>
                                        <p:strVal val="visible"/>
                                      </p:to>
                                    </p:set>
                                    <p:animEffect transition="in" filter="wipe(left)">
                                      <p:cBhvr>
                                        <p:cTn id="12" dur="500"/>
                                        <p:tgtEl>
                                          <p:spTgt spid="2252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225294"/>
                                        </p:tgtEl>
                                      </p:cBhvr>
                                    </p:animEffect>
                                    <p:set>
                                      <p:cBhvr>
                                        <p:cTn id="17" dur="1" fill="hold">
                                          <p:stCondLst>
                                            <p:cond delay="499"/>
                                          </p:stCondLst>
                                        </p:cTn>
                                        <p:tgtEl>
                                          <p:spTgt spid="22529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225285"/>
                                        </p:tgtEl>
                                      </p:cBhvr>
                                    </p:animEffect>
                                    <p:set>
                                      <p:cBhvr>
                                        <p:cTn id="22" dur="1" fill="hold">
                                          <p:stCondLst>
                                            <p:cond delay="499"/>
                                          </p:stCondLst>
                                        </p:cTn>
                                        <p:tgtEl>
                                          <p:spTgt spid="225285"/>
                                        </p:tgtEl>
                                        <p:attrNameLst>
                                          <p:attrName>style.visibility</p:attrName>
                                        </p:attrNameLst>
                                      </p:cBhvr>
                                      <p:to>
                                        <p:strVal val="hidden"/>
                                      </p:to>
                                    </p:set>
                                  </p:childTnLst>
                                </p:cTn>
                              </p:par>
                              <p:par>
                                <p:cTn id="23" presetID="22" presetClass="exit" presetSubtype="8" fill="hold" grpId="0" nodeType="withEffect">
                                  <p:stCondLst>
                                    <p:cond delay="0"/>
                                  </p:stCondLst>
                                  <p:childTnLst>
                                    <p:animEffect transition="out" filter="wipe(left)">
                                      <p:cBhvr>
                                        <p:cTn id="24" dur="500"/>
                                        <p:tgtEl>
                                          <p:spTgt spid="225286"/>
                                        </p:tgtEl>
                                      </p:cBhvr>
                                    </p:animEffect>
                                    <p:set>
                                      <p:cBhvr>
                                        <p:cTn id="25" dur="1" fill="hold">
                                          <p:stCondLst>
                                            <p:cond delay="499"/>
                                          </p:stCondLst>
                                        </p:cTn>
                                        <p:tgtEl>
                                          <p:spTgt spid="225286"/>
                                        </p:tgtEl>
                                        <p:attrNameLst>
                                          <p:attrName>style.visibility</p:attrName>
                                        </p:attrNameLst>
                                      </p:cBhvr>
                                      <p:to>
                                        <p:strVal val="hidden"/>
                                      </p:to>
                                    </p:set>
                                  </p:childTnLst>
                                </p:cTn>
                              </p:par>
                              <p:par>
                                <p:cTn id="26" presetID="22" presetClass="exit" presetSubtype="8" fill="hold" grpId="0" nodeType="withEffect">
                                  <p:stCondLst>
                                    <p:cond delay="0"/>
                                  </p:stCondLst>
                                  <p:childTnLst>
                                    <p:animEffect transition="out" filter="wipe(left)">
                                      <p:cBhvr>
                                        <p:cTn id="27" dur="500"/>
                                        <p:tgtEl>
                                          <p:spTgt spid="225287"/>
                                        </p:tgtEl>
                                      </p:cBhvr>
                                    </p:animEffect>
                                    <p:set>
                                      <p:cBhvr>
                                        <p:cTn id="28" dur="1" fill="hold">
                                          <p:stCondLst>
                                            <p:cond delay="499"/>
                                          </p:stCondLst>
                                        </p:cTn>
                                        <p:tgtEl>
                                          <p:spTgt spid="225287"/>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25290"/>
                                        </p:tgtEl>
                                        <p:attrNameLst>
                                          <p:attrName>style.visibility</p:attrName>
                                        </p:attrNameLst>
                                      </p:cBhvr>
                                      <p:to>
                                        <p:strVal val="visible"/>
                                      </p:to>
                                    </p:set>
                                    <p:animEffect transition="in" filter="wipe(up)">
                                      <p:cBhvr>
                                        <p:cTn id="33" dur="500"/>
                                        <p:tgtEl>
                                          <p:spTgt spid="22529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25291"/>
                                        </p:tgtEl>
                                        <p:attrNameLst>
                                          <p:attrName>style.visibility</p:attrName>
                                        </p:attrNameLst>
                                      </p:cBhvr>
                                      <p:to>
                                        <p:strVal val="visible"/>
                                      </p:to>
                                    </p:set>
                                    <p:animEffect transition="in" filter="wipe(up)">
                                      <p:cBhvr>
                                        <p:cTn id="36" dur="500"/>
                                        <p:tgtEl>
                                          <p:spTgt spid="22529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25292"/>
                                        </p:tgtEl>
                                        <p:attrNameLst>
                                          <p:attrName>style.visibility</p:attrName>
                                        </p:attrNameLst>
                                      </p:cBhvr>
                                      <p:to>
                                        <p:strVal val="visible"/>
                                      </p:to>
                                    </p:set>
                                    <p:animEffect transition="in" filter="wipe(up)">
                                      <p:cBhvr>
                                        <p:cTn id="39" dur="500"/>
                                        <p:tgtEl>
                                          <p:spTgt spid="225292"/>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25293"/>
                                        </p:tgtEl>
                                        <p:attrNameLst>
                                          <p:attrName>style.visibility</p:attrName>
                                        </p:attrNameLst>
                                      </p:cBhvr>
                                      <p:to>
                                        <p:strVal val="visible"/>
                                      </p:to>
                                    </p:set>
                                    <p:animEffect transition="in" filter="wipe(up)">
                                      <p:cBhvr>
                                        <p:cTn id="42" dur="500"/>
                                        <p:tgtEl>
                                          <p:spTgt spid="22529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225289"/>
                                        </p:tgtEl>
                                      </p:cBhvr>
                                    </p:animEffect>
                                    <p:set>
                                      <p:cBhvr>
                                        <p:cTn id="47" dur="1" fill="hold">
                                          <p:stCondLst>
                                            <p:cond delay="499"/>
                                          </p:stCondLst>
                                        </p:cTn>
                                        <p:tgtEl>
                                          <p:spTgt spid="225289"/>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225282">
                                            <p:txEl>
                                              <p:pRg st="8" end="8"/>
                                            </p:txEl>
                                          </p:spTgt>
                                        </p:tgtEl>
                                        <p:attrNameLst>
                                          <p:attrName>style.visibility</p:attrName>
                                        </p:attrNameLst>
                                      </p:cBhvr>
                                      <p:to>
                                        <p:strVal val="visible"/>
                                      </p:to>
                                    </p:set>
                                    <p:animEffect transition="in" filter="box(in)">
                                      <p:cBhvr>
                                        <p:cTn id="52" dur="500"/>
                                        <p:tgtEl>
                                          <p:spTgt spid="22528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animBg="1"/>
      <p:bldP spid="225286" grpId="0" animBg="1"/>
      <p:bldP spid="225287" grpId="0" animBg="1"/>
      <p:bldP spid="225289" grpId="0" animBg="1"/>
      <p:bldP spid="225290" grpId="0" animBg="1"/>
      <p:bldP spid="225291" grpId="0" animBg="1"/>
      <p:bldP spid="225292" grpId="0" animBg="1"/>
      <p:bldP spid="225293" grpId="0" animBg="1"/>
      <p:bldP spid="225294" grpId="0" animBg="1"/>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a:spLocks noChangeArrowheads="1"/>
          </p:cNvSpPr>
          <p:nvPr/>
        </p:nvSpPr>
        <p:spPr bwMode="auto">
          <a:xfrm>
            <a:off x="4214813" y="3914775"/>
            <a:ext cx="3500437" cy="1785938"/>
          </a:xfrm>
          <a:prstGeom prst="rect">
            <a:avLst/>
          </a:prstGeom>
          <a:solidFill>
            <a:srgbClr val="CCFF66"/>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227330" name="Rectangle 2"/>
          <p:cNvSpPr>
            <a:spLocks noGrp="1" noChangeArrowheads="1"/>
          </p:cNvSpPr>
          <p:nvPr>
            <p:ph type="body" idx="1"/>
          </p:nvPr>
        </p:nvSpPr>
        <p:spPr>
          <a:xfrm>
            <a:off x="457200" y="455613"/>
            <a:ext cx="8507413" cy="6259512"/>
          </a:xfrm>
        </p:spPr>
        <p:txBody>
          <a:bodyPr>
            <a:spAutoFit/>
          </a:bodyPr>
          <a:lstStyle/>
          <a:p>
            <a:pPr eaLnBrk="1" hangingPunct="1">
              <a:lnSpc>
                <a:spcPct val="110000"/>
              </a:lnSpc>
              <a:buFont typeface="Wingdings" pitchFamily="2" charset="2"/>
              <a:buNone/>
            </a:pPr>
            <a:r>
              <a:rPr kumimoji="1" lang="zh-CN" altLang="en-US" smtClean="0">
                <a:solidFill>
                  <a:srgbClr val="0000FF"/>
                </a:solidFill>
              </a:rPr>
              <a:t>定理：</a:t>
            </a:r>
            <a:r>
              <a:rPr kumimoji="1" lang="zh-CN" altLang="en-US" smtClean="0"/>
              <a:t>若 </a:t>
            </a:r>
            <a:r>
              <a:rPr kumimoji="1" lang="en-US" altLang="zh-CN" i="1" smtClean="0"/>
              <a:t>n </a:t>
            </a:r>
            <a:r>
              <a:rPr kumimoji="1" lang="zh-CN" altLang="en-US" smtClean="0"/>
              <a:t>阶矩阵 </a:t>
            </a:r>
            <a:r>
              <a:rPr lang="en-US" altLang="zh-CN" i="1" smtClean="0"/>
              <a:t>A</a:t>
            </a:r>
            <a:r>
              <a:rPr lang="en-US" altLang="zh-CN" smtClean="0"/>
              <a:t> </a:t>
            </a:r>
            <a:r>
              <a:rPr lang="zh-CN" altLang="en-US" smtClean="0"/>
              <a:t>和 </a:t>
            </a:r>
            <a:r>
              <a:rPr lang="en-US" altLang="zh-CN" i="1" smtClean="0"/>
              <a:t>B </a:t>
            </a:r>
            <a:r>
              <a:rPr kumimoji="1" lang="zh-CN" altLang="en-US" smtClean="0"/>
              <a:t>相似，则 </a:t>
            </a:r>
            <a:r>
              <a:rPr lang="en-US" altLang="zh-CN" i="1" smtClean="0"/>
              <a:t>A</a:t>
            </a:r>
            <a:r>
              <a:rPr lang="en-US" altLang="zh-CN" smtClean="0"/>
              <a:t> </a:t>
            </a:r>
            <a:r>
              <a:rPr lang="zh-CN" altLang="en-US" smtClean="0"/>
              <a:t>和 </a:t>
            </a:r>
            <a:r>
              <a:rPr lang="en-US" altLang="zh-CN" i="1" smtClean="0"/>
              <a:t>B </a:t>
            </a:r>
            <a:r>
              <a:rPr lang="zh-CN" altLang="en-US" smtClean="0"/>
              <a:t>的特征多项式相同</a:t>
            </a:r>
            <a:r>
              <a:rPr lang="en-US" altLang="zh-CN" smtClean="0"/>
              <a:t>,</a:t>
            </a:r>
          </a:p>
          <a:p>
            <a:pPr eaLnBrk="1" hangingPunct="1">
              <a:lnSpc>
                <a:spcPct val="110000"/>
              </a:lnSpc>
              <a:buFont typeface="Wingdings" pitchFamily="2" charset="2"/>
              <a:buNone/>
            </a:pPr>
            <a:r>
              <a:rPr lang="zh-CN" altLang="en-US" smtClean="0"/>
              <a:t>从而 </a:t>
            </a:r>
            <a:r>
              <a:rPr lang="en-US" altLang="zh-CN" i="1" smtClean="0"/>
              <a:t>A</a:t>
            </a:r>
            <a:r>
              <a:rPr lang="en-US" altLang="zh-CN" smtClean="0"/>
              <a:t> </a:t>
            </a:r>
            <a:r>
              <a:rPr lang="zh-CN" altLang="en-US" smtClean="0"/>
              <a:t>和 </a:t>
            </a:r>
            <a:r>
              <a:rPr lang="en-US" altLang="zh-CN" i="1" smtClean="0"/>
              <a:t>B </a:t>
            </a:r>
            <a:r>
              <a:rPr lang="zh-CN" altLang="en-US" smtClean="0"/>
              <a:t>的特征值也相同．</a:t>
            </a:r>
          </a:p>
          <a:p>
            <a:pPr eaLnBrk="1" hangingPunct="1">
              <a:lnSpc>
                <a:spcPct val="110000"/>
              </a:lnSpc>
              <a:buFont typeface="Wingdings" pitchFamily="2" charset="2"/>
              <a:buNone/>
            </a:pPr>
            <a:endParaRPr lang="zh-CN" altLang="en-US" smtClean="0"/>
          </a:p>
          <a:p>
            <a:pPr eaLnBrk="1" hangingPunct="1">
              <a:lnSpc>
                <a:spcPct val="110000"/>
              </a:lnSpc>
              <a:buFont typeface="Wingdings" pitchFamily="2" charset="2"/>
              <a:buNone/>
            </a:pPr>
            <a:r>
              <a:rPr lang="zh-CN" altLang="en-US" smtClean="0">
                <a:solidFill>
                  <a:srgbClr val="0000FF"/>
                </a:solidFill>
              </a:rPr>
              <a:t>推论：</a:t>
            </a:r>
            <a:r>
              <a:rPr kumimoji="1" lang="zh-CN" altLang="en-US" smtClean="0"/>
              <a:t>若 </a:t>
            </a:r>
            <a:r>
              <a:rPr kumimoji="1" lang="en-US" altLang="zh-CN" i="1" smtClean="0"/>
              <a:t>n </a:t>
            </a:r>
            <a:r>
              <a:rPr kumimoji="1" lang="zh-CN" altLang="en-US" smtClean="0"/>
              <a:t>阶矩阵 </a:t>
            </a:r>
            <a:r>
              <a:rPr lang="en-US" altLang="zh-CN" i="1" smtClean="0"/>
              <a:t>A</a:t>
            </a:r>
            <a:r>
              <a:rPr lang="en-US" altLang="zh-CN" smtClean="0"/>
              <a:t> </a:t>
            </a:r>
            <a:r>
              <a:rPr lang="zh-CN" altLang="en-US" smtClean="0"/>
              <a:t>和 </a:t>
            </a:r>
            <a:r>
              <a:rPr lang="en-US" altLang="zh-CN" i="1" smtClean="0"/>
              <a:t>B </a:t>
            </a:r>
            <a:r>
              <a:rPr kumimoji="1" lang="zh-CN" altLang="en-US" smtClean="0"/>
              <a:t>相似，则 </a:t>
            </a:r>
            <a:r>
              <a:rPr lang="en-US" altLang="zh-CN" i="1" smtClean="0"/>
              <a:t>A</a:t>
            </a:r>
            <a:r>
              <a:rPr lang="en-US" altLang="zh-CN" smtClean="0"/>
              <a:t> </a:t>
            </a:r>
            <a:r>
              <a:rPr lang="zh-CN" altLang="en-US" smtClean="0"/>
              <a:t>的多项式 </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A</a:t>
            </a:r>
            <a:r>
              <a:rPr lang="en-US" altLang="zh-CN" smtClean="0"/>
              <a:t>) </a:t>
            </a:r>
            <a:r>
              <a:rPr lang="zh-CN" altLang="en-US" smtClean="0"/>
              <a:t>和 </a:t>
            </a:r>
            <a:r>
              <a:rPr lang="en-US" altLang="zh-CN" i="1" smtClean="0"/>
              <a:t>B </a:t>
            </a:r>
            <a:r>
              <a:rPr lang="zh-CN" altLang="en-US" smtClean="0"/>
              <a:t>的</a:t>
            </a:r>
          </a:p>
          <a:p>
            <a:pPr eaLnBrk="1" hangingPunct="1">
              <a:lnSpc>
                <a:spcPct val="110000"/>
              </a:lnSpc>
              <a:buFont typeface="Wingdings" pitchFamily="2" charset="2"/>
              <a:buNone/>
            </a:pPr>
            <a:r>
              <a:rPr lang="zh-CN" altLang="en-US" smtClean="0"/>
              <a:t>多项式 </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B</a:t>
            </a:r>
            <a:r>
              <a:rPr lang="en-US" altLang="zh-CN" smtClean="0"/>
              <a:t>) </a:t>
            </a:r>
            <a:r>
              <a:rPr lang="zh-CN" altLang="en-US" smtClean="0"/>
              <a:t>相似．</a:t>
            </a:r>
          </a:p>
          <a:p>
            <a:pPr eaLnBrk="1" hangingPunct="1">
              <a:lnSpc>
                <a:spcPct val="110000"/>
              </a:lnSpc>
              <a:buFont typeface="Wingdings" pitchFamily="2" charset="2"/>
              <a:buNone/>
            </a:pPr>
            <a:endParaRPr lang="zh-CN" altLang="en-US" smtClean="0"/>
          </a:p>
          <a:p>
            <a:pPr eaLnBrk="1" hangingPunct="1">
              <a:lnSpc>
                <a:spcPct val="110000"/>
              </a:lnSpc>
              <a:buFont typeface="Wingdings" pitchFamily="2" charset="2"/>
              <a:buNone/>
            </a:pPr>
            <a:r>
              <a:rPr kumimoji="1" lang="zh-CN" altLang="en-US" smtClean="0"/>
              <a:t>若 </a:t>
            </a:r>
            <a:r>
              <a:rPr kumimoji="1" lang="en-US" altLang="zh-CN" i="1" smtClean="0"/>
              <a:t>n </a:t>
            </a:r>
            <a:r>
              <a:rPr kumimoji="1" lang="zh-CN" altLang="en-US" smtClean="0"/>
              <a:t>阶矩阵 </a:t>
            </a:r>
            <a:r>
              <a:rPr lang="en-US" altLang="zh-CN" i="1" smtClean="0"/>
              <a:t>A</a:t>
            </a:r>
            <a:r>
              <a:rPr lang="en-US" altLang="zh-CN" smtClean="0"/>
              <a:t> </a:t>
            </a:r>
            <a:r>
              <a:rPr lang="zh-CN" altLang="en-US" smtClean="0"/>
              <a:t>和 </a:t>
            </a:r>
            <a:r>
              <a:rPr kumimoji="1" lang="en-US" altLang="zh-CN" i="1" smtClean="0"/>
              <a:t>n </a:t>
            </a:r>
            <a:r>
              <a:rPr kumimoji="1" lang="zh-CN" altLang="en-US" smtClean="0"/>
              <a:t>阶对角阵</a:t>
            </a:r>
            <a:r>
              <a:rPr lang="zh-CN" altLang="en-US" smtClean="0"/>
              <a:t> </a:t>
            </a:r>
            <a:r>
              <a:rPr lang="en-US" altLang="zh-CN" i="1" smtClean="0">
                <a:solidFill>
                  <a:srgbClr val="FF0000"/>
                </a:solidFill>
                <a:latin typeface="Symbol" pitchFamily="18" charset="2"/>
              </a:rPr>
              <a:t>L</a:t>
            </a:r>
            <a:r>
              <a:rPr lang="en-US" altLang="zh-CN" i="1" smtClean="0"/>
              <a:t> </a:t>
            </a:r>
            <a:r>
              <a:rPr lang="en-US" altLang="zh-CN" smtClean="0"/>
              <a:t>=</a:t>
            </a:r>
            <a:r>
              <a:rPr lang="en-US" altLang="zh-CN" i="1" smtClean="0"/>
              <a:t> diag</a:t>
            </a:r>
            <a:r>
              <a:rPr lang="en-US" altLang="zh-CN" smtClean="0"/>
              <a:t>(</a:t>
            </a:r>
            <a:r>
              <a:rPr kumimoji="1" lang="en-US" altLang="zh-CN" i="1" smtClean="0">
                <a:latin typeface="Symbol" pitchFamily="18" charset="2"/>
              </a:rPr>
              <a:t>l</a:t>
            </a:r>
            <a:r>
              <a:rPr kumimoji="1" lang="en-US" altLang="zh-CN" baseline="-25000" smtClean="0"/>
              <a:t>1</a:t>
            </a:r>
            <a:r>
              <a:rPr kumimoji="1" lang="en-US" altLang="zh-CN" smtClean="0"/>
              <a:t>, </a:t>
            </a:r>
            <a:r>
              <a:rPr kumimoji="1" lang="en-US" altLang="zh-CN" i="1" smtClean="0">
                <a:latin typeface="Symbol" pitchFamily="18" charset="2"/>
              </a:rPr>
              <a:t>l</a:t>
            </a:r>
            <a:r>
              <a:rPr kumimoji="1" lang="en-US" altLang="zh-CN" baseline="-25000" smtClean="0"/>
              <a:t>2</a:t>
            </a:r>
            <a:r>
              <a:rPr kumimoji="1" lang="en-US" altLang="zh-CN" smtClean="0"/>
              <a:t>, …, </a:t>
            </a:r>
            <a:r>
              <a:rPr kumimoji="1" lang="en-US" altLang="zh-CN" i="1" smtClean="0">
                <a:latin typeface="Symbol" pitchFamily="18" charset="2"/>
              </a:rPr>
              <a:t>l</a:t>
            </a:r>
            <a:r>
              <a:rPr kumimoji="1" lang="en-US" altLang="zh-CN" i="1" baseline="-25000" smtClean="0"/>
              <a:t>n</a:t>
            </a:r>
            <a:r>
              <a:rPr kumimoji="1" lang="en-US" altLang="zh-CN" smtClean="0"/>
              <a:t> </a:t>
            </a:r>
            <a:r>
              <a:rPr lang="en-US" altLang="zh-CN" smtClean="0"/>
              <a:t>) </a:t>
            </a:r>
            <a:r>
              <a:rPr kumimoji="1" lang="zh-CN" altLang="en-US" smtClean="0"/>
              <a:t>相似，则</a:t>
            </a:r>
          </a:p>
          <a:p>
            <a:pPr eaLnBrk="1" hangingPunct="1">
              <a:lnSpc>
                <a:spcPct val="110000"/>
              </a:lnSpc>
              <a:buFont typeface="Wingdings" pitchFamily="2" charset="2"/>
              <a:buNone/>
            </a:pPr>
            <a:endParaRPr kumimoji="1" lang="zh-CN" altLang="en-US" smtClean="0"/>
          </a:p>
          <a:p>
            <a:pPr eaLnBrk="1" hangingPunct="1">
              <a:lnSpc>
                <a:spcPct val="110000"/>
              </a:lnSpc>
              <a:buFont typeface="Wingdings" pitchFamily="2" charset="2"/>
              <a:buNone/>
            </a:pPr>
            <a:endParaRPr kumimoji="1" lang="zh-CN" altLang="en-US" smtClean="0"/>
          </a:p>
          <a:p>
            <a:pPr eaLnBrk="1" hangingPunct="1">
              <a:lnSpc>
                <a:spcPct val="110000"/>
              </a:lnSpc>
              <a:buFont typeface="Wingdings" pitchFamily="2" charset="2"/>
              <a:buNone/>
            </a:pPr>
            <a:endParaRPr kumimoji="1" lang="zh-CN" altLang="en-US" smtClean="0"/>
          </a:p>
          <a:p>
            <a:pPr eaLnBrk="1" hangingPunct="1">
              <a:lnSpc>
                <a:spcPct val="110000"/>
              </a:lnSpc>
              <a:buFont typeface="Wingdings" pitchFamily="2" charset="2"/>
              <a:buNone/>
            </a:pPr>
            <a:endParaRPr kumimoji="1" lang="zh-CN" altLang="en-US" smtClean="0"/>
          </a:p>
          <a:p>
            <a:pPr eaLnBrk="1" hangingPunct="1">
              <a:lnSpc>
                <a:spcPct val="110000"/>
              </a:lnSpc>
              <a:buFont typeface="Wingdings" pitchFamily="2" charset="2"/>
              <a:buNone/>
            </a:pPr>
            <a:r>
              <a:rPr kumimoji="1" lang="zh-CN" altLang="en-US" smtClean="0"/>
              <a:t>从而通过计算</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solidFill>
                  <a:srgbClr val="FF0000"/>
                </a:solidFill>
                <a:latin typeface="Symbol" pitchFamily="18" charset="2"/>
              </a:rPr>
              <a:t>L</a:t>
            </a:r>
            <a:r>
              <a:rPr lang="en-US" altLang="zh-CN" smtClean="0"/>
              <a:t>) </a:t>
            </a:r>
            <a:r>
              <a:rPr lang="zh-CN" altLang="en-US" smtClean="0"/>
              <a:t>可方便地计算</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A</a:t>
            </a:r>
            <a:r>
              <a:rPr lang="en-US" altLang="zh-CN" smtClean="0"/>
              <a:t>)</a:t>
            </a:r>
            <a:r>
              <a:rPr kumimoji="1" lang="en-US" altLang="zh-CN" smtClean="0">
                <a:latin typeface="楷体_GB2312"/>
              </a:rPr>
              <a:t>.</a:t>
            </a:r>
          </a:p>
          <a:p>
            <a:pPr eaLnBrk="1" hangingPunct="1">
              <a:lnSpc>
                <a:spcPct val="110000"/>
              </a:lnSpc>
              <a:buFont typeface="Wingdings" pitchFamily="2" charset="2"/>
              <a:buNone/>
            </a:pPr>
            <a:r>
              <a:rPr lang="zh-CN" altLang="en-US" smtClean="0">
                <a:solidFill>
                  <a:srgbClr val="FF0000"/>
                </a:solidFill>
                <a:latin typeface="楷体_GB2312"/>
              </a:rPr>
              <a:t>若</a:t>
            </a:r>
            <a:r>
              <a:rPr lang="en-US" altLang="zh-CN" i="1" smtClean="0">
                <a:solidFill>
                  <a:srgbClr val="FF0000"/>
                </a:solidFill>
                <a:latin typeface="Symbol" pitchFamily="18" charset="2"/>
              </a:rPr>
              <a:t>j</a:t>
            </a:r>
            <a:r>
              <a:rPr lang="en-US" altLang="zh-CN" smtClean="0">
                <a:solidFill>
                  <a:srgbClr val="FF0000"/>
                </a:solidFill>
                <a:latin typeface="Symbol" pitchFamily="18" charset="2"/>
              </a:rPr>
              <a:t> </a:t>
            </a:r>
            <a:r>
              <a:rPr lang="en-US" altLang="zh-CN" smtClean="0">
                <a:solidFill>
                  <a:srgbClr val="FF0000"/>
                </a:solidFill>
              </a:rPr>
              <a:t>(</a:t>
            </a:r>
            <a:r>
              <a:rPr lang="en-US" altLang="zh-CN" i="1" smtClean="0">
                <a:solidFill>
                  <a:srgbClr val="FF0000"/>
                </a:solidFill>
                <a:latin typeface="Symbol" pitchFamily="18" charset="2"/>
              </a:rPr>
              <a:t>l</a:t>
            </a:r>
            <a:r>
              <a:rPr lang="en-US" altLang="zh-CN" smtClean="0">
                <a:solidFill>
                  <a:srgbClr val="FF0000"/>
                </a:solidFill>
              </a:rPr>
              <a:t>) = </a:t>
            </a:r>
            <a:r>
              <a:rPr kumimoji="1" lang="en-US" altLang="zh-CN" smtClean="0">
                <a:solidFill>
                  <a:srgbClr val="FF0000"/>
                </a:solidFill>
              </a:rPr>
              <a:t>| </a:t>
            </a:r>
            <a:r>
              <a:rPr lang="en-US" altLang="zh-CN" i="1" smtClean="0">
                <a:solidFill>
                  <a:srgbClr val="FF0000"/>
                </a:solidFill>
              </a:rPr>
              <a:t>A</a:t>
            </a:r>
            <a:r>
              <a:rPr lang="zh-CN" altLang="en-US" smtClean="0">
                <a:solidFill>
                  <a:srgbClr val="FF0000"/>
                </a:solidFill>
              </a:rPr>
              <a:t>−</a:t>
            </a:r>
            <a:r>
              <a:rPr lang="en-US" altLang="zh-CN" i="1" smtClean="0">
                <a:solidFill>
                  <a:srgbClr val="FF0000"/>
                </a:solidFill>
                <a:latin typeface="Symbol" pitchFamily="18" charset="2"/>
              </a:rPr>
              <a:t>l</a:t>
            </a:r>
            <a:r>
              <a:rPr lang="en-US" altLang="zh-CN" i="1" smtClean="0">
                <a:solidFill>
                  <a:srgbClr val="FF0000"/>
                </a:solidFill>
              </a:rPr>
              <a:t>E</a:t>
            </a:r>
            <a:r>
              <a:rPr kumimoji="1" lang="en-US" altLang="zh-CN" smtClean="0">
                <a:solidFill>
                  <a:srgbClr val="FF0000"/>
                </a:solidFill>
              </a:rPr>
              <a:t> |</a:t>
            </a:r>
            <a:r>
              <a:rPr kumimoji="1" lang="zh-CN" altLang="en-US" smtClean="0">
                <a:solidFill>
                  <a:srgbClr val="FF0000"/>
                </a:solidFill>
              </a:rPr>
              <a:t>，那么 </a:t>
            </a:r>
            <a:r>
              <a:rPr lang="en-US" altLang="zh-CN" i="1" smtClean="0">
                <a:solidFill>
                  <a:srgbClr val="FF0000"/>
                </a:solidFill>
                <a:latin typeface="Symbol" pitchFamily="18" charset="2"/>
              </a:rPr>
              <a:t>j</a:t>
            </a:r>
            <a:r>
              <a:rPr lang="en-US" altLang="zh-CN" smtClean="0">
                <a:solidFill>
                  <a:srgbClr val="FF0000"/>
                </a:solidFill>
                <a:latin typeface="Symbol" pitchFamily="18" charset="2"/>
              </a:rPr>
              <a:t> </a:t>
            </a:r>
            <a:r>
              <a:rPr lang="en-US" altLang="zh-CN" smtClean="0">
                <a:solidFill>
                  <a:srgbClr val="FF0000"/>
                </a:solidFill>
              </a:rPr>
              <a:t>(</a:t>
            </a:r>
            <a:r>
              <a:rPr lang="en-US" altLang="zh-CN" i="1" smtClean="0">
                <a:solidFill>
                  <a:srgbClr val="FF0000"/>
                </a:solidFill>
              </a:rPr>
              <a:t>A</a:t>
            </a:r>
            <a:r>
              <a:rPr lang="en-US" altLang="zh-CN" smtClean="0">
                <a:solidFill>
                  <a:srgbClr val="FF0000"/>
                </a:solidFill>
              </a:rPr>
              <a:t>) = O</a:t>
            </a:r>
            <a:r>
              <a:rPr lang="zh-CN" altLang="en-US" smtClean="0">
                <a:solidFill>
                  <a:srgbClr val="FF0000"/>
                </a:solidFill>
              </a:rPr>
              <a:t>（零矩阵）</a:t>
            </a:r>
            <a:r>
              <a:rPr kumimoji="1" lang="en-US" altLang="zh-CN" smtClean="0">
                <a:solidFill>
                  <a:srgbClr val="FF0000"/>
                </a:solidFill>
                <a:latin typeface="楷体_GB2312"/>
              </a:rPr>
              <a:t>.</a:t>
            </a:r>
          </a:p>
        </p:txBody>
      </p:sp>
      <p:graphicFrame>
        <p:nvGraphicFramePr>
          <p:cNvPr id="227331" name="Object 3"/>
          <p:cNvGraphicFramePr>
            <a:graphicFrameLocks noChangeAspect="1"/>
          </p:cNvGraphicFramePr>
          <p:nvPr/>
        </p:nvGraphicFramePr>
        <p:xfrm>
          <a:off x="1116013" y="3846513"/>
          <a:ext cx="6899275" cy="1874837"/>
        </p:xfrm>
        <a:graphic>
          <a:graphicData uri="http://schemas.openxmlformats.org/presentationml/2006/ole">
            <mc:AlternateContent xmlns:mc="http://schemas.openxmlformats.org/markup-compatibility/2006">
              <mc:Choice xmlns:v="urn:schemas-microsoft-com:vml" Requires="v">
                <p:oleObj spid="_x0000_s343059" name="Equation" r:id="rId3" imgW="3454400" imgH="939800" progId="">
                  <p:embed/>
                </p:oleObj>
              </mc:Choice>
              <mc:Fallback>
                <p:oleObj name="Equation" r:id="rId3" imgW="3454400" imgH="939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846513"/>
                        <a:ext cx="6899275" cy="187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7332" name="Rectangle 4"/>
          <p:cNvSpPr>
            <a:spLocks noChangeArrowheads="1"/>
          </p:cNvSpPr>
          <p:nvPr/>
        </p:nvSpPr>
        <p:spPr bwMode="auto">
          <a:xfrm>
            <a:off x="3419475" y="3841750"/>
            <a:ext cx="4608513" cy="187325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343047" name="AutoShape 5"/>
          <p:cNvSpPr>
            <a:spLocks noChangeArrowheads="1"/>
          </p:cNvSpPr>
          <p:nvPr/>
        </p:nvSpPr>
        <p:spPr bwMode="auto">
          <a:xfrm>
            <a:off x="395288" y="447675"/>
            <a:ext cx="8569325" cy="1223963"/>
          </a:xfrm>
          <a:prstGeom prst="roundRect">
            <a:avLst>
              <a:gd name="adj" fmla="val 16667"/>
            </a:avLst>
          </a:prstGeom>
          <a:noFill/>
          <a:ln w="28575">
            <a:solidFill>
              <a:srgbClr val="CCCC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343048" name="AutoShape 6"/>
          <p:cNvSpPr>
            <a:spLocks noChangeArrowheads="1"/>
          </p:cNvSpPr>
          <p:nvPr/>
        </p:nvSpPr>
        <p:spPr bwMode="auto">
          <a:xfrm>
            <a:off x="395288" y="1671638"/>
            <a:ext cx="8569325" cy="1368425"/>
          </a:xfrm>
          <a:prstGeom prst="roundRect">
            <a:avLst>
              <a:gd name="adj" fmla="val 16667"/>
            </a:avLst>
          </a:prstGeom>
          <a:noFill/>
          <a:ln w="28575">
            <a:solidFill>
              <a:srgbClr val="CCCC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9" name="矩形 8"/>
          <p:cNvSpPr>
            <a:spLocks noChangeArrowheads="1"/>
          </p:cNvSpPr>
          <p:nvPr/>
        </p:nvSpPr>
        <p:spPr bwMode="auto">
          <a:xfrm>
            <a:off x="3071813" y="6143625"/>
            <a:ext cx="3786187" cy="500063"/>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227330">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27331"/>
                                        </p:tgtEl>
                                        <p:attrNameLst>
                                          <p:attrName>style.visibility</p:attrName>
                                        </p:attrNameLst>
                                      </p:cBhvr>
                                      <p:to>
                                        <p:strVal val="visible"/>
                                      </p:to>
                                    </p:set>
                                    <p:animEffect transition="in" filter="wipe(left)">
                                      <p:cBhvr>
                                        <p:cTn id="11" dur="500"/>
                                        <p:tgtEl>
                                          <p:spTgt spid="22733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xit" presetSubtype="8" fill="hold" grpId="0" nodeType="clickEffect">
                                  <p:stCondLst>
                                    <p:cond delay="0"/>
                                  </p:stCondLst>
                                  <p:childTnLst>
                                    <p:animEffect transition="out" filter="wipe(left)">
                                      <p:cBhvr>
                                        <p:cTn id="15" dur="500"/>
                                        <p:tgtEl>
                                          <p:spTgt spid="227332"/>
                                        </p:tgtEl>
                                      </p:cBhvr>
                                    </p:animEffect>
                                    <p:set>
                                      <p:cBhvr>
                                        <p:cTn id="16" dur="1" fill="hold">
                                          <p:stCondLst>
                                            <p:cond delay="499"/>
                                          </p:stCondLst>
                                        </p:cTn>
                                        <p:tgtEl>
                                          <p:spTgt spid="227332"/>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nodeType="clickEffect">
                                  <p:stCondLst>
                                    <p:cond delay="0"/>
                                  </p:stCondLst>
                                  <p:childTnLst>
                                    <p:set>
                                      <p:cBhvr>
                                        <p:cTn id="20" dur="1" fill="hold">
                                          <p:stCondLst>
                                            <p:cond delay="0"/>
                                          </p:stCondLst>
                                        </p:cTn>
                                        <p:tgtEl>
                                          <p:spTgt spid="227330">
                                            <p:txEl>
                                              <p:pRg st="11" end="11"/>
                                            </p:txEl>
                                          </p:spTgt>
                                        </p:tgtEl>
                                        <p:attrNameLst>
                                          <p:attrName>style.visibility</p:attrName>
                                        </p:attrNameLst>
                                      </p:cBhvr>
                                      <p:to>
                                        <p:strVal val="visible"/>
                                      </p:to>
                                    </p:set>
                                    <p:animEffect transition="in" filter="slide(fromBottom)">
                                      <p:cBhvr>
                                        <p:cTn id="21" dur="500"/>
                                        <p:tgtEl>
                                          <p:spTgt spid="227330">
                                            <p:txEl>
                                              <p:pRg st="11" end="1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nodeType="clickEffect">
                                  <p:stCondLst>
                                    <p:cond delay="0"/>
                                  </p:stCondLst>
                                  <p:childTnLst>
                                    <p:set>
                                      <p:cBhvr>
                                        <p:cTn id="25" dur="1" fill="hold">
                                          <p:stCondLst>
                                            <p:cond delay="0"/>
                                          </p:stCondLst>
                                        </p:cTn>
                                        <p:tgtEl>
                                          <p:spTgt spid="227330">
                                            <p:txEl>
                                              <p:pRg st="12" end="12"/>
                                            </p:txEl>
                                          </p:spTgt>
                                        </p:tgtEl>
                                        <p:attrNameLst>
                                          <p:attrName>style.visibility</p:attrName>
                                        </p:attrNameLst>
                                      </p:cBhvr>
                                      <p:to>
                                        <p:strVal val="visible"/>
                                      </p:to>
                                    </p:set>
                                    <p:animEffect transition="in" filter="slide(fromBottom)">
                                      <p:cBhvr>
                                        <p:cTn id="26" dur="500"/>
                                        <p:tgtEl>
                                          <p:spTgt spid="227330">
                                            <p:txEl>
                                              <p:pRg st="12" end="1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ox(in)">
                                      <p:cBhvr>
                                        <p:cTn id="31" dur="500"/>
                                        <p:tgtEl>
                                          <p:spTgt spid="1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xit" presetSubtype="4" fill="hold" grpId="0" nodeType="clickEffect">
                                  <p:stCondLst>
                                    <p:cond delay="0"/>
                                  </p:stCondLst>
                                  <p:childTnLst>
                                    <p:animEffect transition="out" filter="slide(fromBottom)">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7332"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36" name="Text Box 2"/>
          <p:cNvSpPr txBox="1">
            <a:spLocks noChangeArrowheads="1"/>
          </p:cNvSpPr>
          <p:nvPr/>
        </p:nvSpPr>
        <p:spPr bwMode="auto">
          <a:xfrm>
            <a:off x="1066800" y="762000"/>
            <a:ext cx="1712913" cy="701675"/>
          </a:xfrm>
          <a:prstGeom prst="rect">
            <a:avLst/>
          </a:prstGeom>
          <a:noFill/>
          <a:ln w="9525">
            <a:noFill/>
            <a:miter lim="800000"/>
            <a:headEnd/>
            <a:tailEnd/>
          </a:ln>
        </p:spPr>
        <p:txBody>
          <a:bodyPr wrap="none">
            <a:spAutoFit/>
          </a:bodyPr>
          <a:lstStyle/>
          <a:p>
            <a:r>
              <a:rPr kumimoji="1" lang="zh-CN" altLang="en-US" sz="4000" b="1">
                <a:solidFill>
                  <a:srgbClr val="0000FF"/>
                </a:solidFill>
                <a:latin typeface="Times New Roman" pitchFamily="18" charset="0"/>
                <a:ea typeface="楷体_GB2312"/>
                <a:cs typeface="楷体_GB2312"/>
              </a:rPr>
              <a:t>思考题</a:t>
            </a:r>
          </a:p>
        </p:txBody>
      </p:sp>
      <p:sp>
        <p:nvSpPr>
          <p:cNvPr id="26637" name="Text Box 3"/>
          <p:cNvSpPr txBox="1">
            <a:spLocks noChangeArrowheads="1"/>
          </p:cNvSpPr>
          <p:nvPr/>
        </p:nvSpPr>
        <p:spPr bwMode="auto">
          <a:xfrm>
            <a:off x="914400" y="2536825"/>
            <a:ext cx="6862763" cy="519113"/>
          </a:xfrm>
          <a:prstGeom prst="rect">
            <a:avLst/>
          </a:prstGeom>
          <a:noFill/>
          <a:ln w="9525">
            <a:no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已知</a:t>
            </a:r>
            <a:r>
              <a:rPr kumimoji="1" lang="zh-CN" altLang="en-US" sz="2800" b="1" i="1">
                <a:solidFill>
                  <a:srgbClr val="000000"/>
                </a:solidFill>
                <a:latin typeface="Times New Roman" pitchFamily="18" charset="0"/>
                <a:ea typeface="楷体_GB2312"/>
                <a:cs typeface="楷体_GB2312"/>
              </a:rPr>
              <a:t> </a:t>
            </a:r>
            <a:r>
              <a:rPr kumimoji="1" lang="zh-CN" altLang="en-US" sz="2800" b="1">
                <a:solidFill>
                  <a:srgbClr val="000000"/>
                </a:solidFill>
                <a:latin typeface="Times New Roman" pitchFamily="18" charset="0"/>
                <a:ea typeface="楷体_GB2312"/>
                <a:cs typeface="楷体_GB2312"/>
              </a:rPr>
              <a:t>                                        ，求    的系数</a:t>
            </a:r>
            <a:r>
              <a:rPr kumimoji="1" lang="en-US" altLang="zh-CN" sz="2800" b="1">
                <a:solidFill>
                  <a:srgbClr val="000000"/>
                </a:solidFill>
                <a:latin typeface="Times New Roman" pitchFamily="18" charset="0"/>
                <a:ea typeface="楷体_GB2312"/>
                <a:cs typeface="楷体_GB2312"/>
              </a:rPr>
              <a:t>. </a:t>
            </a:r>
          </a:p>
        </p:txBody>
      </p:sp>
      <p:graphicFrame>
        <p:nvGraphicFramePr>
          <p:cNvPr id="26634" name="Object 10"/>
          <p:cNvGraphicFramePr>
            <a:graphicFrameLocks noChangeAspect="1"/>
          </p:cNvGraphicFramePr>
          <p:nvPr/>
        </p:nvGraphicFramePr>
        <p:xfrm>
          <a:off x="1778000" y="1828800"/>
          <a:ext cx="3479800" cy="2044700"/>
        </p:xfrm>
        <a:graphic>
          <a:graphicData uri="http://schemas.openxmlformats.org/presentationml/2006/ole">
            <mc:AlternateContent xmlns:mc="http://schemas.openxmlformats.org/markup-compatibility/2006">
              <mc:Choice xmlns:v="urn:schemas-microsoft-com:vml" Requires="v">
                <p:oleObj spid="_x0000_s26666" name="Equation" r:id="rId3" imgW="3479800" imgH="2044700" progId="Equation.3">
                  <p:embed/>
                </p:oleObj>
              </mc:Choice>
              <mc:Fallback>
                <p:oleObj name="Equation" r:id="rId3" imgW="3479800" imgH="20447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0" y="1828800"/>
                        <a:ext cx="3479800" cy="204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5" name="Object 11"/>
          <p:cNvGraphicFramePr>
            <a:graphicFrameLocks noChangeAspect="1"/>
          </p:cNvGraphicFramePr>
          <p:nvPr/>
        </p:nvGraphicFramePr>
        <p:xfrm>
          <a:off x="5919788" y="2522538"/>
          <a:ext cx="604837" cy="573087"/>
        </p:xfrm>
        <a:graphic>
          <a:graphicData uri="http://schemas.openxmlformats.org/presentationml/2006/ole">
            <mc:AlternateContent xmlns:mc="http://schemas.openxmlformats.org/markup-compatibility/2006">
              <mc:Choice xmlns:v="urn:schemas-microsoft-com:vml" Requires="v">
                <p:oleObj spid="_x0000_s26667" name="Equation" r:id="rId5" imgW="241300" imgH="228600" progId="">
                  <p:embed/>
                </p:oleObj>
              </mc:Choice>
              <mc:Fallback>
                <p:oleObj name="Equation" r:id="rId5" imgW="241300" imgH="2286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9788" y="2522538"/>
                        <a:ext cx="604837"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5" name="Rectangle 5"/>
          <p:cNvSpPr>
            <a:spLocks noChangeArrowheads="1"/>
          </p:cNvSpPr>
          <p:nvPr/>
        </p:nvSpPr>
        <p:spPr bwMode="auto">
          <a:xfrm>
            <a:off x="468313" y="455613"/>
            <a:ext cx="5767387"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可逆矩阵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，满足 </a:t>
            </a:r>
            <a:r>
              <a:rPr lang="en-US" altLang="zh-CN" sz="2400" b="1" i="1">
                <a:solidFill>
                  <a:srgbClr val="000000"/>
                </a:solidFill>
                <a:latin typeface="Times New Roman" pitchFamily="18" charset="0"/>
                <a:ea typeface="楷体_GB2312"/>
                <a:cs typeface="楷体_GB2312"/>
              </a:rPr>
              <a:t>P </a:t>
            </a:r>
            <a:r>
              <a:rPr lang="en-US" altLang="en-US" sz="2400" b="1" i="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FF0000"/>
                </a:solidFill>
                <a:latin typeface="Symbol" pitchFamily="18" charset="2"/>
                <a:ea typeface="楷体_GB2312"/>
                <a:cs typeface="楷体_GB2312"/>
              </a:rPr>
              <a:t>L </a:t>
            </a:r>
            <a:r>
              <a:rPr lang="zh-CN" altLang="en-US" sz="2400" b="1">
                <a:solidFill>
                  <a:srgbClr val="000000"/>
                </a:solidFill>
                <a:latin typeface="Symbol" pitchFamily="18" charset="2"/>
                <a:ea typeface="楷体_GB2312"/>
                <a:cs typeface="楷体_GB2312"/>
              </a:rPr>
              <a:t>（对角阵）</a:t>
            </a:r>
          </a:p>
        </p:txBody>
      </p:sp>
      <p:sp>
        <p:nvSpPr>
          <p:cNvPr id="230407" name="Rectangle 7"/>
          <p:cNvSpPr>
            <a:spLocks noChangeArrowheads="1"/>
          </p:cNvSpPr>
          <p:nvPr/>
        </p:nvSpPr>
        <p:spPr bwMode="auto">
          <a:xfrm>
            <a:off x="2716213" y="1728788"/>
            <a:ext cx="1293812" cy="457200"/>
          </a:xfrm>
          <a:prstGeom prst="rect">
            <a:avLst/>
          </a:prstGeom>
          <a:noFill/>
          <a:ln w="9525">
            <a:noFill/>
            <a:miter lim="800000"/>
            <a:headEnd/>
            <a:tailEnd/>
          </a:ln>
        </p:spPr>
        <p:txBody>
          <a:bodyPr wrap="none">
            <a:spAutoFit/>
          </a:bodyPr>
          <a:lstStyle/>
          <a:p>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a:t>
            </a:r>
            <a:r>
              <a:rPr lang="en-US" altLang="zh-CN" sz="2400" b="1" i="1">
                <a:solidFill>
                  <a:srgbClr val="FF0000"/>
                </a:solidFill>
                <a:latin typeface="Symbol" pitchFamily="18" charset="2"/>
                <a:ea typeface="楷体_GB2312"/>
                <a:cs typeface="楷体_GB2312"/>
              </a:rPr>
              <a:t>L</a:t>
            </a:r>
          </a:p>
        </p:txBody>
      </p:sp>
      <p:sp>
        <p:nvSpPr>
          <p:cNvPr id="230408" name="Line 8"/>
          <p:cNvSpPr>
            <a:spLocks noChangeShapeType="1"/>
          </p:cNvSpPr>
          <p:nvPr/>
        </p:nvSpPr>
        <p:spPr bwMode="auto">
          <a:xfrm>
            <a:off x="3217863" y="960438"/>
            <a:ext cx="0" cy="720725"/>
          </a:xfrm>
          <a:prstGeom prst="line">
            <a:avLst/>
          </a:prstGeom>
          <a:noFill/>
          <a:ln w="28575">
            <a:solidFill>
              <a:srgbClr val="0000FF"/>
            </a:solidFill>
            <a:round/>
            <a:headEnd/>
            <a:tailEnd type="stealth" w="lg" len="lg"/>
          </a:ln>
        </p:spPr>
        <p:txBody>
          <a:bodyPr/>
          <a:lstStyle/>
          <a:p>
            <a:endParaRPr lang="zh-CN" altLang="en-US"/>
          </a:p>
        </p:txBody>
      </p:sp>
      <p:sp>
        <p:nvSpPr>
          <p:cNvPr id="230409" name="Line 9"/>
          <p:cNvSpPr>
            <a:spLocks noChangeShapeType="1"/>
          </p:cNvSpPr>
          <p:nvPr/>
        </p:nvSpPr>
        <p:spPr bwMode="auto">
          <a:xfrm>
            <a:off x="3217863" y="2233613"/>
            <a:ext cx="0" cy="720725"/>
          </a:xfrm>
          <a:prstGeom prst="line">
            <a:avLst/>
          </a:prstGeom>
          <a:noFill/>
          <a:ln w="28575">
            <a:solidFill>
              <a:srgbClr val="0000FF"/>
            </a:solidFill>
            <a:round/>
            <a:headEnd/>
            <a:tailEnd type="stealth" w="lg" len="lg"/>
          </a:ln>
        </p:spPr>
        <p:txBody>
          <a:bodyPr/>
          <a:lstStyle/>
          <a:p>
            <a:endParaRPr lang="zh-CN" altLang="en-US"/>
          </a:p>
        </p:txBody>
      </p:sp>
      <p:sp>
        <p:nvSpPr>
          <p:cNvPr id="230412" name="Rectangle 12"/>
          <p:cNvSpPr>
            <a:spLocks noChangeArrowheads="1"/>
          </p:cNvSpPr>
          <p:nvPr/>
        </p:nvSpPr>
        <p:spPr bwMode="auto">
          <a:xfrm>
            <a:off x="1682750" y="3001963"/>
            <a:ext cx="3357563" cy="457200"/>
          </a:xfrm>
          <a:prstGeom prst="rect">
            <a:avLst/>
          </a:prstGeom>
          <a:noFill/>
          <a:ln w="9525">
            <a:noFill/>
            <a:miter lim="800000"/>
            <a:headEnd/>
            <a:tailEnd/>
          </a:ln>
        </p:spPr>
        <p:txBody>
          <a:bodyPr wrap="none">
            <a:spAutoFit/>
          </a:bodyPr>
          <a:lstStyle/>
          <a:p>
            <a:r>
              <a:rPr lang="en-US" altLang="zh-CN" sz="2400" b="1" i="1">
                <a:solidFill>
                  <a:srgbClr val="000000"/>
                </a:solidFill>
                <a:latin typeface="Times New Roman" pitchFamily="18" charset="0"/>
                <a:ea typeface="楷体_GB2312"/>
                <a:cs typeface="楷体_GB2312"/>
              </a:rPr>
              <a:t>Ap</a:t>
            </a:r>
            <a:r>
              <a:rPr lang="en-US" altLang="zh-CN" sz="2400" b="1" i="1" baseline="-25000">
                <a:solidFill>
                  <a:srgbClr val="00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 </a:t>
            </a:r>
            <a:r>
              <a:rPr lang="en-US" altLang="zh-CN" sz="2400" b="1" i="1">
                <a:solidFill>
                  <a:srgbClr val="0000FF"/>
                </a:solidFill>
                <a:latin typeface="Symbol" pitchFamily="18" charset="2"/>
                <a:ea typeface="楷体_GB2312"/>
                <a:cs typeface="楷体_GB2312"/>
              </a:rPr>
              <a:t>l</a:t>
            </a:r>
            <a:r>
              <a:rPr lang="en-US" altLang="zh-CN" sz="2400" b="1" i="1" baseline="-25000">
                <a:solidFill>
                  <a:srgbClr val="0000FF"/>
                </a:solidFill>
                <a:latin typeface="Times New Roman" pitchFamily="18" charset="0"/>
                <a:ea typeface="楷体_GB2312"/>
                <a:cs typeface="楷体_GB2312"/>
              </a:rPr>
              <a:t>i</a:t>
            </a:r>
            <a:r>
              <a:rPr lang="en-US" altLang="zh-CN" sz="2400" b="1">
                <a:solidFill>
                  <a:srgbClr val="FF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p</a:t>
            </a:r>
            <a:r>
              <a:rPr lang="en-US" altLang="zh-CN" sz="2400" b="1" i="1" baseline="-25000">
                <a:solidFill>
                  <a:srgbClr val="FF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 1, 2, …, </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a:t>
            </a:r>
          </a:p>
        </p:txBody>
      </p:sp>
      <p:sp>
        <p:nvSpPr>
          <p:cNvPr id="230413" name="AutoShape 13"/>
          <p:cNvSpPr>
            <a:spLocks noChangeArrowheads="1"/>
          </p:cNvSpPr>
          <p:nvPr/>
        </p:nvSpPr>
        <p:spPr bwMode="auto">
          <a:xfrm>
            <a:off x="571500" y="3606800"/>
            <a:ext cx="1708150" cy="1077913"/>
          </a:xfrm>
          <a:prstGeom prst="cloudCallout">
            <a:avLst>
              <a:gd name="adj1" fmla="val 73375"/>
              <a:gd name="adj2" fmla="val -63657"/>
            </a:avLst>
          </a:prstGeom>
          <a:solidFill>
            <a:srgbClr val="FFFFCC"/>
          </a:solidFill>
          <a:ln w="19050">
            <a:solidFill>
              <a:srgbClr val="00CC00"/>
            </a:solidFill>
            <a:round/>
            <a:headEnd/>
            <a:tailEnd/>
          </a:ln>
        </p:spPr>
        <p:txBody>
          <a:bodyPr>
            <a:spAutoFit/>
          </a:bodyPr>
          <a:lstStyle/>
          <a:p>
            <a:pPr algn="ctr"/>
            <a:r>
              <a:rPr lang="en-US" altLang="zh-CN" sz="2000" b="1" i="1">
                <a:solidFill>
                  <a:srgbClr val="0000FF"/>
                </a:solidFill>
                <a:latin typeface="Times New Roman" pitchFamily="18" charset="0"/>
                <a:ea typeface="楷体_GB2312"/>
                <a:cs typeface="楷体_GB2312"/>
              </a:rPr>
              <a:t>A</a:t>
            </a:r>
            <a:r>
              <a:rPr lang="en-US" altLang="zh-CN" sz="2000" b="1">
                <a:solidFill>
                  <a:srgbClr val="0000FF"/>
                </a:solidFill>
                <a:latin typeface="Times New Roman" pitchFamily="18" charset="0"/>
                <a:ea typeface="楷体_GB2312"/>
                <a:cs typeface="楷体_GB2312"/>
              </a:rPr>
              <a:t> </a:t>
            </a:r>
            <a:r>
              <a:rPr lang="zh-CN" altLang="en-US" sz="2000" b="1">
                <a:solidFill>
                  <a:srgbClr val="0000FF"/>
                </a:solidFill>
                <a:latin typeface="Times New Roman" pitchFamily="18" charset="0"/>
                <a:ea typeface="楷体_GB2312"/>
                <a:cs typeface="楷体_GB2312"/>
              </a:rPr>
              <a:t>的</a:t>
            </a:r>
          </a:p>
          <a:p>
            <a:pPr algn="ctr"/>
            <a:r>
              <a:rPr lang="zh-CN" altLang="en-US" sz="2000" b="1">
                <a:solidFill>
                  <a:srgbClr val="0000FF"/>
                </a:solidFill>
                <a:latin typeface="Times New Roman" pitchFamily="18" charset="0"/>
                <a:ea typeface="楷体_GB2312"/>
                <a:cs typeface="楷体_GB2312"/>
              </a:rPr>
              <a:t>特征值</a:t>
            </a:r>
          </a:p>
        </p:txBody>
      </p:sp>
      <p:sp>
        <p:nvSpPr>
          <p:cNvPr id="230414" name="AutoShape 14"/>
          <p:cNvSpPr>
            <a:spLocks noChangeArrowheads="1"/>
          </p:cNvSpPr>
          <p:nvPr/>
        </p:nvSpPr>
        <p:spPr bwMode="auto">
          <a:xfrm flipH="1">
            <a:off x="3289300" y="3606800"/>
            <a:ext cx="1944688" cy="1036638"/>
          </a:xfrm>
          <a:prstGeom prst="cloudCallout">
            <a:avLst>
              <a:gd name="adj1" fmla="val 67060"/>
              <a:gd name="adj2" fmla="val -62713"/>
            </a:avLst>
          </a:prstGeom>
          <a:solidFill>
            <a:srgbClr val="FFFFCC"/>
          </a:solidFill>
          <a:ln w="19050">
            <a:solidFill>
              <a:srgbClr val="00CC00"/>
            </a:solidFill>
            <a:round/>
            <a:headEnd/>
            <a:tailEnd/>
          </a:ln>
        </p:spPr>
        <p:txBody>
          <a:bodyPr/>
          <a:lstStyle/>
          <a:p>
            <a:pPr algn="ctr"/>
            <a:r>
              <a:rPr lang="zh-CN" altLang="en-US" sz="2000" b="1">
                <a:solidFill>
                  <a:srgbClr val="FF0000"/>
                </a:solidFill>
                <a:latin typeface="Times New Roman" pitchFamily="18" charset="0"/>
                <a:ea typeface="楷体_GB2312"/>
                <a:cs typeface="楷体_GB2312"/>
              </a:rPr>
              <a:t>对应的</a:t>
            </a:r>
          </a:p>
          <a:p>
            <a:pPr algn="ctr"/>
            <a:r>
              <a:rPr lang="zh-CN" altLang="en-US" sz="2000" b="1">
                <a:solidFill>
                  <a:srgbClr val="FF0000"/>
                </a:solidFill>
                <a:latin typeface="Times New Roman" pitchFamily="18" charset="0"/>
                <a:ea typeface="楷体_GB2312"/>
                <a:cs typeface="楷体_GB2312"/>
              </a:rPr>
              <a:t>特征向量</a:t>
            </a:r>
          </a:p>
        </p:txBody>
      </p:sp>
      <p:sp>
        <p:nvSpPr>
          <p:cNvPr id="230415" name="Line 15"/>
          <p:cNvSpPr>
            <a:spLocks noChangeShapeType="1"/>
          </p:cNvSpPr>
          <p:nvPr/>
        </p:nvSpPr>
        <p:spPr bwMode="auto">
          <a:xfrm flipV="1">
            <a:off x="3360738" y="2233613"/>
            <a:ext cx="0" cy="720725"/>
          </a:xfrm>
          <a:prstGeom prst="line">
            <a:avLst/>
          </a:prstGeom>
          <a:noFill/>
          <a:ln w="28575">
            <a:solidFill>
              <a:srgbClr val="FF0000"/>
            </a:solidFill>
            <a:round/>
            <a:headEnd/>
            <a:tailEnd type="stealth" w="lg" len="lg"/>
          </a:ln>
        </p:spPr>
        <p:txBody>
          <a:bodyPr/>
          <a:lstStyle/>
          <a:p>
            <a:endParaRPr lang="zh-CN" altLang="en-US"/>
          </a:p>
        </p:txBody>
      </p:sp>
      <p:sp>
        <p:nvSpPr>
          <p:cNvPr id="230416" name="Line 16"/>
          <p:cNvSpPr>
            <a:spLocks noChangeShapeType="1"/>
          </p:cNvSpPr>
          <p:nvPr/>
        </p:nvSpPr>
        <p:spPr bwMode="auto">
          <a:xfrm flipV="1">
            <a:off x="3360738" y="960438"/>
            <a:ext cx="0" cy="720725"/>
          </a:xfrm>
          <a:prstGeom prst="line">
            <a:avLst/>
          </a:prstGeom>
          <a:noFill/>
          <a:ln w="28575">
            <a:solidFill>
              <a:srgbClr val="FF0000"/>
            </a:solidFill>
            <a:round/>
            <a:headEnd/>
            <a:tailEnd type="stealth" w="lg" len="lg"/>
          </a:ln>
        </p:spPr>
        <p:txBody>
          <a:bodyPr/>
          <a:lstStyle/>
          <a:p>
            <a:endParaRPr lang="zh-CN" altLang="en-US"/>
          </a:p>
        </p:txBody>
      </p:sp>
      <p:graphicFrame>
        <p:nvGraphicFramePr>
          <p:cNvPr id="230417" name="Object 3"/>
          <p:cNvGraphicFramePr>
            <a:graphicFrameLocks noChangeAspect="1"/>
          </p:cNvGraphicFramePr>
          <p:nvPr/>
        </p:nvGraphicFramePr>
        <p:xfrm>
          <a:off x="1109663" y="4797425"/>
          <a:ext cx="6521450" cy="1874838"/>
        </p:xfrm>
        <a:graphic>
          <a:graphicData uri="http://schemas.openxmlformats.org/presentationml/2006/ole">
            <mc:AlternateContent xmlns:mc="http://schemas.openxmlformats.org/markup-compatibility/2006">
              <mc:Choice xmlns:v="urn:schemas-microsoft-com:vml" Requires="v">
                <p:oleObj spid="_x0000_s344083" name="Equation" r:id="rId3" imgW="3263900" imgH="939800" progId="">
                  <p:embed/>
                </p:oleObj>
              </mc:Choice>
              <mc:Fallback>
                <p:oleObj name="Equation" r:id="rId3" imgW="3263900" imgH="939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63" y="4797425"/>
                        <a:ext cx="6521450" cy="1874838"/>
                      </a:xfrm>
                      <a:prstGeom prst="rect">
                        <a:avLst/>
                      </a:prstGeom>
                      <a:solidFill>
                        <a:srgbClr val="CCCC00">
                          <a:alpha val="70195"/>
                        </a:srgb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30419" name="Rectangle 19"/>
          <p:cNvSpPr>
            <a:spLocks noChangeArrowheads="1"/>
          </p:cNvSpPr>
          <p:nvPr/>
        </p:nvSpPr>
        <p:spPr bwMode="auto">
          <a:xfrm>
            <a:off x="290513" y="4797425"/>
            <a:ext cx="796925"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其中</a:t>
            </a:r>
          </a:p>
        </p:txBody>
      </p:sp>
      <p:sp>
        <p:nvSpPr>
          <p:cNvPr id="230421" name="Rectangle 21"/>
          <p:cNvSpPr>
            <a:spLocks noChangeArrowheads="1"/>
          </p:cNvSpPr>
          <p:nvPr/>
        </p:nvSpPr>
        <p:spPr bwMode="auto">
          <a:xfrm>
            <a:off x="3475038" y="981075"/>
            <a:ext cx="412750" cy="641350"/>
          </a:xfrm>
          <a:prstGeom prst="rect">
            <a:avLst/>
          </a:prstGeom>
          <a:noFill/>
          <a:ln w="9525">
            <a:noFill/>
            <a:miter lim="800000"/>
            <a:headEnd/>
            <a:tailEnd/>
          </a:ln>
        </p:spPr>
        <p:txBody>
          <a:bodyPr wrap="none">
            <a:spAutoFit/>
          </a:bodyPr>
          <a:lstStyle/>
          <a:p>
            <a:r>
              <a:rPr lang="en-US" altLang="zh-CN" sz="3600" b="1">
                <a:solidFill>
                  <a:srgbClr val="FF0000"/>
                </a:solidFill>
                <a:latin typeface="Times New Roman" pitchFamily="18" charset="0"/>
                <a:ea typeface="楷体_GB2312"/>
                <a:cs typeface="楷体_GB2312"/>
              </a:rPr>
              <a:t>?</a:t>
            </a:r>
          </a:p>
        </p:txBody>
      </p:sp>
      <p:sp>
        <p:nvSpPr>
          <p:cNvPr id="230423" name="AutoShape 23"/>
          <p:cNvSpPr>
            <a:spLocks noChangeArrowheads="1"/>
          </p:cNvSpPr>
          <p:nvPr/>
        </p:nvSpPr>
        <p:spPr bwMode="auto">
          <a:xfrm>
            <a:off x="4183063" y="1011238"/>
            <a:ext cx="4511675" cy="1971675"/>
          </a:xfrm>
          <a:prstGeom prst="roundRect">
            <a:avLst>
              <a:gd name="adj" fmla="val 16667"/>
            </a:avLst>
          </a:prstGeom>
          <a:noFill/>
          <a:ln w="19050">
            <a:solidFill>
              <a:srgbClr val="00CC00"/>
            </a:solidFill>
            <a:round/>
            <a:headEnd/>
            <a:tailEnd/>
          </a:ln>
        </p:spPr>
        <p:txBody>
          <a:bodyPr>
            <a:spAutoFit/>
          </a:bodyPr>
          <a:lstStyle/>
          <a:p>
            <a:pPr marL="342900" indent="-342900">
              <a:spcBef>
                <a:spcPct val="20000"/>
              </a:spcBef>
              <a:buClr>
                <a:srgbClr val="00007D"/>
              </a:buClr>
              <a:buSzPct val="75000"/>
              <a:buFont typeface="Wingdings" pitchFamily="2" charset="2"/>
              <a:buNone/>
            </a:pPr>
            <a:r>
              <a:rPr lang="en-US" altLang="zh-CN" sz="2400" b="1">
                <a:solidFill>
                  <a:srgbClr val="FF0000"/>
                </a:solidFill>
                <a:latin typeface="Times New Roman" pitchFamily="18" charset="0"/>
                <a:ea typeface="楷体_GB2312"/>
                <a:cs typeface="楷体_GB2312"/>
              </a:rPr>
              <a:t>P.123</a:t>
            </a:r>
            <a:r>
              <a:rPr lang="zh-CN" altLang="en-US" sz="2400" b="1">
                <a:solidFill>
                  <a:srgbClr val="FF0000"/>
                </a:solidFill>
                <a:latin typeface="Times New Roman" pitchFamily="18" charset="0"/>
                <a:ea typeface="楷体_GB2312"/>
                <a:cs typeface="楷体_GB2312"/>
              </a:rPr>
              <a:t>定理</a:t>
            </a:r>
            <a:r>
              <a:rPr lang="en-US" altLang="zh-CN" sz="2400" b="1">
                <a:solidFill>
                  <a:srgbClr val="FF0000"/>
                </a:solidFill>
                <a:latin typeface="Times New Roman" pitchFamily="18" charset="0"/>
                <a:ea typeface="楷体_GB2312"/>
                <a:cs typeface="楷体_GB2312"/>
              </a:rPr>
              <a:t>4</a:t>
            </a:r>
            <a:r>
              <a:rPr lang="zh-CN" altLang="en-US" sz="2400" b="1">
                <a:solidFill>
                  <a:srgbClr val="FF0000"/>
                </a:solidFill>
                <a:latin typeface="Times New Roman" pitchFamily="18" charset="0"/>
                <a:ea typeface="楷体_GB2312"/>
                <a:cs typeface="楷体_GB2312"/>
              </a:rPr>
              <a:t>：</a:t>
            </a:r>
          </a:p>
          <a:p>
            <a:pPr marL="342900" indent="-342900" algn="ctr">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阶矩阵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和对角阵</a:t>
            </a:r>
            <a:r>
              <a:rPr kumimoji="1" lang="zh-CN" altLang="en-US" sz="2400" b="1">
                <a:solidFill>
                  <a:srgbClr val="000000"/>
                </a:solidFill>
                <a:latin typeface="Times New Roman" pitchFamily="18" charset="0"/>
                <a:ea typeface="楷体_GB2312"/>
                <a:cs typeface="楷体_GB2312"/>
              </a:rPr>
              <a:t>相似</a:t>
            </a:r>
          </a:p>
          <a:p>
            <a:pPr marL="342900" indent="-342900" algn="ctr">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当且仅当</a:t>
            </a:r>
          </a:p>
          <a:p>
            <a:pPr marL="342900" indent="-342900" algn="ctr">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个线性无关的特征向量</a:t>
            </a:r>
          </a:p>
        </p:txBody>
      </p:sp>
      <p:sp>
        <p:nvSpPr>
          <p:cNvPr id="230424" name="AutoShape 24"/>
          <p:cNvSpPr>
            <a:spLocks noChangeArrowheads="1"/>
          </p:cNvSpPr>
          <p:nvPr/>
        </p:nvSpPr>
        <p:spPr bwMode="auto">
          <a:xfrm>
            <a:off x="5457825" y="3187700"/>
            <a:ext cx="3213100" cy="1487488"/>
          </a:xfrm>
          <a:prstGeom prst="roundRect">
            <a:avLst>
              <a:gd name="adj" fmla="val 16667"/>
            </a:avLst>
          </a:prstGeom>
          <a:noFill/>
          <a:ln w="19050">
            <a:solidFill>
              <a:srgbClr val="00CC00"/>
            </a:solidFill>
            <a:round/>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FF0000"/>
                </a:solidFill>
                <a:latin typeface="Times New Roman" pitchFamily="18" charset="0"/>
                <a:ea typeface="楷体_GB2312"/>
                <a:cs typeface="楷体_GB2312"/>
              </a:rPr>
              <a:t>推论：</a:t>
            </a:r>
            <a:r>
              <a:rPr lang="zh-CN" altLang="en-US" sz="2400" b="1">
                <a:solidFill>
                  <a:srgbClr val="000000"/>
                </a:solidFill>
                <a:latin typeface="Times New Roman" pitchFamily="18" charset="0"/>
                <a:ea typeface="楷体_GB2312"/>
                <a:cs typeface="楷体_GB2312"/>
              </a:rPr>
              <a:t>如果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个</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不同的特征值，则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和对角阵</a:t>
            </a:r>
            <a:r>
              <a:rPr kumimoji="1" lang="zh-CN" altLang="en-US" sz="2400" b="1">
                <a:solidFill>
                  <a:srgbClr val="000000"/>
                </a:solidFill>
                <a:latin typeface="Times New Roman" pitchFamily="18" charset="0"/>
                <a:ea typeface="楷体_GB2312"/>
                <a:cs typeface="楷体_GB2312"/>
              </a:rPr>
              <a:t>相似．</a:t>
            </a:r>
          </a:p>
        </p:txBody>
      </p:sp>
      <p:sp>
        <p:nvSpPr>
          <p:cNvPr id="230425" name="AutoShape 25"/>
          <p:cNvSpPr>
            <a:spLocks noChangeArrowheads="1"/>
          </p:cNvSpPr>
          <p:nvPr/>
        </p:nvSpPr>
        <p:spPr bwMode="auto">
          <a:xfrm>
            <a:off x="500063" y="447675"/>
            <a:ext cx="1571625" cy="503238"/>
          </a:xfrm>
          <a:prstGeom prst="roundRect">
            <a:avLst>
              <a:gd name="adj" fmla="val 16667"/>
            </a:avLst>
          </a:prstGeom>
          <a:noFill/>
          <a:ln w="28575">
            <a:solidFill>
              <a:srgbClr val="FF00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0405"/>
                                        </p:tgtEl>
                                        <p:attrNameLst>
                                          <p:attrName>style.visibility</p:attrName>
                                        </p:attrNameLst>
                                      </p:cBhvr>
                                      <p:to>
                                        <p:strVal val="visible"/>
                                      </p:to>
                                    </p:set>
                                    <p:animEffect transition="in" filter="box(in)">
                                      <p:cBhvr>
                                        <p:cTn id="7" dur="500"/>
                                        <p:tgtEl>
                                          <p:spTgt spid="2304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0408"/>
                                        </p:tgtEl>
                                        <p:attrNameLst>
                                          <p:attrName>style.visibility</p:attrName>
                                        </p:attrNameLst>
                                      </p:cBhvr>
                                      <p:to>
                                        <p:strVal val="visible"/>
                                      </p:to>
                                    </p:set>
                                    <p:animEffect transition="in" filter="wipe(up)">
                                      <p:cBhvr>
                                        <p:cTn id="12" dur="500"/>
                                        <p:tgtEl>
                                          <p:spTgt spid="230408"/>
                                        </p:tgtEl>
                                      </p:cBhvr>
                                    </p:animEffect>
                                  </p:childTnLst>
                                </p:cTn>
                              </p:par>
                            </p:childTnLst>
                          </p:cTn>
                        </p:par>
                        <p:par>
                          <p:cTn id="13" fill="hold" nodeType="afterGroup">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230407"/>
                                        </p:tgtEl>
                                        <p:attrNameLst>
                                          <p:attrName>style.visibility</p:attrName>
                                        </p:attrNameLst>
                                      </p:cBhvr>
                                      <p:to>
                                        <p:strVal val="visible"/>
                                      </p:to>
                                    </p:set>
                                    <p:animEffect transition="in" filter="box(in)">
                                      <p:cBhvr>
                                        <p:cTn id="16" dur="500"/>
                                        <p:tgtEl>
                                          <p:spTgt spid="23040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0419"/>
                                        </p:tgtEl>
                                        <p:attrNameLst>
                                          <p:attrName>style.visibility</p:attrName>
                                        </p:attrNameLst>
                                      </p:cBhvr>
                                      <p:to>
                                        <p:strVal val="visible"/>
                                      </p:to>
                                    </p:set>
                                    <p:animEffect transition="in" filter="wipe(left)">
                                      <p:cBhvr>
                                        <p:cTn id="21" dur="500"/>
                                        <p:tgtEl>
                                          <p:spTgt spid="230419"/>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230417"/>
                                        </p:tgtEl>
                                        <p:attrNameLst>
                                          <p:attrName>style.visibility</p:attrName>
                                        </p:attrNameLst>
                                      </p:cBhvr>
                                      <p:to>
                                        <p:strVal val="visible"/>
                                      </p:to>
                                    </p:set>
                                    <p:animEffect transition="in" filter="wipe(left)">
                                      <p:cBhvr>
                                        <p:cTn id="25" dur="500"/>
                                        <p:tgtEl>
                                          <p:spTgt spid="23041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0409"/>
                                        </p:tgtEl>
                                        <p:attrNameLst>
                                          <p:attrName>style.visibility</p:attrName>
                                        </p:attrNameLst>
                                      </p:cBhvr>
                                      <p:to>
                                        <p:strVal val="visible"/>
                                      </p:to>
                                    </p:set>
                                    <p:animEffect transition="in" filter="wipe(up)">
                                      <p:cBhvr>
                                        <p:cTn id="30" dur="500"/>
                                        <p:tgtEl>
                                          <p:spTgt spid="230409"/>
                                        </p:tgtEl>
                                      </p:cBhvr>
                                    </p:animEffect>
                                  </p:childTnLst>
                                </p:cTn>
                              </p:par>
                            </p:childTnLst>
                          </p:cTn>
                        </p:par>
                        <p:par>
                          <p:cTn id="31" fill="hold" nodeType="afterGroup">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230412"/>
                                        </p:tgtEl>
                                        <p:attrNameLst>
                                          <p:attrName>style.visibility</p:attrName>
                                        </p:attrNameLst>
                                      </p:cBhvr>
                                      <p:to>
                                        <p:strVal val="visible"/>
                                      </p:to>
                                    </p:set>
                                    <p:animEffect transition="in" filter="box(in)">
                                      <p:cBhvr>
                                        <p:cTn id="34" dur="500"/>
                                        <p:tgtEl>
                                          <p:spTgt spid="2304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3" fill="hold" grpId="0" nodeType="clickEffect">
                                  <p:stCondLst>
                                    <p:cond delay="0"/>
                                  </p:stCondLst>
                                  <p:childTnLst>
                                    <p:set>
                                      <p:cBhvr>
                                        <p:cTn id="38" dur="1" fill="hold">
                                          <p:stCondLst>
                                            <p:cond delay="0"/>
                                          </p:stCondLst>
                                        </p:cTn>
                                        <p:tgtEl>
                                          <p:spTgt spid="230413"/>
                                        </p:tgtEl>
                                        <p:attrNameLst>
                                          <p:attrName>style.visibility</p:attrName>
                                        </p:attrNameLst>
                                      </p:cBhvr>
                                      <p:to>
                                        <p:strVal val="visible"/>
                                      </p:to>
                                    </p:set>
                                    <p:animEffect transition="in" filter="strips(upRight)">
                                      <p:cBhvr>
                                        <p:cTn id="39" dur="500"/>
                                        <p:tgtEl>
                                          <p:spTgt spid="23041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8" presetClass="entr" presetSubtype="9" fill="hold" grpId="0" nodeType="clickEffect">
                                  <p:stCondLst>
                                    <p:cond delay="0"/>
                                  </p:stCondLst>
                                  <p:childTnLst>
                                    <p:set>
                                      <p:cBhvr>
                                        <p:cTn id="43" dur="1" fill="hold">
                                          <p:stCondLst>
                                            <p:cond delay="0"/>
                                          </p:stCondLst>
                                        </p:cTn>
                                        <p:tgtEl>
                                          <p:spTgt spid="230414"/>
                                        </p:tgtEl>
                                        <p:attrNameLst>
                                          <p:attrName>style.visibility</p:attrName>
                                        </p:attrNameLst>
                                      </p:cBhvr>
                                      <p:to>
                                        <p:strVal val="visible"/>
                                      </p:to>
                                    </p:set>
                                    <p:animEffect transition="in" filter="strips(upLeft)">
                                      <p:cBhvr>
                                        <p:cTn id="44" dur="500"/>
                                        <p:tgtEl>
                                          <p:spTgt spid="23041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30415"/>
                                        </p:tgtEl>
                                        <p:attrNameLst>
                                          <p:attrName>style.visibility</p:attrName>
                                        </p:attrNameLst>
                                      </p:cBhvr>
                                      <p:to>
                                        <p:strVal val="visible"/>
                                      </p:to>
                                    </p:set>
                                    <p:animEffect transition="in" filter="wipe(down)">
                                      <p:cBhvr>
                                        <p:cTn id="49" dur="500"/>
                                        <p:tgtEl>
                                          <p:spTgt spid="23041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30416"/>
                                        </p:tgtEl>
                                        <p:attrNameLst>
                                          <p:attrName>style.visibility</p:attrName>
                                        </p:attrNameLst>
                                      </p:cBhvr>
                                      <p:to>
                                        <p:strVal val="visible"/>
                                      </p:to>
                                    </p:set>
                                    <p:animEffect transition="in" filter="wipe(down)">
                                      <p:cBhvr>
                                        <p:cTn id="54" dur="500"/>
                                        <p:tgtEl>
                                          <p:spTgt spid="230416"/>
                                        </p:tgtEl>
                                      </p:cBhvr>
                                    </p:animEffect>
                                  </p:childTnLst>
                                </p:cTn>
                              </p:par>
                            </p:childTnLst>
                          </p:cTn>
                        </p:par>
                        <p:par>
                          <p:cTn id="55" fill="hold" nodeType="afterGroup">
                            <p:stCondLst>
                              <p:cond delay="500"/>
                            </p:stCondLst>
                            <p:childTnLst>
                              <p:par>
                                <p:cTn id="56" presetID="19" presetClass="entr" presetSubtype="10" repeatCount="indefinite" fill="hold" grpId="0" nodeType="afterEffect">
                                  <p:stCondLst>
                                    <p:cond delay="0"/>
                                  </p:stCondLst>
                                  <p:endCondLst>
                                    <p:cond evt="onNext" delay="0">
                                      <p:tgtEl>
                                        <p:sldTgt/>
                                      </p:tgtEl>
                                    </p:cond>
                                  </p:endCondLst>
                                  <p:childTnLst>
                                    <p:set>
                                      <p:cBhvr>
                                        <p:cTn id="57" dur="1" fill="hold">
                                          <p:stCondLst>
                                            <p:cond delay="0"/>
                                          </p:stCondLst>
                                        </p:cTn>
                                        <p:tgtEl>
                                          <p:spTgt spid="230421"/>
                                        </p:tgtEl>
                                        <p:attrNameLst>
                                          <p:attrName>style.visibility</p:attrName>
                                        </p:attrNameLst>
                                      </p:cBhvr>
                                      <p:to>
                                        <p:strVal val="visible"/>
                                      </p:to>
                                    </p:set>
                                    <p:anim calcmode="lin" valueType="num">
                                      <p:cBhvr>
                                        <p:cTn id="58" dur="3000" fill="hold"/>
                                        <p:tgtEl>
                                          <p:spTgt spid="230421"/>
                                        </p:tgtEl>
                                        <p:attrNameLst>
                                          <p:attrName>ppt_w</p:attrName>
                                        </p:attrNameLst>
                                      </p:cBhvr>
                                      <p:tavLst>
                                        <p:tav tm="0" fmla="#ppt_w*sin(2.5*pi*$)">
                                          <p:val>
                                            <p:fltVal val="0"/>
                                          </p:val>
                                        </p:tav>
                                        <p:tav tm="100000">
                                          <p:val>
                                            <p:fltVal val="1"/>
                                          </p:val>
                                        </p:tav>
                                      </p:tavLst>
                                    </p:anim>
                                    <p:anim calcmode="lin" valueType="num">
                                      <p:cBhvr>
                                        <p:cTn id="59" dur="3000" fill="hold"/>
                                        <p:tgtEl>
                                          <p:spTgt spid="230421"/>
                                        </p:tgtEl>
                                        <p:attrNameLst>
                                          <p:attrName>ppt_h</p:attrName>
                                        </p:attrNameLst>
                                      </p:cBhvr>
                                      <p:tavLst>
                                        <p:tav tm="0">
                                          <p:val>
                                            <p:strVal val="#ppt_h"/>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0" presetClass="entr" presetSubtype="0" fill="hold" grpId="0" nodeType="clickEffect">
                                  <p:stCondLst>
                                    <p:cond delay="0"/>
                                  </p:stCondLst>
                                  <p:childTnLst>
                                    <p:set>
                                      <p:cBhvr>
                                        <p:cTn id="63" dur="1" fill="hold">
                                          <p:stCondLst>
                                            <p:cond delay="0"/>
                                          </p:stCondLst>
                                        </p:cTn>
                                        <p:tgtEl>
                                          <p:spTgt spid="230425"/>
                                        </p:tgtEl>
                                        <p:attrNameLst>
                                          <p:attrName>style.visibility</p:attrName>
                                        </p:attrNameLst>
                                      </p:cBhvr>
                                      <p:to>
                                        <p:strVal val="visible"/>
                                      </p:to>
                                    </p:set>
                                    <p:animEffect transition="in" filter="wedge">
                                      <p:cBhvr>
                                        <p:cTn id="64" dur="1000"/>
                                        <p:tgtEl>
                                          <p:spTgt spid="23042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0" presetClass="entr" presetSubtype="0" fill="hold" grpId="0" nodeType="clickEffect">
                                  <p:stCondLst>
                                    <p:cond delay="0"/>
                                  </p:stCondLst>
                                  <p:childTnLst>
                                    <p:set>
                                      <p:cBhvr>
                                        <p:cTn id="68" dur="1" fill="hold">
                                          <p:stCondLst>
                                            <p:cond delay="0"/>
                                          </p:stCondLst>
                                        </p:cTn>
                                        <p:tgtEl>
                                          <p:spTgt spid="230423"/>
                                        </p:tgtEl>
                                        <p:attrNameLst>
                                          <p:attrName>style.visibility</p:attrName>
                                        </p:attrNameLst>
                                      </p:cBhvr>
                                      <p:to>
                                        <p:strVal val="visible"/>
                                      </p:to>
                                    </p:set>
                                    <p:animEffect transition="in" filter="wedge">
                                      <p:cBhvr>
                                        <p:cTn id="69" dur="1000"/>
                                        <p:tgtEl>
                                          <p:spTgt spid="23042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0" presetClass="entr" presetSubtype="0" fill="hold" grpId="0" nodeType="clickEffect">
                                  <p:stCondLst>
                                    <p:cond delay="0"/>
                                  </p:stCondLst>
                                  <p:childTnLst>
                                    <p:set>
                                      <p:cBhvr>
                                        <p:cTn id="73" dur="1" fill="hold">
                                          <p:stCondLst>
                                            <p:cond delay="0"/>
                                          </p:stCondLst>
                                        </p:cTn>
                                        <p:tgtEl>
                                          <p:spTgt spid="230424"/>
                                        </p:tgtEl>
                                        <p:attrNameLst>
                                          <p:attrName>style.visibility</p:attrName>
                                        </p:attrNameLst>
                                      </p:cBhvr>
                                      <p:to>
                                        <p:strVal val="visible"/>
                                      </p:to>
                                    </p:set>
                                    <p:animEffect transition="in" filter="wedge">
                                      <p:cBhvr>
                                        <p:cTn id="74" dur="1000"/>
                                        <p:tgtEl>
                                          <p:spTgt spid="23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5" grpId="0"/>
      <p:bldP spid="230407" grpId="0"/>
      <p:bldP spid="230408" grpId="0" animBg="1"/>
      <p:bldP spid="230409" grpId="0" animBg="1"/>
      <p:bldP spid="230412" grpId="0"/>
      <p:bldP spid="230413" grpId="0" animBg="1"/>
      <p:bldP spid="230414" grpId="0" animBg="1"/>
      <p:bldP spid="230415" grpId="0" animBg="1"/>
      <p:bldP spid="230416" grpId="0" animBg="1"/>
      <p:bldP spid="230419" grpId="0"/>
      <p:bldP spid="230421" grpId="0"/>
      <p:bldP spid="230423" grpId="0" animBg="1"/>
      <p:bldP spid="230424" grpId="0" animBg="1"/>
      <p:bldP spid="230425" grpId="0" animBg="1"/>
    </p:bldLst>
  </p:timing>
</p:sld>
</file>

<file path=ppt/slides/slide471.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446914"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latin typeface="楷体_GB2312"/>
              </a:rPr>
              <a:t>§</a:t>
            </a:r>
            <a:r>
              <a:rPr kumimoji="1" lang="en-US" altLang="zh-CN" sz="3600" b="1" smtClean="0">
                <a:solidFill>
                  <a:srgbClr val="CC0099"/>
                </a:solidFill>
              </a:rPr>
              <a:t>4</a:t>
            </a:r>
            <a:r>
              <a:rPr kumimoji="1" lang="en-US" altLang="zh-CN" sz="3600" b="1" smtClean="0">
                <a:solidFill>
                  <a:srgbClr val="CC0099"/>
                </a:solidFill>
                <a:latin typeface="楷体_GB2312"/>
              </a:rPr>
              <a:t>  </a:t>
            </a:r>
            <a:r>
              <a:rPr kumimoji="1" lang="zh-CN" altLang="en-US" sz="3600" b="1" smtClean="0">
                <a:solidFill>
                  <a:srgbClr val="CC0099"/>
                </a:solidFill>
                <a:latin typeface="楷体_GB2312"/>
              </a:rPr>
              <a:t>对称矩阵的对角化</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457200" y="455613"/>
            <a:ext cx="8231188" cy="1443037"/>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是方阵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a:t>
            </a:r>
            <a:r>
              <a:rPr kumimoji="1" lang="en-US" altLang="zh-CN" sz="2400" b="1" i="1" baseline="-25000">
                <a:solidFill>
                  <a:srgbClr val="000000"/>
                </a:solidFill>
                <a:latin typeface="Times New Roman" pitchFamily="18" charset="0"/>
                <a:ea typeface="楷体_GB2312"/>
                <a:cs typeface="楷体_GB2312"/>
              </a:rPr>
              <a:t>m </a:t>
            </a:r>
            <a:r>
              <a:rPr lang="zh-CN" altLang="en-US" sz="2400" b="1">
                <a:solidFill>
                  <a:srgbClr val="000000"/>
                </a:solidFill>
                <a:latin typeface="Times New Roman" pitchFamily="18" charset="0"/>
                <a:ea typeface="楷体_GB2312"/>
                <a:cs typeface="楷体_GB2312"/>
              </a:rPr>
              <a:t>依</a:t>
            </a: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次是与之对应的特征向量，如果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各不相同，则</a:t>
            </a:r>
          </a:p>
          <a:p>
            <a:pPr marL="342900" indent="-342900">
              <a:lnSpc>
                <a:spcPct val="110000"/>
              </a:lnSpc>
              <a:spcBef>
                <a:spcPct val="20000"/>
              </a:spcBef>
              <a:buClr>
                <a:srgbClr val="0000FF"/>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线性无关．</a:t>
            </a:r>
            <a:r>
              <a:rPr lang="zh-CN" altLang="en-US" sz="2400" b="1">
                <a:solidFill>
                  <a:srgbClr val="0000FF"/>
                </a:solidFill>
                <a:latin typeface="Times New Roman" pitchFamily="18" charset="0"/>
                <a:ea typeface="楷体_GB2312"/>
                <a:cs typeface="楷体_GB2312"/>
              </a:rPr>
              <a:t> （</a:t>
            </a:r>
            <a:r>
              <a:rPr lang="en-US" altLang="zh-CN" sz="2400" b="1">
                <a:solidFill>
                  <a:srgbClr val="0000FF"/>
                </a:solidFill>
                <a:latin typeface="Times New Roman" pitchFamily="18" charset="0"/>
                <a:ea typeface="楷体_GB2312"/>
                <a:cs typeface="楷体_GB2312"/>
              </a:rPr>
              <a:t>P.120</a:t>
            </a:r>
            <a:r>
              <a:rPr lang="zh-CN" altLang="en-US" sz="2400" b="1">
                <a:solidFill>
                  <a:srgbClr val="0000FF"/>
                </a:solidFill>
                <a:latin typeface="Times New Roman" pitchFamily="18" charset="0"/>
                <a:ea typeface="楷体_GB2312"/>
                <a:cs typeface="楷体_GB2312"/>
              </a:rPr>
              <a:t>定理</a:t>
            </a:r>
            <a:r>
              <a:rPr lang="en-US" altLang="zh-CN" sz="2400" b="1">
                <a:solidFill>
                  <a:srgbClr val="0000FF"/>
                </a:solidFill>
                <a:latin typeface="Times New Roman" pitchFamily="18" charset="0"/>
                <a:ea typeface="楷体_GB2312"/>
                <a:cs typeface="楷体_GB2312"/>
              </a:rPr>
              <a:t>2</a:t>
            </a:r>
            <a:r>
              <a:rPr lang="zh-CN" altLang="en-US" sz="2400" b="1">
                <a:solidFill>
                  <a:srgbClr val="0000FF"/>
                </a:solidFill>
                <a:latin typeface="Times New Roman" pitchFamily="18" charset="0"/>
                <a:ea typeface="楷体_GB2312"/>
                <a:cs typeface="楷体_GB2312"/>
              </a:rPr>
              <a:t>）</a:t>
            </a:r>
            <a:endParaRPr lang="en-US" altLang="zh-CN" sz="2400" b="1">
              <a:solidFill>
                <a:srgbClr val="0000FF"/>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221186">
                                            <p:txEl>
                                              <p:pRg st="0" end="0"/>
                                            </p:txEl>
                                          </p:spTgt>
                                        </p:tgtEl>
                                        <p:attrNameLst>
                                          <p:attrName>style.visibility</p:attrName>
                                        </p:attrNameLst>
                                      </p:cBhvr>
                                      <p:to>
                                        <p:strVal val="visible"/>
                                      </p:to>
                                    </p:set>
                                  </p:childTnLst>
                                </p:cTn>
                              </p:par>
                            </p:childTnLst>
                          </p:cTn>
                        </p:par>
                        <p:par>
                          <p:cTn id="7" fill="hold" nodeType="afterGroup">
                            <p:stCondLst>
                              <p:cond delay="3301"/>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221186">
                                            <p:txEl>
                                              <p:pRg st="1" end="1"/>
                                            </p:txEl>
                                          </p:spTgt>
                                        </p:tgtEl>
                                        <p:attrNameLst>
                                          <p:attrName>style.visibility</p:attrName>
                                        </p:attrNameLst>
                                      </p:cBhvr>
                                      <p:to>
                                        <p:strVal val="visible"/>
                                      </p:to>
                                    </p:set>
                                  </p:childTnLst>
                                </p:cTn>
                              </p:par>
                            </p:childTnLst>
                          </p:cTn>
                        </p:par>
                        <p:par>
                          <p:cTn id="10" fill="hold" nodeType="afterGroup">
                            <p:stCondLst>
                              <p:cond delay="6202"/>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2211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5" name="Rectangle 5"/>
          <p:cNvSpPr>
            <a:spLocks noChangeArrowheads="1"/>
          </p:cNvSpPr>
          <p:nvPr/>
        </p:nvSpPr>
        <p:spPr bwMode="auto">
          <a:xfrm>
            <a:off x="468313" y="455613"/>
            <a:ext cx="5767387"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可逆矩阵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，满足 </a:t>
            </a:r>
            <a:r>
              <a:rPr lang="en-US" altLang="zh-CN" sz="2400" b="1" i="1">
                <a:solidFill>
                  <a:srgbClr val="000000"/>
                </a:solidFill>
                <a:latin typeface="Times New Roman" pitchFamily="18" charset="0"/>
                <a:ea typeface="楷体_GB2312"/>
                <a:cs typeface="楷体_GB2312"/>
              </a:rPr>
              <a:t>P </a:t>
            </a:r>
            <a:r>
              <a:rPr lang="en-US" altLang="en-US" sz="2400" b="1" i="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FF0000"/>
                </a:solidFill>
                <a:latin typeface="Symbol" pitchFamily="18" charset="2"/>
                <a:ea typeface="楷体_GB2312"/>
                <a:cs typeface="楷体_GB2312"/>
              </a:rPr>
              <a:t>L </a:t>
            </a:r>
            <a:r>
              <a:rPr lang="zh-CN" altLang="en-US" sz="2400" b="1">
                <a:solidFill>
                  <a:srgbClr val="000000"/>
                </a:solidFill>
                <a:latin typeface="Symbol" pitchFamily="18" charset="2"/>
                <a:ea typeface="楷体_GB2312"/>
                <a:cs typeface="楷体_GB2312"/>
              </a:rPr>
              <a:t>（对角阵）</a:t>
            </a:r>
          </a:p>
        </p:txBody>
      </p:sp>
      <p:sp>
        <p:nvSpPr>
          <p:cNvPr id="230407" name="Rectangle 7"/>
          <p:cNvSpPr>
            <a:spLocks noChangeArrowheads="1"/>
          </p:cNvSpPr>
          <p:nvPr/>
        </p:nvSpPr>
        <p:spPr bwMode="auto">
          <a:xfrm>
            <a:off x="2716213" y="1728788"/>
            <a:ext cx="1293812" cy="457200"/>
          </a:xfrm>
          <a:prstGeom prst="rect">
            <a:avLst/>
          </a:prstGeom>
          <a:noFill/>
          <a:ln w="9525">
            <a:noFill/>
            <a:miter lim="800000"/>
            <a:headEnd/>
            <a:tailEnd/>
          </a:ln>
        </p:spPr>
        <p:txBody>
          <a:bodyPr wrap="none">
            <a:spAutoFit/>
          </a:bodyPr>
          <a:lstStyle/>
          <a:p>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a:t>
            </a:r>
            <a:r>
              <a:rPr lang="en-US" altLang="zh-CN" sz="2400" b="1" i="1">
                <a:solidFill>
                  <a:srgbClr val="FF0000"/>
                </a:solidFill>
                <a:latin typeface="Symbol" pitchFamily="18" charset="2"/>
                <a:ea typeface="楷体_GB2312"/>
                <a:cs typeface="楷体_GB2312"/>
              </a:rPr>
              <a:t>L</a:t>
            </a:r>
          </a:p>
        </p:txBody>
      </p:sp>
      <p:sp>
        <p:nvSpPr>
          <p:cNvPr id="230408" name="Line 8"/>
          <p:cNvSpPr>
            <a:spLocks noChangeShapeType="1"/>
          </p:cNvSpPr>
          <p:nvPr/>
        </p:nvSpPr>
        <p:spPr bwMode="auto">
          <a:xfrm>
            <a:off x="3217863" y="960438"/>
            <a:ext cx="0" cy="720725"/>
          </a:xfrm>
          <a:prstGeom prst="line">
            <a:avLst/>
          </a:prstGeom>
          <a:noFill/>
          <a:ln w="28575">
            <a:solidFill>
              <a:srgbClr val="0000FF"/>
            </a:solidFill>
            <a:round/>
            <a:headEnd/>
            <a:tailEnd type="stealth" w="lg" len="lg"/>
          </a:ln>
        </p:spPr>
        <p:txBody>
          <a:bodyPr/>
          <a:lstStyle/>
          <a:p>
            <a:endParaRPr lang="zh-CN" altLang="en-US"/>
          </a:p>
        </p:txBody>
      </p:sp>
      <p:sp>
        <p:nvSpPr>
          <p:cNvPr id="230409" name="Line 9"/>
          <p:cNvSpPr>
            <a:spLocks noChangeShapeType="1"/>
          </p:cNvSpPr>
          <p:nvPr/>
        </p:nvSpPr>
        <p:spPr bwMode="auto">
          <a:xfrm>
            <a:off x="3217863" y="2233613"/>
            <a:ext cx="0" cy="720725"/>
          </a:xfrm>
          <a:prstGeom prst="line">
            <a:avLst/>
          </a:prstGeom>
          <a:noFill/>
          <a:ln w="28575">
            <a:solidFill>
              <a:srgbClr val="0000FF"/>
            </a:solidFill>
            <a:round/>
            <a:headEnd/>
            <a:tailEnd type="stealth" w="lg" len="lg"/>
          </a:ln>
        </p:spPr>
        <p:txBody>
          <a:bodyPr/>
          <a:lstStyle/>
          <a:p>
            <a:endParaRPr lang="zh-CN" altLang="en-US"/>
          </a:p>
        </p:txBody>
      </p:sp>
      <p:sp>
        <p:nvSpPr>
          <p:cNvPr id="230412" name="Rectangle 12"/>
          <p:cNvSpPr>
            <a:spLocks noChangeArrowheads="1"/>
          </p:cNvSpPr>
          <p:nvPr/>
        </p:nvSpPr>
        <p:spPr bwMode="auto">
          <a:xfrm>
            <a:off x="1682750" y="3001963"/>
            <a:ext cx="3357563" cy="457200"/>
          </a:xfrm>
          <a:prstGeom prst="rect">
            <a:avLst/>
          </a:prstGeom>
          <a:noFill/>
          <a:ln w="9525">
            <a:noFill/>
            <a:miter lim="800000"/>
            <a:headEnd/>
            <a:tailEnd/>
          </a:ln>
        </p:spPr>
        <p:txBody>
          <a:bodyPr wrap="none">
            <a:spAutoFit/>
          </a:bodyPr>
          <a:lstStyle/>
          <a:p>
            <a:r>
              <a:rPr lang="en-US" altLang="zh-CN" sz="2400" b="1" i="1">
                <a:solidFill>
                  <a:srgbClr val="000000"/>
                </a:solidFill>
                <a:latin typeface="Times New Roman" pitchFamily="18" charset="0"/>
                <a:ea typeface="楷体_GB2312"/>
                <a:cs typeface="楷体_GB2312"/>
              </a:rPr>
              <a:t>Ap</a:t>
            </a:r>
            <a:r>
              <a:rPr lang="en-US" altLang="zh-CN" sz="2400" b="1" i="1" baseline="-25000">
                <a:solidFill>
                  <a:srgbClr val="00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 </a:t>
            </a:r>
            <a:r>
              <a:rPr lang="en-US" altLang="zh-CN" sz="2400" b="1" i="1">
                <a:solidFill>
                  <a:srgbClr val="0000FF"/>
                </a:solidFill>
                <a:latin typeface="Symbol" pitchFamily="18" charset="2"/>
                <a:ea typeface="楷体_GB2312"/>
                <a:cs typeface="楷体_GB2312"/>
              </a:rPr>
              <a:t>l</a:t>
            </a:r>
            <a:r>
              <a:rPr lang="en-US" altLang="zh-CN" sz="2400" b="1" i="1" baseline="-25000">
                <a:solidFill>
                  <a:srgbClr val="0000FF"/>
                </a:solidFill>
                <a:latin typeface="Times New Roman" pitchFamily="18" charset="0"/>
                <a:ea typeface="楷体_GB2312"/>
                <a:cs typeface="楷体_GB2312"/>
              </a:rPr>
              <a:t>i</a:t>
            </a:r>
            <a:r>
              <a:rPr lang="en-US" altLang="zh-CN" sz="2400" b="1">
                <a:solidFill>
                  <a:srgbClr val="FF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p</a:t>
            </a:r>
            <a:r>
              <a:rPr lang="en-US" altLang="zh-CN" sz="2400" b="1" i="1" baseline="-25000">
                <a:solidFill>
                  <a:srgbClr val="FF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 1, 2, …, </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a:t>
            </a:r>
          </a:p>
        </p:txBody>
      </p:sp>
      <p:sp>
        <p:nvSpPr>
          <p:cNvPr id="230413" name="AutoShape 13"/>
          <p:cNvSpPr>
            <a:spLocks noChangeArrowheads="1"/>
          </p:cNvSpPr>
          <p:nvPr/>
        </p:nvSpPr>
        <p:spPr bwMode="auto">
          <a:xfrm>
            <a:off x="571500" y="3606800"/>
            <a:ext cx="1708150" cy="1077913"/>
          </a:xfrm>
          <a:prstGeom prst="cloudCallout">
            <a:avLst>
              <a:gd name="adj1" fmla="val 73375"/>
              <a:gd name="adj2" fmla="val -63657"/>
            </a:avLst>
          </a:prstGeom>
          <a:solidFill>
            <a:srgbClr val="FFFFCC"/>
          </a:solidFill>
          <a:ln w="19050">
            <a:solidFill>
              <a:srgbClr val="00CC00"/>
            </a:solidFill>
            <a:round/>
            <a:headEnd/>
            <a:tailEnd/>
          </a:ln>
        </p:spPr>
        <p:txBody>
          <a:bodyPr>
            <a:spAutoFit/>
          </a:bodyPr>
          <a:lstStyle/>
          <a:p>
            <a:pPr algn="ctr"/>
            <a:r>
              <a:rPr lang="en-US" altLang="zh-CN" sz="2000" b="1" i="1">
                <a:solidFill>
                  <a:srgbClr val="0000FF"/>
                </a:solidFill>
                <a:latin typeface="Times New Roman" pitchFamily="18" charset="0"/>
                <a:ea typeface="楷体_GB2312"/>
                <a:cs typeface="楷体_GB2312"/>
              </a:rPr>
              <a:t>A</a:t>
            </a:r>
            <a:r>
              <a:rPr lang="en-US" altLang="zh-CN" sz="2000" b="1">
                <a:solidFill>
                  <a:srgbClr val="0000FF"/>
                </a:solidFill>
                <a:latin typeface="Times New Roman" pitchFamily="18" charset="0"/>
                <a:ea typeface="楷体_GB2312"/>
                <a:cs typeface="楷体_GB2312"/>
              </a:rPr>
              <a:t> </a:t>
            </a:r>
            <a:r>
              <a:rPr lang="zh-CN" altLang="en-US" sz="2000" b="1">
                <a:solidFill>
                  <a:srgbClr val="0000FF"/>
                </a:solidFill>
                <a:latin typeface="Times New Roman" pitchFamily="18" charset="0"/>
                <a:ea typeface="楷体_GB2312"/>
                <a:cs typeface="楷体_GB2312"/>
              </a:rPr>
              <a:t>的</a:t>
            </a:r>
          </a:p>
          <a:p>
            <a:pPr algn="ctr"/>
            <a:r>
              <a:rPr lang="zh-CN" altLang="en-US" sz="2000" b="1">
                <a:solidFill>
                  <a:srgbClr val="0000FF"/>
                </a:solidFill>
                <a:latin typeface="Times New Roman" pitchFamily="18" charset="0"/>
                <a:ea typeface="楷体_GB2312"/>
                <a:cs typeface="楷体_GB2312"/>
              </a:rPr>
              <a:t>特征值</a:t>
            </a:r>
          </a:p>
        </p:txBody>
      </p:sp>
      <p:sp>
        <p:nvSpPr>
          <p:cNvPr id="230414" name="AutoShape 14"/>
          <p:cNvSpPr>
            <a:spLocks noChangeArrowheads="1"/>
          </p:cNvSpPr>
          <p:nvPr/>
        </p:nvSpPr>
        <p:spPr bwMode="auto">
          <a:xfrm flipH="1">
            <a:off x="3289300" y="3606800"/>
            <a:ext cx="1944688" cy="1036638"/>
          </a:xfrm>
          <a:prstGeom prst="cloudCallout">
            <a:avLst>
              <a:gd name="adj1" fmla="val 67060"/>
              <a:gd name="adj2" fmla="val -62713"/>
            </a:avLst>
          </a:prstGeom>
          <a:solidFill>
            <a:srgbClr val="FFFFCC"/>
          </a:solidFill>
          <a:ln w="19050">
            <a:solidFill>
              <a:srgbClr val="00CC00"/>
            </a:solidFill>
            <a:round/>
            <a:headEnd/>
            <a:tailEnd/>
          </a:ln>
        </p:spPr>
        <p:txBody>
          <a:bodyPr/>
          <a:lstStyle/>
          <a:p>
            <a:pPr algn="ctr"/>
            <a:r>
              <a:rPr lang="zh-CN" altLang="en-US" sz="2000" b="1">
                <a:solidFill>
                  <a:srgbClr val="FF0000"/>
                </a:solidFill>
                <a:latin typeface="Times New Roman" pitchFamily="18" charset="0"/>
                <a:ea typeface="楷体_GB2312"/>
                <a:cs typeface="楷体_GB2312"/>
              </a:rPr>
              <a:t>对应的</a:t>
            </a:r>
          </a:p>
          <a:p>
            <a:pPr algn="ctr"/>
            <a:r>
              <a:rPr lang="zh-CN" altLang="en-US" sz="2000" b="1">
                <a:solidFill>
                  <a:srgbClr val="FF0000"/>
                </a:solidFill>
                <a:latin typeface="Times New Roman" pitchFamily="18" charset="0"/>
                <a:ea typeface="楷体_GB2312"/>
                <a:cs typeface="楷体_GB2312"/>
              </a:rPr>
              <a:t>特征向量</a:t>
            </a:r>
          </a:p>
        </p:txBody>
      </p:sp>
      <p:sp>
        <p:nvSpPr>
          <p:cNvPr id="230415" name="Line 15"/>
          <p:cNvSpPr>
            <a:spLocks noChangeShapeType="1"/>
          </p:cNvSpPr>
          <p:nvPr/>
        </p:nvSpPr>
        <p:spPr bwMode="auto">
          <a:xfrm flipV="1">
            <a:off x="3360738" y="2233613"/>
            <a:ext cx="0" cy="720725"/>
          </a:xfrm>
          <a:prstGeom prst="line">
            <a:avLst/>
          </a:prstGeom>
          <a:noFill/>
          <a:ln w="28575">
            <a:solidFill>
              <a:srgbClr val="FF0000"/>
            </a:solidFill>
            <a:round/>
            <a:headEnd/>
            <a:tailEnd type="stealth" w="lg" len="lg"/>
          </a:ln>
        </p:spPr>
        <p:txBody>
          <a:bodyPr/>
          <a:lstStyle/>
          <a:p>
            <a:endParaRPr lang="zh-CN" altLang="en-US"/>
          </a:p>
        </p:txBody>
      </p:sp>
      <p:sp>
        <p:nvSpPr>
          <p:cNvPr id="230416" name="Line 16"/>
          <p:cNvSpPr>
            <a:spLocks noChangeShapeType="1"/>
          </p:cNvSpPr>
          <p:nvPr/>
        </p:nvSpPr>
        <p:spPr bwMode="auto">
          <a:xfrm flipV="1">
            <a:off x="3360738" y="960438"/>
            <a:ext cx="0" cy="720725"/>
          </a:xfrm>
          <a:prstGeom prst="line">
            <a:avLst/>
          </a:prstGeom>
          <a:noFill/>
          <a:ln w="28575">
            <a:solidFill>
              <a:srgbClr val="FF0000"/>
            </a:solidFill>
            <a:round/>
            <a:headEnd/>
            <a:tailEnd type="stealth" w="lg" len="lg"/>
          </a:ln>
        </p:spPr>
        <p:txBody>
          <a:bodyPr/>
          <a:lstStyle/>
          <a:p>
            <a:endParaRPr lang="zh-CN" altLang="en-US"/>
          </a:p>
        </p:txBody>
      </p:sp>
      <p:graphicFrame>
        <p:nvGraphicFramePr>
          <p:cNvPr id="230417" name="Object 3"/>
          <p:cNvGraphicFramePr>
            <a:graphicFrameLocks noChangeAspect="1"/>
          </p:cNvGraphicFramePr>
          <p:nvPr/>
        </p:nvGraphicFramePr>
        <p:xfrm>
          <a:off x="1109663" y="4797425"/>
          <a:ext cx="6521450" cy="1874838"/>
        </p:xfrm>
        <a:graphic>
          <a:graphicData uri="http://schemas.openxmlformats.org/presentationml/2006/ole">
            <mc:AlternateContent xmlns:mc="http://schemas.openxmlformats.org/markup-compatibility/2006">
              <mc:Choice xmlns:v="urn:schemas-microsoft-com:vml" Requires="v">
                <p:oleObj spid="_x0000_s345107" name="Equation" r:id="rId3" imgW="3263900" imgH="939800" progId="">
                  <p:embed/>
                </p:oleObj>
              </mc:Choice>
              <mc:Fallback>
                <p:oleObj name="Equation" r:id="rId3" imgW="3263900" imgH="939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63" y="4797425"/>
                        <a:ext cx="6521450" cy="1874838"/>
                      </a:xfrm>
                      <a:prstGeom prst="rect">
                        <a:avLst/>
                      </a:prstGeom>
                      <a:solidFill>
                        <a:srgbClr val="CCCC00">
                          <a:alpha val="70195"/>
                        </a:srgb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30419" name="Rectangle 19"/>
          <p:cNvSpPr>
            <a:spLocks noChangeArrowheads="1"/>
          </p:cNvSpPr>
          <p:nvPr/>
        </p:nvSpPr>
        <p:spPr bwMode="auto">
          <a:xfrm>
            <a:off x="290513" y="4797425"/>
            <a:ext cx="796925"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其中</a:t>
            </a:r>
          </a:p>
        </p:txBody>
      </p:sp>
      <p:sp>
        <p:nvSpPr>
          <p:cNvPr id="230421" name="Rectangle 21"/>
          <p:cNvSpPr>
            <a:spLocks noChangeArrowheads="1"/>
          </p:cNvSpPr>
          <p:nvPr/>
        </p:nvSpPr>
        <p:spPr bwMode="auto">
          <a:xfrm>
            <a:off x="3475038" y="981075"/>
            <a:ext cx="412750" cy="641350"/>
          </a:xfrm>
          <a:prstGeom prst="rect">
            <a:avLst/>
          </a:prstGeom>
          <a:noFill/>
          <a:ln w="9525">
            <a:noFill/>
            <a:miter lim="800000"/>
            <a:headEnd/>
            <a:tailEnd/>
          </a:ln>
        </p:spPr>
        <p:txBody>
          <a:bodyPr wrap="none">
            <a:spAutoFit/>
          </a:bodyPr>
          <a:lstStyle/>
          <a:p>
            <a:r>
              <a:rPr lang="en-US" altLang="zh-CN" sz="3600" b="1">
                <a:solidFill>
                  <a:srgbClr val="FF0000"/>
                </a:solidFill>
                <a:latin typeface="Times New Roman" pitchFamily="18" charset="0"/>
                <a:ea typeface="楷体_GB2312"/>
                <a:cs typeface="楷体_GB2312"/>
              </a:rPr>
              <a:t>?</a:t>
            </a:r>
          </a:p>
        </p:txBody>
      </p:sp>
      <p:sp>
        <p:nvSpPr>
          <p:cNvPr id="230425" name="AutoShape 25"/>
          <p:cNvSpPr>
            <a:spLocks noChangeArrowheads="1"/>
          </p:cNvSpPr>
          <p:nvPr/>
        </p:nvSpPr>
        <p:spPr bwMode="auto">
          <a:xfrm>
            <a:off x="523875" y="447675"/>
            <a:ext cx="1571625" cy="503238"/>
          </a:xfrm>
          <a:prstGeom prst="roundRect">
            <a:avLst>
              <a:gd name="adj" fmla="val 16667"/>
            </a:avLst>
          </a:prstGeom>
          <a:noFill/>
          <a:ln w="28575">
            <a:solidFill>
              <a:srgbClr val="FF00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cxnSp>
        <p:nvCxnSpPr>
          <p:cNvPr id="18" name="直接箭头连接符 17"/>
          <p:cNvCxnSpPr>
            <a:cxnSpLocks noChangeShapeType="1"/>
          </p:cNvCxnSpPr>
          <p:nvPr/>
        </p:nvCxnSpPr>
        <p:spPr bwMode="auto">
          <a:xfrm>
            <a:off x="5143500" y="3203575"/>
            <a:ext cx="928688" cy="1588"/>
          </a:xfrm>
          <a:prstGeom prst="straightConnector1">
            <a:avLst/>
          </a:prstGeom>
          <a:noFill/>
          <a:ln w="28575" algn="ctr">
            <a:solidFill>
              <a:srgbClr val="FF0000"/>
            </a:solidFill>
            <a:round/>
            <a:headEnd type="stealth" w="lg" len="lg"/>
            <a:tailEnd type="none" w="lg" len="lg"/>
          </a:ln>
        </p:spPr>
      </p:cxnSp>
      <p:cxnSp>
        <p:nvCxnSpPr>
          <p:cNvPr id="19" name="直接箭头连接符 18"/>
          <p:cNvCxnSpPr>
            <a:cxnSpLocks noChangeShapeType="1"/>
          </p:cNvCxnSpPr>
          <p:nvPr/>
        </p:nvCxnSpPr>
        <p:spPr bwMode="auto">
          <a:xfrm>
            <a:off x="5143500" y="3355975"/>
            <a:ext cx="928688" cy="1588"/>
          </a:xfrm>
          <a:prstGeom prst="straightConnector1">
            <a:avLst/>
          </a:prstGeom>
          <a:noFill/>
          <a:ln w="28575" algn="ctr">
            <a:solidFill>
              <a:srgbClr val="0000FF"/>
            </a:solidFill>
            <a:round/>
            <a:headEnd type="none" w="lg" len="lg"/>
            <a:tailEnd type="stealth" w="lg" len="lg"/>
          </a:ln>
        </p:spPr>
      </p:cxnSp>
      <p:sp>
        <p:nvSpPr>
          <p:cNvPr id="20" name="Rectangle 12"/>
          <p:cNvSpPr>
            <a:spLocks noChangeArrowheads="1"/>
          </p:cNvSpPr>
          <p:nvPr/>
        </p:nvSpPr>
        <p:spPr bwMode="auto">
          <a:xfrm>
            <a:off x="6143625" y="3043238"/>
            <a:ext cx="2244725" cy="457200"/>
          </a:xfrm>
          <a:prstGeom prst="rect">
            <a:avLst/>
          </a:prstGeom>
          <a:noFill/>
          <a:ln w="9525">
            <a:noFill/>
            <a:miter lim="800000"/>
            <a:headEnd/>
            <a:tailEnd/>
          </a:ln>
        </p:spPr>
        <p:txBody>
          <a:bodyPr wrap="none">
            <a:spAutoFit/>
          </a:bodyPr>
          <a:lstStyle/>
          <a:p>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i="1">
                <a:solidFill>
                  <a:srgbClr val="000000"/>
                </a:solidFill>
                <a:latin typeface="Symbol" pitchFamily="18" charset="2"/>
                <a:ea typeface="楷体_GB2312"/>
                <a:cs typeface="楷体_GB2312"/>
              </a:rPr>
              <a:t>l</a:t>
            </a:r>
            <a:r>
              <a:rPr lang="en-US" altLang="zh-CN" sz="2400" b="1" i="1" baseline="-25000">
                <a:solidFill>
                  <a:srgbClr val="000000"/>
                </a:solidFill>
                <a:latin typeface="Times New Roman" pitchFamily="18" charset="0"/>
                <a:ea typeface="楷体_GB2312"/>
                <a:cs typeface="楷体_GB2312"/>
              </a:rPr>
              <a:t>i </a:t>
            </a:r>
            <a:r>
              <a:rPr lang="en-US" altLang="zh-CN" sz="2400" b="1" i="1">
                <a:solidFill>
                  <a:srgbClr val="000000"/>
                </a:solidFill>
                <a:latin typeface="Times New Roman" pitchFamily="18" charset="0"/>
                <a:ea typeface="楷体_GB2312"/>
                <a:cs typeface="楷体_GB2312"/>
              </a:rPr>
              <a:t>E</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a:t>
            </a:r>
            <a:r>
              <a:rPr lang="en-US" altLang="zh-CN" sz="2400" b="1" i="1" baseline="-25000">
                <a:solidFill>
                  <a:srgbClr val="00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 0   </a:t>
            </a:r>
          </a:p>
        </p:txBody>
      </p:sp>
      <p:sp>
        <p:nvSpPr>
          <p:cNvPr id="2" name="Line 8"/>
          <p:cNvSpPr>
            <a:spLocks noChangeShapeType="1"/>
          </p:cNvSpPr>
          <p:nvPr/>
        </p:nvSpPr>
        <p:spPr bwMode="auto">
          <a:xfrm>
            <a:off x="1258888" y="960438"/>
            <a:ext cx="0" cy="720725"/>
          </a:xfrm>
          <a:prstGeom prst="line">
            <a:avLst/>
          </a:prstGeom>
          <a:noFill/>
          <a:ln w="28575">
            <a:solidFill>
              <a:srgbClr val="0000FF"/>
            </a:solidFill>
            <a:round/>
            <a:headEnd/>
            <a:tailEnd type="stealth" w="lg" len="lg"/>
          </a:ln>
        </p:spPr>
        <p:txBody>
          <a:bodyPr/>
          <a:lstStyle/>
          <a:p>
            <a:endParaRPr lang="zh-CN" altLang="en-US"/>
          </a:p>
        </p:txBody>
      </p:sp>
      <p:sp>
        <p:nvSpPr>
          <p:cNvPr id="3" name="Line 16"/>
          <p:cNvSpPr>
            <a:spLocks noChangeShapeType="1"/>
          </p:cNvSpPr>
          <p:nvPr/>
        </p:nvSpPr>
        <p:spPr bwMode="auto">
          <a:xfrm flipV="1">
            <a:off x="1401763" y="960438"/>
            <a:ext cx="0" cy="720725"/>
          </a:xfrm>
          <a:prstGeom prst="line">
            <a:avLst/>
          </a:prstGeom>
          <a:noFill/>
          <a:ln w="28575">
            <a:solidFill>
              <a:srgbClr val="FF0000"/>
            </a:solidFill>
            <a:round/>
            <a:headEnd/>
            <a:tailEnd type="stealth" w="lg" len="lg"/>
          </a:ln>
        </p:spPr>
        <p:txBody>
          <a:bodyPr/>
          <a:lstStyle/>
          <a:p>
            <a:endParaRPr lang="zh-CN" altLang="en-US"/>
          </a:p>
        </p:txBody>
      </p:sp>
      <p:sp>
        <p:nvSpPr>
          <p:cNvPr id="46100" name="Rectangle 20"/>
          <p:cNvSpPr>
            <a:spLocks noChangeArrowheads="1"/>
          </p:cNvSpPr>
          <p:nvPr/>
        </p:nvSpPr>
        <p:spPr bwMode="auto">
          <a:xfrm>
            <a:off x="614363" y="1700213"/>
            <a:ext cx="1441450" cy="118745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 </a:t>
            </a:r>
            <a:r>
              <a:rPr kumimoji="1" lang="zh-CN" altLang="en-US" sz="2400" b="1">
                <a:solidFill>
                  <a:srgbClr val="000000"/>
                </a:solidFill>
                <a:latin typeface="Times New Roman" pitchFamily="18" charset="0"/>
                <a:ea typeface="楷体_GB2312"/>
                <a:cs typeface="楷体_GB2312"/>
              </a:rPr>
              <a:t>的</a:t>
            </a:r>
          </a:p>
          <a:p>
            <a:r>
              <a:rPr kumimoji="1" lang="zh-CN" altLang="en-US" sz="2400" b="1">
                <a:solidFill>
                  <a:srgbClr val="000000"/>
                </a:solidFill>
                <a:latin typeface="Times New Roman" pitchFamily="18" charset="0"/>
                <a:ea typeface="楷体_GB2312"/>
                <a:cs typeface="楷体_GB2312"/>
              </a:rPr>
              <a:t>列向量组</a:t>
            </a:r>
          </a:p>
          <a:p>
            <a:r>
              <a:rPr kumimoji="1" lang="zh-CN" altLang="en-US" sz="2400" b="1">
                <a:solidFill>
                  <a:srgbClr val="000000"/>
                </a:solidFill>
                <a:latin typeface="Times New Roman" pitchFamily="18" charset="0"/>
                <a:ea typeface="楷体_GB2312"/>
                <a:cs typeface="楷体_GB2312"/>
              </a:rPr>
              <a:t>线性无关</a:t>
            </a:r>
            <a:endParaRPr kumimoji="1" lang="en-US" altLang="zh-CN" sz="2400"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0405"/>
                                        </p:tgtEl>
                                        <p:attrNameLst>
                                          <p:attrName>style.visibility</p:attrName>
                                        </p:attrNameLst>
                                      </p:cBhvr>
                                      <p:to>
                                        <p:strVal val="visible"/>
                                      </p:to>
                                    </p:set>
                                    <p:animEffect transition="in" filter="box(in)">
                                      <p:cBhvr>
                                        <p:cTn id="7" dur="500"/>
                                        <p:tgtEl>
                                          <p:spTgt spid="2304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0408"/>
                                        </p:tgtEl>
                                        <p:attrNameLst>
                                          <p:attrName>style.visibility</p:attrName>
                                        </p:attrNameLst>
                                      </p:cBhvr>
                                      <p:to>
                                        <p:strVal val="visible"/>
                                      </p:to>
                                    </p:set>
                                    <p:animEffect transition="in" filter="wipe(up)">
                                      <p:cBhvr>
                                        <p:cTn id="12" dur="500"/>
                                        <p:tgtEl>
                                          <p:spTgt spid="230408"/>
                                        </p:tgtEl>
                                      </p:cBhvr>
                                    </p:animEffect>
                                  </p:childTnLst>
                                </p:cTn>
                              </p:par>
                            </p:childTnLst>
                          </p:cTn>
                        </p:par>
                        <p:par>
                          <p:cTn id="13" fill="hold" nodeType="afterGroup">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230407"/>
                                        </p:tgtEl>
                                        <p:attrNameLst>
                                          <p:attrName>style.visibility</p:attrName>
                                        </p:attrNameLst>
                                      </p:cBhvr>
                                      <p:to>
                                        <p:strVal val="visible"/>
                                      </p:to>
                                    </p:set>
                                    <p:animEffect transition="in" filter="box(in)">
                                      <p:cBhvr>
                                        <p:cTn id="16" dur="500"/>
                                        <p:tgtEl>
                                          <p:spTgt spid="23040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0419"/>
                                        </p:tgtEl>
                                        <p:attrNameLst>
                                          <p:attrName>style.visibility</p:attrName>
                                        </p:attrNameLst>
                                      </p:cBhvr>
                                      <p:to>
                                        <p:strVal val="visible"/>
                                      </p:to>
                                    </p:set>
                                    <p:animEffect transition="in" filter="wipe(left)">
                                      <p:cBhvr>
                                        <p:cTn id="21" dur="500"/>
                                        <p:tgtEl>
                                          <p:spTgt spid="230419"/>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230417"/>
                                        </p:tgtEl>
                                        <p:attrNameLst>
                                          <p:attrName>style.visibility</p:attrName>
                                        </p:attrNameLst>
                                      </p:cBhvr>
                                      <p:to>
                                        <p:strVal val="visible"/>
                                      </p:to>
                                    </p:set>
                                    <p:animEffect transition="in" filter="wipe(left)">
                                      <p:cBhvr>
                                        <p:cTn id="25" dur="500"/>
                                        <p:tgtEl>
                                          <p:spTgt spid="23041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0409"/>
                                        </p:tgtEl>
                                        <p:attrNameLst>
                                          <p:attrName>style.visibility</p:attrName>
                                        </p:attrNameLst>
                                      </p:cBhvr>
                                      <p:to>
                                        <p:strVal val="visible"/>
                                      </p:to>
                                    </p:set>
                                    <p:animEffect transition="in" filter="wipe(up)">
                                      <p:cBhvr>
                                        <p:cTn id="30" dur="500"/>
                                        <p:tgtEl>
                                          <p:spTgt spid="230409"/>
                                        </p:tgtEl>
                                      </p:cBhvr>
                                    </p:animEffect>
                                  </p:childTnLst>
                                </p:cTn>
                              </p:par>
                            </p:childTnLst>
                          </p:cTn>
                        </p:par>
                        <p:par>
                          <p:cTn id="31" fill="hold" nodeType="afterGroup">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230412"/>
                                        </p:tgtEl>
                                        <p:attrNameLst>
                                          <p:attrName>style.visibility</p:attrName>
                                        </p:attrNameLst>
                                      </p:cBhvr>
                                      <p:to>
                                        <p:strVal val="visible"/>
                                      </p:to>
                                    </p:set>
                                    <p:animEffect transition="in" filter="box(in)">
                                      <p:cBhvr>
                                        <p:cTn id="34" dur="500"/>
                                        <p:tgtEl>
                                          <p:spTgt spid="2304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3" fill="hold" nodeType="clickEffect">
                                  <p:stCondLst>
                                    <p:cond delay="0"/>
                                  </p:stCondLst>
                                  <p:childTnLst>
                                    <p:set>
                                      <p:cBhvr>
                                        <p:cTn id="38" dur="1" fill="hold">
                                          <p:stCondLst>
                                            <p:cond delay="0"/>
                                          </p:stCondLst>
                                        </p:cTn>
                                        <p:tgtEl>
                                          <p:spTgt spid="230413"/>
                                        </p:tgtEl>
                                        <p:attrNameLst>
                                          <p:attrName>style.visibility</p:attrName>
                                        </p:attrNameLst>
                                      </p:cBhvr>
                                      <p:to>
                                        <p:strVal val="visible"/>
                                      </p:to>
                                    </p:set>
                                    <p:animEffect transition="in" filter="strips(upRight)">
                                      <p:cBhvr>
                                        <p:cTn id="39" dur="500"/>
                                        <p:tgtEl>
                                          <p:spTgt spid="23041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8" presetClass="entr" presetSubtype="9" fill="hold" grpId="0" nodeType="clickEffect">
                                  <p:stCondLst>
                                    <p:cond delay="0"/>
                                  </p:stCondLst>
                                  <p:childTnLst>
                                    <p:set>
                                      <p:cBhvr>
                                        <p:cTn id="43" dur="1" fill="hold">
                                          <p:stCondLst>
                                            <p:cond delay="0"/>
                                          </p:stCondLst>
                                        </p:cTn>
                                        <p:tgtEl>
                                          <p:spTgt spid="230414"/>
                                        </p:tgtEl>
                                        <p:attrNameLst>
                                          <p:attrName>style.visibility</p:attrName>
                                        </p:attrNameLst>
                                      </p:cBhvr>
                                      <p:to>
                                        <p:strVal val="visible"/>
                                      </p:to>
                                    </p:set>
                                    <p:animEffect transition="in" filter="strips(upLeft)">
                                      <p:cBhvr>
                                        <p:cTn id="44" dur="500"/>
                                        <p:tgtEl>
                                          <p:spTgt spid="23041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par>
                          <p:cTn id="50" fill="hold" nodeType="afterGroup">
                            <p:stCondLst>
                              <p:cond delay="500"/>
                            </p:stCondLst>
                            <p:childTnLst>
                              <p:par>
                                <p:cTn id="51" presetID="4" presetClass="entr" presetSubtype="16"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ox(in)">
                                      <p:cBhvr>
                                        <p:cTn id="53" dur="500"/>
                                        <p:tgtEl>
                                          <p:spTgt spid="2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right)">
                                      <p:cBhvr>
                                        <p:cTn id="58" dur="500"/>
                                        <p:tgtEl>
                                          <p:spTgt spid="1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30415"/>
                                        </p:tgtEl>
                                        <p:attrNameLst>
                                          <p:attrName>style.visibility</p:attrName>
                                        </p:attrNameLst>
                                      </p:cBhvr>
                                      <p:to>
                                        <p:strVal val="visible"/>
                                      </p:to>
                                    </p:set>
                                    <p:animEffect transition="in" filter="wipe(down)">
                                      <p:cBhvr>
                                        <p:cTn id="63" dur="500"/>
                                        <p:tgtEl>
                                          <p:spTgt spid="23041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30416"/>
                                        </p:tgtEl>
                                        <p:attrNameLst>
                                          <p:attrName>style.visibility</p:attrName>
                                        </p:attrNameLst>
                                      </p:cBhvr>
                                      <p:to>
                                        <p:strVal val="visible"/>
                                      </p:to>
                                    </p:set>
                                    <p:animEffect transition="in" filter="wipe(down)">
                                      <p:cBhvr>
                                        <p:cTn id="68" dur="500"/>
                                        <p:tgtEl>
                                          <p:spTgt spid="230416"/>
                                        </p:tgtEl>
                                      </p:cBhvr>
                                    </p:animEffect>
                                  </p:childTnLst>
                                </p:cTn>
                              </p:par>
                            </p:childTnLst>
                          </p:cTn>
                        </p:par>
                        <p:par>
                          <p:cTn id="69" fill="hold" nodeType="afterGroup">
                            <p:stCondLst>
                              <p:cond delay="500"/>
                            </p:stCondLst>
                            <p:childTnLst>
                              <p:par>
                                <p:cTn id="70" presetID="19" presetClass="entr" presetSubtype="10" repeatCount="indefinite" fill="hold" grpId="0" nodeType="afterEffect">
                                  <p:stCondLst>
                                    <p:cond delay="0"/>
                                  </p:stCondLst>
                                  <p:endCondLst>
                                    <p:cond evt="onNext" delay="0">
                                      <p:tgtEl>
                                        <p:sldTgt/>
                                      </p:tgtEl>
                                    </p:cond>
                                  </p:endCondLst>
                                  <p:childTnLst>
                                    <p:set>
                                      <p:cBhvr>
                                        <p:cTn id="71" dur="1" fill="hold">
                                          <p:stCondLst>
                                            <p:cond delay="0"/>
                                          </p:stCondLst>
                                        </p:cTn>
                                        <p:tgtEl>
                                          <p:spTgt spid="230421"/>
                                        </p:tgtEl>
                                        <p:attrNameLst>
                                          <p:attrName>style.visibility</p:attrName>
                                        </p:attrNameLst>
                                      </p:cBhvr>
                                      <p:to>
                                        <p:strVal val="visible"/>
                                      </p:to>
                                    </p:set>
                                    <p:anim calcmode="lin" valueType="num">
                                      <p:cBhvr>
                                        <p:cTn id="72" dur="3000" fill="hold"/>
                                        <p:tgtEl>
                                          <p:spTgt spid="230421"/>
                                        </p:tgtEl>
                                        <p:attrNameLst>
                                          <p:attrName>ppt_w</p:attrName>
                                        </p:attrNameLst>
                                      </p:cBhvr>
                                      <p:tavLst>
                                        <p:tav tm="0" fmla="#ppt_w*sin(2.5*pi*$)">
                                          <p:val>
                                            <p:fltVal val="0"/>
                                          </p:val>
                                        </p:tav>
                                        <p:tav tm="100000">
                                          <p:val>
                                            <p:fltVal val="1"/>
                                          </p:val>
                                        </p:tav>
                                      </p:tavLst>
                                    </p:anim>
                                    <p:anim calcmode="lin" valueType="num">
                                      <p:cBhvr>
                                        <p:cTn id="73" dur="3000" fill="hold"/>
                                        <p:tgtEl>
                                          <p:spTgt spid="23042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30421"/>
                                        </p:tgtEl>
                                        <p:attrNameLst>
                                          <p:attrName>style.visibility</p:attrName>
                                        </p:attrNameLst>
                                      </p:cBhvr>
                                      <p:to>
                                        <p:strVal val="hidden"/>
                                      </p:to>
                                    </p:set>
                                  </p:subTnLst>
                                </p:cTn>
                              </p:par>
                            </p:childTnLst>
                          </p:cTn>
                        </p:par>
                      </p:childTnLst>
                    </p:cTn>
                  </p:par>
                  <p:par>
                    <p:cTn id="74" fill="hold" nodeType="clickPar">
                      <p:stCondLst>
                        <p:cond delay="indefinite"/>
                      </p:stCondLst>
                      <p:childTnLst>
                        <p:par>
                          <p:cTn id="75" fill="hold" nodeType="withGroup">
                            <p:stCondLst>
                              <p:cond delay="0"/>
                            </p:stCondLst>
                            <p:childTnLst>
                              <p:par>
                                <p:cTn id="76" presetID="20" presetClass="entr" presetSubtype="0" fill="hold" grpId="0" nodeType="clickEffect">
                                  <p:stCondLst>
                                    <p:cond delay="0"/>
                                  </p:stCondLst>
                                  <p:childTnLst>
                                    <p:set>
                                      <p:cBhvr>
                                        <p:cTn id="77" dur="1" fill="hold">
                                          <p:stCondLst>
                                            <p:cond delay="0"/>
                                          </p:stCondLst>
                                        </p:cTn>
                                        <p:tgtEl>
                                          <p:spTgt spid="230425"/>
                                        </p:tgtEl>
                                        <p:attrNameLst>
                                          <p:attrName>style.visibility</p:attrName>
                                        </p:attrNameLst>
                                      </p:cBhvr>
                                      <p:to>
                                        <p:strVal val="visible"/>
                                      </p:to>
                                    </p:set>
                                    <p:animEffect transition="in" filter="wedge">
                                      <p:cBhvr>
                                        <p:cTn id="78" dur="1000"/>
                                        <p:tgtEl>
                                          <p:spTgt spid="230425"/>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up)">
                                      <p:cBhvr>
                                        <p:cTn id="83" dur="500"/>
                                        <p:tgtEl>
                                          <p:spTgt spid="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down)">
                                      <p:cBhvr>
                                        <p:cTn id="86" dur="500"/>
                                        <p:tgtEl>
                                          <p:spTgt spid="3"/>
                                        </p:tgtEl>
                                      </p:cBhvr>
                                    </p:animEffect>
                                  </p:childTnLst>
                                </p:cTn>
                              </p:par>
                            </p:childTnLst>
                          </p:cTn>
                        </p:par>
                        <p:par>
                          <p:cTn id="87" fill="hold" nodeType="afterGroup">
                            <p:stCondLst>
                              <p:cond delay="500"/>
                            </p:stCondLst>
                            <p:childTnLst>
                              <p:par>
                                <p:cTn id="88" presetID="4" presetClass="entr" presetSubtype="16" fill="hold" grpId="0" nodeType="afterEffect">
                                  <p:stCondLst>
                                    <p:cond delay="0"/>
                                  </p:stCondLst>
                                  <p:childTnLst>
                                    <p:set>
                                      <p:cBhvr>
                                        <p:cTn id="89" dur="1" fill="hold">
                                          <p:stCondLst>
                                            <p:cond delay="0"/>
                                          </p:stCondLst>
                                        </p:cTn>
                                        <p:tgtEl>
                                          <p:spTgt spid="46100"/>
                                        </p:tgtEl>
                                        <p:attrNameLst>
                                          <p:attrName>style.visibility</p:attrName>
                                        </p:attrNameLst>
                                      </p:cBhvr>
                                      <p:to>
                                        <p:strVal val="visible"/>
                                      </p:to>
                                    </p:set>
                                    <p:animEffect transition="in" filter="box(in)">
                                      <p:cBhvr>
                                        <p:cTn id="90" dur="500"/>
                                        <p:tgtEl>
                                          <p:spTgt spid="46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5" grpId="0"/>
      <p:bldP spid="230407" grpId="0"/>
      <p:bldP spid="230408" grpId="0" animBg="1"/>
      <p:bldP spid="230409" grpId="0" animBg="1"/>
      <p:bldP spid="230412" grpId="0"/>
      <p:bldP spid="230414" grpId="0" animBg="1"/>
      <p:bldP spid="230415" grpId="0" animBg="1"/>
      <p:bldP spid="230416" grpId="0" animBg="1"/>
      <p:bldP spid="230419" grpId="0"/>
      <p:bldP spid="230421" grpId="0"/>
      <p:bldP spid="230425" grpId="0" animBg="1"/>
      <p:bldP spid="20" grpId="0"/>
      <p:bldP spid="2" grpId="0" animBg="1"/>
      <p:bldP spid="3" grpId="0" animBg="1"/>
      <p:bldP spid="46100"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457200" y="455613"/>
            <a:ext cx="8231188" cy="5094287"/>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是方阵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a:t>
            </a:r>
            <a:r>
              <a:rPr kumimoji="1" lang="en-US" altLang="zh-CN" sz="2400" b="1" i="1" baseline="-25000">
                <a:solidFill>
                  <a:srgbClr val="000000"/>
                </a:solidFill>
                <a:latin typeface="Times New Roman" pitchFamily="18" charset="0"/>
                <a:ea typeface="楷体_GB2312"/>
                <a:cs typeface="楷体_GB2312"/>
              </a:rPr>
              <a:t>m </a:t>
            </a:r>
            <a:r>
              <a:rPr lang="zh-CN" altLang="en-US" sz="2400" b="1">
                <a:solidFill>
                  <a:srgbClr val="000000"/>
                </a:solidFill>
                <a:latin typeface="Times New Roman" pitchFamily="18" charset="0"/>
                <a:ea typeface="楷体_GB2312"/>
                <a:cs typeface="楷体_GB2312"/>
              </a:rPr>
              <a:t>依</a:t>
            </a: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次是与之对应的特征向量，如果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各不相同，则</a:t>
            </a:r>
          </a:p>
          <a:p>
            <a:pPr marL="342900" indent="-342900">
              <a:lnSpc>
                <a:spcPct val="110000"/>
              </a:lnSpc>
              <a:spcBef>
                <a:spcPct val="20000"/>
              </a:spcBef>
              <a:buClr>
                <a:srgbClr val="0000FF"/>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线性无关．</a:t>
            </a:r>
            <a:r>
              <a:rPr lang="zh-CN" altLang="en-US" sz="2400" b="1">
                <a:solidFill>
                  <a:srgbClr val="0000FF"/>
                </a:solidFill>
                <a:latin typeface="Times New Roman" pitchFamily="18" charset="0"/>
                <a:ea typeface="楷体_GB2312"/>
                <a:cs typeface="楷体_GB2312"/>
              </a:rPr>
              <a:t>（</a:t>
            </a:r>
            <a:r>
              <a:rPr lang="en-US" altLang="zh-CN" sz="2400" b="1">
                <a:solidFill>
                  <a:srgbClr val="0000FF"/>
                </a:solidFill>
                <a:latin typeface="Times New Roman" pitchFamily="18" charset="0"/>
                <a:ea typeface="楷体_GB2312"/>
                <a:cs typeface="楷体_GB2312"/>
              </a:rPr>
              <a:t>P.120</a:t>
            </a:r>
            <a:r>
              <a:rPr lang="zh-CN" altLang="en-US" sz="2400" b="1">
                <a:solidFill>
                  <a:srgbClr val="0000FF"/>
                </a:solidFill>
                <a:latin typeface="Times New Roman" pitchFamily="18" charset="0"/>
                <a:ea typeface="楷体_GB2312"/>
                <a:cs typeface="楷体_GB2312"/>
              </a:rPr>
              <a:t>定理</a:t>
            </a:r>
            <a:r>
              <a:rPr lang="en-US" altLang="zh-CN" sz="2400" b="1">
                <a:solidFill>
                  <a:srgbClr val="0000FF"/>
                </a:solidFill>
                <a:latin typeface="Times New Roman" pitchFamily="18" charset="0"/>
                <a:ea typeface="楷体_GB2312"/>
                <a:cs typeface="楷体_GB2312"/>
              </a:rPr>
              <a:t>2</a:t>
            </a:r>
            <a:r>
              <a:rPr lang="zh-CN" altLang="en-US" sz="2400" b="1">
                <a:solidFill>
                  <a:srgbClr val="0000FF"/>
                </a:solidFill>
                <a:latin typeface="Times New Roman" pitchFamily="18" charset="0"/>
                <a:ea typeface="楷体_GB2312"/>
                <a:cs typeface="楷体_GB2312"/>
              </a:rPr>
              <a:t>）</a:t>
            </a:r>
            <a:endParaRPr lang="en-US" altLang="zh-CN" sz="2400" b="1">
              <a:solidFill>
                <a:srgbClr val="0000FF"/>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endParaRPr lang="en-US" altLang="zh-CN" sz="2400" b="1">
              <a:solidFill>
                <a:srgbClr val="0000FF"/>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kumimoji="1" lang="en-US" altLang="zh-CN" sz="2400" b="1" i="1">
                <a:solidFill>
                  <a:srgbClr val="000000"/>
                </a:solidFill>
                <a:latin typeface="Times New Roman" pitchFamily="18" charset="0"/>
                <a:ea typeface="楷体_GB2312"/>
                <a:cs typeface="楷体_GB2312"/>
              </a:rPr>
              <a:t> n </a:t>
            </a:r>
            <a:r>
              <a:rPr kumimoji="1" lang="zh-CN" altLang="en-US" sz="2400" b="1">
                <a:solidFill>
                  <a:srgbClr val="000000"/>
                </a:solidFill>
                <a:latin typeface="Times New Roman" pitchFamily="18" charset="0"/>
                <a:ea typeface="楷体_GB2312"/>
                <a:cs typeface="楷体_GB2312"/>
              </a:rPr>
              <a:t>阶矩阵 </a:t>
            </a:r>
            <a:r>
              <a:rPr lang="en-US" altLang="zh-CN" sz="2400" b="1" i="1">
                <a:solidFill>
                  <a:srgbClr val="000000"/>
                </a:solidFill>
                <a:latin typeface="Times New Roman" pitchFamily="18" charset="0"/>
                <a:ea typeface="楷体_GB2312"/>
                <a:cs typeface="楷体_GB2312"/>
              </a:rPr>
              <a:t>A</a:t>
            </a:r>
            <a:r>
              <a:rPr lang="zh-CN" altLang="en-US" sz="2400" b="1" i="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和对角阵</a:t>
            </a:r>
            <a:r>
              <a:rPr kumimoji="1" lang="zh-CN" altLang="en-US" sz="2400" b="1">
                <a:solidFill>
                  <a:srgbClr val="000000"/>
                </a:solidFill>
                <a:latin typeface="Times New Roman" pitchFamily="18" charset="0"/>
                <a:ea typeface="楷体_GB2312"/>
                <a:cs typeface="楷体_GB2312"/>
              </a:rPr>
              <a:t>相似（即 </a:t>
            </a:r>
            <a:r>
              <a:rPr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 能对角化）的充分</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必要条件是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个线性无关的特征向量</a:t>
            </a:r>
            <a:r>
              <a:rPr lang="zh-CN" altLang="en-US" sz="2400" b="1">
                <a:solidFill>
                  <a:srgbClr val="000000"/>
                </a:solidFill>
                <a:latin typeface="Times New Roman" pitchFamily="18" charset="0"/>
                <a:ea typeface="楷体_GB2312"/>
                <a:cs typeface="楷体_GB2312"/>
              </a:rPr>
              <a:t>．</a:t>
            </a:r>
            <a:r>
              <a:rPr lang="zh-CN" altLang="en-US" sz="2400" b="1">
                <a:solidFill>
                  <a:srgbClr val="0000FF"/>
                </a:solidFill>
                <a:latin typeface="Times New Roman" pitchFamily="18" charset="0"/>
                <a:ea typeface="楷体_GB2312"/>
                <a:cs typeface="楷体_GB2312"/>
              </a:rPr>
              <a:t>（</a:t>
            </a:r>
            <a:r>
              <a:rPr lang="en-US" altLang="zh-CN" sz="2400" b="1">
                <a:solidFill>
                  <a:srgbClr val="0000FF"/>
                </a:solidFill>
                <a:latin typeface="Times New Roman" pitchFamily="18" charset="0"/>
                <a:ea typeface="楷体_GB2312"/>
                <a:cs typeface="楷体_GB2312"/>
              </a:rPr>
              <a:t>P.123</a:t>
            </a:r>
            <a:r>
              <a:rPr lang="zh-CN" altLang="en-US" sz="2400" b="1">
                <a:solidFill>
                  <a:srgbClr val="0000FF"/>
                </a:solidFill>
                <a:latin typeface="Times New Roman" pitchFamily="18" charset="0"/>
                <a:ea typeface="楷体_GB2312"/>
                <a:cs typeface="楷体_GB2312"/>
              </a:rPr>
              <a:t>定理</a:t>
            </a:r>
            <a:r>
              <a:rPr lang="en-US" altLang="zh-CN" sz="2400" b="1">
                <a:solidFill>
                  <a:srgbClr val="0000FF"/>
                </a:solidFill>
                <a:latin typeface="Times New Roman" pitchFamily="18" charset="0"/>
                <a:ea typeface="楷体_GB2312"/>
                <a:cs typeface="楷体_GB2312"/>
              </a:rPr>
              <a:t>4</a:t>
            </a:r>
            <a:r>
              <a:rPr lang="zh-CN" altLang="en-US" sz="2400" b="1">
                <a:solidFill>
                  <a:srgbClr val="0000FF"/>
                </a:solidFill>
                <a:latin typeface="Times New Roman" pitchFamily="18" charset="0"/>
                <a:ea typeface="楷体_GB2312"/>
                <a:cs typeface="楷体_GB2312"/>
              </a:rPr>
              <a:t>）</a:t>
            </a:r>
            <a:endParaRPr lang="en-US" altLang="zh-CN" sz="2400" b="1">
              <a:solidFill>
                <a:srgbClr val="0000FF"/>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endParaRPr lang="en-US" altLang="zh-CN" sz="2400" b="1">
              <a:solidFill>
                <a:srgbClr val="0000FF"/>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推论：</a:t>
            </a:r>
            <a:r>
              <a:rPr lang="zh-CN" altLang="en-US" sz="2400" b="1">
                <a:solidFill>
                  <a:srgbClr val="000000"/>
                </a:solidFill>
                <a:latin typeface="Times New Roman" pitchFamily="18" charset="0"/>
                <a:ea typeface="楷体_GB2312"/>
                <a:cs typeface="楷体_GB2312"/>
              </a:rPr>
              <a:t>如果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个不同的特征值，则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和对角阵</a:t>
            </a:r>
            <a:r>
              <a:rPr kumimoji="1" lang="zh-CN" altLang="en-US" sz="2400" b="1">
                <a:solidFill>
                  <a:srgbClr val="000000"/>
                </a:solidFill>
                <a:latin typeface="Times New Roman" pitchFamily="18" charset="0"/>
                <a:ea typeface="楷体_GB2312"/>
                <a:cs typeface="楷体_GB2312"/>
              </a:rPr>
              <a:t>相似．</a:t>
            </a: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说明：当 </a:t>
            </a:r>
            <a:r>
              <a:rPr lang="en-US" altLang="zh-CN" sz="2400" b="1" i="1">
                <a:solidFill>
                  <a:srgbClr val="FF0000"/>
                </a:solidFill>
                <a:latin typeface="Times New Roman" pitchFamily="18" charset="0"/>
                <a:ea typeface="楷体_GB2312"/>
                <a:cs typeface="楷体_GB2312"/>
              </a:rPr>
              <a:t>A</a:t>
            </a:r>
            <a:r>
              <a:rPr kumimoji="1" lang="zh-CN" altLang="en-US" sz="2400" b="1">
                <a:solidFill>
                  <a:srgbClr val="FF0000"/>
                </a:solidFill>
                <a:latin typeface="Times New Roman" pitchFamily="18" charset="0"/>
                <a:ea typeface="楷体_GB2312"/>
                <a:cs typeface="楷体_GB2312"/>
              </a:rPr>
              <a:t> 的特征方程有重根时，就不一定有 </a:t>
            </a:r>
            <a:r>
              <a:rPr kumimoji="1" lang="en-US" altLang="zh-CN" sz="2400" b="1" i="1">
                <a:solidFill>
                  <a:srgbClr val="FF0000"/>
                </a:solidFill>
                <a:latin typeface="Times New Roman" pitchFamily="18" charset="0"/>
                <a:ea typeface="楷体_GB2312"/>
                <a:cs typeface="楷体_GB2312"/>
              </a:rPr>
              <a:t>n </a:t>
            </a:r>
            <a:r>
              <a:rPr kumimoji="1" lang="zh-CN" altLang="en-US" sz="2400" b="1">
                <a:solidFill>
                  <a:srgbClr val="FF0000"/>
                </a:solidFill>
                <a:latin typeface="Times New Roman" pitchFamily="18" charset="0"/>
                <a:ea typeface="楷体_GB2312"/>
                <a:cs typeface="楷体_GB2312"/>
              </a:rPr>
              <a:t>个线性无关</a:t>
            </a:r>
            <a:endParaRPr kumimoji="1" lang="en-US" altLang="zh-CN" sz="2400" b="1">
              <a:solidFill>
                <a:srgbClr val="FF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的特征向量，从而不一定能对角化．</a:t>
            </a:r>
            <a:r>
              <a:rPr lang="zh-CN" altLang="en-US" sz="2400" b="1">
                <a:solidFill>
                  <a:srgbClr val="0000FF"/>
                </a:solidFill>
                <a:latin typeface="Times New Roman" pitchFamily="18" charset="0"/>
                <a:ea typeface="楷体_GB2312"/>
                <a:cs typeface="楷体_GB2312"/>
              </a:rPr>
              <a:t>（</a:t>
            </a:r>
            <a:r>
              <a:rPr lang="en-US" altLang="zh-CN" sz="2400" b="1">
                <a:solidFill>
                  <a:srgbClr val="0000FF"/>
                </a:solidFill>
                <a:latin typeface="Times New Roman" pitchFamily="18" charset="0"/>
                <a:ea typeface="楷体_GB2312"/>
                <a:cs typeface="楷体_GB2312"/>
              </a:rPr>
              <a:t>P.118</a:t>
            </a:r>
            <a:r>
              <a:rPr lang="zh-CN" altLang="en-US" sz="2400" b="1">
                <a:solidFill>
                  <a:srgbClr val="0000FF"/>
                </a:solidFill>
                <a:latin typeface="Times New Roman" pitchFamily="18" charset="0"/>
                <a:ea typeface="楷体_GB2312"/>
                <a:cs typeface="楷体_GB2312"/>
              </a:rPr>
              <a:t>例</a:t>
            </a:r>
            <a:r>
              <a:rPr lang="en-US" altLang="zh-CN" sz="2400" b="1">
                <a:solidFill>
                  <a:srgbClr val="0000FF"/>
                </a:solidFill>
                <a:latin typeface="Times New Roman" pitchFamily="18" charset="0"/>
                <a:ea typeface="楷体_GB2312"/>
                <a:cs typeface="楷体_GB2312"/>
              </a:rPr>
              <a:t>6</a:t>
            </a:r>
            <a:r>
              <a:rPr lang="zh-CN" altLang="en-US" sz="2400" b="1">
                <a:solidFill>
                  <a:srgbClr val="0000FF"/>
                </a:solidFill>
                <a:latin typeface="Times New Roman" pitchFamily="18" charset="0"/>
                <a:ea typeface="楷体_GB2312"/>
                <a:cs typeface="楷体_GB2312"/>
              </a:rPr>
              <a:t>）</a:t>
            </a:r>
            <a:endParaRPr lang="en-US" altLang="zh-CN" sz="2400" b="1">
              <a:solidFill>
                <a:srgbClr val="0000FF"/>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221186">
                                            <p:txEl>
                                              <p:pRg st="4" end="4"/>
                                            </p:txEl>
                                          </p:spTgt>
                                        </p:tgtEl>
                                        <p:attrNameLst>
                                          <p:attrName>style.visibility</p:attrName>
                                        </p:attrNameLst>
                                      </p:cBhvr>
                                      <p:to>
                                        <p:strVal val="visible"/>
                                      </p:to>
                                    </p:set>
                                  </p:childTnLst>
                                </p:cTn>
                              </p:par>
                            </p:childTnLst>
                          </p:cTn>
                        </p:par>
                        <p:par>
                          <p:cTn id="7" fill="hold" nodeType="afterGroup">
                            <p:stCondLst>
                              <p:cond delay="2401"/>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221186">
                                            <p:txEl>
                                              <p:pRg st="5" end="5"/>
                                            </p:txEl>
                                          </p:spTgt>
                                        </p:tgtEl>
                                        <p:attrNameLst>
                                          <p:attrName>style.visibility</p:attrName>
                                        </p:attrNameLst>
                                      </p:cBhvr>
                                      <p:to>
                                        <p:strVal val="visible"/>
                                      </p:to>
                                    </p:set>
                                  </p:childTnLst>
                                </p:cTn>
                              </p:par>
                            </p:childTnLst>
                          </p:cTn>
                        </p:par>
                        <p:par>
                          <p:cTn id="10" fill="hold" nodeType="afterGroup">
                            <p:stCondLst>
                              <p:cond delay="5202"/>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221186">
                                            <p:txEl>
                                              <p:pRg st="7" end="7"/>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iterate type="lt">
                                    <p:tmAbs val="100"/>
                                  </p:iterate>
                                  <p:childTnLst>
                                    <p:set>
                                      <p:cBhvr>
                                        <p:cTn id="16" dur="1" fill="hold">
                                          <p:stCondLst>
                                            <p:cond delay="0"/>
                                          </p:stCondLst>
                                        </p:cTn>
                                        <p:tgtEl>
                                          <p:spTgt spid="221186">
                                            <p:txEl>
                                              <p:pRg st="9" end="9"/>
                                            </p:txEl>
                                          </p:spTgt>
                                        </p:tgtEl>
                                        <p:attrNameLst>
                                          <p:attrName>style.visibility</p:attrName>
                                        </p:attrNameLst>
                                      </p:cBhvr>
                                      <p:to>
                                        <p:strVal val="visible"/>
                                      </p:to>
                                    </p:set>
                                  </p:childTnLst>
                                </p:cTn>
                              </p:par>
                            </p:childTnLst>
                          </p:cTn>
                        </p:par>
                        <p:par>
                          <p:cTn id="17" fill="hold" nodeType="afterGroup">
                            <p:stCondLst>
                              <p:cond delay="2501"/>
                            </p:stCondLst>
                            <p:childTnLst>
                              <p:par>
                                <p:cTn id="18" presetID="1" presetClass="entr" presetSubtype="0" fill="hold" nodeType="afterEffect">
                                  <p:stCondLst>
                                    <p:cond delay="0"/>
                                  </p:stCondLst>
                                  <p:iterate type="lt">
                                    <p:tmAbs val="100"/>
                                  </p:iterate>
                                  <p:childTnLst>
                                    <p:set>
                                      <p:cBhvr>
                                        <p:cTn id="19" dur="1" fill="hold">
                                          <p:stCondLst>
                                            <p:cond delay="0"/>
                                          </p:stCondLst>
                                        </p:cTn>
                                        <p:tgtEl>
                                          <p:spTgt spid="2211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a:spLocks noChangeArrowheads="1"/>
          </p:cNvSpPr>
          <p:nvPr/>
        </p:nvSpPr>
        <p:spPr bwMode="auto">
          <a:xfrm>
            <a:off x="379413" y="2114550"/>
            <a:ext cx="8286750" cy="1500188"/>
          </a:xfrm>
          <a:prstGeom prst="roundRect">
            <a:avLst>
              <a:gd name="adj" fmla="val 16667"/>
            </a:avLst>
          </a:prstGeom>
          <a:solidFill>
            <a:srgbClr val="92D050"/>
          </a:solidFill>
          <a:ln w="9525" algn="ctr">
            <a:solidFill>
              <a:schemeClr val="tx1"/>
            </a:solidFill>
            <a:round/>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221186" name="Rectangle 2"/>
          <p:cNvSpPr>
            <a:spLocks noChangeArrowheads="1"/>
          </p:cNvSpPr>
          <p:nvPr/>
        </p:nvSpPr>
        <p:spPr bwMode="auto">
          <a:xfrm>
            <a:off x="455613" y="455613"/>
            <a:ext cx="8231187" cy="5678487"/>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是方阵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a:t>
            </a:r>
            <a:r>
              <a:rPr kumimoji="1" lang="en-US" altLang="zh-CN" sz="2400" b="1" i="1" baseline="-25000">
                <a:solidFill>
                  <a:srgbClr val="000000"/>
                </a:solidFill>
                <a:latin typeface="Times New Roman" pitchFamily="18" charset="0"/>
                <a:ea typeface="楷体_GB2312"/>
                <a:cs typeface="楷体_GB2312"/>
              </a:rPr>
              <a:t>m </a:t>
            </a:r>
            <a:r>
              <a:rPr lang="zh-CN" altLang="en-US" sz="2400" b="1">
                <a:solidFill>
                  <a:srgbClr val="000000"/>
                </a:solidFill>
                <a:latin typeface="Times New Roman" pitchFamily="18" charset="0"/>
                <a:ea typeface="楷体_GB2312"/>
                <a:cs typeface="楷体_GB2312"/>
              </a:rPr>
              <a:t>依</a:t>
            </a: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次是与之对应的特征向量，如果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各不相同，则</a:t>
            </a:r>
          </a:p>
          <a:p>
            <a:pPr marL="342900" indent="-342900">
              <a:lnSpc>
                <a:spcPct val="110000"/>
              </a:lnSpc>
              <a:spcBef>
                <a:spcPct val="20000"/>
              </a:spcBef>
              <a:buClr>
                <a:srgbClr val="0000FF"/>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a:t>
            </a:r>
            <a:r>
              <a:rPr kumimoji="1" lang="en-US" altLang="zh-CN" sz="2400" b="1" i="1" baseline="-25000">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线性无关．</a:t>
            </a:r>
            <a:r>
              <a:rPr lang="zh-CN" altLang="en-US" sz="2400" b="1">
                <a:solidFill>
                  <a:srgbClr val="0000FF"/>
                </a:solidFill>
                <a:latin typeface="Times New Roman" pitchFamily="18" charset="0"/>
                <a:ea typeface="楷体_GB2312"/>
                <a:cs typeface="楷体_GB2312"/>
              </a:rPr>
              <a:t>（</a:t>
            </a:r>
            <a:r>
              <a:rPr lang="en-US" altLang="zh-CN" sz="2400" b="1">
                <a:solidFill>
                  <a:srgbClr val="0000FF"/>
                </a:solidFill>
                <a:latin typeface="Times New Roman" pitchFamily="18" charset="0"/>
                <a:ea typeface="楷体_GB2312"/>
                <a:cs typeface="楷体_GB2312"/>
              </a:rPr>
              <a:t>P.120</a:t>
            </a:r>
            <a:r>
              <a:rPr lang="zh-CN" altLang="en-US" sz="2400" b="1">
                <a:solidFill>
                  <a:srgbClr val="0000FF"/>
                </a:solidFill>
                <a:latin typeface="Times New Roman" pitchFamily="18" charset="0"/>
                <a:ea typeface="楷体_GB2312"/>
                <a:cs typeface="楷体_GB2312"/>
              </a:rPr>
              <a:t>定理</a:t>
            </a:r>
            <a:r>
              <a:rPr lang="en-US" altLang="zh-CN" sz="2400" b="1">
                <a:solidFill>
                  <a:srgbClr val="0000FF"/>
                </a:solidFill>
                <a:latin typeface="Times New Roman" pitchFamily="18" charset="0"/>
                <a:ea typeface="楷体_GB2312"/>
                <a:cs typeface="楷体_GB2312"/>
              </a:rPr>
              <a:t>2</a:t>
            </a:r>
            <a:r>
              <a:rPr lang="zh-CN" altLang="en-US" sz="2400" b="1">
                <a:solidFill>
                  <a:srgbClr val="0000FF"/>
                </a:solidFill>
                <a:latin typeface="Times New Roman" pitchFamily="18" charset="0"/>
                <a:ea typeface="楷体_GB2312"/>
                <a:cs typeface="楷体_GB2312"/>
              </a:rPr>
              <a:t>）</a:t>
            </a: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设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zh-CN" altLang="en-US" sz="2400" b="1">
                <a:solidFill>
                  <a:srgbClr val="000000"/>
                </a:solidFill>
                <a:latin typeface="Times New Roman" pitchFamily="18" charset="0"/>
                <a:ea typeface="楷体_GB2312"/>
                <a:cs typeface="楷体_GB2312"/>
              </a:rPr>
              <a:t>和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a:t>
            </a:r>
            <a:r>
              <a:rPr lang="zh-CN" altLang="en-US" sz="2400" b="1">
                <a:solidFill>
                  <a:srgbClr val="FF3300"/>
                </a:solidFill>
                <a:latin typeface="Times New Roman" pitchFamily="18" charset="0"/>
                <a:ea typeface="楷体_GB2312"/>
                <a:cs typeface="楷体_GB2312"/>
              </a:rPr>
              <a:t>对称阵 </a:t>
            </a:r>
            <a:r>
              <a:rPr lang="en-US" altLang="zh-CN" sz="2400" b="1" i="1">
                <a:solidFill>
                  <a:srgbClr val="FF33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是</a:t>
            </a:r>
            <a:r>
              <a:rPr lang="zh-CN" altLang="en-US" sz="2400" b="1">
                <a:solidFill>
                  <a:srgbClr val="000000"/>
                </a:solidFill>
                <a:latin typeface="Times New Roman" pitchFamily="18" charset="0"/>
                <a:ea typeface="楷体_GB2312"/>
                <a:cs typeface="楷体_GB2312"/>
              </a:rPr>
              <a:t>对应的特</a:t>
            </a: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征向量</a:t>
            </a:r>
            <a:r>
              <a:rPr kumimoji="1" lang="zh-CN" altLang="en-US" sz="2400" b="1">
                <a:solidFill>
                  <a:srgbClr val="000000"/>
                </a:solidFill>
                <a:latin typeface="Times New Roman" pitchFamily="18" charset="0"/>
                <a:ea typeface="楷体_GB2312"/>
                <a:cs typeface="楷体_GB2312"/>
              </a:rPr>
              <a:t>，如果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en-US"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，则 </a:t>
            </a:r>
            <a:r>
              <a:rPr kumimoji="1" lang="zh-CN" altLang="en-US" sz="2400" b="1" i="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正交</a:t>
            </a:r>
            <a:r>
              <a:rPr lang="zh-CN" altLang="en-US" sz="2400" b="1">
                <a:solidFill>
                  <a:srgbClr val="000000"/>
                </a:solidFill>
                <a:latin typeface="Times New Roman" pitchFamily="18" charset="0"/>
                <a:ea typeface="楷体_GB2312"/>
                <a:cs typeface="楷体_GB2312"/>
              </a:rPr>
              <a:t>．</a:t>
            </a:r>
            <a:r>
              <a:rPr lang="zh-CN" altLang="en-US" sz="2400" b="1">
                <a:solidFill>
                  <a:srgbClr val="0000FF"/>
                </a:solidFill>
                <a:latin typeface="Times New Roman" pitchFamily="18" charset="0"/>
                <a:ea typeface="楷体_GB2312"/>
                <a:cs typeface="楷体_GB2312"/>
              </a:rPr>
              <a:t>（</a:t>
            </a:r>
            <a:r>
              <a:rPr lang="en-US" altLang="zh-CN" sz="2400" b="1">
                <a:solidFill>
                  <a:srgbClr val="0000FF"/>
                </a:solidFill>
                <a:latin typeface="Times New Roman" pitchFamily="18" charset="0"/>
                <a:ea typeface="楷体_GB2312"/>
                <a:cs typeface="楷体_GB2312"/>
              </a:rPr>
              <a:t>P.124</a:t>
            </a:r>
            <a:r>
              <a:rPr lang="zh-CN" altLang="en-US" sz="2400" b="1">
                <a:solidFill>
                  <a:srgbClr val="0000FF"/>
                </a:solidFill>
                <a:latin typeface="Times New Roman" pitchFamily="18" charset="0"/>
                <a:ea typeface="楷体_GB2312"/>
                <a:cs typeface="楷体_GB2312"/>
              </a:rPr>
              <a:t>定理</a:t>
            </a:r>
            <a:r>
              <a:rPr lang="en-US" altLang="zh-CN" sz="2400" b="1">
                <a:solidFill>
                  <a:srgbClr val="0000FF"/>
                </a:solidFill>
                <a:latin typeface="Times New Roman" pitchFamily="18" charset="0"/>
                <a:ea typeface="楷体_GB2312"/>
                <a:cs typeface="楷体_GB2312"/>
              </a:rPr>
              <a:t>6</a:t>
            </a:r>
            <a:r>
              <a:rPr lang="zh-CN" altLang="en-US" sz="2400" b="1">
                <a:solidFill>
                  <a:srgbClr val="0000FF"/>
                </a:solidFill>
                <a:latin typeface="Times New Roman" pitchFamily="18" charset="0"/>
                <a:ea typeface="楷体_GB2312"/>
                <a:cs typeface="楷体_GB2312"/>
              </a:rPr>
              <a:t>）</a:t>
            </a:r>
          </a:p>
          <a:p>
            <a:pPr marL="342900" indent="-342900">
              <a:lnSpc>
                <a:spcPct val="110000"/>
              </a:lnSpc>
              <a:spcBef>
                <a:spcPct val="20000"/>
              </a:spcBef>
              <a:buClr>
                <a:srgbClr val="0000FF"/>
              </a:buClr>
              <a:buSzPct val="75000"/>
              <a:buFont typeface="Wingdings" pitchFamily="2" charset="2"/>
              <a:buNone/>
            </a:pPr>
            <a:endParaRPr lang="zh-CN" altLang="en-US" sz="2400" b="1">
              <a:solidFill>
                <a:srgbClr val="0000FF"/>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证明：</a:t>
            </a:r>
            <a:r>
              <a:rPr lang="en-US" altLang="zh-CN" sz="2400" b="1" i="1">
                <a:solidFill>
                  <a:srgbClr val="000000"/>
                </a:solidFill>
                <a:latin typeface="Times New Roman" pitchFamily="18" charset="0"/>
                <a:ea typeface="楷体_GB2312"/>
                <a:cs typeface="楷体_GB2312"/>
              </a:rPr>
              <a:t> A</a:t>
            </a:r>
            <a:r>
              <a:rPr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lang="zh-CN" altLang="en-US" sz="2400" b="1">
                <a:solidFill>
                  <a:srgbClr val="000000"/>
                </a:solidFill>
                <a:latin typeface="Times New Roman" pitchFamily="18" charset="0"/>
                <a:ea typeface="楷体_GB2312"/>
                <a:cs typeface="楷体_GB2312"/>
              </a:rPr>
              <a:t>，</a:t>
            </a:r>
            <a:r>
              <a:rPr lang="zh-CN" altLang="en-US" sz="2400" b="1">
                <a:solidFill>
                  <a:srgbClr val="0000FF"/>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Symbol" pitchFamily="18" charset="2"/>
                <a:ea typeface="楷体_GB2312"/>
                <a:cs typeface="楷体_GB2312"/>
              </a:rPr>
              <a:t>2</a:t>
            </a:r>
            <a:r>
              <a:rPr kumimoji="1" lang="en-US" altLang="zh-CN"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zh-CN" altLang="en-US" sz="2400" b="1" baseline="-250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 l</a:t>
            </a:r>
            <a:r>
              <a:rPr kumimoji="1" lang="en-US" altLang="zh-CN" sz="2400" b="1" baseline="-25000">
                <a:solidFill>
                  <a:srgbClr val="000000"/>
                </a:solidFill>
                <a:latin typeface="Times New Roman" pitchFamily="18" charset="0"/>
                <a:ea typeface="楷体_GB2312"/>
                <a:cs typeface="楷体_GB2312"/>
              </a:rPr>
              <a:t>1 </a:t>
            </a:r>
            <a:r>
              <a:rPr kumimoji="1" lang="en-US" altLang="en-US"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p>
          <a:p>
            <a:pPr marL="342900" indent="-342900">
              <a:lnSpc>
                <a:spcPct val="110000"/>
              </a:lnSpc>
              <a:spcBef>
                <a:spcPct val="20000"/>
              </a:spcBef>
              <a:buClr>
                <a:srgbClr val="0000FF"/>
              </a:buClr>
              <a:buSzPct val="75000"/>
              <a:buFont typeface="Wingdings" pitchFamily="2" charset="2"/>
              <a:buNone/>
            </a:pP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lang="zh-CN" altLang="en-US"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T</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 A</a:t>
            </a:r>
            <a:r>
              <a:rPr lang="en-US" altLang="zh-CN" sz="2400" b="1" baseline="30000">
                <a:solidFill>
                  <a:srgbClr val="000000"/>
                </a:solidFill>
                <a:latin typeface="Times New Roman" pitchFamily="18" charset="0"/>
                <a:ea typeface="楷体_GB2312"/>
                <a:cs typeface="楷体_GB2312"/>
              </a:rPr>
              <a:t> T</a:t>
            </a:r>
            <a:r>
              <a:rPr lang="zh-CN" altLang="en-US"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 A </a:t>
            </a:r>
            <a:r>
              <a:rPr lang="zh-CN" altLang="en-US" sz="2400" b="1">
                <a:solidFill>
                  <a:srgbClr val="FF0000"/>
                </a:solidFill>
                <a:latin typeface="Times New Roman" pitchFamily="18" charset="0"/>
                <a:ea typeface="楷体_GB2312"/>
                <a:cs typeface="楷体_GB2312"/>
              </a:rPr>
              <a:t>（</a:t>
            </a:r>
            <a:r>
              <a:rPr lang="en-US" altLang="zh-CN" sz="2400" b="1" i="1">
                <a:solidFill>
                  <a:srgbClr val="FF0000"/>
                </a:solidFill>
                <a:latin typeface="Times New Roman" pitchFamily="18" charset="0"/>
                <a:ea typeface="楷体_GB2312"/>
                <a:cs typeface="楷体_GB2312"/>
              </a:rPr>
              <a:t>A </a:t>
            </a:r>
            <a:r>
              <a:rPr lang="zh-CN" altLang="en-US" sz="2400" b="1">
                <a:solidFill>
                  <a:srgbClr val="FF0000"/>
                </a:solidFill>
                <a:latin typeface="Times New Roman" pitchFamily="18" charset="0"/>
                <a:ea typeface="楷体_GB2312"/>
                <a:cs typeface="楷体_GB2312"/>
              </a:rPr>
              <a:t>是对称阵）</a:t>
            </a:r>
            <a:endParaRPr lang="en-US" altLang="zh-CN" sz="2400" b="1">
              <a:solidFill>
                <a:srgbClr val="FF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 A</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Symbol" pitchFamily="18" charset="2"/>
                <a:ea typeface="楷体_GB2312"/>
                <a:cs typeface="楷体_GB2312"/>
              </a:rPr>
              <a:t>2</a:t>
            </a:r>
            <a:r>
              <a:rPr kumimoji="1" lang="en-US" altLang="zh-CN" sz="2400" b="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zh-CN" altLang="en-US" sz="2400" b="1" baseline="-25000">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 </a:t>
            </a:r>
          </a:p>
          <a:p>
            <a:pPr marL="342900" indent="-342900">
              <a:lnSpc>
                <a:spcPct val="110000"/>
              </a:lnSpc>
              <a:spcBef>
                <a:spcPct val="20000"/>
              </a:spcBef>
              <a:buClr>
                <a:srgbClr val="0000FF"/>
              </a:buClr>
              <a:buSzPct val="75000"/>
              <a:buFont typeface="Wingdings" pitchFamily="2" charset="2"/>
              <a:buNone/>
            </a:pP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0</a:t>
            </a: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因为</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en-US"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T</a:t>
            </a:r>
            <a:r>
              <a:rPr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0</a:t>
            </a:r>
            <a:r>
              <a:rPr kumimoji="1" lang="zh-CN" altLang="en-US" sz="2400" b="1">
                <a:solidFill>
                  <a:srgbClr val="000000"/>
                </a:solidFill>
                <a:latin typeface="Times New Roman" pitchFamily="18" charset="0"/>
                <a:ea typeface="楷体_GB2312"/>
                <a:cs typeface="楷体_GB2312"/>
              </a:rPr>
              <a:t>，即 </a:t>
            </a:r>
            <a:r>
              <a:rPr kumimoji="1" lang="zh-CN" altLang="en-US" sz="2400" b="1" i="1" baseline="-25000">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正交</a:t>
            </a:r>
            <a:r>
              <a:rPr lang="zh-CN" altLang="en-US" sz="2400" b="1">
                <a:solidFill>
                  <a:srgbClr val="000000"/>
                </a:solidFill>
                <a:latin typeface="Times New Roman" pitchFamily="18" charset="0"/>
                <a:ea typeface="楷体_GB2312"/>
                <a:cs typeface="楷体_GB2312"/>
              </a:rPr>
              <a:t>．</a:t>
            </a:r>
          </a:p>
        </p:txBody>
      </p:sp>
      <p:sp>
        <p:nvSpPr>
          <p:cNvPr id="4" name="矩形 3"/>
          <p:cNvSpPr>
            <a:spLocks noChangeArrowheads="1"/>
          </p:cNvSpPr>
          <p:nvPr/>
        </p:nvSpPr>
        <p:spPr bwMode="auto">
          <a:xfrm>
            <a:off x="1273175" y="4286250"/>
            <a:ext cx="1285875"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5" name="矩形 4"/>
          <p:cNvSpPr>
            <a:spLocks noChangeArrowheads="1"/>
          </p:cNvSpPr>
          <p:nvPr/>
        </p:nvSpPr>
        <p:spPr bwMode="auto">
          <a:xfrm>
            <a:off x="2555875" y="4286250"/>
            <a:ext cx="1228725"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6" name="矩形 5"/>
          <p:cNvSpPr>
            <a:spLocks noChangeArrowheads="1"/>
          </p:cNvSpPr>
          <p:nvPr/>
        </p:nvSpPr>
        <p:spPr bwMode="auto">
          <a:xfrm>
            <a:off x="3779838" y="4286250"/>
            <a:ext cx="1157287"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7" name="矩形 6"/>
          <p:cNvSpPr>
            <a:spLocks noChangeArrowheads="1"/>
          </p:cNvSpPr>
          <p:nvPr/>
        </p:nvSpPr>
        <p:spPr bwMode="auto">
          <a:xfrm>
            <a:off x="4946650" y="4286250"/>
            <a:ext cx="1000125"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8" name="矩形 7"/>
          <p:cNvSpPr>
            <a:spLocks noChangeArrowheads="1"/>
          </p:cNvSpPr>
          <p:nvPr/>
        </p:nvSpPr>
        <p:spPr bwMode="auto">
          <a:xfrm>
            <a:off x="5940425" y="4286250"/>
            <a:ext cx="228600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9" name="矩形 8"/>
          <p:cNvSpPr>
            <a:spLocks noChangeArrowheads="1"/>
          </p:cNvSpPr>
          <p:nvPr/>
        </p:nvSpPr>
        <p:spPr bwMode="auto">
          <a:xfrm>
            <a:off x="1619250" y="4757738"/>
            <a:ext cx="131445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0" name="矩形 9"/>
          <p:cNvSpPr>
            <a:spLocks noChangeArrowheads="1"/>
          </p:cNvSpPr>
          <p:nvPr/>
        </p:nvSpPr>
        <p:spPr bwMode="auto">
          <a:xfrm>
            <a:off x="2916238" y="4757738"/>
            <a:ext cx="160020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1" name="矩形 10"/>
          <p:cNvSpPr>
            <a:spLocks noChangeArrowheads="1"/>
          </p:cNvSpPr>
          <p:nvPr/>
        </p:nvSpPr>
        <p:spPr bwMode="auto">
          <a:xfrm>
            <a:off x="4541838" y="4757738"/>
            <a:ext cx="154305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2" name="矩形 11"/>
          <p:cNvSpPr>
            <a:spLocks noChangeArrowheads="1"/>
          </p:cNvSpPr>
          <p:nvPr/>
        </p:nvSpPr>
        <p:spPr bwMode="auto">
          <a:xfrm>
            <a:off x="4373563" y="5737225"/>
            <a:ext cx="228600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iterate type="lt">
                                    <p:tmAbs val="200"/>
                                  </p:iterate>
                                  <p:childTnLst>
                                    <p:set>
                                      <p:cBhvr>
                                        <p:cTn id="9" dur="1" fill="hold">
                                          <p:stCondLst>
                                            <p:cond delay="0"/>
                                          </p:stCondLst>
                                        </p:cTn>
                                        <p:tgtEl>
                                          <p:spTgt spid="221186">
                                            <p:txEl>
                                              <p:pRg st="4" end="4"/>
                                            </p:txEl>
                                          </p:spTgt>
                                        </p:tgtEl>
                                        <p:attrNameLst>
                                          <p:attrName>style.visibility</p:attrName>
                                        </p:attrNameLst>
                                      </p:cBhvr>
                                      <p:to>
                                        <p:strVal val="visible"/>
                                      </p:to>
                                    </p:set>
                                  </p:childTnLst>
                                </p:cTn>
                              </p:par>
                            </p:childTnLst>
                          </p:cTn>
                        </p:par>
                        <p:par>
                          <p:cTn id="10" fill="hold" nodeType="afterGroup">
                            <p:stCondLst>
                              <p:cond delay="5601"/>
                            </p:stCondLst>
                            <p:childTnLst>
                              <p:par>
                                <p:cTn id="11" presetID="1" presetClass="entr" presetSubtype="0" fill="hold" nodeType="afterEffect">
                                  <p:stCondLst>
                                    <p:cond delay="0"/>
                                  </p:stCondLst>
                                  <p:iterate type="lt">
                                    <p:tmAbs val="200"/>
                                  </p:iterate>
                                  <p:childTnLst>
                                    <p:set>
                                      <p:cBhvr>
                                        <p:cTn id="12" dur="1" fill="hold">
                                          <p:stCondLst>
                                            <p:cond delay="0"/>
                                          </p:stCondLst>
                                        </p:cTn>
                                        <p:tgtEl>
                                          <p:spTgt spid="221186">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21186">
                                            <p:txEl>
                                              <p:pRg st="7" end="7"/>
                                            </p:txEl>
                                          </p:spTgt>
                                        </p:tgtEl>
                                        <p:attrNameLst>
                                          <p:attrName>style.visibility</p:attrName>
                                        </p:attrNameLst>
                                      </p:cBhvr>
                                      <p:to>
                                        <p:strVal val="visible"/>
                                      </p:to>
                                    </p:set>
                                    <p:animEffect transition="in" filter="slide(fromBottom)">
                                      <p:cBhvr>
                                        <p:cTn id="17" dur="500"/>
                                        <p:tgtEl>
                                          <p:spTgt spid="221186">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21186">
                                            <p:txEl>
                                              <p:pRg st="8" end="8"/>
                                            </p:txEl>
                                          </p:spTgt>
                                        </p:tgtEl>
                                        <p:attrNameLst>
                                          <p:attrName>style.visibility</p:attrName>
                                        </p:attrNameLst>
                                      </p:cBhvr>
                                      <p:to>
                                        <p:strVal val="visible"/>
                                      </p:to>
                                    </p:set>
                                    <p:animEffect transition="in" filter="wipe(left)">
                                      <p:cBhvr>
                                        <p:cTn id="22" dur="500"/>
                                        <p:tgtEl>
                                          <p:spTgt spid="221186">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21186">
                                            <p:txEl>
                                              <p:pRg st="9" end="9"/>
                                            </p:txEl>
                                          </p:spTgt>
                                        </p:tgtEl>
                                        <p:attrNameLst>
                                          <p:attrName>style.visibility</p:attrName>
                                        </p:attrNameLst>
                                      </p:cBhvr>
                                      <p:to>
                                        <p:strVal val="visible"/>
                                      </p:to>
                                    </p:set>
                                    <p:animEffect transition="in" filter="wipe(left)">
                                      <p:cBhvr>
                                        <p:cTn id="52" dur="500"/>
                                        <p:tgtEl>
                                          <p:spTgt spid="221186">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xit" presetSubtype="8" fill="hold" grpId="0" nodeType="clickEffect">
                                  <p:stCondLst>
                                    <p:cond delay="0"/>
                                  </p:stCondLst>
                                  <p:childTnLst>
                                    <p:animEffect transition="out" filter="wipe(left)">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8" fill="hold" grpId="0" nodeType="clickEffect">
                                  <p:stCondLst>
                                    <p:cond delay="0"/>
                                  </p:stCondLst>
                                  <p:childTnLst>
                                    <p:animEffect transition="out" filter="wipe(left)">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xit" presetSubtype="8" fill="hold" grpId="0" nodeType="clickEffect">
                                  <p:stCondLst>
                                    <p:cond delay="0"/>
                                  </p:stCondLst>
                                  <p:childTnLst>
                                    <p:animEffect transition="out" filter="wipe(left)">
                                      <p:cBhvr>
                                        <p:cTn id="66" dur="500"/>
                                        <p:tgtEl>
                                          <p:spTgt spid="11"/>
                                        </p:tgtEl>
                                      </p:cBhvr>
                                    </p:animEffect>
                                    <p:set>
                                      <p:cBhvr>
                                        <p:cTn id="67" dur="1" fill="hold">
                                          <p:stCondLst>
                                            <p:cond delay="499"/>
                                          </p:stCondLst>
                                        </p:cTn>
                                        <p:tgtEl>
                                          <p:spTgt spid="11"/>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21186">
                                            <p:txEl>
                                              <p:pRg st="10" end="10"/>
                                            </p:txEl>
                                          </p:spTgt>
                                        </p:tgtEl>
                                        <p:attrNameLst>
                                          <p:attrName>style.visibility</p:attrName>
                                        </p:attrNameLst>
                                      </p:cBhvr>
                                      <p:to>
                                        <p:strVal val="visible"/>
                                      </p:to>
                                    </p:set>
                                    <p:animEffect transition="in" filter="wipe(left)">
                                      <p:cBhvr>
                                        <p:cTn id="72" dur="500"/>
                                        <p:tgtEl>
                                          <p:spTgt spid="221186">
                                            <p:txEl>
                                              <p:pRg st="10" end="10"/>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21186">
                                            <p:txEl>
                                              <p:pRg st="11" end="11"/>
                                            </p:txEl>
                                          </p:spTgt>
                                        </p:tgtEl>
                                        <p:attrNameLst>
                                          <p:attrName>style.visibility</p:attrName>
                                        </p:attrNameLst>
                                      </p:cBhvr>
                                      <p:to>
                                        <p:strVal val="visible"/>
                                      </p:to>
                                    </p:set>
                                    <p:animEffect transition="in" filter="wipe(left)">
                                      <p:cBhvr>
                                        <p:cTn id="77" dur="500"/>
                                        <p:tgtEl>
                                          <p:spTgt spid="221186">
                                            <p:txEl>
                                              <p:pRg st="11" end="11"/>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xit" presetSubtype="8" fill="hold" grpId="0" nodeType="clickEffect">
                                  <p:stCondLst>
                                    <p:cond delay="0"/>
                                  </p:stCondLst>
                                  <p:childTnLst>
                                    <p:animEffect transition="out" filter="wipe(left)">
                                      <p:cBhvr>
                                        <p:cTn id="81" dur="500"/>
                                        <p:tgtEl>
                                          <p:spTgt spid="12"/>
                                        </p:tgtEl>
                                      </p:cBhvr>
                                    </p:animEffect>
                                    <p:set>
                                      <p:cBhvr>
                                        <p:cTn id="8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a:spLocks noChangeArrowheads="1"/>
          </p:cNvSpPr>
          <p:nvPr/>
        </p:nvSpPr>
        <p:spPr bwMode="auto">
          <a:xfrm>
            <a:off x="328613" y="3929063"/>
            <a:ext cx="8458200" cy="2214562"/>
          </a:xfrm>
          <a:prstGeom prst="roundRect">
            <a:avLst>
              <a:gd name="adj" fmla="val 16667"/>
            </a:avLst>
          </a:prstGeom>
          <a:solidFill>
            <a:srgbClr val="92D050"/>
          </a:solidFill>
          <a:ln w="9525" algn="ctr">
            <a:solidFill>
              <a:schemeClr val="tx1"/>
            </a:solidFill>
            <a:round/>
            <a:headEnd/>
            <a:tailEnd/>
          </a:ln>
        </p:spPr>
        <p:txBody>
          <a:bodyPr/>
          <a:lstStyle/>
          <a:p>
            <a:pPr marL="342900" indent="-342900">
              <a:lnSpc>
                <a:spcPct val="110000"/>
              </a:lnSpc>
              <a:spcBef>
                <a:spcPct val="20000"/>
              </a:spcBef>
              <a:buClr>
                <a:srgbClr val="0000FF"/>
              </a:buClr>
              <a:buSzPct val="75000"/>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设</a:t>
            </a:r>
            <a:r>
              <a:rPr lang="zh-CN" altLang="en-US" sz="2400" b="1">
                <a:solidFill>
                  <a:srgbClr val="0000FF"/>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为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阶对称阵，则必有</a:t>
            </a:r>
            <a:r>
              <a:rPr kumimoji="1" lang="zh-CN" altLang="en-US" sz="2400" b="1">
                <a:solidFill>
                  <a:srgbClr val="FF0000"/>
                </a:solidFill>
                <a:latin typeface="Times New Roman" pitchFamily="18" charset="0"/>
                <a:ea typeface="楷体_GB2312"/>
                <a:cs typeface="楷体_GB2312"/>
              </a:rPr>
              <a:t>正交阵 </a:t>
            </a:r>
            <a:r>
              <a:rPr kumimoji="1" lang="en-US" altLang="zh-CN" sz="2400" b="1" i="1">
                <a:solidFill>
                  <a:srgbClr val="FF0000"/>
                </a:solidFill>
                <a:latin typeface="Times New Roman" pitchFamily="18" charset="0"/>
                <a:ea typeface="楷体_GB2312"/>
                <a:cs typeface="楷体_GB2312"/>
              </a:rPr>
              <a:t>P</a:t>
            </a:r>
            <a:r>
              <a:rPr kumimoji="1" lang="zh-CN" altLang="en-US" sz="2400" b="1">
                <a:solidFill>
                  <a:srgbClr val="000000"/>
                </a:solidFill>
                <a:latin typeface="Times New Roman" pitchFamily="18" charset="0"/>
                <a:ea typeface="楷体_GB2312"/>
                <a:cs typeface="楷体_GB2312"/>
              </a:rPr>
              <a:t>，使得</a:t>
            </a:r>
          </a:p>
          <a:p>
            <a:pPr marL="342900" indent="-342900" algn="ctr">
              <a:lnSpc>
                <a:spcPct val="110000"/>
              </a:lnSpc>
              <a:spcBef>
                <a:spcPct val="20000"/>
              </a:spcBef>
              <a:buClr>
                <a:srgbClr val="0000FF"/>
              </a:buClr>
              <a:buSzPct val="75000"/>
            </a:pPr>
            <a:r>
              <a:rPr lang="en-US" altLang="zh-CN" sz="2400" b="1" i="1">
                <a:solidFill>
                  <a:srgbClr val="000000"/>
                </a:solidFill>
                <a:latin typeface="Times New Roman" pitchFamily="18" charset="0"/>
                <a:ea typeface="楷体_GB2312"/>
                <a:cs typeface="楷体_GB2312"/>
              </a:rPr>
              <a:t>P</a:t>
            </a:r>
            <a:r>
              <a:rPr lang="zh-CN" altLang="en-US" sz="2400" b="1" i="1">
                <a:solidFill>
                  <a:srgbClr val="000000"/>
                </a:solidFill>
                <a:latin typeface="Times New Roman" pitchFamily="18" charset="0"/>
                <a:ea typeface="楷体_GB2312"/>
                <a:cs typeface="楷体_GB2312"/>
              </a:rPr>
              <a:t> </a:t>
            </a:r>
            <a:r>
              <a:rPr lang="en-US" altLang="en-US" sz="2400" b="1" i="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a:t>
            </a:r>
            <a:r>
              <a:rPr lang="en-US" altLang="zh-CN" sz="2400" b="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buSzPct val="75000"/>
            </a:pPr>
            <a:r>
              <a:rPr lang="zh-CN" altLang="en-US" sz="2400" b="1">
                <a:solidFill>
                  <a:srgbClr val="000000"/>
                </a:solidFill>
                <a:latin typeface="Times New Roman" pitchFamily="18" charset="0"/>
                <a:ea typeface="楷体_GB2312"/>
                <a:cs typeface="楷体_GB2312"/>
              </a:rPr>
              <a:t>其中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是以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 </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个特征值为对角元的对角阵（不唯一）</a:t>
            </a:r>
            <a:r>
              <a:rPr lang="en-US" altLang="zh-CN" sz="2400" b="1">
                <a:solidFill>
                  <a:srgbClr val="000000"/>
                </a:solidFill>
                <a:latin typeface="楷体_GB2312"/>
                <a:ea typeface="楷体_GB2312"/>
                <a:cs typeface="楷体_GB2312"/>
              </a:rPr>
              <a:t>.</a:t>
            </a:r>
          </a:p>
          <a:p>
            <a:pPr marL="342900" indent="-342900">
              <a:lnSpc>
                <a:spcPct val="110000"/>
              </a:lnSpc>
              <a:spcBef>
                <a:spcPct val="20000"/>
              </a:spcBef>
              <a:buClr>
                <a:srgbClr val="0000FF"/>
              </a:buClr>
              <a:buSzPct val="75000"/>
            </a:pPr>
            <a:r>
              <a:rPr lang="zh-CN" altLang="en-US" sz="2400" b="1">
                <a:solidFill>
                  <a:srgbClr val="0000FF"/>
                </a:solidFill>
                <a:latin typeface="Times New Roman" pitchFamily="18" charset="0"/>
                <a:ea typeface="楷体_GB2312"/>
                <a:cs typeface="楷体_GB2312"/>
              </a:rPr>
              <a:t>（</a:t>
            </a:r>
            <a:r>
              <a:rPr lang="en-US" altLang="zh-CN" sz="2400" b="1">
                <a:solidFill>
                  <a:srgbClr val="0000FF"/>
                </a:solidFill>
                <a:latin typeface="Times New Roman" pitchFamily="18" charset="0"/>
                <a:ea typeface="楷体_GB2312"/>
                <a:cs typeface="楷体_GB2312"/>
              </a:rPr>
              <a:t>P.124</a:t>
            </a:r>
            <a:r>
              <a:rPr lang="zh-CN" altLang="en-US" sz="2400" b="1">
                <a:solidFill>
                  <a:srgbClr val="0000FF"/>
                </a:solidFill>
                <a:latin typeface="Times New Roman" pitchFamily="18" charset="0"/>
                <a:ea typeface="楷体_GB2312"/>
                <a:cs typeface="楷体_GB2312"/>
              </a:rPr>
              <a:t>定理</a:t>
            </a:r>
            <a:r>
              <a:rPr lang="en-US" altLang="zh-CN" sz="2400" b="1">
                <a:solidFill>
                  <a:srgbClr val="0000FF"/>
                </a:solidFill>
                <a:latin typeface="Times New Roman" pitchFamily="18" charset="0"/>
                <a:ea typeface="楷体_GB2312"/>
                <a:cs typeface="楷体_GB2312"/>
              </a:rPr>
              <a:t>7</a:t>
            </a:r>
            <a:r>
              <a:rPr lang="zh-CN" altLang="en-US" sz="2400" b="1">
                <a:solidFill>
                  <a:srgbClr val="0000FF"/>
                </a:solidFill>
                <a:latin typeface="Times New Roman" pitchFamily="18" charset="0"/>
                <a:ea typeface="楷体_GB2312"/>
                <a:cs typeface="楷体_GB2312"/>
              </a:rPr>
              <a:t>）</a:t>
            </a:r>
            <a:endParaRPr lang="en-US" altLang="zh-CN" sz="2400" b="1">
              <a:solidFill>
                <a:srgbClr val="0000FF"/>
              </a:solidFill>
              <a:latin typeface="Times New Roman" pitchFamily="18" charset="0"/>
              <a:ea typeface="楷体_GB2312"/>
              <a:cs typeface="楷体_GB2312"/>
            </a:endParaRPr>
          </a:p>
        </p:txBody>
      </p:sp>
      <p:sp>
        <p:nvSpPr>
          <p:cNvPr id="1453058" name="Rectangle 2"/>
          <p:cNvSpPr>
            <a:spLocks noChangeArrowheads="1"/>
          </p:cNvSpPr>
          <p:nvPr/>
        </p:nvSpPr>
        <p:spPr bwMode="auto">
          <a:xfrm>
            <a:off x="455613" y="455613"/>
            <a:ext cx="8229600" cy="3159125"/>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kumimoji="1" lang="en-US" altLang="zh-CN" sz="2400" b="1" i="1">
                <a:solidFill>
                  <a:srgbClr val="000000"/>
                </a:solidFill>
                <a:latin typeface="Times New Roman" pitchFamily="18" charset="0"/>
                <a:ea typeface="楷体_GB2312"/>
                <a:cs typeface="楷体_GB2312"/>
              </a:rPr>
              <a:t> n </a:t>
            </a:r>
            <a:r>
              <a:rPr kumimoji="1" lang="zh-CN" altLang="en-US" sz="2400" b="1">
                <a:solidFill>
                  <a:srgbClr val="000000"/>
                </a:solidFill>
                <a:latin typeface="Times New Roman" pitchFamily="18" charset="0"/>
                <a:ea typeface="楷体_GB2312"/>
                <a:cs typeface="楷体_GB2312"/>
              </a:rPr>
              <a:t>阶矩阵 </a:t>
            </a:r>
            <a:r>
              <a:rPr lang="en-US" altLang="zh-CN" sz="2400" b="1" i="1">
                <a:solidFill>
                  <a:srgbClr val="000000"/>
                </a:solidFill>
                <a:latin typeface="Times New Roman" pitchFamily="18" charset="0"/>
                <a:ea typeface="楷体_GB2312"/>
                <a:cs typeface="楷体_GB2312"/>
              </a:rPr>
              <a:t>A</a:t>
            </a:r>
            <a:r>
              <a:rPr lang="zh-CN" altLang="en-US" sz="2400" b="1" i="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和对角阵</a:t>
            </a:r>
            <a:r>
              <a:rPr kumimoji="1" lang="zh-CN" altLang="en-US" sz="2400" b="1">
                <a:solidFill>
                  <a:srgbClr val="000000"/>
                </a:solidFill>
                <a:latin typeface="Times New Roman" pitchFamily="18" charset="0"/>
                <a:ea typeface="楷体_GB2312"/>
                <a:cs typeface="楷体_GB2312"/>
              </a:rPr>
              <a:t>相似（即 </a:t>
            </a:r>
            <a:r>
              <a:rPr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 能对角化）的充分</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必要条件是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个线性无关的特征向量</a:t>
            </a:r>
            <a:r>
              <a:rPr lang="zh-CN" altLang="en-US" sz="2400" b="1">
                <a:solidFill>
                  <a:srgbClr val="000000"/>
                </a:solidFill>
                <a:latin typeface="Times New Roman" pitchFamily="18" charset="0"/>
                <a:ea typeface="楷体_GB2312"/>
                <a:cs typeface="楷体_GB2312"/>
              </a:rPr>
              <a:t>．</a:t>
            </a:r>
            <a:r>
              <a:rPr lang="zh-CN" altLang="en-US" sz="2400" b="1">
                <a:solidFill>
                  <a:srgbClr val="0000FF"/>
                </a:solidFill>
                <a:latin typeface="Times New Roman" pitchFamily="18" charset="0"/>
                <a:ea typeface="楷体_GB2312"/>
                <a:cs typeface="楷体_GB2312"/>
              </a:rPr>
              <a:t> （</a:t>
            </a:r>
            <a:r>
              <a:rPr lang="en-US" altLang="zh-CN" sz="2400" b="1">
                <a:solidFill>
                  <a:srgbClr val="0000FF"/>
                </a:solidFill>
                <a:latin typeface="Times New Roman" pitchFamily="18" charset="0"/>
                <a:ea typeface="楷体_GB2312"/>
                <a:cs typeface="楷体_GB2312"/>
              </a:rPr>
              <a:t>P.123</a:t>
            </a:r>
            <a:r>
              <a:rPr lang="zh-CN" altLang="en-US" sz="2400" b="1">
                <a:solidFill>
                  <a:srgbClr val="0000FF"/>
                </a:solidFill>
                <a:latin typeface="Times New Roman" pitchFamily="18" charset="0"/>
                <a:ea typeface="楷体_GB2312"/>
                <a:cs typeface="楷体_GB2312"/>
              </a:rPr>
              <a:t>定理</a:t>
            </a:r>
            <a:r>
              <a:rPr lang="en-US" altLang="zh-CN" sz="2400" b="1">
                <a:solidFill>
                  <a:srgbClr val="0000FF"/>
                </a:solidFill>
                <a:latin typeface="Times New Roman" pitchFamily="18" charset="0"/>
                <a:ea typeface="楷体_GB2312"/>
                <a:cs typeface="楷体_GB2312"/>
              </a:rPr>
              <a:t>4</a:t>
            </a:r>
            <a:r>
              <a:rPr lang="zh-CN" altLang="en-US" sz="2400" b="1">
                <a:solidFill>
                  <a:srgbClr val="0000FF"/>
                </a:solidFill>
                <a:latin typeface="Times New Roman" pitchFamily="18" charset="0"/>
                <a:ea typeface="楷体_GB2312"/>
                <a:cs typeface="楷体_GB2312"/>
              </a:rPr>
              <a:t>）</a:t>
            </a:r>
            <a:endParaRPr lang="en-US" altLang="zh-CN" sz="2400" b="1">
              <a:solidFill>
                <a:srgbClr val="0000FF"/>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lang="en-US" altLang="zh-CN" sz="2400" b="1">
              <a:solidFill>
                <a:srgbClr val="0000FF"/>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推论：</a:t>
            </a:r>
            <a:r>
              <a:rPr lang="zh-CN" altLang="en-US" sz="2400" b="1">
                <a:solidFill>
                  <a:srgbClr val="000000"/>
                </a:solidFill>
                <a:latin typeface="Times New Roman" pitchFamily="18" charset="0"/>
                <a:ea typeface="楷体_GB2312"/>
                <a:cs typeface="楷体_GB2312"/>
              </a:rPr>
              <a:t>如果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个不同的特征值，则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和对角阵</a:t>
            </a:r>
            <a:r>
              <a:rPr kumimoji="1" lang="zh-CN" altLang="en-US" sz="2400" b="1">
                <a:solidFill>
                  <a:srgbClr val="000000"/>
                </a:solidFill>
                <a:latin typeface="Times New Roman" pitchFamily="18" charset="0"/>
                <a:ea typeface="楷体_GB2312"/>
                <a:cs typeface="楷体_GB2312"/>
              </a:rPr>
              <a:t>相似．</a:t>
            </a: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说明：当 </a:t>
            </a:r>
            <a:r>
              <a:rPr lang="en-US" altLang="zh-CN" sz="2400" b="1" i="1">
                <a:solidFill>
                  <a:srgbClr val="FF0000"/>
                </a:solidFill>
                <a:latin typeface="Times New Roman" pitchFamily="18" charset="0"/>
                <a:ea typeface="楷体_GB2312"/>
                <a:cs typeface="楷体_GB2312"/>
              </a:rPr>
              <a:t>A</a:t>
            </a:r>
            <a:r>
              <a:rPr kumimoji="1" lang="zh-CN" altLang="en-US" sz="2400" b="1">
                <a:solidFill>
                  <a:srgbClr val="FF0000"/>
                </a:solidFill>
                <a:latin typeface="Times New Roman" pitchFamily="18" charset="0"/>
                <a:ea typeface="楷体_GB2312"/>
                <a:cs typeface="楷体_GB2312"/>
              </a:rPr>
              <a:t> 的特征方程有重根时，就不一定有 </a:t>
            </a:r>
            <a:r>
              <a:rPr kumimoji="1" lang="en-US" altLang="zh-CN" sz="2400" b="1" i="1">
                <a:solidFill>
                  <a:srgbClr val="FF0000"/>
                </a:solidFill>
                <a:latin typeface="Times New Roman" pitchFamily="18" charset="0"/>
                <a:ea typeface="楷体_GB2312"/>
                <a:cs typeface="楷体_GB2312"/>
              </a:rPr>
              <a:t>n </a:t>
            </a:r>
            <a:r>
              <a:rPr kumimoji="1" lang="zh-CN" altLang="en-US" sz="2400" b="1">
                <a:solidFill>
                  <a:srgbClr val="FF0000"/>
                </a:solidFill>
                <a:latin typeface="Times New Roman" pitchFamily="18" charset="0"/>
                <a:ea typeface="楷体_GB2312"/>
                <a:cs typeface="楷体_GB2312"/>
              </a:rPr>
              <a:t>个线性无关</a:t>
            </a:r>
            <a:endParaRPr kumimoji="1" lang="en-US" altLang="zh-CN" sz="2400" b="1">
              <a:solidFill>
                <a:srgbClr val="FF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的特征向量，从而不一定能对角化．</a:t>
            </a:r>
            <a:endParaRPr kumimoji="1" lang="en-US" altLang="zh-CN" sz="2400" b="1">
              <a:solidFill>
                <a:srgbClr val="FF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slide(fromBottom)">
                                      <p:cBhvr>
                                        <p:cTn id="11" dur="500"/>
                                        <p:tgtEl>
                                          <p:spTgt spid="4">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slide(fromBottom)">
                                      <p:cBhvr>
                                        <p:cTn id="16" dur="500"/>
                                        <p:tgtEl>
                                          <p:spTgt spid="4">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slide(fromBottom)">
                                      <p:cBhvr>
                                        <p:cTn id="21" dur="500"/>
                                        <p:tgtEl>
                                          <p:spTgt spid="4">
                                            <p:txEl>
                                              <p:pRg st="2" end="2"/>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slide(fromBottom)">
                                      <p:cBhvr>
                                        <p:cTn id="24"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1" name="Rectangle 2"/>
          <p:cNvSpPr>
            <a:spLocks noChangeArrowheads="1"/>
          </p:cNvSpPr>
          <p:nvPr/>
        </p:nvSpPr>
        <p:spPr bwMode="auto">
          <a:xfrm>
            <a:off x="455613" y="455613"/>
            <a:ext cx="8229600" cy="3159125"/>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kumimoji="1" lang="en-US" altLang="zh-CN" sz="2400" b="1" i="1">
                <a:solidFill>
                  <a:srgbClr val="000000"/>
                </a:solidFill>
                <a:latin typeface="Times New Roman" pitchFamily="18" charset="0"/>
                <a:ea typeface="楷体_GB2312"/>
                <a:cs typeface="楷体_GB2312"/>
              </a:rPr>
              <a:t> n </a:t>
            </a:r>
            <a:r>
              <a:rPr kumimoji="1" lang="zh-CN" altLang="en-US" sz="2400" b="1">
                <a:solidFill>
                  <a:srgbClr val="000000"/>
                </a:solidFill>
                <a:latin typeface="Times New Roman" pitchFamily="18" charset="0"/>
                <a:ea typeface="楷体_GB2312"/>
                <a:cs typeface="楷体_GB2312"/>
              </a:rPr>
              <a:t>阶矩阵 </a:t>
            </a:r>
            <a:r>
              <a:rPr lang="en-US" altLang="zh-CN" sz="2400" b="1" i="1">
                <a:solidFill>
                  <a:srgbClr val="000000"/>
                </a:solidFill>
                <a:latin typeface="Times New Roman" pitchFamily="18" charset="0"/>
                <a:ea typeface="楷体_GB2312"/>
                <a:cs typeface="楷体_GB2312"/>
              </a:rPr>
              <a:t>A</a:t>
            </a:r>
            <a:r>
              <a:rPr lang="zh-CN" altLang="en-US" sz="2400" b="1" i="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和对角阵</a:t>
            </a:r>
            <a:r>
              <a:rPr kumimoji="1" lang="zh-CN" altLang="en-US" sz="2400" b="1">
                <a:solidFill>
                  <a:srgbClr val="000000"/>
                </a:solidFill>
                <a:latin typeface="Times New Roman" pitchFamily="18" charset="0"/>
                <a:ea typeface="楷体_GB2312"/>
                <a:cs typeface="楷体_GB2312"/>
              </a:rPr>
              <a:t>相似（即 </a:t>
            </a:r>
            <a:r>
              <a:rPr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 能对角化）的充分</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必要条件是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个线性无关的特征向量</a:t>
            </a:r>
            <a:r>
              <a:rPr lang="zh-CN" altLang="en-US" sz="2400" b="1">
                <a:solidFill>
                  <a:srgbClr val="000000"/>
                </a:solidFill>
                <a:latin typeface="Times New Roman" pitchFamily="18" charset="0"/>
                <a:ea typeface="楷体_GB2312"/>
                <a:cs typeface="楷体_GB2312"/>
              </a:rPr>
              <a:t>．</a:t>
            </a:r>
            <a:r>
              <a:rPr lang="zh-CN" altLang="en-US" sz="2400" b="1">
                <a:solidFill>
                  <a:srgbClr val="0000FF"/>
                </a:solidFill>
                <a:latin typeface="Times New Roman" pitchFamily="18" charset="0"/>
                <a:ea typeface="楷体_GB2312"/>
                <a:cs typeface="楷体_GB2312"/>
              </a:rPr>
              <a:t> （</a:t>
            </a:r>
            <a:r>
              <a:rPr lang="en-US" altLang="zh-CN" sz="2400" b="1">
                <a:solidFill>
                  <a:srgbClr val="0000FF"/>
                </a:solidFill>
                <a:latin typeface="Times New Roman" pitchFamily="18" charset="0"/>
                <a:ea typeface="楷体_GB2312"/>
                <a:cs typeface="楷体_GB2312"/>
              </a:rPr>
              <a:t>P.123</a:t>
            </a:r>
            <a:r>
              <a:rPr lang="zh-CN" altLang="en-US" sz="2400" b="1">
                <a:solidFill>
                  <a:srgbClr val="0000FF"/>
                </a:solidFill>
                <a:latin typeface="Times New Roman" pitchFamily="18" charset="0"/>
                <a:ea typeface="楷体_GB2312"/>
                <a:cs typeface="楷体_GB2312"/>
              </a:rPr>
              <a:t>定理</a:t>
            </a:r>
            <a:r>
              <a:rPr lang="en-US" altLang="zh-CN" sz="2400" b="1">
                <a:solidFill>
                  <a:srgbClr val="0000FF"/>
                </a:solidFill>
                <a:latin typeface="Times New Roman" pitchFamily="18" charset="0"/>
                <a:ea typeface="楷体_GB2312"/>
                <a:cs typeface="楷体_GB2312"/>
              </a:rPr>
              <a:t>4</a:t>
            </a:r>
            <a:r>
              <a:rPr lang="zh-CN" altLang="en-US" sz="2400" b="1">
                <a:solidFill>
                  <a:srgbClr val="0000FF"/>
                </a:solidFill>
                <a:latin typeface="Times New Roman" pitchFamily="18" charset="0"/>
                <a:ea typeface="楷体_GB2312"/>
                <a:cs typeface="楷体_GB2312"/>
              </a:rPr>
              <a:t>）</a:t>
            </a:r>
            <a:endParaRPr lang="en-US" altLang="zh-CN" sz="2400" b="1">
              <a:solidFill>
                <a:srgbClr val="0000FF"/>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lang="en-US" altLang="zh-CN" sz="2400" b="1">
              <a:solidFill>
                <a:srgbClr val="0000FF"/>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推论：</a:t>
            </a:r>
            <a:r>
              <a:rPr lang="zh-CN" altLang="en-US" sz="2400" b="1">
                <a:solidFill>
                  <a:srgbClr val="000000"/>
                </a:solidFill>
                <a:latin typeface="Times New Roman" pitchFamily="18" charset="0"/>
                <a:ea typeface="楷体_GB2312"/>
                <a:cs typeface="楷体_GB2312"/>
              </a:rPr>
              <a:t>如果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有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个不同的特征值，则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和对角阵</a:t>
            </a:r>
            <a:r>
              <a:rPr kumimoji="1" lang="zh-CN" altLang="en-US" sz="2400" b="1">
                <a:solidFill>
                  <a:srgbClr val="000000"/>
                </a:solidFill>
                <a:latin typeface="Times New Roman" pitchFamily="18" charset="0"/>
                <a:ea typeface="楷体_GB2312"/>
                <a:cs typeface="楷体_GB2312"/>
              </a:rPr>
              <a:t>相似．</a:t>
            </a: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说明：当 </a:t>
            </a:r>
            <a:r>
              <a:rPr lang="en-US" altLang="zh-CN" sz="2400" b="1" i="1">
                <a:solidFill>
                  <a:srgbClr val="FF0000"/>
                </a:solidFill>
                <a:latin typeface="Times New Roman" pitchFamily="18" charset="0"/>
                <a:ea typeface="楷体_GB2312"/>
                <a:cs typeface="楷体_GB2312"/>
              </a:rPr>
              <a:t>A</a:t>
            </a:r>
            <a:r>
              <a:rPr kumimoji="1" lang="zh-CN" altLang="en-US" sz="2400" b="1">
                <a:solidFill>
                  <a:srgbClr val="FF0000"/>
                </a:solidFill>
                <a:latin typeface="Times New Roman" pitchFamily="18" charset="0"/>
                <a:ea typeface="楷体_GB2312"/>
                <a:cs typeface="楷体_GB2312"/>
              </a:rPr>
              <a:t> 的特征方程有重根时，就不一定有 </a:t>
            </a:r>
            <a:r>
              <a:rPr kumimoji="1" lang="en-US" altLang="zh-CN" sz="2400" b="1" i="1">
                <a:solidFill>
                  <a:srgbClr val="FF0000"/>
                </a:solidFill>
                <a:latin typeface="Times New Roman" pitchFamily="18" charset="0"/>
                <a:ea typeface="楷体_GB2312"/>
                <a:cs typeface="楷体_GB2312"/>
              </a:rPr>
              <a:t>n </a:t>
            </a:r>
            <a:r>
              <a:rPr kumimoji="1" lang="zh-CN" altLang="en-US" sz="2400" b="1">
                <a:solidFill>
                  <a:srgbClr val="FF0000"/>
                </a:solidFill>
                <a:latin typeface="Times New Roman" pitchFamily="18" charset="0"/>
                <a:ea typeface="楷体_GB2312"/>
                <a:cs typeface="楷体_GB2312"/>
              </a:rPr>
              <a:t>个线性无关</a:t>
            </a:r>
            <a:endParaRPr kumimoji="1" lang="en-US" altLang="zh-CN" sz="2400" b="1">
              <a:solidFill>
                <a:srgbClr val="FF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的特征向量，从而不一定能对角化．</a:t>
            </a:r>
            <a:endParaRPr kumimoji="1" lang="en-US" altLang="zh-CN" sz="2400" b="1">
              <a:solidFill>
                <a:srgbClr val="FF0000"/>
              </a:solidFill>
              <a:latin typeface="Times New Roman" pitchFamily="18" charset="0"/>
              <a:ea typeface="楷体_GB2312"/>
              <a:cs typeface="楷体_GB2312"/>
            </a:endParaRPr>
          </a:p>
        </p:txBody>
      </p:sp>
      <p:sp>
        <p:nvSpPr>
          <p:cNvPr id="4" name="圆角矩形 3"/>
          <p:cNvSpPr>
            <a:spLocks noChangeArrowheads="1"/>
          </p:cNvSpPr>
          <p:nvPr/>
        </p:nvSpPr>
        <p:spPr bwMode="auto">
          <a:xfrm>
            <a:off x="328613" y="3927475"/>
            <a:ext cx="8458200" cy="1644650"/>
          </a:xfrm>
          <a:prstGeom prst="roundRect">
            <a:avLst>
              <a:gd name="adj" fmla="val 16667"/>
            </a:avLst>
          </a:prstGeom>
          <a:solidFill>
            <a:srgbClr val="92D050"/>
          </a:solidFill>
          <a:ln w="9525" algn="ctr">
            <a:solidFill>
              <a:schemeClr val="tx1"/>
            </a:solidFill>
            <a:round/>
            <a:headEnd/>
            <a:tailEnd/>
          </a:ln>
        </p:spPr>
        <p:txBody>
          <a:bodyPr/>
          <a:lstStyle/>
          <a:p>
            <a:pPr marL="342900" indent="-342900">
              <a:lnSpc>
                <a:spcPct val="110000"/>
              </a:lnSpc>
              <a:spcBef>
                <a:spcPct val="20000"/>
              </a:spcBef>
              <a:buClr>
                <a:srgbClr val="0000FF"/>
              </a:buClr>
              <a:buSzPct val="75000"/>
            </a:pPr>
            <a:r>
              <a:rPr lang="zh-CN" altLang="en-US" sz="2400" b="1">
                <a:solidFill>
                  <a:srgbClr val="0000FF"/>
                </a:solidFill>
                <a:latin typeface="Times New Roman" pitchFamily="18" charset="0"/>
                <a:ea typeface="楷体_GB2312"/>
                <a:cs typeface="楷体_GB2312"/>
              </a:rPr>
              <a:t>推论：</a:t>
            </a:r>
            <a:r>
              <a:rPr lang="zh-CN" altLang="en-US" sz="2400" b="1">
                <a:solidFill>
                  <a:srgbClr val="000000"/>
                </a:solidFill>
                <a:latin typeface="Times New Roman" pitchFamily="18" charset="0"/>
                <a:ea typeface="楷体_GB2312"/>
                <a:cs typeface="楷体_GB2312"/>
              </a:rPr>
              <a:t>设</a:t>
            </a:r>
            <a:r>
              <a:rPr lang="zh-CN" altLang="en-US" sz="2400" b="1">
                <a:solidFill>
                  <a:srgbClr val="0000FF"/>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为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阶对称阵，</a:t>
            </a:r>
            <a:r>
              <a:rPr kumimoji="1" lang="en-US" altLang="zh-CN" sz="2400" b="1" i="1">
                <a:solidFill>
                  <a:srgbClr val="000000"/>
                </a:solidFill>
                <a:latin typeface="Symbol" pitchFamily="18" charset="2"/>
                <a:ea typeface="楷体_GB2312"/>
                <a:cs typeface="楷体_GB2312"/>
              </a:rPr>
              <a:t>l</a:t>
            </a:r>
            <a:r>
              <a:rPr kumimoji="1" lang="zh-CN" altLang="en-US" sz="2400" b="1">
                <a:solidFill>
                  <a:srgbClr val="000000"/>
                </a:solidFill>
                <a:latin typeface="Times New Roman" pitchFamily="18" charset="0"/>
                <a:ea typeface="楷体_GB2312"/>
                <a:cs typeface="楷体_GB2312"/>
              </a:rPr>
              <a:t> 是 </a:t>
            </a:r>
            <a:r>
              <a:rPr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 的特征方程的 </a:t>
            </a:r>
            <a:r>
              <a:rPr kumimoji="1" lang="en-US" altLang="zh-CN" sz="2400" b="1" i="1">
                <a:solidFill>
                  <a:srgbClr val="000000"/>
                </a:solidFill>
                <a:latin typeface="Times New Roman" pitchFamily="18" charset="0"/>
                <a:ea typeface="楷体_GB2312"/>
                <a:cs typeface="楷体_GB2312"/>
              </a:rPr>
              <a:t>k</a:t>
            </a:r>
            <a:r>
              <a:rPr kumimoji="1" lang="zh-CN" altLang="en-US" sz="2400" b="1">
                <a:solidFill>
                  <a:srgbClr val="000000"/>
                </a:solidFill>
                <a:latin typeface="Times New Roman" pitchFamily="18" charset="0"/>
                <a:ea typeface="楷体_GB2312"/>
                <a:cs typeface="楷体_GB2312"/>
              </a:rPr>
              <a:t> 重根，则</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Arial" charset="0"/>
              <a:buChar char="•"/>
            </a:pPr>
            <a:r>
              <a:rPr kumimoji="1" lang="zh-CN" altLang="en-US" sz="2400" b="1">
                <a:solidFill>
                  <a:srgbClr val="000000"/>
                </a:solidFill>
                <a:latin typeface="Times New Roman" pitchFamily="18" charset="0"/>
                <a:ea typeface="楷体_GB2312"/>
                <a:cs typeface="楷体_GB2312"/>
              </a:rPr>
              <a:t>矩阵 </a:t>
            </a:r>
            <a:r>
              <a:rPr kumimoji="1" lang="en-US" altLang="zh-CN" sz="2400" b="1" i="1">
                <a:solidFill>
                  <a:srgbClr val="000000"/>
                </a:solidFill>
                <a:latin typeface="Times New Roman" pitchFamily="18" charset="0"/>
                <a:ea typeface="楷体_GB2312"/>
                <a:cs typeface="楷体_GB2312"/>
              </a:rPr>
              <a:t>A</a:t>
            </a:r>
            <a:r>
              <a:rPr kumimoji="1" lang="zh-CN" altLang="en-US" sz="2400" b="1" i="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lE</a:t>
            </a:r>
            <a:r>
              <a:rPr kumimoji="1" lang="zh-CN" altLang="en-US" sz="2400" b="1" i="1">
                <a:solidFill>
                  <a:srgbClr val="000000"/>
                </a:solidFill>
                <a:latin typeface="Symbol" pitchFamily="18" charset="2"/>
                <a:ea typeface="楷体_GB2312"/>
                <a:cs typeface="楷体_GB2312"/>
              </a:rPr>
              <a:t>  </a:t>
            </a:r>
            <a:r>
              <a:rPr kumimoji="1" lang="zh-CN" altLang="en-US" sz="2400" b="1">
                <a:solidFill>
                  <a:srgbClr val="000000"/>
                </a:solidFill>
                <a:latin typeface="Symbol" pitchFamily="18" charset="2"/>
                <a:ea typeface="楷体_GB2312"/>
                <a:cs typeface="楷体_GB2312"/>
              </a:rPr>
              <a:t>的秩等于</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zh-CN" altLang="en-US" sz="2400" b="1">
                <a:solidFill>
                  <a:srgbClr val="000000"/>
                </a:solidFill>
                <a:latin typeface="Times New Roman" pitchFamily="18" charset="0"/>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Arial" charset="0"/>
              <a:buChar char="•"/>
            </a:pPr>
            <a:r>
              <a:rPr kumimoji="1" lang="zh-CN" altLang="en-US" sz="2400" b="1">
                <a:solidFill>
                  <a:srgbClr val="000000"/>
                </a:solidFill>
                <a:latin typeface="Times New Roman" pitchFamily="18" charset="0"/>
                <a:ea typeface="楷体_GB2312"/>
                <a:cs typeface="楷体_GB2312"/>
              </a:rPr>
              <a:t>恰有 </a:t>
            </a:r>
            <a:r>
              <a:rPr kumimoji="1" lang="en-US" altLang="zh-CN" sz="2400" b="1" i="1">
                <a:solidFill>
                  <a:srgbClr val="000000"/>
                </a:solidFill>
                <a:latin typeface="Times New Roman" pitchFamily="18" charset="0"/>
                <a:ea typeface="楷体_GB2312"/>
                <a:cs typeface="楷体_GB2312"/>
              </a:rPr>
              <a:t>k</a:t>
            </a:r>
            <a:r>
              <a:rPr kumimoji="1" lang="zh-CN" altLang="en-US" sz="2400" b="1">
                <a:solidFill>
                  <a:srgbClr val="000000"/>
                </a:solidFill>
                <a:latin typeface="Times New Roman" pitchFamily="18" charset="0"/>
                <a:ea typeface="楷体_GB2312"/>
                <a:cs typeface="楷体_GB2312"/>
              </a:rPr>
              <a:t> 个线性无关的特征向量与特征值 </a:t>
            </a:r>
            <a:r>
              <a:rPr kumimoji="1" lang="en-US" altLang="zh-CN" sz="2400" b="1" i="1">
                <a:solidFill>
                  <a:srgbClr val="000000"/>
                </a:solidFill>
                <a:latin typeface="Symbol" pitchFamily="18" charset="2"/>
                <a:ea typeface="楷体_GB2312"/>
                <a:cs typeface="楷体_GB2312"/>
              </a:rPr>
              <a:t>l</a:t>
            </a:r>
            <a:r>
              <a:rPr kumimoji="1" lang="zh-CN" altLang="en-US" sz="2400" b="1">
                <a:solidFill>
                  <a:srgbClr val="000000"/>
                </a:solidFill>
                <a:latin typeface="Times New Roman" pitchFamily="18" charset="0"/>
                <a:ea typeface="楷体_GB2312"/>
                <a:cs typeface="楷体_GB2312"/>
              </a:rPr>
              <a:t> 对应．</a:t>
            </a:r>
            <a:endParaRPr lang="en-US" altLang="zh-CN" sz="2400" b="1">
              <a:solidFill>
                <a:srgbClr val="0000FF"/>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slide(fromBottom)">
                                      <p:cBhvr>
                                        <p:cTn id="11" dur="500"/>
                                        <p:tgtEl>
                                          <p:spTgt spid="4">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slide(fromBottom)">
                                      <p:cBhvr>
                                        <p:cTn id="16" dur="500"/>
                                        <p:tgtEl>
                                          <p:spTgt spid="4">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slide(fromBottom)">
                                      <p:cBhvr>
                                        <p:cTn id="2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ChangeArrowheads="1"/>
          </p:cNvSpPr>
          <p:nvPr/>
        </p:nvSpPr>
        <p:spPr bwMode="auto">
          <a:xfrm>
            <a:off x="457200" y="808038"/>
            <a:ext cx="8231188" cy="3816350"/>
          </a:xfrm>
          <a:prstGeom prst="rect">
            <a:avLst/>
          </a:prstGeom>
          <a:noFill/>
          <a:ln w="9525">
            <a:noFill/>
            <a:miter lim="800000"/>
            <a:headEnd/>
            <a:tailEnd/>
          </a:ln>
        </p:spPr>
        <p:txBody>
          <a:bodyPr>
            <a:spAutoFit/>
          </a:bodyPr>
          <a:lstStyle/>
          <a:p>
            <a:pPr marL="457200" indent="-457200">
              <a:lnSpc>
                <a:spcPct val="11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                               ，求</a:t>
            </a:r>
            <a:r>
              <a:rPr kumimoji="1" lang="zh-CN" altLang="en-US" sz="2400" b="1">
                <a:solidFill>
                  <a:srgbClr val="FF0000"/>
                </a:solidFill>
                <a:latin typeface="Times New Roman" pitchFamily="18" charset="0"/>
                <a:ea typeface="楷体_GB2312"/>
                <a:cs typeface="楷体_GB2312"/>
              </a:rPr>
              <a:t>正交阵 </a:t>
            </a:r>
            <a:r>
              <a:rPr kumimoji="1" lang="en-US" altLang="zh-CN" sz="2400" b="1" i="1">
                <a:solidFill>
                  <a:srgbClr val="FF0000"/>
                </a:solidFill>
                <a:latin typeface="Times New Roman" pitchFamily="18" charset="0"/>
                <a:ea typeface="楷体_GB2312"/>
                <a:cs typeface="楷体_GB2312"/>
              </a:rPr>
              <a:t>P</a:t>
            </a:r>
            <a:r>
              <a:rPr kumimoji="1" lang="zh-CN" altLang="en-US" sz="2400" b="1">
                <a:solidFill>
                  <a:srgbClr val="000000"/>
                </a:solidFill>
                <a:latin typeface="Times New Roman" pitchFamily="18" charset="0"/>
                <a:ea typeface="楷体_GB2312"/>
                <a:cs typeface="楷体_GB2312"/>
              </a:rPr>
              <a:t>，使</a:t>
            </a:r>
            <a:r>
              <a:rPr lang="en-US" altLang="zh-CN" sz="2400" b="1" i="1">
                <a:solidFill>
                  <a:srgbClr val="000000"/>
                </a:solidFill>
                <a:latin typeface="Times New Roman" pitchFamily="18" charset="0"/>
                <a:ea typeface="楷体_GB2312"/>
                <a:cs typeface="楷体_GB2312"/>
              </a:rPr>
              <a:t>P</a:t>
            </a:r>
            <a:r>
              <a:rPr lang="en-US" altLang="en-US" sz="2400" b="1" i="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lang="zh-CN" altLang="en-US" sz="2400" b="1">
                <a:solidFill>
                  <a:srgbClr val="000000"/>
                </a:solidFill>
                <a:latin typeface="Times New Roman" pitchFamily="18" charset="0"/>
                <a:ea typeface="楷体_GB2312"/>
                <a:cs typeface="楷体_GB2312"/>
              </a:rPr>
              <a:t>对角阵</a:t>
            </a:r>
            <a:r>
              <a:rPr lang="en-US" altLang="zh-CN" sz="2400" b="1">
                <a:solidFill>
                  <a:srgbClr val="000000"/>
                </a:solidFill>
                <a:latin typeface="楷体_GB2312"/>
                <a:ea typeface="楷体_GB2312"/>
                <a:cs typeface="楷体_GB2312"/>
              </a:rPr>
              <a:t>.</a:t>
            </a:r>
          </a:p>
          <a:p>
            <a:pPr marL="457200" indent="-457200">
              <a:lnSpc>
                <a:spcPct val="110000"/>
              </a:lnSpc>
              <a:spcBef>
                <a:spcPct val="20000"/>
              </a:spcBef>
              <a:buClr>
                <a:srgbClr val="0000FF"/>
              </a:buClr>
              <a:buSzPct val="75000"/>
              <a:buFont typeface="Wingdings" pitchFamily="2" charset="2"/>
              <a:buNone/>
            </a:pPr>
            <a:endParaRPr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因为</a:t>
            </a:r>
            <a:r>
              <a:rPr lang="zh-CN" altLang="en-US" sz="2400" b="1">
                <a:solidFill>
                  <a:srgbClr val="0000FF"/>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是</a:t>
            </a:r>
            <a:r>
              <a:rPr kumimoji="1" lang="zh-CN" altLang="en-US" sz="2400" b="1">
                <a:solidFill>
                  <a:srgbClr val="000000"/>
                </a:solidFill>
                <a:latin typeface="Times New Roman" pitchFamily="18" charset="0"/>
                <a:ea typeface="楷体_GB2312"/>
                <a:cs typeface="楷体_GB2312"/>
              </a:rPr>
              <a:t>对称阵，所以 </a:t>
            </a:r>
            <a:r>
              <a:rPr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可以对角化．</a:t>
            </a:r>
          </a:p>
          <a:p>
            <a:pPr marL="457200" indent="-4572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求得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a:t>
            </a:r>
            <a:r>
              <a:rPr lang="en-US" altLang="en-US" sz="2400" b="1" i="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3</a:t>
            </a:r>
            <a:r>
              <a:rPr lang="en-US" altLang="zh-CN" sz="2400" b="1">
                <a:solidFill>
                  <a:srgbClr val="000000"/>
                </a:solidFill>
                <a:latin typeface="Times New Roman" pitchFamily="18" charset="0"/>
                <a:ea typeface="楷体_GB2312"/>
                <a:cs typeface="楷体_GB2312"/>
              </a:rPr>
              <a:t> = 1 </a:t>
            </a:r>
            <a:r>
              <a:rPr kumimoji="1" lang="zh-CN" altLang="en-US" sz="2400" b="1">
                <a:solidFill>
                  <a:srgbClr val="000000"/>
                </a:solidFill>
                <a:latin typeface="Times New Roman" pitchFamily="18" charset="0"/>
                <a:ea typeface="楷体_GB2312"/>
                <a:cs typeface="楷体_GB2312"/>
              </a:rPr>
              <a:t>．</a:t>
            </a:r>
          </a:p>
        </p:txBody>
      </p:sp>
      <p:graphicFrame>
        <p:nvGraphicFramePr>
          <p:cNvPr id="346116" name="Object 4"/>
          <p:cNvGraphicFramePr>
            <a:graphicFrameLocks noChangeAspect="1"/>
          </p:cNvGraphicFramePr>
          <p:nvPr/>
        </p:nvGraphicFramePr>
        <p:xfrm>
          <a:off x="1476375" y="404813"/>
          <a:ext cx="2282825" cy="1393825"/>
        </p:xfrm>
        <a:graphic>
          <a:graphicData uri="http://schemas.openxmlformats.org/presentationml/2006/ole">
            <mc:AlternateContent xmlns:mc="http://schemas.openxmlformats.org/markup-compatibility/2006">
              <mc:Choice xmlns:v="urn:schemas-microsoft-com:vml" Requires="v">
                <p:oleObj spid="_x0000_s346148" name="Equation" r:id="rId3" imgW="1143000" imgH="698500" progId="">
                  <p:embed/>
                </p:oleObj>
              </mc:Choice>
              <mc:Fallback>
                <p:oleObj name="Equation" r:id="rId3" imgW="1143000" imgH="6985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404813"/>
                        <a:ext cx="2282825" cy="13938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26308" name="Object 5"/>
          <p:cNvGraphicFramePr>
            <a:graphicFrameLocks noChangeAspect="1"/>
          </p:cNvGraphicFramePr>
          <p:nvPr/>
        </p:nvGraphicFramePr>
        <p:xfrm>
          <a:off x="1781175" y="2755900"/>
          <a:ext cx="5581650" cy="1393825"/>
        </p:xfrm>
        <a:graphic>
          <a:graphicData uri="http://schemas.openxmlformats.org/presentationml/2006/ole">
            <mc:AlternateContent xmlns:mc="http://schemas.openxmlformats.org/markup-compatibility/2006">
              <mc:Choice xmlns:v="urn:schemas-microsoft-com:vml" Requires="v">
                <p:oleObj spid="_x0000_s346149" name="Equation" r:id="rId5" imgW="2794000" imgH="698500" progId="">
                  <p:embed/>
                </p:oleObj>
              </mc:Choice>
              <mc:Fallback>
                <p:oleObj name="Equation" r:id="rId5" imgW="2794000" imgH="6985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1175" y="2755900"/>
                        <a:ext cx="5581650"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26306">
                                            <p:txEl>
                                              <p:pRg st="3" end="3"/>
                                            </p:txEl>
                                          </p:spTgt>
                                        </p:tgtEl>
                                        <p:attrNameLst>
                                          <p:attrName>style.visibility</p:attrName>
                                        </p:attrNameLst>
                                      </p:cBhvr>
                                      <p:to>
                                        <p:strVal val="visible"/>
                                      </p:to>
                                    </p:set>
                                    <p:animEffect transition="in" filter="slide(fromBottom)">
                                      <p:cBhvr>
                                        <p:cTn id="7" dur="500"/>
                                        <p:tgtEl>
                                          <p:spTgt spid="22630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6308"/>
                                        </p:tgtEl>
                                        <p:attrNameLst>
                                          <p:attrName>style.visibility</p:attrName>
                                        </p:attrNameLst>
                                      </p:cBhvr>
                                      <p:to>
                                        <p:strVal val="visible"/>
                                      </p:to>
                                    </p:set>
                                    <p:animEffect transition="in" filter="box(in)">
                                      <p:cBhvr>
                                        <p:cTn id="12" dur="500"/>
                                        <p:tgtEl>
                                          <p:spTgt spid="2263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26306">
                                            <p:txEl>
                                              <p:pRg st="7" end="7"/>
                                            </p:txEl>
                                          </p:spTgt>
                                        </p:tgtEl>
                                        <p:attrNameLst>
                                          <p:attrName>style.visibility</p:attrName>
                                        </p:attrNameLst>
                                      </p:cBhvr>
                                      <p:to>
                                        <p:strVal val="visible"/>
                                      </p:to>
                                    </p:set>
                                    <p:animEffect transition="in" filter="slide(fromBottom)">
                                      <p:cBhvr>
                                        <p:cTn id="17" dur="500"/>
                                        <p:tgtEl>
                                          <p:spTgt spid="22630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ChangeArrowheads="1"/>
          </p:cNvSpPr>
          <p:nvPr/>
        </p:nvSpPr>
        <p:spPr bwMode="auto">
          <a:xfrm>
            <a:off x="457200" y="455613"/>
            <a:ext cx="8566150" cy="6153150"/>
          </a:xfrm>
          <a:prstGeom prst="rect">
            <a:avLst/>
          </a:prstGeom>
          <a:noFill/>
          <a:ln w="9525">
            <a:noFill/>
            <a:miter lim="800000"/>
            <a:headEnd/>
            <a:tailEnd/>
          </a:ln>
        </p:spPr>
        <p:txBody>
          <a:bodyPr wrap="none">
            <a:spAutoFit/>
          </a:bodyPr>
          <a:lstStyle/>
          <a:p>
            <a:pPr marL="457200" indent="-4572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当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lang="en-US" altLang="en-US" sz="2400" b="1" i="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时， 解方程组 </a:t>
            </a:r>
            <a:r>
              <a:rPr kumimoji="1"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 </a:t>
            </a:r>
            <a:r>
              <a:rPr lang="en-US" altLang="zh-CN" sz="2400" b="1">
                <a:solidFill>
                  <a:srgbClr val="000000"/>
                </a:solidFill>
                <a:latin typeface="Times New Roman" pitchFamily="18" charset="0"/>
                <a:ea typeface="楷体_GB2312"/>
                <a:cs typeface="楷体_GB2312"/>
              </a:rPr>
              <a:t>+ 2</a:t>
            </a:r>
            <a:r>
              <a:rPr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0</a:t>
            </a:r>
            <a:r>
              <a:rPr kumimoji="1" lang="zh-CN" altLang="en-US" sz="2400" b="1">
                <a:solidFill>
                  <a:srgbClr val="000000"/>
                </a:solidFill>
                <a:latin typeface="Times New Roman" pitchFamily="18" charset="0"/>
                <a:ea typeface="楷体_GB2312"/>
                <a:cs typeface="楷体_GB2312"/>
              </a:rPr>
              <a:t>．</a:t>
            </a:r>
          </a:p>
          <a:p>
            <a:pPr marL="457200" indent="-457200">
              <a:spcBef>
                <a:spcPct val="20000"/>
              </a:spcBef>
              <a:buClr>
                <a:srgbClr val="FF0000"/>
              </a:buClr>
              <a:buSzPct val="75000"/>
              <a:buFont typeface="Wingdings" pitchFamily="2" charset="2"/>
              <a:buNone/>
            </a:pPr>
            <a:endParaRPr kumimoji="1" lang="zh-CN" altLang="en-US" sz="2400" b="1" i="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，得基础解系                 ．</a:t>
            </a:r>
          </a:p>
          <a:p>
            <a:pPr marL="457200" indent="-4572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3</a:t>
            </a:r>
            <a:r>
              <a:rPr lang="en-US" altLang="zh-CN" sz="2400" b="1">
                <a:solidFill>
                  <a:srgbClr val="000000"/>
                </a:solidFill>
                <a:latin typeface="Times New Roman" pitchFamily="18" charset="0"/>
                <a:ea typeface="楷体_GB2312"/>
                <a:cs typeface="楷体_GB2312"/>
              </a:rPr>
              <a:t> = 1 </a:t>
            </a:r>
            <a:r>
              <a:rPr kumimoji="1" lang="zh-CN" altLang="en-US" sz="2400" b="1">
                <a:solidFill>
                  <a:srgbClr val="000000"/>
                </a:solidFill>
                <a:latin typeface="Times New Roman" pitchFamily="18" charset="0"/>
                <a:ea typeface="楷体_GB2312"/>
                <a:cs typeface="楷体_GB2312"/>
              </a:rPr>
              <a:t>时， 解方程组 </a:t>
            </a:r>
            <a:r>
              <a:rPr kumimoji="1"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en-US" sz="2400" b="1" i="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0</a:t>
            </a:r>
            <a:r>
              <a:rPr kumimoji="1" lang="zh-CN" altLang="en-US" sz="2400" b="1">
                <a:solidFill>
                  <a:srgbClr val="000000"/>
                </a:solidFill>
                <a:latin typeface="Times New Roman" pitchFamily="18" charset="0"/>
                <a:ea typeface="楷体_GB2312"/>
                <a:cs typeface="楷体_GB2312"/>
              </a:rPr>
              <a:t>．</a:t>
            </a:r>
          </a:p>
          <a:p>
            <a:pPr marL="457200" indent="-4572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，得                                   ．</a:t>
            </a:r>
          </a:p>
          <a:p>
            <a:pPr marL="457200" indent="-4572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令                                                    ，则                                            </a:t>
            </a:r>
            <a:r>
              <a:rPr kumimoji="1" lang="en-US" altLang="zh-CN" sz="2400" b="1">
                <a:solidFill>
                  <a:srgbClr val="000000"/>
                </a:solidFill>
                <a:latin typeface="Times New Roman" pitchFamily="18" charset="0"/>
                <a:ea typeface="楷体_GB2312"/>
                <a:cs typeface="楷体_GB2312"/>
              </a:rPr>
              <a:t>. </a:t>
            </a:r>
          </a:p>
          <a:p>
            <a:pPr marL="457200" indent="-457200">
              <a:spcBef>
                <a:spcPct val="20000"/>
              </a:spcBef>
              <a:buClr>
                <a:srgbClr val="FF0000"/>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r>
              <a:rPr lang="zh-CN" altLang="en-US" sz="2400" b="1">
                <a:solidFill>
                  <a:srgbClr val="FF3300"/>
                </a:solidFill>
                <a:latin typeface="Times New Roman" pitchFamily="18" charset="0"/>
                <a:ea typeface="楷体_GB2312"/>
                <a:cs typeface="楷体_GB2312"/>
              </a:rPr>
              <a:t>问题：这样的解法对吗？</a:t>
            </a:r>
            <a:endParaRPr lang="en-US" altLang="zh-CN" sz="2400" b="1">
              <a:solidFill>
                <a:srgbClr val="FF3300"/>
              </a:solidFill>
              <a:latin typeface="Times New Roman" pitchFamily="18" charset="0"/>
              <a:ea typeface="楷体_GB2312"/>
              <a:cs typeface="楷体_GB2312"/>
            </a:endParaRPr>
          </a:p>
        </p:txBody>
      </p:sp>
      <p:graphicFrame>
        <p:nvGraphicFramePr>
          <p:cNvPr id="227331" name="Object 8"/>
          <p:cNvGraphicFramePr>
            <a:graphicFrameLocks noChangeAspect="1"/>
          </p:cNvGraphicFramePr>
          <p:nvPr/>
        </p:nvGraphicFramePr>
        <p:xfrm>
          <a:off x="468313" y="925513"/>
          <a:ext cx="4567237" cy="1393825"/>
        </p:xfrm>
        <a:graphic>
          <a:graphicData uri="http://schemas.openxmlformats.org/presentationml/2006/ole">
            <mc:AlternateContent xmlns:mc="http://schemas.openxmlformats.org/markup-compatibility/2006">
              <mc:Choice xmlns:v="urn:schemas-microsoft-com:vml" Requires="v">
                <p:oleObj spid="_x0000_s347240" name="Equation" r:id="rId4" imgW="2286000" imgH="698500" progId="">
                  <p:embed/>
                </p:oleObj>
              </mc:Choice>
              <mc:Fallback>
                <p:oleObj name="Equation" r:id="rId4" imgW="2286000" imgH="698500"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925513"/>
                        <a:ext cx="4567237"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7332" name="Object 9"/>
          <p:cNvGraphicFramePr>
            <a:graphicFrameLocks noChangeAspect="1"/>
          </p:cNvGraphicFramePr>
          <p:nvPr/>
        </p:nvGraphicFramePr>
        <p:xfrm>
          <a:off x="6877050" y="898525"/>
          <a:ext cx="1293813" cy="1393825"/>
        </p:xfrm>
        <a:graphic>
          <a:graphicData uri="http://schemas.openxmlformats.org/presentationml/2006/ole">
            <mc:AlternateContent xmlns:mc="http://schemas.openxmlformats.org/markup-compatibility/2006">
              <mc:Choice xmlns:v="urn:schemas-microsoft-com:vml" Requires="v">
                <p:oleObj spid="_x0000_s347241" name="Equation" r:id="rId6" imgW="647700" imgH="698500" progId="">
                  <p:embed/>
                </p:oleObj>
              </mc:Choice>
              <mc:Fallback>
                <p:oleObj name="Equation" r:id="rId6" imgW="647700" imgH="698500" progId="">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7050" y="898525"/>
                        <a:ext cx="1293813"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7333" name="Object 10"/>
          <p:cNvGraphicFramePr>
            <a:graphicFrameLocks noChangeAspect="1"/>
          </p:cNvGraphicFramePr>
          <p:nvPr/>
        </p:nvGraphicFramePr>
        <p:xfrm>
          <a:off x="471488" y="3100388"/>
          <a:ext cx="4719637" cy="1393825"/>
        </p:xfrm>
        <a:graphic>
          <a:graphicData uri="http://schemas.openxmlformats.org/presentationml/2006/ole">
            <mc:AlternateContent xmlns:mc="http://schemas.openxmlformats.org/markup-compatibility/2006">
              <mc:Choice xmlns:v="urn:schemas-microsoft-com:vml" Requires="v">
                <p:oleObj spid="_x0000_s347242" name="Equation" r:id="rId8" imgW="2362200" imgH="698500" progId="">
                  <p:embed/>
                </p:oleObj>
              </mc:Choice>
              <mc:Fallback>
                <p:oleObj name="Equation" r:id="rId8" imgW="2362200" imgH="698500" progId="">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488" y="3100388"/>
                        <a:ext cx="4719637"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7334" name="Object 11"/>
          <p:cNvGraphicFramePr>
            <a:graphicFrameLocks noChangeAspect="1"/>
          </p:cNvGraphicFramePr>
          <p:nvPr/>
        </p:nvGraphicFramePr>
        <p:xfrm>
          <a:off x="5867400" y="3100388"/>
          <a:ext cx="2587625" cy="1393825"/>
        </p:xfrm>
        <a:graphic>
          <a:graphicData uri="http://schemas.openxmlformats.org/presentationml/2006/ole">
            <mc:AlternateContent xmlns:mc="http://schemas.openxmlformats.org/markup-compatibility/2006">
              <mc:Choice xmlns:v="urn:schemas-microsoft-com:vml" Requires="v">
                <p:oleObj spid="_x0000_s347243" name="Equation" r:id="rId10" imgW="1295400" imgH="698500" progId="">
                  <p:embed/>
                </p:oleObj>
              </mc:Choice>
              <mc:Fallback>
                <p:oleObj name="Equation" r:id="rId10" imgW="1295400" imgH="698500" progId="">
                  <p:embed/>
                  <p:pic>
                    <p:nvPicPr>
                      <p:cNvPr id="0"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7400" y="3100388"/>
                        <a:ext cx="25876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3479" name="Object 12"/>
          <p:cNvGraphicFramePr>
            <a:graphicFrameLocks noChangeAspect="1"/>
          </p:cNvGraphicFramePr>
          <p:nvPr/>
        </p:nvGraphicFramePr>
        <p:xfrm>
          <a:off x="900113" y="4870450"/>
          <a:ext cx="3832225" cy="1393825"/>
        </p:xfrm>
        <a:graphic>
          <a:graphicData uri="http://schemas.openxmlformats.org/presentationml/2006/ole">
            <mc:AlternateContent xmlns:mc="http://schemas.openxmlformats.org/markup-compatibility/2006">
              <mc:Choice xmlns:v="urn:schemas-microsoft-com:vml" Requires="v">
                <p:oleObj spid="_x0000_s347244" name="Equation" r:id="rId12" imgW="1917700" imgH="698500" progId="">
                  <p:embed/>
                </p:oleObj>
              </mc:Choice>
              <mc:Fallback>
                <p:oleObj name="Equation" r:id="rId12" imgW="1917700" imgH="698500" progId="">
                  <p:embed/>
                  <p:pic>
                    <p:nvPicPr>
                      <p:cNvPr id="0"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0113" y="4870450"/>
                        <a:ext cx="3832225" cy="1393825"/>
                      </a:xfrm>
                      <a:prstGeom prst="rect">
                        <a:avLst/>
                      </a:prstGeom>
                      <a:noFill/>
                      <a:ln>
                        <a:noFill/>
                      </a:ln>
                      <a:extLst>
                        <a:ext uri="{909E8E84-426E-40DD-AFC4-6F175D3DCCD1}">
                          <a14:hiddenFill xmlns:a14="http://schemas.microsoft.com/office/drawing/2010/main">
                            <a:solidFill>
                              <a:schemeClr val="accent1">
                                <a:alpha val="70195"/>
                              </a:scheme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3480" name="Object 13"/>
          <p:cNvGraphicFramePr>
            <a:graphicFrameLocks noChangeAspect="1"/>
          </p:cNvGraphicFramePr>
          <p:nvPr/>
        </p:nvGraphicFramePr>
        <p:xfrm>
          <a:off x="5424488" y="4868863"/>
          <a:ext cx="3324225" cy="1393825"/>
        </p:xfrm>
        <a:graphic>
          <a:graphicData uri="http://schemas.openxmlformats.org/presentationml/2006/ole">
            <mc:AlternateContent xmlns:mc="http://schemas.openxmlformats.org/markup-compatibility/2006">
              <mc:Choice xmlns:v="urn:schemas-microsoft-com:vml" Requires="v">
                <p:oleObj spid="_x0000_s347245" name="Equation" r:id="rId14" imgW="1663700" imgH="698500" progId="">
                  <p:embed/>
                </p:oleObj>
              </mc:Choice>
              <mc:Fallback>
                <p:oleObj name="Equation" r:id="rId14" imgW="1663700" imgH="698500" progId="">
                  <p:embed/>
                  <p:pic>
                    <p:nvPicPr>
                      <p:cNvPr id="0" name="Picture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24488" y="4868863"/>
                        <a:ext cx="33242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27330">
                                            <p:txEl>
                                              <p:pRg st="0" end="0"/>
                                            </p:txEl>
                                          </p:spTgt>
                                        </p:tgtEl>
                                        <p:attrNameLst>
                                          <p:attrName>style.visibility</p:attrName>
                                        </p:attrNameLst>
                                      </p:cBhvr>
                                      <p:to>
                                        <p:strVal val="visible"/>
                                      </p:to>
                                    </p:set>
                                    <p:animEffect transition="in" filter="slide(fromBottom)">
                                      <p:cBhvr>
                                        <p:cTn id="7" dur="500"/>
                                        <p:tgtEl>
                                          <p:spTgt spid="2273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7331"/>
                                        </p:tgtEl>
                                        <p:attrNameLst>
                                          <p:attrName>style.visibility</p:attrName>
                                        </p:attrNameLst>
                                      </p:cBhvr>
                                      <p:to>
                                        <p:strVal val="visible"/>
                                      </p:to>
                                    </p:set>
                                    <p:animEffect transition="in" filter="wipe(left)">
                                      <p:cBhvr>
                                        <p:cTn id="12" dur="500"/>
                                        <p:tgtEl>
                                          <p:spTgt spid="2273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7330">
                                            <p:txEl>
                                              <p:pRg st="2" end="2"/>
                                            </p:txEl>
                                          </p:spTgt>
                                        </p:tgtEl>
                                        <p:attrNameLst>
                                          <p:attrName>style.visibility</p:attrName>
                                        </p:attrNameLst>
                                      </p:cBhvr>
                                      <p:to>
                                        <p:strVal val="visible"/>
                                      </p:to>
                                    </p:set>
                                    <p:animEffect transition="in" filter="blinds(horizontal)">
                                      <p:cBhvr>
                                        <p:cTn id="17" dur="500"/>
                                        <p:tgtEl>
                                          <p:spTgt spid="227330">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27332"/>
                                        </p:tgtEl>
                                        <p:attrNameLst>
                                          <p:attrName>style.visibility</p:attrName>
                                        </p:attrNameLst>
                                      </p:cBhvr>
                                      <p:to>
                                        <p:strVal val="visible"/>
                                      </p:to>
                                    </p:set>
                                    <p:animEffect transition="in" filter="blinds(horizontal)">
                                      <p:cBhvr>
                                        <p:cTn id="20" dur="500"/>
                                        <p:tgtEl>
                                          <p:spTgt spid="22733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227330">
                                            <p:txEl>
                                              <p:pRg st="5" end="5"/>
                                            </p:txEl>
                                          </p:spTgt>
                                        </p:tgtEl>
                                        <p:attrNameLst>
                                          <p:attrName>style.visibility</p:attrName>
                                        </p:attrNameLst>
                                      </p:cBhvr>
                                      <p:to>
                                        <p:strVal val="visible"/>
                                      </p:to>
                                    </p:set>
                                    <p:animEffect transition="in" filter="slide(fromBottom)">
                                      <p:cBhvr>
                                        <p:cTn id="25" dur="500"/>
                                        <p:tgtEl>
                                          <p:spTgt spid="227330">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27333"/>
                                        </p:tgtEl>
                                        <p:attrNameLst>
                                          <p:attrName>style.visibility</p:attrName>
                                        </p:attrNameLst>
                                      </p:cBhvr>
                                      <p:to>
                                        <p:strVal val="visible"/>
                                      </p:to>
                                    </p:set>
                                    <p:animEffect transition="in" filter="wipe(left)">
                                      <p:cBhvr>
                                        <p:cTn id="30" dur="500"/>
                                        <p:tgtEl>
                                          <p:spTgt spid="22733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27330">
                                            <p:txEl>
                                              <p:pRg st="7" end="7"/>
                                            </p:txEl>
                                          </p:spTgt>
                                        </p:tgtEl>
                                        <p:attrNameLst>
                                          <p:attrName>style.visibility</p:attrName>
                                        </p:attrNameLst>
                                      </p:cBhvr>
                                      <p:to>
                                        <p:strVal val="visible"/>
                                      </p:to>
                                    </p:set>
                                    <p:animEffect transition="in" filter="blinds(horizontal)">
                                      <p:cBhvr>
                                        <p:cTn id="35" dur="500"/>
                                        <p:tgtEl>
                                          <p:spTgt spid="227330">
                                            <p:txEl>
                                              <p:pRg st="7" end="7"/>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27334"/>
                                        </p:tgtEl>
                                        <p:attrNameLst>
                                          <p:attrName>style.visibility</p:attrName>
                                        </p:attrNameLst>
                                      </p:cBhvr>
                                      <p:to>
                                        <p:strVal val="visible"/>
                                      </p:to>
                                    </p:set>
                                    <p:animEffect transition="in" filter="blinds(horizontal)">
                                      <p:cBhvr>
                                        <p:cTn id="38" dur="500"/>
                                        <p:tgtEl>
                                          <p:spTgt spid="22733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227330">
                                            <p:txEl>
                                              <p:pRg st="11" end="11"/>
                                            </p:txEl>
                                          </p:spTgt>
                                        </p:tgtEl>
                                        <p:attrNameLst>
                                          <p:attrName>style.visibility</p:attrName>
                                        </p:attrNameLst>
                                      </p:cBhvr>
                                      <p:to>
                                        <p:strVal val="visible"/>
                                      </p:to>
                                    </p:set>
                                    <p:animEffect transition="in" filter="blinds(horizontal)">
                                      <p:cBhvr>
                                        <p:cTn id="43" dur="500"/>
                                        <p:tgtEl>
                                          <p:spTgt spid="227330">
                                            <p:txEl>
                                              <p:pRg st="11" end="11"/>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233479"/>
                                        </p:tgtEl>
                                        <p:attrNameLst>
                                          <p:attrName>style.visibility</p:attrName>
                                        </p:attrNameLst>
                                      </p:cBhvr>
                                      <p:to>
                                        <p:strVal val="visible"/>
                                      </p:to>
                                    </p:set>
                                    <p:animEffect transition="in" filter="blinds(horizontal)">
                                      <p:cBhvr>
                                        <p:cTn id="46" dur="500"/>
                                        <p:tgtEl>
                                          <p:spTgt spid="23347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233480"/>
                                        </p:tgtEl>
                                        <p:attrNameLst>
                                          <p:attrName>style.visibility</p:attrName>
                                        </p:attrNameLst>
                                      </p:cBhvr>
                                      <p:to>
                                        <p:strVal val="visible"/>
                                      </p:to>
                                    </p:set>
                                    <p:animEffect transition="in" filter="blinds(horizontal)">
                                      <p:cBhvr>
                                        <p:cTn id="51" dur="500"/>
                                        <p:tgtEl>
                                          <p:spTgt spid="23348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0" presetClass="entr" presetSubtype="0" fill="hold" nodeType="clickEffect">
                                  <p:stCondLst>
                                    <p:cond delay="0"/>
                                  </p:stCondLst>
                                  <p:childTnLst>
                                    <p:set>
                                      <p:cBhvr>
                                        <p:cTn id="55" dur="1" fill="hold">
                                          <p:stCondLst>
                                            <p:cond delay="0"/>
                                          </p:stCondLst>
                                        </p:cTn>
                                        <p:tgtEl>
                                          <p:spTgt spid="227330">
                                            <p:txEl>
                                              <p:pRg st="13" end="13"/>
                                            </p:txEl>
                                          </p:spTgt>
                                        </p:tgtEl>
                                        <p:attrNameLst>
                                          <p:attrName>style.visibility</p:attrName>
                                        </p:attrNameLst>
                                      </p:cBhvr>
                                      <p:to>
                                        <p:strVal val="visible"/>
                                      </p:to>
                                    </p:set>
                                    <p:animEffect transition="in" filter="fade">
                                      <p:cBhvr>
                                        <p:cTn id="56" dur="800" decel="100000"/>
                                        <p:tgtEl>
                                          <p:spTgt spid="227330">
                                            <p:txEl>
                                              <p:pRg st="13" end="13"/>
                                            </p:txEl>
                                          </p:spTgt>
                                        </p:tgtEl>
                                      </p:cBhvr>
                                    </p:animEffect>
                                    <p:anim calcmode="lin" valueType="num">
                                      <p:cBhvr>
                                        <p:cTn id="57" dur="800" decel="100000" fill="hold"/>
                                        <p:tgtEl>
                                          <p:spTgt spid="227330">
                                            <p:txEl>
                                              <p:pRg st="13" end="13"/>
                                            </p:txEl>
                                          </p:spTgt>
                                        </p:tgtEl>
                                        <p:attrNameLst>
                                          <p:attrName>style.rotation</p:attrName>
                                        </p:attrNameLst>
                                      </p:cBhvr>
                                      <p:tavLst>
                                        <p:tav tm="0">
                                          <p:val>
                                            <p:fltVal val="-90"/>
                                          </p:val>
                                        </p:tav>
                                        <p:tav tm="100000">
                                          <p:val>
                                            <p:fltVal val="0"/>
                                          </p:val>
                                        </p:tav>
                                      </p:tavLst>
                                    </p:anim>
                                    <p:anim calcmode="lin" valueType="num">
                                      <p:cBhvr>
                                        <p:cTn id="58" dur="800" decel="100000" fill="hold"/>
                                        <p:tgtEl>
                                          <p:spTgt spid="227330">
                                            <p:txEl>
                                              <p:pRg st="13" end="13"/>
                                            </p:txEl>
                                          </p:spTgt>
                                        </p:tgtEl>
                                        <p:attrNameLst>
                                          <p:attrName>ppt_x</p:attrName>
                                        </p:attrNameLst>
                                      </p:cBhvr>
                                      <p:tavLst>
                                        <p:tav tm="0">
                                          <p:val>
                                            <p:strVal val="#ppt_x+0.4"/>
                                          </p:val>
                                        </p:tav>
                                        <p:tav tm="100000">
                                          <p:val>
                                            <p:strVal val="#ppt_x-0.05"/>
                                          </p:val>
                                        </p:tav>
                                      </p:tavLst>
                                    </p:anim>
                                    <p:anim calcmode="lin" valueType="num">
                                      <p:cBhvr>
                                        <p:cTn id="59" dur="800" decel="100000" fill="hold"/>
                                        <p:tgtEl>
                                          <p:spTgt spid="227330">
                                            <p:txEl>
                                              <p:pRg st="13" end="13"/>
                                            </p:txEl>
                                          </p:spTgt>
                                        </p:tgtEl>
                                        <p:attrNameLst>
                                          <p:attrName>ppt_y</p:attrName>
                                        </p:attrNameLst>
                                      </p:cBhvr>
                                      <p:tavLst>
                                        <p:tav tm="0">
                                          <p:val>
                                            <p:strVal val="#ppt_y-0.4"/>
                                          </p:val>
                                        </p:tav>
                                        <p:tav tm="100000">
                                          <p:val>
                                            <p:strVal val="#ppt_y+0.1"/>
                                          </p:val>
                                        </p:tav>
                                      </p:tavLst>
                                    </p:anim>
                                    <p:anim calcmode="lin" valueType="num">
                                      <p:cBhvr>
                                        <p:cTn id="60" dur="200" accel="100000" fill="hold">
                                          <p:stCondLst>
                                            <p:cond delay="800"/>
                                          </p:stCondLst>
                                        </p:cTn>
                                        <p:tgtEl>
                                          <p:spTgt spid="227330">
                                            <p:txEl>
                                              <p:pRg st="13" end="13"/>
                                            </p:txEl>
                                          </p:spTgt>
                                        </p:tgtEl>
                                        <p:attrNameLst>
                                          <p:attrName>ppt_x</p:attrName>
                                        </p:attrNameLst>
                                      </p:cBhvr>
                                      <p:tavLst>
                                        <p:tav tm="0">
                                          <p:val>
                                            <p:strVal val="#ppt_x-0.05"/>
                                          </p:val>
                                        </p:tav>
                                        <p:tav tm="100000">
                                          <p:val>
                                            <p:strVal val="#ppt_x"/>
                                          </p:val>
                                        </p:tav>
                                      </p:tavLst>
                                    </p:anim>
                                    <p:anim calcmode="lin" valueType="num">
                                      <p:cBhvr>
                                        <p:cTn id="61" dur="200" accel="100000" fill="hold">
                                          <p:stCondLst>
                                            <p:cond delay="800"/>
                                          </p:stCondLst>
                                        </p:cTn>
                                        <p:tgtEl>
                                          <p:spTgt spid="227330">
                                            <p:txEl>
                                              <p:pRg st="13" end="13"/>
                                            </p:txEl>
                                          </p:spTgt>
                                        </p:tgtEl>
                                        <p:attrNameLst>
                                          <p:attrName>ppt_y</p:attrName>
                                        </p:attrNameLst>
                                      </p:cBhvr>
                                      <p:tavLst>
                                        <p:tav tm="0">
                                          <p:val>
                                            <p:strVal val="#ppt_y+0.1"/>
                                          </p:val>
                                        </p:tav>
                                        <p:tav tm="100000">
                                          <p:val>
                                            <p:strVal val="#ppt_y"/>
                                          </p:val>
                                        </p:tav>
                                      </p:tavLst>
                                    </p:anim>
                                  </p:childTnLst>
                                  <p:subTnLst>
                                    <p:audio>
                                      <p:cMediaNode vol="65000">
                                        <p:cTn display="0" masterRel="sameClick">
                                          <p:stCondLst>
                                            <p:cond evt="begin" delay="0">
                                              <p:tn val="54"/>
                                            </p:cond>
                                          </p:stCondLst>
                                          <p:endCondLst>
                                            <p:cond evt="onStopAudio" delay="0">
                                              <p:tgtEl>
                                                <p:sldTgt/>
                                              </p:tgtEl>
                                            </p:cond>
                                          </p:endCondLst>
                                        </p:cTn>
                                        <p:tgtEl>
                                          <p:sndTgt r:embed="rId3"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5715000" y="5957888"/>
            <a:ext cx="2822575" cy="519112"/>
          </a:xfrm>
          <a:prstGeom prst="rect">
            <a:avLst/>
          </a:prstGeom>
          <a:noFill/>
          <a:ln w="9525">
            <a:no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故    的系数为</a:t>
            </a:r>
            <a:r>
              <a:rPr kumimoji="1" lang="zh-CN" altLang="en-US" b="1">
                <a:solidFill>
                  <a:srgbClr val="000000"/>
                </a:solidFill>
              </a:rPr>
              <a:t>－</a:t>
            </a:r>
            <a:r>
              <a:rPr kumimoji="1" lang="en-US" altLang="zh-CN" sz="2800" b="1">
                <a:solidFill>
                  <a:srgbClr val="000000"/>
                </a:solidFill>
                <a:latin typeface="Times New Roman" pitchFamily="18" charset="0"/>
                <a:ea typeface="楷体_GB2312"/>
                <a:cs typeface="楷体_GB2312"/>
              </a:rPr>
              <a:t>1.</a:t>
            </a:r>
          </a:p>
        </p:txBody>
      </p:sp>
      <p:sp>
        <p:nvSpPr>
          <p:cNvPr id="35843" name="Text Box 3"/>
          <p:cNvSpPr txBox="1">
            <a:spLocks noChangeArrowheads="1"/>
          </p:cNvSpPr>
          <p:nvPr/>
        </p:nvSpPr>
        <p:spPr bwMode="auto">
          <a:xfrm>
            <a:off x="838200" y="533400"/>
            <a:ext cx="542925" cy="519113"/>
          </a:xfrm>
          <a:prstGeom prst="rect">
            <a:avLst/>
          </a:prstGeom>
          <a:noFill/>
          <a:ln w="9525">
            <a:noFill/>
            <a:miter lim="800000"/>
            <a:headEnd/>
            <a:tailEnd/>
          </a:ln>
        </p:spPr>
        <p:txBody>
          <a:bodyPr wrap="none">
            <a:spAutoFit/>
          </a:bodyPr>
          <a:lstStyle/>
          <a:p>
            <a:r>
              <a:rPr kumimoji="1" lang="zh-CN" altLang="en-US" sz="2800" b="1">
                <a:solidFill>
                  <a:srgbClr val="3333FF"/>
                </a:solidFill>
                <a:latin typeface="Times New Roman" pitchFamily="18" charset="0"/>
                <a:ea typeface="楷体_GB2312"/>
                <a:cs typeface="楷体_GB2312"/>
              </a:rPr>
              <a:t>解</a:t>
            </a:r>
          </a:p>
        </p:txBody>
      </p:sp>
      <p:sp>
        <p:nvSpPr>
          <p:cNvPr id="35844" name="Text Box 4"/>
          <p:cNvSpPr txBox="1">
            <a:spLocks noChangeArrowheads="1"/>
          </p:cNvSpPr>
          <p:nvPr/>
        </p:nvSpPr>
        <p:spPr bwMode="auto">
          <a:xfrm>
            <a:off x="1828800" y="533400"/>
            <a:ext cx="3940175" cy="519113"/>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00"/>
                </a:solidFill>
                <a:latin typeface="楷体_GB2312"/>
                <a:ea typeface="楷体_GB2312"/>
                <a:cs typeface="楷体_GB2312"/>
              </a:rPr>
              <a:t>含  的项有两项，即</a:t>
            </a:r>
          </a:p>
        </p:txBody>
      </p:sp>
      <p:graphicFrame>
        <p:nvGraphicFramePr>
          <p:cNvPr id="35845" name="Object 30"/>
          <p:cNvGraphicFramePr>
            <a:graphicFrameLocks noChangeAspect="1"/>
          </p:cNvGraphicFramePr>
          <p:nvPr/>
        </p:nvGraphicFramePr>
        <p:xfrm>
          <a:off x="2286000" y="609600"/>
          <a:ext cx="381000" cy="393700"/>
        </p:xfrm>
        <a:graphic>
          <a:graphicData uri="http://schemas.openxmlformats.org/presentationml/2006/ole">
            <mc:AlternateContent xmlns:mc="http://schemas.openxmlformats.org/markup-compatibility/2006">
              <mc:Choice xmlns:v="urn:schemas-microsoft-com:vml" Requires="v">
                <p:oleObj spid="_x0000_s27790" name="Equation" r:id="rId3" imgW="380835" imgH="393529" progId="Equation.3">
                  <p:embed/>
                </p:oleObj>
              </mc:Choice>
              <mc:Fallback>
                <p:oleObj name="Equation" r:id="rId3" imgW="380835" imgH="393529"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609600"/>
                        <a:ext cx="3810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31"/>
          <p:cNvGraphicFramePr>
            <a:graphicFrameLocks noChangeAspect="1"/>
          </p:cNvGraphicFramePr>
          <p:nvPr/>
        </p:nvGraphicFramePr>
        <p:xfrm>
          <a:off x="1905000" y="1219200"/>
          <a:ext cx="3479800" cy="2044700"/>
        </p:xfrm>
        <a:graphic>
          <a:graphicData uri="http://schemas.openxmlformats.org/presentationml/2006/ole">
            <mc:AlternateContent xmlns:mc="http://schemas.openxmlformats.org/markup-compatibility/2006">
              <mc:Choice xmlns:v="urn:schemas-microsoft-com:vml" Requires="v">
                <p:oleObj spid="_x0000_s27791" name="Equation" r:id="rId5" imgW="3479800" imgH="2044700" progId="Equation.3">
                  <p:embed/>
                </p:oleObj>
              </mc:Choice>
              <mc:Fallback>
                <p:oleObj name="Equation" r:id="rId5" imgW="3479800" imgH="2044700" progId="Equation.3">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219200"/>
                        <a:ext cx="3479800" cy="204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7" name="Line 7"/>
          <p:cNvSpPr>
            <a:spLocks noChangeShapeType="1"/>
          </p:cNvSpPr>
          <p:nvPr/>
        </p:nvSpPr>
        <p:spPr bwMode="auto">
          <a:xfrm>
            <a:off x="3200400" y="1524000"/>
            <a:ext cx="1905000" cy="1524000"/>
          </a:xfrm>
          <a:prstGeom prst="line">
            <a:avLst/>
          </a:prstGeom>
          <a:noFill/>
          <a:ln w="28575">
            <a:solidFill>
              <a:srgbClr val="FF0000"/>
            </a:solidFill>
            <a:round/>
            <a:headEnd/>
            <a:tailEnd/>
          </a:ln>
        </p:spPr>
        <p:txBody>
          <a:bodyPr wrap="none"/>
          <a:lstStyle/>
          <a:p>
            <a:endParaRPr lang="zh-CN" altLang="en-US"/>
          </a:p>
        </p:txBody>
      </p:sp>
      <p:sp>
        <p:nvSpPr>
          <p:cNvPr id="35848" name="Freeform 8"/>
          <p:cNvSpPr>
            <a:spLocks/>
          </p:cNvSpPr>
          <p:nvPr/>
        </p:nvSpPr>
        <p:spPr bwMode="auto">
          <a:xfrm>
            <a:off x="3200400" y="1447800"/>
            <a:ext cx="1993900" cy="1447800"/>
          </a:xfrm>
          <a:custGeom>
            <a:avLst/>
            <a:gdLst>
              <a:gd name="T0" fmla="*/ 0 w 1256"/>
              <a:gd name="T1" fmla="*/ 0 h 912"/>
              <a:gd name="T2" fmla="*/ 609600 w 1256"/>
              <a:gd name="T3" fmla="*/ 533400 h 912"/>
              <a:gd name="T4" fmla="*/ 1905000 w 1256"/>
              <a:gd name="T5" fmla="*/ 914400 h 912"/>
              <a:gd name="T6" fmla="*/ 1143000 w 1256"/>
              <a:gd name="T7" fmla="*/ 1447800 h 912"/>
              <a:gd name="T8" fmla="*/ 0 60000 65536"/>
              <a:gd name="T9" fmla="*/ 0 60000 65536"/>
              <a:gd name="T10" fmla="*/ 0 60000 65536"/>
              <a:gd name="T11" fmla="*/ 0 60000 65536"/>
              <a:gd name="T12" fmla="*/ 0 w 1256"/>
              <a:gd name="T13" fmla="*/ 0 h 912"/>
              <a:gd name="T14" fmla="*/ 1256 w 1256"/>
              <a:gd name="T15" fmla="*/ 912 h 912"/>
            </a:gdLst>
            <a:ahLst/>
            <a:cxnLst>
              <a:cxn ang="T8">
                <a:pos x="T0" y="T1"/>
              </a:cxn>
              <a:cxn ang="T9">
                <a:pos x="T2" y="T3"/>
              </a:cxn>
              <a:cxn ang="T10">
                <a:pos x="T4" y="T5"/>
              </a:cxn>
              <a:cxn ang="T11">
                <a:pos x="T6" y="T7"/>
              </a:cxn>
            </a:cxnLst>
            <a:rect l="T12" t="T13" r="T14" b="T15"/>
            <a:pathLst>
              <a:path w="1256" h="912">
                <a:moveTo>
                  <a:pt x="0" y="0"/>
                </a:moveTo>
                <a:cubicBezTo>
                  <a:pt x="92" y="120"/>
                  <a:pt x="184" y="240"/>
                  <a:pt x="384" y="336"/>
                </a:cubicBezTo>
                <a:cubicBezTo>
                  <a:pt x="584" y="432"/>
                  <a:pt x="1144" y="480"/>
                  <a:pt x="1200" y="576"/>
                </a:cubicBezTo>
                <a:cubicBezTo>
                  <a:pt x="1256" y="672"/>
                  <a:pt x="800" y="856"/>
                  <a:pt x="720" y="912"/>
                </a:cubicBezTo>
              </a:path>
            </a:pathLst>
          </a:custGeom>
          <a:noFill/>
          <a:ln w="28575" cmpd="sng">
            <a:solidFill>
              <a:srgbClr val="0000FF"/>
            </a:solidFill>
            <a:round/>
            <a:headEnd/>
            <a:tailEnd/>
          </a:ln>
        </p:spPr>
        <p:txBody>
          <a:bodyPr wrap="none"/>
          <a:lstStyle/>
          <a:p>
            <a:endParaRPr lang="zh-CN" altLang="en-US"/>
          </a:p>
        </p:txBody>
      </p:sp>
      <p:sp>
        <p:nvSpPr>
          <p:cNvPr id="35849" name="Text Box 9"/>
          <p:cNvSpPr txBox="1">
            <a:spLocks noChangeArrowheads="1"/>
          </p:cNvSpPr>
          <p:nvPr/>
        </p:nvSpPr>
        <p:spPr bwMode="auto">
          <a:xfrm>
            <a:off x="898525" y="3429000"/>
            <a:ext cx="1255713" cy="519113"/>
          </a:xfrm>
          <a:prstGeom prst="rect">
            <a:avLst/>
          </a:prstGeom>
          <a:noFill/>
          <a:ln w="9525">
            <a:no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对应于</a:t>
            </a:r>
          </a:p>
        </p:txBody>
      </p:sp>
      <p:graphicFrame>
        <p:nvGraphicFramePr>
          <p:cNvPr id="35850" name="Object 32"/>
          <p:cNvGraphicFramePr>
            <a:graphicFrameLocks noChangeAspect="1"/>
          </p:cNvGraphicFramePr>
          <p:nvPr/>
        </p:nvGraphicFramePr>
        <p:xfrm>
          <a:off x="4102100" y="4108450"/>
          <a:ext cx="3459163" cy="665163"/>
        </p:xfrm>
        <a:graphic>
          <a:graphicData uri="http://schemas.openxmlformats.org/presentationml/2006/ole">
            <mc:AlternateContent xmlns:mc="http://schemas.openxmlformats.org/markup-compatibility/2006">
              <mc:Choice xmlns:v="urn:schemas-microsoft-com:vml" Requires="v">
                <p:oleObj spid="_x0000_s27792" name="Equation" r:id="rId7" imgW="1383699" imgH="266584" progId="">
                  <p:embed/>
                </p:oleObj>
              </mc:Choice>
              <mc:Fallback>
                <p:oleObj name="Equation" r:id="rId7" imgW="1383699" imgH="266584" progId="">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2100" y="4108450"/>
                        <a:ext cx="3459163"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1" name="Object 33"/>
          <p:cNvGraphicFramePr>
            <a:graphicFrameLocks noChangeAspect="1"/>
          </p:cNvGraphicFramePr>
          <p:nvPr/>
        </p:nvGraphicFramePr>
        <p:xfrm>
          <a:off x="769938" y="4124325"/>
          <a:ext cx="3205162" cy="603250"/>
        </p:xfrm>
        <a:graphic>
          <a:graphicData uri="http://schemas.openxmlformats.org/presentationml/2006/ole">
            <mc:AlternateContent xmlns:mc="http://schemas.openxmlformats.org/markup-compatibility/2006">
              <mc:Choice xmlns:v="urn:schemas-microsoft-com:vml" Requires="v">
                <p:oleObj spid="_x0000_s27793" name="Equation" r:id="rId9" imgW="1282700" imgH="241300" progId="">
                  <p:embed/>
                </p:oleObj>
              </mc:Choice>
              <mc:Fallback>
                <p:oleObj name="Equation" r:id="rId9" imgW="1282700" imgH="241300" progId="">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938" y="4124325"/>
                        <a:ext cx="3205162"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2" name="Object 34"/>
          <p:cNvGraphicFramePr>
            <a:graphicFrameLocks noChangeAspect="1"/>
          </p:cNvGraphicFramePr>
          <p:nvPr/>
        </p:nvGraphicFramePr>
        <p:xfrm>
          <a:off x="769938" y="5035550"/>
          <a:ext cx="4125912" cy="603250"/>
        </p:xfrm>
        <a:graphic>
          <a:graphicData uri="http://schemas.openxmlformats.org/presentationml/2006/ole">
            <mc:AlternateContent xmlns:mc="http://schemas.openxmlformats.org/markup-compatibility/2006">
              <mc:Choice xmlns:v="urn:schemas-microsoft-com:vml" Requires="v">
                <p:oleObj spid="_x0000_s27794" name="Equation" r:id="rId11" imgW="1651000" imgH="241300" progId="">
                  <p:embed/>
                </p:oleObj>
              </mc:Choice>
              <mc:Fallback>
                <p:oleObj name="Equation" r:id="rId11" imgW="1651000" imgH="241300" progId="">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938" y="5035550"/>
                        <a:ext cx="4125912"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3" name="Object 35"/>
          <p:cNvGraphicFramePr>
            <a:graphicFrameLocks noChangeAspect="1"/>
          </p:cNvGraphicFramePr>
          <p:nvPr/>
        </p:nvGraphicFramePr>
        <p:xfrm>
          <a:off x="769938" y="5861050"/>
          <a:ext cx="4411662" cy="665163"/>
        </p:xfrm>
        <a:graphic>
          <a:graphicData uri="http://schemas.openxmlformats.org/presentationml/2006/ole">
            <mc:AlternateContent xmlns:mc="http://schemas.openxmlformats.org/markup-compatibility/2006">
              <mc:Choice xmlns:v="urn:schemas-microsoft-com:vml" Requires="v">
                <p:oleObj spid="_x0000_s27795" name="Equation" r:id="rId13" imgW="1764534" imgH="266584" progId="">
                  <p:embed/>
                </p:oleObj>
              </mc:Choice>
              <mc:Fallback>
                <p:oleObj name="Equation" r:id="rId13" imgW="1764534" imgH="266584"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938" y="5861050"/>
                        <a:ext cx="4411662"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4" name="Object 36"/>
          <p:cNvGraphicFramePr>
            <a:graphicFrameLocks noChangeAspect="1"/>
          </p:cNvGraphicFramePr>
          <p:nvPr/>
        </p:nvGraphicFramePr>
        <p:xfrm>
          <a:off x="6154738" y="5908675"/>
          <a:ext cx="474662" cy="506413"/>
        </p:xfrm>
        <a:graphic>
          <a:graphicData uri="http://schemas.openxmlformats.org/presentationml/2006/ole">
            <mc:AlternateContent xmlns:mc="http://schemas.openxmlformats.org/markup-compatibility/2006">
              <mc:Choice xmlns:v="urn:schemas-microsoft-com:vml" Requires="v">
                <p:oleObj spid="_x0000_s27796" name="Equation" r:id="rId15" imgW="190417" imgH="203112" progId="">
                  <p:embed/>
                </p:oleObj>
              </mc:Choice>
              <mc:Fallback>
                <p:oleObj name="Equation" r:id="rId15" imgW="190417" imgH="203112" progId="">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54738" y="5908675"/>
                        <a:ext cx="474662"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wipe(left)">
                                      <p:cBhvr>
                                        <p:cTn id="7" dur="500"/>
                                        <p:tgtEl>
                                          <p:spTgt spid="35843"/>
                                        </p:tgtEl>
                                      </p:cBhvr>
                                    </p:animEffect>
                                  </p:childTnLst>
                                </p:cTn>
                              </p:par>
                              <p:par>
                                <p:cTn id="8" presetID="5" presetClass="entr" presetSubtype="10" fill="hold" nodeType="withEffect">
                                  <p:stCondLst>
                                    <p:cond delay="0"/>
                                  </p:stCondLst>
                                  <p:childTnLst>
                                    <p:set>
                                      <p:cBhvr>
                                        <p:cTn id="9" dur="1" fill="hold">
                                          <p:stCondLst>
                                            <p:cond delay="0"/>
                                          </p:stCondLst>
                                        </p:cTn>
                                        <p:tgtEl>
                                          <p:spTgt spid="35845"/>
                                        </p:tgtEl>
                                        <p:attrNameLst>
                                          <p:attrName>style.visibility</p:attrName>
                                        </p:attrNameLst>
                                      </p:cBhvr>
                                      <p:to>
                                        <p:strVal val="visible"/>
                                      </p:to>
                                    </p:set>
                                    <p:animEffect transition="in" filter="checkerboard(across)">
                                      <p:cBhvr>
                                        <p:cTn id="10" dur="500"/>
                                        <p:tgtEl>
                                          <p:spTgt spid="3584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5844"/>
                                        </p:tgtEl>
                                        <p:attrNameLst>
                                          <p:attrName>style.visibility</p:attrName>
                                        </p:attrNameLst>
                                      </p:cBhvr>
                                      <p:to>
                                        <p:strVal val="visible"/>
                                      </p:to>
                                    </p:set>
                                    <p:animEffect transition="in" filter="checkerboard(across)">
                                      <p:cBhvr>
                                        <p:cTn id="13" dur="500"/>
                                        <p:tgtEl>
                                          <p:spTgt spid="3584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35846"/>
                                        </p:tgtEl>
                                        <p:attrNameLst>
                                          <p:attrName>style.visibility</p:attrName>
                                        </p:attrNameLst>
                                      </p:cBhvr>
                                      <p:to>
                                        <p:strVal val="visible"/>
                                      </p:to>
                                    </p:set>
                                    <p:animEffect transition="in" filter="wipe(left)">
                                      <p:cBhvr>
                                        <p:cTn id="18" dur="500"/>
                                        <p:tgtEl>
                                          <p:spTgt spid="3584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5847"/>
                                        </p:tgtEl>
                                        <p:attrNameLst>
                                          <p:attrName>style.visibility</p:attrName>
                                        </p:attrNameLst>
                                      </p:cBhvr>
                                      <p:to>
                                        <p:strVal val="visible"/>
                                      </p:to>
                                    </p:set>
                                    <p:animEffect transition="in" filter="wipe(left)">
                                      <p:cBhvr>
                                        <p:cTn id="23" dur="500"/>
                                        <p:tgtEl>
                                          <p:spTgt spid="3584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5848"/>
                                        </p:tgtEl>
                                        <p:attrNameLst>
                                          <p:attrName>style.visibility</p:attrName>
                                        </p:attrNameLst>
                                      </p:cBhvr>
                                      <p:to>
                                        <p:strVal val="visible"/>
                                      </p:to>
                                    </p:set>
                                    <p:animEffect transition="in" filter="wipe(left)">
                                      <p:cBhvr>
                                        <p:cTn id="28" dur="500"/>
                                        <p:tgtEl>
                                          <p:spTgt spid="3584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iterate type="lt">
                                    <p:tmPct val="100000"/>
                                  </p:iterate>
                                  <p:childTnLst>
                                    <p:set>
                                      <p:cBhvr>
                                        <p:cTn id="32" dur="1" fill="hold">
                                          <p:stCondLst>
                                            <p:cond delay="0"/>
                                          </p:stCondLst>
                                        </p:cTn>
                                        <p:tgtEl>
                                          <p:spTgt spid="35849"/>
                                        </p:tgtEl>
                                        <p:attrNameLst>
                                          <p:attrName>style.visibility</p:attrName>
                                        </p:attrNameLst>
                                      </p:cBhvr>
                                      <p:to>
                                        <p:strVal val="visible"/>
                                      </p:to>
                                    </p:set>
                                    <p:animEffect transition="in" filter="wipe(left)">
                                      <p:cBhvr>
                                        <p:cTn id="33" dur="75"/>
                                        <p:tgtEl>
                                          <p:spTgt spid="358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5851"/>
                                        </p:tgtEl>
                                        <p:attrNameLst>
                                          <p:attrName>style.visibility</p:attrName>
                                        </p:attrNameLst>
                                      </p:cBhvr>
                                      <p:to>
                                        <p:strVal val="visible"/>
                                      </p:to>
                                    </p:set>
                                    <p:animEffect transition="in" filter="wipe(left)">
                                      <p:cBhvr>
                                        <p:cTn id="38" dur="500"/>
                                        <p:tgtEl>
                                          <p:spTgt spid="3585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35850"/>
                                        </p:tgtEl>
                                        <p:attrNameLst>
                                          <p:attrName>style.visibility</p:attrName>
                                        </p:attrNameLst>
                                      </p:cBhvr>
                                      <p:to>
                                        <p:strVal val="visible"/>
                                      </p:to>
                                    </p:set>
                                    <p:animEffect transition="in" filter="wipe(left)">
                                      <p:cBhvr>
                                        <p:cTn id="43" dur="500"/>
                                        <p:tgtEl>
                                          <p:spTgt spid="3585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35852"/>
                                        </p:tgtEl>
                                        <p:attrNameLst>
                                          <p:attrName>style.visibility</p:attrName>
                                        </p:attrNameLst>
                                      </p:cBhvr>
                                      <p:to>
                                        <p:strVal val="visible"/>
                                      </p:to>
                                    </p:set>
                                    <p:animEffect transition="in" filter="wipe(left)">
                                      <p:cBhvr>
                                        <p:cTn id="48" dur="2000"/>
                                        <p:tgtEl>
                                          <p:spTgt spid="3585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5853"/>
                                        </p:tgtEl>
                                        <p:attrNameLst>
                                          <p:attrName>style.visibility</p:attrName>
                                        </p:attrNameLst>
                                      </p:cBhvr>
                                      <p:to>
                                        <p:strVal val="visible"/>
                                      </p:to>
                                    </p:set>
                                    <p:animEffect transition="in" filter="wipe(left)">
                                      <p:cBhvr>
                                        <p:cTn id="53" dur="500"/>
                                        <p:tgtEl>
                                          <p:spTgt spid="3585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iterate type="lt">
                                    <p:tmPct val="100000"/>
                                  </p:iterate>
                                  <p:childTnLst>
                                    <p:set>
                                      <p:cBhvr>
                                        <p:cTn id="57" dur="1" fill="hold">
                                          <p:stCondLst>
                                            <p:cond delay="0"/>
                                          </p:stCondLst>
                                        </p:cTn>
                                        <p:tgtEl>
                                          <p:spTgt spid="35842"/>
                                        </p:tgtEl>
                                        <p:attrNameLst>
                                          <p:attrName>style.visibility</p:attrName>
                                        </p:attrNameLst>
                                      </p:cBhvr>
                                      <p:to>
                                        <p:strVal val="visible"/>
                                      </p:to>
                                    </p:set>
                                    <p:animEffect transition="in" filter="wipe(left)">
                                      <p:cBhvr>
                                        <p:cTn id="58" dur="75"/>
                                        <p:tgtEl>
                                          <p:spTgt spid="35842"/>
                                        </p:tgtEl>
                                      </p:cBhvr>
                                    </p:animEffect>
                                  </p:childTnLst>
                                </p:cTn>
                              </p:par>
                              <p:par>
                                <p:cTn id="59" presetID="22" presetClass="entr" presetSubtype="8" fill="hold" nodeType="withEffect">
                                  <p:stCondLst>
                                    <p:cond delay="0"/>
                                  </p:stCondLst>
                                  <p:childTnLst>
                                    <p:set>
                                      <p:cBhvr>
                                        <p:cTn id="60" dur="1" fill="hold">
                                          <p:stCondLst>
                                            <p:cond delay="0"/>
                                          </p:stCondLst>
                                        </p:cTn>
                                        <p:tgtEl>
                                          <p:spTgt spid="35854"/>
                                        </p:tgtEl>
                                        <p:attrNameLst>
                                          <p:attrName>style.visibility</p:attrName>
                                        </p:attrNameLst>
                                      </p:cBhvr>
                                      <p:to>
                                        <p:strVal val="visible"/>
                                      </p:to>
                                    </p:set>
                                    <p:animEffect transition="in" filter="wipe(left)">
                                      <p:cBhvr>
                                        <p:cTn id="61" dur="500"/>
                                        <p:tgtEl>
                                          <p:spTgt spid="35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utoUpdateAnimBg="0"/>
      <p:bldP spid="35843" grpId="0" autoUpdateAnimBg="0"/>
      <p:bldP spid="35844" grpId="0"/>
      <p:bldP spid="35847" grpId="0" animBg="1"/>
      <p:bldP spid="35848" grpId="0" animBg="1"/>
      <p:bldP spid="35849" grpId="0" autoUpdateAnimBg="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457200" y="808038"/>
            <a:ext cx="8231188" cy="5240337"/>
          </a:xfrm>
          <a:prstGeom prst="rect">
            <a:avLst/>
          </a:prstGeom>
          <a:noFill/>
          <a:ln w="9525">
            <a:noFill/>
            <a:miter lim="800000"/>
            <a:headEnd/>
            <a:tailEnd/>
          </a:ln>
        </p:spPr>
        <p:txBody>
          <a:bodyPr>
            <a:spAutoFit/>
          </a:bodyPr>
          <a:lstStyle/>
          <a:p>
            <a:pPr marL="457200" indent="-457200">
              <a:lnSpc>
                <a:spcPct val="110000"/>
              </a:lnSpc>
              <a:spcBef>
                <a:spcPct val="20000"/>
              </a:spcBef>
              <a:buClr>
                <a:srgbClr val="0000FF"/>
              </a:buClr>
              <a:buSzPct val="75000"/>
              <a:buFont typeface="Wingdings" pitchFamily="2" charset="2"/>
              <a:buChar char="p"/>
            </a:pPr>
            <a:r>
              <a:rPr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a:t>
            </a:r>
            <a:r>
              <a:rPr lang="en-US" altLang="en-US" sz="2400" b="1" i="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lang="zh-CN" altLang="en-US" sz="2400" b="1">
                <a:solidFill>
                  <a:srgbClr val="000000"/>
                </a:solidFill>
                <a:latin typeface="Times New Roman" pitchFamily="18" charset="0"/>
                <a:ea typeface="楷体_GB2312"/>
                <a:cs typeface="楷体_GB2312"/>
              </a:rPr>
              <a:t>时，对应的特征向量为                  ；</a:t>
            </a:r>
          </a:p>
          <a:p>
            <a:pPr marL="457200" indent="-4572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Char char="p"/>
            </a:pPr>
            <a:r>
              <a:rPr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3</a:t>
            </a:r>
            <a:r>
              <a:rPr lang="en-US" altLang="zh-CN" sz="2400" b="1">
                <a:solidFill>
                  <a:srgbClr val="000000"/>
                </a:solidFill>
                <a:latin typeface="Times New Roman" pitchFamily="18" charset="0"/>
                <a:ea typeface="楷体_GB2312"/>
                <a:cs typeface="楷体_GB2312"/>
              </a:rPr>
              <a:t> = 1 </a:t>
            </a:r>
            <a:r>
              <a:rPr lang="zh-CN" altLang="en-US" sz="2400" b="1">
                <a:solidFill>
                  <a:srgbClr val="000000"/>
                </a:solidFill>
                <a:latin typeface="Times New Roman" pitchFamily="18" charset="0"/>
                <a:ea typeface="楷体_GB2312"/>
                <a:cs typeface="楷体_GB2312"/>
              </a:rPr>
              <a:t>时，对应的特征向量为                                   </a:t>
            </a:r>
            <a:r>
              <a:rPr lang="en-US" altLang="zh-CN" sz="2400" b="1">
                <a:solidFill>
                  <a:srgbClr val="000000"/>
                </a:solidFill>
                <a:latin typeface="楷体_GB2312"/>
                <a:ea typeface="楷体_GB2312"/>
                <a:cs typeface="楷体_GB2312"/>
              </a:rPr>
              <a:t>.</a:t>
            </a:r>
          </a:p>
          <a:p>
            <a:pPr marL="457200" indent="-457200">
              <a:lnSpc>
                <a:spcPct val="110000"/>
              </a:lnSpc>
              <a:spcBef>
                <a:spcPct val="20000"/>
              </a:spcBef>
              <a:buClr>
                <a:srgbClr val="0000FF"/>
              </a:buClr>
              <a:buSzPct val="75000"/>
              <a:buFont typeface="Wingdings" pitchFamily="2" charset="2"/>
              <a:buChar char="p"/>
            </a:pPr>
            <a:endParaRPr lang="en-US" altLang="zh-CN" sz="2400" b="1">
              <a:solidFill>
                <a:srgbClr val="000000"/>
              </a:solidFill>
              <a:latin typeface="楷体_GB2312"/>
              <a:ea typeface="楷体_GB2312"/>
              <a:cs typeface="楷体_GB2312"/>
            </a:endParaRPr>
          </a:p>
          <a:p>
            <a:pPr marL="457200" indent="-4572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楷体_GB2312"/>
                <a:ea typeface="楷体_GB2312"/>
                <a:cs typeface="楷体_GB2312"/>
              </a:rPr>
              <a:t>显然，必有</a:t>
            </a:r>
            <a:r>
              <a:rPr kumimoji="1"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，但</a:t>
            </a:r>
            <a:r>
              <a:rPr kumimoji="1"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未必成立．</a:t>
            </a:r>
          </a:p>
          <a:p>
            <a:pPr marL="457200" indent="-4572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于是把 </a:t>
            </a:r>
            <a:r>
              <a:rPr kumimoji="1"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3 </a:t>
            </a:r>
            <a:r>
              <a:rPr kumimoji="1" lang="zh-CN" altLang="en-US" sz="2400" b="1">
                <a:solidFill>
                  <a:srgbClr val="000000"/>
                </a:solidFill>
                <a:latin typeface="Times New Roman" pitchFamily="18" charset="0"/>
                <a:ea typeface="楷体_GB2312"/>
                <a:cs typeface="楷体_GB2312"/>
              </a:rPr>
              <a:t>正交化：</a:t>
            </a:r>
          </a:p>
          <a:p>
            <a:pPr marL="457200" indent="-4572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此时</a:t>
            </a:r>
            <a:r>
              <a:rPr kumimoji="1"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h</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x</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h</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h</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h</a:t>
            </a:r>
            <a:r>
              <a:rPr kumimoji="1" lang="en-US" altLang="zh-CN" sz="2400" b="1" baseline="-25000">
                <a:solidFill>
                  <a:srgbClr val="000000"/>
                </a:solidFill>
                <a:latin typeface="Times New Roman" pitchFamily="18" charset="0"/>
                <a:ea typeface="楷体_GB2312"/>
                <a:cs typeface="楷体_GB2312"/>
              </a:rPr>
              <a:t>3</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graphicFrame>
        <p:nvGraphicFramePr>
          <p:cNvPr id="348165" name="Object 5"/>
          <p:cNvGraphicFramePr>
            <a:graphicFrameLocks noChangeAspect="1"/>
          </p:cNvGraphicFramePr>
          <p:nvPr/>
        </p:nvGraphicFramePr>
        <p:xfrm>
          <a:off x="5510213" y="404813"/>
          <a:ext cx="1293812" cy="1393825"/>
        </p:xfrm>
        <a:graphic>
          <a:graphicData uri="http://schemas.openxmlformats.org/presentationml/2006/ole">
            <mc:AlternateContent xmlns:mc="http://schemas.openxmlformats.org/markup-compatibility/2006">
              <mc:Choice xmlns:v="urn:schemas-microsoft-com:vml" Requires="v">
                <p:oleObj spid="_x0000_s348213" name="Equation" r:id="rId3" imgW="647700" imgH="698500" progId="">
                  <p:embed/>
                </p:oleObj>
              </mc:Choice>
              <mc:Fallback>
                <p:oleObj name="Equation" r:id="rId3" imgW="647700" imgH="6985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0213" y="404813"/>
                        <a:ext cx="1293812" cy="13938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48166" name="Object 6"/>
          <p:cNvGraphicFramePr>
            <a:graphicFrameLocks noChangeAspect="1"/>
          </p:cNvGraphicFramePr>
          <p:nvPr/>
        </p:nvGraphicFramePr>
        <p:xfrm>
          <a:off x="5867400" y="1819275"/>
          <a:ext cx="2587625" cy="1393825"/>
        </p:xfrm>
        <a:graphic>
          <a:graphicData uri="http://schemas.openxmlformats.org/presentationml/2006/ole">
            <mc:AlternateContent xmlns:mc="http://schemas.openxmlformats.org/markup-compatibility/2006">
              <mc:Choice xmlns:v="urn:schemas-microsoft-com:vml" Requires="v">
                <p:oleObj spid="_x0000_s348214" name="Equation" r:id="rId5" imgW="1295400" imgH="698500" progId="">
                  <p:embed/>
                </p:oleObj>
              </mc:Choice>
              <mc:Fallback>
                <p:oleObj name="Equation" r:id="rId5" imgW="1295400" imgH="6985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819275"/>
                        <a:ext cx="25876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1429" name="Object 7"/>
          <p:cNvGraphicFramePr>
            <a:graphicFrameLocks noChangeAspect="1"/>
          </p:cNvGraphicFramePr>
          <p:nvPr/>
        </p:nvGraphicFramePr>
        <p:xfrm>
          <a:off x="1747838" y="4164013"/>
          <a:ext cx="5613400" cy="1397000"/>
        </p:xfrm>
        <a:graphic>
          <a:graphicData uri="http://schemas.openxmlformats.org/presentationml/2006/ole">
            <mc:AlternateContent xmlns:mc="http://schemas.openxmlformats.org/markup-compatibility/2006">
              <mc:Choice xmlns:v="urn:schemas-microsoft-com:vml" Requires="v">
                <p:oleObj spid="_x0000_s348215" name="Equation" r:id="rId7" imgW="2806700" imgH="698500" progId="">
                  <p:embed/>
                </p:oleObj>
              </mc:Choice>
              <mc:Fallback>
                <p:oleObj name="Equation" r:id="rId7" imgW="2806700" imgH="69850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7838" y="4164013"/>
                        <a:ext cx="5613400" cy="1397000"/>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iterate type="lt">
                                    <p:tmPct val="0"/>
                                  </p:iterate>
                                  <p:childTnLst>
                                    <p:set>
                                      <p:cBhvr>
                                        <p:cTn id="6" dur="1" fill="hold">
                                          <p:stCondLst>
                                            <p:cond delay="0"/>
                                          </p:stCondLst>
                                        </p:cTn>
                                        <p:tgtEl>
                                          <p:spTgt spid="231426">
                                            <p:txEl>
                                              <p:pRg st="5" end="5"/>
                                            </p:txEl>
                                          </p:spTgt>
                                        </p:tgtEl>
                                        <p:attrNameLst>
                                          <p:attrName>style.visibility</p:attrName>
                                        </p:attrNameLst>
                                      </p:cBhvr>
                                      <p:to>
                                        <p:strVal val="visible"/>
                                      </p:to>
                                    </p:set>
                                    <p:animEffect transition="in" filter="slide(fromBottom)">
                                      <p:cBhvr>
                                        <p:cTn id="7" dur="500"/>
                                        <p:tgtEl>
                                          <p:spTgt spid="231426">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31426">
                                            <p:txEl>
                                              <p:pRg st="6" end="6"/>
                                            </p:txEl>
                                          </p:spTgt>
                                        </p:tgtEl>
                                        <p:attrNameLst>
                                          <p:attrName>style.visibility</p:attrName>
                                        </p:attrNameLst>
                                      </p:cBhvr>
                                      <p:to>
                                        <p:strVal val="visible"/>
                                      </p:to>
                                    </p:set>
                                    <p:animEffect transition="in" filter="slide(fromBottom)">
                                      <p:cBhvr>
                                        <p:cTn id="12" dur="500"/>
                                        <p:tgtEl>
                                          <p:spTgt spid="231426">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1429"/>
                                        </p:tgtEl>
                                        <p:attrNameLst>
                                          <p:attrName>style.visibility</p:attrName>
                                        </p:attrNameLst>
                                      </p:cBhvr>
                                      <p:to>
                                        <p:strVal val="visible"/>
                                      </p:to>
                                    </p:set>
                                    <p:animEffect transition="in" filter="box(in)">
                                      <p:cBhvr>
                                        <p:cTn id="17" dur="500"/>
                                        <p:tgtEl>
                                          <p:spTgt spid="2314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iterate type="lt">
                                    <p:tmAbs val="100"/>
                                  </p:iterate>
                                  <p:childTnLst>
                                    <p:set>
                                      <p:cBhvr>
                                        <p:cTn id="21" dur="1" fill="hold">
                                          <p:stCondLst>
                                            <p:cond delay="0"/>
                                          </p:stCondLst>
                                        </p:cTn>
                                        <p:tgtEl>
                                          <p:spTgt spid="23142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ChangeArrowheads="1"/>
          </p:cNvSpPr>
          <p:nvPr/>
        </p:nvSpPr>
        <p:spPr bwMode="auto">
          <a:xfrm>
            <a:off x="323850" y="455613"/>
            <a:ext cx="8629650" cy="3816350"/>
          </a:xfrm>
          <a:prstGeom prst="rect">
            <a:avLst/>
          </a:prstGeom>
          <a:noFill/>
          <a:ln w="9525">
            <a:noFill/>
            <a:miter lim="800000"/>
            <a:headEnd/>
            <a:tailEnd/>
          </a:ln>
        </p:spPr>
        <p:txBody>
          <a:bodyPr wrap="none">
            <a:spAutoFit/>
          </a:bodyPr>
          <a:lstStyle/>
          <a:p>
            <a:pPr marL="457200" indent="-457200">
              <a:lnSpc>
                <a:spcPct val="110000"/>
              </a:lnSpc>
              <a:spcBef>
                <a:spcPct val="20000"/>
              </a:spcBef>
              <a:buClr>
                <a:srgbClr val="0000FF"/>
              </a:buClr>
              <a:buSzPct val="75000"/>
              <a:buFont typeface="Wingdings" pitchFamily="2" charset="2"/>
              <a:buNone/>
            </a:pPr>
            <a:r>
              <a:rPr lang="zh-CN" altLang="en-US" sz="2400" b="1">
                <a:solidFill>
                  <a:srgbClr val="FF3300"/>
                </a:solidFill>
                <a:latin typeface="Times New Roman" pitchFamily="18" charset="0"/>
                <a:ea typeface="楷体_GB2312"/>
                <a:cs typeface="楷体_GB2312"/>
              </a:rPr>
              <a:t>单位化：</a:t>
            </a:r>
          </a:p>
          <a:p>
            <a:pPr marL="457200" indent="-4572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Char char="p"/>
            </a:pPr>
            <a:r>
              <a:rPr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a:t>
            </a:r>
            <a:r>
              <a:rPr lang="en-US" altLang="en-US" sz="2400" b="1" i="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lang="zh-CN" altLang="en-US" sz="2400" b="1">
                <a:solidFill>
                  <a:srgbClr val="000000"/>
                </a:solidFill>
                <a:latin typeface="Times New Roman" pitchFamily="18" charset="0"/>
                <a:ea typeface="楷体_GB2312"/>
                <a:cs typeface="楷体_GB2312"/>
              </a:rPr>
              <a:t>时，对应的特征向量为                  ；</a:t>
            </a:r>
          </a:p>
          <a:p>
            <a:pPr marL="457200" indent="-4572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Char char="p"/>
            </a:pPr>
            <a:r>
              <a:rPr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3</a:t>
            </a:r>
            <a:r>
              <a:rPr lang="en-US" altLang="zh-CN" sz="2400" b="1">
                <a:solidFill>
                  <a:srgbClr val="000000"/>
                </a:solidFill>
                <a:latin typeface="Times New Roman" pitchFamily="18" charset="0"/>
                <a:ea typeface="楷体_GB2312"/>
                <a:cs typeface="楷体_GB2312"/>
              </a:rPr>
              <a:t> = 1 </a:t>
            </a:r>
            <a:r>
              <a:rPr lang="zh-CN" altLang="en-US" sz="2400" b="1">
                <a:solidFill>
                  <a:srgbClr val="000000"/>
                </a:solidFill>
                <a:latin typeface="Times New Roman" pitchFamily="18" charset="0"/>
                <a:ea typeface="楷体_GB2312"/>
                <a:cs typeface="楷体_GB2312"/>
              </a:rPr>
              <a:t>时，对应的特征向量为                                       </a:t>
            </a:r>
            <a:r>
              <a:rPr lang="en-US" altLang="zh-CN" sz="2400" b="1">
                <a:solidFill>
                  <a:srgbClr val="000000"/>
                </a:solidFill>
                <a:latin typeface="楷体_GB2312"/>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p:txBody>
      </p:sp>
      <p:graphicFrame>
        <p:nvGraphicFramePr>
          <p:cNvPr id="349190" name="Object 6"/>
          <p:cNvGraphicFramePr>
            <a:graphicFrameLocks noChangeAspect="1"/>
          </p:cNvGraphicFramePr>
          <p:nvPr/>
        </p:nvGraphicFramePr>
        <p:xfrm>
          <a:off x="5376863" y="979488"/>
          <a:ext cx="1293812" cy="1393825"/>
        </p:xfrm>
        <a:graphic>
          <a:graphicData uri="http://schemas.openxmlformats.org/presentationml/2006/ole">
            <mc:AlternateContent xmlns:mc="http://schemas.openxmlformats.org/markup-compatibility/2006">
              <mc:Choice xmlns:v="urn:schemas-microsoft-com:vml" Requires="v">
                <p:oleObj spid="_x0000_s349254" name="Equation" r:id="rId3" imgW="647700" imgH="698500" progId="">
                  <p:embed/>
                </p:oleObj>
              </mc:Choice>
              <mc:Fallback>
                <p:oleObj name="Equation" r:id="rId3" imgW="647700" imgH="6985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6863" y="979488"/>
                        <a:ext cx="1293812" cy="13938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49191" name="Object 7"/>
          <p:cNvGraphicFramePr>
            <a:graphicFrameLocks noChangeAspect="1"/>
          </p:cNvGraphicFramePr>
          <p:nvPr/>
        </p:nvGraphicFramePr>
        <p:xfrm>
          <a:off x="5734050" y="3330575"/>
          <a:ext cx="2943225" cy="1393825"/>
        </p:xfrm>
        <a:graphic>
          <a:graphicData uri="http://schemas.openxmlformats.org/presentationml/2006/ole">
            <mc:AlternateContent xmlns:mc="http://schemas.openxmlformats.org/markup-compatibility/2006">
              <mc:Choice xmlns:v="urn:schemas-microsoft-com:vml" Requires="v">
                <p:oleObj spid="_x0000_s349255" name="Equation" r:id="rId5" imgW="1473200" imgH="698500" progId="">
                  <p:embed/>
                </p:oleObj>
              </mc:Choice>
              <mc:Fallback>
                <p:oleObj name="Equation" r:id="rId5" imgW="1473200" imgH="6985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4050" y="3330575"/>
                        <a:ext cx="29432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2454" name="AutoShape 6"/>
          <p:cNvSpPr>
            <a:spLocks noChangeArrowheads="1"/>
          </p:cNvSpPr>
          <p:nvPr/>
        </p:nvSpPr>
        <p:spPr bwMode="auto">
          <a:xfrm>
            <a:off x="1116013" y="2479675"/>
            <a:ext cx="457200" cy="503238"/>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232455" name="Object 8"/>
          <p:cNvGraphicFramePr>
            <a:graphicFrameLocks noChangeAspect="1"/>
          </p:cNvGraphicFramePr>
          <p:nvPr/>
        </p:nvGraphicFramePr>
        <p:xfrm>
          <a:off x="1690688" y="2035175"/>
          <a:ext cx="1801812" cy="1393825"/>
        </p:xfrm>
        <a:graphic>
          <a:graphicData uri="http://schemas.openxmlformats.org/presentationml/2006/ole">
            <mc:AlternateContent xmlns:mc="http://schemas.openxmlformats.org/markup-compatibility/2006">
              <mc:Choice xmlns:v="urn:schemas-microsoft-com:vml" Requires="v">
                <p:oleObj spid="_x0000_s349256" name="Equation" r:id="rId7" imgW="901309" imgH="698197" progId="">
                  <p:embed/>
                </p:oleObj>
              </mc:Choice>
              <mc:Fallback>
                <p:oleObj name="Equation" r:id="rId7" imgW="901309" imgH="698197" progId="">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0688" y="2035175"/>
                        <a:ext cx="1801812"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2456" name="AutoShape 8"/>
          <p:cNvSpPr>
            <a:spLocks noChangeArrowheads="1"/>
          </p:cNvSpPr>
          <p:nvPr/>
        </p:nvSpPr>
        <p:spPr bwMode="auto">
          <a:xfrm>
            <a:off x="1116013" y="4927600"/>
            <a:ext cx="457200" cy="503238"/>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graphicFrame>
        <p:nvGraphicFramePr>
          <p:cNvPr id="232457" name="Object 9"/>
          <p:cNvGraphicFramePr>
            <a:graphicFrameLocks noChangeAspect="1"/>
          </p:cNvGraphicFramePr>
          <p:nvPr/>
        </p:nvGraphicFramePr>
        <p:xfrm>
          <a:off x="1690688" y="4483100"/>
          <a:ext cx="3629025" cy="1393825"/>
        </p:xfrm>
        <a:graphic>
          <a:graphicData uri="http://schemas.openxmlformats.org/presentationml/2006/ole">
            <mc:AlternateContent xmlns:mc="http://schemas.openxmlformats.org/markup-compatibility/2006">
              <mc:Choice xmlns:v="urn:schemas-microsoft-com:vml" Requires="v">
                <p:oleObj spid="_x0000_s349257" name="Equation" r:id="rId9" imgW="1816100" imgH="698500" progId="">
                  <p:embed/>
                </p:oleObj>
              </mc:Choice>
              <mc:Fallback>
                <p:oleObj name="Equation" r:id="rId9" imgW="1816100" imgH="698500"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0688" y="4483100"/>
                        <a:ext cx="36290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232450">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232450">
                                            <p:txEl>
                                              <p:pRg st="0" end="0"/>
                                            </p:txEl>
                                          </p:spTgt>
                                        </p:tgtEl>
                                        <p:attrNameLst>
                                          <p:attrName>ppt_w</p:attrName>
                                        </p:attrNameLst>
                                      </p:cBhvr>
                                    </p:anim>
                                    <p:anim by="(#ppt_w*0.50)" calcmode="lin" valueType="num">
                                      <p:cBhvr>
                                        <p:cTn id="8" dur="500" decel="50000" autoRev="1" fill="hold">
                                          <p:stCondLst>
                                            <p:cond delay="0"/>
                                          </p:stCondLst>
                                        </p:cTn>
                                        <p:tgtEl>
                                          <p:spTgt spid="232450">
                                            <p:txEl>
                                              <p:pRg st="0" end="0"/>
                                            </p:txEl>
                                          </p:spTgt>
                                        </p:tgtEl>
                                        <p:attrNameLst>
                                          <p:attrName>ppt_x</p:attrName>
                                        </p:attrNameLst>
                                      </p:cBhvr>
                                    </p:anim>
                                    <p:anim from="(-#ppt_h/2)" to="(#ppt_y)" calcmode="lin" valueType="num">
                                      <p:cBhvr>
                                        <p:cTn id="9" dur="1000" fill="hold">
                                          <p:stCondLst>
                                            <p:cond delay="0"/>
                                          </p:stCondLst>
                                        </p:cTn>
                                        <p:tgtEl>
                                          <p:spTgt spid="232450">
                                            <p:txEl>
                                              <p:pRg st="0" end="0"/>
                                            </p:txEl>
                                          </p:spTgt>
                                        </p:tgtEl>
                                        <p:attrNameLst>
                                          <p:attrName>ppt_y</p:attrName>
                                        </p:attrNameLst>
                                      </p:cBhvr>
                                    </p:anim>
                                    <p:animRot by="21600000">
                                      <p:cBhvr>
                                        <p:cTn id="10" dur="1000" fill="hold">
                                          <p:stCondLst>
                                            <p:cond delay="0"/>
                                          </p:stCondLst>
                                        </p:cTn>
                                        <p:tgtEl>
                                          <p:spTgt spid="232450">
                                            <p:txEl>
                                              <p:pRg st="0" end="0"/>
                                            </p:txEl>
                                          </p:spTgt>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2454"/>
                                        </p:tgtEl>
                                        <p:attrNameLst>
                                          <p:attrName>style.visibility</p:attrName>
                                        </p:attrNameLst>
                                      </p:cBhvr>
                                      <p:to>
                                        <p:strVal val="visible"/>
                                      </p:to>
                                    </p:set>
                                    <p:animEffect transition="in" filter="wipe(left)">
                                      <p:cBhvr>
                                        <p:cTn id="15" dur="500"/>
                                        <p:tgtEl>
                                          <p:spTgt spid="232454"/>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232455"/>
                                        </p:tgtEl>
                                        <p:attrNameLst>
                                          <p:attrName>style.visibility</p:attrName>
                                        </p:attrNameLst>
                                      </p:cBhvr>
                                      <p:to>
                                        <p:strVal val="visible"/>
                                      </p:to>
                                    </p:set>
                                    <p:animEffect transition="in" filter="wipe(left)">
                                      <p:cBhvr>
                                        <p:cTn id="19" dur="500"/>
                                        <p:tgtEl>
                                          <p:spTgt spid="23245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32456"/>
                                        </p:tgtEl>
                                        <p:attrNameLst>
                                          <p:attrName>style.visibility</p:attrName>
                                        </p:attrNameLst>
                                      </p:cBhvr>
                                      <p:to>
                                        <p:strVal val="visible"/>
                                      </p:to>
                                    </p:set>
                                    <p:animEffect transition="in" filter="wipe(left)">
                                      <p:cBhvr>
                                        <p:cTn id="24" dur="500"/>
                                        <p:tgtEl>
                                          <p:spTgt spid="232456"/>
                                        </p:tgtEl>
                                      </p:cBhvr>
                                    </p:animEffect>
                                  </p:childTnLst>
                                </p:cTn>
                              </p:par>
                            </p:childTnLst>
                          </p:cTn>
                        </p:par>
                        <p:par>
                          <p:cTn id="25" fill="hold" nodeType="afterGroup">
                            <p:stCondLst>
                              <p:cond delay="500"/>
                            </p:stCondLst>
                            <p:childTnLst>
                              <p:par>
                                <p:cTn id="26" presetID="22" presetClass="entr" presetSubtype="8" fill="hold" nodeType="afterEffect">
                                  <p:stCondLst>
                                    <p:cond delay="0"/>
                                  </p:stCondLst>
                                  <p:childTnLst>
                                    <p:set>
                                      <p:cBhvr>
                                        <p:cTn id="27" dur="1" fill="hold">
                                          <p:stCondLst>
                                            <p:cond delay="0"/>
                                          </p:stCondLst>
                                        </p:cTn>
                                        <p:tgtEl>
                                          <p:spTgt spid="232457"/>
                                        </p:tgtEl>
                                        <p:attrNameLst>
                                          <p:attrName>style.visibility</p:attrName>
                                        </p:attrNameLst>
                                      </p:cBhvr>
                                      <p:to>
                                        <p:strVal val="visible"/>
                                      </p:to>
                                    </p:set>
                                    <p:animEffect transition="in" filter="wipe(left)">
                                      <p:cBhvr>
                                        <p:cTn id="28" dur="500"/>
                                        <p:tgtEl>
                                          <p:spTgt spid="232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4" grpId="0" animBg="1"/>
      <p:bldP spid="232456" grpId="0" animBg="1"/>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1" name="Rectangle 9"/>
          <p:cNvSpPr>
            <a:spLocks noChangeArrowheads="1"/>
          </p:cNvSpPr>
          <p:nvPr/>
        </p:nvSpPr>
        <p:spPr bwMode="auto">
          <a:xfrm>
            <a:off x="6156325" y="3616325"/>
            <a:ext cx="2663825" cy="2592388"/>
          </a:xfrm>
          <a:prstGeom prst="rect">
            <a:avLst/>
          </a:prstGeom>
          <a:solidFill>
            <a:schemeClr val="accent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33474" name="Rectangle 2"/>
          <p:cNvSpPr>
            <a:spLocks noChangeArrowheads="1"/>
          </p:cNvSpPr>
          <p:nvPr/>
        </p:nvSpPr>
        <p:spPr bwMode="auto">
          <a:xfrm>
            <a:off x="457200" y="808038"/>
            <a:ext cx="8231188" cy="5240337"/>
          </a:xfrm>
          <a:prstGeom prst="rect">
            <a:avLst/>
          </a:prstGeom>
          <a:noFill/>
          <a:ln w="9525">
            <a:noFill/>
            <a:miter lim="800000"/>
            <a:headEnd/>
            <a:tailEnd/>
          </a:ln>
        </p:spPr>
        <p:txBody>
          <a:bodyPr>
            <a:spAutoFit/>
          </a:bodyPr>
          <a:lstStyle/>
          <a:p>
            <a:pPr marL="457200" indent="-457200">
              <a:lnSpc>
                <a:spcPct val="110000"/>
              </a:lnSpc>
              <a:spcBef>
                <a:spcPct val="20000"/>
              </a:spcBef>
              <a:buClr>
                <a:srgbClr val="0000FF"/>
              </a:buClr>
              <a:buSzPct val="75000"/>
              <a:buFont typeface="Wingdings" pitchFamily="2" charset="2"/>
              <a:buChar char="p"/>
            </a:pPr>
            <a:r>
              <a:rPr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a:t>
            </a:r>
            <a:r>
              <a:rPr lang="en-US" altLang="en-US" sz="2400" b="1" i="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lang="zh-CN" altLang="en-US" sz="2400" b="1">
                <a:solidFill>
                  <a:srgbClr val="000000"/>
                </a:solidFill>
                <a:latin typeface="Times New Roman" pitchFamily="18" charset="0"/>
                <a:ea typeface="楷体_GB2312"/>
                <a:cs typeface="楷体_GB2312"/>
              </a:rPr>
              <a:t>时，对应的特征向量为                        ；</a:t>
            </a:r>
          </a:p>
          <a:p>
            <a:pPr marL="457200" indent="-4572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Char char="p"/>
            </a:pPr>
            <a:r>
              <a:rPr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3</a:t>
            </a:r>
            <a:r>
              <a:rPr lang="en-US" altLang="zh-CN" sz="2400" b="1">
                <a:solidFill>
                  <a:srgbClr val="000000"/>
                </a:solidFill>
                <a:latin typeface="Times New Roman" pitchFamily="18" charset="0"/>
                <a:ea typeface="楷体_GB2312"/>
                <a:cs typeface="楷体_GB2312"/>
              </a:rPr>
              <a:t> = 1 </a:t>
            </a:r>
            <a:r>
              <a:rPr lang="zh-CN" altLang="en-US" sz="2400" b="1">
                <a:solidFill>
                  <a:srgbClr val="000000"/>
                </a:solidFill>
                <a:latin typeface="Times New Roman" pitchFamily="18" charset="0"/>
                <a:ea typeface="楷体_GB2312"/>
                <a:cs typeface="楷体_GB2312"/>
              </a:rPr>
              <a:t>时，对应的特征向量为</a:t>
            </a:r>
          </a:p>
          <a:p>
            <a:pPr marL="457200" indent="-457200">
              <a:lnSpc>
                <a:spcPct val="110000"/>
              </a:lnSpc>
              <a:spcBef>
                <a:spcPct val="20000"/>
              </a:spcBef>
              <a:buClr>
                <a:srgbClr val="0000FF"/>
              </a:buClr>
              <a:buSzPct val="75000"/>
              <a:buFont typeface="Wingdings" pitchFamily="2" charset="2"/>
              <a:buChar char="p"/>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Char char="p"/>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Char char="p"/>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lang="zh-CN" altLang="en-US" sz="2400" b="1">
              <a:solidFill>
                <a:srgbClr val="000000"/>
              </a:solidFill>
              <a:latin typeface="楷体_GB2312"/>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lang="zh-CN" altLang="en-US" sz="2400" b="1">
              <a:solidFill>
                <a:srgbClr val="000000"/>
              </a:solidFill>
              <a:latin typeface="楷体_GB2312"/>
              <a:ea typeface="楷体_GB2312"/>
              <a:cs typeface="楷体_GB2312"/>
            </a:endParaRPr>
          </a:p>
          <a:p>
            <a:pPr marL="457200" indent="-457200">
              <a:lnSpc>
                <a:spcPct val="110000"/>
              </a:lnSpc>
              <a:spcBef>
                <a:spcPct val="20000"/>
              </a:spcBef>
              <a:buClr>
                <a:srgbClr val="0000FF"/>
              </a:buClr>
              <a:buSzPct val="75000"/>
              <a:buFont typeface="Wingdings" pitchFamily="2" charset="2"/>
              <a:buNone/>
            </a:pPr>
            <a:r>
              <a:rPr lang="zh-CN" altLang="en-US" sz="2400" b="1">
                <a:solidFill>
                  <a:srgbClr val="000000"/>
                </a:solidFill>
                <a:latin typeface="楷体_GB2312"/>
                <a:ea typeface="楷体_GB2312"/>
                <a:cs typeface="楷体_GB2312"/>
              </a:rPr>
              <a:t>于是</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a:t>
            </a:r>
            <a:r>
              <a:rPr lang="en-US" altLang="zh-CN" sz="2400" b="1" baseline="-25000">
                <a:solidFill>
                  <a:srgbClr val="000000"/>
                </a:solidFill>
                <a:latin typeface="Times New Roman" pitchFamily="18" charset="0"/>
                <a:ea typeface="楷体_GB2312"/>
                <a:cs typeface="楷体_GB2312"/>
              </a:rPr>
              <a:t>3</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构成正交阵</a:t>
            </a:r>
          </a:p>
          <a:p>
            <a:pPr marL="457200" indent="-457200">
              <a:lnSpc>
                <a:spcPct val="110000"/>
              </a:lnSpc>
              <a:spcBef>
                <a:spcPct val="20000"/>
              </a:spcBef>
              <a:buClr>
                <a:srgbClr val="0000FF"/>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从而                                             ． </a:t>
            </a:r>
            <a:endParaRPr lang="zh-CN" altLang="en-US" sz="2400" b="1" i="1">
              <a:solidFill>
                <a:srgbClr val="000000"/>
              </a:solidFill>
              <a:latin typeface="Times New Roman" pitchFamily="18" charset="0"/>
              <a:ea typeface="楷体_GB2312"/>
              <a:cs typeface="楷体_GB2312"/>
            </a:endParaRPr>
          </a:p>
        </p:txBody>
      </p:sp>
      <p:graphicFrame>
        <p:nvGraphicFramePr>
          <p:cNvPr id="350214" name="Object 6"/>
          <p:cNvGraphicFramePr>
            <a:graphicFrameLocks noChangeAspect="1"/>
          </p:cNvGraphicFramePr>
          <p:nvPr/>
        </p:nvGraphicFramePr>
        <p:xfrm>
          <a:off x="5364163" y="404813"/>
          <a:ext cx="1801812" cy="1393825"/>
        </p:xfrm>
        <a:graphic>
          <a:graphicData uri="http://schemas.openxmlformats.org/presentationml/2006/ole">
            <mc:AlternateContent xmlns:mc="http://schemas.openxmlformats.org/markup-compatibility/2006">
              <mc:Choice xmlns:v="urn:schemas-microsoft-com:vml" Requires="v">
                <p:oleObj spid="_x0000_s350278" name="Equation" r:id="rId3" imgW="901309" imgH="698197" progId="">
                  <p:embed/>
                </p:oleObj>
              </mc:Choice>
              <mc:Fallback>
                <p:oleObj name="Equation" r:id="rId3" imgW="901309" imgH="698197"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404813"/>
                        <a:ext cx="1801812" cy="13938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50215" name="Object 7"/>
          <p:cNvGraphicFramePr>
            <a:graphicFrameLocks noChangeAspect="1"/>
          </p:cNvGraphicFramePr>
          <p:nvPr/>
        </p:nvGraphicFramePr>
        <p:xfrm>
          <a:off x="1800225" y="2500313"/>
          <a:ext cx="3629025" cy="1393825"/>
        </p:xfrm>
        <a:graphic>
          <a:graphicData uri="http://schemas.openxmlformats.org/presentationml/2006/ole">
            <mc:AlternateContent xmlns:mc="http://schemas.openxmlformats.org/markup-compatibility/2006">
              <mc:Choice xmlns:v="urn:schemas-microsoft-com:vml" Requires="v">
                <p:oleObj spid="_x0000_s350279" name="Equation" r:id="rId5" imgW="1816100" imgH="698500" progId="">
                  <p:embed/>
                </p:oleObj>
              </mc:Choice>
              <mc:Fallback>
                <p:oleObj name="Equation" r:id="rId5" imgW="1816100" imgH="6985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0225" y="2500313"/>
                        <a:ext cx="36290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3479" name="Object 8"/>
          <p:cNvGraphicFramePr>
            <a:graphicFrameLocks noChangeAspect="1"/>
          </p:cNvGraphicFramePr>
          <p:nvPr/>
        </p:nvGraphicFramePr>
        <p:xfrm>
          <a:off x="3924300" y="3573463"/>
          <a:ext cx="4924425" cy="2660650"/>
        </p:xfrm>
        <a:graphic>
          <a:graphicData uri="http://schemas.openxmlformats.org/presentationml/2006/ole">
            <mc:AlternateContent xmlns:mc="http://schemas.openxmlformats.org/markup-compatibility/2006">
              <mc:Choice xmlns:v="urn:schemas-microsoft-com:vml" Requires="v">
                <p:oleObj spid="_x0000_s350280" name="Equation" r:id="rId7" imgW="2463800" imgH="1333500" progId="">
                  <p:embed/>
                </p:oleObj>
              </mc:Choice>
              <mc:Fallback>
                <p:oleObj name="Equation" r:id="rId7" imgW="2463800" imgH="1333500" progId="">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3573463"/>
                        <a:ext cx="4924425" cy="2660650"/>
                      </a:xfrm>
                      <a:prstGeom prst="rect">
                        <a:avLst/>
                      </a:prstGeom>
                      <a:noFill/>
                      <a:ln>
                        <a:noFill/>
                      </a:ln>
                      <a:extLst>
                        <a:ext uri="{909E8E84-426E-40DD-AFC4-6F175D3DCCD1}">
                          <a14:hiddenFill xmlns:a14="http://schemas.microsoft.com/office/drawing/2010/main">
                            <a:solidFill>
                              <a:schemeClr val="accent1">
                                <a:alpha val="70195"/>
                              </a:scheme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3480" name="Object 9"/>
          <p:cNvGraphicFramePr>
            <a:graphicFrameLocks noChangeAspect="1"/>
          </p:cNvGraphicFramePr>
          <p:nvPr/>
        </p:nvGraphicFramePr>
        <p:xfrm>
          <a:off x="1187450" y="5157788"/>
          <a:ext cx="3324225" cy="1393825"/>
        </p:xfrm>
        <a:graphic>
          <a:graphicData uri="http://schemas.openxmlformats.org/presentationml/2006/ole">
            <mc:AlternateContent xmlns:mc="http://schemas.openxmlformats.org/markup-compatibility/2006">
              <mc:Choice xmlns:v="urn:schemas-microsoft-com:vml" Requires="v">
                <p:oleObj spid="_x0000_s350281" name="Equation" r:id="rId9" imgW="1663700" imgH="698500" progId="">
                  <p:embed/>
                </p:oleObj>
              </mc:Choice>
              <mc:Fallback>
                <p:oleObj name="Equation" r:id="rId9" imgW="1663700" imgH="698500"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5157788"/>
                        <a:ext cx="33242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33474">
                                            <p:txEl>
                                              <p:pRg st="8" end="8"/>
                                            </p:txEl>
                                          </p:spTgt>
                                        </p:tgtEl>
                                        <p:attrNameLst>
                                          <p:attrName>style.visibility</p:attrName>
                                        </p:attrNameLst>
                                      </p:cBhvr>
                                      <p:to>
                                        <p:strVal val="visible"/>
                                      </p:to>
                                    </p:set>
                                    <p:animEffect transition="in" filter="slide(fromBottom)">
                                      <p:cBhvr>
                                        <p:cTn id="7" dur="500"/>
                                        <p:tgtEl>
                                          <p:spTgt spid="233474">
                                            <p:txEl>
                                              <p:pRg st="8" end="8"/>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33479"/>
                                        </p:tgtEl>
                                        <p:attrNameLst>
                                          <p:attrName>style.visibility</p:attrName>
                                        </p:attrNameLst>
                                      </p:cBhvr>
                                      <p:to>
                                        <p:strVal val="visible"/>
                                      </p:to>
                                    </p:set>
                                    <p:animEffect transition="in" filter="wipe(left)">
                                      <p:cBhvr>
                                        <p:cTn id="11" dur="500"/>
                                        <p:tgtEl>
                                          <p:spTgt spid="23347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33481"/>
                                        </p:tgtEl>
                                        <p:attrNameLst>
                                          <p:attrName>style.visibility</p:attrName>
                                        </p:attrNameLst>
                                      </p:cBhvr>
                                      <p:to>
                                        <p:strVal val="visible"/>
                                      </p:to>
                                    </p:set>
                                    <p:animEffect transition="in" filter="box(in)">
                                      <p:cBhvr>
                                        <p:cTn id="16" dur="500"/>
                                        <p:tgtEl>
                                          <p:spTgt spid="2334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33474">
                                            <p:txEl>
                                              <p:pRg st="10" end="10"/>
                                            </p:txEl>
                                          </p:spTgt>
                                        </p:tgtEl>
                                        <p:attrNameLst>
                                          <p:attrName>style.visibility</p:attrName>
                                        </p:attrNameLst>
                                      </p:cBhvr>
                                      <p:to>
                                        <p:strVal val="visible"/>
                                      </p:to>
                                    </p:set>
                                    <p:animEffect transition="in" filter="blinds(horizontal)">
                                      <p:cBhvr>
                                        <p:cTn id="21" dur="500"/>
                                        <p:tgtEl>
                                          <p:spTgt spid="233474">
                                            <p:txEl>
                                              <p:pRg st="10" end="10"/>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33480"/>
                                        </p:tgtEl>
                                        <p:attrNameLst>
                                          <p:attrName>style.visibility</p:attrName>
                                        </p:attrNameLst>
                                      </p:cBhvr>
                                      <p:to>
                                        <p:strVal val="visible"/>
                                      </p:to>
                                    </p:set>
                                    <p:animEffect transition="in" filter="blinds(horizontal)">
                                      <p:cBhvr>
                                        <p:cTn id="24" dur="500"/>
                                        <p:tgtEl>
                                          <p:spTgt spid="233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81" grpId="0" animBg="1"/>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ChangeArrowheads="1"/>
          </p:cNvSpPr>
          <p:nvPr/>
        </p:nvSpPr>
        <p:spPr bwMode="auto">
          <a:xfrm>
            <a:off x="457200" y="455613"/>
            <a:ext cx="8231188" cy="6297612"/>
          </a:xfrm>
          <a:prstGeom prst="rect">
            <a:avLst/>
          </a:prstGeom>
          <a:noFill/>
          <a:ln w="9525">
            <a:noFill/>
            <a:miter lim="800000"/>
            <a:headEnd/>
            <a:tailEnd/>
          </a:ln>
        </p:spPr>
        <p:txBody>
          <a:bodyPr>
            <a:spAutoFit/>
          </a:bodyPr>
          <a:lstStyle/>
          <a:p>
            <a:pPr marL="457200" indent="-457200">
              <a:lnSpc>
                <a:spcPct val="110000"/>
              </a:lnSpc>
              <a:spcBef>
                <a:spcPct val="20000"/>
              </a:spcBef>
              <a:buClr>
                <a:srgbClr val="0000FF"/>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把对称阵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对角化的步骤为：</a:t>
            </a:r>
          </a:p>
          <a:p>
            <a:pPr marL="457200" indent="-457200">
              <a:lnSpc>
                <a:spcPct val="130000"/>
              </a:lnSpc>
              <a:spcBef>
                <a:spcPct val="20000"/>
              </a:spcBef>
              <a:buClr>
                <a:srgbClr val="0000FF"/>
              </a:buClr>
              <a:buFont typeface="Wingdings" pitchFamily="2" charset="2"/>
              <a:buAutoNum type="arabicPeriod"/>
            </a:pPr>
            <a:r>
              <a:rPr lang="zh-CN" altLang="en-US" sz="2400" b="1">
                <a:solidFill>
                  <a:srgbClr val="000000"/>
                </a:solidFill>
                <a:latin typeface="Times New Roman" pitchFamily="18" charset="0"/>
                <a:ea typeface="楷体_GB2312"/>
                <a:cs typeface="楷体_GB2312"/>
              </a:rPr>
              <a:t>求出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的所有各不相同的特征值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s</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，它们的重数依次为</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s</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s</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zh-CN" altLang="en-US" sz="2400" b="1">
                <a:solidFill>
                  <a:srgbClr val="000000"/>
                </a:solidFill>
                <a:latin typeface="Times New Roman" pitchFamily="18" charset="0"/>
                <a:ea typeface="楷体_GB2312"/>
                <a:cs typeface="楷体_GB2312"/>
              </a:rPr>
              <a:t>）．</a:t>
            </a:r>
          </a:p>
          <a:p>
            <a:pPr marL="457200" indent="-457200">
              <a:lnSpc>
                <a:spcPct val="130000"/>
              </a:lnSpc>
              <a:spcBef>
                <a:spcPct val="20000"/>
              </a:spcBef>
              <a:buClr>
                <a:srgbClr val="0000FF"/>
              </a:buClr>
              <a:buFont typeface="Wingdings" pitchFamily="2" charset="2"/>
              <a:buAutoNum type="arabicPeriod"/>
            </a:pPr>
            <a:r>
              <a:rPr kumimoji="1" lang="zh-CN" altLang="en-US" sz="2400" b="1">
                <a:solidFill>
                  <a:srgbClr val="000000"/>
                </a:solidFill>
                <a:latin typeface="Times New Roman" pitchFamily="18" charset="0"/>
                <a:ea typeface="楷体_GB2312"/>
                <a:cs typeface="楷体_GB2312"/>
              </a:rPr>
              <a:t>对每个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i</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重特征值 </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i</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，求方程组 </a:t>
            </a:r>
            <a:r>
              <a:rPr kumimoji="1"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a:t>
            </a:r>
            <a:r>
              <a:rPr lang="zh-CN" altLang="en-US" sz="2400" b="1">
                <a:solidFill>
                  <a:srgbClr val="000000"/>
                </a:solidFill>
                <a:latin typeface="Times New Roman" pitchFamily="18" charset="0"/>
                <a:ea typeface="楷体_GB2312"/>
                <a:cs typeface="楷体_GB2312"/>
              </a:rPr>
              <a:t>−</a:t>
            </a:r>
            <a:r>
              <a:rPr kumimoji="1"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i</a:t>
            </a:r>
            <a:r>
              <a:rPr lang="en-US" altLang="zh-CN" sz="2400" b="1" i="1">
                <a:solidFill>
                  <a:srgbClr val="000000"/>
                </a:solidFill>
                <a:latin typeface="Symbol" pitchFamily="18" charset="2"/>
                <a:ea typeface="楷体_GB2312"/>
                <a:cs typeface="楷体_GB2312"/>
              </a:rPr>
              <a:t> </a:t>
            </a:r>
            <a:r>
              <a:rPr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 | = 0 </a:t>
            </a:r>
            <a:r>
              <a:rPr kumimoji="1" lang="zh-CN" altLang="en-US" sz="2400" b="1">
                <a:solidFill>
                  <a:srgbClr val="000000"/>
                </a:solidFill>
                <a:latin typeface="Times New Roman" pitchFamily="18" charset="0"/>
                <a:ea typeface="楷体_GB2312"/>
                <a:cs typeface="楷体_GB2312"/>
              </a:rPr>
              <a:t>的基础解系，得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i</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个线性无关的特征向量．</a:t>
            </a:r>
          </a:p>
          <a:p>
            <a:pPr marL="457200" indent="-457200">
              <a:lnSpc>
                <a:spcPct val="130000"/>
              </a:lnSpc>
              <a:spcBef>
                <a:spcPct val="2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	把这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i</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个线性无关的特征向量正交化、单位化，得到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i</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个两两正交的单位特征向量．</a:t>
            </a:r>
          </a:p>
          <a:p>
            <a:pPr marL="457200" indent="-457200">
              <a:lnSpc>
                <a:spcPct val="130000"/>
              </a:lnSpc>
              <a:spcBef>
                <a:spcPct val="2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	因为</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s</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，总共可得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个两两正交的单位特征向量．</a:t>
            </a:r>
          </a:p>
          <a:p>
            <a:pPr marL="457200" indent="-457200">
              <a:lnSpc>
                <a:spcPct val="130000"/>
              </a:lnSpc>
              <a:spcBef>
                <a:spcPct val="20000"/>
              </a:spcBef>
              <a:buClr>
                <a:srgbClr val="0000FF"/>
              </a:buClr>
              <a:buFont typeface="Wingdings" pitchFamily="2" charset="2"/>
              <a:buAutoNum type="arabicPeriod" startAt="3"/>
            </a:pPr>
            <a:r>
              <a:rPr kumimoji="1" lang="zh-CN" altLang="en-US" sz="2400" b="1">
                <a:solidFill>
                  <a:srgbClr val="000000"/>
                </a:solidFill>
                <a:latin typeface="Times New Roman" pitchFamily="18" charset="0"/>
                <a:ea typeface="楷体_GB2312"/>
                <a:cs typeface="楷体_GB2312"/>
              </a:rPr>
              <a:t>这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个两两正交的单位特征向量构成正交阵 </a:t>
            </a:r>
            <a:r>
              <a:rPr kumimoji="1" lang="en-US" altLang="zh-CN" sz="2400" b="1" i="1">
                <a:solidFill>
                  <a:srgbClr val="000000"/>
                </a:solidFill>
                <a:latin typeface="Times New Roman" pitchFamily="18" charset="0"/>
                <a:ea typeface="楷体_GB2312"/>
                <a:cs typeface="楷体_GB2312"/>
              </a:rPr>
              <a:t>P</a:t>
            </a:r>
            <a:r>
              <a:rPr kumimoji="1" lang="zh-CN" altLang="en-US" sz="2400" b="1">
                <a:solidFill>
                  <a:srgbClr val="000000"/>
                </a:solidFill>
                <a:latin typeface="Times New Roman" pitchFamily="18" charset="0"/>
                <a:ea typeface="楷体_GB2312"/>
                <a:cs typeface="楷体_GB2312"/>
              </a:rPr>
              <a:t>，便有</a:t>
            </a:r>
          </a:p>
          <a:p>
            <a:pPr marL="457200" indent="-457200" algn="ctr">
              <a:lnSpc>
                <a:spcPct val="130000"/>
              </a:lnSpc>
              <a:spcBef>
                <a:spcPct val="20000"/>
              </a:spcBef>
              <a:buClr>
                <a:srgbClr val="0000FF"/>
              </a:buClr>
              <a:buFont typeface="Wingdings" pitchFamily="2" charset="2"/>
              <a:buNone/>
            </a:pPr>
            <a:r>
              <a:rPr lang="en-US" altLang="zh-CN" sz="2400" b="1" i="1">
                <a:solidFill>
                  <a:srgbClr val="000000"/>
                </a:solidFill>
                <a:latin typeface="Times New Roman" pitchFamily="18" charset="0"/>
                <a:ea typeface="楷体_GB2312"/>
                <a:cs typeface="楷体_GB2312"/>
              </a:rPr>
              <a:t>P</a:t>
            </a:r>
            <a:r>
              <a:rPr lang="zh-CN" altLang="en-US" sz="2400" b="1" i="1">
                <a:solidFill>
                  <a:srgbClr val="000000"/>
                </a:solidFill>
                <a:latin typeface="Times New Roman" pitchFamily="18" charset="0"/>
                <a:ea typeface="楷体_GB2312"/>
                <a:cs typeface="楷体_GB2312"/>
              </a:rPr>
              <a:t> </a:t>
            </a:r>
            <a:r>
              <a:rPr lang="en-US" altLang="en-US" sz="2400" b="1" i="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FF0000"/>
                </a:solidFill>
                <a:latin typeface="Symbol" pitchFamily="18" charset="2"/>
                <a:ea typeface="楷体_GB2312"/>
                <a:cs typeface="楷体_GB2312"/>
              </a:rPr>
              <a:t>L </a:t>
            </a:r>
            <a:r>
              <a:rPr kumimoji="1" lang="zh-CN" altLang="en-US" sz="2400" b="1">
                <a:solidFill>
                  <a:srgbClr val="000000"/>
                </a:solidFill>
                <a:latin typeface="Times New Roman" pitchFamily="18" charset="0"/>
                <a:ea typeface="楷体_GB2312"/>
                <a:cs typeface="楷体_GB2312"/>
              </a:rPr>
              <a:t>．</a:t>
            </a:r>
          </a:p>
          <a:p>
            <a:pPr marL="457200" indent="-457200">
              <a:lnSpc>
                <a:spcPct val="130000"/>
              </a:lnSpc>
              <a:spcBef>
                <a:spcPct val="20000"/>
              </a:spcBef>
              <a:buClr>
                <a:srgbClr val="0000FF"/>
              </a:buClr>
              <a:buFont typeface="Wingdings" pitchFamily="2" charset="2"/>
              <a:buNone/>
            </a:pPr>
            <a:r>
              <a:rPr kumimoji="1" lang="zh-CN" altLang="en-US" sz="2400" b="1">
                <a:solidFill>
                  <a:srgbClr val="000000"/>
                </a:solidFill>
                <a:latin typeface="Times New Roman" pitchFamily="18" charset="0"/>
                <a:ea typeface="楷体_GB2312"/>
                <a:cs typeface="楷体_GB2312"/>
              </a:rPr>
              <a:t>	 </a:t>
            </a:r>
            <a:r>
              <a:rPr lang="en-US" altLang="zh-CN" sz="2400" b="1" i="1">
                <a:solidFill>
                  <a:srgbClr val="FF0000"/>
                </a:solidFill>
                <a:latin typeface="Symbol" pitchFamily="18" charset="2"/>
                <a:ea typeface="楷体_GB2312"/>
                <a:cs typeface="楷体_GB2312"/>
              </a:rPr>
              <a:t>L </a:t>
            </a:r>
            <a:r>
              <a:rPr kumimoji="1" lang="zh-CN" altLang="en-US" sz="2400" b="1">
                <a:solidFill>
                  <a:srgbClr val="000000"/>
                </a:solidFill>
                <a:latin typeface="Times New Roman" pitchFamily="18" charset="0"/>
                <a:ea typeface="楷体_GB2312"/>
                <a:cs typeface="楷体_GB2312"/>
              </a:rPr>
              <a:t>中对角元的排列次序应于中列向量的排列次序相对应</a:t>
            </a:r>
            <a:r>
              <a:rPr kumimoji="1" lang="en-US" altLang="zh-CN" sz="2400" b="1">
                <a:solidFill>
                  <a:srgbClr val="00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25282">
                                            <p:txEl>
                                              <p:pRg st="0" end="0"/>
                                            </p:txEl>
                                          </p:spTgt>
                                        </p:tgtEl>
                                        <p:attrNameLst>
                                          <p:attrName>style.visibility</p:attrName>
                                        </p:attrNameLst>
                                      </p:cBhvr>
                                      <p:to>
                                        <p:strVal val="visible"/>
                                      </p:to>
                                    </p:set>
                                    <p:animEffect transition="in" filter="slide(fromBottom)">
                                      <p:cBhvr>
                                        <p:cTn id="7" dur="500"/>
                                        <p:tgtEl>
                                          <p:spTgt spid="2252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25282">
                                            <p:txEl>
                                              <p:pRg st="1" end="1"/>
                                            </p:txEl>
                                          </p:spTgt>
                                        </p:tgtEl>
                                        <p:attrNameLst>
                                          <p:attrName>style.visibility</p:attrName>
                                        </p:attrNameLst>
                                      </p:cBhvr>
                                      <p:to>
                                        <p:strVal val="visible"/>
                                      </p:to>
                                    </p:set>
                                    <p:animEffect transition="in" filter="slide(fromBottom)">
                                      <p:cBhvr>
                                        <p:cTn id="12" dur="500"/>
                                        <p:tgtEl>
                                          <p:spTgt spid="22528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25282">
                                            <p:txEl>
                                              <p:pRg st="2" end="2"/>
                                            </p:txEl>
                                          </p:spTgt>
                                        </p:tgtEl>
                                        <p:attrNameLst>
                                          <p:attrName>style.visibility</p:attrName>
                                        </p:attrNameLst>
                                      </p:cBhvr>
                                      <p:to>
                                        <p:strVal val="visible"/>
                                      </p:to>
                                    </p:set>
                                    <p:animEffect transition="in" filter="slide(fromBottom)">
                                      <p:cBhvr>
                                        <p:cTn id="17" dur="500"/>
                                        <p:tgtEl>
                                          <p:spTgt spid="22528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25282">
                                            <p:txEl>
                                              <p:pRg st="3" end="3"/>
                                            </p:txEl>
                                          </p:spTgt>
                                        </p:tgtEl>
                                        <p:attrNameLst>
                                          <p:attrName>style.visibility</p:attrName>
                                        </p:attrNameLst>
                                      </p:cBhvr>
                                      <p:to>
                                        <p:strVal val="visible"/>
                                      </p:to>
                                    </p:set>
                                    <p:animEffect transition="in" filter="slide(fromBottom)">
                                      <p:cBhvr>
                                        <p:cTn id="22" dur="500"/>
                                        <p:tgtEl>
                                          <p:spTgt spid="22528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25282">
                                            <p:txEl>
                                              <p:pRg st="4" end="4"/>
                                            </p:txEl>
                                          </p:spTgt>
                                        </p:tgtEl>
                                        <p:attrNameLst>
                                          <p:attrName>style.visibility</p:attrName>
                                        </p:attrNameLst>
                                      </p:cBhvr>
                                      <p:to>
                                        <p:strVal val="visible"/>
                                      </p:to>
                                    </p:set>
                                    <p:animEffect transition="in" filter="slide(fromBottom)">
                                      <p:cBhvr>
                                        <p:cTn id="27" dur="500"/>
                                        <p:tgtEl>
                                          <p:spTgt spid="22528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225282">
                                            <p:txEl>
                                              <p:pRg st="5" end="5"/>
                                            </p:txEl>
                                          </p:spTgt>
                                        </p:tgtEl>
                                        <p:attrNameLst>
                                          <p:attrName>style.visibility</p:attrName>
                                        </p:attrNameLst>
                                      </p:cBhvr>
                                      <p:to>
                                        <p:strVal val="visible"/>
                                      </p:to>
                                    </p:set>
                                    <p:animEffect transition="in" filter="slide(fromBottom)">
                                      <p:cBhvr>
                                        <p:cTn id="32" dur="500"/>
                                        <p:tgtEl>
                                          <p:spTgt spid="22528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225282">
                                            <p:txEl>
                                              <p:pRg st="6" end="6"/>
                                            </p:txEl>
                                          </p:spTgt>
                                        </p:tgtEl>
                                        <p:attrNameLst>
                                          <p:attrName>style.visibility</p:attrName>
                                        </p:attrNameLst>
                                      </p:cBhvr>
                                      <p:to>
                                        <p:strVal val="visible"/>
                                      </p:to>
                                    </p:set>
                                    <p:animEffect transition="in" filter="slide(fromBottom)">
                                      <p:cBhvr>
                                        <p:cTn id="37" dur="500"/>
                                        <p:tgtEl>
                                          <p:spTgt spid="22528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225282">
                                            <p:txEl>
                                              <p:pRg st="7" end="7"/>
                                            </p:txEl>
                                          </p:spTgt>
                                        </p:tgtEl>
                                        <p:attrNameLst>
                                          <p:attrName>style.visibility</p:attrName>
                                        </p:attrNameLst>
                                      </p:cBhvr>
                                      <p:to>
                                        <p:strVal val="visible"/>
                                      </p:to>
                                    </p:set>
                                    <p:animEffect transition="in" filter="slide(fromBottom)">
                                      <p:cBhvr>
                                        <p:cTn id="42" dur="500"/>
                                        <p:tgtEl>
                                          <p:spTgt spid="22528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57200" y="808038"/>
            <a:ext cx="8231188" cy="1938337"/>
          </a:xfrm>
          <a:prstGeom prst="rect">
            <a:avLst/>
          </a:prstGeom>
          <a:noFill/>
          <a:ln w="9525">
            <a:noFill/>
            <a:miter lim="800000"/>
            <a:headEnd/>
            <a:tailEnd/>
          </a:ln>
        </p:spPr>
        <p:txBody>
          <a:bodyPr>
            <a:spAutoFit/>
          </a:bodyPr>
          <a:lstStyle/>
          <a:p>
            <a:pPr marL="457200" indent="-457200">
              <a:lnSpc>
                <a:spcPct val="11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                          ，求 </a:t>
            </a:r>
            <a:r>
              <a:rPr lang="en-US" altLang="zh-CN" sz="2400" b="1" i="1">
                <a:solidFill>
                  <a:srgbClr val="000000"/>
                </a:solidFill>
                <a:latin typeface="Times New Roman" pitchFamily="18" charset="0"/>
                <a:ea typeface="楷体_GB2312"/>
                <a:cs typeface="楷体_GB2312"/>
              </a:rPr>
              <a:t>A</a:t>
            </a:r>
            <a:r>
              <a:rPr lang="en-US" altLang="zh-CN" sz="2400" b="1" i="1" baseline="30000">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楷体_GB2312"/>
                <a:ea typeface="楷体_GB2312"/>
                <a:cs typeface="楷体_GB2312"/>
              </a:rPr>
              <a:t>.</a:t>
            </a:r>
            <a:endParaRPr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分析：</a:t>
            </a:r>
            <a:endParaRPr lang="en-US" altLang="zh-CN" sz="2400" b="1">
              <a:solidFill>
                <a:srgbClr val="0000FF"/>
              </a:solidFill>
              <a:latin typeface="Times New Roman" pitchFamily="18" charset="0"/>
              <a:ea typeface="楷体_GB2312"/>
              <a:cs typeface="楷体_GB2312"/>
            </a:endParaRPr>
          </a:p>
          <a:p>
            <a:pPr marL="457200" indent="-457200">
              <a:lnSpc>
                <a:spcPct val="110000"/>
              </a:lnSpc>
              <a:spcBef>
                <a:spcPct val="20000"/>
              </a:spcBef>
              <a:buClr>
                <a:srgbClr val="FF0000"/>
              </a:buClr>
              <a:buSzPct val="75000"/>
              <a:buFont typeface="Wingdings" pitchFamily="2" charset="2"/>
              <a:buChar char="p"/>
            </a:pPr>
            <a:r>
              <a:rPr lang="zh-CN" altLang="en-US" sz="2400" b="1">
                <a:solidFill>
                  <a:srgbClr val="000000"/>
                </a:solidFill>
                <a:latin typeface="Times New Roman" pitchFamily="18" charset="0"/>
                <a:ea typeface="楷体_GB2312"/>
                <a:cs typeface="楷体_GB2312"/>
              </a:rPr>
              <a:t>数学归纳法</a:t>
            </a:r>
            <a:endParaRPr lang="en-US" altLang="zh-CN" sz="2400" b="1">
              <a:solidFill>
                <a:srgbClr val="000000"/>
              </a:solidFill>
              <a:latin typeface="Times New Roman" pitchFamily="18" charset="0"/>
              <a:ea typeface="楷体_GB2312"/>
              <a:cs typeface="楷体_GB2312"/>
            </a:endParaRPr>
          </a:p>
        </p:txBody>
      </p:sp>
      <p:graphicFrame>
        <p:nvGraphicFramePr>
          <p:cNvPr id="351238" name="Object 6"/>
          <p:cNvGraphicFramePr>
            <a:graphicFrameLocks noChangeAspect="1"/>
          </p:cNvGraphicFramePr>
          <p:nvPr/>
        </p:nvGraphicFramePr>
        <p:xfrm>
          <a:off x="1571625" y="633413"/>
          <a:ext cx="1852613" cy="936625"/>
        </p:xfrm>
        <a:graphic>
          <a:graphicData uri="http://schemas.openxmlformats.org/presentationml/2006/ole">
            <mc:AlternateContent xmlns:mc="http://schemas.openxmlformats.org/markup-compatibility/2006">
              <mc:Choice xmlns:v="urn:schemas-microsoft-com:vml" Requires="v">
                <p:oleObj spid="_x0000_s351302" name="Equation" r:id="rId3" imgW="927100" imgH="469900" progId="">
                  <p:embed/>
                </p:oleObj>
              </mc:Choice>
              <mc:Fallback>
                <p:oleObj name="Equation" r:id="rId3" imgW="927100" imgH="4699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633413"/>
                        <a:ext cx="1852613" cy="9366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0963" name="Object 7"/>
          <p:cNvGraphicFramePr>
            <a:graphicFrameLocks noChangeAspect="1"/>
          </p:cNvGraphicFramePr>
          <p:nvPr/>
        </p:nvGraphicFramePr>
        <p:xfrm>
          <a:off x="214313" y="3000375"/>
          <a:ext cx="7334250" cy="962025"/>
        </p:xfrm>
        <a:graphic>
          <a:graphicData uri="http://schemas.openxmlformats.org/presentationml/2006/ole">
            <mc:AlternateContent xmlns:mc="http://schemas.openxmlformats.org/markup-compatibility/2006">
              <mc:Choice xmlns:v="urn:schemas-microsoft-com:vml" Requires="v">
                <p:oleObj spid="_x0000_s351303" name="Equation" r:id="rId5" imgW="3670300" imgH="482600" progId="">
                  <p:embed/>
                </p:oleObj>
              </mc:Choice>
              <mc:Fallback>
                <p:oleObj name="Equation" r:id="rId5" imgW="3670300" imgH="4826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13" y="3000375"/>
                        <a:ext cx="7334250" cy="9620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0964" name="Object 8"/>
          <p:cNvGraphicFramePr>
            <a:graphicFrameLocks noChangeAspect="1"/>
          </p:cNvGraphicFramePr>
          <p:nvPr/>
        </p:nvGraphicFramePr>
        <p:xfrm>
          <a:off x="214313" y="4246563"/>
          <a:ext cx="8526462" cy="962025"/>
        </p:xfrm>
        <a:graphic>
          <a:graphicData uri="http://schemas.openxmlformats.org/presentationml/2006/ole">
            <mc:AlternateContent xmlns:mc="http://schemas.openxmlformats.org/markup-compatibility/2006">
              <mc:Choice xmlns:v="urn:schemas-microsoft-com:vml" Requires="v">
                <p:oleObj spid="_x0000_s351304" name="Equation" r:id="rId7" imgW="4267200" imgH="482600" progId="">
                  <p:embed/>
                </p:oleObj>
              </mc:Choice>
              <mc:Fallback>
                <p:oleObj name="Equation" r:id="rId7" imgW="4267200" imgH="482600" progId="">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13" y="4246563"/>
                        <a:ext cx="8526462" cy="9620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0965" name="Object 9"/>
          <p:cNvGraphicFramePr>
            <a:graphicFrameLocks noChangeAspect="1"/>
          </p:cNvGraphicFramePr>
          <p:nvPr/>
        </p:nvGraphicFramePr>
        <p:xfrm>
          <a:off x="214313" y="5491163"/>
          <a:ext cx="8275637" cy="962025"/>
        </p:xfrm>
        <a:graphic>
          <a:graphicData uri="http://schemas.openxmlformats.org/presentationml/2006/ole">
            <mc:AlternateContent xmlns:mc="http://schemas.openxmlformats.org/markup-compatibility/2006">
              <mc:Choice xmlns:v="urn:schemas-microsoft-com:vml" Requires="v">
                <p:oleObj spid="_x0000_s351305" name="Equation" r:id="rId9" imgW="4140200" imgH="482600" progId="">
                  <p:embed/>
                </p:oleObj>
              </mc:Choice>
              <mc:Fallback>
                <p:oleObj name="Equation" r:id="rId9" imgW="4140200" imgH="482600"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313" y="5491163"/>
                        <a:ext cx="8275637" cy="9620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5000625" y="2957513"/>
            <a:ext cx="2643188" cy="10001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9" name="矩形 8"/>
          <p:cNvSpPr>
            <a:spLocks noChangeArrowheads="1"/>
          </p:cNvSpPr>
          <p:nvPr/>
        </p:nvSpPr>
        <p:spPr bwMode="auto">
          <a:xfrm>
            <a:off x="6215063" y="4214813"/>
            <a:ext cx="2643187" cy="10001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0" name="矩形 9"/>
          <p:cNvSpPr>
            <a:spLocks noChangeArrowheads="1"/>
          </p:cNvSpPr>
          <p:nvPr/>
        </p:nvSpPr>
        <p:spPr bwMode="auto">
          <a:xfrm>
            <a:off x="5957888" y="5457825"/>
            <a:ext cx="2643187" cy="10001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slide(fromBottom)">
                                      <p:cBhvr>
                                        <p:cTn id="7" dur="500"/>
                                        <p:tgtEl>
                                          <p:spTgt spid="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slide(fromBottom)">
                                      <p:cBhvr>
                                        <p:cTn id="12" dur="500"/>
                                        <p:tgtEl>
                                          <p:spTgt spid="2">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0963"/>
                                        </p:tgtEl>
                                        <p:attrNameLst>
                                          <p:attrName>style.visibility</p:attrName>
                                        </p:attrNameLst>
                                      </p:cBhvr>
                                      <p:to>
                                        <p:strVal val="visible"/>
                                      </p:to>
                                    </p:set>
                                    <p:animEffect transition="in" filter="wipe(left)">
                                      <p:cBhvr>
                                        <p:cTn id="17" dur="500"/>
                                        <p:tgtEl>
                                          <p:spTgt spid="409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0964"/>
                                        </p:tgtEl>
                                        <p:attrNameLst>
                                          <p:attrName>style.visibility</p:attrName>
                                        </p:attrNameLst>
                                      </p:cBhvr>
                                      <p:to>
                                        <p:strVal val="visible"/>
                                      </p:to>
                                    </p:set>
                                    <p:animEffect transition="in" filter="wipe(left)">
                                      <p:cBhvr>
                                        <p:cTn id="22" dur="500"/>
                                        <p:tgtEl>
                                          <p:spTgt spid="409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0965"/>
                                        </p:tgtEl>
                                        <p:attrNameLst>
                                          <p:attrName>style.visibility</p:attrName>
                                        </p:attrNameLst>
                                      </p:cBhvr>
                                      <p:to>
                                        <p:strVal val="visible"/>
                                      </p:to>
                                    </p:set>
                                    <p:animEffect transition="in" filter="wipe(left)">
                                      <p:cBhvr>
                                        <p:cTn id="37" dur="500"/>
                                        <p:tgtEl>
                                          <p:spTgt spid="409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a:spLocks noChangeArrowheads="1"/>
          </p:cNvSpPr>
          <p:nvPr/>
        </p:nvSpPr>
        <p:spPr bwMode="auto">
          <a:xfrm>
            <a:off x="4214813" y="3914775"/>
            <a:ext cx="3500437" cy="1785938"/>
          </a:xfrm>
          <a:prstGeom prst="rect">
            <a:avLst/>
          </a:prstGeom>
          <a:solidFill>
            <a:srgbClr val="CCFF66"/>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227330" name="Rectangle 2"/>
          <p:cNvSpPr>
            <a:spLocks noGrp="1" noChangeArrowheads="1"/>
          </p:cNvSpPr>
          <p:nvPr>
            <p:ph type="body" idx="1"/>
          </p:nvPr>
        </p:nvSpPr>
        <p:spPr>
          <a:xfrm>
            <a:off x="457200" y="455613"/>
            <a:ext cx="8507413" cy="6259512"/>
          </a:xfrm>
        </p:spPr>
        <p:txBody>
          <a:bodyPr>
            <a:spAutoFit/>
          </a:bodyPr>
          <a:lstStyle/>
          <a:p>
            <a:pPr eaLnBrk="1" hangingPunct="1">
              <a:lnSpc>
                <a:spcPct val="110000"/>
              </a:lnSpc>
              <a:buFont typeface="Wingdings" pitchFamily="2" charset="2"/>
              <a:buNone/>
            </a:pPr>
            <a:r>
              <a:rPr kumimoji="1" lang="zh-CN" altLang="en-US" smtClean="0">
                <a:solidFill>
                  <a:srgbClr val="0000FF"/>
                </a:solidFill>
              </a:rPr>
              <a:t>定理：</a:t>
            </a:r>
            <a:r>
              <a:rPr kumimoji="1" lang="zh-CN" altLang="en-US" smtClean="0"/>
              <a:t>若 </a:t>
            </a:r>
            <a:r>
              <a:rPr kumimoji="1" lang="en-US" altLang="zh-CN" i="1" smtClean="0"/>
              <a:t>n </a:t>
            </a:r>
            <a:r>
              <a:rPr kumimoji="1" lang="zh-CN" altLang="en-US" smtClean="0"/>
              <a:t>阶矩阵 </a:t>
            </a:r>
            <a:r>
              <a:rPr lang="en-US" altLang="zh-CN" i="1" smtClean="0"/>
              <a:t>A</a:t>
            </a:r>
            <a:r>
              <a:rPr lang="en-US" altLang="zh-CN" smtClean="0"/>
              <a:t> </a:t>
            </a:r>
            <a:r>
              <a:rPr lang="zh-CN" altLang="en-US" smtClean="0"/>
              <a:t>和 </a:t>
            </a:r>
            <a:r>
              <a:rPr lang="en-US" altLang="zh-CN" i="1" smtClean="0"/>
              <a:t>B </a:t>
            </a:r>
            <a:r>
              <a:rPr kumimoji="1" lang="zh-CN" altLang="en-US" smtClean="0"/>
              <a:t>相似，则 </a:t>
            </a:r>
            <a:r>
              <a:rPr lang="en-US" altLang="zh-CN" i="1" smtClean="0"/>
              <a:t>A</a:t>
            </a:r>
            <a:r>
              <a:rPr lang="en-US" altLang="zh-CN" smtClean="0"/>
              <a:t> </a:t>
            </a:r>
            <a:r>
              <a:rPr lang="zh-CN" altLang="en-US" smtClean="0"/>
              <a:t>和 </a:t>
            </a:r>
            <a:r>
              <a:rPr lang="en-US" altLang="zh-CN" i="1" smtClean="0"/>
              <a:t>B </a:t>
            </a:r>
            <a:r>
              <a:rPr lang="zh-CN" altLang="en-US" smtClean="0"/>
              <a:t>的特征多项式相同</a:t>
            </a:r>
            <a:r>
              <a:rPr lang="en-US" altLang="zh-CN" smtClean="0"/>
              <a:t>,</a:t>
            </a:r>
          </a:p>
          <a:p>
            <a:pPr eaLnBrk="1" hangingPunct="1">
              <a:lnSpc>
                <a:spcPct val="110000"/>
              </a:lnSpc>
              <a:buFont typeface="Wingdings" pitchFamily="2" charset="2"/>
              <a:buNone/>
            </a:pPr>
            <a:r>
              <a:rPr lang="zh-CN" altLang="en-US" smtClean="0"/>
              <a:t>从而 </a:t>
            </a:r>
            <a:r>
              <a:rPr lang="en-US" altLang="zh-CN" i="1" smtClean="0"/>
              <a:t>A</a:t>
            </a:r>
            <a:r>
              <a:rPr lang="en-US" altLang="zh-CN" smtClean="0"/>
              <a:t> </a:t>
            </a:r>
            <a:r>
              <a:rPr lang="zh-CN" altLang="en-US" smtClean="0"/>
              <a:t>和 </a:t>
            </a:r>
            <a:r>
              <a:rPr lang="en-US" altLang="zh-CN" i="1" smtClean="0"/>
              <a:t>B </a:t>
            </a:r>
            <a:r>
              <a:rPr lang="zh-CN" altLang="en-US" smtClean="0"/>
              <a:t>的特征值也相同．</a:t>
            </a:r>
          </a:p>
          <a:p>
            <a:pPr eaLnBrk="1" hangingPunct="1">
              <a:lnSpc>
                <a:spcPct val="110000"/>
              </a:lnSpc>
              <a:buFont typeface="Wingdings" pitchFamily="2" charset="2"/>
              <a:buNone/>
            </a:pPr>
            <a:endParaRPr lang="zh-CN" altLang="en-US" smtClean="0"/>
          </a:p>
          <a:p>
            <a:pPr eaLnBrk="1" hangingPunct="1">
              <a:lnSpc>
                <a:spcPct val="110000"/>
              </a:lnSpc>
              <a:buFont typeface="Wingdings" pitchFamily="2" charset="2"/>
              <a:buNone/>
            </a:pPr>
            <a:r>
              <a:rPr lang="zh-CN" altLang="en-US" smtClean="0">
                <a:solidFill>
                  <a:srgbClr val="0000FF"/>
                </a:solidFill>
              </a:rPr>
              <a:t>推论：</a:t>
            </a:r>
            <a:r>
              <a:rPr kumimoji="1" lang="zh-CN" altLang="en-US" smtClean="0"/>
              <a:t>若 </a:t>
            </a:r>
            <a:r>
              <a:rPr kumimoji="1" lang="en-US" altLang="zh-CN" i="1" smtClean="0"/>
              <a:t>n </a:t>
            </a:r>
            <a:r>
              <a:rPr kumimoji="1" lang="zh-CN" altLang="en-US" smtClean="0"/>
              <a:t>阶矩阵 </a:t>
            </a:r>
            <a:r>
              <a:rPr lang="en-US" altLang="zh-CN" i="1" smtClean="0"/>
              <a:t>A</a:t>
            </a:r>
            <a:r>
              <a:rPr lang="en-US" altLang="zh-CN" smtClean="0"/>
              <a:t> </a:t>
            </a:r>
            <a:r>
              <a:rPr lang="zh-CN" altLang="en-US" smtClean="0"/>
              <a:t>和 </a:t>
            </a:r>
            <a:r>
              <a:rPr lang="en-US" altLang="zh-CN" i="1" smtClean="0"/>
              <a:t>B </a:t>
            </a:r>
            <a:r>
              <a:rPr kumimoji="1" lang="zh-CN" altLang="en-US" smtClean="0"/>
              <a:t>相似，则 </a:t>
            </a:r>
            <a:r>
              <a:rPr lang="en-US" altLang="zh-CN" i="1" smtClean="0"/>
              <a:t>A</a:t>
            </a:r>
            <a:r>
              <a:rPr lang="en-US" altLang="zh-CN" smtClean="0"/>
              <a:t> </a:t>
            </a:r>
            <a:r>
              <a:rPr lang="zh-CN" altLang="en-US" smtClean="0"/>
              <a:t>的多项式 </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A</a:t>
            </a:r>
            <a:r>
              <a:rPr lang="en-US" altLang="zh-CN" smtClean="0"/>
              <a:t>) </a:t>
            </a:r>
            <a:r>
              <a:rPr lang="zh-CN" altLang="en-US" smtClean="0"/>
              <a:t>和 </a:t>
            </a:r>
            <a:r>
              <a:rPr lang="en-US" altLang="zh-CN" i="1" smtClean="0"/>
              <a:t>B </a:t>
            </a:r>
            <a:r>
              <a:rPr lang="zh-CN" altLang="en-US" smtClean="0"/>
              <a:t>的</a:t>
            </a:r>
          </a:p>
          <a:p>
            <a:pPr eaLnBrk="1" hangingPunct="1">
              <a:lnSpc>
                <a:spcPct val="110000"/>
              </a:lnSpc>
              <a:buFont typeface="Wingdings" pitchFamily="2" charset="2"/>
              <a:buNone/>
            </a:pPr>
            <a:r>
              <a:rPr lang="zh-CN" altLang="en-US" smtClean="0"/>
              <a:t>多项式 </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B</a:t>
            </a:r>
            <a:r>
              <a:rPr lang="en-US" altLang="zh-CN" smtClean="0"/>
              <a:t>) </a:t>
            </a:r>
            <a:r>
              <a:rPr lang="zh-CN" altLang="en-US" smtClean="0"/>
              <a:t>相似．</a:t>
            </a:r>
          </a:p>
          <a:p>
            <a:pPr eaLnBrk="1" hangingPunct="1">
              <a:lnSpc>
                <a:spcPct val="110000"/>
              </a:lnSpc>
              <a:buFont typeface="Wingdings" pitchFamily="2" charset="2"/>
              <a:buNone/>
            </a:pPr>
            <a:endParaRPr lang="zh-CN" altLang="en-US" smtClean="0"/>
          </a:p>
          <a:p>
            <a:pPr eaLnBrk="1" hangingPunct="1">
              <a:lnSpc>
                <a:spcPct val="110000"/>
              </a:lnSpc>
              <a:buFont typeface="Wingdings" pitchFamily="2" charset="2"/>
              <a:buNone/>
            </a:pPr>
            <a:r>
              <a:rPr kumimoji="1" lang="zh-CN" altLang="en-US" smtClean="0"/>
              <a:t>若 </a:t>
            </a:r>
            <a:r>
              <a:rPr kumimoji="1" lang="en-US" altLang="zh-CN" i="1" smtClean="0"/>
              <a:t>n </a:t>
            </a:r>
            <a:r>
              <a:rPr kumimoji="1" lang="zh-CN" altLang="en-US" smtClean="0"/>
              <a:t>阶矩阵 </a:t>
            </a:r>
            <a:r>
              <a:rPr lang="en-US" altLang="zh-CN" i="1" smtClean="0"/>
              <a:t>A</a:t>
            </a:r>
            <a:r>
              <a:rPr lang="en-US" altLang="zh-CN" smtClean="0"/>
              <a:t> </a:t>
            </a:r>
            <a:r>
              <a:rPr lang="zh-CN" altLang="en-US" smtClean="0"/>
              <a:t>和 </a:t>
            </a:r>
            <a:r>
              <a:rPr kumimoji="1" lang="en-US" altLang="zh-CN" i="1" smtClean="0"/>
              <a:t>n </a:t>
            </a:r>
            <a:r>
              <a:rPr kumimoji="1" lang="zh-CN" altLang="en-US" smtClean="0"/>
              <a:t>阶对角阵</a:t>
            </a:r>
            <a:r>
              <a:rPr lang="zh-CN" altLang="en-US" smtClean="0"/>
              <a:t> </a:t>
            </a:r>
            <a:r>
              <a:rPr lang="en-US" altLang="zh-CN" i="1" smtClean="0">
                <a:solidFill>
                  <a:srgbClr val="FF0000"/>
                </a:solidFill>
                <a:latin typeface="Symbol" pitchFamily="18" charset="2"/>
              </a:rPr>
              <a:t>L</a:t>
            </a:r>
            <a:r>
              <a:rPr lang="en-US" altLang="zh-CN" i="1" smtClean="0"/>
              <a:t> </a:t>
            </a:r>
            <a:r>
              <a:rPr lang="en-US" altLang="zh-CN" smtClean="0"/>
              <a:t>=</a:t>
            </a:r>
            <a:r>
              <a:rPr lang="en-US" altLang="zh-CN" i="1" smtClean="0"/>
              <a:t> diag</a:t>
            </a:r>
            <a:r>
              <a:rPr lang="en-US" altLang="zh-CN" smtClean="0"/>
              <a:t>(</a:t>
            </a:r>
            <a:r>
              <a:rPr kumimoji="1" lang="en-US" altLang="zh-CN" i="1" smtClean="0">
                <a:latin typeface="Symbol" pitchFamily="18" charset="2"/>
              </a:rPr>
              <a:t>l</a:t>
            </a:r>
            <a:r>
              <a:rPr kumimoji="1" lang="en-US" altLang="zh-CN" baseline="-25000" smtClean="0"/>
              <a:t>1</a:t>
            </a:r>
            <a:r>
              <a:rPr kumimoji="1" lang="en-US" altLang="zh-CN" smtClean="0"/>
              <a:t>, </a:t>
            </a:r>
            <a:r>
              <a:rPr kumimoji="1" lang="en-US" altLang="zh-CN" i="1" smtClean="0">
                <a:latin typeface="Symbol" pitchFamily="18" charset="2"/>
              </a:rPr>
              <a:t>l</a:t>
            </a:r>
            <a:r>
              <a:rPr kumimoji="1" lang="en-US" altLang="zh-CN" baseline="-25000" smtClean="0"/>
              <a:t>2</a:t>
            </a:r>
            <a:r>
              <a:rPr kumimoji="1" lang="en-US" altLang="zh-CN" smtClean="0"/>
              <a:t>, …, </a:t>
            </a:r>
            <a:r>
              <a:rPr kumimoji="1" lang="en-US" altLang="zh-CN" i="1" smtClean="0">
                <a:latin typeface="Symbol" pitchFamily="18" charset="2"/>
              </a:rPr>
              <a:t>l</a:t>
            </a:r>
            <a:r>
              <a:rPr kumimoji="1" lang="en-US" altLang="zh-CN" i="1" baseline="-25000" smtClean="0"/>
              <a:t>n</a:t>
            </a:r>
            <a:r>
              <a:rPr kumimoji="1" lang="en-US" altLang="zh-CN" smtClean="0"/>
              <a:t> </a:t>
            </a:r>
            <a:r>
              <a:rPr lang="en-US" altLang="zh-CN" smtClean="0"/>
              <a:t>) </a:t>
            </a:r>
            <a:r>
              <a:rPr kumimoji="1" lang="zh-CN" altLang="en-US" smtClean="0"/>
              <a:t>相似，则</a:t>
            </a:r>
          </a:p>
          <a:p>
            <a:pPr eaLnBrk="1" hangingPunct="1">
              <a:lnSpc>
                <a:spcPct val="110000"/>
              </a:lnSpc>
              <a:buFont typeface="Wingdings" pitchFamily="2" charset="2"/>
              <a:buNone/>
            </a:pPr>
            <a:endParaRPr kumimoji="1" lang="zh-CN" altLang="en-US" smtClean="0"/>
          </a:p>
          <a:p>
            <a:pPr eaLnBrk="1" hangingPunct="1">
              <a:lnSpc>
                <a:spcPct val="110000"/>
              </a:lnSpc>
              <a:buFont typeface="Wingdings" pitchFamily="2" charset="2"/>
              <a:buNone/>
            </a:pPr>
            <a:endParaRPr kumimoji="1" lang="zh-CN" altLang="en-US" smtClean="0"/>
          </a:p>
          <a:p>
            <a:pPr eaLnBrk="1" hangingPunct="1">
              <a:lnSpc>
                <a:spcPct val="110000"/>
              </a:lnSpc>
              <a:buFont typeface="Wingdings" pitchFamily="2" charset="2"/>
              <a:buNone/>
            </a:pPr>
            <a:endParaRPr kumimoji="1" lang="zh-CN" altLang="en-US" smtClean="0"/>
          </a:p>
          <a:p>
            <a:pPr eaLnBrk="1" hangingPunct="1">
              <a:lnSpc>
                <a:spcPct val="110000"/>
              </a:lnSpc>
              <a:buFont typeface="Wingdings" pitchFamily="2" charset="2"/>
              <a:buNone/>
            </a:pPr>
            <a:endParaRPr kumimoji="1" lang="zh-CN" altLang="en-US" smtClean="0"/>
          </a:p>
          <a:p>
            <a:pPr eaLnBrk="1" hangingPunct="1">
              <a:lnSpc>
                <a:spcPct val="110000"/>
              </a:lnSpc>
              <a:buFont typeface="Wingdings" pitchFamily="2" charset="2"/>
              <a:buNone/>
            </a:pPr>
            <a:r>
              <a:rPr kumimoji="1" lang="zh-CN" altLang="en-US" smtClean="0"/>
              <a:t>从而通过计算</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solidFill>
                  <a:srgbClr val="FF0000"/>
                </a:solidFill>
                <a:latin typeface="Symbol" pitchFamily="18" charset="2"/>
              </a:rPr>
              <a:t>L</a:t>
            </a:r>
            <a:r>
              <a:rPr lang="en-US" altLang="zh-CN" smtClean="0"/>
              <a:t>) </a:t>
            </a:r>
            <a:r>
              <a:rPr lang="zh-CN" altLang="en-US" smtClean="0"/>
              <a:t>可方便地计算</a:t>
            </a:r>
            <a:r>
              <a:rPr lang="en-US" altLang="zh-CN" i="1" smtClean="0">
                <a:latin typeface="Symbol" pitchFamily="18" charset="2"/>
              </a:rPr>
              <a:t>j</a:t>
            </a:r>
            <a:r>
              <a:rPr lang="en-US" altLang="zh-CN" smtClean="0">
                <a:latin typeface="Symbol" pitchFamily="18" charset="2"/>
              </a:rPr>
              <a:t> </a:t>
            </a:r>
            <a:r>
              <a:rPr lang="en-US" altLang="zh-CN" smtClean="0"/>
              <a:t>(</a:t>
            </a:r>
            <a:r>
              <a:rPr lang="en-US" altLang="zh-CN" i="1" smtClean="0"/>
              <a:t>A</a:t>
            </a:r>
            <a:r>
              <a:rPr lang="en-US" altLang="zh-CN" smtClean="0"/>
              <a:t>)</a:t>
            </a:r>
            <a:r>
              <a:rPr kumimoji="1" lang="en-US" altLang="zh-CN" smtClean="0">
                <a:latin typeface="楷体_GB2312"/>
              </a:rPr>
              <a:t>.</a:t>
            </a:r>
          </a:p>
          <a:p>
            <a:pPr eaLnBrk="1" hangingPunct="1">
              <a:lnSpc>
                <a:spcPct val="110000"/>
              </a:lnSpc>
              <a:buFont typeface="Wingdings" pitchFamily="2" charset="2"/>
              <a:buNone/>
            </a:pPr>
            <a:r>
              <a:rPr lang="zh-CN" altLang="en-US" smtClean="0">
                <a:solidFill>
                  <a:srgbClr val="FF0000"/>
                </a:solidFill>
                <a:latin typeface="楷体_GB2312"/>
              </a:rPr>
              <a:t>若</a:t>
            </a:r>
            <a:r>
              <a:rPr lang="en-US" altLang="zh-CN" i="1" smtClean="0">
                <a:solidFill>
                  <a:srgbClr val="FF0000"/>
                </a:solidFill>
                <a:latin typeface="Symbol" pitchFamily="18" charset="2"/>
              </a:rPr>
              <a:t>j</a:t>
            </a:r>
            <a:r>
              <a:rPr lang="en-US" altLang="zh-CN" smtClean="0">
                <a:solidFill>
                  <a:srgbClr val="FF0000"/>
                </a:solidFill>
                <a:latin typeface="Symbol" pitchFamily="18" charset="2"/>
              </a:rPr>
              <a:t> </a:t>
            </a:r>
            <a:r>
              <a:rPr lang="en-US" altLang="zh-CN" smtClean="0">
                <a:solidFill>
                  <a:srgbClr val="FF0000"/>
                </a:solidFill>
              </a:rPr>
              <a:t>(</a:t>
            </a:r>
            <a:r>
              <a:rPr lang="en-US" altLang="zh-CN" i="1" smtClean="0">
                <a:solidFill>
                  <a:srgbClr val="FF0000"/>
                </a:solidFill>
                <a:latin typeface="Symbol" pitchFamily="18" charset="2"/>
              </a:rPr>
              <a:t>l</a:t>
            </a:r>
            <a:r>
              <a:rPr lang="en-US" altLang="zh-CN" smtClean="0">
                <a:solidFill>
                  <a:srgbClr val="FF0000"/>
                </a:solidFill>
              </a:rPr>
              <a:t>) = </a:t>
            </a:r>
            <a:r>
              <a:rPr kumimoji="1" lang="en-US" altLang="zh-CN" smtClean="0">
                <a:solidFill>
                  <a:srgbClr val="FF0000"/>
                </a:solidFill>
              </a:rPr>
              <a:t>| </a:t>
            </a:r>
            <a:r>
              <a:rPr lang="en-US" altLang="zh-CN" i="1" smtClean="0">
                <a:solidFill>
                  <a:srgbClr val="FF0000"/>
                </a:solidFill>
              </a:rPr>
              <a:t>A</a:t>
            </a:r>
            <a:r>
              <a:rPr lang="zh-CN" altLang="en-US" smtClean="0">
                <a:solidFill>
                  <a:srgbClr val="FF0000"/>
                </a:solidFill>
              </a:rPr>
              <a:t>−</a:t>
            </a:r>
            <a:r>
              <a:rPr lang="en-US" altLang="zh-CN" i="1" smtClean="0">
                <a:solidFill>
                  <a:srgbClr val="FF0000"/>
                </a:solidFill>
                <a:latin typeface="Symbol" pitchFamily="18" charset="2"/>
              </a:rPr>
              <a:t>l</a:t>
            </a:r>
            <a:r>
              <a:rPr lang="en-US" altLang="zh-CN" i="1" smtClean="0">
                <a:solidFill>
                  <a:srgbClr val="FF0000"/>
                </a:solidFill>
              </a:rPr>
              <a:t>E</a:t>
            </a:r>
            <a:r>
              <a:rPr kumimoji="1" lang="en-US" altLang="zh-CN" smtClean="0">
                <a:solidFill>
                  <a:srgbClr val="FF0000"/>
                </a:solidFill>
              </a:rPr>
              <a:t> |</a:t>
            </a:r>
            <a:r>
              <a:rPr kumimoji="1" lang="zh-CN" altLang="en-US" smtClean="0">
                <a:solidFill>
                  <a:srgbClr val="FF0000"/>
                </a:solidFill>
              </a:rPr>
              <a:t>，那么 </a:t>
            </a:r>
            <a:r>
              <a:rPr lang="en-US" altLang="zh-CN" i="1" smtClean="0">
                <a:solidFill>
                  <a:srgbClr val="FF0000"/>
                </a:solidFill>
                <a:latin typeface="Symbol" pitchFamily="18" charset="2"/>
              </a:rPr>
              <a:t>j</a:t>
            </a:r>
            <a:r>
              <a:rPr lang="en-US" altLang="zh-CN" smtClean="0">
                <a:solidFill>
                  <a:srgbClr val="FF0000"/>
                </a:solidFill>
                <a:latin typeface="Symbol" pitchFamily="18" charset="2"/>
              </a:rPr>
              <a:t> </a:t>
            </a:r>
            <a:r>
              <a:rPr lang="en-US" altLang="zh-CN" smtClean="0">
                <a:solidFill>
                  <a:srgbClr val="FF0000"/>
                </a:solidFill>
              </a:rPr>
              <a:t>(</a:t>
            </a:r>
            <a:r>
              <a:rPr lang="en-US" altLang="zh-CN" i="1" smtClean="0">
                <a:solidFill>
                  <a:srgbClr val="FF0000"/>
                </a:solidFill>
              </a:rPr>
              <a:t>A</a:t>
            </a:r>
            <a:r>
              <a:rPr lang="en-US" altLang="zh-CN" smtClean="0">
                <a:solidFill>
                  <a:srgbClr val="FF0000"/>
                </a:solidFill>
              </a:rPr>
              <a:t>) = O</a:t>
            </a:r>
            <a:r>
              <a:rPr lang="zh-CN" altLang="en-US" smtClean="0">
                <a:solidFill>
                  <a:srgbClr val="FF0000"/>
                </a:solidFill>
              </a:rPr>
              <a:t>（零矩阵）</a:t>
            </a:r>
            <a:r>
              <a:rPr kumimoji="1" lang="en-US" altLang="zh-CN" smtClean="0">
                <a:solidFill>
                  <a:srgbClr val="FF0000"/>
                </a:solidFill>
                <a:latin typeface="楷体_GB2312"/>
              </a:rPr>
              <a:t>.</a:t>
            </a:r>
          </a:p>
        </p:txBody>
      </p:sp>
      <p:graphicFrame>
        <p:nvGraphicFramePr>
          <p:cNvPr id="227331" name="Object 3"/>
          <p:cNvGraphicFramePr>
            <a:graphicFrameLocks noChangeAspect="1"/>
          </p:cNvGraphicFramePr>
          <p:nvPr/>
        </p:nvGraphicFramePr>
        <p:xfrm>
          <a:off x="1116013" y="3846513"/>
          <a:ext cx="6899275" cy="1874837"/>
        </p:xfrm>
        <a:graphic>
          <a:graphicData uri="http://schemas.openxmlformats.org/presentationml/2006/ole">
            <mc:AlternateContent xmlns:mc="http://schemas.openxmlformats.org/markup-compatibility/2006">
              <mc:Choice xmlns:v="urn:schemas-microsoft-com:vml" Requires="v">
                <p:oleObj spid="_x0000_s352275" name="Equation" r:id="rId3" imgW="3454400" imgH="939800" progId="">
                  <p:embed/>
                </p:oleObj>
              </mc:Choice>
              <mc:Fallback>
                <p:oleObj name="Equation" r:id="rId3" imgW="3454400" imgH="939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846513"/>
                        <a:ext cx="6899275" cy="187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7332" name="Rectangle 4"/>
          <p:cNvSpPr>
            <a:spLocks noChangeArrowheads="1"/>
          </p:cNvSpPr>
          <p:nvPr/>
        </p:nvSpPr>
        <p:spPr bwMode="auto">
          <a:xfrm>
            <a:off x="3419475" y="3841750"/>
            <a:ext cx="4608513" cy="187325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352263" name="AutoShape 5"/>
          <p:cNvSpPr>
            <a:spLocks noChangeArrowheads="1"/>
          </p:cNvSpPr>
          <p:nvPr/>
        </p:nvSpPr>
        <p:spPr bwMode="auto">
          <a:xfrm>
            <a:off x="395288" y="447675"/>
            <a:ext cx="8569325" cy="1223963"/>
          </a:xfrm>
          <a:prstGeom prst="roundRect">
            <a:avLst>
              <a:gd name="adj" fmla="val 16667"/>
            </a:avLst>
          </a:prstGeom>
          <a:noFill/>
          <a:ln w="28575">
            <a:solidFill>
              <a:srgbClr val="CCCC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352264" name="AutoShape 6"/>
          <p:cNvSpPr>
            <a:spLocks noChangeArrowheads="1"/>
          </p:cNvSpPr>
          <p:nvPr/>
        </p:nvSpPr>
        <p:spPr bwMode="auto">
          <a:xfrm>
            <a:off x="395288" y="1671638"/>
            <a:ext cx="8569325" cy="1368425"/>
          </a:xfrm>
          <a:prstGeom prst="roundRect">
            <a:avLst>
              <a:gd name="adj" fmla="val 16667"/>
            </a:avLst>
          </a:prstGeom>
          <a:noFill/>
          <a:ln w="28575">
            <a:solidFill>
              <a:srgbClr val="CCCC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9" name="矩形 8"/>
          <p:cNvSpPr>
            <a:spLocks noChangeArrowheads="1"/>
          </p:cNvSpPr>
          <p:nvPr/>
        </p:nvSpPr>
        <p:spPr bwMode="auto">
          <a:xfrm>
            <a:off x="3071813" y="6143625"/>
            <a:ext cx="3786187" cy="500063"/>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227330">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27331"/>
                                        </p:tgtEl>
                                        <p:attrNameLst>
                                          <p:attrName>style.visibility</p:attrName>
                                        </p:attrNameLst>
                                      </p:cBhvr>
                                      <p:to>
                                        <p:strVal val="visible"/>
                                      </p:to>
                                    </p:set>
                                    <p:animEffect transition="in" filter="wipe(left)">
                                      <p:cBhvr>
                                        <p:cTn id="11" dur="500"/>
                                        <p:tgtEl>
                                          <p:spTgt spid="22733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xit" presetSubtype="8" fill="hold" grpId="0" nodeType="clickEffect">
                                  <p:stCondLst>
                                    <p:cond delay="0"/>
                                  </p:stCondLst>
                                  <p:childTnLst>
                                    <p:animEffect transition="out" filter="wipe(left)">
                                      <p:cBhvr>
                                        <p:cTn id="15" dur="500"/>
                                        <p:tgtEl>
                                          <p:spTgt spid="227332"/>
                                        </p:tgtEl>
                                      </p:cBhvr>
                                    </p:animEffect>
                                    <p:set>
                                      <p:cBhvr>
                                        <p:cTn id="16" dur="1" fill="hold">
                                          <p:stCondLst>
                                            <p:cond delay="499"/>
                                          </p:stCondLst>
                                        </p:cTn>
                                        <p:tgtEl>
                                          <p:spTgt spid="227332"/>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nodeType="clickEffect">
                                  <p:stCondLst>
                                    <p:cond delay="0"/>
                                  </p:stCondLst>
                                  <p:childTnLst>
                                    <p:set>
                                      <p:cBhvr>
                                        <p:cTn id="20" dur="1" fill="hold">
                                          <p:stCondLst>
                                            <p:cond delay="0"/>
                                          </p:stCondLst>
                                        </p:cTn>
                                        <p:tgtEl>
                                          <p:spTgt spid="227330">
                                            <p:txEl>
                                              <p:pRg st="11" end="11"/>
                                            </p:txEl>
                                          </p:spTgt>
                                        </p:tgtEl>
                                        <p:attrNameLst>
                                          <p:attrName>style.visibility</p:attrName>
                                        </p:attrNameLst>
                                      </p:cBhvr>
                                      <p:to>
                                        <p:strVal val="visible"/>
                                      </p:to>
                                    </p:set>
                                    <p:animEffect transition="in" filter="slide(fromBottom)">
                                      <p:cBhvr>
                                        <p:cTn id="21" dur="500"/>
                                        <p:tgtEl>
                                          <p:spTgt spid="227330">
                                            <p:txEl>
                                              <p:pRg st="11" end="1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227330">
                                            <p:txEl>
                                              <p:pRg st="12" end="12"/>
                                            </p:txEl>
                                          </p:spTgt>
                                        </p:tgtEl>
                                        <p:attrNameLst>
                                          <p:attrName>style.visibility</p:attrName>
                                        </p:attrNameLst>
                                      </p:cBhvr>
                                      <p:to>
                                        <p:strVal val="visible"/>
                                      </p:to>
                                    </p:set>
                                    <p:animEffect transition="in" filter="blinds(horizontal)">
                                      <p:cBhvr>
                                        <p:cTn id="26" dur="500"/>
                                        <p:tgtEl>
                                          <p:spTgt spid="227330">
                                            <p:txEl>
                                              <p:pRg st="12" end="1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ox(in)">
                                      <p:cBhvr>
                                        <p:cTn id="31" dur="500"/>
                                        <p:tgtEl>
                                          <p:spTgt spid="1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xit" presetSubtype="10" fill="hold" grpId="0" nodeType="clickEffect">
                                  <p:stCondLst>
                                    <p:cond delay="0"/>
                                  </p:stCondLst>
                                  <p:childTnLst>
                                    <p:animEffect transition="out" filter="blinds(horizontal)">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7332" grpId="0" animBg="1"/>
      <p:bldP spid="9" grpId="0" animBg="1"/>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57200" y="808038"/>
            <a:ext cx="8231188" cy="5780087"/>
          </a:xfrm>
          <a:prstGeom prst="rect">
            <a:avLst/>
          </a:prstGeom>
          <a:noFill/>
          <a:ln w="9525">
            <a:noFill/>
            <a:miter lim="800000"/>
            <a:headEnd/>
            <a:tailEnd/>
          </a:ln>
        </p:spPr>
        <p:txBody>
          <a:bodyPr>
            <a:spAutoFit/>
          </a:bodyPr>
          <a:lstStyle/>
          <a:p>
            <a:pPr marL="457200" indent="-457200">
              <a:lnSpc>
                <a:spcPct val="11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00"/>
                </a:solidFill>
                <a:latin typeface="Times New Roman" pitchFamily="18" charset="0"/>
                <a:ea typeface="楷体_GB2312"/>
                <a:cs typeface="楷体_GB2312"/>
              </a:rPr>
              <a:t>设                          ，求 </a:t>
            </a:r>
            <a:r>
              <a:rPr lang="en-US" altLang="zh-CN" sz="2400" b="1" i="1">
                <a:solidFill>
                  <a:srgbClr val="000000"/>
                </a:solidFill>
                <a:latin typeface="Times New Roman" pitchFamily="18" charset="0"/>
                <a:ea typeface="楷体_GB2312"/>
                <a:cs typeface="楷体_GB2312"/>
              </a:rPr>
              <a:t>A</a:t>
            </a:r>
            <a:r>
              <a:rPr lang="en-US" altLang="zh-CN" sz="2400" b="1" i="1" baseline="30000">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 </a:t>
            </a:r>
            <a:r>
              <a:rPr lang="en-US" altLang="zh-CN" sz="2400" b="1">
                <a:solidFill>
                  <a:srgbClr val="000000"/>
                </a:solidFill>
                <a:latin typeface="楷体_GB2312"/>
                <a:ea typeface="楷体_GB2312"/>
                <a:cs typeface="楷体_GB2312"/>
              </a:rPr>
              <a:t>.</a:t>
            </a:r>
            <a:endParaRPr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分析：</a:t>
            </a:r>
            <a:endParaRPr lang="en-US" altLang="zh-CN" sz="2400" b="1">
              <a:solidFill>
                <a:srgbClr val="0000FF"/>
              </a:solidFill>
              <a:latin typeface="Times New Roman" pitchFamily="18" charset="0"/>
              <a:ea typeface="楷体_GB2312"/>
              <a:cs typeface="楷体_GB2312"/>
            </a:endParaRPr>
          </a:p>
          <a:p>
            <a:pPr marL="457200" indent="-457200">
              <a:lnSpc>
                <a:spcPct val="110000"/>
              </a:lnSpc>
              <a:spcBef>
                <a:spcPct val="20000"/>
              </a:spcBef>
              <a:buClr>
                <a:srgbClr val="FF0000"/>
              </a:buClr>
              <a:buSzPct val="75000"/>
              <a:buFont typeface="Wingdings" pitchFamily="2" charset="2"/>
              <a:buChar char="p"/>
            </a:pPr>
            <a:r>
              <a:rPr lang="zh-CN" altLang="en-US" sz="2400" b="1">
                <a:solidFill>
                  <a:srgbClr val="000000"/>
                </a:solidFill>
                <a:latin typeface="Times New Roman" pitchFamily="18" charset="0"/>
                <a:ea typeface="楷体_GB2312"/>
                <a:cs typeface="楷体_GB2312"/>
              </a:rPr>
              <a:t>数学归纳法</a:t>
            </a:r>
            <a:endParaRPr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FF0000"/>
              </a:buClr>
              <a:buSzPct val="75000"/>
              <a:buFont typeface="Wingdings" pitchFamily="2" charset="2"/>
              <a:buChar char="p"/>
            </a:pPr>
            <a:r>
              <a:rPr lang="zh-CN" altLang="en-US" sz="2400" b="1">
                <a:solidFill>
                  <a:srgbClr val="000000"/>
                </a:solidFill>
                <a:latin typeface="Times New Roman" pitchFamily="18" charset="0"/>
                <a:ea typeface="楷体_GB2312"/>
                <a:cs typeface="楷体_GB2312"/>
              </a:rPr>
              <a:t>因为</a:t>
            </a:r>
            <a:r>
              <a:rPr lang="zh-CN" altLang="en-US" sz="2400" b="1">
                <a:solidFill>
                  <a:srgbClr val="0000FF"/>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是</a:t>
            </a:r>
            <a:r>
              <a:rPr kumimoji="1" lang="zh-CN" altLang="en-US" sz="2400" b="1">
                <a:solidFill>
                  <a:srgbClr val="000000"/>
                </a:solidFill>
                <a:latin typeface="Times New Roman" pitchFamily="18" charset="0"/>
                <a:ea typeface="楷体_GB2312"/>
                <a:cs typeface="楷体_GB2312"/>
              </a:rPr>
              <a:t>对称阵，所以 </a:t>
            </a:r>
            <a:r>
              <a:rPr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可以对角化．</a:t>
            </a:r>
            <a:endParaRPr kumimoji="1"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求得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1</a:t>
            </a:r>
            <a:r>
              <a:rPr lang="en-US" altLang="zh-CN" sz="2400" b="1">
                <a:solidFill>
                  <a:srgbClr val="000000"/>
                </a:solidFill>
                <a:latin typeface="Times New Roman" pitchFamily="18" charset="0"/>
                <a:ea typeface="楷体_GB2312"/>
                <a:cs typeface="楷体_GB2312"/>
              </a:rPr>
              <a:t> = 1</a:t>
            </a:r>
            <a:r>
              <a:rPr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3</a:t>
            </a:r>
            <a:r>
              <a:rPr kumimoji="1" lang="zh-CN" altLang="en-US" sz="2400" b="1">
                <a:solidFill>
                  <a:srgbClr val="000000"/>
                </a:solidFill>
                <a:latin typeface="Times New Roman" pitchFamily="18" charset="0"/>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457200" indent="-4572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下面求满足 </a:t>
            </a:r>
            <a:r>
              <a:rPr lang="en-US" altLang="zh-CN" sz="2400" b="1" i="1">
                <a:solidFill>
                  <a:srgbClr val="000000"/>
                </a:solidFill>
                <a:latin typeface="Times New Roman" pitchFamily="18" charset="0"/>
                <a:ea typeface="楷体_GB2312"/>
                <a:cs typeface="楷体_GB2312"/>
              </a:rPr>
              <a:t>P</a:t>
            </a:r>
            <a:r>
              <a:rPr lang="zh-CN" altLang="en-US" sz="2400" b="1" i="1">
                <a:solidFill>
                  <a:srgbClr val="000000"/>
                </a:solidFill>
                <a:latin typeface="Times New Roman" pitchFamily="18" charset="0"/>
                <a:ea typeface="楷体_GB2312"/>
                <a:cs typeface="楷体_GB2312"/>
              </a:rPr>
              <a:t> </a:t>
            </a:r>
            <a:r>
              <a:rPr lang="en-US" altLang="en-US" sz="2400" b="1" i="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l-GR" altLang="zh-CN" sz="2400" b="1" i="1">
                <a:solidFill>
                  <a:srgbClr val="000000"/>
                </a:solidFill>
                <a:latin typeface="Times New Roman" pitchFamily="18" charset="0"/>
                <a:ea typeface="楷体_GB2312"/>
                <a:cs typeface="楷体_GB2312"/>
              </a:rPr>
              <a:t>Λ</a:t>
            </a:r>
            <a:r>
              <a:rPr lang="en-US" altLang="zh-CN" sz="2400" b="1" i="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的可逆矩阵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p:txBody>
      </p:sp>
      <p:graphicFrame>
        <p:nvGraphicFramePr>
          <p:cNvPr id="353286" name="Object 6"/>
          <p:cNvGraphicFramePr>
            <a:graphicFrameLocks noChangeAspect="1"/>
          </p:cNvGraphicFramePr>
          <p:nvPr/>
        </p:nvGraphicFramePr>
        <p:xfrm>
          <a:off x="1571625" y="633413"/>
          <a:ext cx="1852613" cy="936625"/>
        </p:xfrm>
        <a:graphic>
          <a:graphicData uri="http://schemas.openxmlformats.org/presentationml/2006/ole">
            <mc:AlternateContent xmlns:mc="http://schemas.openxmlformats.org/markup-compatibility/2006">
              <mc:Choice xmlns:v="urn:schemas-microsoft-com:vml" Requires="v">
                <p:oleObj spid="_x0000_s353350" name="Equation" r:id="rId3" imgW="927100" imgH="469900" progId="">
                  <p:embed/>
                </p:oleObj>
              </mc:Choice>
              <mc:Fallback>
                <p:oleObj name="Equation" r:id="rId3" imgW="927100" imgH="4699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633413"/>
                        <a:ext cx="1852613" cy="9366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25284" name="Object 7"/>
          <p:cNvGraphicFramePr>
            <a:graphicFrameLocks noChangeAspect="1"/>
          </p:cNvGraphicFramePr>
          <p:nvPr/>
        </p:nvGraphicFramePr>
        <p:xfrm>
          <a:off x="1347788" y="3257550"/>
          <a:ext cx="6072187" cy="842963"/>
        </p:xfrm>
        <a:graphic>
          <a:graphicData uri="http://schemas.openxmlformats.org/presentationml/2006/ole">
            <mc:AlternateContent xmlns:mc="http://schemas.openxmlformats.org/markup-compatibility/2006">
              <mc:Choice xmlns:v="urn:schemas-microsoft-com:vml" Requires="v">
                <p:oleObj spid="_x0000_s353351" name="Equation" r:id="rId5" imgW="3378200" imgH="469900" progId="">
                  <p:embed/>
                </p:oleObj>
              </mc:Choice>
              <mc:Fallback>
                <p:oleObj name="Equation" r:id="rId5" imgW="3378200" imgH="4699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788" y="3257550"/>
                        <a:ext cx="6072187"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8"/>
          <p:cNvGraphicFramePr>
            <a:graphicFrameLocks noChangeAspect="1"/>
          </p:cNvGraphicFramePr>
          <p:nvPr/>
        </p:nvGraphicFramePr>
        <p:xfrm>
          <a:off x="1308100" y="4849813"/>
          <a:ext cx="1522413" cy="936625"/>
        </p:xfrm>
        <a:graphic>
          <a:graphicData uri="http://schemas.openxmlformats.org/presentationml/2006/ole">
            <mc:AlternateContent xmlns:mc="http://schemas.openxmlformats.org/markup-compatibility/2006">
              <mc:Choice xmlns:v="urn:schemas-microsoft-com:vml" Requires="v">
                <p:oleObj spid="_x0000_s353352" name="Equation" r:id="rId7" imgW="761669" imgH="469696" progId="">
                  <p:embed/>
                </p:oleObj>
              </mc:Choice>
              <mc:Fallback>
                <p:oleObj name="Equation" r:id="rId7" imgW="761669" imgH="469696" progId="">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8100" y="4849813"/>
                        <a:ext cx="1522413" cy="9366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197" name="Object 9"/>
          <p:cNvGraphicFramePr>
            <a:graphicFrameLocks noChangeAspect="1"/>
          </p:cNvGraphicFramePr>
          <p:nvPr/>
        </p:nvGraphicFramePr>
        <p:xfrm>
          <a:off x="3276600" y="4849813"/>
          <a:ext cx="1827213" cy="936625"/>
        </p:xfrm>
        <a:graphic>
          <a:graphicData uri="http://schemas.openxmlformats.org/presentationml/2006/ole">
            <mc:AlternateContent xmlns:mc="http://schemas.openxmlformats.org/markup-compatibility/2006">
              <mc:Choice xmlns:v="urn:schemas-microsoft-com:vml" Requires="v">
                <p:oleObj spid="_x0000_s353353" name="Equation" r:id="rId9" imgW="914400" imgH="469900" progId="">
                  <p:embed/>
                </p:oleObj>
              </mc:Choice>
              <mc:Fallback>
                <p:oleObj name="Equation" r:id="rId9" imgW="914400" imgH="469900"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4849813"/>
                        <a:ext cx="1827213" cy="9366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slide(fromBottom)">
                                      <p:cBhvr>
                                        <p:cTn id="7" dur="500"/>
                                        <p:tgtEl>
                                          <p:spTgt spid="2">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5284"/>
                                        </p:tgtEl>
                                        <p:attrNameLst>
                                          <p:attrName>style.visibility</p:attrName>
                                        </p:attrNameLst>
                                      </p:cBhvr>
                                      <p:to>
                                        <p:strVal val="visible"/>
                                      </p:to>
                                    </p:set>
                                    <p:animEffect transition="in" filter="wipe(left)">
                                      <p:cBhvr>
                                        <p:cTn id="12" dur="500"/>
                                        <p:tgtEl>
                                          <p:spTgt spid="2252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slide(fromBottom)">
                                      <p:cBhvr>
                                        <p:cTn id="17" dur="500"/>
                                        <p:tgtEl>
                                          <p:spTgt spid="2">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8196"/>
                                        </p:tgtEl>
                                        <p:attrNameLst>
                                          <p:attrName>style.visibility</p:attrName>
                                        </p:attrNameLst>
                                      </p:cBhvr>
                                      <p:to>
                                        <p:strVal val="visible"/>
                                      </p:to>
                                    </p:set>
                                    <p:animEffect transition="in" filter="box(in)">
                                      <p:cBhvr>
                                        <p:cTn id="22" dur="500"/>
                                        <p:tgtEl>
                                          <p:spTgt spid="81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8197"/>
                                        </p:tgtEl>
                                        <p:attrNameLst>
                                          <p:attrName>style.visibility</p:attrName>
                                        </p:attrNameLst>
                                      </p:cBhvr>
                                      <p:to>
                                        <p:strVal val="visible"/>
                                      </p:to>
                                    </p:set>
                                    <p:animEffect transition="in" filter="box(in)">
                                      <p:cBhvr>
                                        <p:cTn id="27" dur="500"/>
                                        <p:tgtEl>
                                          <p:spTgt spid="81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2">
                                            <p:txEl>
                                              <p:pRg st="11" end="11"/>
                                            </p:txEl>
                                          </p:spTgt>
                                        </p:tgtEl>
                                        <p:attrNameLst>
                                          <p:attrName>style.visibility</p:attrName>
                                        </p:attrNameLst>
                                      </p:cBhvr>
                                      <p:to>
                                        <p:strVal val="visible"/>
                                      </p:to>
                                    </p:set>
                                    <p:animEffect transition="in" filter="slide(fromBottom)">
                                      <p:cBhvr>
                                        <p:cTn id="3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ChangeArrowheads="1"/>
          </p:cNvSpPr>
          <p:nvPr/>
        </p:nvSpPr>
        <p:spPr bwMode="auto">
          <a:xfrm>
            <a:off x="457200" y="455613"/>
            <a:ext cx="7954963" cy="5780087"/>
          </a:xfrm>
          <a:prstGeom prst="rect">
            <a:avLst/>
          </a:prstGeom>
          <a:noFill/>
          <a:ln w="9525">
            <a:noFill/>
            <a:miter lim="800000"/>
            <a:headEnd/>
            <a:tailEnd/>
          </a:ln>
        </p:spPr>
        <p:txBody>
          <a:bodyPr wrap="none">
            <a:spAutoFit/>
          </a:bodyPr>
          <a:lstStyle/>
          <a:p>
            <a:pPr marL="457200" indent="-457200">
              <a:spcBef>
                <a:spcPct val="20000"/>
              </a:spcBef>
              <a:buClr>
                <a:srgbClr val="FF0000"/>
              </a:buClr>
              <a:buSzPct val="75000"/>
            </a:pPr>
            <a:r>
              <a:rPr kumimoji="1" lang="zh-CN" altLang="en-US" sz="2400" b="1">
                <a:solidFill>
                  <a:srgbClr val="000000"/>
                </a:solidFill>
                <a:latin typeface="Times New Roman" pitchFamily="18" charset="0"/>
                <a:ea typeface="楷体_GB2312"/>
                <a:cs typeface="楷体_GB2312"/>
              </a:rPr>
              <a:t>下面求满足 </a:t>
            </a:r>
            <a:r>
              <a:rPr lang="en-US" altLang="zh-CN" sz="2400" b="1" i="1">
                <a:solidFill>
                  <a:srgbClr val="000000"/>
                </a:solidFill>
                <a:latin typeface="Times New Roman" pitchFamily="18" charset="0"/>
                <a:ea typeface="楷体_GB2312"/>
                <a:cs typeface="楷体_GB2312"/>
              </a:rPr>
              <a:t>P</a:t>
            </a:r>
            <a:r>
              <a:rPr lang="zh-CN" altLang="en-US" sz="2400" b="1" i="1">
                <a:solidFill>
                  <a:srgbClr val="000000"/>
                </a:solidFill>
                <a:latin typeface="Times New Roman" pitchFamily="18" charset="0"/>
                <a:ea typeface="楷体_GB2312"/>
                <a:cs typeface="楷体_GB2312"/>
              </a:rPr>
              <a:t> </a:t>
            </a:r>
            <a:r>
              <a:rPr lang="en-US" altLang="en-US" sz="2400" b="1" i="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l-GR" altLang="zh-CN" sz="2400" b="1" i="1">
                <a:solidFill>
                  <a:srgbClr val="000000"/>
                </a:solidFill>
                <a:latin typeface="Times New Roman" pitchFamily="18" charset="0"/>
                <a:ea typeface="楷体_GB2312"/>
                <a:cs typeface="楷体_GB2312"/>
              </a:rPr>
              <a:t>Λ</a:t>
            </a:r>
            <a:r>
              <a:rPr lang="en-US" altLang="zh-CN" sz="2400" b="1" i="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的可逆矩阵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当 </a:t>
            </a:r>
            <a:r>
              <a:rPr kumimoji="1"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 </a:t>
            </a:r>
            <a:r>
              <a:rPr kumimoji="1" lang="en-US" altLang="zh-CN" sz="2400" b="1">
                <a:solidFill>
                  <a:srgbClr val="000000"/>
                </a:solidFill>
                <a:latin typeface="Times New Roman" pitchFamily="18" charset="0"/>
                <a:ea typeface="楷体_GB2312"/>
                <a:cs typeface="楷体_GB2312"/>
              </a:rPr>
              <a:t>= </a:t>
            </a:r>
            <a:r>
              <a:rPr lang="en-US" altLang="en-US" sz="2400" b="1">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时， 解方程组 </a:t>
            </a:r>
            <a:r>
              <a:rPr kumimoji="1"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en-US" sz="2400" b="1" i="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0</a:t>
            </a:r>
            <a:r>
              <a:rPr kumimoji="1" lang="zh-CN" altLang="en-US" sz="2400" b="1">
                <a:solidFill>
                  <a:srgbClr val="000000"/>
                </a:solidFill>
                <a:latin typeface="Times New Roman" pitchFamily="18" charset="0"/>
                <a:ea typeface="楷体_GB2312"/>
                <a:cs typeface="楷体_GB2312"/>
              </a:rPr>
              <a:t> ．</a:t>
            </a:r>
          </a:p>
          <a:p>
            <a:pPr marL="457200" indent="-457200">
              <a:spcBef>
                <a:spcPct val="20000"/>
              </a:spcBef>
              <a:buClr>
                <a:srgbClr val="FF0000"/>
              </a:buClr>
              <a:buSzPct val="75000"/>
              <a:buFont typeface="Wingdings" pitchFamily="2" charset="2"/>
              <a:buNone/>
            </a:pPr>
            <a:endParaRPr kumimoji="1" lang="zh-CN" altLang="en-US" sz="2400" b="1" i="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，得基础解系                ．</a:t>
            </a:r>
          </a:p>
          <a:p>
            <a:pPr marL="457200" indent="-4572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当 </a:t>
            </a:r>
            <a:r>
              <a:rPr lang="en-US" altLang="zh-CN" sz="2400" b="1" i="1">
                <a:solidFill>
                  <a:srgbClr val="000000"/>
                </a:solidFill>
                <a:latin typeface="Symbol" pitchFamily="18" charset="2"/>
                <a:ea typeface="楷体_GB2312"/>
                <a:cs typeface="楷体_GB2312"/>
              </a:rPr>
              <a:t>l</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3 </a:t>
            </a:r>
            <a:r>
              <a:rPr kumimoji="1" lang="zh-CN" altLang="en-US" sz="2400" b="1">
                <a:solidFill>
                  <a:srgbClr val="000000"/>
                </a:solidFill>
                <a:latin typeface="Times New Roman" pitchFamily="18" charset="0"/>
                <a:ea typeface="楷体_GB2312"/>
                <a:cs typeface="楷体_GB2312"/>
              </a:rPr>
              <a:t>时， 解方程组 </a:t>
            </a:r>
            <a:r>
              <a:rPr kumimoji="1"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en-US" sz="2400" b="1">
                <a:solidFill>
                  <a:srgbClr val="000000"/>
                </a:solidFill>
                <a:latin typeface="Times New Roman" pitchFamily="18" charset="0"/>
                <a:ea typeface="楷体_GB2312"/>
                <a:cs typeface="楷体_GB2312"/>
              </a:rPr>
              <a:t>−3</a:t>
            </a:r>
            <a:r>
              <a:rPr lang="en-US" altLang="zh-CN" sz="2400" b="1" i="1">
                <a:solidFill>
                  <a:srgbClr val="000000"/>
                </a:solidFill>
                <a:latin typeface="Times New Roman" pitchFamily="18" charset="0"/>
                <a:ea typeface="楷体_GB2312"/>
                <a:cs typeface="楷体_GB2312"/>
              </a:rPr>
              <a:t>E</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a:solidFill>
                  <a:srgbClr val="000000"/>
                </a:solidFill>
                <a:latin typeface="Times New Roman" pitchFamily="18" charset="0"/>
                <a:ea typeface="楷体_GB2312"/>
                <a:cs typeface="楷体_GB2312"/>
              </a:rPr>
              <a:t> = 0</a:t>
            </a:r>
            <a:r>
              <a:rPr kumimoji="1" lang="zh-CN" altLang="en-US" sz="2400" b="1">
                <a:solidFill>
                  <a:srgbClr val="000000"/>
                </a:solidFill>
                <a:latin typeface="Times New Roman" pitchFamily="18" charset="0"/>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r>
              <a:rPr kumimoji="1" lang="zh-CN" altLang="en-US"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，得基础解系                   ．</a:t>
            </a:r>
            <a:endParaRPr kumimoji="1" lang="en-US" altLang="zh-CN"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pPr>
            <a:r>
              <a:rPr kumimoji="1" lang="zh-CN" altLang="en-US" sz="2400" b="1">
                <a:solidFill>
                  <a:srgbClr val="FF0000"/>
                </a:solidFill>
                <a:latin typeface="Times New Roman" pitchFamily="18" charset="0"/>
                <a:ea typeface="楷体_GB2312"/>
                <a:cs typeface="楷体_GB2312"/>
              </a:rPr>
              <a:t>问题：是否需要单位化？</a:t>
            </a:r>
            <a:endParaRPr kumimoji="1" lang="en-US" altLang="zh-CN"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于是 </a:t>
            </a:r>
            <a:r>
              <a:rPr lang="en-US" altLang="zh-CN" sz="2400" b="1" i="1">
                <a:solidFill>
                  <a:srgbClr val="000000"/>
                </a:solidFill>
                <a:latin typeface="Times New Roman" pitchFamily="18" charset="0"/>
                <a:ea typeface="楷体_GB2312"/>
                <a:cs typeface="楷体_GB2312"/>
              </a:rPr>
              <a:t>A</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lang="zh-CN" altLang="en-US" sz="2400" b="1">
                <a:solidFill>
                  <a:srgbClr val="000000"/>
                </a:solidFill>
                <a:latin typeface="Times New Roman" pitchFamily="18" charset="0"/>
                <a:ea typeface="楷体_GB2312"/>
                <a:cs typeface="楷体_GB2312"/>
              </a:rPr>
              <a:t>，</a:t>
            </a:r>
            <a:r>
              <a:rPr lang="zh-CN" altLang="en-US" sz="2400" b="1">
                <a:solidFill>
                  <a:srgbClr val="0000FF"/>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3 </a:t>
            </a:r>
            <a:r>
              <a:rPr kumimoji="1" lang="en-US" altLang="zh-CN" sz="2400" b="1" i="1">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，即                                             ．</a:t>
            </a:r>
            <a:endParaRPr kumimoji="1" lang="en-US" altLang="zh-CN"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457200" indent="-457200">
              <a:spcBef>
                <a:spcPct val="20000"/>
              </a:spcBef>
              <a:buClr>
                <a:srgbClr val="FF0000"/>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若                                      ，则                             ．</a:t>
            </a:r>
            <a:endParaRPr kumimoji="1" lang="en-US" altLang="zh-CN" sz="2400" b="1">
              <a:solidFill>
                <a:srgbClr val="000000"/>
              </a:solidFill>
              <a:latin typeface="Times New Roman" pitchFamily="18" charset="0"/>
              <a:ea typeface="楷体_GB2312"/>
              <a:cs typeface="楷体_GB2312"/>
            </a:endParaRPr>
          </a:p>
        </p:txBody>
      </p:sp>
      <p:graphicFrame>
        <p:nvGraphicFramePr>
          <p:cNvPr id="227331" name="Object 10"/>
          <p:cNvGraphicFramePr>
            <a:graphicFrameLocks noChangeAspect="1"/>
          </p:cNvGraphicFramePr>
          <p:nvPr/>
        </p:nvGraphicFramePr>
        <p:xfrm>
          <a:off x="471488" y="1527175"/>
          <a:ext cx="3705225" cy="938213"/>
        </p:xfrm>
        <a:graphic>
          <a:graphicData uri="http://schemas.openxmlformats.org/presentationml/2006/ole">
            <mc:AlternateContent xmlns:mc="http://schemas.openxmlformats.org/markup-compatibility/2006">
              <mc:Choice xmlns:v="urn:schemas-microsoft-com:vml" Requires="v">
                <p:oleObj spid="_x0000_s354442" name="Equation" r:id="rId3" imgW="1854200" imgH="469900" progId="">
                  <p:embed/>
                </p:oleObj>
              </mc:Choice>
              <mc:Fallback>
                <p:oleObj name="Equation" r:id="rId3" imgW="1854200" imgH="4699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8" y="1527175"/>
                        <a:ext cx="3705225"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7332" name="Object 11"/>
          <p:cNvGraphicFramePr>
            <a:graphicFrameLocks noChangeAspect="1"/>
          </p:cNvGraphicFramePr>
          <p:nvPr/>
        </p:nvGraphicFramePr>
        <p:xfrm>
          <a:off x="6046788" y="1527175"/>
          <a:ext cx="1141412" cy="938213"/>
        </p:xfrm>
        <a:graphic>
          <a:graphicData uri="http://schemas.openxmlformats.org/presentationml/2006/ole">
            <mc:AlternateContent xmlns:mc="http://schemas.openxmlformats.org/markup-compatibility/2006">
              <mc:Choice xmlns:v="urn:schemas-microsoft-com:vml" Requires="v">
                <p:oleObj spid="_x0000_s354443" name="Equation" r:id="rId5" imgW="571252" imgH="469696" progId="">
                  <p:embed/>
                </p:oleObj>
              </mc:Choice>
              <mc:Fallback>
                <p:oleObj name="Equation" r:id="rId5" imgW="571252" imgH="469696"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788" y="1527175"/>
                        <a:ext cx="1141412"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7333" name="Object 12"/>
          <p:cNvGraphicFramePr>
            <a:graphicFrameLocks noChangeAspect="1"/>
          </p:cNvGraphicFramePr>
          <p:nvPr/>
        </p:nvGraphicFramePr>
        <p:xfrm>
          <a:off x="471488" y="3278188"/>
          <a:ext cx="3678237" cy="938212"/>
        </p:xfrm>
        <a:graphic>
          <a:graphicData uri="http://schemas.openxmlformats.org/presentationml/2006/ole">
            <mc:AlternateContent xmlns:mc="http://schemas.openxmlformats.org/markup-compatibility/2006">
              <mc:Choice xmlns:v="urn:schemas-microsoft-com:vml" Requires="v">
                <p:oleObj spid="_x0000_s354444" name="Equation" r:id="rId7" imgW="1841500" imgH="469900" progId="">
                  <p:embed/>
                </p:oleObj>
              </mc:Choice>
              <mc:Fallback>
                <p:oleObj name="Equation" r:id="rId7" imgW="1841500" imgH="469900" progId="">
                  <p:embed/>
                  <p:pic>
                    <p:nvPicPr>
                      <p:cNvPr id="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488" y="3278188"/>
                        <a:ext cx="3678237" cy="93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7334" name="Object 13"/>
          <p:cNvGraphicFramePr>
            <a:graphicFrameLocks noChangeAspect="1"/>
          </p:cNvGraphicFramePr>
          <p:nvPr/>
        </p:nvGraphicFramePr>
        <p:xfrm>
          <a:off x="6046788" y="3278188"/>
          <a:ext cx="1344612" cy="938212"/>
        </p:xfrm>
        <a:graphic>
          <a:graphicData uri="http://schemas.openxmlformats.org/presentationml/2006/ole">
            <mc:AlternateContent xmlns:mc="http://schemas.openxmlformats.org/markup-compatibility/2006">
              <mc:Choice xmlns:v="urn:schemas-microsoft-com:vml" Requires="v">
                <p:oleObj spid="_x0000_s354445" name="Equation" r:id="rId9" imgW="672808" imgH="469696" progId="">
                  <p:embed/>
                </p:oleObj>
              </mc:Choice>
              <mc:Fallback>
                <p:oleObj name="Equation" r:id="rId9" imgW="672808" imgH="469696"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6788" y="3278188"/>
                        <a:ext cx="1344612" cy="93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4"/>
          <p:cNvGraphicFramePr>
            <a:graphicFrameLocks noChangeAspect="1"/>
          </p:cNvGraphicFramePr>
          <p:nvPr/>
        </p:nvGraphicFramePr>
        <p:xfrm>
          <a:off x="4549775" y="4643438"/>
          <a:ext cx="3451225" cy="936625"/>
        </p:xfrm>
        <a:graphic>
          <a:graphicData uri="http://schemas.openxmlformats.org/presentationml/2006/ole">
            <mc:AlternateContent xmlns:mc="http://schemas.openxmlformats.org/markup-compatibility/2006">
              <mc:Choice xmlns:v="urn:schemas-microsoft-com:vml" Requires="v">
                <p:oleObj spid="_x0000_s354446" name="Equation" r:id="rId11" imgW="1727200" imgH="469900" progId="">
                  <p:embed/>
                </p:oleObj>
              </mc:Choice>
              <mc:Fallback>
                <p:oleObj name="Equation" r:id="rId11" imgW="1727200" imgH="469900" progId="">
                  <p:embed/>
                  <p:pic>
                    <p:nvPicPr>
                      <p:cNvPr id="0"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9775" y="4643438"/>
                        <a:ext cx="345122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15"/>
          <p:cNvGraphicFramePr>
            <a:graphicFrameLocks noChangeAspect="1"/>
          </p:cNvGraphicFramePr>
          <p:nvPr/>
        </p:nvGraphicFramePr>
        <p:xfrm>
          <a:off x="857250" y="5529263"/>
          <a:ext cx="2917825" cy="936625"/>
        </p:xfrm>
        <a:graphic>
          <a:graphicData uri="http://schemas.openxmlformats.org/presentationml/2006/ole">
            <mc:AlternateContent xmlns:mc="http://schemas.openxmlformats.org/markup-compatibility/2006">
              <mc:Choice xmlns:v="urn:schemas-microsoft-com:vml" Requires="v">
                <p:oleObj spid="_x0000_s354447" name="Equation" r:id="rId13" imgW="1459866" imgH="469696" progId="">
                  <p:embed/>
                </p:oleObj>
              </mc:Choice>
              <mc:Fallback>
                <p:oleObj name="Equation" r:id="rId13" imgW="1459866" imgH="469696" progId="">
                  <p:embed/>
                  <p:pic>
                    <p:nvPicPr>
                      <p:cNvPr id="0"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250" y="5529263"/>
                        <a:ext cx="291782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16"/>
          <p:cNvGraphicFramePr>
            <a:graphicFrameLocks noChangeAspect="1"/>
          </p:cNvGraphicFramePr>
          <p:nvPr/>
        </p:nvGraphicFramePr>
        <p:xfrm>
          <a:off x="4389438" y="5529263"/>
          <a:ext cx="2182812" cy="936625"/>
        </p:xfrm>
        <a:graphic>
          <a:graphicData uri="http://schemas.openxmlformats.org/presentationml/2006/ole">
            <mc:AlternateContent xmlns:mc="http://schemas.openxmlformats.org/markup-compatibility/2006">
              <mc:Choice xmlns:v="urn:schemas-microsoft-com:vml" Requires="v">
                <p:oleObj spid="_x0000_s354448" name="Equation" r:id="rId15" imgW="1091726" imgH="469696" progId="">
                  <p:embed/>
                </p:oleObj>
              </mc:Choice>
              <mc:Fallback>
                <p:oleObj name="Equation" r:id="rId15" imgW="1091726" imgH="469696" progId="">
                  <p:embed/>
                  <p:pic>
                    <p:nvPicPr>
                      <p:cNvPr id="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89438" y="5529263"/>
                        <a:ext cx="2182812"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7"/>
          <p:cNvGraphicFramePr>
            <a:graphicFrameLocks noChangeAspect="1"/>
          </p:cNvGraphicFramePr>
          <p:nvPr/>
        </p:nvGraphicFramePr>
        <p:xfrm>
          <a:off x="6869113" y="5529263"/>
          <a:ext cx="2132012" cy="936625"/>
        </p:xfrm>
        <a:graphic>
          <a:graphicData uri="http://schemas.openxmlformats.org/presentationml/2006/ole">
            <mc:AlternateContent xmlns:mc="http://schemas.openxmlformats.org/markup-compatibility/2006">
              <mc:Choice xmlns:v="urn:schemas-microsoft-com:vml" Requires="v">
                <p:oleObj spid="_x0000_s354449" name="Equation" r:id="rId17" imgW="1066800" imgH="469900" progId="">
                  <p:embed/>
                </p:oleObj>
              </mc:Choice>
              <mc:Fallback>
                <p:oleObj name="Equation" r:id="rId17" imgW="1066800" imgH="469900" progId="">
                  <p:embed/>
                  <p:pic>
                    <p:nvPicPr>
                      <p:cNvPr id="0" name="Picture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69113" y="5529263"/>
                        <a:ext cx="2132012" cy="936625"/>
                      </a:xfrm>
                      <a:prstGeom prst="rect">
                        <a:avLst/>
                      </a:prstGeom>
                      <a:solidFill>
                        <a:srgbClr val="99CC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27330">
                                            <p:txEl>
                                              <p:pRg st="1" end="1"/>
                                            </p:txEl>
                                          </p:spTgt>
                                        </p:tgtEl>
                                        <p:attrNameLst>
                                          <p:attrName>style.visibility</p:attrName>
                                        </p:attrNameLst>
                                      </p:cBhvr>
                                      <p:to>
                                        <p:strVal val="visible"/>
                                      </p:to>
                                    </p:set>
                                    <p:animEffect transition="in" filter="slide(fromBottom)">
                                      <p:cBhvr>
                                        <p:cTn id="7" dur="500"/>
                                        <p:tgtEl>
                                          <p:spTgt spid="22733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7331"/>
                                        </p:tgtEl>
                                        <p:attrNameLst>
                                          <p:attrName>style.visibility</p:attrName>
                                        </p:attrNameLst>
                                      </p:cBhvr>
                                      <p:to>
                                        <p:strVal val="visible"/>
                                      </p:to>
                                    </p:set>
                                    <p:animEffect transition="in" filter="wipe(left)">
                                      <p:cBhvr>
                                        <p:cTn id="12" dur="500"/>
                                        <p:tgtEl>
                                          <p:spTgt spid="2273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7330">
                                            <p:txEl>
                                              <p:pRg st="3" end="3"/>
                                            </p:txEl>
                                          </p:spTgt>
                                        </p:tgtEl>
                                        <p:attrNameLst>
                                          <p:attrName>style.visibility</p:attrName>
                                        </p:attrNameLst>
                                      </p:cBhvr>
                                      <p:to>
                                        <p:strVal val="visible"/>
                                      </p:to>
                                    </p:set>
                                    <p:animEffect transition="in" filter="blinds(horizontal)">
                                      <p:cBhvr>
                                        <p:cTn id="17" dur="500"/>
                                        <p:tgtEl>
                                          <p:spTgt spid="227330">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27332"/>
                                        </p:tgtEl>
                                        <p:attrNameLst>
                                          <p:attrName>style.visibility</p:attrName>
                                        </p:attrNameLst>
                                      </p:cBhvr>
                                      <p:to>
                                        <p:strVal val="visible"/>
                                      </p:to>
                                    </p:set>
                                    <p:animEffect transition="in" filter="blinds(horizontal)">
                                      <p:cBhvr>
                                        <p:cTn id="20" dur="500"/>
                                        <p:tgtEl>
                                          <p:spTgt spid="22733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227330">
                                            <p:txEl>
                                              <p:pRg st="5" end="5"/>
                                            </p:txEl>
                                          </p:spTgt>
                                        </p:tgtEl>
                                        <p:attrNameLst>
                                          <p:attrName>style.visibility</p:attrName>
                                        </p:attrNameLst>
                                      </p:cBhvr>
                                      <p:to>
                                        <p:strVal val="visible"/>
                                      </p:to>
                                    </p:set>
                                    <p:animEffect transition="in" filter="slide(fromBottom)">
                                      <p:cBhvr>
                                        <p:cTn id="25" dur="500"/>
                                        <p:tgtEl>
                                          <p:spTgt spid="227330">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27333"/>
                                        </p:tgtEl>
                                        <p:attrNameLst>
                                          <p:attrName>style.visibility</p:attrName>
                                        </p:attrNameLst>
                                      </p:cBhvr>
                                      <p:to>
                                        <p:strVal val="visible"/>
                                      </p:to>
                                    </p:set>
                                    <p:animEffect transition="in" filter="wipe(left)">
                                      <p:cBhvr>
                                        <p:cTn id="30" dur="500"/>
                                        <p:tgtEl>
                                          <p:spTgt spid="22733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27330">
                                            <p:txEl>
                                              <p:pRg st="7" end="7"/>
                                            </p:txEl>
                                          </p:spTgt>
                                        </p:tgtEl>
                                        <p:attrNameLst>
                                          <p:attrName>style.visibility</p:attrName>
                                        </p:attrNameLst>
                                      </p:cBhvr>
                                      <p:to>
                                        <p:strVal val="visible"/>
                                      </p:to>
                                    </p:set>
                                    <p:animEffect transition="in" filter="blinds(horizontal)">
                                      <p:cBhvr>
                                        <p:cTn id="35" dur="500"/>
                                        <p:tgtEl>
                                          <p:spTgt spid="227330">
                                            <p:txEl>
                                              <p:pRg st="7" end="7"/>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27334"/>
                                        </p:tgtEl>
                                        <p:attrNameLst>
                                          <p:attrName>style.visibility</p:attrName>
                                        </p:attrNameLst>
                                      </p:cBhvr>
                                      <p:to>
                                        <p:strVal val="visible"/>
                                      </p:to>
                                    </p:set>
                                    <p:animEffect transition="in" filter="blinds(horizontal)">
                                      <p:cBhvr>
                                        <p:cTn id="38" dur="500"/>
                                        <p:tgtEl>
                                          <p:spTgt spid="22733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227330">
                                            <p:txEl>
                                              <p:pRg st="9" end="9"/>
                                            </p:txEl>
                                          </p:spTgt>
                                        </p:tgtEl>
                                        <p:attrNameLst>
                                          <p:attrName>style.visibility</p:attrName>
                                        </p:attrNameLst>
                                      </p:cBhvr>
                                      <p:to>
                                        <p:strVal val="visible"/>
                                      </p:to>
                                    </p:set>
                                    <p:animEffect transition="in" filter="blinds(horizontal)">
                                      <p:cBhvr>
                                        <p:cTn id="43" dur="500"/>
                                        <p:tgtEl>
                                          <p:spTgt spid="227330">
                                            <p:txEl>
                                              <p:pRg st="9" end="9"/>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227330">
                                            <p:txEl>
                                              <p:pRg st="10" end="10"/>
                                            </p:txEl>
                                          </p:spTgt>
                                        </p:tgtEl>
                                        <p:attrNameLst>
                                          <p:attrName>style.visibility</p:attrName>
                                        </p:attrNameLst>
                                      </p:cBhvr>
                                      <p:to>
                                        <p:strVal val="visible"/>
                                      </p:to>
                                    </p:set>
                                    <p:animEffect transition="in" filter="blinds(horizontal)">
                                      <p:cBhvr>
                                        <p:cTn id="48" dur="500"/>
                                        <p:tgtEl>
                                          <p:spTgt spid="227330">
                                            <p:txEl>
                                              <p:pRg st="10" end="10"/>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blinds(horizontal)">
                                      <p:cBhvr>
                                        <p:cTn id="53" dur="500"/>
                                        <p:tgtEl>
                                          <p:spTgt spid="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227330">
                                            <p:txEl>
                                              <p:pRg st="12" end="12"/>
                                            </p:txEl>
                                          </p:spTgt>
                                        </p:tgtEl>
                                        <p:attrNameLst>
                                          <p:attrName>style.visibility</p:attrName>
                                        </p:attrNameLst>
                                      </p:cBhvr>
                                      <p:to>
                                        <p:strVal val="visible"/>
                                      </p:to>
                                    </p:set>
                                    <p:animEffect transition="in" filter="blinds(horizontal)">
                                      <p:cBhvr>
                                        <p:cTn id="58" dur="500"/>
                                        <p:tgtEl>
                                          <p:spTgt spid="227330">
                                            <p:txEl>
                                              <p:pRg st="12" end="12"/>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blinds(horizontal)">
                                      <p:cBhvr>
                                        <p:cTn id="61" dur="500"/>
                                        <p:tgtEl>
                                          <p:spTgt spid="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blinds(horizontal)">
                                      <p:cBhvr>
                                        <p:cTn id="66" dur="500"/>
                                        <p:tgtEl>
                                          <p:spTgt spid="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blinds(horizontal)">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57200" y="688975"/>
            <a:ext cx="8231188" cy="493713"/>
          </a:xfrm>
          <a:prstGeom prst="rect">
            <a:avLst/>
          </a:prstGeom>
          <a:noFill/>
          <a:ln w="9525">
            <a:noFill/>
            <a:miter lim="800000"/>
            <a:headEnd/>
            <a:tailEnd/>
          </a:ln>
        </p:spPr>
        <p:txBody>
          <a:bodyPr>
            <a:spAutoFit/>
          </a:bodyPr>
          <a:lstStyle/>
          <a:p>
            <a:pPr marL="457200" indent="-4572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楷体_GB2312"/>
                <a:ea typeface="楷体_GB2312"/>
                <a:cs typeface="楷体_GB2312"/>
              </a:rPr>
              <a:t>于是     </a:t>
            </a:r>
            <a:r>
              <a:rPr kumimoji="1" lang="zh-CN" altLang="en-US" sz="2400" b="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，即</a:t>
            </a:r>
            <a:endParaRPr kumimoji="1" lang="en-US" altLang="zh-CN" sz="2400" b="1">
              <a:solidFill>
                <a:srgbClr val="000000"/>
              </a:solidFill>
              <a:latin typeface="楷体_GB2312"/>
              <a:ea typeface="楷体_GB2312"/>
              <a:cs typeface="楷体_GB2312"/>
            </a:endParaRPr>
          </a:p>
        </p:txBody>
      </p:sp>
      <p:graphicFrame>
        <p:nvGraphicFramePr>
          <p:cNvPr id="21505" name="Object 5"/>
          <p:cNvGraphicFramePr>
            <a:graphicFrameLocks noChangeAspect="1"/>
          </p:cNvGraphicFramePr>
          <p:nvPr/>
        </p:nvGraphicFramePr>
        <p:xfrm>
          <a:off x="814388" y="1714500"/>
          <a:ext cx="6751637" cy="2481263"/>
        </p:xfrm>
        <a:graphic>
          <a:graphicData uri="http://schemas.openxmlformats.org/presentationml/2006/ole">
            <mc:AlternateContent xmlns:mc="http://schemas.openxmlformats.org/markup-compatibility/2006">
              <mc:Choice xmlns:v="urn:schemas-microsoft-com:vml" Requires="v">
                <p:oleObj spid="_x0000_s355381" name="Equation" r:id="rId3" imgW="3378200" imgH="1244600" progId="">
                  <p:embed/>
                </p:oleObj>
              </mc:Choice>
              <mc:Fallback>
                <p:oleObj name="Equation" r:id="rId3" imgW="3378200" imgH="12446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8" y="1714500"/>
                        <a:ext cx="6751637" cy="2481263"/>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 name="Object 6"/>
          <p:cNvGraphicFramePr>
            <a:graphicFrameLocks noChangeAspect="1"/>
          </p:cNvGraphicFramePr>
          <p:nvPr/>
        </p:nvGraphicFramePr>
        <p:xfrm>
          <a:off x="1238250" y="504825"/>
          <a:ext cx="2714625" cy="936625"/>
        </p:xfrm>
        <a:graphic>
          <a:graphicData uri="http://schemas.openxmlformats.org/presentationml/2006/ole">
            <mc:AlternateContent xmlns:mc="http://schemas.openxmlformats.org/markup-compatibility/2006">
              <mc:Choice xmlns:v="urn:schemas-microsoft-com:vml" Requires="v">
                <p:oleObj spid="_x0000_s355382" name="Equation" r:id="rId5" imgW="1358900" imgH="469900" progId="">
                  <p:embed/>
                </p:oleObj>
              </mc:Choice>
              <mc:Fallback>
                <p:oleObj name="Equation" r:id="rId5" imgW="1358900" imgH="4699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50" y="504825"/>
                        <a:ext cx="271462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7"/>
          <p:cNvGraphicFramePr>
            <a:graphicFrameLocks noChangeAspect="1"/>
          </p:cNvGraphicFramePr>
          <p:nvPr/>
        </p:nvGraphicFramePr>
        <p:xfrm>
          <a:off x="4600575" y="757238"/>
          <a:ext cx="1471613" cy="379412"/>
        </p:xfrm>
        <a:graphic>
          <a:graphicData uri="http://schemas.openxmlformats.org/presentationml/2006/ole">
            <mc:AlternateContent xmlns:mc="http://schemas.openxmlformats.org/markup-compatibility/2006">
              <mc:Choice xmlns:v="urn:schemas-microsoft-com:vml" Requires="v">
                <p:oleObj spid="_x0000_s355383" name="Equation" r:id="rId7" imgW="736600" imgH="190500" progId="">
                  <p:embed/>
                </p:oleObj>
              </mc:Choice>
              <mc:Fallback>
                <p:oleObj name="Equation" r:id="rId7" imgW="736600" imgH="19050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0575" y="757238"/>
                        <a:ext cx="1471613"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a:spLocks noChangeArrowheads="1"/>
          </p:cNvSpPr>
          <p:nvPr/>
        </p:nvSpPr>
        <p:spPr bwMode="auto">
          <a:xfrm>
            <a:off x="1143000" y="2155825"/>
            <a:ext cx="3929063" cy="10001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7" name="矩形 6"/>
          <p:cNvSpPr>
            <a:spLocks noChangeArrowheads="1"/>
          </p:cNvSpPr>
          <p:nvPr/>
        </p:nvSpPr>
        <p:spPr bwMode="auto">
          <a:xfrm>
            <a:off x="1143000" y="3214688"/>
            <a:ext cx="6500813" cy="10001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1505"/>
                                        </p:tgtEl>
                                        <p:attrNameLst>
                                          <p:attrName>style.visibility</p:attrName>
                                        </p:attrNameLst>
                                      </p:cBhvr>
                                      <p:to>
                                        <p:strVal val="visible"/>
                                      </p:to>
                                    </p:set>
                                    <p:animEffect transition="in" filter="wipe(left)">
                                      <p:cBhvr>
                                        <p:cTn id="20" dur="500"/>
                                        <p:tgtEl>
                                          <p:spTgt spid="2150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xit" presetSubtype="8" fill="hold" grpId="0" nodeType="clickEffect">
                                  <p:stCondLst>
                                    <p:cond delay="0"/>
                                  </p:stCondLst>
                                  <p:childTnLst>
                                    <p:animEffect transition="out" filter="wipe(left)">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xit" presetSubtype="8" fill="hold" grpId="0" nodeType="clickEffect">
                                  <p:stCondLst>
                                    <p:cond delay="0"/>
                                  </p:stCondLst>
                                  <p:childTnLst>
                                    <p:animEffect transition="out" filter="wipe(left)">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89.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1476610"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latin typeface="楷体_GB2312"/>
              </a:rPr>
              <a:t>§</a:t>
            </a:r>
            <a:r>
              <a:rPr kumimoji="1" lang="en-US" altLang="zh-CN" sz="3600" b="1" smtClean="0">
                <a:solidFill>
                  <a:srgbClr val="CC0099"/>
                </a:solidFill>
              </a:rPr>
              <a:t>5</a:t>
            </a:r>
            <a:r>
              <a:rPr kumimoji="1" lang="en-US" altLang="zh-CN" sz="3600" b="1" smtClean="0">
                <a:solidFill>
                  <a:srgbClr val="CC0099"/>
                </a:solidFill>
                <a:latin typeface="楷体_GB2312"/>
              </a:rPr>
              <a:t>  </a:t>
            </a:r>
            <a:r>
              <a:rPr kumimoji="1" lang="zh-CN" altLang="en-US" sz="3600" b="1" smtClean="0">
                <a:solidFill>
                  <a:srgbClr val="CC0099"/>
                </a:solidFill>
                <a:latin typeface="楷体_GB2312"/>
              </a:rPr>
              <a:t>二次型及其标准形</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697346" name="Rectangle 2"/>
          <p:cNvSpPr>
            <a:spLocks noGrp="1" noChangeArrowheads="1"/>
          </p:cNvSpPr>
          <p:nvPr>
            <p:ph type="ctrTitle"/>
          </p:nvPr>
        </p:nvSpPr>
        <p:spPr/>
        <p:txBody>
          <a:bodyPr/>
          <a:lstStyle/>
          <a:p>
            <a:pPr algn="ctr" eaLnBrk="1" hangingPunct="1"/>
            <a:r>
              <a:rPr lang="en-US" altLang="zh-CN" sz="3600" b="1" smtClean="0">
                <a:solidFill>
                  <a:srgbClr val="CC0099"/>
                </a:solidFill>
                <a:latin typeface="楷体_GB2312"/>
                <a:ea typeface="楷体_GB2312"/>
                <a:cs typeface="楷体_GB2312"/>
              </a:rPr>
              <a:t>§</a:t>
            </a:r>
            <a:r>
              <a:rPr lang="en-US" altLang="zh-CN" sz="3600" b="1" smtClean="0">
                <a:solidFill>
                  <a:srgbClr val="CC0099"/>
                </a:solidFill>
                <a:latin typeface="Times New Roman" pitchFamily="18" charset="0"/>
                <a:ea typeface="楷体_GB2312"/>
                <a:cs typeface="楷体_GB2312"/>
              </a:rPr>
              <a:t>4</a:t>
            </a:r>
            <a:r>
              <a:rPr lang="en-US" altLang="zh-CN" sz="3600" b="1" smtClean="0">
                <a:solidFill>
                  <a:srgbClr val="CC0099"/>
                </a:solidFill>
                <a:latin typeface="楷体_GB2312"/>
                <a:ea typeface="楷体_GB2312"/>
                <a:cs typeface="楷体_GB2312"/>
              </a:rPr>
              <a:t>  </a:t>
            </a:r>
            <a:r>
              <a:rPr lang="zh-CN" altLang="en-US" sz="3600" b="1" smtClean="0">
                <a:solidFill>
                  <a:srgbClr val="CC0099"/>
                </a:solidFill>
                <a:latin typeface="Times New Roman" pitchFamily="18" charset="0"/>
                <a:ea typeface="楷体_GB2312"/>
                <a:cs typeface="楷体_GB2312"/>
              </a:rPr>
              <a:t>对换</a:t>
            </a:r>
            <a:endParaRPr lang="zh-CN" altLang="en-US" sz="3600" b="1" smtClean="0">
              <a:solidFill>
                <a:srgbClr val="CC0099"/>
              </a:solidFill>
              <a:latin typeface="楷体_GB2312"/>
              <a:ea typeface="楷体_GB2312"/>
              <a:cs typeface="楷体_GB2312"/>
            </a:endParaRPr>
          </a:p>
        </p:txBody>
      </p:sp>
    </p:spTree>
  </p:cSld>
  <p:clrMapOvr>
    <a:masterClrMapping/>
  </p:clrMapOvr>
  <p:transition/>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3730" name="Object 18"/>
          <p:cNvGraphicFramePr>
            <a:graphicFrameLocks noChangeAspect="1"/>
          </p:cNvGraphicFramePr>
          <p:nvPr/>
        </p:nvGraphicFramePr>
        <p:xfrm>
          <a:off x="1111250" y="1139825"/>
          <a:ext cx="990600" cy="939800"/>
        </p:xfrm>
        <a:graphic>
          <a:graphicData uri="http://schemas.openxmlformats.org/presentationml/2006/ole">
            <mc:AlternateContent xmlns:mc="http://schemas.openxmlformats.org/markup-compatibility/2006">
              <mc:Choice xmlns:v="urn:schemas-microsoft-com:vml" Requires="v">
                <p:oleObj spid="_x0000_s356626" name="Equation" r:id="rId3" imgW="495085" imgH="469696" progId="">
                  <p:embed/>
                </p:oleObj>
              </mc:Choice>
              <mc:Fallback>
                <p:oleObj name="Equation" r:id="rId3" imgW="495085" imgH="469696"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250" y="1139825"/>
                        <a:ext cx="9906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
          <p:cNvGrpSpPr>
            <a:grpSpLocks/>
          </p:cNvGrpSpPr>
          <p:nvPr/>
        </p:nvGrpSpPr>
        <p:grpSpPr bwMode="auto">
          <a:xfrm>
            <a:off x="2190750" y="981075"/>
            <a:ext cx="1600200" cy="633413"/>
            <a:chOff x="2688" y="1041"/>
            <a:chExt cx="1008" cy="399"/>
          </a:xfrm>
        </p:grpSpPr>
        <p:sp>
          <p:nvSpPr>
            <p:cNvPr id="356413" name="Line 4"/>
            <p:cNvSpPr>
              <a:spLocks noChangeShapeType="1"/>
            </p:cNvSpPr>
            <p:nvPr/>
          </p:nvSpPr>
          <p:spPr bwMode="auto">
            <a:xfrm>
              <a:off x="2688" y="1440"/>
              <a:ext cx="1008" cy="0"/>
            </a:xfrm>
            <a:prstGeom prst="line">
              <a:avLst/>
            </a:prstGeom>
            <a:noFill/>
            <a:ln w="38100">
              <a:solidFill>
                <a:srgbClr val="FF3300"/>
              </a:solidFill>
              <a:round/>
              <a:headEnd type="triangle" w="med" len="med"/>
              <a:tailEnd type="triangle" w="med" len="med"/>
            </a:ln>
          </p:spPr>
          <p:txBody>
            <a:bodyPr wrap="none"/>
            <a:lstStyle/>
            <a:p>
              <a:endParaRPr lang="zh-CN" altLang="en-US"/>
            </a:p>
          </p:txBody>
        </p:sp>
        <p:sp>
          <p:nvSpPr>
            <p:cNvPr id="356414" name="Rectangle 5"/>
            <p:cNvSpPr>
              <a:spLocks noChangeArrowheads="1"/>
            </p:cNvSpPr>
            <p:nvPr/>
          </p:nvSpPr>
          <p:spPr bwMode="auto">
            <a:xfrm>
              <a:off x="2928" y="1041"/>
              <a:ext cx="599" cy="288"/>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对应 </a:t>
              </a:r>
            </a:p>
          </p:txBody>
        </p:sp>
      </p:grpSp>
      <p:graphicFrame>
        <p:nvGraphicFramePr>
          <p:cNvPr id="73734" name="Object 19"/>
          <p:cNvGraphicFramePr>
            <a:graphicFrameLocks noChangeAspect="1"/>
          </p:cNvGraphicFramePr>
          <p:nvPr/>
        </p:nvGraphicFramePr>
        <p:xfrm>
          <a:off x="3881438" y="1144588"/>
          <a:ext cx="1141412" cy="965200"/>
        </p:xfrm>
        <a:graphic>
          <a:graphicData uri="http://schemas.openxmlformats.org/presentationml/2006/ole">
            <mc:AlternateContent xmlns:mc="http://schemas.openxmlformats.org/markup-compatibility/2006">
              <mc:Choice xmlns:v="urn:schemas-microsoft-com:vml" Requires="v">
                <p:oleObj spid="_x0000_s356627" name="Equation" r:id="rId5" imgW="571252" imgH="482391" progId="">
                  <p:embed/>
                </p:oleObj>
              </mc:Choice>
              <mc:Fallback>
                <p:oleObj name="Equation" r:id="rId5" imgW="571252" imgH="482391"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438" y="1144588"/>
                        <a:ext cx="11414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77"/>
          <p:cNvGrpSpPr>
            <a:grpSpLocks/>
          </p:cNvGrpSpPr>
          <p:nvPr/>
        </p:nvGrpSpPr>
        <p:grpSpPr bwMode="auto">
          <a:xfrm>
            <a:off x="5181600" y="692150"/>
            <a:ext cx="3048000" cy="2190750"/>
            <a:chOff x="3264" y="436"/>
            <a:chExt cx="1920" cy="1380"/>
          </a:xfrm>
        </p:grpSpPr>
        <p:graphicFrame>
          <p:nvGraphicFramePr>
            <p:cNvPr id="356372" name="Object 20"/>
            <p:cNvGraphicFramePr>
              <a:graphicFrameLocks noChangeAspect="1"/>
            </p:cNvGraphicFramePr>
            <p:nvPr/>
          </p:nvGraphicFramePr>
          <p:xfrm>
            <a:off x="3456" y="473"/>
            <a:ext cx="172" cy="203"/>
          </p:xfrm>
          <a:graphic>
            <a:graphicData uri="http://schemas.openxmlformats.org/presentationml/2006/ole">
              <mc:AlternateContent xmlns:mc="http://schemas.openxmlformats.org/markup-compatibility/2006">
                <mc:Choice xmlns:v="urn:schemas-microsoft-com:vml" Requires="v">
                  <p:oleObj spid="_x0000_s356628" name="Equation" r:id="rId7" imgW="139579" imgH="164957" progId="">
                    <p:embed/>
                  </p:oleObj>
                </mc:Choice>
                <mc:Fallback>
                  <p:oleObj name="Equation" r:id="rId7" imgW="139579" imgH="164957" progId="">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473"/>
                          <a:ext cx="172"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6411" name="Line 9"/>
            <p:cNvSpPr>
              <a:spLocks noChangeShapeType="1"/>
            </p:cNvSpPr>
            <p:nvPr/>
          </p:nvSpPr>
          <p:spPr bwMode="auto">
            <a:xfrm>
              <a:off x="3264" y="1588"/>
              <a:ext cx="1920" cy="0"/>
            </a:xfrm>
            <a:prstGeom prst="line">
              <a:avLst/>
            </a:prstGeom>
            <a:noFill/>
            <a:ln w="28575">
              <a:solidFill>
                <a:schemeClr val="tx1"/>
              </a:solidFill>
              <a:round/>
              <a:headEnd/>
              <a:tailEnd type="triangle" w="med" len="med"/>
            </a:ln>
          </p:spPr>
          <p:txBody>
            <a:bodyPr wrap="none"/>
            <a:lstStyle/>
            <a:p>
              <a:endParaRPr lang="zh-CN" altLang="en-US"/>
            </a:p>
          </p:txBody>
        </p:sp>
        <p:sp>
          <p:nvSpPr>
            <p:cNvPr id="356412" name="Line 10"/>
            <p:cNvSpPr>
              <a:spLocks noChangeShapeType="1"/>
            </p:cNvSpPr>
            <p:nvPr/>
          </p:nvSpPr>
          <p:spPr bwMode="auto">
            <a:xfrm flipV="1">
              <a:off x="3648" y="436"/>
              <a:ext cx="0" cy="1361"/>
            </a:xfrm>
            <a:prstGeom prst="line">
              <a:avLst/>
            </a:prstGeom>
            <a:noFill/>
            <a:ln w="28575">
              <a:solidFill>
                <a:schemeClr val="tx1"/>
              </a:solidFill>
              <a:round/>
              <a:headEnd/>
              <a:tailEnd type="triangle" w="med" len="med"/>
            </a:ln>
          </p:spPr>
          <p:txBody>
            <a:bodyPr wrap="none"/>
            <a:lstStyle/>
            <a:p>
              <a:endParaRPr lang="zh-CN" altLang="en-US"/>
            </a:p>
          </p:txBody>
        </p:sp>
        <p:graphicFrame>
          <p:nvGraphicFramePr>
            <p:cNvPr id="356373" name="Object 21"/>
            <p:cNvGraphicFramePr>
              <a:graphicFrameLocks noChangeAspect="1"/>
            </p:cNvGraphicFramePr>
            <p:nvPr/>
          </p:nvGraphicFramePr>
          <p:xfrm>
            <a:off x="4968" y="1644"/>
            <a:ext cx="172" cy="172"/>
          </p:xfrm>
          <a:graphic>
            <a:graphicData uri="http://schemas.openxmlformats.org/presentationml/2006/ole">
              <mc:AlternateContent xmlns:mc="http://schemas.openxmlformats.org/markup-compatibility/2006">
                <mc:Choice xmlns:v="urn:schemas-microsoft-com:vml" Requires="v">
                  <p:oleObj spid="_x0000_s356629" name="Equation" r:id="rId9" imgW="139700" imgH="139700" progId="">
                    <p:embed/>
                  </p:oleObj>
                </mc:Choice>
                <mc:Fallback>
                  <p:oleObj name="Equation" r:id="rId9" imgW="139700" imgH="139700" progId="">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 y="1644"/>
                          <a:ext cx="172" cy="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74" name="Object 22"/>
            <p:cNvGraphicFramePr>
              <a:graphicFrameLocks noChangeAspect="1"/>
            </p:cNvGraphicFramePr>
            <p:nvPr/>
          </p:nvGraphicFramePr>
          <p:xfrm>
            <a:off x="3427" y="1592"/>
            <a:ext cx="157" cy="219"/>
          </p:xfrm>
          <a:graphic>
            <a:graphicData uri="http://schemas.openxmlformats.org/presentationml/2006/ole">
              <mc:AlternateContent xmlns:mc="http://schemas.openxmlformats.org/markup-compatibility/2006">
                <mc:Choice xmlns:v="urn:schemas-microsoft-com:vml" Requires="v">
                  <p:oleObj spid="_x0000_s356630" name="Equation" r:id="rId11" imgW="126725" imgH="177415" progId="">
                    <p:embed/>
                  </p:oleObj>
                </mc:Choice>
                <mc:Fallback>
                  <p:oleObj name="Equation" r:id="rId11" imgW="126725" imgH="177415" progId="">
                    <p:embed/>
                    <p:pic>
                      <p:nvPicPr>
                        <p:cNvPr id="0"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7" y="1592"/>
                          <a:ext cx="15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3741" name="Line 13"/>
          <p:cNvSpPr>
            <a:spLocks noChangeShapeType="1"/>
          </p:cNvSpPr>
          <p:nvPr/>
        </p:nvSpPr>
        <p:spPr bwMode="auto">
          <a:xfrm flipV="1">
            <a:off x="5791200" y="1416050"/>
            <a:ext cx="1157288" cy="1104900"/>
          </a:xfrm>
          <a:prstGeom prst="line">
            <a:avLst/>
          </a:prstGeom>
          <a:noFill/>
          <a:ln w="28575">
            <a:solidFill>
              <a:srgbClr val="0000FF"/>
            </a:solidFill>
            <a:round/>
            <a:headEnd/>
            <a:tailEnd type="triangle" w="med" len="med"/>
          </a:ln>
        </p:spPr>
        <p:txBody>
          <a:bodyPr wrap="none"/>
          <a:lstStyle/>
          <a:p>
            <a:endParaRPr lang="zh-CN" altLang="en-US"/>
          </a:p>
        </p:txBody>
      </p:sp>
      <p:graphicFrame>
        <p:nvGraphicFramePr>
          <p:cNvPr id="73742" name="Object 23"/>
          <p:cNvGraphicFramePr>
            <a:graphicFrameLocks noChangeAspect="1"/>
          </p:cNvGraphicFramePr>
          <p:nvPr/>
        </p:nvGraphicFramePr>
        <p:xfrm>
          <a:off x="7004050" y="1171575"/>
          <a:ext cx="762000" cy="304800"/>
        </p:xfrm>
        <a:graphic>
          <a:graphicData uri="http://schemas.openxmlformats.org/presentationml/2006/ole">
            <mc:AlternateContent xmlns:mc="http://schemas.openxmlformats.org/markup-compatibility/2006">
              <mc:Choice xmlns:v="urn:schemas-microsoft-com:vml" Requires="v">
                <p:oleObj spid="_x0000_s356631" name="Equation" r:id="rId13" imgW="507780" imgH="203112" progId="">
                  <p:embed/>
                </p:oleObj>
              </mc:Choice>
              <mc:Fallback>
                <p:oleObj name="Equation" r:id="rId13" imgW="507780" imgH="203112" progId="">
                  <p:embed/>
                  <p:pic>
                    <p:nvPicPr>
                      <p:cNvPr id="0" name="Picture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4050" y="1171575"/>
                        <a:ext cx="7620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44" name="Object 24"/>
          <p:cNvGraphicFramePr>
            <a:graphicFrameLocks noChangeAspect="1"/>
          </p:cNvGraphicFramePr>
          <p:nvPr/>
        </p:nvGraphicFramePr>
        <p:xfrm>
          <a:off x="7004050" y="2136775"/>
          <a:ext cx="952500" cy="342900"/>
        </p:xfrm>
        <a:graphic>
          <a:graphicData uri="http://schemas.openxmlformats.org/presentationml/2006/ole">
            <mc:AlternateContent xmlns:mc="http://schemas.openxmlformats.org/markup-compatibility/2006">
              <mc:Choice xmlns:v="urn:schemas-microsoft-com:vml" Requires="v">
                <p:oleObj spid="_x0000_s356632" name="Equation" r:id="rId15" imgW="634725" imgH="228501" progId="">
                  <p:embed/>
                </p:oleObj>
              </mc:Choice>
              <mc:Fallback>
                <p:oleObj name="Equation" r:id="rId15" imgW="634725" imgH="228501" progId="">
                  <p:embed/>
                  <p:pic>
                    <p:nvPicPr>
                      <p:cNvPr id="0" name="Picture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4050" y="2136775"/>
                        <a:ext cx="952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45" name="Text Box 17"/>
          <p:cNvSpPr txBox="1">
            <a:spLocks noChangeArrowheads="1"/>
          </p:cNvSpPr>
          <p:nvPr/>
        </p:nvSpPr>
        <p:spPr bwMode="auto">
          <a:xfrm>
            <a:off x="6819900" y="635000"/>
            <a:ext cx="1485900"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Symbol" pitchFamily="18" charset="2"/>
                <a:ea typeface="楷体_GB2312"/>
                <a:cs typeface="楷体_GB2312"/>
              </a:rPr>
              <a:t>投影变换 </a:t>
            </a:r>
            <a:endParaRPr kumimoji="1" lang="zh-CN" altLang="en-US" sz="2400" b="1">
              <a:solidFill>
                <a:srgbClr val="000000"/>
              </a:solidFill>
              <a:latin typeface="Symbol" pitchFamily="18" charset="2"/>
              <a:ea typeface="楷体_GB2312"/>
              <a:cs typeface="楷体_GB2312"/>
            </a:endParaRPr>
          </a:p>
        </p:txBody>
      </p:sp>
      <p:sp>
        <p:nvSpPr>
          <p:cNvPr id="73754" name="Rectangle 26"/>
          <p:cNvSpPr>
            <a:spLocks noChangeArrowheads="1"/>
          </p:cNvSpPr>
          <p:nvPr/>
        </p:nvSpPr>
        <p:spPr bwMode="auto">
          <a:xfrm>
            <a:off x="455613" y="455613"/>
            <a:ext cx="2327275" cy="519112"/>
          </a:xfrm>
          <a:prstGeom prst="rect">
            <a:avLst/>
          </a:prstGeom>
          <a:noFill/>
          <a:ln w="9525">
            <a:noFill/>
            <a:miter lim="800000"/>
            <a:headEnd/>
            <a:tailEnd/>
          </a:ln>
        </p:spPr>
        <p:txBody>
          <a:bodyPr wrap="none"/>
          <a:lstStyle/>
          <a:p>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FF"/>
                </a:solidFill>
                <a:latin typeface="楷体_GB2312"/>
                <a:ea typeface="楷体_GB2312"/>
                <a:cs typeface="楷体_GB2312"/>
              </a:rPr>
              <a:t>  </a:t>
            </a:r>
            <a:r>
              <a:rPr kumimoji="1" lang="en-US" altLang="zh-CN" sz="2400" b="1">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阶方阵 </a:t>
            </a:r>
          </a:p>
        </p:txBody>
      </p:sp>
      <p:sp>
        <p:nvSpPr>
          <p:cNvPr id="356392" name="Line 29"/>
          <p:cNvSpPr>
            <a:spLocks noChangeShapeType="1"/>
          </p:cNvSpPr>
          <p:nvPr/>
        </p:nvSpPr>
        <p:spPr bwMode="auto">
          <a:xfrm flipV="1">
            <a:off x="5867400" y="2497138"/>
            <a:ext cx="0" cy="0"/>
          </a:xfrm>
          <a:prstGeom prst="line">
            <a:avLst/>
          </a:prstGeom>
          <a:noFill/>
          <a:ln w="28575">
            <a:solidFill>
              <a:schemeClr val="tx2"/>
            </a:solidFill>
            <a:round/>
            <a:headEnd/>
            <a:tailEnd type="triangle" w="med" len="med"/>
          </a:ln>
        </p:spPr>
        <p:txBody>
          <a:bodyPr wrap="none"/>
          <a:lstStyle/>
          <a:p>
            <a:endParaRPr lang="zh-CN" altLang="en-US"/>
          </a:p>
        </p:txBody>
      </p:sp>
      <p:sp>
        <p:nvSpPr>
          <p:cNvPr id="73760" name="Line 32"/>
          <p:cNvSpPr>
            <a:spLocks noChangeShapeType="1"/>
          </p:cNvSpPr>
          <p:nvPr/>
        </p:nvSpPr>
        <p:spPr bwMode="auto">
          <a:xfrm>
            <a:off x="5799138" y="2511425"/>
            <a:ext cx="1150937" cy="0"/>
          </a:xfrm>
          <a:prstGeom prst="line">
            <a:avLst/>
          </a:prstGeom>
          <a:noFill/>
          <a:ln w="28575">
            <a:solidFill>
              <a:srgbClr val="0000FF"/>
            </a:solidFill>
            <a:round/>
            <a:headEnd/>
            <a:tailEnd type="triangle" w="med" len="med"/>
          </a:ln>
        </p:spPr>
        <p:txBody>
          <a:bodyPr wrap="none" anchor="ctr"/>
          <a:lstStyle/>
          <a:p>
            <a:endParaRPr lang="zh-CN" altLang="en-US"/>
          </a:p>
        </p:txBody>
      </p:sp>
      <p:sp>
        <p:nvSpPr>
          <p:cNvPr id="73761" name="Line 33"/>
          <p:cNvSpPr>
            <a:spLocks noChangeShapeType="1"/>
          </p:cNvSpPr>
          <p:nvPr/>
        </p:nvSpPr>
        <p:spPr bwMode="auto">
          <a:xfrm>
            <a:off x="6948488" y="1416050"/>
            <a:ext cx="0" cy="1081088"/>
          </a:xfrm>
          <a:prstGeom prst="line">
            <a:avLst/>
          </a:prstGeom>
          <a:noFill/>
          <a:ln w="28575">
            <a:solidFill>
              <a:schemeClr val="hlink"/>
            </a:solidFill>
            <a:prstDash val="dash"/>
            <a:round/>
            <a:headEnd/>
            <a:tailEnd/>
          </a:ln>
        </p:spPr>
        <p:txBody>
          <a:bodyPr wrap="none" anchor="ctr"/>
          <a:lstStyle/>
          <a:p>
            <a:endParaRPr lang="zh-CN" altLang="en-US"/>
          </a:p>
        </p:txBody>
      </p:sp>
      <p:graphicFrame>
        <p:nvGraphicFramePr>
          <p:cNvPr id="73762" name="Object 25"/>
          <p:cNvGraphicFramePr>
            <a:graphicFrameLocks noChangeAspect="1"/>
          </p:cNvGraphicFramePr>
          <p:nvPr/>
        </p:nvGraphicFramePr>
        <p:xfrm>
          <a:off x="1111250" y="3233738"/>
          <a:ext cx="2157413" cy="939800"/>
        </p:xfrm>
        <a:graphic>
          <a:graphicData uri="http://schemas.openxmlformats.org/presentationml/2006/ole">
            <mc:AlternateContent xmlns:mc="http://schemas.openxmlformats.org/markup-compatibility/2006">
              <mc:Choice xmlns:v="urn:schemas-microsoft-com:vml" Requires="v">
                <p:oleObj spid="_x0000_s356633" name="Equation" r:id="rId17" imgW="1079500" imgH="469900" progId="">
                  <p:embed/>
                </p:oleObj>
              </mc:Choice>
              <mc:Fallback>
                <p:oleObj name="Equation" r:id="rId17" imgW="1079500" imgH="469900" progId="">
                  <p:embed/>
                  <p:pic>
                    <p:nvPicPr>
                      <p:cNvPr id="0" name="Picture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1250" y="3233738"/>
                        <a:ext cx="2157413"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5"/>
          <p:cNvGrpSpPr>
            <a:grpSpLocks/>
          </p:cNvGrpSpPr>
          <p:nvPr/>
        </p:nvGrpSpPr>
        <p:grpSpPr bwMode="auto">
          <a:xfrm>
            <a:off x="3368675" y="3060700"/>
            <a:ext cx="1600200" cy="633413"/>
            <a:chOff x="2688" y="1041"/>
            <a:chExt cx="1008" cy="399"/>
          </a:xfrm>
        </p:grpSpPr>
        <p:sp>
          <p:nvSpPr>
            <p:cNvPr id="356409" name="Line 36"/>
            <p:cNvSpPr>
              <a:spLocks noChangeShapeType="1"/>
            </p:cNvSpPr>
            <p:nvPr/>
          </p:nvSpPr>
          <p:spPr bwMode="auto">
            <a:xfrm>
              <a:off x="2688" y="1440"/>
              <a:ext cx="1008" cy="0"/>
            </a:xfrm>
            <a:prstGeom prst="line">
              <a:avLst/>
            </a:prstGeom>
            <a:noFill/>
            <a:ln w="38100">
              <a:solidFill>
                <a:srgbClr val="FF3300"/>
              </a:solidFill>
              <a:round/>
              <a:headEnd type="triangle" w="med" len="med"/>
              <a:tailEnd type="triangle" w="med" len="med"/>
            </a:ln>
          </p:spPr>
          <p:txBody>
            <a:bodyPr wrap="none"/>
            <a:lstStyle/>
            <a:p>
              <a:endParaRPr lang="zh-CN" altLang="en-US"/>
            </a:p>
          </p:txBody>
        </p:sp>
        <p:sp>
          <p:nvSpPr>
            <p:cNvPr id="356410" name="Rectangle 37"/>
            <p:cNvSpPr>
              <a:spLocks noChangeArrowheads="1"/>
            </p:cNvSpPr>
            <p:nvPr/>
          </p:nvSpPr>
          <p:spPr bwMode="auto">
            <a:xfrm>
              <a:off x="2928" y="1041"/>
              <a:ext cx="599" cy="288"/>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对应 </a:t>
              </a:r>
            </a:p>
          </p:txBody>
        </p:sp>
      </p:grpSp>
      <p:graphicFrame>
        <p:nvGraphicFramePr>
          <p:cNvPr id="73766" name="Object 26"/>
          <p:cNvGraphicFramePr>
            <a:graphicFrameLocks noChangeAspect="1"/>
          </p:cNvGraphicFramePr>
          <p:nvPr/>
        </p:nvGraphicFramePr>
        <p:xfrm>
          <a:off x="4979988" y="3222625"/>
          <a:ext cx="2994025" cy="965200"/>
        </p:xfrm>
        <a:graphic>
          <a:graphicData uri="http://schemas.openxmlformats.org/presentationml/2006/ole">
            <mc:AlternateContent xmlns:mc="http://schemas.openxmlformats.org/markup-compatibility/2006">
              <mc:Choice xmlns:v="urn:schemas-microsoft-com:vml" Requires="v">
                <p:oleObj spid="_x0000_s356634" name="Equation" r:id="rId19" imgW="1497950" imgH="482391" progId="">
                  <p:embed/>
                </p:oleObj>
              </mc:Choice>
              <mc:Fallback>
                <p:oleObj name="Equation" r:id="rId19" imgW="1497950" imgH="482391" progId="">
                  <p:embed/>
                  <p:pic>
                    <p:nvPicPr>
                      <p:cNvPr id="0" name="Picture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79988" y="3222625"/>
                        <a:ext cx="2994025"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77" name="Text Box 49"/>
          <p:cNvSpPr txBox="1">
            <a:spLocks noChangeArrowheads="1"/>
          </p:cNvSpPr>
          <p:nvPr/>
        </p:nvSpPr>
        <p:spPr bwMode="auto">
          <a:xfrm>
            <a:off x="1111250" y="4941888"/>
            <a:ext cx="3048000" cy="822325"/>
          </a:xfrm>
          <a:prstGeom prst="rect">
            <a:avLst/>
          </a:prstGeom>
          <a:noFill/>
          <a:ln w="9525">
            <a:noFill/>
            <a:miter lim="800000"/>
            <a:headEnd/>
            <a:tailEnd/>
          </a:ln>
        </p:spPr>
        <p:txBody>
          <a:bodyPr wrap="none">
            <a:spAutoFit/>
          </a:bodyPr>
          <a:lstStyle/>
          <a:p>
            <a:r>
              <a:rPr kumimoji="1" lang="zh-CN" altLang="en-US" sz="2400" b="1">
                <a:solidFill>
                  <a:srgbClr val="000000"/>
                </a:solidFill>
                <a:latin typeface="Symbol" pitchFamily="18" charset="2"/>
                <a:ea typeface="楷体_GB2312"/>
                <a:cs typeface="楷体_GB2312"/>
              </a:rPr>
              <a:t>以原点为中心逆时针</a:t>
            </a:r>
          </a:p>
          <a:p>
            <a:r>
              <a:rPr kumimoji="1" lang="zh-CN" altLang="en-US" sz="2400" b="1">
                <a:solidFill>
                  <a:srgbClr val="000000"/>
                </a:solidFill>
                <a:latin typeface="Symbol" pitchFamily="18" charset="2"/>
                <a:ea typeface="楷体_GB2312"/>
                <a:cs typeface="楷体_GB2312"/>
              </a:rPr>
              <a:t>旋转</a:t>
            </a:r>
            <a:r>
              <a:rPr kumimoji="1" lang="en-US" altLang="zh-CN" sz="2400" b="1" i="1">
                <a:solidFill>
                  <a:srgbClr val="000000"/>
                </a:solidFill>
                <a:latin typeface="Symbol" pitchFamily="18" charset="2"/>
                <a:ea typeface="楷体_GB2312"/>
                <a:cs typeface="楷体_GB2312"/>
              </a:rPr>
              <a:t>j </a:t>
            </a:r>
            <a:r>
              <a:rPr kumimoji="1" lang="en-US" altLang="zh-CN" sz="2400" b="1" i="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角</a:t>
            </a:r>
            <a:r>
              <a:rPr kumimoji="1" lang="zh-CN" altLang="en-US" sz="2400" b="1">
                <a:solidFill>
                  <a:srgbClr val="000000"/>
                </a:solidFill>
                <a:latin typeface="Symbol" pitchFamily="18" charset="2"/>
                <a:ea typeface="楷体_GB2312"/>
                <a:cs typeface="楷体_GB2312"/>
              </a:rPr>
              <a:t>的</a:t>
            </a:r>
            <a:r>
              <a:rPr kumimoji="1" lang="zh-CN" altLang="en-US" sz="2400" b="1">
                <a:solidFill>
                  <a:srgbClr val="FF0000"/>
                </a:solidFill>
                <a:latin typeface="Symbol" pitchFamily="18" charset="2"/>
                <a:ea typeface="楷体_GB2312"/>
                <a:cs typeface="楷体_GB2312"/>
              </a:rPr>
              <a:t>旋转变换 </a:t>
            </a:r>
            <a:endParaRPr kumimoji="1" lang="zh-CN" altLang="en-US" sz="2400" b="1">
              <a:solidFill>
                <a:srgbClr val="000000"/>
              </a:solidFill>
              <a:latin typeface="Symbol" pitchFamily="18" charset="2"/>
              <a:ea typeface="楷体_GB2312"/>
              <a:cs typeface="楷体_GB2312"/>
            </a:endParaRPr>
          </a:p>
        </p:txBody>
      </p:sp>
      <p:sp>
        <p:nvSpPr>
          <p:cNvPr id="73786" name="Rectangle 58"/>
          <p:cNvSpPr>
            <a:spLocks noChangeArrowheads="1"/>
          </p:cNvSpPr>
          <p:nvPr/>
        </p:nvSpPr>
        <p:spPr bwMode="auto">
          <a:xfrm>
            <a:off x="455613" y="2636838"/>
            <a:ext cx="2327275" cy="519112"/>
          </a:xfrm>
          <a:prstGeom prst="rect">
            <a:avLst/>
          </a:prstGeom>
          <a:noFill/>
          <a:ln w="9525">
            <a:noFill/>
            <a:miter lim="800000"/>
            <a:headEnd/>
            <a:tailEnd/>
          </a:ln>
        </p:spPr>
        <p:txBody>
          <a:bodyPr wrap="none"/>
          <a:lstStyle/>
          <a:p>
            <a:r>
              <a:rPr kumimoji="1" lang="zh-CN" altLang="en-US" sz="2400" b="1">
                <a:solidFill>
                  <a:srgbClr val="0000FF"/>
                </a:solidFill>
                <a:latin typeface="Times New Roman" pitchFamily="18" charset="0"/>
                <a:ea typeface="楷体_GB2312"/>
                <a:cs typeface="楷体_GB2312"/>
              </a:rPr>
              <a:t>例</a:t>
            </a:r>
            <a:r>
              <a:rPr kumimoji="1" lang="zh-CN" altLang="en-US" sz="2400" b="1">
                <a:solidFill>
                  <a:srgbClr val="0000FF"/>
                </a:solidFill>
                <a:latin typeface="楷体_GB2312"/>
                <a:ea typeface="楷体_GB2312"/>
                <a:cs typeface="楷体_GB2312"/>
              </a:rPr>
              <a:t>  </a:t>
            </a:r>
            <a:r>
              <a:rPr kumimoji="1" lang="en-US" altLang="zh-CN" sz="2400" b="1">
                <a:solidFill>
                  <a:srgbClr val="000000"/>
                </a:solidFill>
                <a:latin typeface="Times New Roman" pitchFamily="18" charset="0"/>
                <a:ea typeface="楷体_GB2312"/>
                <a:cs typeface="楷体_GB2312"/>
              </a:rPr>
              <a:t>2</a:t>
            </a:r>
            <a:r>
              <a:rPr kumimoji="1" lang="zh-CN" altLang="en-US" sz="2400" b="1">
                <a:solidFill>
                  <a:srgbClr val="000000"/>
                </a:solidFill>
                <a:latin typeface="Times New Roman" pitchFamily="18" charset="0"/>
                <a:ea typeface="楷体_GB2312"/>
                <a:cs typeface="楷体_GB2312"/>
              </a:rPr>
              <a:t>阶方阵   </a:t>
            </a:r>
          </a:p>
        </p:txBody>
      </p:sp>
      <p:sp>
        <p:nvSpPr>
          <p:cNvPr id="73793" name="Line 65"/>
          <p:cNvSpPr>
            <a:spLocks noChangeShapeType="1"/>
          </p:cNvSpPr>
          <p:nvPr/>
        </p:nvSpPr>
        <p:spPr bwMode="auto">
          <a:xfrm flipV="1">
            <a:off x="5764213" y="5638800"/>
            <a:ext cx="1524000" cy="533400"/>
          </a:xfrm>
          <a:prstGeom prst="line">
            <a:avLst/>
          </a:prstGeom>
          <a:noFill/>
          <a:ln w="28575">
            <a:solidFill>
              <a:schemeClr val="tx2"/>
            </a:solidFill>
            <a:round/>
            <a:headEnd/>
            <a:tailEnd type="triangle" w="med" len="med"/>
          </a:ln>
        </p:spPr>
        <p:txBody>
          <a:bodyPr wrap="none"/>
          <a:lstStyle/>
          <a:p>
            <a:endParaRPr lang="zh-CN" altLang="en-US"/>
          </a:p>
        </p:txBody>
      </p:sp>
      <p:graphicFrame>
        <p:nvGraphicFramePr>
          <p:cNvPr id="73796" name="Object 27"/>
          <p:cNvGraphicFramePr>
            <a:graphicFrameLocks noChangeAspect="1"/>
          </p:cNvGraphicFramePr>
          <p:nvPr/>
        </p:nvGraphicFramePr>
        <p:xfrm>
          <a:off x="6629400" y="4373563"/>
          <a:ext cx="1014413" cy="406400"/>
        </p:xfrm>
        <a:graphic>
          <a:graphicData uri="http://schemas.openxmlformats.org/presentationml/2006/ole">
            <mc:AlternateContent xmlns:mc="http://schemas.openxmlformats.org/markup-compatibility/2006">
              <mc:Choice xmlns:v="urn:schemas-microsoft-com:vml" Requires="v">
                <p:oleObj spid="_x0000_s356635" name="Equation" r:id="rId21" imgW="507780" imgH="203112" progId="">
                  <p:embed/>
                </p:oleObj>
              </mc:Choice>
              <mc:Fallback>
                <p:oleObj name="Equation" r:id="rId21" imgW="507780" imgH="203112" progId="">
                  <p:embed/>
                  <p:pic>
                    <p:nvPicPr>
                      <p:cNvPr id="0" name="Picture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29400" y="4373563"/>
                        <a:ext cx="10144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94" name="Object 28"/>
          <p:cNvGraphicFramePr>
            <a:graphicFrameLocks noChangeAspect="1"/>
          </p:cNvGraphicFramePr>
          <p:nvPr/>
        </p:nvGraphicFramePr>
        <p:xfrm>
          <a:off x="7245350" y="5387975"/>
          <a:ext cx="1270000" cy="457200"/>
        </p:xfrm>
        <a:graphic>
          <a:graphicData uri="http://schemas.openxmlformats.org/presentationml/2006/ole">
            <mc:AlternateContent xmlns:mc="http://schemas.openxmlformats.org/markup-compatibility/2006">
              <mc:Choice xmlns:v="urn:schemas-microsoft-com:vml" Requires="v">
                <p:oleObj spid="_x0000_s356636" name="Equation" r:id="rId23" imgW="634725" imgH="228501" progId="">
                  <p:embed/>
                </p:oleObj>
              </mc:Choice>
              <mc:Fallback>
                <p:oleObj name="Equation" r:id="rId23" imgW="634725" imgH="228501" progId="">
                  <p:embed/>
                  <p:pic>
                    <p:nvPicPr>
                      <p:cNvPr id="0" name="Picture 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45350" y="5387975"/>
                        <a:ext cx="1270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95" name="Line 67"/>
          <p:cNvSpPr>
            <a:spLocks noChangeShapeType="1"/>
          </p:cNvSpPr>
          <p:nvPr/>
        </p:nvSpPr>
        <p:spPr bwMode="auto">
          <a:xfrm rot="18694332" flipV="1">
            <a:off x="5364163" y="5143500"/>
            <a:ext cx="1524000" cy="533400"/>
          </a:xfrm>
          <a:prstGeom prst="line">
            <a:avLst/>
          </a:prstGeom>
          <a:noFill/>
          <a:ln w="28575">
            <a:solidFill>
              <a:schemeClr val="tx2"/>
            </a:solidFill>
            <a:round/>
            <a:headEnd/>
            <a:tailEnd type="triangle" w="med" len="med"/>
          </a:ln>
        </p:spPr>
        <p:txBody>
          <a:bodyPr wrap="none"/>
          <a:lstStyle/>
          <a:p>
            <a:endParaRPr lang="zh-CN" altLang="en-US"/>
          </a:p>
        </p:txBody>
      </p:sp>
      <p:grpSp>
        <p:nvGrpSpPr>
          <p:cNvPr id="5" name="Group 69"/>
          <p:cNvGrpSpPr>
            <a:grpSpLocks/>
          </p:cNvGrpSpPr>
          <p:nvPr/>
        </p:nvGrpSpPr>
        <p:grpSpPr bwMode="auto">
          <a:xfrm>
            <a:off x="5932488" y="5516563"/>
            <a:ext cx="611187" cy="569912"/>
            <a:chOff x="3719" y="2851"/>
            <a:chExt cx="385" cy="359"/>
          </a:xfrm>
        </p:grpSpPr>
        <p:graphicFrame>
          <p:nvGraphicFramePr>
            <p:cNvPr id="356381" name="Object 29"/>
            <p:cNvGraphicFramePr>
              <a:graphicFrameLocks noChangeAspect="1"/>
            </p:cNvGraphicFramePr>
            <p:nvPr/>
          </p:nvGraphicFramePr>
          <p:xfrm>
            <a:off x="3880" y="2851"/>
            <a:ext cx="224" cy="265"/>
          </p:xfrm>
          <a:graphic>
            <a:graphicData uri="http://schemas.openxmlformats.org/presentationml/2006/ole">
              <mc:AlternateContent xmlns:mc="http://schemas.openxmlformats.org/markup-compatibility/2006">
                <mc:Choice xmlns:v="urn:schemas-microsoft-com:vml" Requires="v">
                  <p:oleObj spid="_x0000_s356637" name="Equation" r:id="rId25" imgW="139579" imgH="164957" progId="">
                    <p:embed/>
                  </p:oleObj>
                </mc:Choice>
                <mc:Fallback>
                  <p:oleObj name="Equation" r:id="rId25" imgW="139579" imgH="164957" progId="">
                    <p:embed/>
                    <p:pic>
                      <p:nvPicPr>
                        <p:cNvPr id="0" name="Picture 2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80" y="2851"/>
                          <a:ext cx="224" cy="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56406" name="Group 71"/>
            <p:cNvGrpSpPr>
              <a:grpSpLocks/>
            </p:cNvGrpSpPr>
            <p:nvPr/>
          </p:nvGrpSpPr>
          <p:grpSpPr bwMode="auto">
            <a:xfrm>
              <a:off x="3719" y="3117"/>
              <a:ext cx="93" cy="93"/>
              <a:chOff x="3719" y="3117"/>
              <a:chExt cx="93" cy="93"/>
            </a:xfrm>
          </p:grpSpPr>
          <p:sp>
            <p:nvSpPr>
              <p:cNvPr id="356407" name="Freeform 72"/>
              <p:cNvSpPr>
                <a:spLocks/>
              </p:cNvSpPr>
              <p:nvPr/>
            </p:nvSpPr>
            <p:spPr bwMode="auto">
              <a:xfrm>
                <a:off x="3719" y="3160"/>
                <a:ext cx="50" cy="50"/>
              </a:xfrm>
              <a:custGeom>
                <a:avLst/>
                <a:gdLst>
                  <a:gd name="T0" fmla="*/ 0 w 50"/>
                  <a:gd name="T1" fmla="*/ 0 h 50"/>
                  <a:gd name="T2" fmla="*/ 50 w 50"/>
                  <a:gd name="T3" fmla="*/ 50 h 50"/>
                  <a:gd name="T4" fmla="*/ 0 60000 65536"/>
                  <a:gd name="T5" fmla="*/ 0 60000 65536"/>
                  <a:gd name="T6" fmla="*/ 0 w 50"/>
                  <a:gd name="T7" fmla="*/ 0 h 50"/>
                  <a:gd name="T8" fmla="*/ 50 w 50"/>
                  <a:gd name="T9" fmla="*/ 50 h 50"/>
                </a:gdLst>
                <a:ahLst/>
                <a:cxnLst>
                  <a:cxn ang="T4">
                    <a:pos x="T0" y="T1"/>
                  </a:cxn>
                  <a:cxn ang="T5">
                    <a:pos x="T2" y="T3"/>
                  </a:cxn>
                </a:cxnLst>
                <a:rect l="T6" t="T7" r="T8" b="T9"/>
                <a:pathLst>
                  <a:path w="50" h="50">
                    <a:moveTo>
                      <a:pt x="0" y="0"/>
                    </a:moveTo>
                    <a:cubicBezTo>
                      <a:pt x="30" y="10"/>
                      <a:pt x="37" y="22"/>
                      <a:pt x="50" y="50"/>
                    </a:cubicBezTo>
                  </a:path>
                </a:pathLst>
              </a:custGeom>
              <a:noFill/>
              <a:ln w="28575">
                <a:solidFill>
                  <a:schemeClr val="tx1"/>
                </a:solidFill>
                <a:round/>
                <a:headEnd/>
                <a:tailEnd/>
              </a:ln>
            </p:spPr>
            <p:txBody>
              <a:bodyPr wrap="none" anchor="ctr"/>
              <a:lstStyle/>
              <a:p>
                <a:endParaRPr lang="zh-CN" altLang="en-US"/>
              </a:p>
            </p:txBody>
          </p:sp>
          <p:sp>
            <p:nvSpPr>
              <p:cNvPr id="356408" name="Freeform 73"/>
              <p:cNvSpPr>
                <a:spLocks/>
              </p:cNvSpPr>
              <p:nvPr/>
            </p:nvSpPr>
            <p:spPr bwMode="auto">
              <a:xfrm>
                <a:off x="3727" y="3117"/>
                <a:ext cx="85" cy="85"/>
              </a:xfrm>
              <a:custGeom>
                <a:avLst/>
                <a:gdLst>
                  <a:gd name="T0" fmla="*/ 0 w 85"/>
                  <a:gd name="T1" fmla="*/ 0 h 85"/>
                  <a:gd name="T2" fmla="*/ 68 w 85"/>
                  <a:gd name="T3" fmla="*/ 51 h 85"/>
                  <a:gd name="T4" fmla="*/ 85 w 85"/>
                  <a:gd name="T5" fmla="*/ 85 h 85"/>
                  <a:gd name="T6" fmla="*/ 0 60000 65536"/>
                  <a:gd name="T7" fmla="*/ 0 60000 65536"/>
                  <a:gd name="T8" fmla="*/ 0 60000 65536"/>
                  <a:gd name="T9" fmla="*/ 0 w 85"/>
                  <a:gd name="T10" fmla="*/ 0 h 85"/>
                  <a:gd name="T11" fmla="*/ 85 w 85"/>
                  <a:gd name="T12" fmla="*/ 85 h 85"/>
                </a:gdLst>
                <a:ahLst/>
                <a:cxnLst>
                  <a:cxn ang="T6">
                    <a:pos x="T0" y="T1"/>
                  </a:cxn>
                  <a:cxn ang="T7">
                    <a:pos x="T2" y="T3"/>
                  </a:cxn>
                  <a:cxn ang="T8">
                    <a:pos x="T4" y="T5"/>
                  </a:cxn>
                </a:cxnLst>
                <a:rect l="T9" t="T10" r="T11" b="T12"/>
                <a:pathLst>
                  <a:path w="85" h="85">
                    <a:moveTo>
                      <a:pt x="0" y="0"/>
                    </a:moveTo>
                    <a:cubicBezTo>
                      <a:pt x="31" y="11"/>
                      <a:pt x="40" y="33"/>
                      <a:pt x="68" y="51"/>
                    </a:cubicBezTo>
                    <a:cubicBezTo>
                      <a:pt x="77" y="80"/>
                      <a:pt x="70" y="70"/>
                      <a:pt x="85" y="85"/>
                    </a:cubicBezTo>
                  </a:path>
                </a:pathLst>
              </a:custGeom>
              <a:noFill/>
              <a:ln w="28575">
                <a:solidFill>
                  <a:schemeClr val="tx1"/>
                </a:solidFill>
                <a:round/>
                <a:headEnd/>
                <a:tailEnd/>
              </a:ln>
            </p:spPr>
            <p:txBody>
              <a:bodyPr wrap="none" anchor="ctr"/>
              <a:lstStyle/>
              <a:p>
                <a:endParaRPr lang="zh-CN" altLang="en-US"/>
              </a:p>
            </p:txBody>
          </p:sp>
        </p:grpSp>
      </p:grpSp>
      <p:grpSp>
        <p:nvGrpSpPr>
          <p:cNvPr id="7" name="Group 74"/>
          <p:cNvGrpSpPr>
            <a:grpSpLocks/>
          </p:cNvGrpSpPr>
          <p:nvPr/>
        </p:nvGrpSpPr>
        <p:grpSpPr bwMode="auto">
          <a:xfrm>
            <a:off x="6310313" y="5794375"/>
            <a:ext cx="757237" cy="454025"/>
            <a:chOff x="3956" y="3026"/>
            <a:chExt cx="477" cy="286"/>
          </a:xfrm>
        </p:grpSpPr>
        <p:graphicFrame>
          <p:nvGraphicFramePr>
            <p:cNvPr id="356382" name="Object 30"/>
            <p:cNvGraphicFramePr>
              <a:graphicFrameLocks noChangeAspect="1"/>
            </p:cNvGraphicFramePr>
            <p:nvPr/>
          </p:nvGraphicFramePr>
          <p:xfrm>
            <a:off x="4208" y="3026"/>
            <a:ext cx="225" cy="286"/>
          </p:xfrm>
          <a:graphic>
            <a:graphicData uri="http://schemas.openxmlformats.org/presentationml/2006/ole">
              <mc:AlternateContent xmlns:mc="http://schemas.openxmlformats.org/markup-compatibility/2006">
                <mc:Choice xmlns:v="urn:schemas-microsoft-com:vml" Requires="v">
                  <p:oleObj spid="_x0000_s356638" name="Equation" r:id="rId27" imgW="139579" imgH="177646" progId="">
                    <p:embed/>
                  </p:oleObj>
                </mc:Choice>
                <mc:Fallback>
                  <p:oleObj name="Equation" r:id="rId27" imgW="139579" imgH="177646" progId="">
                    <p:embed/>
                    <p:pic>
                      <p:nvPicPr>
                        <p:cNvPr id="0" name="Picture 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08" y="3026"/>
                          <a:ext cx="225"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6405" name="Freeform 76"/>
            <p:cNvSpPr>
              <a:spLocks/>
            </p:cNvSpPr>
            <p:nvPr/>
          </p:nvSpPr>
          <p:spPr bwMode="auto">
            <a:xfrm>
              <a:off x="3956" y="3168"/>
              <a:ext cx="25" cy="93"/>
            </a:xfrm>
            <a:custGeom>
              <a:avLst/>
              <a:gdLst>
                <a:gd name="T0" fmla="*/ 0 w 25"/>
                <a:gd name="T1" fmla="*/ 0 h 93"/>
                <a:gd name="T2" fmla="*/ 25 w 25"/>
                <a:gd name="T3" fmla="*/ 93 h 93"/>
                <a:gd name="T4" fmla="*/ 0 60000 65536"/>
                <a:gd name="T5" fmla="*/ 0 60000 65536"/>
                <a:gd name="T6" fmla="*/ 0 w 25"/>
                <a:gd name="T7" fmla="*/ 0 h 93"/>
                <a:gd name="T8" fmla="*/ 25 w 25"/>
                <a:gd name="T9" fmla="*/ 93 h 93"/>
              </a:gdLst>
              <a:ahLst/>
              <a:cxnLst>
                <a:cxn ang="T4">
                  <a:pos x="T0" y="T1"/>
                </a:cxn>
                <a:cxn ang="T5">
                  <a:pos x="T2" y="T3"/>
                </a:cxn>
              </a:cxnLst>
              <a:rect l="T6" t="T7" r="T8" b="T9"/>
              <a:pathLst>
                <a:path w="25" h="93">
                  <a:moveTo>
                    <a:pt x="0" y="0"/>
                  </a:moveTo>
                  <a:cubicBezTo>
                    <a:pt x="14" y="44"/>
                    <a:pt x="25" y="41"/>
                    <a:pt x="25" y="93"/>
                  </a:cubicBezTo>
                </a:path>
              </a:pathLst>
            </a:custGeom>
            <a:noFill/>
            <a:ln w="28575">
              <a:solidFill>
                <a:schemeClr val="tx1"/>
              </a:solidFill>
              <a:round/>
              <a:headEnd/>
              <a:tailEnd/>
            </a:ln>
          </p:spPr>
          <p:txBody>
            <a:bodyPr wrap="none" anchor="ctr"/>
            <a:lstStyle/>
            <a:p>
              <a:endParaRPr lang="zh-CN" altLang="en-US"/>
            </a:p>
          </p:txBody>
        </p:sp>
      </p:grpSp>
      <p:grpSp>
        <p:nvGrpSpPr>
          <p:cNvPr id="8" name="Group 78"/>
          <p:cNvGrpSpPr>
            <a:grpSpLocks/>
          </p:cNvGrpSpPr>
          <p:nvPr/>
        </p:nvGrpSpPr>
        <p:grpSpPr bwMode="auto">
          <a:xfrm>
            <a:off x="5187950" y="4333875"/>
            <a:ext cx="3048000" cy="2190750"/>
            <a:chOff x="3264" y="436"/>
            <a:chExt cx="1920" cy="1380"/>
          </a:xfrm>
        </p:grpSpPr>
        <p:graphicFrame>
          <p:nvGraphicFramePr>
            <p:cNvPr id="356383" name="Object 31"/>
            <p:cNvGraphicFramePr>
              <a:graphicFrameLocks noChangeAspect="1"/>
            </p:cNvGraphicFramePr>
            <p:nvPr/>
          </p:nvGraphicFramePr>
          <p:xfrm>
            <a:off x="3456" y="473"/>
            <a:ext cx="172" cy="203"/>
          </p:xfrm>
          <a:graphic>
            <a:graphicData uri="http://schemas.openxmlformats.org/presentationml/2006/ole">
              <mc:AlternateContent xmlns:mc="http://schemas.openxmlformats.org/markup-compatibility/2006">
                <mc:Choice xmlns:v="urn:schemas-microsoft-com:vml" Requires="v">
                  <p:oleObj spid="_x0000_s356639" name="Equation" r:id="rId29" imgW="139579" imgH="164957" progId="">
                    <p:embed/>
                  </p:oleObj>
                </mc:Choice>
                <mc:Fallback>
                  <p:oleObj name="Equation" r:id="rId29" imgW="139579" imgH="164957" progId="">
                    <p:embed/>
                    <p:pic>
                      <p:nvPicPr>
                        <p:cNvPr id="0" name="Picture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473"/>
                          <a:ext cx="172"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6403" name="Line 80"/>
            <p:cNvSpPr>
              <a:spLocks noChangeShapeType="1"/>
            </p:cNvSpPr>
            <p:nvPr/>
          </p:nvSpPr>
          <p:spPr bwMode="auto">
            <a:xfrm>
              <a:off x="3264" y="1588"/>
              <a:ext cx="1920" cy="0"/>
            </a:xfrm>
            <a:prstGeom prst="line">
              <a:avLst/>
            </a:prstGeom>
            <a:noFill/>
            <a:ln w="28575">
              <a:solidFill>
                <a:schemeClr val="tx1"/>
              </a:solidFill>
              <a:round/>
              <a:headEnd/>
              <a:tailEnd type="triangle" w="med" len="med"/>
            </a:ln>
          </p:spPr>
          <p:txBody>
            <a:bodyPr wrap="none"/>
            <a:lstStyle/>
            <a:p>
              <a:endParaRPr lang="zh-CN" altLang="en-US"/>
            </a:p>
          </p:txBody>
        </p:sp>
        <p:sp>
          <p:nvSpPr>
            <p:cNvPr id="356404" name="Line 81"/>
            <p:cNvSpPr>
              <a:spLocks noChangeShapeType="1"/>
            </p:cNvSpPr>
            <p:nvPr/>
          </p:nvSpPr>
          <p:spPr bwMode="auto">
            <a:xfrm flipV="1">
              <a:off x="3648" y="436"/>
              <a:ext cx="0" cy="1361"/>
            </a:xfrm>
            <a:prstGeom prst="line">
              <a:avLst/>
            </a:prstGeom>
            <a:noFill/>
            <a:ln w="28575">
              <a:solidFill>
                <a:schemeClr val="tx1"/>
              </a:solidFill>
              <a:round/>
              <a:headEnd/>
              <a:tailEnd type="triangle" w="med" len="med"/>
            </a:ln>
          </p:spPr>
          <p:txBody>
            <a:bodyPr wrap="none"/>
            <a:lstStyle/>
            <a:p>
              <a:endParaRPr lang="zh-CN" altLang="en-US"/>
            </a:p>
          </p:txBody>
        </p:sp>
        <p:graphicFrame>
          <p:nvGraphicFramePr>
            <p:cNvPr id="356384" name="Object 32"/>
            <p:cNvGraphicFramePr>
              <a:graphicFrameLocks noChangeAspect="1"/>
            </p:cNvGraphicFramePr>
            <p:nvPr/>
          </p:nvGraphicFramePr>
          <p:xfrm>
            <a:off x="4968" y="1644"/>
            <a:ext cx="172" cy="172"/>
          </p:xfrm>
          <a:graphic>
            <a:graphicData uri="http://schemas.openxmlformats.org/presentationml/2006/ole">
              <mc:AlternateContent xmlns:mc="http://schemas.openxmlformats.org/markup-compatibility/2006">
                <mc:Choice xmlns:v="urn:schemas-microsoft-com:vml" Requires="v">
                  <p:oleObj spid="_x0000_s356640" name="Equation" r:id="rId30" imgW="139700" imgH="139700" progId="">
                    <p:embed/>
                  </p:oleObj>
                </mc:Choice>
                <mc:Fallback>
                  <p:oleObj name="Equation" r:id="rId30" imgW="139700" imgH="139700" progId="">
                    <p:embed/>
                    <p:pic>
                      <p:nvPicPr>
                        <p:cNvPr id="0" name="Picture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 y="1644"/>
                          <a:ext cx="172" cy="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85" name="Object 33"/>
            <p:cNvGraphicFramePr>
              <a:graphicFrameLocks noChangeAspect="1"/>
            </p:cNvGraphicFramePr>
            <p:nvPr/>
          </p:nvGraphicFramePr>
          <p:xfrm>
            <a:off x="3427" y="1592"/>
            <a:ext cx="157" cy="219"/>
          </p:xfrm>
          <a:graphic>
            <a:graphicData uri="http://schemas.openxmlformats.org/presentationml/2006/ole">
              <mc:AlternateContent xmlns:mc="http://schemas.openxmlformats.org/markup-compatibility/2006">
                <mc:Choice xmlns:v="urn:schemas-microsoft-com:vml" Requires="v">
                  <p:oleObj spid="_x0000_s356641" name="Equation" r:id="rId31" imgW="126725" imgH="177415" progId="">
                    <p:embed/>
                  </p:oleObj>
                </mc:Choice>
                <mc:Fallback>
                  <p:oleObj name="Equation" r:id="rId31" imgW="126725" imgH="177415" progId="">
                    <p:embed/>
                    <p:pic>
                      <p:nvPicPr>
                        <p:cNvPr id="0"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7" y="1592"/>
                          <a:ext cx="15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73754"/>
                                        </p:tgtEl>
                                        <p:attrNameLst>
                                          <p:attrName>style.visibility</p:attrName>
                                        </p:attrNameLst>
                                      </p:cBhvr>
                                      <p:to>
                                        <p:strVal val="visible"/>
                                      </p:to>
                                    </p:set>
                                    <p:animEffect transition="in" filter="wipe(left)">
                                      <p:cBhvr>
                                        <p:cTn id="7" dur="75"/>
                                        <p:tgtEl>
                                          <p:spTgt spid="73754"/>
                                        </p:tgtEl>
                                      </p:cBhvr>
                                    </p:animEffect>
                                  </p:childTnLst>
                                </p:cTn>
                              </p:par>
                            </p:childTnLst>
                          </p:cTn>
                        </p:par>
                        <p:par>
                          <p:cTn id="8" fill="hold" nodeType="afterGroup">
                            <p:stCondLst>
                              <p:cond delay="375"/>
                            </p:stCondLst>
                            <p:childTnLst>
                              <p:par>
                                <p:cTn id="9" presetID="22" presetClass="entr" presetSubtype="8" fill="hold" nodeType="afterEffect">
                                  <p:stCondLst>
                                    <p:cond delay="0"/>
                                  </p:stCondLst>
                                  <p:childTnLst>
                                    <p:set>
                                      <p:cBhvr>
                                        <p:cTn id="10" dur="1" fill="hold">
                                          <p:stCondLst>
                                            <p:cond delay="0"/>
                                          </p:stCondLst>
                                        </p:cTn>
                                        <p:tgtEl>
                                          <p:spTgt spid="73730"/>
                                        </p:tgtEl>
                                        <p:attrNameLst>
                                          <p:attrName>style.visibility</p:attrName>
                                        </p:attrNameLst>
                                      </p:cBhvr>
                                      <p:to>
                                        <p:strVal val="visible"/>
                                      </p:to>
                                    </p:set>
                                    <p:animEffect transition="in" filter="wipe(left)">
                                      <p:cBhvr>
                                        <p:cTn id="11" dur="500"/>
                                        <p:tgtEl>
                                          <p:spTgt spid="73730"/>
                                        </p:tgtEl>
                                      </p:cBhvr>
                                    </p:animEffect>
                                  </p:childTnLst>
                                </p:cTn>
                              </p:par>
                            </p:childTnLst>
                          </p:cTn>
                        </p:par>
                        <p:par>
                          <p:cTn id="12" fill="hold" nodeType="afterGroup">
                            <p:stCondLst>
                              <p:cond delay="875"/>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nodeType="afterGroup">
                            <p:stCondLst>
                              <p:cond delay="1375"/>
                            </p:stCondLst>
                            <p:childTnLst>
                              <p:par>
                                <p:cTn id="17" presetID="22" presetClass="entr" presetSubtype="8" fill="hold" nodeType="afterEffect">
                                  <p:stCondLst>
                                    <p:cond delay="0"/>
                                  </p:stCondLst>
                                  <p:childTnLst>
                                    <p:set>
                                      <p:cBhvr>
                                        <p:cTn id="18" dur="1" fill="hold">
                                          <p:stCondLst>
                                            <p:cond delay="0"/>
                                          </p:stCondLst>
                                        </p:cTn>
                                        <p:tgtEl>
                                          <p:spTgt spid="73734"/>
                                        </p:tgtEl>
                                        <p:attrNameLst>
                                          <p:attrName>style.visibility</p:attrName>
                                        </p:attrNameLst>
                                      </p:cBhvr>
                                      <p:to>
                                        <p:strVal val="visible"/>
                                      </p:to>
                                    </p:set>
                                    <p:animEffect transition="in" filter="wipe(left)">
                                      <p:cBhvr>
                                        <p:cTn id="19" dur="500"/>
                                        <p:tgtEl>
                                          <p:spTgt spid="7373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3"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strips(upRight)">
                                      <p:cBhvr>
                                        <p:cTn id="24" dur="500"/>
                                        <p:tgtEl>
                                          <p:spTgt spid="3"/>
                                        </p:tgtEl>
                                      </p:cBhvr>
                                    </p:animEffect>
                                  </p:childTnLst>
                                </p:cTn>
                              </p:par>
                            </p:childTnLst>
                          </p:cTn>
                        </p:par>
                        <p:par>
                          <p:cTn id="25" fill="hold" nodeType="afterGroup">
                            <p:stCondLst>
                              <p:cond delay="500"/>
                            </p:stCondLst>
                            <p:childTnLst>
                              <p:par>
                                <p:cTn id="26" presetID="18" presetClass="entr" presetSubtype="3" fill="hold" grpId="0" nodeType="afterEffect">
                                  <p:stCondLst>
                                    <p:cond delay="0"/>
                                  </p:stCondLst>
                                  <p:childTnLst>
                                    <p:set>
                                      <p:cBhvr>
                                        <p:cTn id="27" dur="1" fill="hold">
                                          <p:stCondLst>
                                            <p:cond delay="0"/>
                                          </p:stCondLst>
                                        </p:cTn>
                                        <p:tgtEl>
                                          <p:spTgt spid="73741"/>
                                        </p:tgtEl>
                                        <p:attrNameLst>
                                          <p:attrName>style.visibility</p:attrName>
                                        </p:attrNameLst>
                                      </p:cBhvr>
                                      <p:to>
                                        <p:strVal val="visible"/>
                                      </p:to>
                                    </p:set>
                                    <p:animEffect transition="in" filter="strips(upRight)">
                                      <p:cBhvr>
                                        <p:cTn id="28" dur="500"/>
                                        <p:tgtEl>
                                          <p:spTgt spid="73741"/>
                                        </p:tgtEl>
                                      </p:cBhvr>
                                    </p:animEffect>
                                  </p:childTnLst>
                                </p:cTn>
                              </p:par>
                            </p:childTnLst>
                          </p:cTn>
                        </p:par>
                        <p:par>
                          <p:cTn id="29" fill="hold" nodeType="afterGroup">
                            <p:stCondLst>
                              <p:cond delay="1000"/>
                            </p:stCondLst>
                            <p:childTnLst>
                              <p:par>
                                <p:cTn id="30" presetID="18" presetClass="entr" presetSubtype="3" fill="hold" nodeType="afterEffect">
                                  <p:stCondLst>
                                    <p:cond delay="0"/>
                                  </p:stCondLst>
                                  <p:childTnLst>
                                    <p:set>
                                      <p:cBhvr>
                                        <p:cTn id="31" dur="1" fill="hold">
                                          <p:stCondLst>
                                            <p:cond delay="0"/>
                                          </p:stCondLst>
                                        </p:cTn>
                                        <p:tgtEl>
                                          <p:spTgt spid="73742"/>
                                        </p:tgtEl>
                                        <p:attrNameLst>
                                          <p:attrName>style.visibility</p:attrName>
                                        </p:attrNameLst>
                                      </p:cBhvr>
                                      <p:to>
                                        <p:strVal val="visible"/>
                                      </p:to>
                                    </p:set>
                                    <p:animEffect transition="in" filter="strips(upRight)">
                                      <p:cBhvr>
                                        <p:cTn id="32" dur="500"/>
                                        <p:tgtEl>
                                          <p:spTgt spid="73742"/>
                                        </p:tgtEl>
                                      </p:cBhvr>
                                    </p:animEffect>
                                  </p:childTnLst>
                                </p:cTn>
                              </p:par>
                            </p:childTnLst>
                          </p:cTn>
                        </p:par>
                        <p:par>
                          <p:cTn id="33" fill="hold" nodeType="afterGroup">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73760"/>
                                        </p:tgtEl>
                                        <p:attrNameLst>
                                          <p:attrName>style.visibility</p:attrName>
                                        </p:attrNameLst>
                                      </p:cBhvr>
                                      <p:to>
                                        <p:strVal val="visible"/>
                                      </p:to>
                                    </p:set>
                                    <p:animEffect transition="in" filter="wipe(left)">
                                      <p:cBhvr>
                                        <p:cTn id="36" dur="500"/>
                                        <p:tgtEl>
                                          <p:spTgt spid="73760"/>
                                        </p:tgtEl>
                                      </p:cBhvr>
                                    </p:animEffect>
                                  </p:childTnLst>
                                </p:cTn>
                              </p:par>
                            </p:childTnLst>
                          </p:cTn>
                        </p:par>
                        <p:par>
                          <p:cTn id="37" fill="hold" nodeType="afterGroup">
                            <p:stCondLst>
                              <p:cond delay="2000"/>
                            </p:stCondLst>
                            <p:childTnLst>
                              <p:par>
                                <p:cTn id="38" presetID="22" presetClass="entr" presetSubtype="8" fill="hold" nodeType="afterEffect">
                                  <p:stCondLst>
                                    <p:cond delay="0"/>
                                  </p:stCondLst>
                                  <p:childTnLst>
                                    <p:set>
                                      <p:cBhvr>
                                        <p:cTn id="39" dur="1" fill="hold">
                                          <p:stCondLst>
                                            <p:cond delay="0"/>
                                          </p:stCondLst>
                                        </p:cTn>
                                        <p:tgtEl>
                                          <p:spTgt spid="73744"/>
                                        </p:tgtEl>
                                        <p:attrNameLst>
                                          <p:attrName>style.visibility</p:attrName>
                                        </p:attrNameLst>
                                      </p:cBhvr>
                                      <p:to>
                                        <p:strVal val="visible"/>
                                      </p:to>
                                    </p:set>
                                    <p:animEffect transition="in" filter="wipe(left)">
                                      <p:cBhvr>
                                        <p:cTn id="40" dur="500"/>
                                        <p:tgtEl>
                                          <p:spTgt spid="7374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73761"/>
                                        </p:tgtEl>
                                        <p:attrNameLst>
                                          <p:attrName>style.visibility</p:attrName>
                                        </p:attrNameLst>
                                      </p:cBhvr>
                                      <p:to>
                                        <p:strVal val="visible"/>
                                      </p:to>
                                    </p:set>
                                    <p:animEffect transition="in" filter="wipe(up)">
                                      <p:cBhvr>
                                        <p:cTn id="45" dur="500"/>
                                        <p:tgtEl>
                                          <p:spTgt spid="7376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73745"/>
                                        </p:tgtEl>
                                        <p:attrNameLst>
                                          <p:attrName>style.visibility</p:attrName>
                                        </p:attrNameLst>
                                      </p:cBhvr>
                                      <p:to>
                                        <p:strVal val="visible"/>
                                      </p:to>
                                    </p:set>
                                    <p:anim calcmode="lin" valueType="num">
                                      <p:cBhvr additive="base">
                                        <p:cTn id="50" dur="500" fill="hold"/>
                                        <p:tgtEl>
                                          <p:spTgt spid="73745"/>
                                        </p:tgtEl>
                                        <p:attrNameLst>
                                          <p:attrName>ppt_x</p:attrName>
                                        </p:attrNameLst>
                                      </p:cBhvr>
                                      <p:tavLst>
                                        <p:tav tm="0">
                                          <p:val>
                                            <p:strVal val="1+#ppt_w/2"/>
                                          </p:val>
                                        </p:tav>
                                        <p:tav tm="100000">
                                          <p:val>
                                            <p:strVal val="#ppt_x"/>
                                          </p:val>
                                        </p:tav>
                                      </p:tavLst>
                                    </p:anim>
                                    <p:anim calcmode="lin" valueType="num">
                                      <p:cBhvr additive="base">
                                        <p:cTn id="51" dur="500" fill="hold"/>
                                        <p:tgtEl>
                                          <p:spTgt spid="73745"/>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iterate type="lt">
                                    <p:tmPct val="100000"/>
                                  </p:iterate>
                                  <p:childTnLst>
                                    <p:set>
                                      <p:cBhvr>
                                        <p:cTn id="55" dur="1" fill="hold">
                                          <p:stCondLst>
                                            <p:cond delay="0"/>
                                          </p:stCondLst>
                                        </p:cTn>
                                        <p:tgtEl>
                                          <p:spTgt spid="73786"/>
                                        </p:tgtEl>
                                        <p:attrNameLst>
                                          <p:attrName>style.visibility</p:attrName>
                                        </p:attrNameLst>
                                      </p:cBhvr>
                                      <p:to>
                                        <p:strVal val="visible"/>
                                      </p:to>
                                    </p:set>
                                    <p:animEffect transition="in" filter="wipe(left)">
                                      <p:cBhvr>
                                        <p:cTn id="56" dur="75"/>
                                        <p:tgtEl>
                                          <p:spTgt spid="73786"/>
                                        </p:tgtEl>
                                      </p:cBhvr>
                                    </p:animEffect>
                                  </p:childTnLst>
                                </p:cTn>
                              </p:par>
                            </p:childTnLst>
                          </p:cTn>
                        </p:par>
                        <p:par>
                          <p:cTn id="57" fill="hold" nodeType="afterGroup">
                            <p:stCondLst>
                              <p:cond delay="375"/>
                            </p:stCondLst>
                            <p:childTnLst>
                              <p:par>
                                <p:cTn id="58" presetID="22" presetClass="entr" presetSubtype="8" fill="hold" nodeType="afterEffect">
                                  <p:stCondLst>
                                    <p:cond delay="0"/>
                                  </p:stCondLst>
                                  <p:childTnLst>
                                    <p:set>
                                      <p:cBhvr>
                                        <p:cTn id="59" dur="1" fill="hold">
                                          <p:stCondLst>
                                            <p:cond delay="0"/>
                                          </p:stCondLst>
                                        </p:cTn>
                                        <p:tgtEl>
                                          <p:spTgt spid="73762"/>
                                        </p:tgtEl>
                                        <p:attrNameLst>
                                          <p:attrName>style.visibility</p:attrName>
                                        </p:attrNameLst>
                                      </p:cBhvr>
                                      <p:to>
                                        <p:strVal val="visible"/>
                                      </p:to>
                                    </p:set>
                                    <p:animEffect transition="in" filter="wipe(left)">
                                      <p:cBhvr>
                                        <p:cTn id="60" dur="500"/>
                                        <p:tgtEl>
                                          <p:spTgt spid="73762"/>
                                        </p:tgtEl>
                                      </p:cBhvr>
                                    </p:animEffect>
                                  </p:childTnLst>
                                </p:cTn>
                              </p:par>
                            </p:childTnLst>
                          </p:cTn>
                        </p:par>
                        <p:par>
                          <p:cTn id="61" fill="hold" nodeType="afterGroup">
                            <p:stCondLst>
                              <p:cond delay="875"/>
                            </p:stCondLst>
                            <p:childTnLst>
                              <p:par>
                                <p:cTn id="62" presetID="22" presetClass="entr" presetSubtype="8"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childTnLst>
                          </p:cTn>
                        </p:par>
                        <p:par>
                          <p:cTn id="65" fill="hold" nodeType="afterGroup">
                            <p:stCondLst>
                              <p:cond delay="1375"/>
                            </p:stCondLst>
                            <p:childTnLst>
                              <p:par>
                                <p:cTn id="66" presetID="22" presetClass="entr" presetSubtype="8" fill="hold" nodeType="afterEffect">
                                  <p:stCondLst>
                                    <p:cond delay="0"/>
                                  </p:stCondLst>
                                  <p:childTnLst>
                                    <p:set>
                                      <p:cBhvr>
                                        <p:cTn id="67" dur="1" fill="hold">
                                          <p:stCondLst>
                                            <p:cond delay="0"/>
                                          </p:stCondLst>
                                        </p:cTn>
                                        <p:tgtEl>
                                          <p:spTgt spid="73766"/>
                                        </p:tgtEl>
                                        <p:attrNameLst>
                                          <p:attrName>style.visibility</p:attrName>
                                        </p:attrNameLst>
                                      </p:cBhvr>
                                      <p:to>
                                        <p:strVal val="visible"/>
                                      </p:to>
                                    </p:set>
                                    <p:animEffect transition="in" filter="wipe(left)">
                                      <p:cBhvr>
                                        <p:cTn id="68" dur="500"/>
                                        <p:tgtEl>
                                          <p:spTgt spid="7376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8" presetClass="entr" presetSubtype="3"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strips(upRight)">
                                      <p:cBhvr>
                                        <p:cTn id="73" dur="500"/>
                                        <p:tgtEl>
                                          <p:spTgt spid="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8" presetClass="entr" presetSubtype="3" fill="hold" grpId="0" nodeType="clickEffect">
                                  <p:stCondLst>
                                    <p:cond delay="0"/>
                                  </p:stCondLst>
                                  <p:childTnLst>
                                    <p:set>
                                      <p:cBhvr>
                                        <p:cTn id="77" dur="1" fill="hold">
                                          <p:stCondLst>
                                            <p:cond delay="0"/>
                                          </p:stCondLst>
                                        </p:cTn>
                                        <p:tgtEl>
                                          <p:spTgt spid="73793"/>
                                        </p:tgtEl>
                                        <p:attrNameLst>
                                          <p:attrName>style.visibility</p:attrName>
                                        </p:attrNameLst>
                                      </p:cBhvr>
                                      <p:to>
                                        <p:strVal val="visible"/>
                                      </p:to>
                                    </p:set>
                                    <p:animEffect transition="in" filter="strips(upRight)">
                                      <p:cBhvr>
                                        <p:cTn id="78" dur="500"/>
                                        <p:tgtEl>
                                          <p:spTgt spid="73793"/>
                                        </p:tgtEl>
                                      </p:cBhvr>
                                    </p:animEffect>
                                  </p:childTnLst>
                                </p:cTn>
                              </p:par>
                            </p:childTnLst>
                          </p:cTn>
                        </p:par>
                        <p:par>
                          <p:cTn id="79" fill="hold" nodeType="afterGroup">
                            <p:stCondLst>
                              <p:cond delay="500"/>
                            </p:stCondLst>
                            <p:childTnLst>
                              <p:par>
                                <p:cTn id="80" presetID="18" presetClass="entr" presetSubtype="3" fill="hold" nodeType="afterEffect">
                                  <p:stCondLst>
                                    <p:cond delay="0"/>
                                  </p:stCondLst>
                                  <p:childTnLst>
                                    <p:set>
                                      <p:cBhvr>
                                        <p:cTn id="81" dur="1" fill="hold">
                                          <p:stCondLst>
                                            <p:cond delay="0"/>
                                          </p:stCondLst>
                                        </p:cTn>
                                        <p:tgtEl>
                                          <p:spTgt spid="73794"/>
                                        </p:tgtEl>
                                        <p:attrNameLst>
                                          <p:attrName>style.visibility</p:attrName>
                                        </p:attrNameLst>
                                      </p:cBhvr>
                                      <p:to>
                                        <p:strVal val="visible"/>
                                      </p:to>
                                    </p:set>
                                    <p:animEffect transition="in" filter="strips(upRight)">
                                      <p:cBhvr>
                                        <p:cTn id="82" dur="500"/>
                                        <p:tgtEl>
                                          <p:spTgt spid="73794"/>
                                        </p:tgtEl>
                                      </p:cBhvr>
                                    </p:animEffect>
                                  </p:childTnLst>
                                </p:cTn>
                              </p:par>
                            </p:childTnLst>
                          </p:cTn>
                        </p:par>
                        <p:par>
                          <p:cTn id="83" fill="hold" nodeType="afterGroup">
                            <p:stCondLst>
                              <p:cond delay="1000"/>
                            </p:stCondLst>
                            <p:childTnLst>
                              <p:par>
                                <p:cTn id="84" presetID="18" presetClass="entr" presetSubtype="3" fill="hold" grpId="0" nodeType="afterEffect">
                                  <p:stCondLst>
                                    <p:cond delay="0"/>
                                  </p:stCondLst>
                                  <p:childTnLst>
                                    <p:set>
                                      <p:cBhvr>
                                        <p:cTn id="85" dur="1" fill="hold">
                                          <p:stCondLst>
                                            <p:cond delay="0"/>
                                          </p:stCondLst>
                                        </p:cTn>
                                        <p:tgtEl>
                                          <p:spTgt spid="73795"/>
                                        </p:tgtEl>
                                        <p:attrNameLst>
                                          <p:attrName>style.visibility</p:attrName>
                                        </p:attrNameLst>
                                      </p:cBhvr>
                                      <p:to>
                                        <p:strVal val="visible"/>
                                      </p:to>
                                    </p:set>
                                    <p:animEffect transition="in" filter="strips(upRight)">
                                      <p:cBhvr>
                                        <p:cTn id="86" dur="500"/>
                                        <p:tgtEl>
                                          <p:spTgt spid="73795"/>
                                        </p:tgtEl>
                                      </p:cBhvr>
                                    </p:animEffect>
                                  </p:childTnLst>
                                </p:cTn>
                              </p:par>
                            </p:childTnLst>
                          </p:cTn>
                        </p:par>
                        <p:par>
                          <p:cTn id="87" fill="hold" nodeType="afterGroup">
                            <p:stCondLst>
                              <p:cond delay="1500"/>
                            </p:stCondLst>
                            <p:childTnLst>
                              <p:par>
                                <p:cTn id="88" presetID="18" presetClass="entr" presetSubtype="3" fill="hold" nodeType="afterEffect">
                                  <p:stCondLst>
                                    <p:cond delay="0"/>
                                  </p:stCondLst>
                                  <p:childTnLst>
                                    <p:set>
                                      <p:cBhvr>
                                        <p:cTn id="89" dur="1" fill="hold">
                                          <p:stCondLst>
                                            <p:cond delay="0"/>
                                          </p:stCondLst>
                                        </p:cTn>
                                        <p:tgtEl>
                                          <p:spTgt spid="73796"/>
                                        </p:tgtEl>
                                        <p:attrNameLst>
                                          <p:attrName>style.visibility</p:attrName>
                                        </p:attrNameLst>
                                      </p:cBhvr>
                                      <p:to>
                                        <p:strVal val="visible"/>
                                      </p:to>
                                    </p:set>
                                    <p:animEffect transition="in" filter="strips(upRight)">
                                      <p:cBhvr>
                                        <p:cTn id="90" dur="500"/>
                                        <p:tgtEl>
                                          <p:spTgt spid="73796"/>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2" presetClass="entr" presetSubtype="4" fill="hold" nodeType="click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slide(fromBottom)">
                                      <p:cBhvr>
                                        <p:cTn id="95" dur="500"/>
                                        <p:tgtEl>
                                          <p:spTgt spid="7"/>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2" presetClass="entr" presetSubtype="4" fill="hold"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slide(fromBottom)">
                                      <p:cBhvr>
                                        <p:cTn id="100" dur="500"/>
                                        <p:tgtEl>
                                          <p:spTgt spid="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8" fill="hold" grpId="0" nodeType="clickEffect">
                                  <p:stCondLst>
                                    <p:cond delay="0"/>
                                  </p:stCondLst>
                                  <p:childTnLst>
                                    <p:set>
                                      <p:cBhvr>
                                        <p:cTn id="104" dur="1" fill="hold">
                                          <p:stCondLst>
                                            <p:cond delay="0"/>
                                          </p:stCondLst>
                                        </p:cTn>
                                        <p:tgtEl>
                                          <p:spTgt spid="73777"/>
                                        </p:tgtEl>
                                        <p:attrNameLst>
                                          <p:attrName>style.visibility</p:attrName>
                                        </p:attrNameLst>
                                      </p:cBhvr>
                                      <p:to>
                                        <p:strVal val="visible"/>
                                      </p:to>
                                    </p:set>
                                    <p:anim calcmode="lin" valueType="num">
                                      <p:cBhvr additive="base">
                                        <p:cTn id="105" dur="500" fill="hold"/>
                                        <p:tgtEl>
                                          <p:spTgt spid="73777"/>
                                        </p:tgtEl>
                                        <p:attrNameLst>
                                          <p:attrName>ppt_x</p:attrName>
                                        </p:attrNameLst>
                                      </p:cBhvr>
                                      <p:tavLst>
                                        <p:tav tm="0">
                                          <p:val>
                                            <p:strVal val="0-#ppt_w/2"/>
                                          </p:val>
                                        </p:tav>
                                        <p:tav tm="100000">
                                          <p:val>
                                            <p:strVal val="#ppt_x"/>
                                          </p:val>
                                        </p:tav>
                                      </p:tavLst>
                                    </p:anim>
                                    <p:anim calcmode="lin" valueType="num">
                                      <p:cBhvr additive="base">
                                        <p:cTn id="106" dur="500" fill="hold"/>
                                        <p:tgtEl>
                                          <p:spTgt spid="737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1" grpId="0" animBg="1"/>
      <p:bldP spid="73745" grpId="0"/>
      <p:bldP spid="73754" grpId="0" autoUpdateAnimBg="0"/>
      <p:bldP spid="73760" grpId="0" animBg="1"/>
      <p:bldP spid="73761" grpId="0" animBg="1"/>
      <p:bldP spid="73777" grpId="0"/>
      <p:bldP spid="73786" grpId="0" autoUpdateAnimBg="0"/>
      <p:bldP spid="73793" grpId="0" animBg="1"/>
      <p:bldP spid="73795" grpId="0" animBg="1"/>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竖排文字占位符 3"/>
          <p:cNvSpPr>
            <a:spLocks noGrp="1"/>
          </p:cNvSpPr>
          <p:nvPr>
            <p:ph type="body" orient="vert" idx="1"/>
          </p:nvPr>
        </p:nvSpPr>
        <p:spPr>
          <a:xfrm>
            <a:off x="457200" y="455613"/>
            <a:ext cx="8229600" cy="5781675"/>
          </a:xfrm>
        </p:spPr>
        <p:txBody>
          <a:bodyPr vert="horz"/>
          <a:lstStyle/>
          <a:p>
            <a:r>
              <a:rPr lang="zh-CN" altLang="en-US" smtClean="0"/>
              <a:t>解析几何中，二次曲线的一般形式</a:t>
            </a:r>
            <a:endParaRPr lang="en-US" altLang="zh-CN" smtClean="0"/>
          </a:p>
          <a:p>
            <a:pPr algn="ctr">
              <a:buFont typeface="Wingdings" pitchFamily="2" charset="2"/>
              <a:buNone/>
            </a:pPr>
            <a:r>
              <a:rPr lang="en-US" altLang="zh-CN" i="1" smtClean="0"/>
              <a:t>ax</a:t>
            </a:r>
            <a:r>
              <a:rPr lang="en-US" altLang="zh-CN" baseline="30000" smtClean="0"/>
              <a:t>2</a:t>
            </a:r>
            <a:r>
              <a:rPr lang="en-US" altLang="zh-CN" smtClean="0"/>
              <a:t> + </a:t>
            </a:r>
            <a:r>
              <a:rPr lang="en-US" altLang="zh-CN" i="1" smtClean="0"/>
              <a:t>bxy</a:t>
            </a:r>
            <a:r>
              <a:rPr lang="en-US" altLang="zh-CN" smtClean="0"/>
              <a:t> + </a:t>
            </a:r>
            <a:r>
              <a:rPr lang="en-US" altLang="zh-CN" i="1" smtClean="0"/>
              <a:t>cy</a:t>
            </a:r>
            <a:r>
              <a:rPr lang="en-US" altLang="zh-CN" baseline="30000" smtClean="0"/>
              <a:t>2</a:t>
            </a:r>
            <a:r>
              <a:rPr lang="en-US" altLang="zh-CN" smtClean="0"/>
              <a:t> = 0</a:t>
            </a:r>
          </a:p>
          <a:p>
            <a:pPr>
              <a:buFont typeface="Wingdings" pitchFamily="2" charset="2"/>
              <a:buNone/>
            </a:pPr>
            <a:r>
              <a:rPr lang="en-US" altLang="zh-CN" smtClean="0"/>
              <a:t> 	</a:t>
            </a:r>
            <a:r>
              <a:rPr lang="zh-CN" altLang="en-US" smtClean="0"/>
              <a:t>通过选择适当的的旋转变换</a:t>
            </a:r>
            <a:endParaRPr lang="en-US" altLang="zh-CN" smtClean="0"/>
          </a:p>
          <a:p>
            <a:pPr>
              <a:buFont typeface="Wingdings" pitchFamily="2" charset="2"/>
              <a:buNone/>
            </a:pPr>
            <a:endParaRPr lang="en-US" altLang="zh-CN" smtClean="0"/>
          </a:p>
          <a:p>
            <a:pPr>
              <a:buFont typeface="Wingdings" pitchFamily="2" charset="2"/>
              <a:buNone/>
            </a:pPr>
            <a:endParaRPr lang="en-US" altLang="zh-CN" smtClean="0"/>
          </a:p>
          <a:p>
            <a:pPr>
              <a:buFont typeface="Wingdings" pitchFamily="2" charset="2"/>
              <a:buNone/>
            </a:pPr>
            <a:endParaRPr lang="en-US" altLang="zh-CN" smtClean="0"/>
          </a:p>
          <a:p>
            <a:pPr>
              <a:buFont typeface="Wingdings" pitchFamily="2" charset="2"/>
              <a:buNone/>
            </a:pPr>
            <a:r>
              <a:rPr lang="zh-CN" altLang="en-US" smtClean="0"/>
              <a:t>使得 </a:t>
            </a:r>
            <a:r>
              <a:rPr lang="en-US" altLang="zh-CN" i="1" smtClean="0"/>
              <a:t>mx' </a:t>
            </a:r>
            <a:r>
              <a:rPr lang="en-US" altLang="zh-CN" baseline="30000" smtClean="0"/>
              <a:t>2</a:t>
            </a:r>
            <a:r>
              <a:rPr lang="en-US" altLang="zh-CN" smtClean="0"/>
              <a:t> + </a:t>
            </a:r>
            <a:r>
              <a:rPr lang="en-US" altLang="zh-CN" i="1" smtClean="0"/>
              <a:t>ny' </a:t>
            </a:r>
            <a:r>
              <a:rPr lang="en-US" altLang="zh-CN" baseline="30000" smtClean="0"/>
              <a:t>2</a:t>
            </a:r>
            <a:r>
              <a:rPr lang="en-US" altLang="zh-CN" smtClean="0"/>
              <a:t> = 0 </a:t>
            </a:r>
            <a:r>
              <a:rPr lang="zh-CN" altLang="en-US" smtClean="0"/>
              <a:t>．</a:t>
            </a:r>
            <a:endParaRPr lang="en-US" altLang="zh-CN" smtClean="0"/>
          </a:p>
          <a:p>
            <a:pPr>
              <a:buFont typeface="Wingdings" pitchFamily="2" charset="2"/>
              <a:buNone/>
            </a:pPr>
            <a:endParaRPr lang="zh-CN" altLang="en-US" smtClean="0">
              <a:solidFill>
                <a:srgbClr val="0000FF"/>
              </a:solidFill>
            </a:endParaRPr>
          </a:p>
          <a:p>
            <a:pPr>
              <a:buFont typeface="Wingdings" pitchFamily="2" charset="2"/>
              <a:buNone/>
            </a:pPr>
            <a:r>
              <a:rPr lang="zh-CN" altLang="en-US" smtClean="0">
                <a:solidFill>
                  <a:srgbClr val="0000FF"/>
                </a:solidFill>
              </a:rPr>
              <a:t>定义：</a:t>
            </a:r>
            <a:r>
              <a:rPr lang="zh-CN" altLang="en-US" smtClean="0"/>
              <a:t>含有 </a:t>
            </a:r>
            <a:r>
              <a:rPr lang="en-US" altLang="zh-CN" i="1" smtClean="0"/>
              <a:t>n</a:t>
            </a:r>
            <a:r>
              <a:rPr lang="en-US" altLang="zh-CN" smtClean="0"/>
              <a:t> </a:t>
            </a:r>
            <a:r>
              <a:rPr lang="zh-CN" altLang="en-US" smtClean="0"/>
              <a:t>个变量 </a:t>
            </a:r>
            <a:r>
              <a:rPr lang="en-US" altLang="zh-CN" i="1" smtClean="0"/>
              <a:t>x</a:t>
            </a:r>
            <a:r>
              <a:rPr lang="en-US" altLang="zh-CN" baseline="-25000" smtClean="0"/>
              <a:t>1</a:t>
            </a:r>
            <a:r>
              <a:rPr lang="en-US" altLang="zh-CN" smtClean="0"/>
              <a:t>, </a:t>
            </a:r>
            <a:r>
              <a:rPr lang="en-US" altLang="zh-CN" i="1" smtClean="0"/>
              <a:t>x</a:t>
            </a:r>
            <a:r>
              <a:rPr lang="en-US" altLang="zh-CN" baseline="-25000" smtClean="0"/>
              <a:t>2</a:t>
            </a:r>
            <a:r>
              <a:rPr lang="en-US" altLang="zh-CN" smtClean="0"/>
              <a:t>, …, </a:t>
            </a:r>
            <a:r>
              <a:rPr lang="en-US" altLang="zh-CN" i="1" smtClean="0"/>
              <a:t>x</a:t>
            </a:r>
            <a:r>
              <a:rPr lang="en-US" altLang="zh-CN" i="1" baseline="-25000" smtClean="0"/>
              <a:t>n</a:t>
            </a:r>
            <a:r>
              <a:rPr lang="en-US" altLang="zh-CN" smtClean="0"/>
              <a:t> </a:t>
            </a:r>
            <a:r>
              <a:rPr lang="zh-CN" altLang="en-US" smtClean="0"/>
              <a:t>的二次齐次函数</a:t>
            </a:r>
            <a:endParaRPr lang="en-US" altLang="zh-CN" smtClean="0"/>
          </a:p>
          <a:p>
            <a:pPr>
              <a:buFont typeface="Wingdings" pitchFamily="2" charset="2"/>
              <a:buNone/>
            </a:pPr>
            <a:endParaRPr lang="en-US" altLang="zh-CN" smtClean="0"/>
          </a:p>
          <a:p>
            <a:pPr>
              <a:buFont typeface="Wingdings" pitchFamily="2" charset="2"/>
              <a:buNone/>
            </a:pPr>
            <a:endParaRPr lang="en-US" altLang="zh-CN" smtClean="0"/>
          </a:p>
          <a:p>
            <a:pPr>
              <a:buFont typeface="Wingdings" pitchFamily="2" charset="2"/>
              <a:buNone/>
            </a:pPr>
            <a:endParaRPr lang="en-US" altLang="zh-CN" smtClean="0"/>
          </a:p>
          <a:p>
            <a:pPr>
              <a:buFont typeface="Wingdings" pitchFamily="2" charset="2"/>
              <a:buNone/>
            </a:pPr>
            <a:r>
              <a:rPr lang="zh-CN" altLang="en-US" smtClean="0"/>
              <a:t>称为</a:t>
            </a:r>
            <a:r>
              <a:rPr lang="zh-CN" altLang="en-US" smtClean="0">
                <a:solidFill>
                  <a:srgbClr val="FF0000"/>
                </a:solidFill>
              </a:rPr>
              <a:t>二次型</a:t>
            </a:r>
            <a:r>
              <a:rPr lang="zh-CN" altLang="en-US" smtClean="0"/>
              <a:t>．</a:t>
            </a:r>
            <a:endParaRPr lang="en-US" altLang="zh-CN" smtClean="0"/>
          </a:p>
        </p:txBody>
      </p:sp>
      <p:graphicFrame>
        <p:nvGraphicFramePr>
          <p:cNvPr id="17411" name="Object 4"/>
          <p:cNvGraphicFramePr>
            <a:graphicFrameLocks noChangeAspect="1"/>
          </p:cNvGraphicFramePr>
          <p:nvPr/>
        </p:nvGraphicFramePr>
        <p:xfrm>
          <a:off x="3090863" y="1881188"/>
          <a:ext cx="2968625" cy="939800"/>
        </p:xfrm>
        <a:graphic>
          <a:graphicData uri="http://schemas.openxmlformats.org/presentationml/2006/ole">
            <mc:AlternateContent xmlns:mc="http://schemas.openxmlformats.org/markup-compatibility/2006">
              <mc:Choice xmlns:v="urn:schemas-microsoft-com:vml" Requires="v">
                <p:oleObj spid="_x0000_s357412" name="Equation" r:id="rId3" imgW="1485900" imgH="469900" progId="">
                  <p:embed/>
                </p:oleObj>
              </mc:Choice>
              <mc:Fallback>
                <p:oleObj name="Equation" r:id="rId3" imgW="1485900" imgH="4699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0863" y="1881188"/>
                        <a:ext cx="2968625"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2" name="Object 5"/>
          <p:cNvGraphicFramePr>
            <a:graphicFrameLocks noChangeAspect="1"/>
          </p:cNvGraphicFramePr>
          <p:nvPr/>
        </p:nvGraphicFramePr>
        <p:xfrm>
          <a:off x="1835150" y="4581525"/>
          <a:ext cx="5480050" cy="990600"/>
        </p:xfrm>
        <a:graphic>
          <a:graphicData uri="http://schemas.openxmlformats.org/presentationml/2006/ole">
            <mc:AlternateContent xmlns:mc="http://schemas.openxmlformats.org/markup-compatibility/2006">
              <mc:Choice xmlns:v="urn:schemas-microsoft-com:vml" Requires="v">
                <p:oleObj spid="_x0000_s357413" name="Equation" r:id="rId5" imgW="2743200" imgH="495300" progId="">
                  <p:embed/>
                </p:oleObj>
              </mc:Choice>
              <mc:Fallback>
                <p:oleObj name="Equation" r:id="rId5" imgW="2743200" imgH="4953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4581525"/>
                        <a:ext cx="548005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2054">
                                            <p:txEl>
                                              <p:pRg st="2" end="2"/>
                                            </p:txEl>
                                          </p:spTgt>
                                        </p:tgtEl>
                                        <p:attrNameLst>
                                          <p:attrName>style.visibility</p:attrName>
                                        </p:attrNameLst>
                                      </p:cBhvr>
                                      <p:to>
                                        <p:strVal val="visible"/>
                                      </p:to>
                                    </p:set>
                                    <p:anim calcmode="lin" valueType="num">
                                      <p:cBhvr>
                                        <p:cTn id="7" dur="500" fill="hold"/>
                                        <p:tgtEl>
                                          <p:spTgt spid="2054">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2054">
                                            <p:txEl>
                                              <p:pRg st="2" end="2"/>
                                            </p:txEl>
                                          </p:spTgt>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4" presetClass="entr" presetSubtype="16" fill="hold" nodeType="after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box(in)">
                                      <p:cBhvr>
                                        <p:cTn id="12" dur="500"/>
                                        <p:tgtEl>
                                          <p:spTgt spid="17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nodeType="clickEffect">
                                  <p:stCondLst>
                                    <p:cond delay="0"/>
                                  </p:stCondLst>
                                  <p:childTnLst>
                                    <p:set>
                                      <p:cBhvr>
                                        <p:cTn id="16" dur="1" fill="hold">
                                          <p:stCondLst>
                                            <p:cond delay="0"/>
                                          </p:stCondLst>
                                        </p:cTn>
                                        <p:tgtEl>
                                          <p:spTgt spid="2054">
                                            <p:txEl>
                                              <p:pRg st="6" end="6"/>
                                            </p:txEl>
                                          </p:spTgt>
                                        </p:tgtEl>
                                        <p:attrNameLst>
                                          <p:attrName>style.visibility</p:attrName>
                                        </p:attrNameLst>
                                      </p:cBhvr>
                                      <p:to>
                                        <p:strVal val="visible"/>
                                      </p:to>
                                    </p:set>
                                    <p:anim calcmode="lin" valueType="num">
                                      <p:cBhvr>
                                        <p:cTn id="17" dur="500" fill="hold"/>
                                        <p:tgtEl>
                                          <p:spTgt spid="2054">
                                            <p:txEl>
                                              <p:pRg st="6" end="6"/>
                                            </p:txEl>
                                          </p:spTgt>
                                        </p:tgtEl>
                                        <p:attrNameLst>
                                          <p:attrName>ppt_w</p:attrName>
                                        </p:attrNameLst>
                                      </p:cBhvr>
                                      <p:tavLst>
                                        <p:tav tm="0">
                                          <p:val>
                                            <p:fltVal val="0"/>
                                          </p:val>
                                        </p:tav>
                                        <p:tav tm="100000">
                                          <p:val>
                                            <p:strVal val="#ppt_w"/>
                                          </p:val>
                                        </p:tav>
                                      </p:tavLst>
                                    </p:anim>
                                    <p:anim calcmode="lin" valueType="num">
                                      <p:cBhvr>
                                        <p:cTn id="18" dur="500" fill="hold"/>
                                        <p:tgtEl>
                                          <p:spTgt spid="2054">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2054">
                                            <p:txEl>
                                              <p:pRg st="8" end="8"/>
                                            </p:txEl>
                                          </p:spTgt>
                                        </p:tgtEl>
                                        <p:attrNameLst>
                                          <p:attrName>style.visibility</p:attrName>
                                        </p:attrNameLst>
                                      </p:cBhvr>
                                      <p:to>
                                        <p:strVal val="visible"/>
                                      </p:to>
                                    </p:set>
                                    <p:animEffect transition="in" filter="slide(fromBottom)">
                                      <p:cBhvr>
                                        <p:cTn id="23" dur="500"/>
                                        <p:tgtEl>
                                          <p:spTgt spid="2054">
                                            <p:txEl>
                                              <p:pRg st="8" end="8"/>
                                            </p:txEl>
                                          </p:spTgt>
                                        </p:tgtEl>
                                      </p:cBhvr>
                                    </p:animEffect>
                                  </p:childTnLst>
                                </p:cTn>
                              </p:par>
                            </p:childTnLst>
                          </p:cTn>
                        </p:par>
                        <p:par>
                          <p:cTn id="24" fill="hold" nodeType="afterGroup">
                            <p:stCondLst>
                              <p:cond delay="500"/>
                            </p:stCondLst>
                            <p:childTnLst>
                              <p:par>
                                <p:cTn id="25" presetID="4" presetClass="entr" presetSubtype="16" fill="hold" nodeType="afterEffect">
                                  <p:stCondLst>
                                    <p:cond delay="0"/>
                                  </p:stCondLst>
                                  <p:childTnLst>
                                    <p:set>
                                      <p:cBhvr>
                                        <p:cTn id="26" dur="1" fill="hold">
                                          <p:stCondLst>
                                            <p:cond delay="0"/>
                                          </p:stCondLst>
                                        </p:cTn>
                                        <p:tgtEl>
                                          <p:spTgt spid="17412"/>
                                        </p:tgtEl>
                                        <p:attrNameLst>
                                          <p:attrName>style.visibility</p:attrName>
                                        </p:attrNameLst>
                                      </p:cBhvr>
                                      <p:to>
                                        <p:strVal val="visible"/>
                                      </p:to>
                                    </p:set>
                                    <p:animEffect transition="in" filter="box(in)">
                                      <p:cBhvr>
                                        <p:cTn id="27" dur="500"/>
                                        <p:tgtEl>
                                          <p:spTgt spid="174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2054">
                                            <p:txEl>
                                              <p:pRg st="12" end="12"/>
                                            </p:txEl>
                                          </p:spTgt>
                                        </p:tgtEl>
                                        <p:attrNameLst>
                                          <p:attrName>style.visibility</p:attrName>
                                        </p:attrNameLst>
                                      </p:cBhvr>
                                      <p:to>
                                        <p:strVal val="visible"/>
                                      </p:to>
                                    </p:set>
                                    <p:animEffect transition="in" filter="slide(fromBottom)">
                                      <p:cBhvr>
                                        <p:cTn id="32" dur="500"/>
                                        <p:tgtEl>
                                          <p:spTgt spid="205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3"/>
          <p:cNvGraphicFramePr>
            <a:graphicFrameLocks noChangeAspect="1"/>
          </p:cNvGraphicFramePr>
          <p:nvPr/>
        </p:nvGraphicFramePr>
        <p:xfrm>
          <a:off x="1066800" y="1173163"/>
          <a:ext cx="7204075" cy="3911600"/>
        </p:xfrm>
        <a:graphic>
          <a:graphicData uri="http://schemas.openxmlformats.org/presentationml/2006/ole">
            <mc:AlternateContent xmlns:mc="http://schemas.openxmlformats.org/markup-compatibility/2006">
              <mc:Choice xmlns:v="urn:schemas-microsoft-com:vml" Requires="v">
                <p:oleObj spid="_x0000_s358419" name="Equation" r:id="rId3" imgW="3606800" imgH="1955800" progId="">
                  <p:embed/>
                </p:oleObj>
              </mc:Choice>
              <mc:Fallback>
                <p:oleObj name="Equation" r:id="rId3" imgW="3606800" imgH="1955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73163"/>
                        <a:ext cx="7204075" cy="391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a:spLocks noChangeArrowheads="1"/>
          </p:cNvSpPr>
          <p:nvPr/>
        </p:nvSpPr>
        <p:spPr bwMode="auto">
          <a:xfrm>
            <a:off x="3141663" y="2214563"/>
            <a:ext cx="21590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221186" name="Rectangle 2"/>
          <p:cNvSpPr>
            <a:spLocks noChangeArrowheads="1"/>
          </p:cNvSpPr>
          <p:nvPr/>
        </p:nvSpPr>
        <p:spPr bwMode="auto">
          <a:xfrm>
            <a:off x="457200" y="455613"/>
            <a:ext cx="8231188" cy="498475"/>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令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FF0000"/>
                </a:solidFill>
                <a:latin typeface="Times New Roman" pitchFamily="18" charset="0"/>
                <a:ea typeface="楷体_GB2312"/>
                <a:cs typeface="楷体_GB2312"/>
              </a:rPr>
              <a:t>i</a:t>
            </a:r>
            <a:r>
              <a:rPr kumimoji="1" lang="en-US" altLang="zh-CN" sz="2400" b="1" i="1" baseline="-25000">
                <a:solidFill>
                  <a:srgbClr val="0000FF"/>
                </a:solidFill>
                <a:latin typeface="Times New Roman" pitchFamily="18" charset="0"/>
                <a:ea typeface="楷体_GB2312"/>
                <a:cs typeface="楷体_GB2312"/>
              </a:rPr>
              <a:t>j</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FF"/>
                </a:solidFill>
                <a:latin typeface="Times New Roman" pitchFamily="18" charset="0"/>
                <a:ea typeface="楷体_GB2312"/>
                <a:cs typeface="楷体_GB2312"/>
              </a:rPr>
              <a:t>j</a:t>
            </a:r>
            <a:r>
              <a:rPr kumimoji="1" lang="en-US" altLang="zh-CN" sz="2400" b="1" i="1" baseline="-25000">
                <a:solidFill>
                  <a:srgbClr val="FF0000"/>
                </a:solidFill>
                <a:latin typeface="Times New Roman" pitchFamily="18" charset="0"/>
                <a:ea typeface="楷体_GB2312"/>
                <a:cs typeface="楷体_GB2312"/>
              </a:rPr>
              <a:t>i</a:t>
            </a:r>
            <a:r>
              <a:rPr kumimoji="1" lang="zh-CN" altLang="en-US" sz="2400" b="1">
                <a:solidFill>
                  <a:srgbClr val="000000"/>
                </a:solidFill>
                <a:latin typeface="Times New Roman" pitchFamily="18" charset="0"/>
                <a:ea typeface="楷体_GB2312"/>
                <a:cs typeface="楷体_GB2312"/>
              </a:rPr>
              <a:t>，则 </a:t>
            </a:r>
            <a:r>
              <a:rPr kumimoji="1" lang="en-US" altLang="zh-CN" sz="2400" b="1">
                <a:solidFill>
                  <a:srgbClr val="FF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25000">
                <a:solidFill>
                  <a:srgbClr val="000000"/>
                </a:solidFill>
                <a:latin typeface="Times New Roman" pitchFamily="18" charset="0"/>
                <a:ea typeface="楷体_GB2312"/>
                <a:cs typeface="楷体_GB2312"/>
              </a:rPr>
              <a:t>ij</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000000"/>
                </a:solidFill>
                <a:latin typeface="Times New Roman" pitchFamily="18" charset="0"/>
                <a:ea typeface="楷体_GB2312"/>
                <a:cs typeface="楷体_GB2312"/>
              </a:rPr>
              <a:t>i</a:t>
            </a:r>
            <a:r>
              <a:rPr kumimoji="1" lang="en-US" altLang="zh-CN" sz="2400" b="1" i="1">
                <a:solidFill>
                  <a:srgbClr val="000000"/>
                </a:solidFill>
                <a:latin typeface="Times New Roman" pitchFamily="18" charset="0"/>
                <a:ea typeface="楷体_GB2312"/>
                <a:cs typeface="楷体_GB2312"/>
              </a:rPr>
              <a:t> x</a:t>
            </a:r>
            <a:r>
              <a:rPr kumimoji="1" lang="en-US" altLang="zh-CN" sz="2400" b="1" i="1" baseline="-25000">
                <a:solidFill>
                  <a:srgbClr val="000000"/>
                </a:solidFill>
                <a:latin typeface="Times New Roman" pitchFamily="18" charset="0"/>
                <a:ea typeface="楷体_GB2312"/>
                <a:cs typeface="楷体_GB2312"/>
              </a:rPr>
              <a:t>j</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FF0000"/>
                </a:solidFill>
                <a:latin typeface="Times New Roman" pitchFamily="18" charset="0"/>
                <a:ea typeface="楷体_GB2312"/>
                <a:cs typeface="楷体_GB2312"/>
              </a:rPr>
              <a:t>i</a:t>
            </a:r>
            <a:r>
              <a:rPr kumimoji="1" lang="en-US" altLang="zh-CN" sz="2400" b="1" i="1" baseline="-25000">
                <a:solidFill>
                  <a:srgbClr val="0000FF"/>
                </a:solidFill>
                <a:latin typeface="Times New Roman" pitchFamily="18" charset="0"/>
                <a:ea typeface="楷体_GB2312"/>
                <a:cs typeface="楷体_GB2312"/>
              </a:rPr>
              <a:t>j</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FF0000"/>
                </a:solidFill>
                <a:latin typeface="Times New Roman" pitchFamily="18" charset="0"/>
                <a:ea typeface="楷体_GB2312"/>
                <a:cs typeface="楷体_GB2312"/>
              </a:rPr>
              <a:t>i</a:t>
            </a:r>
            <a:r>
              <a:rPr kumimoji="1" lang="en-US" altLang="zh-CN" sz="2400" b="1" i="1">
                <a:solidFill>
                  <a:srgbClr val="000000"/>
                </a:solidFill>
                <a:latin typeface="Times New Roman" pitchFamily="18" charset="0"/>
                <a:ea typeface="楷体_GB2312"/>
                <a:cs typeface="楷体_GB2312"/>
              </a:rPr>
              <a:t> x</a:t>
            </a:r>
            <a:r>
              <a:rPr kumimoji="1" lang="en-US" altLang="zh-CN" sz="2400" b="1" i="1" baseline="-25000">
                <a:solidFill>
                  <a:srgbClr val="0000FF"/>
                </a:solidFill>
                <a:latin typeface="Times New Roman" pitchFamily="18" charset="0"/>
                <a:ea typeface="楷体_GB2312"/>
                <a:cs typeface="楷体_GB2312"/>
              </a:rPr>
              <a:t>j</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 a</a:t>
            </a:r>
            <a:r>
              <a:rPr kumimoji="1" lang="en-US" altLang="zh-CN" sz="2400" b="1" i="1" baseline="-25000">
                <a:solidFill>
                  <a:srgbClr val="0000FF"/>
                </a:solidFill>
                <a:latin typeface="Times New Roman" pitchFamily="18" charset="0"/>
                <a:ea typeface="楷体_GB2312"/>
                <a:cs typeface="楷体_GB2312"/>
              </a:rPr>
              <a:t>j</a:t>
            </a:r>
            <a:r>
              <a:rPr kumimoji="1" lang="en-US" altLang="zh-CN" sz="2400" b="1" i="1" baseline="-25000">
                <a:solidFill>
                  <a:srgbClr val="FF0000"/>
                </a:solidFill>
                <a:latin typeface="Times New Roman" pitchFamily="18" charset="0"/>
                <a:ea typeface="楷体_GB2312"/>
                <a:cs typeface="楷体_GB2312"/>
              </a:rPr>
              <a:t>i</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x</a:t>
            </a:r>
            <a:r>
              <a:rPr kumimoji="1" lang="en-US" altLang="zh-CN" sz="2400" b="1" i="1" baseline="-25000">
                <a:solidFill>
                  <a:srgbClr val="FF0000"/>
                </a:solidFill>
                <a:latin typeface="Times New Roman" pitchFamily="18" charset="0"/>
                <a:ea typeface="楷体_GB2312"/>
                <a:cs typeface="楷体_GB2312"/>
              </a:rPr>
              <a:t>i</a:t>
            </a:r>
            <a:r>
              <a:rPr kumimoji="1" lang="en-US" altLang="zh-CN" sz="2400" b="1" i="1">
                <a:solidFill>
                  <a:srgbClr val="000000"/>
                </a:solidFill>
                <a:latin typeface="Times New Roman" pitchFamily="18" charset="0"/>
                <a:ea typeface="楷体_GB2312"/>
                <a:cs typeface="楷体_GB2312"/>
              </a:rPr>
              <a:t> x</a:t>
            </a:r>
            <a:r>
              <a:rPr kumimoji="1" lang="en-US" altLang="zh-CN" sz="2400" b="1" i="1" baseline="-25000">
                <a:solidFill>
                  <a:srgbClr val="0000FF"/>
                </a:solidFill>
                <a:latin typeface="Times New Roman" pitchFamily="18" charset="0"/>
                <a:ea typeface="楷体_GB2312"/>
                <a:cs typeface="楷体_GB2312"/>
              </a:rPr>
              <a:t>j</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，于是</a:t>
            </a:r>
            <a:endParaRPr kumimoji="1" lang="en-US" altLang="zh-CN" sz="2400" b="1">
              <a:solidFill>
                <a:srgbClr val="000000"/>
              </a:solidFill>
              <a:latin typeface="Times New Roman" pitchFamily="18" charset="0"/>
              <a:ea typeface="楷体_GB2312"/>
              <a:cs typeface="楷体_GB2312"/>
            </a:endParaRPr>
          </a:p>
        </p:txBody>
      </p:sp>
      <p:sp>
        <p:nvSpPr>
          <p:cNvPr id="5" name="矩形 4"/>
          <p:cNvSpPr>
            <a:spLocks noChangeArrowheads="1"/>
          </p:cNvSpPr>
          <p:nvPr/>
        </p:nvSpPr>
        <p:spPr bwMode="auto">
          <a:xfrm>
            <a:off x="4357688" y="2728913"/>
            <a:ext cx="928687"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7" name="矩形 6"/>
          <p:cNvSpPr>
            <a:spLocks noChangeArrowheads="1"/>
          </p:cNvSpPr>
          <p:nvPr/>
        </p:nvSpPr>
        <p:spPr bwMode="auto">
          <a:xfrm>
            <a:off x="3400425" y="2214563"/>
            <a:ext cx="642938"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8" name="矩形 7"/>
          <p:cNvSpPr>
            <a:spLocks noChangeArrowheads="1"/>
          </p:cNvSpPr>
          <p:nvPr/>
        </p:nvSpPr>
        <p:spPr bwMode="auto">
          <a:xfrm>
            <a:off x="6157913" y="3700463"/>
            <a:ext cx="1057275"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9" name="矩形 8"/>
          <p:cNvSpPr>
            <a:spLocks noChangeArrowheads="1"/>
          </p:cNvSpPr>
          <p:nvPr/>
        </p:nvSpPr>
        <p:spPr bwMode="auto">
          <a:xfrm>
            <a:off x="3214688" y="1685925"/>
            <a:ext cx="1257300" cy="428625"/>
          </a:xfrm>
          <a:prstGeom prst="rect">
            <a:avLst/>
          </a:prstGeom>
          <a:noFill/>
          <a:ln w="28575" algn="ctr">
            <a:solidFill>
              <a:srgbClr val="0000FF"/>
            </a:solidFill>
            <a:round/>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0" name="矩形 9"/>
          <p:cNvSpPr>
            <a:spLocks noChangeArrowheads="1"/>
          </p:cNvSpPr>
          <p:nvPr/>
        </p:nvSpPr>
        <p:spPr bwMode="auto">
          <a:xfrm>
            <a:off x="4098925" y="2214563"/>
            <a:ext cx="118745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1" name="矩形 10"/>
          <p:cNvSpPr>
            <a:spLocks noChangeArrowheads="1"/>
          </p:cNvSpPr>
          <p:nvPr/>
        </p:nvSpPr>
        <p:spPr bwMode="auto">
          <a:xfrm>
            <a:off x="3143250" y="2728913"/>
            <a:ext cx="1187450" cy="428625"/>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4" name="矩形 13"/>
          <p:cNvSpPr>
            <a:spLocks noChangeArrowheads="1"/>
          </p:cNvSpPr>
          <p:nvPr/>
        </p:nvSpPr>
        <p:spPr bwMode="auto">
          <a:xfrm>
            <a:off x="5286375" y="2214563"/>
            <a:ext cx="1785938" cy="928687"/>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5" name="矩形 14"/>
          <p:cNvSpPr>
            <a:spLocks noChangeArrowheads="1"/>
          </p:cNvSpPr>
          <p:nvPr/>
        </p:nvSpPr>
        <p:spPr bwMode="auto">
          <a:xfrm>
            <a:off x="3157538" y="3214688"/>
            <a:ext cx="3000375" cy="928687"/>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6" name="矩形 15"/>
          <p:cNvSpPr>
            <a:spLocks noChangeArrowheads="1"/>
          </p:cNvSpPr>
          <p:nvPr/>
        </p:nvSpPr>
        <p:spPr bwMode="auto">
          <a:xfrm>
            <a:off x="3395663" y="1214438"/>
            <a:ext cx="3205162" cy="428625"/>
          </a:xfrm>
          <a:prstGeom prst="rect">
            <a:avLst/>
          </a:prstGeom>
          <a:noFill/>
          <a:ln w="28575" algn="ctr">
            <a:solidFill>
              <a:srgbClr val="0000FF"/>
            </a:solidFill>
            <a:round/>
            <a:headEnd/>
            <a:tailEnd/>
          </a:ln>
        </p:spPr>
        <p:txBody>
          <a:bodyPr/>
          <a:lstStyle/>
          <a:p>
            <a:endParaRPr lang="zh-CN" altLang="en-US" b="1">
              <a:solidFill>
                <a:srgbClr val="000000"/>
              </a:solidFill>
              <a:latin typeface="Times New Roman" pitchFamily="18" charset="0"/>
              <a:ea typeface="楷体_GB2312"/>
              <a:cs typeface="楷体_GB2312"/>
            </a:endParaRPr>
          </a:p>
        </p:txBody>
      </p:sp>
      <p:sp>
        <p:nvSpPr>
          <p:cNvPr id="17" name="矩形 16"/>
          <p:cNvSpPr>
            <a:spLocks noChangeArrowheads="1"/>
          </p:cNvSpPr>
          <p:nvPr/>
        </p:nvSpPr>
        <p:spPr bwMode="auto">
          <a:xfrm>
            <a:off x="3071813" y="4286250"/>
            <a:ext cx="1714500" cy="785813"/>
          </a:xfrm>
          <a:prstGeom prst="rect">
            <a:avLst/>
          </a:prstGeom>
          <a:solidFill>
            <a:schemeClr val="bg1"/>
          </a:solidFill>
          <a:ln w="9525">
            <a:noFill/>
            <a:miter lim="800000"/>
            <a:headEnd/>
            <a:tailEnd/>
          </a:ln>
        </p:spPr>
        <p:txBody>
          <a:bodyP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221186">
                                            <p:txEl>
                                              <p:pRg st="0" end="0"/>
                                            </p:txEl>
                                          </p:spTgt>
                                        </p:tgtEl>
                                        <p:attrNameLst>
                                          <p:attrName>style.visibility</p:attrName>
                                        </p:attrNameLst>
                                      </p:cBhvr>
                                      <p:to>
                                        <p:strVal val="visible"/>
                                      </p:to>
                                    </p:set>
                                    <p:animEffect transition="in" filter="slide(fromBottom)">
                                      <p:cBhvr>
                                        <p:cTn id="7" dur="500"/>
                                        <p:tgtEl>
                                          <p:spTgt spid="2211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7106"/>
                                        </p:tgtEl>
                                        <p:attrNameLst>
                                          <p:attrName>style.visibility</p:attrName>
                                        </p:attrNameLst>
                                      </p:cBhvr>
                                      <p:to>
                                        <p:strVal val="visible"/>
                                      </p:to>
                                    </p:set>
                                    <p:animEffect transition="in" filter="wipe(left)">
                                      <p:cBhvr>
                                        <p:cTn id="12" dur="500"/>
                                        <p:tgtEl>
                                          <p:spTgt spid="471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edge">
                                      <p:cBhvr>
                                        <p:cTn id="17" dur="10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22" presetClass="exit" presetSubtype="8" fill="hold" grpId="0" nodeType="withEffect">
                                  <p:stCondLst>
                                    <p:cond delay="0"/>
                                  </p:stCondLst>
                                  <p:childTnLst>
                                    <p:animEffect transition="out" filter="wipe(left)">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22" presetClass="exit" presetSubtype="8" fill="hold" grpId="0" nodeType="withEffect">
                                  <p:stCondLst>
                                    <p:cond delay="0"/>
                                  </p:stCondLst>
                                  <p:childTnLst>
                                    <p:animEffect transition="out" filter="wipe(left)">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22" presetClass="exit" presetSubtype="8" fill="hold" grpId="0"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edge">
                                      <p:cBhvr>
                                        <p:cTn id="36" dur="1000"/>
                                        <p:tgtEl>
                                          <p:spTgt spid="9"/>
                                        </p:tgtEl>
                                      </p:cBhvr>
                                    </p:animEffec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xit" presetSubtype="8" fill="hold" grpId="0" nodeType="clickEffect">
                                  <p:stCondLst>
                                    <p:cond delay="0"/>
                                  </p:stCondLst>
                                  <p:childTnLst>
                                    <p:animEffect transition="out" filter="wipe(left)">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22" presetClass="exit" presetSubtype="8" fill="hold" grpId="0" nodeType="withEffect">
                                  <p:stCondLst>
                                    <p:cond delay="0"/>
                                  </p:stCondLst>
                                  <p:childTnLst>
                                    <p:animEffect transition="out" filter="wipe(left)">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xit" presetSubtype="8" fill="hold" grpId="0" nodeType="clickEffect">
                                  <p:stCondLst>
                                    <p:cond delay="0"/>
                                  </p:stCondLst>
                                  <p:childTnLst>
                                    <p:animEffect transition="out" filter="wipe(left)">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22" presetClass="exit" presetSubtype="8" fill="hold" grpId="0" nodeType="withEffect">
                                  <p:stCondLst>
                                    <p:cond delay="0"/>
                                  </p:stCondLst>
                                  <p:childTnLst>
                                    <p:animEffect transition="out" filter="wipe(left)">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xit" presetSubtype="8" fill="hold" grpId="0" nodeType="clickEffect">
                                  <p:stCondLst>
                                    <p:cond delay="0"/>
                                  </p:stCondLst>
                                  <p:childTnLst>
                                    <p:animEffect transition="out" filter="wipe(left)">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7" grpId="0" animBg="1"/>
      <p:bldP spid="8" grpId="0" animBg="1"/>
      <p:bldP spid="9" grpId="0" animBg="1"/>
      <p:bldP spid="10" grpId="0" animBg="1"/>
      <p:bldP spid="11" grpId="0" animBg="1"/>
      <p:bldP spid="14" grpId="0" animBg="1"/>
      <p:bldP spid="15" grpId="0" animBg="1"/>
      <p:bldP spid="16" grpId="0" animBg="1"/>
      <p:bldP spid="16" grpId="1" animBg="1"/>
      <p:bldP spid="17" grpId="0" animBg="1"/>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9"/>
          <p:cNvGraphicFramePr>
            <a:graphicFrameLocks noChangeAspect="1"/>
          </p:cNvGraphicFramePr>
          <p:nvPr/>
        </p:nvGraphicFramePr>
        <p:xfrm>
          <a:off x="455613" y="428625"/>
          <a:ext cx="6086475" cy="1955800"/>
        </p:xfrm>
        <a:graphic>
          <a:graphicData uri="http://schemas.openxmlformats.org/presentationml/2006/ole">
            <mc:AlternateContent xmlns:mc="http://schemas.openxmlformats.org/markup-compatibility/2006">
              <mc:Choice xmlns:v="urn:schemas-microsoft-com:vml" Requires="v">
                <p:oleObj spid="_x0000_s359545" name="Equation" r:id="rId3" imgW="3048000" imgH="977900" progId="">
                  <p:embed/>
                </p:oleObj>
              </mc:Choice>
              <mc:Fallback>
                <p:oleObj name="Equation" r:id="rId3" imgW="3048000" imgH="977900" progId="">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3" y="428625"/>
                        <a:ext cx="6086475" cy="195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6" name="Object 10"/>
          <p:cNvGraphicFramePr>
            <a:graphicFrameLocks noChangeAspect="1"/>
          </p:cNvGraphicFramePr>
          <p:nvPr/>
        </p:nvGraphicFramePr>
        <p:xfrm>
          <a:off x="2746375" y="473075"/>
          <a:ext cx="3625850" cy="457200"/>
        </p:xfrm>
        <a:graphic>
          <a:graphicData uri="http://schemas.openxmlformats.org/presentationml/2006/ole">
            <mc:AlternateContent xmlns:mc="http://schemas.openxmlformats.org/markup-compatibility/2006">
              <mc:Choice xmlns:v="urn:schemas-microsoft-com:vml" Requires="v">
                <p:oleObj spid="_x0000_s359546" name="Equation" r:id="rId5" imgW="1447747" imgH="175349" progId="">
                  <p:embed/>
                </p:oleObj>
              </mc:Choice>
              <mc:Fallback>
                <p:oleObj name="Equation" r:id="rId5" imgW="1447747" imgH="175349" progI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6375" y="473075"/>
                        <a:ext cx="3625850" cy="457200"/>
                      </a:xfrm>
                      <a:prstGeom prst="rect">
                        <a:avLst/>
                      </a:prstGeom>
                      <a:solidFill>
                        <a:schemeClr val="bg1"/>
                      </a:solidFill>
                    </p:spPr>
                  </p:pic>
                </p:oleObj>
              </mc:Fallback>
            </mc:AlternateContent>
          </a:graphicData>
        </a:graphic>
      </p:graphicFrame>
      <p:graphicFrame>
        <p:nvGraphicFramePr>
          <p:cNvPr id="49157" name="Object 11"/>
          <p:cNvGraphicFramePr>
            <a:graphicFrameLocks noChangeAspect="1"/>
          </p:cNvGraphicFramePr>
          <p:nvPr/>
        </p:nvGraphicFramePr>
        <p:xfrm>
          <a:off x="2603500" y="973138"/>
          <a:ext cx="3854450" cy="457200"/>
        </p:xfrm>
        <a:graphic>
          <a:graphicData uri="http://schemas.openxmlformats.org/presentationml/2006/ole">
            <mc:AlternateContent xmlns:mc="http://schemas.openxmlformats.org/markup-compatibility/2006">
              <mc:Choice xmlns:v="urn:schemas-microsoft-com:vml" Requires="v">
                <p:oleObj spid="_x0000_s359547" name="Equation" r:id="rId7" imgW="1539311" imgH="175349" progId="">
                  <p:embed/>
                </p:oleObj>
              </mc:Choice>
              <mc:Fallback>
                <p:oleObj name="Equation" r:id="rId7" imgW="1539311" imgH="175349" progId="">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3500" y="973138"/>
                        <a:ext cx="3854450" cy="457200"/>
                      </a:xfrm>
                      <a:prstGeom prst="rect">
                        <a:avLst/>
                      </a:prstGeom>
                      <a:solidFill>
                        <a:schemeClr val="bg1"/>
                      </a:solidFill>
                    </p:spPr>
                  </p:pic>
                </p:oleObj>
              </mc:Fallback>
            </mc:AlternateContent>
          </a:graphicData>
        </a:graphic>
      </p:graphicFrame>
      <p:graphicFrame>
        <p:nvGraphicFramePr>
          <p:cNvPr id="49158" name="Object 12"/>
          <p:cNvGraphicFramePr>
            <a:graphicFrameLocks noChangeAspect="1"/>
          </p:cNvGraphicFramePr>
          <p:nvPr/>
        </p:nvGraphicFramePr>
        <p:xfrm>
          <a:off x="2600325" y="1943100"/>
          <a:ext cx="3905250" cy="457200"/>
        </p:xfrm>
        <a:graphic>
          <a:graphicData uri="http://schemas.openxmlformats.org/presentationml/2006/ole">
            <mc:AlternateContent xmlns:mc="http://schemas.openxmlformats.org/markup-compatibility/2006">
              <mc:Choice xmlns:v="urn:schemas-microsoft-com:vml" Requires="v">
                <p:oleObj spid="_x0000_s359548" name="Equation" r:id="rId9" imgW="1554428" imgH="175349" progId="">
                  <p:embed/>
                </p:oleObj>
              </mc:Choice>
              <mc:Fallback>
                <p:oleObj name="Equation" r:id="rId9" imgW="1554428" imgH="175349" progId="">
                  <p:embed/>
                  <p:pic>
                    <p:nvPicPr>
                      <p:cNvPr id="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0325" y="1943100"/>
                        <a:ext cx="3905250" cy="457200"/>
                      </a:xfrm>
                      <a:prstGeom prst="rect">
                        <a:avLst/>
                      </a:prstGeom>
                      <a:solidFill>
                        <a:schemeClr val="bg1"/>
                      </a:solidFill>
                    </p:spPr>
                  </p:pic>
                </p:oleObj>
              </mc:Fallback>
            </mc:AlternateContent>
          </a:graphicData>
        </a:graphic>
      </p:graphicFrame>
      <p:graphicFrame>
        <p:nvGraphicFramePr>
          <p:cNvPr id="49159" name="Object 13"/>
          <p:cNvGraphicFramePr>
            <a:graphicFrameLocks noChangeAspect="1"/>
          </p:cNvGraphicFramePr>
          <p:nvPr/>
        </p:nvGraphicFramePr>
        <p:xfrm>
          <a:off x="2514600" y="2544763"/>
          <a:ext cx="5527675" cy="1879600"/>
        </p:xfrm>
        <a:graphic>
          <a:graphicData uri="http://schemas.openxmlformats.org/presentationml/2006/ole">
            <mc:AlternateContent xmlns:mc="http://schemas.openxmlformats.org/markup-compatibility/2006">
              <mc:Choice xmlns:v="urn:schemas-microsoft-com:vml" Requires="v">
                <p:oleObj spid="_x0000_s359549" name="Equation" r:id="rId11" imgW="2768600" imgH="939800" progId="">
                  <p:embed/>
                </p:oleObj>
              </mc:Choice>
              <mc:Fallback>
                <p:oleObj name="Equation" r:id="rId11" imgW="2768600" imgH="939800" progId="">
                  <p:embed/>
                  <p:pic>
                    <p:nvPicPr>
                      <p:cNvPr id="0"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4600" y="2544763"/>
                        <a:ext cx="5527675"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60" name="Object 14"/>
          <p:cNvGraphicFramePr>
            <a:graphicFrameLocks noChangeAspect="1"/>
          </p:cNvGraphicFramePr>
          <p:nvPr/>
        </p:nvGraphicFramePr>
        <p:xfrm>
          <a:off x="2514600" y="4594225"/>
          <a:ext cx="5376863" cy="1879600"/>
        </p:xfrm>
        <a:graphic>
          <a:graphicData uri="http://schemas.openxmlformats.org/presentationml/2006/ole">
            <mc:AlternateContent xmlns:mc="http://schemas.openxmlformats.org/markup-compatibility/2006">
              <mc:Choice xmlns:v="urn:schemas-microsoft-com:vml" Requires="v">
                <p:oleObj spid="_x0000_s359550" name="Equation" r:id="rId13" imgW="2692400" imgH="939800" progId="">
                  <p:embed/>
                </p:oleObj>
              </mc:Choice>
              <mc:Fallback>
                <p:oleObj name="Equation" r:id="rId13" imgW="2692400" imgH="939800" progId="">
                  <p:embed/>
                  <p:pic>
                    <p:nvPicPr>
                      <p:cNvPr id="0"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4600" y="4594225"/>
                        <a:ext cx="5376863"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61" name="Object 15"/>
          <p:cNvGraphicFramePr>
            <a:graphicFrameLocks noChangeAspect="1"/>
          </p:cNvGraphicFramePr>
          <p:nvPr/>
        </p:nvGraphicFramePr>
        <p:xfrm>
          <a:off x="2514600" y="6237288"/>
          <a:ext cx="1065213" cy="406400"/>
        </p:xfrm>
        <a:graphic>
          <a:graphicData uri="http://schemas.openxmlformats.org/presentationml/2006/ole">
            <mc:AlternateContent xmlns:mc="http://schemas.openxmlformats.org/markup-compatibility/2006">
              <mc:Choice xmlns:v="urn:schemas-microsoft-com:vml" Requires="v">
                <p:oleObj spid="_x0000_s359551" name="Equation" r:id="rId15" imgW="533169" imgH="203112" progId="">
                  <p:embed/>
                </p:oleObj>
              </mc:Choice>
              <mc:Fallback>
                <p:oleObj name="Equation" r:id="rId15" imgW="533169" imgH="203112" progId="">
                  <p:embed/>
                  <p:pic>
                    <p:nvPicPr>
                      <p:cNvPr id="0" name="Picture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14600" y="6237288"/>
                        <a:ext cx="10652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9" name="云形标注 16"/>
          <p:cNvSpPr>
            <a:spLocks noChangeArrowheads="1"/>
          </p:cNvSpPr>
          <p:nvPr/>
        </p:nvSpPr>
        <p:spPr bwMode="auto">
          <a:xfrm>
            <a:off x="2571750" y="3857625"/>
            <a:ext cx="1857375" cy="1000125"/>
          </a:xfrm>
          <a:prstGeom prst="cloudCallout">
            <a:avLst>
              <a:gd name="adj1" fmla="val 47736"/>
              <a:gd name="adj2" fmla="val 79431"/>
            </a:avLst>
          </a:prstGeom>
          <a:solidFill>
            <a:srgbClr val="FFFF99"/>
          </a:solidFill>
          <a:ln w="28575" algn="ctr">
            <a:solidFill>
              <a:srgbClr val="00CC00"/>
            </a:solidFill>
            <a:round/>
            <a:headEnd/>
            <a:tailEnd/>
          </a:ln>
        </p:spPr>
        <p:txBody>
          <a:bodyPr anchor="ctr"/>
          <a:lstStyle/>
          <a:p>
            <a:pPr algn="ctr"/>
            <a:r>
              <a:rPr lang="zh-CN" altLang="en-US" sz="2400" b="1">
                <a:solidFill>
                  <a:srgbClr val="000000"/>
                </a:solidFill>
                <a:latin typeface="Times New Roman" pitchFamily="18" charset="0"/>
                <a:ea typeface="楷体_GB2312"/>
                <a:cs typeface="楷体_GB2312"/>
              </a:rPr>
              <a:t>对称阵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wipe(left)">
                                      <p:cBhvr>
                                        <p:cTn id="7" dur="500"/>
                                        <p:tgtEl>
                                          <p:spTgt spid="49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9156"/>
                                        </p:tgtEl>
                                        <p:attrNameLst>
                                          <p:attrName>style.visibility</p:attrName>
                                        </p:attrNameLst>
                                      </p:cBhvr>
                                      <p:to>
                                        <p:strVal val="visible"/>
                                      </p:to>
                                    </p:set>
                                    <p:animEffect transition="in" filter="wipe(left)">
                                      <p:cBhvr>
                                        <p:cTn id="12" dur="500"/>
                                        <p:tgtEl>
                                          <p:spTgt spid="491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9157"/>
                                        </p:tgtEl>
                                        <p:attrNameLst>
                                          <p:attrName>style.visibility</p:attrName>
                                        </p:attrNameLst>
                                      </p:cBhvr>
                                      <p:to>
                                        <p:strVal val="visible"/>
                                      </p:to>
                                    </p:set>
                                    <p:animEffect transition="in" filter="wipe(left)">
                                      <p:cBhvr>
                                        <p:cTn id="17" dur="500"/>
                                        <p:tgtEl>
                                          <p:spTgt spid="491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9158"/>
                                        </p:tgtEl>
                                        <p:attrNameLst>
                                          <p:attrName>style.visibility</p:attrName>
                                        </p:attrNameLst>
                                      </p:cBhvr>
                                      <p:to>
                                        <p:strVal val="visible"/>
                                      </p:to>
                                    </p:set>
                                    <p:animEffect transition="in" filter="wipe(left)">
                                      <p:cBhvr>
                                        <p:cTn id="22" dur="500"/>
                                        <p:tgtEl>
                                          <p:spTgt spid="491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9159"/>
                                        </p:tgtEl>
                                        <p:attrNameLst>
                                          <p:attrName>style.visibility</p:attrName>
                                        </p:attrNameLst>
                                      </p:cBhvr>
                                      <p:to>
                                        <p:strVal val="visible"/>
                                      </p:to>
                                    </p:set>
                                    <p:animEffect transition="in" filter="wipe(left)">
                                      <p:cBhvr>
                                        <p:cTn id="27" dur="500"/>
                                        <p:tgtEl>
                                          <p:spTgt spid="491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9160"/>
                                        </p:tgtEl>
                                        <p:attrNameLst>
                                          <p:attrName>style.visibility</p:attrName>
                                        </p:attrNameLst>
                                      </p:cBhvr>
                                      <p:to>
                                        <p:strVal val="visible"/>
                                      </p:to>
                                    </p:set>
                                    <p:animEffect transition="in" filter="wipe(left)">
                                      <p:cBhvr>
                                        <p:cTn id="32" dur="500"/>
                                        <p:tgtEl>
                                          <p:spTgt spid="491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5129"/>
                                        </p:tgtEl>
                                        <p:attrNameLst>
                                          <p:attrName>style.visibility</p:attrName>
                                        </p:attrNameLst>
                                      </p:cBhvr>
                                      <p:to>
                                        <p:strVal val="visible"/>
                                      </p:to>
                                    </p:set>
                                    <p:animEffect transition="in" filter="strips(downRight)">
                                      <p:cBhvr>
                                        <p:cTn id="37" dur="500"/>
                                        <p:tgtEl>
                                          <p:spTgt spid="51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9161"/>
                                        </p:tgtEl>
                                        <p:attrNameLst>
                                          <p:attrName>style.visibility</p:attrName>
                                        </p:attrNameLst>
                                      </p:cBhvr>
                                      <p:to>
                                        <p:strVal val="visible"/>
                                      </p:to>
                                    </p:set>
                                    <p:animEffect transition="in" filter="wipe(left)">
                                      <p:cBhvr>
                                        <p:cTn id="42" dur="500"/>
                                        <p:tgtEl>
                                          <p:spTgt spid="49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animBg="1"/>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0452" name="Object 4"/>
          <p:cNvGraphicFramePr>
            <a:graphicFrameLocks noChangeAspect="1"/>
          </p:cNvGraphicFramePr>
          <p:nvPr/>
        </p:nvGraphicFramePr>
        <p:xfrm>
          <a:off x="455613" y="455613"/>
          <a:ext cx="7445375" cy="1879600"/>
        </p:xfrm>
        <a:graphic>
          <a:graphicData uri="http://schemas.openxmlformats.org/presentationml/2006/ole">
            <mc:AlternateContent xmlns:mc="http://schemas.openxmlformats.org/markup-compatibility/2006">
              <mc:Choice xmlns:v="urn:schemas-microsoft-com:vml" Requires="v">
                <p:oleObj spid="_x0000_s360484" name="Equation" r:id="rId3" imgW="3721100" imgH="939800" progId="">
                  <p:embed/>
                </p:oleObj>
              </mc:Choice>
              <mc:Fallback>
                <p:oleObj name="Equation" r:id="rId3" imgW="3721100" imgH="9398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3" y="455613"/>
                        <a:ext cx="7445375"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0453" name="Object 5"/>
          <p:cNvGraphicFramePr>
            <a:graphicFrameLocks noChangeAspect="1"/>
          </p:cNvGraphicFramePr>
          <p:nvPr/>
        </p:nvGraphicFramePr>
        <p:xfrm>
          <a:off x="3995738" y="3298825"/>
          <a:ext cx="3203575" cy="1643063"/>
        </p:xfrm>
        <a:graphic>
          <a:graphicData uri="http://schemas.openxmlformats.org/presentationml/2006/ole">
            <mc:AlternateContent xmlns:mc="http://schemas.openxmlformats.org/markup-compatibility/2006">
              <mc:Choice xmlns:v="urn:schemas-microsoft-com:vml" Requires="v">
                <p:oleObj spid="_x0000_s360485" name="Equation" r:id="rId5" imgW="1600200" imgH="939800" progId="">
                  <p:embed/>
                </p:oleObj>
              </mc:Choice>
              <mc:Fallback>
                <p:oleObj name="Equation" r:id="rId5" imgW="1600200" imgH="9398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3298825"/>
                        <a:ext cx="3203575" cy="164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60" name="Rectangle 12"/>
          <p:cNvSpPr>
            <a:spLocks noChangeArrowheads="1"/>
          </p:cNvSpPr>
          <p:nvPr/>
        </p:nvSpPr>
        <p:spPr bwMode="auto">
          <a:xfrm>
            <a:off x="1633538" y="5276850"/>
            <a:ext cx="5853112" cy="822325"/>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对称阵</a:t>
            </a:r>
            <a:r>
              <a:rPr kumimoji="1" lang="zh-CN" altLang="en-US" sz="2400" b="1" i="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楷体_GB2312"/>
                <a:ea typeface="楷体_GB2312"/>
                <a:cs typeface="楷体_GB2312"/>
              </a:rPr>
              <a:t>的秩也叫做</a:t>
            </a:r>
            <a:r>
              <a:rPr kumimoji="1" lang="zh-CN" altLang="en-US" sz="2400" b="1">
                <a:solidFill>
                  <a:srgbClr val="FF0000"/>
                </a:solidFill>
                <a:latin typeface="楷体_GB2312"/>
                <a:ea typeface="楷体_GB2312"/>
                <a:cs typeface="楷体_GB2312"/>
              </a:rPr>
              <a:t>二次型</a:t>
            </a:r>
            <a:r>
              <a:rPr kumimoji="1" lang="zh-CN" altLang="en-US" sz="2400" b="1" i="1">
                <a:solidFill>
                  <a:srgbClr val="FF0000"/>
                </a:solidFill>
                <a:latin typeface="Times New Roman" pitchFamily="18" charset="0"/>
                <a:ea typeface="楷体_GB2312"/>
                <a:cs typeface="楷体_GB2312"/>
              </a:rPr>
              <a:t> </a:t>
            </a:r>
            <a:r>
              <a:rPr kumimoji="1" lang="en-US" altLang="zh-CN" sz="2400" b="1" i="1">
                <a:solidFill>
                  <a:srgbClr val="FF0000"/>
                </a:solidFill>
                <a:latin typeface="Times New Roman" pitchFamily="18" charset="0"/>
                <a:ea typeface="楷体_GB2312"/>
                <a:cs typeface="楷体_GB2312"/>
              </a:rPr>
              <a:t>f </a:t>
            </a:r>
            <a:r>
              <a:rPr kumimoji="1" lang="zh-CN" altLang="en-US" sz="2400" b="1">
                <a:solidFill>
                  <a:srgbClr val="FF0000"/>
                </a:solidFill>
                <a:latin typeface="楷体_GB2312"/>
                <a:ea typeface="楷体_GB2312"/>
                <a:cs typeface="楷体_GB2312"/>
              </a:rPr>
              <a:t>的秩</a:t>
            </a:r>
            <a:r>
              <a:rPr kumimoji="1" lang="zh-CN" altLang="en-US" sz="2400" b="1">
                <a:solidFill>
                  <a:srgbClr val="000000"/>
                </a:solidFill>
                <a:latin typeface="楷体_GB2312"/>
                <a:ea typeface="楷体_GB2312"/>
                <a:cs typeface="楷体_GB2312"/>
              </a:rPr>
              <a:t>．</a:t>
            </a:r>
          </a:p>
          <a:p>
            <a:r>
              <a:rPr kumimoji="1" lang="zh-CN" altLang="en-US" sz="2400" b="1">
                <a:solidFill>
                  <a:srgbClr val="0000FF"/>
                </a:solidFill>
                <a:latin typeface="楷体_GB2312"/>
                <a:ea typeface="楷体_GB2312"/>
                <a:cs typeface="楷体_GB2312"/>
              </a:rPr>
              <a:t>线性变换与矩阵之间存在着一一对应关系</a:t>
            </a:r>
            <a:r>
              <a:rPr kumimoji="1" lang="en-US" altLang="zh-CN" sz="2400" b="1">
                <a:solidFill>
                  <a:srgbClr val="0000FF"/>
                </a:solidFill>
                <a:latin typeface="楷体_GB2312"/>
                <a:ea typeface="楷体_GB2312"/>
                <a:cs typeface="楷体_GB2312"/>
              </a:rPr>
              <a:t>.</a:t>
            </a:r>
          </a:p>
        </p:txBody>
      </p:sp>
      <p:sp>
        <p:nvSpPr>
          <p:cNvPr id="64525" name="AutoShape 13"/>
          <p:cNvSpPr>
            <a:spLocks noChangeArrowheads="1"/>
          </p:cNvSpPr>
          <p:nvPr/>
        </p:nvSpPr>
        <p:spPr bwMode="auto">
          <a:xfrm>
            <a:off x="5699125" y="2611438"/>
            <a:ext cx="457200" cy="457200"/>
          </a:xfrm>
          <a:prstGeom prst="upDownArrow">
            <a:avLst>
              <a:gd name="adj1" fmla="val 50000"/>
              <a:gd name="adj2" fmla="val 20000"/>
            </a:avLst>
          </a:prstGeom>
          <a:solidFill>
            <a:schemeClr val="accent1"/>
          </a:solidFill>
          <a:ln w="9525">
            <a:solidFill>
              <a:schemeClr val="tx1"/>
            </a:solid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64526" name="AutoShape 14"/>
          <p:cNvSpPr>
            <a:spLocks noChangeArrowheads="1"/>
          </p:cNvSpPr>
          <p:nvPr/>
        </p:nvSpPr>
        <p:spPr bwMode="auto">
          <a:xfrm>
            <a:off x="1690688" y="1989138"/>
            <a:ext cx="2160587" cy="1152525"/>
          </a:xfrm>
          <a:prstGeom prst="cloudCallout">
            <a:avLst>
              <a:gd name="adj1" fmla="val -45810"/>
              <a:gd name="adj2" fmla="val -78514"/>
            </a:avLst>
          </a:prstGeom>
          <a:solidFill>
            <a:srgbClr val="FFFF99"/>
          </a:solidFill>
          <a:ln w="28575">
            <a:solidFill>
              <a:srgbClr val="00CC00"/>
            </a:solidFill>
            <a:round/>
            <a:headEnd/>
            <a:tailEnd/>
          </a:ln>
        </p:spPr>
        <p:txBody>
          <a:bodyPr anchor="ctr"/>
          <a:lstStyle/>
          <a:p>
            <a:pPr algn="ctr"/>
            <a:r>
              <a:rPr lang="zh-CN" altLang="en-US" sz="2400" b="1">
                <a:solidFill>
                  <a:srgbClr val="000000"/>
                </a:solidFill>
                <a:latin typeface="Times New Roman" pitchFamily="18" charset="0"/>
                <a:ea typeface="楷体_GB2312"/>
                <a:cs typeface="楷体_GB2312"/>
              </a:rPr>
              <a:t>对称阵的</a:t>
            </a:r>
          </a:p>
          <a:p>
            <a:pPr algn="ctr"/>
            <a:r>
              <a:rPr lang="zh-CN" altLang="en-US" sz="2400" b="1">
                <a:solidFill>
                  <a:srgbClr val="000000"/>
                </a:solidFill>
                <a:latin typeface="Times New Roman" pitchFamily="18" charset="0"/>
                <a:ea typeface="楷体_GB2312"/>
                <a:cs typeface="楷体_GB2312"/>
              </a:rPr>
              <a:t>二次型</a:t>
            </a:r>
            <a:endParaRPr lang="en-US" altLang="zh-CN" sz="2400" b="1">
              <a:solidFill>
                <a:srgbClr val="000000"/>
              </a:solidFill>
              <a:latin typeface="Times New Roman" pitchFamily="18" charset="0"/>
              <a:ea typeface="楷体_GB2312"/>
              <a:cs typeface="楷体_GB2312"/>
            </a:endParaRPr>
          </a:p>
        </p:txBody>
      </p:sp>
      <p:sp>
        <p:nvSpPr>
          <p:cNvPr id="64527" name="AutoShape 15"/>
          <p:cNvSpPr>
            <a:spLocks noChangeArrowheads="1"/>
          </p:cNvSpPr>
          <p:nvPr/>
        </p:nvSpPr>
        <p:spPr bwMode="auto">
          <a:xfrm>
            <a:off x="1690688" y="3573463"/>
            <a:ext cx="2160587" cy="1152525"/>
          </a:xfrm>
          <a:prstGeom prst="cloudCallout">
            <a:avLst>
              <a:gd name="adj1" fmla="val 64991"/>
              <a:gd name="adj2" fmla="val 48759"/>
            </a:avLst>
          </a:prstGeom>
          <a:solidFill>
            <a:srgbClr val="FFFF99"/>
          </a:solidFill>
          <a:ln w="28575">
            <a:solidFill>
              <a:srgbClr val="00CC00"/>
            </a:solidFill>
            <a:round/>
            <a:headEnd/>
            <a:tailEnd/>
          </a:ln>
        </p:spPr>
        <p:txBody>
          <a:bodyPr anchor="ctr"/>
          <a:lstStyle/>
          <a:p>
            <a:pPr algn="ctr"/>
            <a:r>
              <a:rPr lang="zh-CN" altLang="en-US" sz="2400" b="1">
                <a:solidFill>
                  <a:srgbClr val="000000"/>
                </a:solidFill>
                <a:latin typeface="Times New Roman" pitchFamily="18" charset="0"/>
                <a:ea typeface="楷体_GB2312"/>
                <a:cs typeface="楷体_GB2312"/>
              </a:rPr>
              <a:t>二次型</a:t>
            </a:r>
          </a:p>
          <a:p>
            <a:pPr algn="ctr"/>
            <a:r>
              <a:rPr lang="zh-CN" altLang="en-US" sz="2400" b="1">
                <a:solidFill>
                  <a:srgbClr val="000000"/>
                </a:solidFill>
                <a:latin typeface="Times New Roman" pitchFamily="18" charset="0"/>
                <a:ea typeface="楷体_GB2312"/>
                <a:cs typeface="楷体_GB2312"/>
              </a:rPr>
              <a:t>的矩阵</a:t>
            </a:r>
            <a:endParaRPr lang="en-US" altLang="zh-CN" sz="2400" b="1">
              <a:solidFill>
                <a:srgbClr val="000000"/>
              </a:solidFill>
              <a:latin typeface="Times New Roman" pitchFamily="18" charset="0"/>
              <a:ea typeface="楷体_GB2312"/>
              <a:cs typeface="楷体_GB231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4525"/>
                                        </p:tgtEl>
                                        <p:attrNameLst>
                                          <p:attrName>style.visibility</p:attrName>
                                        </p:attrNameLst>
                                      </p:cBhvr>
                                      <p:to>
                                        <p:strVal val="visible"/>
                                      </p:to>
                                    </p:set>
                                    <p:animEffect transition="in" filter="box(in)">
                                      <p:cBhvr>
                                        <p:cTn id="7" dur="500"/>
                                        <p:tgtEl>
                                          <p:spTgt spid="645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9" fill="hold" grpId="0" nodeType="clickEffect">
                                  <p:stCondLst>
                                    <p:cond delay="0"/>
                                  </p:stCondLst>
                                  <p:childTnLst>
                                    <p:set>
                                      <p:cBhvr>
                                        <p:cTn id="11" dur="1" fill="hold">
                                          <p:stCondLst>
                                            <p:cond delay="0"/>
                                          </p:stCondLst>
                                        </p:cTn>
                                        <p:tgtEl>
                                          <p:spTgt spid="64526"/>
                                        </p:tgtEl>
                                        <p:attrNameLst>
                                          <p:attrName>style.visibility</p:attrName>
                                        </p:attrNameLst>
                                      </p:cBhvr>
                                      <p:to>
                                        <p:strVal val="visible"/>
                                      </p:to>
                                    </p:set>
                                    <p:animEffect transition="in" filter="strips(upLeft)">
                                      <p:cBhvr>
                                        <p:cTn id="12" dur="500"/>
                                        <p:tgtEl>
                                          <p:spTgt spid="645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4527"/>
                                        </p:tgtEl>
                                        <p:attrNameLst>
                                          <p:attrName>style.visibility</p:attrName>
                                        </p:attrNameLst>
                                      </p:cBhvr>
                                      <p:to>
                                        <p:strVal val="visible"/>
                                      </p:to>
                                    </p:set>
                                    <p:animEffect transition="in" filter="strips(downRight)">
                                      <p:cBhvr>
                                        <p:cTn id="17" dur="500"/>
                                        <p:tgtEl>
                                          <p:spTgt spid="645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9" presetClass="entr" presetSubtype="0" accel="100000" fill="hold" grpId="0" nodeType="clickEffect">
                                  <p:stCondLst>
                                    <p:cond delay="0"/>
                                  </p:stCondLst>
                                  <p:childTnLst>
                                    <p:set>
                                      <p:cBhvr>
                                        <p:cTn id="21" dur="1" fill="hold">
                                          <p:stCondLst>
                                            <p:cond delay="0"/>
                                          </p:stCondLst>
                                        </p:cTn>
                                        <p:tgtEl>
                                          <p:spTgt spid="78860">
                                            <p:txEl>
                                              <p:pRg st="0" end="0"/>
                                            </p:txEl>
                                          </p:spTgt>
                                        </p:tgtEl>
                                        <p:attrNameLst>
                                          <p:attrName>style.visibility</p:attrName>
                                        </p:attrNameLst>
                                      </p:cBhvr>
                                      <p:to>
                                        <p:strVal val="visible"/>
                                      </p:to>
                                    </p:set>
                                    <p:anim calcmode="lin" valueType="num">
                                      <p:cBhvr>
                                        <p:cTn id="22" dur="500" fill="hold"/>
                                        <p:tgtEl>
                                          <p:spTgt spid="78860">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3" dur="500" fill="hold"/>
                                        <p:tgtEl>
                                          <p:spTgt spid="78860">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4" dur="500" fill="hold"/>
                                        <p:tgtEl>
                                          <p:spTgt spid="78860">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25" dur="500" fill="hold"/>
                                        <p:tgtEl>
                                          <p:spTgt spid="7886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39" presetClass="entr" presetSubtype="0" accel="100000" fill="hold" grpId="0" nodeType="clickEffect">
                                  <p:stCondLst>
                                    <p:cond delay="0"/>
                                  </p:stCondLst>
                                  <p:childTnLst>
                                    <p:set>
                                      <p:cBhvr>
                                        <p:cTn id="29" dur="1" fill="hold">
                                          <p:stCondLst>
                                            <p:cond delay="0"/>
                                          </p:stCondLst>
                                        </p:cTn>
                                        <p:tgtEl>
                                          <p:spTgt spid="78860">
                                            <p:txEl>
                                              <p:pRg st="1" end="1"/>
                                            </p:txEl>
                                          </p:spTgt>
                                        </p:tgtEl>
                                        <p:attrNameLst>
                                          <p:attrName>style.visibility</p:attrName>
                                        </p:attrNameLst>
                                      </p:cBhvr>
                                      <p:to>
                                        <p:strVal val="visible"/>
                                      </p:to>
                                    </p:set>
                                    <p:anim calcmode="lin" valueType="num">
                                      <p:cBhvr>
                                        <p:cTn id="30" dur="500" fill="hold"/>
                                        <p:tgtEl>
                                          <p:spTgt spid="78860">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1" dur="500" fill="hold"/>
                                        <p:tgtEl>
                                          <p:spTgt spid="78860">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2" dur="500" fill="hold"/>
                                        <p:tgtEl>
                                          <p:spTgt spid="78860">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33" dur="500" fill="hold"/>
                                        <p:tgtEl>
                                          <p:spTgt spid="7886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0" grpId="0" build="allAtOnce"/>
      <p:bldP spid="64525" grpId="0" animBg="1"/>
      <p:bldP spid="64526" grpId="0" animBg="1"/>
      <p:bldP spid="64527" grpId="0" animBg="1"/>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449263" y="455613"/>
            <a:ext cx="8231187" cy="5715000"/>
          </a:xfrm>
          <a:prstGeom prst="rect">
            <a:avLst/>
          </a:prstGeom>
          <a:noFill/>
          <a:ln w="9525">
            <a:no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对于二次型，寻找可逆的线性变换</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使二次型只含平方项，即</a:t>
            </a:r>
            <a:endParaRPr kumimoji="1" lang="en-US" altLang="zh-CN" sz="2400" b="1">
              <a:solidFill>
                <a:srgbClr val="000000"/>
              </a:solidFill>
              <a:latin typeface="Times New Roman" pitchFamily="18" charset="0"/>
              <a:ea typeface="楷体_GB2312"/>
              <a:cs typeface="楷体_GB2312"/>
            </a:endParaRPr>
          </a:p>
          <a:p>
            <a:pPr marL="342900" indent="-342900" algn="ctr">
              <a:lnSpc>
                <a:spcPct val="110000"/>
              </a:lnSpc>
              <a:spcBef>
                <a:spcPct val="20000"/>
              </a:spcBef>
              <a:buClr>
                <a:srgbClr val="0000FF"/>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f</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baseline="-25000">
                <a:solidFill>
                  <a:srgbClr val="000000"/>
                </a:solidFill>
                <a:latin typeface="Times New Roman" pitchFamily="18" charset="0"/>
                <a:ea typeface="楷体_GB2312"/>
                <a:cs typeface="楷体_GB2312"/>
              </a:rPr>
              <a:t>2</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定义：</a:t>
            </a:r>
            <a:r>
              <a:rPr kumimoji="1" lang="zh-CN" altLang="en-US" sz="2400" b="1">
                <a:solidFill>
                  <a:srgbClr val="000000"/>
                </a:solidFill>
                <a:latin typeface="Times New Roman" pitchFamily="18" charset="0"/>
                <a:ea typeface="楷体_GB2312"/>
                <a:cs typeface="楷体_GB2312"/>
              </a:rPr>
              <a:t>只含平方项的二次型称为二次型的</a:t>
            </a:r>
            <a:r>
              <a:rPr kumimoji="1" lang="zh-CN" altLang="en-US" sz="2400" b="1">
                <a:solidFill>
                  <a:srgbClr val="FF0000"/>
                </a:solidFill>
                <a:latin typeface="Times New Roman" pitchFamily="18" charset="0"/>
                <a:ea typeface="楷体_GB2312"/>
                <a:cs typeface="楷体_GB2312"/>
              </a:rPr>
              <a:t>标准形</a:t>
            </a:r>
            <a:r>
              <a:rPr kumimoji="1" lang="zh-CN" altLang="en-US" sz="2400" b="1">
                <a:solidFill>
                  <a:srgbClr val="000000"/>
                </a:solidFill>
                <a:latin typeface="Times New Roman" pitchFamily="18" charset="0"/>
                <a:ea typeface="楷体_GB2312"/>
                <a:cs typeface="楷体_GB2312"/>
              </a:rPr>
              <a:t>（或法式）</a:t>
            </a:r>
            <a:r>
              <a:rPr kumimoji="1" lang="en-US" altLang="zh-CN"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如果标准形的系数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只在−</a:t>
            </a:r>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0,</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三个数中取值</a:t>
            </a:r>
            <a:r>
              <a:rPr kumimoji="1" lang="en-US" altLang="zh-CN"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buSzPct val="75000"/>
            </a:pPr>
            <a:r>
              <a:rPr kumimoji="1" lang="zh-CN" altLang="en-US" sz="2400" b="1">
                <a:solidFill>
                  <a:srgbClr val="000000"/>
                </a:solidFill>
                <a:latin typeface="Times New Roman" pitchFamily="18" charset="0"/>
                <a:ea typeface="楷体_GB2312"/>
                <a:cs typeface="楷体_GB2312"/>
              </a:rPr>
              <a:t>即</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f</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p</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i="1" baseline="-25000">
                <a:solidFill>
                  <a:srgbClr val="000000"/>
                </a:solidFill>
                <a:latin typeface="Times New Roman" pitchFamily="18" charset="0"/>
                <a:ea typeface="楷体_GB2312"/>
                <a:cs typeface="楷体_GB2312"/>
              </a:rPr>
              <a:t>p</a:t>
            </a:r>
            <a:r>
              <a:rPr kumimoji="1" lang="en-US" altLang="zh-CN" sz="2400" b="1" baseline="30000">
                <a:solidFill>
                  <a:srgbClr val="000000"/>
                </a:solidFill>
                <a:latin typeface="Times New Roman" pitchFamily="18" charset="0"/>
                <a:ea typeface="楷体_GB2312"/>
                <a:cs typeface="楷体_GB2312"/>
              </a:rPr>
              <a:t>2 </a:t>
            </a:r>
            <a:r>
              <a:rPr kumimoji="1" lang="zh-CN"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i="1" baseline="-25000">
                <a:solidFill>
                  <a:srgbClr val="000000"/>
                </a:solidFill>
                <a:latin typeface="Times New Roman" pitchFamily="18" charset="0"/>
                <a:ea typeface="楷体_GB2312"/>
                <a:cs typeface="楷体_GB2312"/>
              </a:rPr>
              <a:t>p</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 … </a:t>
            </a:r>
            <a:r>
              <a:rPr kumimoji="1" lang="zh-CN" altLang="en-US" sz="2400" b="1">
                <a:solidFill>
                  <a:srgbClr val="000000"/>
                </a:solidFill>
                <a:latin typeface="Times New Roman" pitchFamily="18" charset="0"/>
                <a:ea typeface="楷体_GB2312"/>
                <a:cs typeface="楷体_GB2312"/>
              </a:rPr>
              <a:t>−</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k</a:t>
            </a:r>
            <a:r>
              <a:rPr kumimoji="1" lang="en-US" altLang="zh-CN" sz="2400" b="1" i="1" baseline="-25000">
                <a:solidFill>
                  <a:srgbClr val="FF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i="1" baseline="-25000">
                <a:solidFill>
                  <a:srgbClr val="FF0000"/>
                </a:solidFill>
                <a:latin typeface="Times New Roman" pitchFamily="18" charset="0"/>
                <a:ea typeface="楷体_GB2312"/>
                <a:cs typeface="楷体_GB2312"/>
              </a:rPr>
              <a:t>r</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则上式称为二次型的</a:t>
            </a:r>
            <a:r>
              <a:rPr kumimoji="1" lang="zh-CN" altLang="en-US" sz="2400" b="1">
                <a:solidFill>
                  <a:srgbClr val="FF0000"/>
                </a:solidFill>
                <a:latin typeface="Times New Roman" pitchFamily="18" charset="0"/>
                <a:ea typeface="楷体_GB2312"/>
                <a:cs typeface="楷体_GB2312"/>
              </a:rPr>
              <a:t>规范形</a:t>
            </a:r>
            <a:r>
              <a:rPr kumimoji="1" lang="zh-CN" altLang="en-US" sz="2400" b="1">
                <a:solidFill>
                  <a:srgbClr val="000000"/>
                </a:solidFill>
                <a:latin typeface="Times New Roman" pitchFamily="18" charset="0"/>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FF"/>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说明：这里只讨论实二次型，所求线性变换也限于实数范围</a:t>
            </a:r>
            <a:r>
              <a:rPr kumimoji="1" lang="en-US" altLang="zh-CN" sz="2400" b="1">
                <a:solidFill>
                  <a:srgbClr val="0000FF"/>
                </a:solidFill>
                <a:latin typeface="Times New Roman" pitchFamily="18" charset="0"/>
                <a:ea typeface="楷体_GB2312"/>
                <a:cs typeface="楷体_GB2312"/>
              </a:rPr>
              <a:t>.</a:t>
            </a:r>
          </a:p>
        </p:txBody>
      </p:sp>
      <p:graphicFrame>
        <p:nvGraphicFramePr>
          <p:cNvPr id="3074" name="Object 3"/>
          <p:cNvGraphicFramePr>
            <a:graphicFrameLocks noChangeAspect="1"/>
          </p:cNvGraphicFramePr>
          <p:nvPr/>
        </p:nvGraphicFramePr>
        <p:xfrm>
          <a:off x="819150" y="928688"/>
          <a:ext cx="4040188" cy="1879600"/>
        </p:xfrm>
        <a:graphic>
          <a:graphicData uri="http://schemas.openxmlformats.org/presentationml/2006/ole">
            <mc:AlternateContent xmlns:mc="http://schemas.openxmlformats.org/markup-compatibility/2006">
              <mc:Choice xmlns:v="urn:schemas-microsoft-com:vml" Requires="v">
                <p:oleObj spid="_x0000_s361491" name="Equation" r:id="rId3" imgW="2019300" imgH="939800" progId="">
                  <p:embed/>
                </p:oleObj>
              </mc:Choice>
              <mc:Fallback>
                <p:oleObj name="Equation" r:id="rId3" imgW="2019300" imgH="939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 y="928688"/>
                        <a:ext cx="4040188"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2"/>
          <p:cNvSpPr>
            <a:spLocks noChangeArrowheads="1"/>
          </p:cNvSpPr>
          <p:nvPr/>
        </p:nvSpPr>
        <p:spPr bwMode="auto">
          <a:xfrm>
            <a:off x="4932363" y="1125538"/>
            <a:ext cx="3748087" cy="1946275"/>
          </a:xfrm>
          <a:prstGeom prst="rect">
            <a:avLst/>
          </a:prstGeom>
          <a:noFill/>
          <a:ln w="28575">
            <a:solidFill>
              <a:srgbClr val="00CC00"/>
            </a:solidFill>
            <a:miter lim="800000"/>
            <a:headEnd/>
            <a:tailEnd/>
          </a:ln>
        </p:spPr>
        <p:txBody>
          <a:bodyPr>
            <a:spAutoFit/>
          </a:bodyPr>
          <a:lstStyle/>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简记为</a:t>
            </a:r>
            <a:r>
              <a:rPr lang="en-US" altLang="zh-CN" sz="2400" b="1">
                <a:solidFill>
                  <a:srgbClr val="0000FF"/>
                </a:solidFill>
                <a:latin typeface="Times New Roman" pitchFamily="18" charset="0"/>
                <a:ea typeface="楷体_GB2312"/>
                <a:cs typeface="楷体_GB2312"/>
              </a:rPr>
              <a:t> </a:t>
            </a:r>
            <a:r>
              <a:rPr lang="en-US" altLang="zh-CN" sz="2400" b="1" i="1">
                <a:solidFill>
                  <a:srgbClr val="0000FF"/>
                </a:solidFill>
                <a:latin typeface="Times New Roman" pitchFamily="18" charset="0"/>
                <a:ea typeface="楷体_GB2312"/>
                <a:cs typeface="楷体_GB2312"/>
              </a:rPr>
              <a:t>x</a:t>
            </a:r>
            <a:r>
              <a:rPr lang="en-US" altLang="zh-CN" sz="2400" b="1">
                <a:solidFill>
                  <a:srgbClr val="0000FF"/>
                </a:solidFill>
                <a:latin typeface="Times New Roman" pitchFamily="18" charset="0"/>
                <a:ea typeface="楷体_GB2312"/>
                <a:cs typeface="楷体_GB2312"/>
              </a:rPr>
              <a:t> = </a:t>
            </a:r>
            <a:r>
              <a:rPr lang="en-US" altLang="zh-CN" sz="2400" b="1" i="1">
                <a:solidFill>
                  <a:srgbClr val="0000FF"/>
                </a:solidFill>
                <a:latin typeface="Times New Roman" pitchFamily="18" charset="0"/>
                <a:ea typeface="楷体_GB2312"/>
                <a:cs typeface="楷体_GB2312"/>
              </a:rPr>
              <a:t>C y </a:t>
            </a:r>
            <a:r>
              <a:rPr lang="zh-CN" altLang="en-US" sz="2400" b="1">
                <a:solidFill>
                  <a:srgbClr val="0000FF"/>
                </a:solidFill>
                <a:latin typeface="Times New Roman" pitchFamily="18" charset="0"/>
                <a:ea typeface="楷体_GB2312"/>
                <a:cs typeface="楷体_GB2312"/>
              </a:rPr>
              <a:t>，</a:t>
            </a:r>
          </a:p>
          <a:p>
            <a:pPr marL="342900" indent="-342900">
              <a:lnSpc>
                <a:spcPct val="110000"/>
              </a:lnSpc>
              <a:spcBef>
                <a:spcPct val="20000"/>
              </a:spcBef>
              <a:buClr>
                <a:srgbClr val="0000FF"/>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于是</a:t>
            </a:r>
            <a:r>
              <a:rPr lang="zh-CN" altLang="en-US" sz="2400" b="1" i="1">
                <a:solidFill>
                  <a:srgbClr val="0000FF"/>
                </a:solidFill>
                <a:latin typeface="Times New Roman" pitchFamily="18" charset="0"/>
                <a:ea typeface="楷体_GB2312"/>
                <a:cs typeface="楷体_GB2312"/>
              </a:rPr>
              <a:t>      </a:t>
            </a:r>
            <a:r>
              <a:rPr lang="en-US" altLang="zh-CN" sz="2400" b="1" i="1">
                <a:solidFill>
                  <a:srgbClr val="0000FF"/>
                </a:solidFill>
                <a:latin typeface="Times New Roman" pitchFamily="18" charset="0"/>
                <a:ea typeface="楷体_GB2312"/>
                <a:cs typeface="楷体_GB2312"/>
              </a:rPr>
              <a:t>f </a:t>
            </a:r>
            <a:r>
              <a:rPr lang="en-US" altLang="zh-CN" sz="2400" b="1">
                <a:solidFill>
                  <a:srgbClr val="0000FF"/>
                </a:solidFill>
                <a:latin typeface="Times New Roman" pitchFamily="18" charset="0"/>
                <a:ea typeface="楷体_GB2312"/>
                <a:cs typeface="楷体_GB2312"/>
              </a:rPr>
              <a:t>=</a:t>
            </a:r>
            <a:r>
              <a:rPr lang="en-US" altLang="zh-CN" sz="2400" b="1" i="1">
                <a:solidFill>
                  <a:srgbClr val="0000FF"/>
                </a:solidFill>
                <a:latin typeface="Times New Roman" pitchFamily="18" charset="0"/>
                <a:ea typeface="楷体_GB2312"/>
                <a:cs typeface="楷体_GB2312"/>
              </a:rPr>
              <a:t> x</a:t>
            </a:r>
            <a:r>
              <a:rPr lang="en-US" altLang="zh-CN" sz="2400" b="1" i="1" baseline="30000">
                <a:solidFill>
                  <a:srgbClr val="0000FF"/>
                </a:solidFill>
                <a:latin typeface="Times New Roman" pitchFamily="18" charset="0"/>
                <a:ea typeface="楷体_GB2312"/>
                <a:cs typeface="楷体_GB2312"/>
              </a:rPr>
              <a:t>T</a:t>
            </a:r>
            <a:r>
              <a:rPr lang="en-US" altLang="zh-CN" sz="2400" b="1" i="1">
                <a:solidFill>
                  <a:srgbClr val="0000FF"/>
                </a:solidFill>
                <a:latin typeface="Times New Roman" pitchFamily="18" charset="0"/>
                <a:ea typeface="楷体_GB2312"/>
                <a:cs typeface="楷体_GB2312"/>
              </a:rPr>
              <a:t>Ax </a:t>
            </a:r>
          </a:p>
          <a:p>
            <a:pPr marL="342900" indent="-342900">
              <a:lnSpc>
                <a:spcPct val="110000"/>
              </a:lnSpc>
              <a:spcBef>
                <a:spcPct val="20000"/>
              </a:spcBef>
              <a:buClr>
                <a:srgbClr val="0000FF"/>
              </a:buClr>
              <a:buSzPct val="75000"/>
              <a:buFont typeface="Wingdings" pitchFamily="2" charset="2"/>
              <a:buNone/>
            </a:pPr>
            <a:r>
              <a:rPr lang="en-US" altLang="zh-CN" sz="2400" b="1">
                <a:solidFill>
                  <a:srgbClr val="0000FF"/>
                </a:solidFill>
                <a:latin typeface="Times New Roman" pitchFamily="18" charset="0"/>
                <a:ea typeface="楷体_GB2312"/>
                <a:cs typeface="楷体_GB2312"/>
              </a:rPr>
              <a:t>                =</a:t>
            </a:r>
            <a:r>
              <a:rPr lang="en-US" altLang="zh-CN" sz="2400" b="1" i="1">
                <a:solidFill>
                  <a:srgbClr val="0000FF"/>
                </a:solidFill>
                <a:latin typeface="Times New Roman" pitchFamily="18" charset="0"/>
                <a:ea typeface="楷体_GB2312"/>
                <a:cs typeface="楷体_GB2312"/>
              </a:rPr>
              <a:t> </a:t>
            </a:r>
            <a:r>
              <a:rPr lang="en-US" altLang="zh-CN" sz="2400" b="1">
                <a:solidFill>
                  <a:srgbClr val="0000FF"/>
                </a:solidFill>
                <a:latin typeface="Times New Roman" pitchFamily="18" charset="0"/>
                <a:ea typeface="楷体_GB2312"/>
                <a:cs typeface="楷体_GB2312"/>
              </a:rPr>
              <a:t>(</a:t>
            </a:r>
            <a:r>
              <a:rPr lang="en-US" altLang="zh-CN" sz="2400" b="1" i="1">
                <a:solidFill>
                  <a:srgbClr val="0000FF"/>
                </a:solidFill>
                <a:latin typeface="Times New Roman" pitchFamily="18" charset="0"/>
                <a:ea typeface="楷体_GB2312"/>
                <a:cs typeface="楷体_GB2312"/>
              </a:rPr>
              <a:t>C y</a:t>
            </a:r>
            <a:r>
              <a:rPr lang="en-US" altLang="zh-CN" sz="2400" b="1">
                <a:solidFill>
                  <a:srgbClr val="0000FF"/>
                </a:solidFill>
                <a:latin typeface="Times New Roman" pitchFamily="18" charset="0"/>
                <a:ea typeface="楷体_GB2312"/>
                <a:cs typeface="楷体_GB2312"/>
              </a:rPr>
              <a:t>)</a:t>
            </a:r>
            <a:r>
              <a:rPr lang="en-US" altLang="zh-CN" sz="2400" b="1" i="1" baseline="30000">
                <a:solidFill>
                  <a:srgbClr val="0000FF"/>
                </a:solidFill>
                <a:latin typeface="Times New Roman" pitchFamily="18" charset="0"/>
                <a:ea typeface="楷体_GB2312"/>
                <a:cs typeface="楷体_GB2312"/>
              </a:rPr>
              <a:t>T</a:t>
            </a:r>
            <a:r>
              <a:rPr lang="en-US" altLang="zh-CN" sz="2400" b="1" i="1">
                <a:solidFill>
                  <a:srgbClr val="0000FF"/>
                </a:solidFill>
                <a:latin typeface="Times New Roman" pitchFamily="18" charset="0"/>
                <a:ea typeface="楷体_GB2312"/>
                <a:cs typeface="楷体_GB2312"/>
              </a:rPr>
              <a:t> A </a:t>
            </a:r>
            <a:r>
              <a:rPr lang="en-US" altLang="zh-CN" sz="2400" b="1">
                <a:solidFill>
                  <a:srgbClr val="0000FF"/>
                </a:solidFill>
                <a:latin typeface="Times New Roman" pitchFamily="18" charset="0"/>
                <a:ea typeface="楷体_GB2312"/>
                <a:cs typeface="楷体_GB2312"/>
              </a:rPr>
              <a:t>(</a:t>
            </a:r>
            <a:r>
              <a:rPr lang="en-US" altLang="zh-CN" sz="2400" b="1" i="1">
                <a:solidFill>
                  <a:srgbClr val="0000FF"/>
                </a:solidFill>
                <a:latin typeface="Times New Roman" pitchFamily="18" charset="0"/>
                <a:ea typeface="楷体_GB2312"/>
                <a:cs typeface="楷体_GB2312"/>
              </a:rPr>
              <a:t>C y</a:t>
            </a:r>
            <a:r>
              <a:rPr lang="en-US" altLang="zh-CN" sz="2400" b="1">
                <a:solidFill>
                  <a:srgbClr val="0000FF"/>
                </a:solidFill>
                <a:latin typeface="Times New Roman" pitchFamily="18" charset="0"/>
                <a:ea typeface="楷体_GB2312"/>
                <a:cs typeface="楷体_GB2312"/>
              </a:rPr>
              <a:t>)</a:t>
            </a:r>
          </a:p>
          <a:p>
            <a:pPr marL="342900" indent="-342900">
              <a:lnSpc>
                <a:spcPct val="110000"/>
              </a:lnSpc>
              <a:spcBef>
                <a:spcPct val="20000"/>
              </a:spcBef>
              <a:buClr>
                <a:srgbClr val="0000FF"/>
              </a:buClr>
              <a:buSzPct val="75000"/>
              <a:buFont typeface="Wingdings" pitchFamily="2" charset="2"/>
              <a:buNone/>
            </a:pPr>
            <a:r>
              <a:rPr lang="en-US" altLang="zh-CN" sz="2400" b="1">
                <a:solidFill>
                  <a:srgbClr val="0000FF"/>
                </a:solidFill>
                <a:latin typeface="Times New Roman" pitchFamily="18" charset="0"/>
                <a:ea typeface="楷体_GB2312"/>
                <a:cs typeface="楷体_GB2312"/>
              </a:rPr>
              <a:t>                =</a:t>
            </a:r>
            <a:r>
              <a:rPr lang="en-US" altLang="zh-CN" sz="2400" b="1" i="1">
                <a:solidFill>
                  <a:srgbClr val="0000FF"/>
                </a:solidFill>
                <a:latin typeface="Times New Roman" pitchFamily="18" charset="0"/>
                <a:ea typeface="楷体_GB2312"/>
                <a:cs typeface="楷体_GB2312"/>
              </a:rPr>
              <a:t> y</a:t>
            </a:r>
            <a:r>
              <a:rPr lang="en-US" altLang="zh-CN" sz="2400" b="1" i="1" baseline="30000">
                <a:solidFill>
                  <a:srgbClr val="0000FF"/>
                </a:solidFill>
                <a:latin typeface="Times New Roman" pitchFamily="18" charset="0"/>
                <a:ea typeface="楷体_GB2312"/>
                <a:cs typeface="楷体_GB2312"/>
              </a:rPr>
              <a:t>T</a:t>
            </a:r>
            <a:r>
              <a:rPr lang="en-US" altLang="zh-CN" sz="2400" b="1" i="1">
                <a:solidFill>
                  <a:srgbClr val="0000FF"/>
                </a:solidFill>
                <a:latin typeface="Times New Roman" pitchFamily="18" charset="0"/>
                <a:ea typeface="楷体_GB2312"/>
                <a:cs typeface="楷体_GB2312"/>
              </a:rPr>
              <a:t> </a:t>
            </a:r>
            <a:r>
              <a:rPr lang="en-US" altLang="zh-CN" sz="2400" b="1">
                <a:solidFill>
                  <a:srgbClr val="0000FF"/>
                </a:solidFill>
                <a:latin typeface="Times New Roman" pitchFamily="18" charset="0"/>
                <a:ea typeface="楷体_GB2312"/>
                <a:cs typeface="楷体_GB2312"/>
              </a:rPr>
              <a:t>(</a:t>
            </a:r>
            <a:r>
              <a:rPr lang="en-US" altLang="zh-CN" sz="2400" b="1" i="1">
                <a:solidFill>
                  <a:srgbClr val="0000FF"/>
                </a:solidFill>
                <a:latin typeface="Times New Roman" pitchFamily="18" charset="0"/>
                <a:ea typeface="楷体_GB2312"/>
                <a:cs typeface="楷体_GB2312"/>
              </a:rPr>
              <a:t>C</a:t>
            </a:r>
            <a:r>
              <a:rPr lang="en-US" altLang="zh-CN" sz="2400" b="1" i="1" baseline="30000">
                <a:solidFill>
                  <a:srgbClr val="0000FF"/>
                </a:solidFill>
                <a:latin typeface="Times New Roman" pitchFamily="18" charset="0"/>
                <a:ea typeface="楷体_GB2312"/>
                <a:cs typeface="楷体_GB2312"/>
              </a:rPr>
              <a:t>T</a:t>
            </a:r>
            <a:r>
              <a:rPr lang="en-US" altLang="zh-CN" sz="2400" b="1" i="1">
                <a:solidFill>
                  <a:srgbClr val="0000FF"/>
                </a:solidFill>
                <a:latin typeface="Times New Roman" pitchFamily="18" charset="0"/>
                <a:ea typeface="楷体_GB2312"/>
                <a:cs typeface="楷体_GB2312"/>
              </a:rPr>
              <a:t>AC</a:t>
            </a:r>
            <a:r>
              <a:rPr lang="en-US" altLang="zh-CN" sz="2400" b="1">
                <a:solidFill>
                  <a:srgbClr val="0000FF"/>
                </a:solidFill>
                <a:latin typeface="Times New Roman" pitchFamily="18" charset="0"/>
                <a:ea typeface="楷体_GB2312"/>
                <a:cs typeface="楷体_GB2312"/>
              </a:rPr>
              <a:t>)</a:t>
            </a:r>
            <a:r>
              <a:rPr lang="en-US" altLang="zh-CN" sz="2400" b="1" i="1">
                <a:solidFill>
                  <a:srgbClr val="0000FF"/>
                </a:solidFill>
                <a:latin typeface="Times New Roman" pitchFamily="18" charset="0"/>
                <a:ea typeface="楷体_GB2312"/>
                <a:cs typeface="楷体_GB2312"/>
              </a:rPr>
              <a:t> y</a:t>
            </a:r>
          </a:p>
        </p:txBody>
      </p:sp>
      <p:sp>
        <p:nvSpPr>
          <p:cNvPr id="3078" name="AutoShape 6"/>
          <p:cNvSpPr>
            <a:spLocks noChangeArrowheads="1"/>
          </p:cNvSpPr>
          <p:nvPr/>
        </p:nvSpPr>
        <p:spPr bwMode="auto">
          <a:xfrm>
            <a:off x="6804025" y="2636838"/>
            <a:ext cx="1008063" cy="431800"/>
          </a:xfrm>
          <a:prstGeom prst="roundRect">
            <a:avLst>
              <a:gd name="adj" fmla="val 16667"/>
            </a:avLst>
          </a:prstGeom>
          <a:noFill/>
          <a:ln w="28575">
            <a:solidFill>
              <a:srgbClr val="FF00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221186">
                                            <p:txEl>
                                              <p:pRg st="0" end="0"/>
                                            </p:txEl>
                                          </p:spTgt>
                                        </p:tgtEl>
                                        <p:attrNameLst>
                                          <p:attrName>style.visibility</p:attrName>
                                        </p:attrNameLst>
                                      </p:cBhvr>
                                      <p:to>
                                        <p:strVal val="visible"/>
                                      </p:to>
                                    </p:set>
                                    <p:animEffect transition="in" filter="slide(fromBottom)">
                                      <p:cBhvr>
                                        <p:cTn id="7" dur="500"/>
                                        <p:tgtEl>
                                          <p:spTgt spid="2211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ox(in)">
                                      <p:cBhvr>
                                        <p:cTn id="12" dur="500"/>
                                        <p:tgtEl>
                                          <p:spTgt spid="30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21186">
                                            <p:txEl>
                                              <p:pRg st="5" end="5"/>
                                            </p:txEl>
                                          </p:spTgt>
                                        </p:tgtEl>
                                        <p:attrNameLst>
                                          <p:attrName>style.visibility</p:attrName>
                                        </p:attrNameLst>
                                      </p:cBhvr>
                                      <p:to>
                                        <p:strVal val="visible"/>
                                      </p:to>
                                    </p:set>
                                    <p:animEffect transition="in" filter="slide(fromBottom)">
                                      <p:cBhvr>
                                        <p:cTn id="17" dur="500"/>
                                        <p:tgtEl>
                                          <p:spTgt spid="221186">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21186">
                                            <p:txEl>
                                              <p:pRg st="6" end="6"/>
                                            </p:txEl>
                                          </p:spTgt>
                                        </p:tgtEl>
                                        <p:attrNameLst>
                                          <p:attrName>style.visibility</p:attrName>
                                        </p:attrNameLst>
                                      </p:cBhvr>
                                      <p:to>
                                        <p:strVal val="visible"/>
                                      </p:to>
                                    </p:set>
                                    <p:animEffect transition="in" filter="slide(fromBottom)">
                                      <p:cBhvr>
                                        <p:cTn id="22" dur="500"/>
                                        <p:tgtEl>
                                          <p:spTgt spid="221186">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21186">
                                            <p:txEl>
                                              <p:pRg st="7" end="7"/>
                                            </p:txEl>
                                          </p:spTgt>
                                        </p:tgtEl>
                                        <p:attrNameLst>
                                          <p:attrName>style.visibility</p:attrName>
                                        </p:attrNameLst>
                                      </p:cBhvr>
                                      <p:to>
                                        <p:strVal val="visible"/>
                                      </p:to>
                                    </p:set>
                                    <p:animEffect transition="in" filter="slide(fromBottom)">
                                      <p:cBhvr>
                                        <p:cTn id="27" dur="500"/>
                                        <p:tgtEl>
                                          <p:spTgt spid="221186">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221186">
                                            <p:txEl>
                                              <p:pRg st="8" end="8"/>
                                            </p:txEl>
                                          </p:spTgt>
                                        </p:tgtEl>
                                        <p:attrNameLst>
                                          <p:attrName>style.visibility</p:attrName>
                                        </p:attrNameLst>
                                      </p:cBhvr>
                                      <p:to>
                                        <p:strVal val="visible"/>
                                      </p:to>
                                    </p:set>
                                    <p:animEffect transition="in" filter="slide(fromBottom)">
                                      <p:cBhvr>
                                        <p:cTn id="32" dur="500"/>
                                        <p:tgtEl>
                                          <p:spTgt spid="221186">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221186">
                                            <p:txEl>
                                              <p:pRg st="9" end="9"/>
                                            </p:txEl>
                                          </p:spTgt>
                                        </p:tgtEl>
                                        <p:attrNameLst>
                                          <p:attrName>style.visibility</p:attrName>
                                        </p:attrNameLst>
                                      </p:cBhvr>
                                      <p:to>
                                        <p:strVal val="visible"/>
                                      </p:to>
                                    </p:set>
                                    <p:animEffect transition="in" filter="slide(fromBottom)">
                                      <p:cBhvr>
                                        <p:cTn id="37" dur="500"/>
                                        <p:tgtEl>
                                          <p:spTgt spid="221186">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221186">
                                            <p:txEl>
                                              <p:pRg st="10" end="10"/>
                                            </p:txEl>
                                          </p:spTgt>
                                        </p:tgtEl>
                                        <p:attrNameLst>
                                          <p:attrName>style.visibility</p:attrName>
                                        </p:attrNameLst>
                                      </p:cBhvr>
                                      <p:to>
                                        <p:strVal val="visible"/>
                                      </p:to>
                                    </p:set>
                                    <p:animEffect transition="in" filter="slide(fromBottom)">
                                      <p:cBhvr>
                                        <p:cTn id="42" dur="500"/>
                                        <p:tgtEl>
                                          <p:spTgt spid="221186">
                                            <p:txEl>
                                              <p:pRg st="10" end="1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221186">
                                            <p:txEl>
                                              <p:pRg st="11" end="11"/>
                                            </p:txEl>
                                          </p:spTgt>
                                        </p:tgtEl>
                                        <p:attrNameLst>
                                          <p:attrName>style.visibility</p:attrName>
                                        </p:attrNameLst>
                                      </p:cBhvr>
                                      <p:to>
                                        <p:strVal val="visible"/>
                                      </p:to>
                                    </p:set>
                                    <p:animEffect transition="in" filter="slide(fromBottom)">
                                      <p:cBhvr>
                                        <p:cTn id="47" dur="500"/>
                                        <p:tgtEl>
                                          <p:spTgt spid="221186">
                                            <p:txEl>
                                              <p:pRg st="11" end="1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0" presetClass="entr" presetSubtype="0" fill="hold" grpId="0" nodeType="clickEffect">
                                  <p:stCondLst>
                                    <p:cond delay="0"/>
                                  </p:stCondLst>
                                  <p:childTnLst>
                                    <p:set>
                                      <p:cBhvr>
                                        <p:cTn id="51" dur="1" fill="hold">
                                          <p:stCondLst>
                                            <p:cond delay="0"/>
                                          </p:stCondLst>
                                        </p:cTn>
                                        <p:tgtEl>
                                          <p:spTgt spid="2">
                                            <p:bg/>
                                          </p:spTgt>
                                        </p:tgtEl>
                                        <p:attrNameLst>
                                          <p:attrName>style.visibility</p:attrName>
                                        </p:attrNameLst>
                                      </p:cBhvr>
                                      <p:to>
                                        <p:strVal val="visible"/>
                                      </p:to>
                                    </p:set>
                                    <p:animEffect transition="in" filter="wedge">
                                      <p:cBhvr>
                                        <p:cTn id="52" dur="1000"/>
                                        <p:tgtEl>
                                          <p:spTgt spid="2">
                                            <p:bg/>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2">
                                            <p:txEl>
                                              <p:pRg st="0" end="0"/>
                                            </p:txEl>
                                          </p:spTgt>
                                        </p:tgtEl>
                                        <p:attrNameLst>
                                          <p:attrName>style.visibility</p:attrName>
                                        </p:attrNameLst>
                                      </p:cBhvr>
                                      <p:to>
                                        <p:strVal val="visible"/>
                                      </p:to>
                                    </p:set>
                                    <p:animEffect transition="in" filter="slide(fromBottom)">
                                      <p:cBhvr>
                                        <p:cTn id="57" dur="500"/>
                                        <p:tgtEl>
                                          <p:spTgt spid="2">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2">
                                            <p:txEl>
                                              <p:pRg st="1" end="1"/>
                                            </p:txEl>
                                          </p:spTgt>
                                        </p:tgtEl>
                                        <p:attrNameLst>
                                          <p:attrName>style.visibility</p:attrName>
                                        </p:attrNameLst>
                                      </p:cBhvr>
                                      <p:to>
                                        <p:strVal val="visible"/>
                                      </p:to>
                                    </p:set>
                                    <p:animEffect transition="in" filter="slide(fromBottom)">
                                      <p:cBhvr>
                                        <p:cTn id="62" dur="500"/>
                                        <p:tgtEl>
                                          <p:spTgt spid="2">
                                            <p:txEl>
                                              <p:pRg st="1" end="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2">
                                            <p:txEl>
                                              <p:pRg st="2" end="2"/>
                                            </p:txEl>
                                          </p:spTgt>
                                        </p:tgtEl>
                                        <p:attrNameLst>
                                          <p:attrName>style.visibility</p:attrName>
                                        </p:attrNameLst>
                                      </p:cBhvr>
                                      <p:to>
                                        <p:strVal val="visible"/>
                                      </p:to>
                                    </p:set>
                                    <p:animEffect transition="in" filter="slide(fromBottom)">
                                      <p:cBhvr>
                                        <p:cTn id="67" dur="500"/>
                                        <p:tgtEl>
                                          <p:spTgt spid="2">
                                            <p:txEl>
                                              <p:pRg st="2" end="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4" fill="hold" grpId="0" nodeType="clickEffect">
                                  <p:stCondLst>
                                    <p:cond delay="0"/>
                                  </p:stCondLst>
                                  <p:childTnLst>
                                    <p:set>
                                      <p:cBhvr>
                                        <p:cTn id="71" dur="1" fill="hold">
                                          <p:stCondLst>
                                            <p:cond delay="0"/>
                                          </p:stCondLst>
                                        </p:cTn>
                                        <p:tgtEl>
                                          <p:spTgt spid="2">
                                            <p:txEl>
                                              <p:pRg st="3" end="3"/>
                                            </p:txEl>
                                          </p:spTgt>
                                        </p:tgtEl>
                                        <p:attrNameLst>
                                          <p:attrName>style.visibility</p:attrName>
                                        </p:attrNameLst>
                                      </p:cBhvr>
                                      <p:to>
                                        <p:strVal val="visible"/>
                                      </p:to>
                                    </p:set>
                                    <p:animEffect transition="in" filter="slide(fromBottom)">
                                      <p:cBhvr>
                                        <p:cTn id="72" dur="500"/>
                                        <p:tgtEl>
                                          <p:spTgt spid="2">
                                            <p:txEl>
                                              <p:pRg st="3" end="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0" presetClass="entr" presetSubtype="0" fill="hold" grpId="0" nodeType="clickEffect">
                                  <p:stCondLst>
                                    <p:cond delay="0"/>
                                  </p:stCondLst>
                                  <p:childTnLst>
                                    <p:set>
                                      <p:cBhvr>
                                        <p:cTn id="76" dur="1" fill="hold">
                                          <p:stCondLst>
                                            <p:cond delay="0"/>
                                          </p:stCondLst>
                                        </p:cTn>
                                        <p:tgtEl>
                                          <p:spTgt spid="3078"/>
                                        </p:tgtEl>
                                        <p:attrNameLst>
                                          <p:attrName>style.visibility</p:attrName>
                                        </p:attrNameLst>
                                      </p:cBhvr>
                                      <p:to>
                                        <p:strVal val="visible"/>
                                      </p:to>
                                    </p:set>
                                    <p:animEffect transition="in" filter="wedge">
                                      <p:cBhvr>
                                        <p:cTn id="77" dur="1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078" grpId="0" animBg="1"/>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455613" y="455613"/>
            <a:ext cx="8231187" cy="5715000"/>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设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都是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阶矩阵，</a:t>
            </a:r>
            <a:r>
              <a:rPr lang="zh-CN" altLang="en-US" sz="2400" b="1">
                <a:solidFill>
                  <a:srgbClr val="000000"/>
                </a:solidFill>
                <a:latin typeface="Times New Roman" pitchFamily="18" charset="0"/>
                <a:ea typeface="楷体_GB2312"/>
                <a:cs typeface="楷体_GB2312"/>
              </a:rPr>
              <a:t>若有可逆矩阵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满足</a:t>
            </a:r>
          </a:p>
          <a:p>
            <a:pPr marL="342900" indent="-342900" algn="ctr">
              <a:lnSpc>
                <a:spcPct val="110000"/>
              </a:lnSpc>
              <a:spcBef>
                <a:spcPct val="20000"/>
              </a:spcBef>
              <a:buClr>
                <a:srgbClr val="00007D"/>
              </a:buClr>
              <a:buSzPct val="75000"/>
              <a:buFont typeface="Wingdings" pitchFamily="2" charset="2"/>
              <a:buNone/>
            </a:pPr>
            <a:r>
              <a:rPr lang="en-US" altLang="zh-CN" sz="2400" b="1" i="1">
                <a:solidFill>
                  <a:srgbClr val="000000"/>
                </a:solidFill>
                <a:latin typeface="Times New Roman" pitchFamily="18" charset="0"/>
                <a:ea typeface="楷体_GB2312"/>
                <a:cs typeface="楷体_GB2312"/>
              </a:rPr>
              <a:t>P</a:t>
            </a:r>
            <a:r>
              <a:rPr lang="zh-CN" altLang="en-US" sz="2400" b="1" i="1">
                <a:solidFill>
                  <a:srgbClr val="000000"/>
                </a:solidFill>
                <a:latin typeface="Times New Roman" pitchFamily="18" charset="0"/>
                <a:ea typeface="楷体_GB2312"/>
                <a:cs typeface="楷体_GB2312"/>
              </a:rPr>
              <a:t> </a:t>
            </a:r>
            <a:r>
              <a:rPr lang="en-US" altLang="en-US" sz="2400" b="1" i="1" baseline="30000">
                <a:solidFill>
                  <a:srgbClr val="FF0000"/>
                </a:solidFill>
                <a:latin typeface="Times New Roman" pitchFamily="18" charset="0"/>
                <a:ea typeface="楷体_GB2312"/>
                <a:cs typeface="楷体_GB2312"/>
              </a:rPr>
              <a:t>−</a:t>
            </a:r>
            <a:r>
              <a:rPr lang="en-US" altLang="zh-CN" sz="2400" b="1" baseline="30000">
                <a:solidFill>
                  <a:srgbClr val="FF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B </a:t>
            </a:r>
            <a:r>
              <a:rPr lang="zh-CN" altLang="en-US" sz="2400" b="1">
                <a:solidFill>
                  <a:srgbClr val="000000"/>
                </a:solidFill>
                <a:latin typeface="Times New Roman" pitchFamily="18" charset="0"/>
                <a:ea typeface="楷体_GB2312"/>
                <a:cs typeface="楷体_GB2312"/>
              </a:rPr>
              <a:t>，</a:t>
            </a:r>
            <a:endParaRPr kumimoji="1"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则</a:t>
            </a:r>
            <a:r>
              <a:rPr kumimoji="1" lang="zh-CN" altLang="en-US" sz="2400" b="1">
                <a:solidFill>
                  <a:srgbClr val="000000"/>
                </a:solidFill>
                <a:latin typeface="Times New Roman" pitchFamily="18" charset="0"/>
                <a:ea typeface="楷体_GB2312"/>
                <a:cs typeface="楷体_GB2312"/>
              </a:rPr>
              <a:t>称矩阵</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和 </a:t>
            </a:r>
            <a:r>
              <a:rPr lang="en-US" altLang="zh-CN" sz="2400" b="1" i="1">
                <a:solidFill>
                  <a:srgbClr val="000000"/>
                </a:solidFill>
                <a:latin typeface="Times New Roman" pitchFamily="18" charset="0"/>
                <a:ea typeface="楷体_GB2312"/>
                <a:cs typeface="楷体_GB2312"/>
              </a:rPr>
              <a:t>B </a:t>
            </a:r>
            <a:r>
              <a:rPr kumimoji="1" lang="zh-CN" altLang="en-US" sz="2400" b="1">
                <a:solidFill>
                  <a:srgbClr val="FF0000"/>
                </a:solidFill>
                <a:latin typeface="Times New Roman" pitchFamily="18" charset="0"/>
                <a:ea typeface="楷体_GB2312"/>
                <a:cs typeface="楷体_GB2312"/>
              </a:rPr>
              <a:t>相似</a:t>
            </a:r>
            <a:r>
              <a:rPr kumimoji="1" lang="zh-CN" altLang="en-US" sz="2400" b="1">
                <a:solidFill>
                  <a:srgbClr val="000000"/>
                </a:solidFill>
                <a:latin typeface="Times New Roman" pitchFamily="18" charset="0"/>
                <a:ea typeface="楷体_GB2312"/>
                <a:cs typeface="楷体_GB2312"/>
              </a:rPr>
              <a:t>．</a:t>
            </a:r>
            <a:r>
              <a:rPr kumimoji="1" lang="zh-CN" altLang="en-US" sz="2400" b="1">
                <a:solidFill>
                  <a:srgbClr val="0000FF"/>
                </a:solidFill>
                <a:latin typeface="Times New Roman" pitchFamily="18" charset="0"/>
                <a:ea typeface="楷体_GB2312"/>
                <a:cs typeface="楷体_GB2312"/>
              </a:rPr>
              <a:t>（</a:t>
            </a:r>
            <a:r>
              <a:rPr kumimoji="1" lang="en-US" altLang="zh-CN" sz="2400" b="1">
                <a:solidFill>
                  <a:srgbClr val="0000FF"/>
                </a:solidFill>
                <a:latin typeface="Times New Roman" pitchFamily="18" charset="0"/>
                <a:ea typeface="楷体_GB2312"/>
                <a:cs typeface="楷体_GB2312"/>
              </a:rPr>
              <a:t>P.121</a:t>
            </a:r>
            <a:r>
              <a:rPr kumimoji="1" lang="zh-CN" altLang="en-US" sz="2400" b="1">
                <a:solidFill>
                  <a:srgbClr val="0000FF"/>
                </a:solidFill>
                <a:latin typeface="Times New Roman" pitchFamily="18" charset="0"/>
                <a:ea typeface="楷体_GB2312"/>
                <a:cs typeface="楷体_GB2312"/>
              </a:rPr>
              <a:t>定义</a:t>
            </a:r>
            <a:r>
              <a:rPr kumimoji="1" lang="en-US" altLang="zh-CN" sz="2400" b="1">
                <a:solidFill>
                  <a:srgbClr val="0000FF"/>
                </a:solidFill>
                <a:latin typeface="Times New Roman" pitchFamily="18" charset="0"/>
                <a:ea typeface="楷体_GB2312"/>
                <a:cs typeface="楷体_GB2312"/>
              </a:rPr>
              <a:t>7</a:t>
            </a:r>
            <a:r>
              <a:rPr kumimoji="1" lang="zh-CN" altLang="en-US" sz="2400" b="1">
                <a:solidFill>
                  <a:srgbClr val="0000FF"/>
                </a:solidFill>
                <a:latin typeface="Times New Roman" pitchFamily="18" charset="0"/>
                <a:ea typeface="楷体_GB2312"/>
                <a:cs typeface="楷体_GB2312"/>
              </a:rPr>
              <a:t>）</a:t>
            </a:r>
          </a:p>
          <a:p>
            <a:pPr marL="342900" indent="-342900">
              <a:lnSpc>
                <a:spcPct val="11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设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都是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阶矩阵，</a:t>
            </a:r>
            <a:r>
              <a:rPr lang="zh-CN" altLang="en-US" sz="2400" b="1">
                <a:solidFill>
                  <a:srgbClr val="000000"/>
                </a:solidFill>
                <a:latin typeface="Times New Roman" pitchFamily="18" charset="0"/>
                <a:ea typeface="楷体_GB2312"/>
                <a:cs typeface="楷体_GB2312"/>
              </a:rPr>
              <a:t>若有可逆矩阵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满足</a:t>
            </a:r>
          </a:p>
          <a:p>
            <a:pPr marL="342900" indent="-342900" algn="ctr">
              <a:lnSpc>
                <a:spcPct val="110000"/>
              </a:lnSpc>
              <a:spcBef>
                <a:spcPct val="20000"/>
              </a:spcBef>
              <a:buClr>
                <a:srgbClr val="00007D"/>
              </a:buClr>
              <a:buSzPct val="75000"/>
              <a:buFont typeface="Wingdings" pitchFamily="2" charset="2"/>
              <a:buNone/>
            </a:pPr>
            <a:r>
              <a:rPr lang="en-US" altLang="zh-CN" sz="2400" b="1" i="1">
                <a:solidFill>
                  <a:srgbClr val="000000"/>
                </a:solidFill>
                <a:latin typeface="Times New Roman" pitchFamily="18" charset="0"/>
                <a:ea typeface="楷体_GB2312"/>
                <a:cs typeface="楷体_GB2312"/>
              </a:rPr>
              <a:t>C</a:t>
            </a:r>
            <a:r>
              <a:rPr lang="en-US" altLang="zh-CN" sz="2400" b="1" baseline="30000">
                <a:solidFill>
                  <a:srgbClr val="FF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AC</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B </a:t>
            </a:r>
            <a:r>
              <a:rPr lang="zh-CN" altLang="en-US" sz="2400" b="1">
                <a:solidFill>
                  <a:srgbClr val="000000"/>
                </a:solidFill>
                <a:latin typeface="Times New Roman" pitchFamily="18" charset="0"/>
                <a:ea typeface="楷体_GB2312"/>
                <a:cs typeface="楷体_GB2312"/>
              </a:rPr>
              <a:t>，</a:t>
            </a:r>
            <a:endParaRPr kumimoji="1"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则</a:t>
            </a:r>
            <a:r>
              <a:rPr kumimoji="1" lang="zh-CN" altLang="en-US" sz="2400" b="1">
                <a:solidFill>
                  <a:srgbClr val="000000"/>
                </a:solidFill>
                <a:latin typeface="Times New Roman" pitchFamily="18" charset="0"/>
                <a:ea typeface="楷体_GB2312"/>
                <a:cs typeface="楷体_GB2312"/>
              </a:rPr>
              <a:t>称矩阵</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和 </a:t>
            </a:r>
            <a:r>
              <a:rPr lang="en-US" altLang="zh-CN" sz="2400" b="1" i="1">
                <a:solidFill>
                  <a:srgbClr val="000000"/>
                </a:solidFill>
                <a:latin typeface="Times New Roman" pitchFamily="18" charset="0"/>
                <a:ea typeface="楷体_GB2312"/>
                <a:cs typeface="楷体_GB2312"/>
              </a:rPr>
              <a:t>B </a:t>
            </a:r>
            <a:r>
              <a:rPr kumimoji="1" lang="zh-CN" altLang="en-US" sz="2400" b="1">
                <a:solidFill>
                  <a:srgbClr val="FF0000"/>
                </a:solidFill>
                <a:latin typeface="Times New Roman" pitchFamily="18" charset="0"/>
                <a:ea typeface="楷体_GB2312"/>
                <a:cs typeface="楷体_GB2312"/>
              </a:rPr>
              <a:t>合同</a:t>
            </a:r>
            <a:r>
              <a:rPr kumimoji="1" lang="zh-CN" altLang="en-US" sz="2400" b="1">
                <a:solidFill>
                  <a:srgbClr val="000000"/>
                </a:solidFill>
                <a:latin typeface="Times New Roman" pitchFamily="18" charset="0"/>
                <a:ea typeface="楷体_GB2312"/>
                <a:cs typeface="楷体_GB2312"/>
              </a:rPr>
              <a:t>．</a:t>
            </a:r>
            <a:r>
              <a:rPr kumimoji="1" lang="zh-CN" altLang="en-US" sz="2400" b="1">
                <a:solidFill>
                  <a:srgbClr val="0000FF"/>
                </a:solidFill>
                <a:latin typeface="Times New Roman" pitchFamily="18" charset="0"/>
                <a:ea typeface="楷体_GB2312"/>
                <a:cs typeface="楷体_GB2312"/>
              </a:rPr>
              <a:t>（</a:t>
            </a:r>
            <a:r>
              <a:rPr kumimoji="1" lang="en-US" altLang="zh-CN" sz="2400" b="1">
                <a:solidFill>
                  <a:srgbClr val="0000FF"/>
                </a:solidFill>
                <a:latin typeface="Times New Roman" pitchFamily="18" charset="0"/>
                <a:ea typeface="楷体_GB2312"/>
                <a:cs typeface="楷体_GB2312"/>
              </a:rPr>
              <a:t>P.129</a:t>
            </a:r>
            <a:r>
              <a:rPr kumimoji="1" lang="zh-CN" altLang="en-US" sz="2400" b="1">
                <a:solidFill>
                  <a:srgbClr val="0000FF"/>
                </a:solidFill>
                <a:latin typeface="Times New Roman" pitchFamily="18" charset="0"/>
                <a:ea typeface="楷体_GB2312"/>
                <a:cs typeface="楷体_GB2312"/>
              </a:rPr>
              <a:t>定义</a:t>
            </a:r>
            <a:r>
              <a:rPr kumimoji="1" lang="en-US" altLang="zh-CN" sz="2400" b="1">
                <a:solidFill>
                  <a:srgbClr val="0000FF"/>
                </a:solidFill>
                <a:latin typeface="Times New Roman" pitchFamily="18" charset="0"/>
                <a:ea typeface="楷体_GB2312"/>
                <a:cs typeface="楷体_GB2312"/>
              </a:rPr>
              <a:t>9</a:t>
            </a:r>
            <a:r>
              <a:rPr kumimoji="1" lang="zh-CN" altLang="en-US" sz="2400" b="1">
                <a:solidFill>
                  <a:srgbClr val="0000FF"/>
                </a:solidFill>
                <a:latin typeface="Times New Roman" pitchFamily="18" charset="0"/>
                <a:ea typeface="楷体_GB2312"/>
                <a:cs typeface="楷体_GB2312"/>
              </a:rPr>
              <a:t>）</a:t>
            </a:r>
            <a:endParaRPr lang="zh-CN" altLang="en-US" sz="2400" b="1">
              <a:solidFill>
                <a:srgbClr val="000000"/>
              </a:solidFill>
              <a:latin typeface="Times New Roman" pitchFamily="18" charset="0"/>
              <a:ea typeface="楷体_GB2312"/>
              <a:cs typeface="楷体_GB2312"/>
            </a:endParaRPr>
          </a:p>
          <a:p>
            <a:pPr marL="342900" indent="-342900">
              <a:lnSpc>
                <a:spcPct val="110000"/>
              </a:lnSpc>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显然，</a:t>
            </a:r>
          </a:p>
          <a:p>
            <a:pPr marL="342900" indent="-342900">
              <a:lnSpc>
                <a:spcPct val="110000"/>
              </a:lnSpc>
              <a:spcBef>
                <a:spcPct val="20000"/>
              </a:spcBef>
              <a:buClr>
                <a:srgbClr val="FF0000"/>
              </a:buClr>
              <a:buSzPct val="75000"/>
              <a:buFont typeface="Wingdings" pitchFamily="2" charset="2"/>
              <a:buChar char="p"/>
            </a:pPr>
            <a:r>
              <a:rPr lang="en-US" altLang="zh-CN" sz="2400" b="1" i="1">
                <a:solidFill>
                  <a:srgbClr val="000000"/>
                </a:solidFill>
                <a:latin typeface="Times New Roman" pitchFamily="18" charset="0"/>
                <a:ea typeface="楷体_GB2312"/>
                <a:cs typeface="楷体_GB2312"/>
              </a:rPr>
              <a:t>B</a:t>
            </a:r>
            <a:r>
              <a:rPr lang="en-US" altLang="zh-CN" sz="2400" b="1" baseline="30000">
                <a:solidFill>
                  <a:srgbClr val="000000"/>
                </a:solidFill>
                <a:latin typeface="Times New Roman" pitchFamily="18" charset="0"/>
                <a:ea typeface="楷体_GB2312"/>
                <a:cs typeface="楷体_GB2312"/>
              </a:rPr>
              <a:t>T</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C</a:t>
            </a:r>
            <a:r>
              <a:rPr lang="en-US" altLang="zh-CN" sz="2400" b="1" baseline="30000">
                <a:solidFill>
                  <a:srgbClr val="FF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AC</a:t>
            </a:r>
            <a:r>
              <a:rPr lang="en-US" altLang="zh-CN" sz="2400" b="1">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T</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C</a:t>
            </a:r>
            <a:r>
              <a:rPr lang="en-US" altLang="zh-CN" sz="2400" b="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A</a:t>
            </a:r>
            <a:r>
              <a:rPr lang="en-US" altLang="zh-CN" sz="2400" b="1" baseline="30000">
                <a:solidFill>
                  <a:srgbClr val="000000"/>
                </a:solidFill>
                <a:latin typeface="Times New Roman" pitchFamily="18" charset="0"/>
                <a:ea typeface="楷体_GB2312"/>
                <a:cs typeface="楷体_GB2312"/>
              </a:rPr>
              <a:t>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C</a:t>
            </a:r>
            <a:r>
              <a:rPr lang="en-US" altLang="zh-CN" sz="2400" b="1" baseline="30000">
                <a:solidFill>
                  <a:srgbClr val="FF0000"/>
                </a:solidFill>
                <a:latin typeface="Times New Roman" pitchFamily="18" charset="0"/>
                <a:ea typeface="楷体_GB2312"/>
                <a:cs typeface="楷体_GB2312"/>
              </a:rPr>
              <a:t>T</a:t>
            </a:r>
            <a:r>
              <a:rPr lang="en-US" altLang="zh-CN" sz="2400" b="1">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T</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C</a:t>
            </a:r>
            <a:r>
              <a:rPr lang="en-US" altLang="zh-CN" sz="2400" b="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AC</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B</a:t>
            </a:r>
          </a:p>
          <a:p>
            <a:pPr marL="342900" indent="-342900">
              <a:lnSpc>
                <a:spcPct val="110000"/>
              </a:lnSpc>
              <a:spcBef>
                <a:spcPct val="20000"/>
              </a:spcBef>
              <a:buClr>
                <a:srgbClr val="FF0000"/>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即若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为对称</a:t>
            </a:r>
            <a:r>
              <a:rPr kumimoji="1" lang="zh-CN" altLang="en-US" sz="2400" b="1">
                <a:solidFill>
                  <a:srgbClr val="000000"/>
                </a:solidFill>
                <a:latin typeface="Times New Roman" pitchFamily="18" charset="0"/>
                <a:ea typeface="楷体_GB2312"/>
                <a:cs typeface="楷体_GB2312"/>
              </a:rPr>
              <a:t>阵，则 </a:t>
            </a:r>
            <a:r>
              <a:rPr lang="en-US" altLang="zh-CN" sz="2400" b="1" i="1">
                <a:solidFill>
                  <a:srgbClr val="000000"/>
                </a:solidFill>
                <a:latin typeface="Times New Roman" pitchFamily="18" charset="0"/>
                <a:ea typeface="楷体_GB2312"/>
                <a:cs typeface="楷体_GB2312"/>
              </a:rPr>
              <a:t>B</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也为对称</a:t>
            </a:r>
            <a:r>
              <a:rPr kumimoji="1" lang="zh-CN" altLang="en-US" sz="2400" b="1">
                <a:solidFill>
                  <a:srgbClr val="000000"/>
                </a:solidFill>
                <a:latin typeface="Times New Roman" pitchFamily="18" charset="0"/>
                <a:ea typeface="楷体_GB2312"/>
                <a:cs typeface="楷体_GB2312"/>
              </a:rPr>
              <a:t>阵．</a:t>
            </a:r>
          </a:p>
          <a:p>
            <a:pPr marL="342900" indent="-342900">
              <a:lnSpc>
                <a:spcPct val="110000"/>
              </a:lnSpc>
              <a:spcBef>
                <a:spcPct val="20000"/>
              </a:spcBef>
              <a:buClr>
                <a:srgbClr val="FF0000"/>
              </a:buClr>
              <a:buSzPct val="75000"/>
              <a:buFont typeface="Wingdings" pitchFamily="2" charset="2"/>
              <a:buChar char="p"/>
            </a:pP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FF0000"/>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经过可逆变换后，二次型 </a:t>
            </a:r>
            <a:r>
              <a:rPr kumimoji="1" lang="en-US" altLang="zh-CN" sz="2400" b="1" i="1">
                <a:solidFill>
                  <a:srgbClr val="FF0000"/>
                </a:solidFill>
                <a:latin typeface="Times New Roman" pitchFamily="18" charset="0"/>
                <a:ea typeface="楷体_GB2312"/>
                <a:cs typeface="楷体_GB2312"/>
              </a:rPr>
              <a:t>f</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的矩阵由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变为与 </a:t>
            </a:r>
            <a:r>
              <a:rPr kumimoji="1" lang="en-US" altLang="zh-CN" sz="2400" b="1" i="1">
                <a:solidFill>
                  <a:srgbClr val="FF0000"/>
                </a:solidFill>
                <a:latin typeface="Times New Roman" pitchFamily="18" charset="0"/>
                <a:ea typeface="楷体_GB2312"/>
                <a:cs typeface="楷体_GB2312"/>
              </a:rPr>
              <a:t>A</a:t>
            </a:r>
            <a:r>
              <a:rPr kumimoji="1" lang="en-US" altLang="zh-CN" sz="2400" b="1">
                <a:solidFill>
                  <a:srgbClr val="FF0000"/>
                </a:solidFill>
                <a:latin typeface="Times New Roman" pitchFamily="18" charset="0"/>
                <a:ea typeface="楷体_GB2312"/>
                <a:cs typeface="楷体_GB2312"/>
              </a:rPr>
              <a:t> </a:t>
            </a:r>
            <a:r>
              <a:rPr kumimoji="1" lang="zh-CN" altLang="en-US" sz="2400" b="1">
                <a:solidFill>
                  <a:srgbClr val="FF0000"/>
                </a:solidFill>
                <a:latin typeface="Times New Roman" pitchFamily="18" charset="0"/>
                <a:ea typeface="楷体_GB2312"/>
                <a:cs typeface="楷体_GB2312"/>
              </a:rPr>
              <a:t>合同的矩阵</a:t>
            </a:r>
          </a:p>
          <a:p>
            <a:pPr marL="342900" indent="-342900">
              <a:lnSpc>
                <a:spcPct val="110000"/>
              </a:lnSpc>
              <a:spcBef>
                <a:spcPct val="20000"/>
              </a:spcBef>
              <a:buClr>
                <a:srgbClr val="FF0000"/>
              </a:buClr>
              <a:buSzPct val="75000"/>
              <a:buFont typeface="Wingdings" pitchFamily="2" charset="2"/>
              <a:buNone/>
            </a:pPr>
            <a:r>
              <a:rPr lang="en-US" altLang="zh-CN" sz="2400" b="1" i="1">
                <a:solidFill>
                  <a:srgbClr val="FF0000"/>
                </a:solidFill>
                <a:latin typeface="Times New Roman" pitchFamily="18" charset="0"/>
                <a:ea typeface="楷体_GB2312"/>
                <a:cs typeface="楷体_GB2312"/>
              </a:rPr>
              <a:t>C</a:t>
            </a:r>
            <a:r>
              <a:rPr lang="en-US" altLang="zh-CN" sz="2400" b="1" baseline="30000">
                <a:solidFill>
                  <a:srgbClr val="FF0000"/>
                </a:solidFill>
                <a:latin typeface="Times New Roman" pitchFamily="18" charset="0"/>
                <a:ea typeface="楷体_GB2312"/>
                <a:cs typeface="楷体_GB2312"/>
              </a:rPr>
              <a:t>T</a:t>
            </a:r>
            <a:r>
              <a:rPr lang="en-US" altLang="zh-CN" sz="2400" b="1" i="1">
                <a:solidFill>
                  <a:srgbClr val="FF0000"/>
                </a:solidFill>
                <a:latin typeface="Times New Roman" pitchFamily="18" charset="0"/>
                <a:ea typeface="楷体_GB2312"/>
                <a:cs typeface="楷体_GB2312"/>
              </a:rPr>
              <a:t>AC</a:t>
            </a:r>
            <a:r>
              <a:rPr kumimoji="1" lang="zh-CN" altLang="en-US" sz="2400" b="1">
                <a:solidFill>
                  <a:srgbClr val="FF0000"/>
                </a:solidFill>
                <a:latin typeface="Times New Roman" pitchFamily="18" charset="0"/>
                <a:ea typeface="楷体_GB2312"/>
                <a:cs typeface="楷体_GB2312"/>
              </a:rPr>
              <a:t>，且二次型的秩不变．</a:t>
            </a:r>
            <a:endParaRPr kumimoji="1" lang="en-US" altLang="zh-CN" sz="2400" b="1">
              <a:solidFill>
                <a:srgbClr val="FF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1186">
                                            <p:txEl>
                                              <p:pRg st="3" end="3"/>
                                            </p:txEl>
                                          </p:spTgt>
                                        </p:tgtEl>
                                        <p:attrNameLst>
                                          <p:attrName>style.visibility</p:attrName>
                                        </p:attrNameLst>
                                      </p:cBhvr>
                                      <p:to>
                                        <p:strVal val="visible"/>
                                      </p:to>
                                    </p:set>
                                    <p:animEffect transition="in" filter="wipe(left)">
                                      <p:cBhvr>
                                        <p:cTn id="7" dur="500"/>
                                        <p:tgtEl>
                                          <p:spTgt spid="22118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1186">
                                            <p:txEl>
                                              <p:pRg st="4" end="4"/>
                                            </p:txEl>
                                          </p:spTgt>
                                        </p:tgtEl>
                                        <p:attrNameLst>
                                          <p:attrName>style.visibility</p:attrName>
                                        </p:attrNameLst>
                                      </p:cBhvr>
                                      <p:to>
                                        <p:strVal val="visible"/>
                                      </p:to>
                                    </p:set>
                                    <p:animEffect transition="in" filter="wipe(left)">
                                      <p:cBhvr>
                                        <p:cTn id="12" dur="500"/>
                                        <p:tgtEl>
                                          <p:spTgt spid="22118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1186">
                                            <p:txEl>
                                              <p:pRg st="5" end="5"/>
                                            </p:txEl>
                                          </p:spTgt>
                                        </p:tgtEl>
                                        <p:attrNameLst>
                                          <p:attrName>style.visibility</p:attrName>
                                        </p:attrNameLst>
                                      </p:cBhvr>
                                      <p:to>
                                        <p:strVal val="visible"/>
                                      </p:to>
                                    </p:set>
                                    <p:animEffect transition="in" filter="wipe(left)">
                                      <p:cBhvr>
                                        <p:cTn id="17" dur="500"/>
                                        <p:tgtEl>
                                          <p:spTgt spid="221186">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21186">
                                            <p:txEl>
                                              <p:pRg st="6" end="6"/>
                                            </p:txEl>
                                          </p:spTgt>
                                        </p:tgtEl>
                                        <p:attrNameLst>
                                          <p:attrName>style.visibility</p:attrName>
                                        </p:attrNameLst>
                                      </p:cBhvr>
                                      <p:to>
                                        <p:strVal val="visible"/>
                                      </p:to>
                                    </p:set>
                                    <p:animEffect transition="in" filter="slide(fromBottom)">
                                      <p:cBhvr>
                                        <p:cTn id="22" dur="500"/>
                                        <p:tgtEl>
                                          <p:spTgt spid="221186">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21186">
                                            <p:txEl>
                                              <p:pRg st="7" end="7"/>
                                            </p:txEl>
                                          </p:spTgt>
                                        </p:tgtEl>
                                        <p:attrNameLst>
                                          <p:attrName>style.visibility</p:attrName>
                                        </p:attrNameLst>
                                      </p:cBhvr>
                                      <p:to>
                                        <p:strVal val="visible"/>
                                      </p:to>
                                    </p:set>
                                    <p:animEffect transition="in" filter="slide(fromBottom)">
                                      <p:cBhvr>
                                        <p:cTn id="27" dur="500"/>
                                        <p:tgtEl>
                                          <p:spTgt spid="221186">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221186">
                                            <p:txEl>
                                              <p:pRg st="8" end="8"/>
                                            </p:txEl>
                                          </p:spTgt>
                                        </p:tgtEl>
                                        <p:attrNameLst>
                                          <p:attrName>style.visibility</p:attrName>
                                        </p:attrNameLst>
                                      </p:cBhvr>
                                      <p:to>
                                        <p:strVal val="visible"/>
                                      </p:to>
                                    </p:set>
                                    <p:animEffect transition="in" filter="slide(fromBottom)">
                                      <p:cBhvr>
                                        <p:cTn id="32" dur="500"/>
                                        <p:tgtEl>
                                          <p:spTgt spid="221186">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221186">
                                            <p:txEl>
                                              <p:pRg st="9" end="9"/>
                                            </p:txEl>
                                          </p:spTgt>
                                        </p:tgtEl>
                                        <p:attrNameLst>
                                          <p:attrName>style.visibility</p:attrName>
                                        </p:attrNameLst>
                                      </p:cBhvr>
                                      <p:to>
                                        <p:strVal val="visible"/>
                                      </p:to>
                                    </p:set>
                                    <p:animEffect transition="in" filter="slide(fromBottom)">
                                      <p:cBhvr>
                                        <p:cTn id="37" dur="500"/>
                                        <p:tgtEl>
                                          <p:spTgt spid="221186">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221186">
                                            <p:txEl>
                                              <p:pRg st="10" end="10"/>
                                            </p:txEl>
                                          </p:spTgt>
                                        </p:tgtEl>
                                        <p:attrNameLst>
                                          <p:attrName>style.visibility</p:attrName>
                                        </p:attrNameLst>
                                      </p:cBhvr>
                                      <p:to>
                                        <p:strVal val="visible"/>
                                      </p:to>
                                    </p:set>
                                    <p:animEffect transition="in" filter="slide(fromBottom)">
                                      <p:cBhvr>
                                        <p:cTn id="42" dur="500"/>
                                        <p:tgtEl>
                                          <p:spTgt spid="221186">
                                            <p:txEl>
                                              <p:pRg st="10" end="10"/>
                                            </p:txEl>
                                          </p:spTgt>
                                        </p:tgtEl>
                                      </p:cBhvr>
                                    </p:animEffect>
                                  </p:childTnLst>
                                </p:cTn>
                              </p:par>
                            </p:childTnLst>
                          </p:cTn>
                        </p:par>
                        <p:par>
                          <p:cTn id="43" fill="hold" nodeType="afterGroup">
                            <p:stCondLst>
                              <p:cond delay="500"/>
                            </p:stCondLst>
                            <p:childTnLst>
                              <p:par>
                                <p:cTn id="44" presetID="12" presetClass="entr" presetSubtype="4" fill="hold" nodeType="afterEffect">
                                  <p:stCondLst>
                                    <p:cond delay="0"/>
                                  </p:stCondLst>
                                  <p:childTnLst>
                                    <p:set>
                                      <p:cBhvr>
                                        <p:cTn id="45" dur="1" fill="hold">
                                          <p:stCondLst>
                                            <p:cond delay="0"/>
                                          </p:stCondLst>
                                        </p:cTn>
                                        <p:tgtEl>
                                          <p:spTgt spid="221186">
                                            <p:txEl>
                                              <p:pRg st="11" end="11"/>
                                            </p:txEl>
                                          </p:spTgt>
                                        </p:tgtEl>
                                        <p:attrNameLst>
                                          <p:attrName>style.visibility</p:attrName>
                                        </p:attrNameLst>
                                      </p:cBhvr>
                                      <p:to>
                                        <p:strVal val="visible"/>
                                      </p:to>
                                    </p:set>
                                    <p:animEffect transition="in" filter="slide(fromBottom)">
                                      <p:cBhvr>
                                        <p:cTn id="46" dur="500"/>
                                        <p:tgtEl>
                                          <p:spTgt spid="2211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455613" y="455613"/>
            <a:ext cx="8231187" cy="493712"/>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若二次型 </a:t>
            </a:r>
            <a:r>
              <a:rPr kumimoji="1" lang="en-US" altLang="zh-CN" sz="2400" b="1" i="1">
                <a:solidFill>
                  <a:srgbClr val="000000"/>
                </a:solidFill>
                <a:latin typeface="Times New Roman" pitchFamily="18" charset="0"/>
                <a:ea typeface="楷体_GB2312"/>
                <a:cs typeface="楷体_GB2312"/>
              </a:rPr>
              <a:t>f  </a:t>
            </a:r>
            <a:r>
              <a:rPr kumimoji="1" lang="zh-CN" altLang="en-US" sz="2400" b="1">
                <a:solidFill>
                  <a:srgbClr val="000000"/>
                </a:solidFill>
                <a:latin typeface="Times New Roman" pitchFamily="18" charset="0"/>
                <a:ea typeface="楷体_GB2312"/>
                <a:cs typeface="楷体_GB2312"/>
              </a:rPr>
              <a:t>经过可逆变换</a:t>
            </a:r>
            <a:r>
              <a:rPr kumimoji="1" lang="zh-CN" altLang="en-US" sz="2400" b="1">
                <a:solidFill>
                  <a:srgbClr val="FF0000"/>
                </a:solidFill>
                <a:latin typeface="Times New Roman" pitchFamily="18" charset="0"/>
                <a:ea typeface="楷体_GB2312"/>
                <a:cs typeface="楷体_GB2312"/>
              </a:rPr>
              <a:t> </a:t>
            </a:r>
            <a:r>
              <a:rPr lang="en-US" altLang="zh-CN" sz="2400" b="1" i="1">
                <a:solidFill>
                  <a:srgbClr val="0000FF"/>
                </a:solidFill>
                <a:latin typeface="Times New Roman" pitchFamily="18" charset="0"/>
                <a:ea typeface="楷体_GB2312"/>
                <a:cs typeface="楷体_GB2312"/>
              </a:rPr>
              <a:t>x</a:t>
            </a:r>
            <a:r>
              <a:rPr lang="en-US" altLang="zh-CN" sz="2400" b="1">
                <a:solidFill>
                  <a:srgbClr val="0000FF"/>
                </a:solidFill>
                <a:latin typeface="Times New Roman" pitchFamily="18" charset="0"/>
                <a:ea typeface="楷体_GB2312"/>
                <a:cs typeface="楷体_GB2312"/>
              </a:rPr>
              <a:t> = </a:t>
            </a:r>
            <a:r>
              <a:rPr lang="en-US" altLang="zh-CN" sz="2400" b="1" i="1">
                <a:solidFill>
                  <a:srgbClr val="0000FF"/>
                </a:solidFill>
                <a:latin typeface="Times New Roman" pitchFamily="18" charset="0"/>
                <a:ea typeface="楷体_GB2312"/>
                <a:cs typeface="楷体_GB2312"/>
              </a:rPr>
              <a:t>C y </a:t>
            </a:r>
            <a:r>
              <a:rPr kumimoji="1" lang="zh-CN" altLang="en-US" sz="2400" b="1">
                <a:solidFill>
                  <a:srgbClr val="000000"/>
                </a:solidFill>
                <a:latin typeface="Times New Roman" pitchFamily="18" charset="0"/>
                <a:ea typeface="楷体_GB2312"/>
                <a:cs typeface="楷体_GB2312"/>
              </a:rPr>
              <a:t>变为标准形，即</a:t>
            </a:r>
          </a:p>
        </p:txBody>
      </p:sp>
      <p:graphicFrame>
        <p:nvGraphicFramePr>
          <p:cNvPr id="49154" name="Object 3"/>
          <p:cNvGraphicFramePr>
            <a:graphicFrameLocks noChangeAspect="1"/>
          </p:cNvGraphicFramePr>
          <p:nvPr/>
        </p:nvGraphicFramePr>
        <p:xfrm>
          <a:off x="822325" y="1052513"/>
          <a:ext cx="5351463" cy="3860800"/>
        </p:xfrm>
        <a:graphic>
          <a:graphicData uri="http://schemas.openxmlformats.org/presentationml/2006/ole">
            <mc:AlternateContent xmlns:mc="http://schemas.openxmlformats.org/markup-compatibility/2006">
              <mc:Choice xmlns:v="urn:schemas-microsoft-com:vml" Requires="v">
                <p:oleObj spid="_x0000_s362515" name="Equation" r:id="rId3" imgW="2679700" imgH="1930400" progId="">
                  <p:embed/>
                </p:oleObj>
              </mc:Choice>
              <mc:Fallback>
                <p:oleObj name="Equation" r:id="rId3" imgW="2679700" imgH="19304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325" y="1052513"/>
                        <a:ext cx="5351463" cy="386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2"/>
          <p:cNvSpPr>
            <a:spLocks noChangeArrowheads="1"/>
          </p:cNvSpPr>
          <p:nvPr/>
        </p:nvSpPr>
        <p:spPr bwMode="auto">
          <a:xfrm>
            <a:off x="455613" y="5013325"/>
            <a:ext cx="8231187" cy="968375"/>
          </a:xfrm>
          <a:prstGeom prst="rect">
            <a:avLst/>
          </a:prstGeom>
          <a:noFill/>
          <a:ln w="9525">
            <a:noFill/>
            <a:miter lim="800000"/>
            <a:headEnd/>
            <a:tailEnd/>
          </a:ln>
        </p:spPr>
        <p:txBody>
          <a:bodyPr>
            <a:spAutoFit/>
          </a:bodyPr>
          <a:lstStyle/>
          <a:p>
            <a:pPr marL="342900" indent="-342900">
              <a:lnSpc>
                <a:spcPct val="110000"/>
              </a:lnSpc>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问题：</a:t>
            </a:r>
            <a:r>
              <a:rPr lang="zh-CN" altLang="en-US" sz="2400" b="1">
                <a:solidFill>
                  <a:srgbClr val="000000"/>
                </a:solidFill>
                <a:latin typeface="Times New Roman" pitchFamily="18" charset="0"/>
                <a:ea typeface="楷体_GB2312"/>
                <a:cs typeface="楷体_GB2312"/>
              </a:rPr>
              <a:t>对</a:t>
            </a:r>
            <a:r>
              <a:rPr kumimoji="1" lang="zh-CN" altLang="en-US" sz="2400" b="1">
                <a:solidFill>
                  <a:srgbClr val="000000"/>
                </a:solidFill>
                <a:latin typeface="Times New Roman" pitchFamily="18" charset="0"/>
                <a:ea typeface="楷体_GB2312"/>
                <a:cs typeface="楷体_GB2312"/>
              </a:rPr>
              <a:t>于对称阵 </a:t>
            </a:r>
            <a:r>
              <a:rPr kumimoji="1" lang="en-US" altLang="zh-CN" sz="2400" b="1" i="1">
                <a:solidFill>
                  <a:srgbClr val="000000"/>
                </a:solidFill>
                <a:latin typeface="Times New Roman" pitchFamily="18" charset="0"/>
                <a:ea typeface="楷体_GB2312"/>
                <a:cs typeface="楷体_GB2312"/>
              </a:rPr>
              <a:t>A</a:t>
            </a:r>
            <a:r>
              <a:rPr kumimoji="1" lang="zh-CN" altLang="en-US" sz="2400" b="1">
                <a:solidFill>
                  <a:srgbClr val="000000"/>
                </a:solidFill>
                <a:latin typeface="Times New Roman" pitchFamily="18" charset="0"/>
                <a:ea typeface="楷体_GB2312"/>
                <a:cs typeface="楷体_GB2312"/>
              </a:rPr>
              <a:t>，寻找可逆矩阵 </a:t>
            </a:r>
            <a:r>
              <a:rPr kumimoji="1" lang="en-US" altLang="zh-CN" sz="2400" b="1" i="1">
                <a:solidFill>
                  <a:srgbClr val="000000"/>
                </a:solidFill>
                <a:latin typeface="Times New Roman" pitchFamily="18" charset="0"/>
                <a:ea typeface="楷体_GB2312"/>
                <a:cs typeface="楷体_GB2312"/>
              </a:rPr>
              <a:t>C</a:t>
            </a:r>
            <a:r>
              <a:rPr kumimoji="1" lang="zh-CN" altLang="en-US" sz="2400" b="1">
                <a:solidFill>
                  <a:srgbClr val="000000"/>
                </a:solidFill>
                <a:latin typeface="Times New Roman" pitchFamily="18" charset="0"/>
                <a:ea typeface="楷体_GB2312"/>
                <a:cs typeface="楷体_GB2312"/>
              </a:rPr>
              <a:t>，使 </a:t>
            </a:r>
            <a:r>
              <a:rPr lang="en-US" altLang="zh-CN" sz="2400" b="1" i="1">
                <a:solidFill>
                  <a:srgbClr val="000000"/>
                </a:solidFill>
                <a:latin typeface="Times New Roman" pitchFamily="18" charset="0"/>
                <a:ea typeface="楷体_GB2312"/>
                <a:cs typeface="楷体_GB2312"/>
              </a:rPr>
              <a:t>C</a:t>
            </a:r>
            <a:r>
              <a:rPr lang="en-US" altLang="zh-CN" sz="2400" b="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AC</a:t>
            </a:r>
            <a:r>
              <a:rPr kumimoji="1" lang="zh-CN" altLang="en-US" sz="2400" b="1">
                <a:solidFill>
                  <a:srgbClr val="000000"/>
                </a:solidFill>
                <a:latin typeface="Times New Roman" pitchFamily="18" charset="0"/>
                <a:ea typeface="楷体_GB2312"/>
                <a:cs typeface="楷体_GB2312"/>
              </a:rPr>
              <a:t> 为对角阵</a:t>
            </a:r>
            <a:r>
              <a:rPr kumimoji="1" lang="en-US" altLang="zh-CN"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（把对称阵合同对角化）</a:t>
            </a:r>
            <a:r>
              <a:rPr kumimoji="1" lang="zh-CN" altLang="en-US" sz="2400" b="1">
                <a:solidFill>
                  <a:srgbClr val="000000"/>
                </a:solidFill>
                <a:latin typeface="Times New Roman" pitchFamily="18" charset="0"/>
                <a:ea typeface="楷体_GB2312"/>
                <a:cs typeface="楷体_GB2312"/>
              </a:rPr>
              <a:t>．</a:t>
            </a:r>
            <a:endParaRPr kumimoji="1" lang="en-US" altLang="zh-CN" sz="2400" b="1">
              <a:solidFill>
                <a:srgbClr val="000000"/>
              </a:solidFill>
              <a:latin typeface="Times New Roman" pitchFamily="18" charset="0"/>
              <a:ea typeface="楷体_GB2312"/>
              <a:cs typeface="楷体_GB2312"/>
            </a:endParaRPr>
          </a:p>
        </p:txBody>
      </p:sp>
      <p:sp>
        <p:nvSpPr>
          <p:cNvPr id="66565" name="Rectangle 5"/>
          <p:cNvSpPr>
            <a:spLocks noChangeArrowheads="1"/>
          </p:cNvSpPr>
          <p:nvPr/>
        </p:nvSpPr>
        <p:spPr bwMode="auto">
          <a:xfrm>
            <a:off x="1116013" y="1557338"/>
            <a:ext cx="1871662"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66566" name="Rectangle 6"/>
          <p:cNvSpPr>
            <a:spLocks noChangeArrowheads="1"/>
          </p:cNvSpPr>
          <p:nvPr/>
        </p:nvSpPr>
        <p:spPr bwMode="auto">
          <a:xfrm>
            <a:off x="1116013" y="2060575"/>
            <a:ext cx="1871662"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66567" name="Rectangle 7"/>
          <p:cNvSpPr>
            <a:spLocks noChangeArrowheads="1"/>
          </p:cNvSpPr>
          <p:nvPr/>
        </p:nvSpPr>
        <p:spPr bwMode="auto">
          <a:xfrm>
            <a:off x="1116013" y="2563813"/>
            <a:ext cx="3240087"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66568" name="Rectangle 8"/>
          <p:cNvSpPr>
            <a:spLocks noChangeArrowheads="1"/>
          </p:cNvSpPr>
          <p:nvPr/>
        </p:nvSpPr>
        <p:spPr bwMode="auto">
          <a:xfrm>
            <a:off x="1116013" y="3068638"/>
            <a:ext cx="5184775" cy="1800225"/>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1186">
                                            <p:txEl>
                                              <p:pRg st="0" end="0"/>
                                            </p:txEl>
                                          </p:spTgt>
                                        </p:tgtEl>
                                        <p:attrNameLst>
                                          <p:attrName>style.visibility</p:attrName>
                                        </p:attrNameLst>
                                      </p:cBhvr>
                                      <p:to>
                                        <p:strVal val="visible"/>
                                      </p:to>
                                    </p:set>
                                    <p:animEffect transition="in" filter="wipe(left)">
                                      <p:cBhvr>
                                        <p:cTn id="7" dur="500"/>
                                        <p:tgtEl>
                                          <p:spTgt spid="2211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9154"/>
                                        </p:tgtEl>
                                        <p:attrNameLst>
                                          <p:attrName>style.visibility</p:attrName>
                                        </p:attrNameLst>
                                      </p:cBhvr>
                                      <p:to>
                                        <p:strVal val="visible"/>
                                      </p:to>
                                    </p:set>
                                    <p:animEffect transition="in" filter="wipe(left)">
                                      <p:cBhvr>
                                        <p:cTn id="12" dur="500"/>
                                        <p:tgtEl>
                                          <p:spTgt spid="491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66565"/>
                                        </p:tgtEl>
                                      </p:cBhvr>
                                    </p:animEffect>
                                    <p:set>
                                      <p:cBhvr>
                                        <p:cTn id="17" dur="1" fill="hold">
                                          <p:stCondLst>
                                            <p:cond delay="499"/>
                                          </p:stCondLst>
                                        </p:cTn>
                                        <p:tgtEl>
                                          <p:spTgt spid="6656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66566"/>
                                        </p:tgtEl>
                                      </p:cBhvr>
                                    </p:animEffect>
                                    <p:set>
                                      <p:cBhvr>
                                        <p:cTn id="22" dur="1" fill="hold">
                                          <p:stCondLst>
                                            <p:cond delay="499"/>
                                          </p:stCondLst>
                                        </p:cTn>
                                        <p:tgtEl>
                                          <p:spTgt spid="6656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66567"/>
                                        </p:tgtEl>
                                      </p:cBhvr>
                                    </p:animEffect>
                                    <p:set>
                                      <p:cBhvr>
                                        <p:cTn id="27" dur="1" fill="hold">
                                          <p:stCondLst>
                                            <p:cond delay="499"/>
                                          </p:stCondLst>
                                        </p:cTn>
                                        <p:tgtEl>
                                          <p:spTgt spid="66567"/>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66568"/>
                                        </p:tgtEl>
                                      </p:cBhvr>
                                    </p:animEffect>
                                    <p:set>
                                      <p:cBhvr>
                                        <p:cTn id="32" dur="1" fill="hold">
                                          <p:stCondLst>
                                            <p:cond delay="499"/>
                                          </p:stCondLst>
                                        </p:cTn>
                                        <p:tgtEl>
                                          <p:spTgt spid="6656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wipe(left)">
                                      <p:cBhvr>
                                        <p:cTn id="37" dur="500"/>
                                        <p:tgtEl>
                                          <p:spTgt spid="2">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wipe(left)">
                                      <p:cBhvr>
                                        <p:cTn id="4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5" grpId="0" animBg="1"/>
      <p:bldP spid="66566" grpId="0" animBg="1"/>
      <p:bldP spid="66567" grpId="0" animBg="1"/>
      <p:bldP spid="66568" grpId="0" animBg="1"/>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406400" y="455613"/>
            <a:ext cx="8231188" cy="6262687"/>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定义：</a:t>
            </a:r>
            <a:r>
              <a:rPr lang="zh-CN" altLang="en-US" sz="2400" b="1">
                <a:solidFill>
                  <a:srgbClr val="000000"/>
                </a:solidFill>
                <a:latin typeface="Times New Roman" pitchFamily="18" charset="0"/>
                <a:ea typeface="楷体_GB2312"/>
                <a:cs typeface="楷体_GB2312"/>
              </a:rPr>
              <a:t>如果</a:t>
            </a:r>
            <a:r>
              <a:rPr lang="zh-CN" altLang="en-US" sz="2400" b="1">
                <a:solidFill>
                  <a:srgbClr val="0000FF"/>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阶矩阵</a:t>
            </a:r>
            <a:r>
              <a:rPr kumimoji="1" lang="en-US" altLang="zh-CN" sz="2400" b="1" i="1">
                <a:solidFill>
                  <a:srgbClr val="000000"/>
                </a:solidFill>
                <a:latin typeface="Times New Roman" pitchFamily="18" charset="0"/>
                <a:ea typeface="楷体_GB2312"/>
                <a:cs typeface="楷体_GB2312"/>
              </a:rPr>
              <a:t>A </a:t>
            </a:r>
            <a:r>
              <a:rPr kumimoji="1" lang="zh-CN" altLang="en-US" sz="2400" b="1">
                <a:solidFill>
                  <a:srgbClr val="000000"/>
                </a:solidFill>
                <a:latin typeface="Times New Roman" pitchFamily="18" charset="0"/>
                <a:ea typeface="楷体_GB2312"/>
                <a:cs typeface="楷体_GB2312"/>
              </a:rPr>
              <a:t>满足 </a:t>
            </a:r>
            <a:r>
              <a:rPr kumimoji="1" lang="en-US" altLang="zh-CN" sz="2400" b="1" i="1">
                <a:solidFill>
                  <a:srgbClr val="000000"/>
                </a:solidFill>
                <a:latin typeface="Times New Roman" pitchFamily="18" charset="0"/>
                <a:ea typeface="楷体_GB2312"/>
                <a:cs typeface="楷体_GB2312"/>
              </a:rPr>
              <a:t>A</a:t>
            </a:r>
            <a:r>
              <a:rPr kumimoji="1" lang="en-US" altLang="zh-CN" sz="2400" b="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E</a:t>
            </a:r>
            <a:r>
              <a:rPr kumimoji="1" lang="zh-CN" altLang="en-US" sz="2400" b="1">
                <a:solidFill>
                  <a:srgbClr val="000000"/>
                </a:solidFill>
                <a:latin typeface="Times New Roman" pitchFamily="18" charset="0"/>
                <a:ea typeface="楷体_GB2312"/>
                <a:cs typeface="楷体_GB2312"/>
              </a:rPr>
              <a:t>，</a:t>
            </a:r>
            <a:r>
              <a:rPr lang="zh-CN" altLang="en-US" sz="2400" b="1">
                <a:solidFill>
                  <a:srgbClr val="0000FF"/>
                </a:solidFill>
                <a:latin typeface="Times New Roman" pitchFamily="18" charset="0"/>
                <a:ea typeface="楷体_GB2312"/>
                <a:cs typeface="楷体_GB2312"/>
              </a:rPr>
              <a:t>即</a:t>
            </a:r>
            <a:r>
              <a:rPr kumimoji="1" lang="zh-CN" altLang="en-US" sz="2400" b="1">
                <a:solidFill>
                  <a:srgbClr val="0000FF"/>
                </a:solidFill>
                <a:latin typeface="Times New Roman" pitchFamily="18" charset="0"/>
                <a:ea typeface="楷体_GB2312"/>
                <a:cs typeface="楷体_GB2312"/>
              </a:rPr>
              <a:t> </a:t>
            </a:r>
            <a:r>
              <a:rPr kumimoji="1" lang="en-US" altLang="zh-CN" sz="2400" b="1" i="1">
                <a:solidFill>
                  <a:srgbClr val="0000FF"/>
                </a:solidFill>
                <a:latin typeface="Times New Roman" pitchFamily="18" charset="0"/>
                <a:ea typeface="楷体_GB2312"/>
                <a:cs typeface="楷体_GB2312"/>
              </a:rPr>
              <a:t>A</a:t>
            </a:r>
            <a:r>
              <a:rPr kumimoji="1" lang="en-US" altLang="en-US" sz="2400" b="1" i="1" baseline="30000">
                <a:solidFill>
                  <a:srgbClr val="0000FF"/>
                </a:solidFill>
                <a:latin typeface="Times New Roman" pitchFamily="18" charset="0"/>
                <a:ea typeface="楷体_GB2312"/>
                <a:cs typeface="楷体_GB2312"/>
              </a:rPr>
              <a:t>−</a:t>
            </a:r>
            <a:r>
              <a:rPr kumimoji="1" lang="en-US" altLang="zh-CN" sz="2400" b="1" baseline="30000">
                <a:solidFill>
                  <a:srgbClr val="0000FF"/>
                </a:solidFill>
                <a:latin typeface="Times New Roman" pitchFamily="18" charset="0"/>
                <a:ea typeface="楷体_GB2312"/>
                <a:cs typeface="楷体_GB2312"/>
              </a:rPr>
              <a:t>1</a:t>
            </a:r>
            <a:r>
              <a:rPr kumimoji="1" lang="en-US" altLang="zh-CN" sz="2400" b="1">
                <a:solidFill>
                  <a:srgbClr val="0000FF"/>
                </a:solidFill>
                <a:latin typeface="Times New Roman" pitchFamily="18" charset="0"/>
                <a:ea typeface="楷体_GB2312"/>
                <a:cs typeface="楷体_GB2312"/>
              </a:rPr>
              <a:t> = </a:t>
            </a:r>
            <a:r>
              <a:rPr kumimoji="1" lang="en-US" altLang="zh-CN" sz="2400" b="1" i="1">
                <a:solidFill>
                  <a:srgbClr val="0000FF"/>
                </a:solidFill>
                <a:latin typeface="Times New Roman" pitchFamily="18" charset="0"/>
                <a:ea typeface="楷体_GB2312"/>
                <a:cs typeface="楷体_GB2312"/>
              </a:rPr>
              <a:t>A</a:t>
            </a:r>
            <a:r>
              <a:rPr kumimoji="1" lang="en-US" altLang="zh-CN" sz="2400" b="1" baseline="30000">
                <a:solidFill>
                  <a:srgbClr val="0000FF"/>
                </a:solidFill>
                <a:latin typeface="Times New Roman" pitchFamily="18" charset="0"/>
                <a:ea typeface="楷体_GB2312"/>
                <a:cs typeface="楷体_GB2312"/>
              </a:rPr>
              <a:t>T</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则称矩阵</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为</a:t>
            </a:r>
            <a:r>
              <a:rPr kumimoji="1" lang="zh-CN" altLang="en-US" sz="2400" b="1">
                <a:solidFill>
                  <a:srgbClr val="FF0000"/>
                </a:solidFill>
                <a:latin typeface="Times New Roman" pitchFamily="18" charset="0"/>
                <a:ea typeface="楷体_GB2312"/>
                <a:cs typeface="楷体_GB2312"/>
              </a:rPr>
              <a:t>正交矩阵</a:t>
            </a:r>
            <a:r>
              <a:rPr kumimoji="1" lang="zh-CN" altLang="en-US" sz="2400" b="1">
                <a:solidFill>
                  <a:srgbClr val="000000"/>
                </a:solidFill>
                <a:latin typeface="Times New Roman" pitchFamily="18" charset="0"/>
                <a:ea typeface="楷体_GB2312"/>
                <a:cs typeface="楷体_GB2312"/>
              </a:rPr>
              <a:t>，简称</a:t>
            </a:r>
            <a:r>
              <a:rPr kumimoji="1" lang="zh-CN" altLang="en-US" sz="2400" b="1">
                <a:solidFill>
                  <a:srgbClr val="FF0000"/>
                </a:solidFill>
                <a:latin typeface="Times New Roman" pitchFamily="18" charset="0"/>
                <a:ea typeface="楷体_GB2312"/>
                <a:cs typeface="楷体_GB2312"/>
              </a:rPr>
              <a:t>正交阵</a:t>
            </a:r>
            <a:r>
              <a:rPr kumimoji="1" lang="zh-CN" altLang="en-US" sz="2400"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定理：</a:t>
            </a:r>
            <a:r>
              <a:rPr lang="zh-CN" altLang="en-US" sz="2400" b="1">
                <a:solidFill>
                  <a:srgbClr val="000000"/>
                </a:solidFill>
                <a:latin typeface="Times New Roman" pitchFamily="18" charset="0"/>
                <a:ea typeface="楷体_GB2312"/>
                <a:cs typeface="楷体_GB2312"/>
              </a:rPr>
              <a:t>设</a:t>
            </a:r>
            <a:r>
              <a:rPr lang="zh-CN" altLang="en-US" sz="2400" b="1">
                <a:solidFill>
                  <a:srgbClr val="0000FF"/>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A </a:t>
            </a:r>
            <a:r>
              <a:rPr lang="zh-CN" altLang="en-US" sz="2400" b="1">
                <a:solidFill>
                  <a:srgbClr val="000000"/>
                </a:solidFill>
                <a:latin typeface="Times New Roman" pitchFamily="18" charset="0"/>
                <a:ea typeface="楷体_GB2312"/>
                <a:cs typeface="楷体_GB2312"/>
              </a:rPr>
              <a:t>为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阶对称阵，则必有</a:t>
            </a:r>
            <a:r>
              <a:rPr kumimoji="1" lang="zh-CN" altLang="en-US" sz="2400" b="1">
                <a:solidFill>
                  <a:srgbClr val="FF0000"/>
                </a:solidFill>
                <a:latin typeface="Times New Roman" pitchFamily="18" charset="0"/>
                <a:ea typeface="楷体_GB2312"/>
                <a:cs typeface="楷体_GB2312"/>
              </a:rPr>
              <a:t>正交阵 </a:t>
            </a:r>
            <a:r>
              <a:rPr kumimoji="1" lang="en-US" altLang="zh-CN" sz="2400" b="1" i="1">
                <a:solidFill>
                  <a:srgbClr val="FF0000"/>
                </a:solidFill>
                <a:latin typeface="Times New Roman" pitchFamily="18" charset="0"/>
                <a:ea typeface="楷体_GB2312"/>
                <a:cs typeface="楷体_GB2312"/>
              </a:rPr>
              <a:t>P</a:t>
            </a:r>
            <a:r>
              <a:rPr kumimoji="1" lang="zh-CN" altLang="en-US" sz="2400" b="1">
                <a:solidFill>
                  <a:srgbClr val="000000"/>
                </a:solidFill>
                <a:latin typeface="Times New Roman" pitchFamily="18" charset="0"/>
                <a:ea typeface="楷体_GB2312"/>
                <a:cs typeface="楷体_GB2312"/>
              </a:rPr>
              <a:t>，使得</a:t>
            </a:r>
          </a:p>
          <a:p>
            <a:pPr marL="342900" indent="-342900" algn="ctr">
              <a:lnSpc>
                <a:spcPct val="110000"/>
              </a:lnSpc>
              <a:spcBef>
                <a:spcPct val="20000"/>
              </a:spcBef>
              <a:buClr>
                <a:srgbClr val="0000FF"/>
              </a:buClr>
              <a:buSzPct val="75000"/>
            </a:pPr>
            <a:r>
              <a:rPr lang="en-US" altLang="zh-CN" sz="2400" b="1" i="1">
                <a:solidFill>
                  <a:srgbClr val="000000"/>
                </a:solidFill>
                <a:latin typeface="Times New Roman" pitchFamily="18" charset="0"/>
                <a:ea typeface="楷体_GB2312"/>
                <a:cs typeface="楷体_GB2312"/>
              </a:rPr>
              <a:t>P</a:t>
            </a:r>
            <a:r>
              <a:rPr lang="zh-CN" altLang="en-US" sz="2400" b="1" i="1">
                <a:solidFill>
                  <a:srgbClr val="000000"/>
                </a:solidFill>
                <a:latin typeface="Times New Roman" pitchFamily="18" charset="0"/>
                <a:ea typeface="楷体_GB2312"/>
                <a:cs typeface="楷体_GB2312"/>
              </a:rPr>
              <a:t> </a:t>
            </a:r>
            <a:r>
              <a:rPr lang="en-US" altLang="en-US" sz="2400" b="1" i="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a:t>
            </a:r>
            <a:r>
              <a:rPr lang="en-US" altLang="zh-CN" sz="2400" b="1">
                <a:solidFill>
                  <a:srgbClr val="0000FF"/>
                </a:solidFill>
                <a:latin typeface="Times New Roman" pitchFamily="18" charset="0"/>
                <a:ea typeface="楷体_GB2312"/>
                <a:cs typeface="楷体_GB2312"/>
              </a:rPr>
              <a:t>= </a:t>
            </a:r>
            <a:r>
              <a:rPr lang="en-US" altLang="zh-CN" sz="2400" b="1" i="1">
                <a:solidFill>
                  <a:srgbClr val="0000FF"/>
                </a:solidFill>
                <a:latin typeface="Times New Roman" pitchFamily="18" charset="0"/>
                <a:ea typeface="楷体_GB2312"/>
                <a:cs typeface="楷体_GB2312"/>
              </a:rPr>
              <a:t>P</a:t>
            </a:r>
            <a:r>
              <a:rPr lang="en-US" altLang="zh-CN" sz="2400" b="1" baseline="30000">
                <a:solidFill>
                  <a:srgbClr val="0000FF"/>
                </a:solidFill>
                <a:latin typeface="Times New Roman" pitchFamily="18" charset="0"/>
                <a:ea typeface="楷体_GB2312"/>
                <a:cs typeface="楷体_GB2312"/>
              </a:rPr>
              <a:t>T</a:t>
            </a:r>
            <a:r>
              <a:rPr lang="en-US" altLang="zh-CN" sz="2400" b="1" i="1">
                <a:solidFill>
                  <a:srgbClr val="0000FF"/>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lang="zh-CN" altLang="en-US" sz="2400" b="1">
                <a:solidFill>
                  <a:srgbClr val="000000"/>
                </a:solidFill>
                <a:latin typeface="Times New Roman" pitchFamily="18" charset="0"/>
                <a:ea typeface="楷体_GB2312"/>
                <a:cs typeface="楷体_GB2312"/>
              </a:rPr>
              <a:t>，</a:t>
            </a:r>
          </a:p>
          <a:p>
            <a:pPr marL="342900" indent="-342900">
              <a:lnSpc>
                <a:spcPct val="110000"/>
              </a:lnSpc>
              <a:spcBef>
                <a:spcPct val="20000"/>
              </a:spcBef>
              <a:buClr>
                <a:srgbClr val="0000FF"/>
              </a:buClr>
              <a:buSzPct val="75000"/>
            </a:pPr>
            <a:r>
              <a:rPr lang="zh-CN" altLang="en-US" sz="2400" b="1">
                <a:solidFill>
                  <a:srgbClr val="000000"/>
                </a:solidFill>
                <a:latin typeface="Times New Roman" pitchFamily="18" charset="0"/>
                <a:ea typeface="楷体_GB2312"/>
                <a:cs typeface="楷体_GB2312"/>
              </a:rPr>
              <a:t>其中 </a:t>
            </a:r>
            <a:r>
              <a:rPr lang="en-US" altLang="zh-CN" sz="2400" b="1" i="1">
                <a:solidFill>
                  <a:srgbClr val="000000"/>
                </a:solidFill>
                <a:latin typeface="Symbol" pitchFamily="18" charset="2"/>
                <a:ea typeface="楷体_GB2312"/>
                <a:cs typeface="楷体_GB2312"/>
              </a:rPr>
              <a:t>L</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是以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 </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个特征值为对角元的对角阵（不唯一）</a:t>
            </a:r>
            <a:r>
              <a:rPr lang="en-US" altLang="zh-CN" sz="2400" b="1">
                <a:solidFill>
                  <a:srgbClr val="000000"/>
                </a:solidFill>
                <a:latin typeface="楷体_GB2312"/>
                <a:ea typeface="楷体_GB2312"/>
                <a:cs typeface="楷体_GB2312"/>
              </a:rPr>
              <a:t>.</a:t>
            </a:r>
          </a:p>
          <a:p>
            <a:pPr marL="342900" indent="-342900">
              <a:lnSpc>
                <a:spcPct val="110000"/>
              </a:lnSpc>
              <a:spcBef>
                <a:spcPct val="20000"/>
              </a:spcBef>
              <a:buClr>
                <a:srgbClr val="0000FF"/>
              </a:buClr>
              <a:buSzPct val="75000"/>
            </a:pPr>
            <a:r>
              <a:rPr lang="zh-CN" altLang="en-US" sz="2400" b="1">
                <a:solidFill>
                  <a:srgbClr val="0000FF"/>
                </a:solidFill>
                <a:latin typeface="Times New Roman" pitchFamily="18" charset="0"/>
                <a:ea typeface="楷体_GB2312"/>
                <a:cs typeface="楷体_GB2312"/>
              </a:rPr>
              <a:t>（</a:t>
            </a:r>
            <a:r>
              <a:rPr lang="en-US" altLang="zh-CN" sz="2400" b="1">
                <a:solidFill>
                  <a:srgbClr val="0000FF"/>
                </a:solidFill>
                <a:latin typeface="Times New Roman" pitchFamily="18" charset="0"/>
                <a:ea typeface="楷体_GB2312"/>
                <a:cs typeface="楷体_GB2312"/>
              </a:rPr>
              <a:t>P.124</a:t>
            </a:r>
            <a:r>
              <a:rPr lang="zh-CN" altLang="en-US" sz="2400" b="1">
                <a:solidFill>
                  <a:srgbClr val="0000FF"/>
                </a:solidFill>
                <a:latin typeface="Times New Roman" pitchFamily="18" charset="0"/>
                <a:ea typeface="楷体_GB2312"/>
                <a:cs typeface="楷体_GB2312"/>
              </a:rPr>
              <a:t>定理</a:t>
            </a:r>
            <a:r>
              <a:rPr lang="en-US" altLang="zh-CN" sz="2400" b="1">
                <a:solidFill>
                  <a:srgbClr val="0000FF"/>
                </a:solidFill>
                <a:latin typeface="Times New Roman" pitchFamily="18" charset="0"/>
                <a:ea typeface="楷体_GB2312"/>
                <a:cs typeface="楷体_GB2312"/>
              </a:rPr>
              <a:t>7</a:t>
            </a:r>
            <a:r>
              <a:rPr lang="zh-CN" altLang="en-US" sz="2400" b="1">
                <a:solidFill>
                  <a:srgbClr val="0000FF"/>
                </a:solidFill>
                <a:latin typeface="Times New Roman" pitchFamily="18" charset="0"/>
                <a:ea typeface="楷体_GB2312"/>
                <a:cs typeface="楷体_GB2312"/>
              </a:rPr>
              <a:t>）</a:t>
            </a:r>
            <a:endParaRPr lang="en-US" altLang="zh-CN" sz="2400" b="1">
              <a:solidFill>
                <a:srgbClr val="0000FF"/>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lang="zh-CN" altLang="en-US" sz="2400" b="1">
              <a:solidFill>
                <a:srgbClr val="0000FF"/>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FF"/>
                </a:solidFill>
                <a:latin typeface="Times New Roman" pitchFamily="18" charset="0"/>
                <a:ea typeface="楷体_GB2312"/>
                <a:cs typeface="楷体_GB2312"/>
              </a:rPr>
              <a:t>定理：</a:t>
            </a:r>
            <a:r>
              <a:rPr kumimoji="1" lang="zh-CN" altLang="en-US" sz="2400" b="1">
                <a:solidFill>
                  <a:srgbClr val="000000"/>
                </a:solidFill>
                <a:latin typeface="Times New Roman" pitchFamily="18" charset="0"/>
                <a:ea typeface="楷体_GB2312"/>
                <a:cs typeface="楷体_GB2312"/>
              </a:rPr>
              <a:t>任给二次型 </a:t>
            </a:r>
            <a:r>
              <a:rPr lang="en-US" altLang="zh-CN" sz="2400" b="1" i="1">
                <a:solidFill>
                  <a:srgbClr val="000000"/>
                </a:solidFill>
                <a:latin typeface="Times New Roman" pitchFamily="18" charset="0"/>
                <a:ea typeface="楷体_GB2312"/>
                <a:cs typeface="楷体_GB2312"/>
              </a:rPr>
              <a:t>f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x</a:t>
            </a:r>
            <a:r>
              <a:rPr lang="en-US" altLang="zh-CN" sz="2400" b="1" i="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Ax</a:t>
            </a:r>
            <a:r>
              <a:rPr lang="en-US" altLang="zh-CN" sz="2400" b="1" i="1">
                <a:solidFill>
                  <a:srgbClr val="0000FF"/>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（其中</a:t>
            </a:r>
            <a:r>
              <a:rPr kumimoji="1" lang="en-US" altLang="zh-CN" sz="2400" b="1" i="1">
                <a:solidFill>
                  <a:srgbClr val="000000"/>
                </a:solidFill>
                <a:latin typeface="Times New Roman" pitchFamily="18" charset="0"/>
                <a:ea typeface="楷体_GB2312"/>
                <a:cs typeface="楷体_GB2312"/>
              </a:rPr>
              <a:t>A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30000">
                <a:solidFill>
                  <a:srgbClr val="000000"/>
                </a:solidFill>
                <a:latin typeface="Times New Roman" pitchFamily="18" charset="0"/>
                <a:ea typeface="楷体_GB2312"/>
                <a:cs typeface="楷体_GB2312"/>
              </a:rPr>
              <a:t>T</a:t>
            </a:r>
            <a:r>
              <a:rPr kumimoji="1" lang="zh-CN" altLang="en-US" sz="2400" b="1">
                <a:solidFill>
                  <a:srgbClr val="000000"/>
                </a:solidFill>
                <a:latin typeface="Times New Roman" pitchFamily="18" charset="0"/>
                <a:ea typeface="楷体_GB2312"/>
                <a:cs typeface="楷体_GB2312"/>
              </a:rPr>
              <a:t>） ，总存在</a:t>
            </a:r>
          </a:p>
          <a:p>
            <a:pPr marL="342900" indent="-342900">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正交变换</a:t>
            </a:r>
            <a:r>
              <a:rPr kumimoji="1"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 y</a:t>
            </a:r>
            <a:r>
              <a:rPr lang="en-US" altLang="zh-CN" sz="2400" b="1" i="1">
                <a:solidFill>
                  <a:srgbClr val="0000FF"/>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，使 </a:t>
            </a:r>
            <a:r>
              <a:rPr lang="en-US" altLang="zh-CN" sz="2400" b="1" i="1">
                <a:solidFill>
                  <a:srgbClr val="000000"/>
                </a:solidFill>
                <a:latin typeface="Times New Roman" pitchFamily="18" charset="0"/>
                <a:ea typeface="楷体_GB2312"/>
                <a:cs typeface="楷体_GB2312"/>
              </a:rPr>
              <a:t>f</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化为</a:t>
            </a:r>
            <a:r>
              <a:rPr lang="zh-CN" altLang="en-US" sz="2400" b="1">
                <a:solidFill>
                  <a:srgbClr val="FF0000"/>
                </a:solidFill>
                <a:latin typeface="Times New Roman" pitchFamily="18" charset="0"/>
                <a:ea typeface="楷体_GB2312"/>
                <a:cs typeface="楷体_GB2312"/>
              </a:rPr>
              <a:t>标准形</a:t>
            </a:r>
            <a:endParaRPr lang="en-US" altLang="zh-CN" sz="2400" b="1">
              <a:solidFill>
                <a:srgbClr val="FF0000"/>
              </a:solidFill>
              <a:latin typeface="Times New Roman" pitchFamily="18" charset="0"/>
              <a:ea typeface="楷体_GB2312"/>
              <a:cs typeface="楷体_GB2312"/>
            </a:endParaRPr>
          </a:p>
          <a:p>
            <a:pPr marL="342900" indent="-342900" algn="ctr">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f</a:t>
            </a:r>
            <a:r>
              <a:rPr kumimoji="1"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 y</a:t>
            </a:r>
            <a:r>
              <a:rPr kumimoji="1"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baseline="-25000">
                <a:solidFill>
                  <a:srgbClr val="000000"/>
                </a:solidFill>
                <a:latin typeface="Times New Roman" pitchFamily="18" charset="0"/>
                <a:ea typeface="楷体_GB2312"/>
                <a:cs typeface="楷体_GB2312"/>
              </a:rPr>
              <a:t>2</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其中 </a:t>
            </a:r>
            <a:r>
              <a:rPr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n</a:t>
            </a:r>
            <a:r>
              <a:rPr lang="zh-CN" altLang="en-US" sz="2400" b="1">
                <a:solidFill>
                  <a:srgbClr val="000000"/>
                </a:solidFill>
                <a:latin typeface="Times New Roman" pitchFamily="18" charset="0"/>
                <a:ea typeface="楷体_GB2312"/>
                <a:cs typeface="楷体_GB2312"/>
              </a:rPr>
              <a:t> 是 </a:t>
            </a:r>
            <a:r>
              <a:rPr lang="en-US" altLang="zh-CN" sz="2400" b="1" i="1">
                <a:solidFill>
                  <a:srgbClr val="000000"/>
                </a:solidFill>
                <a:latin typeface="Times New Roman" pitchFamily="18" charset="0"/>
                <a:ea typeface="楷体_GB2312"/>
                <a:cs typeface="楷体_GB2312"/>
              </a:rPr>
              <a:t>f</a:t>
            </a:r>
            <a:r>
              <a:rPr lang="zh-CN" altLang="en-US" sz="2400" b="1">
                <a:solidFill>
                  <a:srgbClr val="000000"/>
                </a:solidFill>
                <a:latin typeface="Times New Roman" pitchFamily="18" charset="0"/>
                <a:ea typeface="楷体_GB2312"/>
                <a:cs typeface="楷体_GB2312"/>
              </a:rPr>
              <a:t> 的矩阵 </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的特征值．</a:t>
            </a:r>
          </a:p>
          <a:p>
            <a:pPr marL="342900" indent="-342900">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推论：</a:t>
            </a:r>
            <a:r>
              <a:rPr kumimoji="1" lang="zh-CN" altLang="en-US" sz="2400" b="1">
                <a:solidFill>
                  <a:srgbClr val="000000"/>
                </a:solidFill>
                <a:latin typeface="Times New Roman" pitchFamily="18" charset="0"/>
                <a:ea typeface="楷体_GB2312"/>
                <a:cs typeface="楷体_GB2312"/>
              </a:rPr>
              <a:t>任给二次型 </a:t>
            </a:r>
            <a:r>
              <a:rPr lang="en-US" altLang="zh-CN" sz="2400" b="1" i="1">
                <a:solidFill>
                  <a:srgbClr val="000000"/>
                </a:solidFill>
                <a:latin typeface="Times New Roman" pitchFamily="18" charset="0"/>
                <a:ea typeface="楷体_GB2312"/>
                <a:cs typeface="楷体_GB2312"/>
              </a:rPr>
              <a:t>f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x</a:t>
            </a:r>
            <a:r>
              <a:rPr lang="en-US" altLang="zh-CN" sz="2400" b="1" i="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Ax</a:t>
            </a:r>
            <a:r>
              <a:rPr lang="en-US" altLang="zh-CN" sz="2400" b="1" i="1">
                <a:solidFill>
                  <a:srgbClr val="0000FF"/>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（其中</a:t>
            </a:r>
            <a:r>
              <a:rPr kumimoji="1" lang="en-US" altLang="zh-CN" sz="2400" b="1" i="1">
                <a:solidFill>
                  <a:srgbClr val="000000"/>
                </a:solidFill>
                <a:latin typeface="Times New Roman" pitchFamily="18" charset="0"/>
                <a:ea typeface="楷体_GB2312"/>
                <a:cs typeface="楷体_GB2312"/>
              </a:rPr>
              <a:t>A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30000">
                <a:solidFill>
                  <a:srgbClr val="000000"/>
                </a:solidFill>
                <a:latin typeface="Times New Roman" pitchFamily="18" charset="0"/>
                <a:ea typeface="楷体_GB2312"/>
                <a:cs typeface="楷体_GB2312"/>
              </a:rPr>
              <a:t>T</a:t>
            </a:r>
            <a:r>
              <a:rPr kumimoji="1" lang="zh-CN" altLang="en-US" sz="2400" b="1">
                <a:solidFill>
                  <a:srgbClr val="000000"/>
                </a:solidFill>
                <a:latin typeface="Times New Roman" pitchFamily="18" charset="0"/>
                <a:ea typeface="楷体_GB2312"/>
                <a:cs typeface="楷体_GB2312"/>
              </a:rPr>
              <a:t>） ，总存在</a:t>
            </a:r>
          </a:p>
          <a:p>
            <a:pPr marL="342900" indent="-342900">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可逆变换</a:t>
            </a:r>
            <a:r>
              <a:rPr kumimoji="1"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C z</a:t>
            </a:r>
            <a:r>
              <a:rPr lang="en-US" altLang="zh-CN" sz="2400" b="1" i="1">
                <a:solidFill>
                  <a:srgbClr val="0000FF"/>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，使  </a:t>
            </a:r>
            <a:r>
              <a:rPr lang="en-US" altLang="zh-CN" sz="2400" b="1" i="1">
                <a:solidFill>
                  <a:srgbClr val="000000"/>
                </a:solidFill>
                <a:latin typeface="Times New Roman" pitchFamily="18" charset="0"/>
                <a:ea typeface="楷体_GB2312"/>
                <a:cs typeface="楷体_GB2312"/>
              </a:rPr>
              <a:t>f</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Cz</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 为</a:t>
            </a:r>
            <a:r>
              <a:rPr lang="zh-CN" altLang="en-US" sz="2400" b="1">
                <a:solidFill>
                  <a:srgbClr val="FF0000"/>
                </a:solidFill>
                <a:latin typeface="Times New Roman" pitchFamily="18" charset="0"/>
                <a:ea typeface="楷体_GB2312"/>
                <a:cs typeface="楷体_GB2312"/>
              </a:rPr>
              <a:t>规范形</a:t>
            </a:r>
            <a:r>
              <a:rPr lang="zh-CN" altLang="en-US" b="1">
                <a:solidFill>
                  <a:srgbClr val="000000"/>
                </a:solidFill>
                <a:latin typeface="Times New Roman" pitchFamily="18" charset="0"/>
                <a:ea typeface="楷体_GB2312"/>
                <a:cs typeface="楷体_GB2312"/>
              </a:rPr>
              <a:t>．</a:t>
            </a:r>
            <a:endParaRPr lang="en-US" altLang="zh-CN" sz="2400" b="1">
              <a:solidFill>
                <a:srgbClr val="000000"/>
              </a:solidFill>
              <a:latin typeface="Times New Roman" pitchFamily="18" charset="0"/>
              <a:ea typeface="楷体_GB2312"/>
              <a:cs typeface="楷体_GB2312"/>
            </a:endParaRPr>
          </a:p>
        </p:txBody>
      </p:sp>
      <p:sp>
        <p:nvSpPr>
          <p:cNvPr id="24590" name="Rectangle 14"/>
          <p:cNvSpPr>
            <a:spLocks noChangeArrowheads="1"/>
          </p:cNvSpPr>
          <p:nvPr/>
        </p:nvSpPr>
        <p:spPr bwMode="auto">
          <a:xfrm>
            <a:off x="5580063" y="476250"/>
            <a:ext cx="1655762" cy="431800"/>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
        <p:nvSpPr>
          <p:cNvPr id="24591" name="Rectangle 15"/>
          <p:cNvSpPr>
            <a:spLocks noChangeArrowheads="1"/>
          </p:cNvSpPr>
          <p:nvPr/>
        </p:nvSpPr>
        <p:spPr bwMode="auto">
          <a:xfrm>
            <a:off x="4067175" y="1844675"/>
            <a:ext cx="1009650" cy="360363"/>
          </a:xfrm>
          <a:prstGeom prst="rect">
            <a:avLst/>
          </a:prstGeom>
          <a:solidFill>
            <a:schemeClr val="bg1"/>
          </a:solidFill>
          <a:ln w="9525">
            <a:noFill/>
            <a:miter lim="800000"/>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1186">
                                            <p:txEl>
                                              <p:pRg st="0" end="0"/>
                                            </p:txEl>
                                          </p:spTgt>
                                        </p:tgtEl>
                                        <p:attrNameLst>
                                          <p:attrName>style.visibility</p:attrName>
                                        </p:attrNameLst>
                                      </p:cBhvr>
                                      <p:to>
                                        <p:strVal val="visible"/>
                                      </p:to>
                                    </p:set>
                                    <p:animEffect transition="in" filter="blinds(horizontal)">
                                      <p:cBhvr>
                                        <p:cTn id="7" dur="500"/>
                                        <p:tgtEl>
                                          <p:spTgt spid="2211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1186">
                                            <p:txEl>
                                              <p:pRg st="1" end="1"/>
                                            </p:txEl>
                                          </p:spTgt>
                                        </p:tgtEl>
                                        <p:attrNameLst>
                                          <p:attrName>style.visibility</p:attrName>
                                        </p:attrNameLst>
                                      </p:cBhvr>
                                      <p:to>
                                        <p:strVal val="visible"/>
                                      </p:to>
                                    </p:set>
                                    <p:animEffect transition="in" filter="blinds(horizontal)">
                                      <p:cBhvr>
                                        <p:cTn id="12" dur="500"/>
                                        <p:tgtEl>
                                          <p:spTgt spid="22118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1186">
                                            <p:txEl>
                                              <p:pRg st="2" end="2"/>
                                            </p:txEl>
                                          </p:spTgt>
                                        </p:tgtEl>
                                        <p:attrNameLst>
                                          <p:attrName>style.visibility</p:attrName>
                                        </p:attrNameLst>
                                      </p:cBhvr>
                                      <p:to>
                                        <p:strVal val="visible"/>
                                      </p:to>
                                    </p:set>
                                    <p:animEffect transition="in" filter="blinds(horizontal)">
                                      <p:cBhvr>
                                        <p:cTn id="17" dur="500"/>
                                        <p:tgtEl>
                                          <p:spTgt spid="22118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1186">
                                            <p:txEl>
                                              <p:pRg st="3" end="3"/>
                                            </p:txEl>
                                          </p:spTgt>
                                        </p:tgtEl>
                                        <p:attrNameLst>
                                          <p:attrName>style.visibility</p:attrName>
                                        </p:attrNameLst>
                                      </p:cBhvr>
                                      <p:to>
                                        <p:strVal val="visible"/>
                                      </p:to>
                                    </p:set>
                                    <p:animEffect transition="in" filter="blinds(horizontal)">
                                      <p:cBhvr>
                                        <p:cTn id="22" dur="500"/>
                                        <p:tgtEl>
                                          <p:spTgt spid="22118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21186">
                                            <p:txEl>
                                              <p:pRg st="4" end="4"/>
                                            </p:txEl>
                                          </p:spTgt>
                                        </p:tgtEl>
                                        <p:attrNameLst>
                                          <p:attrName>style.visibility</p:attrName>
                                        </p:attrNameLst>
                                      </p:cBhvr>
                                      <p:to>
                                        <p:strVal val="visible"/>
                                      </p:to>
                                    </p:set>
                                    <p:animEffect transition="in" filter="blinds(horizontal)">
                                      <p:cBhvr>
                                        <p:cTn id="27" dur="500"/>
                                        <p:tgtEl>
                                          <p:spTgt spid="22118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21186">
                                            <p:txEl>
                                              <p:pRg st="5" end="5"/>
                                            </p:txEl>
                                          </p:spTgt>
                                        </p:tgtEl>
                                        <p:attrNameLst>
                                          <p:attrName>style.visibility</p:attrName>
                                        </p:attrNameLst>
                                      </p:cBhvr>
                                      <p:to>
                                        <p:strVal val="visible"/>
                                      </p:to>
                                    </p:set>
                                    <p:animEffect transition="in" filter="blinds(horizontal)">
                                      <p:cBhvr>
                                        <p:cTn id="32" dur="500"/>
                                        <p:tgtEl>
                                          <p:spTgt spid="22118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4590"/>
                                        </p:tgtEl>
                                      </p:cBhvr>
                                    </p:animEffect>
                                    <p:set>
                                      <p:cBhvr>
                                        <p:cTn id="37" dur="1" fill="hold">
                                          <p:stCondLst>
                                            <p:cond delay="499"/>
                                          </p:stCondLst>
                                        </p:cTn>
                                        <p:tgtEl>
                                          <p:spTgt spid="24590"/>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0" nodeType="clickEffect">
                                  <p:stCondLst>
                                    <p:cond delay="0"/>
                                  </p:stCondLst>
                                  <p:childTnLst>
                                    <p:animEffect transition="out" filter="blinds(horizontal)">
                                      <p:cBhvr>
                                        <p:cTn id="41" dur="500"/>
                                        <p:tgtEl>
                                          <p:spTgt spid="24591"/>
                                        </p:tgtEl>
                                      </p:cBhvr>
                                    </p:animEffect>
                                    <p:set>
                                      <p:cBhvr>
                                        <p:cTn id="42" dur="1" fill="hold">
                                          <p:stCondLst>
                                            <p:cond delay="499"/>
                                          </p:stCondLst>
                                        </p:cTn>
                                        <p:tgtEl>
                                          <p:spTgt spid="24591"/>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221186">
                                            <p:txEl>
                                              <p:pRg st="7" end="7"/>
                                            </p:txEl>
                                          </p:spTgt>
                                        </p:tgtEl>
                                        <p:attrNameLst>
                                          <p:attrName>style.visibility</p:attrName>
                                        </p:attrNameLst>
                                      </p:cBhvr>
                                      <p:to>
                                        <p:strVal val="visible"/>
                                      </p:to>
                                    </p:set>
                                    <p:animEffect transition="in" filter="slide(fromBottom)">
                                      <p:cBhvr>
                                        <p:cTn id="47" dur="500"/>
                                        <p:tgtEl>
                                          <p:spTgt spid="221186">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221186">
                                            <p:txEl>
                                              <p:pRg st="8" end="8"/>
                                            </p:txEl>
                                          </p:spTgt>
                                        </p:tgtEl>
                                        <p:attrNameLst>
                                          <p:attrName>style.visibility</p:attrName>
                                        </p:attrNameLst>
                                      </p:cBhvr>
                                      <p:to>
                                        <p:strVal val="visible"/>
                                      </p:to>
                                    </p:set>
                                    <p:animEffect transition="in" filter="slide(fromBottom)">
                                      <p:cBhvr>
                                        <p:cTn id="52" dur="500"/>
                                        <p:tgtEl>
                                          <p:spTgt spid="221186">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nodeType="clickEffect">
                                  <p:stCondLst>
                                    <p:cond delay="0"/>
                                  </p:stCondLst>
                                  <p:childTnLst>
                                    <p:set>
                                      <p:cBhvr>
                                        <p:cTn id="56" dur="1" fill="hold">
                                          <p:stCondLst>
                                            <p:cond delay="0"/>
                                          </p:stCondLst>
                                        </p:cTn>
                                        <p:tgtEl>
                                          <p:spTgt spid="221186">
                                            <p:txEl>
                                              <p:pRg st="9" end="9"/>
                                            </p:txEl>
                                          </p:spTgt>
                                        </p:tgtEl>
                                        <p:attrNameLst>
                                          <p:attrName>style.visibility</p:attrName>
                                        </p:attrNameLst>
                                      </p:cBhvr>
                                      <p:to>
                                        <p:strVal val="visible"/>
                                      </p:to>
                                    </p:set>
                                    <p:animEffect transition="in" filter="slide(fromBottom)">
                                      <p:cBhvr>
                                        <p:cTn id="57" dur="500"/>
                                        <p:tgtEl>
                                          <p:spTgt spid="221186">
                                            <p:txEl>
                                              <p:pRg st="9" end="9"/>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4" fill="hold" nodeType="clickEffect">
                                  <p:stCondLst>
                                    <p:cond delay="0"/>
                                  </p:stCondLst>
                                  <p:childTnLst>
                                    <p:set>
                                      <p:cBhvr>
                                        <p:cTn id="61" dur="1" fill="hold">
                                          <p:stCondLst>
                                            <p:cond delay="0"/>
                                          </p:stCondLst>
                                        </p:cTn>
                                        <p:tgtEl>
                                          <p:spTgt spid="221186">
                                            <p:txEl>
                                              <p:pRg st="10" end="10"/>
                                            </p:txEl>
                                          </p:spTgt>
                                        </p:tgtEl>
                                        <p:attrNameLst>
                                          <p:attrName>style.visibility</p:attrName>
                                        </p:attrNameLst>
                                      </p:cBhvr>
                                      <p:to>
                                        <p:strVal val="visible"/>
                                      </p:to>
                                    </p:set>
                                    <p:animEffect transition="in" filter="slide(fromBottom)">
                                      <p:cBhvr>
                                        <p:cTn id="62" dur="500"/>
                                        <p:tgtEl>
                                          <p:spTgt spid="221186">
                                            <p:txEl>
                                              <p:pRg st="10" end="1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4" fill="hold" nodeType="clickEffect">
                                  <p:stCondLst>
                                    <p:cond delay="0"/>
                                  </p:stCondLst>
                                  <p:childTnLst>
                                    <p:set>
                                      <p:cBhvr>
                                        <p:cTn id="66" dur="1" fill="hold">
                                          <p:stCondLst>
                                            <p:cond delay="0"/>
                                          </p:stCondLst>
                                        </p:cTn>
                                        <p:tgtEl>
                                          <p:spTgt spid="221186">
                                            <p:txEl>
                                              <p:pRg st="12" end="12"/>
                                            </p:txEl>
                                          </p:spTgt>
                                        </p:tgtEl>
                                        <p:attrNameLst>
                                          <p:attrName>style.visibility</p:attrName>
                                        </p:attrNameLst>
                                      </p:cBhvr>
                                      <p:to>
                                        <p:strVal val="visible"/>
                                      </p:to>
                                    </p:set>
                                    <p:animEffect transition="in" filter="slide(fromBottom)">
                                      <p:cBhvr>
                                        <p:cTn id="67" dur="500"/>
                                        <p:tgtEl>
                                          <p:spTgt spid="221186">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4" fill="hold" nodeType="clickEffect">
                                  <p:stCondLst>
                                    <p:cond delay="0"/>
                                  </p:stCondLst>
                                  <p:childTnLst>
                                    <p:set>
                                      <p:cBhvr>
                                        <p:cTn id="71" dur="1" fill="hold">
                                          <p:stCondLst>
                                            <p:cond delay="0"/>
                                          </p:stCondLst>
                                        </p:cTn>
                                        <p:tgtEl>
                                          <p:spTgt spid="221186">
                                            <p:txEl>
                                              <p:pRg st="13" end="13"/>
                                            </p:txEl>
                                          </p:spTgt>
                                        </p:tgtEl>
                                        <p:attrNameLst>
                                          <p:attrName>style.visibility</p:attrName>
                                        </p:attrNameLst>
                                      </p:cBhvr>
                                      <p:to>
                                        <p:strVal val="visible"/>
                                      </p:to>
                                    </p:set>
                                    <p:animEffect transition="in" filter="slide(fromBottom)">
                                      <p:cBhvr>
                                        <p:cTn id="72" dur="500"/>
                                        <p:tgtEl>
                                          <p:spTgt spid="22118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0" grpId="0" animBg="1"/>
      <p:bldP spid="24591" grpId="0" animBg="1"/>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406400" y="455613"/>
            <a:ext cx="8231188" cy="57150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推论：</a:t>
            </a:r>
            <a:r>
              <a:rPr kumimoji="1" lang="zh-CN" altLang="en-US" sz="2400" b="1">
                <a:solidFill>
                  <a:srgbClr val="000000"/>
                </a:solidFill>
                <a:latin typeface="Times New Roman" pitchFamily="18" charset="0"/>
                <a:ea typeface="楷体_GB2312"/>
                <a:cs typeface="楷体_GB2312"/>
              </a:rPr>
              <a:t>任给二次型 </a:t>
            </a:r>
            <a:r>
              <a:rPr lang="en-US" altLang="zh-CN" sz="2400" b="1" i="1">
                <a:solidFill>
                  <a:srgbClr val="000000"/>
                </a:solidFill>
                <a:latin typeface="Times New Roman" pitchFamily="18" charset="0"/>
                <a:ea typeface="楷体_GB2312"/>
                <a:cs typeface="楷体_GB2312"/>
              </a:rPr>
              <a:t>f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 x</a:t>
            </a:r>
            <a:r>
              <a:rPr lang="en-US" altLang="zh-CN" sz="2400" b="1" i="1" baseline="30000">
                <a:solidFill>
                  <a:srgbClr val="000000"/>
                </a:solidFill>
                <a:latin typeface="Times New Roman" pitchFamily="18" charset="0"/>
                <a:ea typeface="楷体_GB2312"/>
                <a:cs typeface="楷体_GB2312"/>
              </a:rPr>
              <a:t>T</a:t>
            </a:r>
            <a:r>
              <a:rPr lang="en-US" altLang="zh-CN" sz="2400" b="1" i="1">
                <a:solidFill>
                  <a:srgbClr val="000000"/>
                </a:solidFill>
                <a:latin typeface="Times New Roman" pitchFamily="18" charset="0"/>
                <a:ea typeface="楷体_GB2312"/>
                <a:cs typeface="楷体_GB2312"/>
              </a:rPr>
              <a:t>Ax</a:t>
            </a:r>
            <a:r>
              <a:rPr lang="en-US" altLang="zh-CN" sz="2400" b="1" i="1">
                <a:solidFill>
                  <a:srgbClr val="0000FF"/>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（其中</a:t>
            </a:r>
            <a:r>
              <a:rPr kumimoji="1" lang="en-US" altLang="zh-CN" sz="2400" b="1" i="1">
                <a:solidFill>
                  <a:srgbClr val="000000"/>
                </a:solidFill>
                <a:latin typeface="Times New Roman" pitchFamily="18" charset="0"/>
                <a:ea typeface="楷体_GB2312"/>
                <a:cs typeface="楷体_GB2312"/>
              </a:rPr>
              <a:t>A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i="1" baseline="30000">
                <a:solidFill>
                  <a:srgbClr val="000000"/>
                </a:solidFill>
                <a:latin typeface="Times New Roman" pitchFamily="18" charset="0"/>
                <a:ea typeface="楷体_GB2312"/>
                <a:cs typeface="楷体_GB2312"/>
              </a:rPr>
              <a:t>T</a:t>
            </a:r>
            <a:r>
              <a:rPr kumimoji="1" lang="zh-CN" altLang="en-US" sz="2400" b="1">
                <a:solidFill>
                  <a:srgbClr val="000000"/>
                </a:solidFill>
                <a:latin typeface="Times New Roman" pitchFamily="18" charset="0"/>
                <a:ea typeface="楷体_GB2312"/>
                <a:cs typeface="楷体_GB2312"/>
              </a:rPr>
              <a:t>） ，总存在</a:t>
            </a:r>
          </a:p>
          <a:p>
            <a:pPr marL="342900" indent="-342900">
              <a:spcBef>
                <a:spcPct val="20000"/>
              </a:spcBef>
              <a:buClr>
                <a:srgbClr val="00007D"/>
              </a:buClr>
              <a:buSzPct val="75000"/>
              <a:buFont typeface="Wingdings" pitchFamily="2" charset="2"/>
              <a:buNone/>
            </a:pPr>
            <a:r>
              <a:rPr kumimoji="1" lang="zh-CN" altLang="en-US" sz="2400" b="1">
                <a:solidFill>
                  <a:srgbClr val="FF0000"/>
                </a:solidFill>
                <a:latin typeface="Times New Roman" pitchFamily="18" charset="0"/>
                <a:ea typeface="楷体_GB2312"/>
                <a:cs typeface="楷体_GB2312"/>
              </a:rPr>
              <a:t>可逆变换</a:t>
            </a:r>
            <a:r>
              <a:rPr kumimoji="1"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C z</a:t>
            </a:r>
            <a:r>
              <a:rPr lang="en-US" altLang="zh-CN" sz="2400" b="1" i="1">
                <a:solidFill>
                  <a:srgbClr val="0000FF"/>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，使  </a:t>
            </a:r>
            <a:r>
              <a:rPr lang="en-US" altLang="zh-CN" sz="2400" b="1" i="1">
                <a:solidFill>
                  <a:srgbClr val="000000"/>
                </a:solidFill>
                <a:latin typeface="Times New Roman" pitchFamily="18" charset="0"/>
                <a:ea typeface="楷体_GB2312"/>
                <a:cs typeface="楷体_GB2312"/>
              </a:rPr>
              <a:t>f</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C z</a:t>
            </a:r>
            <a:r>
              <a:rPr lang="en-US" altLang="zh-CN" sz="2400" b="1">
                <a:solidFill>
                  <a:srgbClr val="000000"/>
                </a:solidFill>
                <a:latin typeface="Times New Roman" pitchFamily="18" charset="0"/>
                <a:ea typeface="楷体_GB2312"/>
                <a:cs typeface="楷体_GB2312"/>
              </a:rPr>
              <a:t>)</a:t>
            </a:r>
            <a:r>
              <a:rPr lang="zh-CN" altLang="en-US" sz="2400" b="1">
                <a:solidFill>
                  <a:srgbClr val="000000"/>
                </a:solidFill>
                <a:latin typeface="Times New Roman" pitchFamily="18" charset="0"/>
                <a:ea typeface="楷体_GB2312"/>
                <a:cs typeface="楷体_GB2312"/>
              </a:rPr>
              <a:t> 为规范形</a:t>
            </a:r>
            <a:r>
              <a:rPr lang="zh-CN" altLang="en-US" b="1">
                <a:solidFill>
                  <a:srgbClr val="000000"/>
                </a:solidFill>
                <a:latin typeface="Times New Roman" pitchFamily="18" charset="0"/>
                <a:ea typeface="楷体_GB2312"/>
                <a:cs typeface="楷体_GB2312"/>
              </a:rPr>
              <a:t>．</a:t>
            </a:r>
          </a:p>
          <a:p>
            <a:pPr marL="342900" indent="-342900">
              <a:spcBef>
                <a:spcPct val="20000"/>
              </a:spcBef>
              <a:buClr>
                <a:srgbClr val="00007D"/>
              </a:buClr>
              <a:buSzPct val="75000"/>
              <a:buFont typeface="Wingdings" pitchFamily="2" charset="2"/>
              <a:buNone/>
            </a:pPr>
            <a:endParaRPr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证明：</a:t>
            </a:r>
            <a:r>
              <a:rPr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f</a:t>
            </a:r>
            <a:r>
              <a:rPr kumimoji="1"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 y</a:t>
            </a:r>
            <a:r>
              <a:rPr kumimoji="1"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baseline="-25000">
                <a:solidFill>
                  <a:srgbClr val="000000"/>
                </a:solidFill>
                <a:latin typeface="Times New Roman" pitchFamily="18" charset="0"/>
                <a:ea typeface="楷体_GB2312"/>
                <a:cs typeface="楷体_GB2312"/>
              </a:rPr>
              <a:t>1</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baseline="-25000">
                <a:solidFill>
                  <a:srgbClr val="000000"/>
                </a:solidFill>
                <a:latin typeface="Times New Roman" pitchFamily="18" charset="0"/>
                <a:ea typeface="楷体_GB2312"/>
                <a:cs typeface="楷体_GB2312"/>
              </a:rPr>
              <a:t>2</a:t>
            </a:r>
            <a:r>
              <a:rPr kumimoji="1" lang="en-US" altLang="zh-CN" sz="2400" b="1" baseline="30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 + … + </a:t>
            </a:r>
            <a:r>
              <a:rPr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y</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baseline="30000">
                <a:solidFill>
                  <a:srgbClr val="000000"/>
                </a:solidFill>
                <a:latin typeface="Times New Roman" pitchFamily="18" charset="0"/>
                <a:ea typeface="楷体_GB2312"/>
                <a:cs typeface="楷体_GB2312"/>
              </a:rPr>
              <a:t>2</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若</a:t>
            </a:r>
            <a:r>
              <a:rPr lang="en-US" altLang="zh-CN" sz="2400" b="1" i="1">
                <a:solidFill>
                  <a:srgbClr val="000000"/>
                </a:solidFill>
                <a:latin typeface="Times New Roman" pitchFamily="18" charset="0"/>
                <a:ea typeface="楷体_GB2312"/>
                <a:cs typeface="楷体_GB2312"/>
              </a:rPr>
              <a:t>R</a:t>
            </a:r>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r</a:t>
            </a:r>
            <a:r>
              <a:rPr lang="zh-CN" altLang="en-US" sz="2400" b="1">
                <a:solidFill>
                  <a:srgbClr val="000000"/>
                </a:solidFill>
                <a:latin typeface="Times New Roman" pitchFamily="18" charset="0"/>
                <a:ea typeface="楷体_GB2312"/>
                <a:cs typeface="楷体_GB2312"/>
              </a:rPr>
              <a:t>，不妨设 </a:t>
            </a:r>
            <a:r>
              <a:rPr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lang="en-US" altLang="zh-CN" sz="2400" b="1" i="1">
                <a:solidFill>
                  <a:srgbClr val="000000"/>
                </a:solidFill>
                <a:latin typeface="Symbol" pitchFamily="18" charset="2"/>
                <a:ea typeface="楷体_GB2312"/>
                <a:cs typeface="楷体_GB2312"/>
              </a:rPr>
              <a:t>l</a:t>
            </a:r>
            <a:r>
              <a:rPr kumimoji="1" lang="en-US" altLang="zh-CN" sz="2400" b="1" baseline="-25000">
                <a:solidFill>
                  <a:srgbClr val="000000"/>
                </a:solidFill>
                <a:latin typeface="Times New Roman" pitchFamily="18" charset="0"/>
                <a:ea typeface="楷体_GB2312"/>
                <a:cs typeface="楷体_GB2312"/>
              </a:rPr>
              <a:t>2</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不等于零， </a:t>
            </a:r>
            <a:r>
              <a:rPr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r</a:t>
            </a:r>
            <a:r>
              <a:rPr kumimoji="1" lang="en-US" altLang="zh-CN" sz="2400" b="1" baseline="-25000">
                <a:solidFill>
                  <a:srgbClr val="000000"/>
                </a:solidFill>
                <a:latin typeface="Times New Roman" pitchFamily="18" charset="0"/>
                <a:ea typeface="楷体_GB2312"/>
                <a:cs typeface="楷体_GB2312"/>
              </a:rPr>
              <a:t>+1</a:t>
            </a:r>
            <a:r>
              <a:rPr kumimoji="1" lang="en-US" altLang="zh-CN" sz="2400" b="1">
                <a:solidFill>
                  <a:srgbClr val="000000"/>
                </a:solidFill>
                <a:latin typeface="Times New Roman" pitchFamily="18" charset="0"/>
                <a:ea typeface="楷体_GB2312"/>
                <a:cs typeface="楷体_GB2312"/>
              </a:rPr>
              <a:t> = … = </a:t>
            </a:r>
            <a:r>
              <a:rPr lang="en-US" altLang="zh-CN" sz="2400" b="1" i="1">
                <a:solidFill>
                  <a:srgbClr val="000000"/>
                </a:solidFill>
                <a:latin typeface="Symbol" pitchFamily="18" charset="2"/>
                <a:ea typeface="楷体_GB2312"/>
                <a:cs typeface="楷体_GB2312"/>
              </a:rPr>
              <a:t>l</a:t>
            </a:r>
            <a:r>
              <a:rPr kumimoji="1" lang="en-US" altLang="zh-CN" sz="2400" b="1" i="1" baseline="-25000">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=0,</a:t>
            </a: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令</a:t>
            </a: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kumimoji="1"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则 </a:t>
            </a:r>
            <a:r>
              <a:rPr kumimoji="1" lang="en-US" altLang="zh-CN" sz="2400" b="1" i="1">
                <a:solidFill>
                  <a:srgbClr val="000000"/>
                </a:solidFill>
                <a:latin typeface="Times New Roman" pitchFamily="18" charset="0"/>
                <a:ea typeface="楷体_GB2312"/>
                <a:cs typeface="楷体_GB2312"/>
              </a:rPr>
              <a:t>K</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可逆，变换 </a:t>
            </a:r>
            <a:r>
              <a:rPr kumimoji="1" lang="en-US" altLang="zh-CN" sz="2400" b="1" i="1">
                <a:solidFill>
                  <a:srgbClr val="000000"/>
                </a:solidFill>
                <a:latin typeface="Times New Roman" pitchFamily="18" charset="0"/>
                <a:ea typeface="楷体_GB2312"/>
                <a:cs typeface="楷体_GB2312"/>
              </a:rPr>
              <a:t>y</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Kz </a:t>
            </a:r>
            <a:r>
              <a:rPr kumimoji="1" lang="zh-CN" altLang="en-US" sz="2400" b="1">
                <a:solidFill>
                  <a:srgbClr val="000000"/>
                </a:solidFill>
                <a:latin typeface="Times New Roman" pitchFamily="18" charset="0"/>
                <a:ea typeface="楷体_GB2312"/>
                <a:cs typeface="楷体_GB2312"/>
              </a:rPr>
              <a:t>把 </a:t>
            </a:r>
            <a:r>
              <a:rPr kumimoji="1" lang="en-US" altLang="zh-CN" sz="2400" b="1" i="1">
                <a:solidFill>
                  <a:srgbClr val="000000"/>
                </a:solidFill>
                <a:latin typeface="Times New Roman" pitchFamily="18" charset="0"/>
                <a:ea typeface="楷体_GB2312"/>
                <a:cs typeface="楷体_GB2312"/>
              </a:rPr>
              <a:t>f</a:t>
            </a:r>
            <a:r>
              <a:rPr kumimoji="1"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 y</a:t>
            </a:r>
            <a:r>
              <a:rPr kumimoji="1" lang="en-US" altLang="zh-CN" sz="2400" b="1">
                <a:solidFill>
                  <a:srgbClr val="000000"/>
                </a:solidFill>
                <a:latin typeface="Times New Roman" pitchFamily="18" charset="0"/>
                <a:ea typeface="楷体_GB2312"/>
                <a:cs typeface="楷体_GB2312"/>
              </a:rPr>
              <a:t>)</a:t>
            </a:r>
            <a:r>
              <a:rPr kumimoji="1" lang="zh-CN" altLang="en-US" sz="2400" b="1">
                <a:solidFill>
                  <a:srgbClr val="000000"/>
                </a:solidFill>
                <a:latin typeface="Times New Roman" pitchFamily="18" charset="0"/>
                <a:ea typeface="楷体_GB2312"/>
                <a:cs typeface="楷体_GB2312"/>
              </a:rPr>
              <a:t> 化为</a:t>
            </a:r>
          </a:p>
          <a:p>
            <a:pPr marL="342900" indent="-342900" algn="ctr">
              <a:spcBef>
                <a:spcPct val="20000"/>
              </a:spcBef>
              <a:buClr>
                <a:srgbClr val="00007D"/>
              </a:buClr>
              <a:buSzPct val="75000"/>
              <a:buFont typeface="Wingdings" pitchFamily="2" charset="2"/>
              <a:buNone/>
            </a:pPr>
            <a:r>
              <a:rPr kumimoji="1" lang="en-US" altLang="zh-CN" sz="2400" b="1" i="1">
                <a:solidFill>
                  <a:srgbClr val="000000"/>
                </a:solidFill>
                <a:latin typeface="Times New Roman" pitchFamily="18" charset="0"/>
                <a:ea typeface="楷体_GB2312"/>
                <a:cs typeface="楷体_GB2312"/>
              </a:rPr>
              <a:t>f</a:t>
            </a:r>
            <a:r>
              <a:rPr kumimoji="1"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PKz</a:t>
            </a:r>
            <a:r>
              <a:rPr kumimoji="1"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PKz</a:t>
            </a:r>
            <a:r>
              <a:rPr kumimoji="1" lang="en-US" altLang="zh-CN" sz="2400" b="1">
                <a:solidFill>
                  <a:srgbClr val="000000"/>
                </a:solidFill>
                <a:latin typeface="Times New Roman" pitchFamily="18" charset="0"/>
                <a:ea typeface="楷体_GB2312"/>
                <a:cs typeface="楷体_GB2312"/>
              </a:rPr>
              <a:t>)</a:t>
            </a:r>
            <a:r>
              <a:rPr kumimoji="1" lang="en-US" altLang="zh-CN" sz="2400" b="1" baseline="30000">
                <a:solidFill>
                  <a:srgbClr val="000000"/>
                </a:solidFill>
                <a:latin typeface="Times New Roman" pitchFamily="18" charset="0"/>
                <a:ea typeface="楷体_GB2312"/>
                <a:cs typeface="楷体_GB2312"/>
              </a:rPr>
              <a:t>T</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PKz</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Times New Roman" pitchFamily="18" charset="0"/>
                <a:ea typeface="楷体_GB2312"/>
                <a:cs typeface="楷体_GB2312"/>
              </a:rPr>
              <a:t>z</a:t>
            </a:r>
            <a:r>
              <a:rPr kumimoji="1" lang="en-US" altLang="zh-CN" sz="2400" b="1" i="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K</a:t>
            </a:r>
            <a:r>
              <a:rPr kumimoji="1" lang="en-US" altLang="zh-CN" sz="2400" b="1" i="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P</a:t>
            </a:r>
            <a:r>
              <a:rPr kumimoji="1" lang="en-US" altLang="zh-CN" sz="2400" b="1" i="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APKz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z</a:t>
            </a:r>
            <a:r>
              <a:rPr kumimoji="1" lang="en-US" altLang="zh-CN" sz="2400" b="1" i="1" baseline="30000">
                <a:solidFill>
                  <a:srgbClr val="000000"/>
                </a:solidFill>
                <a:latin typeface="Times New Roman" pitchFamily="18" charset="0"/>
                <a:ea typeface="楷体_GB2312"/>
                <a:cs typeface="楷体_GB2312"/>
              </a:rPr>
              <a:t>T</a:t>
            </a:r>
            <a:r>
              <a:rPr kumimoji="1" lang="en-US" altLang="zh-CN" sz="2400" b="1" i="1">
                <a:solidFill>
                  <a:srgbClr val="000000"/>
                </a:solidFill>
                <a:latin typeface="Times New Roman" pitchFamily="18" charset="0"/>
                <a:ea typeface="楷体_GB2312"/>
                <a:cs typeface="楷体_GB2312"/>
              </a:rPr>
              <a:t>K</a:t>
            </a:r>
            <a:r>
              <a:rPr kumimoji="1" lang="en-US" altLang="zh-CN" sz="2400" b="1" i="1" baseline="30000">
                <a:solidFill>
                  <a:srgbClr val="000000"/>
                </a:solidFill>
                <a:latin typeface="Times New Roman" pitchFamily="18" charset="0"/>
                <a:ea typeface="楷体_GB2312"/>
                <a:cs typeface="楷体_GB2312"/>
              </a:rPr>
              <a:t>T</a:t>
            </a:r>
            <a:r>
              <a:rPr kumimoji="1" lang="el-GR" altLang="zh-CN" sz="2400" b="1" i="1">
                <a:solidFill>
                  <a:srgbClr val="000000"/>
                </a:solidFill>
                <a:latin typeface="Times New Roman" pitchFamily="18" charset="0"/>
                <a:ea typeface="楷体_GB2312"/>
                <a:cs typeface="Times New Roman" pitchFamily="18" charset="0"/>
              </a:rPr>
              <a:t>Λ</a:t>
            </a:r>
            <a:r>
              <a:rPr kumimoji="1" lang="en-US" altLang="zh-CN" sz="2400" b="1" i="1">
                <a:solidFill>
                  <a:srgbClr val="000000"/>
                </a:solidFill>
                <a:latin typeface="Times New Roman" pitchFamily="18" charset="0"/>
                <a:ea typeface="楷体_GB2312"/>
                <a:cs typeface="楷体_GB2312"/>
              </a:rPr>
              <a:t>Kz</a:t>
            </a:r>
          </a:p>
          <a:p>
            <a:pPr marL="342900" indent="-342900">
              <a:spcBef>
                <a:spcPct val="20000"/>
              </a:spcBef>
              <a:buClr>
                <a:srgbClr val="00007D"/>
              </a:buClr>
              <a:buSzPct val="75000"/>
              <a:buFont typeface="Wingdings" pitchFamily="2" charset="2"/>
              <a:buNone/>
            </a:pPr>
            <a:r>
              <a:rPr kumimoji="1" lang="zh-CN" altLang="en-US" sz="2400" b="1">
                <a:solidFill>
                  <a:srgbClr val="000000"/>
                </a:solidFill>
                <a:latin typeface="Times New Roman" pitchFamily="18" charset="0"/>
                <a:ea typeface="楷体_GB2312"/>
                <a:cs typeface="楷体_GB2312"/>
              </a:rPr>
              <a:t>其中</a:t>
            </a:r>
          </a:p>
        </p:txBody>
      </p:sp>
      <p:graphicFrame>
        <p:nvGraphicFramePr>
          <p:cNvPr id="49154" name="Object 4"/>
          <p:cNvGraphicFramePr>
            <a:graphicFrameLocks noChangeAspect="1"/>
          </p:cNvGraphicFramePr>
          <p:nvPr/>
        </p:nvGraphicFramePr>
        <p:xfrm>
          <a:off x="889000" y="2844800"/>
          <a:ext cx="6237288" cy="1879600"/>
        </p:xfrm>
        <a:graphic>
          <a:graphicData uri="http://schemas.openxmlformats.org/presentationml/2006/ole">
            <mc:AlternateContent xmlns:mc="http://schemas.openxmlformats.org/markup-compatibility/2006">
              <mc:Choice xmlns:v="urn:schemas-microsoft-com:vml" Requires="v">
                <p:oleObj spid="_x0000_s363556" name="Equation" r:id="rId3" imgW="3124200" imgH="939800" progId="">
                  <p:embed/>
                </p:oleObj>
              </mc:Choice>
              <mc:Fallback>
                <p:oleObj name="Equation" r:id="rId3" imgW="3124200" imgH="9398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2844800"/>
                        <a:ext cx="6237288"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5"/>
          <p:cNvGraphicFramePr>
            <a:graphicFrameLocks noChangeAspect="1"/>
          </p:cNvGraphicFramePr>
          <p:nvPr/>
        </p:nvGraphicFramePr>
        <p:xfrm>
          <a:off x="1208088" y="5776913"/>
          <a:ext cx="5451475" cy="965200"/>
        </p:xfrm>
        <a:graphic>
          <a:graphicData uri="http://schemas.openxmlformats.org/presentationml/2006/ole">
            <mc:AlternateContent xmlns:mc="http://schemas.openxmlformats.org/markup-compatibility/2006">
              <mc:Choice xmlns:v="urn:schemas-microsoft-com:vml" Requires="v">
                <p:oleObj spid="_x0000_s363557" name="Equation" r:id="rId5" imgW="2730500" imgH="482600" progId="">
                  <p:embed/>
                </p:oleObj>
              </mc:Choice>
              <mc:Fallback>
                <p:oleObj name="Equation" r:id="rId5" imgW="2730500" imgH="4826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8088" y="5776913"/>
                        <a:ext cx="5451475"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1186">
                                            <p:txEl>
                                              <p:pRg st="3" end="3"/>
                                            </p:txEl>
                                          </p:spTgt>
                                        </p:tgtEl>
                                        <p:attrNameLst>
                                          <p:attrName>style.visibility</p:attrName>
                                        </p:attrNameLst>
                                      </p:cBhvr>
                                      <p:to>
                                        <p:strVal val="visible"/>
                                      </p:to>
                                    </p:set>
                                    <p:animEffect transition="in" filter="wipe(left)">
                                      <p:cBhvr>
                                        <p:cTn id="7" dur="500"/>
                                        <p:tgtEl>
                                          <p:spTgt spid="22118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1186">
                                            <p:txEl>
                                              <p:pRg st="4" end="4"/>
                                            </p:txEl>
                                          </p:spTgt>
                                        </p:tgtEl>
                                        <p:attrNameLst>
                                          <p:attrName>style.visibility</p:attrName>
                                        </p:attrNameLst>
                                      </p:cBhvr>
                                      <p:to>
                                        <p:strVal val="visible"/>
                                      </p:to>
                                    </p:set>
                                    <p:animEffect transition="in" filter="wipe(left)">
                                      <p:cBhvr>
                                        <p:cTn id="12" dur="500"/>
                                        <p:tgtEl>
                                          <p:spTgt spid="22118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1186">
                                            <p:txEl>
                                              <p:pRg st="7" end="7"/>
                                            </p:txEl>
                                          </p:spTgt>
                                        </p:tgtEl>
                                        <p:attrNameLst>
                                          <p:attrName>style.visibility</p:attrName>
                                        </p:attrNameLst>
                                      </p:cBhvr>
                                      <p:to>
                                        <p:strVal val="visible"/>
                                      </p:to>
                                    </p:set>
                                    <p:animEffect transition="in" filter="wipe(left)">
                                      <p:cBhvr>
                                        <p:cTn id="17" dur="500"/>
                                        <p:tgtEl>
                                          <p:spTgt spid="221186">
                                            <p:txEl>
                                              <p:pRg st="7" end="7"/>
                                            </p:txEl>
                                          </p:spTgt>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49154"/>
                                        </p:tgtEl>
                                        <p:attrNameLst>
                                          <p:attrName>style.visibility</p:attrName>
                                        </p:attrNameLst>
                                      </p:cBhvr>
                                      <p:to>
                                        <p:strVal val="visible"/>
                                      </p:to>
                                    </p:set>
                                    <p:animEffect transition="in" filter="wipe(left)">
                                      <p:cBhvr>
                                        <p:cTn id="21" dur="500"/>
                                        <p:tgtEl>
                                          <p:spTgt spid="4915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21186">
                                            <p:txEl>
                                              <p:pRg st="10" end="10"/>
                                            </p:txEl>
                                          </p:spTgt>
                                        </p:tgtEl>
                                        <p:attrNameLst>
                                          <p:attrName>style.visibility</p:attrName>
                                        </p:attrNameLst>
                                      </p:cBhvr>
                                      <p:to>
                                        <p:strVal val="visible"/>
                                      </p:to>
                                    </p:set>
                                    <p:animEffect transition="in" filter="wipe(left)">
                                      <p:cBhvr>
                                        <p:cTn id="26" dur="500"/>
                                        <p:tgtEl>
                                          <p:spTgt spid="221186">
                                            <p:txEl>
                                              <p:pRg st="10" end="1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21186">
                                            <p:txEl>
                                              <p:pRg st="11" end="11"/>
                                            </p:txEl>
                                          </p:spTgt>
                                        </p:tgtEl>
                                        <p:attrNameLst>
                                          <p:attrName>style.visibility</p:attrName>
                                        </p:attrNameLst>
                                      </p:cBhvr>
                                      <p:to>
                                        <p:strVal val="visible"/>
                                      </p:to>
                                    </p:set>
                                    <p:animEffect transition="in" filter="wipe(left)">
                                      <p:cBhvr>
                                        <p:cTn id="31" dur="500"/>
                                        <p:tgtEl>
                                          <p:spTgt spid="221186">
                                            <p:txEl>
                                              <p:pRg st="11" end="11"/>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21186">
                                            <p:txEl>
                                              <p:pRg st="12" end="12"/>
                                            </p:txEl>
                                          </p:spTgt>
                                        </p:tgtEl>
                                        <p:attrNameLst>
                                          <p:attrName>style.visibility</p:attrName>
                                        </p:attrNameLst>
                                      </p:cBhvr>
                                      <p:to>
                                        <p:strVal val="visible"/>
                                      </p:to>
                                    </p:set>
                                    <p:animEffect transition="in" filter="wipe(left)">
                                      <p:cBhvr>
                                        <p:cTn id="36" dur="500"/>
                                        <p:tgtEl>
                                          <p:spTgt spid="221186">
                                            <p:txEl>
                                              <p:pRg st="12" end="12"/>
                                            </p:txEl>
                                          </p:spTgt>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4213198410"/>
              </p:ext>
            </p:extLst>
          </p:nvPr>
        </p:nvGraphicFramePr>
        <p:xfrm>
          <a:off x="1571850" y="2119868"/>
          <a:ext cx="5376411" cy="1597165"/>
        </p:xfrm>
        <a:graphic>
          <a:graphicData uri="http://schemas.openxmlformats.org/drawingml/2006/table">
            <a:tbl>
              <a:tblPr>
                <a:tableStyleId>{5C22544A-7EE6-4342-B048-85BDC9FD1C3A}</a:tableStyleId>
              </a:tblPr>
              <a:tblGrid>
                <a:gridCol w="611213"/>
                <a:gridCol w="611213"/>
                <a:gridCol w="611213"/>
                <a:gridCol w="611213"/>
                <a:gridCol w="611213"/>
                <a:gridCol w="611213"/>
                <a:gridCol w="1097920"/>
                <a:gridCol w="611213"/>
              </a:tblGrid>
              <a:tr h="319433">
                <a:tc rowSpan="2" gridSpan="2">
                  <a:txBody>
                    <a:bodyPr/>
                    <a:lstStyle/>
                    <a:p>
                      <a:pPr algn="l" fontAlgn="b"/>
                      <a:endParaRPr lang="zh-CN" altLang="en-US" sz="1100" b="0" i="0" u="none" strike="noStrike" dirty="0">
                        <a:solidFill>
                          <a:srgbClr val="000000"/>
                        </a:solidFill>
                        <a:effectLst/>
                        <a:latin typeface="宋体"/>
                      </a:endParaRPr>
                    </a:p>
                  </a:txBody>
                  <a:tcPr marL="7144" marR="7144" marT="9525" marB="0" anchor="b"/>
                </a:tc>
                <a:tc rowSpan="2" hMerge="1">
                  <a:txBody>
                    <a:bodyPr/>
                    <a:lstStyle/>
                    <a:p>
                      <a:endParaRPr lang="zh-CN" altLang="en-US"/>
                    </a:p>
                  </a:txBody>
                  <a:tcPr/>
                </a:tc>
                <a:tc gridSpan="3">
                  <a:txBody>
                    <a:bodyPr/>
                    <a:lstStyle/>
                    <a:p>
                      <a:pPr algn="ctr" fontAlgn="ctr"/>
                      <a:r>
                        <a:rPr lang="zh-CN" altLang="en-US" sz="1100" u="none" strike="noStrike" dirty="0">
                          <a:effectLst/>
                        </a:rPr>
                        <a:t>产出</a:t>
                      </a:r>
                      <a:endParaRPr lang="zh-CN" altLang="en-US" sz="1100" b="0" i="0" u="none" strike="noStrike" dirty="0">
                        <a:solidFill>
                          <a:srgbClr val="000000"/>
                        </a:solidFill>
                        <a:effectLst/>
                        <a:latin typeface="宋体"/>
                      </a:endParaRPr>
                    </a:p>
                  </a:txBody>
                  <a:tcPr marL="7144" marR="7144" marT="9525" marB="0" anchor="ctr"/>
                </a:tc>
                <a:tc hMerge="1">
                  <a:txBody>
                    <a:bodyPr/>
                    <a:lstStyle/>
                    <a:p>
                      <a:endParaRPr lang="zh-CN" altLang="en-US"/>
                    </a:p>
                  </a:txBody>
                  <a:tcPr/>
                </a:tc>
                <a:tc hMerge="1">
                  <a:txBody>
                    <a:bodyPr/>
                    <a:lstStyle/>
                    <a:p>
                      <a:endParaRPr lang="zh-CN" altLang="en-US"/>
                    </a:p>
                  </a:txBody>
                  <a:tcPr/>
                </a:tc>
                <a:tc rowSpan="2">
                  <a:txBody>
                    <a:bodyPr/>
                    <a:lstStyle/>
                    <a:p>
                      <a:pPr algn="ctr" fontAlgn="ctr"/>
                      <a:r>
                        <a:rPr lang="zh-CN" altLang="en-US" sz="1100" u="none" strike="noStrike" dirty="0">
                          <a:effectLst/>
                        </a:rPr>
                        <a:t>产出</a:t>
                      </a:r>
                      <a:endParaRPr lang="zh-CN" altLang="en-US" sz="1100" b="0" i="0" u="none" strike="noStrike" dirty="0">
                        <a:solidFill>
                          <a:srgbClr val="000000"/>
                        </a:solidFill>
                        <a:effectLst/>
                        <a:latin typeface="宋体"/>
                      </a:endParaRPr>
                    </a:p>
                  </a:txBody>
                  <a:tcPr marL="7144" marR="7144" marT="9525" marB="0" anchor="ctr"/>
                </a:tc>
                <a:tc rowSpan="2">
                  <a:txBody>
                    <a:bodyPr/>
                    <a:lstStyle/>
                    <a:p>
                      <a:pPr algn="ctr" fontAlgn="ctr"/>
                      <a:r>
                        <a:rPr lang="zh-CN" altLang="en-US" sz="1100" u="none" strike="noStrike" dirty="0">
                          <a:effectLst/>
                        </a:rPr>
                        <a:t>消耗</a:t>
                      </a:r>
                      <a:endParaRPr lang="zh-CN" altLang="en-US" sz="1100" b="0" i="0" u="none" strike="noStrike" dirty="0">
                        <a:solidFill>
                          <a:srgbClr val="000000"/>
                        </a:solidFill>
                        <a:effectLst/>
                        <a:latin typeface="宋体"/>
                      </a:endParaRPr>
                    </a:p>
                  </a:txBody>
                  <a:tcPr marL="7144" marR="7144" marT="9525" marB="0" anchor="ctr"/>
                </a:tc>
                <a:tc rowSpan="2">
                  <a:txBody>
                    <a:bodyPr/>
                    <a:lstStyle/>
                    <a:p>
                      <a:pPr algn="ctr" fontAlgn="ctr"/>
                      <a:r>
                        <a:rPr lang="zh-CN" altLang="en-US" sz="1100" u="none" strike="noStrike">
                          <a:effectLst/>
                        </a:rPr>
                        <a:t>订单</a:t>
                      </a:r>
                      <a:endParaRPr lang="zh-CN" altLang="en-US" sz="1100" b="0" i="0" u="none" strike="noStrike">
                        <a:solidFill>
                          <a:srgbClr val="000000"/>
                        </a:solidFill>
                        <a:effectLst/>
                        <a:latin typeface="宋体"/>
                      </a:endParaRPr>
                    </a:p>
                  </a:txBody>
                  <a:tcPr marL="7144" marR="7144" marT="9525" marB="0" anchor="ctr"/>
                </a:tc>
              </a:tr>
              <a:tr h="319433">
                <a:tc gridSpan="2"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1100" u="none" strike="noStrike" dirty="0">
                          <a:effectLst/>
                        </a:rPr>
                        <a:t>煤</a:t>
                      </a:r>
                      <a:endParaRPr lang="zh-CN" altLang="en-US" sz="1100" b="0" i="0" u="none" strike="noStrike" dirty="0">
                        <a:solidFill>
                          <a:srgbClr val="000000"/>
                        </a:solidFill>
                        <a:effectLst/>
                        <a:latin typeface="宋体"/>
                      </a:endParaRPr>
                    </a:p>
                  </a:txBody>
                  <a:tcPr marL="7144" marR="7144" marT="9525" marB="0" anchor="ctr"/>
                </a:tc>
                <a:tc>
                  <a:txBody>
                    <a:bodyPr/>
                    <a:lstStyle/>
                    <a:p>
                      <a:pPr algn="ctr" fontAlgn="ctr"/>
                      <a:r>
                        <a:rPr lang="zh-CN" altLang="en-US" sz="1100" u="none" strike="noStrike" dirty="0">
                          <a:effectLst/>
                        </a:rPr>
                        <a:t>电</a:t>
                      </a:r>
                      <a:endParaRPr lang="zh-CN" altLang="en-US" sz="1100" b="0" i="0" u="none" strike="noStrike" dirty="0">
                        <a:solidFill>
                          <a:srgbClr val="000000"/>
                        </a:solidFill>
                        <a:effectLst/>
                        <a:latin typeface="宋体"/>
                      </a:endParaRPr>
                    </a:p>
                  </a:txBody>
                  <a:tcPr marL="7144" marR="7144" marT="9525" marB="0" anchor="ctr"/>
                </a:tc>
                <a:tc>
                  <a:txBody>
                    <a:bodyPr/>
                    <a:lstStyle/>
                    <a:p>
                      <a:pPr algn="ctr" fontAlgn="ctr"/>
                      <a:r>
                        <a:rPr lang="zh-CN" altLang="en-US" sz="1100" u="none" strike="noStrike" dirty="0">
                          <a:effectLst/>
                        </a:rPr>
                        <a:t>运</a:t>
                      </a:r>
                      <a:endParaRPr lang="zh-CN" altLang="en-US" sz="1100" b="0" i="0" u="none" strike="noStrike" dirty="0">
                        <a:solidFill>
                          <a:srgbClr val="000000"/>
                        </a:solidFill>
                        <a:effectLst/>
                        <a:latin typeface="宋体"/>
                      </a:endParaRPr>
                    </a:p>
                  </a:txBody>
                  <a:tcPr marL="7144" marR="7144" marT="9525"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19433">
                <a:tc rowSpan="3">
                  <a:txBody>
                    <a:bodyPr/>
                    <a:lstStyle/>
                    <a:p>
                      <a:pPr algn="ctr" fontAlgn="ctr"/>
                      <a:r>
                        <a:rPr lang="zh-CN" altLang="en-US" sz="1100" u="none" strike="noStrike">
                          <a:effectLst/>
                        </a:rPr>
                        <a:t>消耗</a:t>
                      </a:r>
                      <a:endParaRPr lang="zh-CN" altLang="en-US" sz="1100" b="0" i="0" u="none" strike="noStrike">
                        <a:solidFill>
                          <a:srgbClr val="000000"/>
                        </a:solidFill>
                        <a:effectLst/>
                        <a:latin typeface="宋体"/>
                      </a:endParaRPr>
                    </a:p>
                  </a:txBody>
                  <a:tcPr marL="7144" marR="7144" marT="9525" marB="0" anchor="ctr"/>
                </a:tc>
                <a:tc>
                  <a:txBody>
                    <a:bodyPr/>
                    <a:lstStyle/>
                    <a:p>
                      <a:pPr algn="ctr" fontAlgn="ctr"/>
                      <a:r>
                        <a:rPr lang="zh-CN" altLang="en-US" sz="1100" u="none" strike="noStrike">
                          <a:effectLst/>
                        </a:rPr>
                        <a:t>煤</a:t>
                      </a:r>
                      <a:endParaRPr lang="zh-CN" altLang="en-US" sz="1100" b="0" i="0" u="none" strike="noStrike">
                        <a:solidFill>
                          <a:srgbClr val="000000"/>
                        </a:solidFill>
                        <a:effectLst/>
                        <a:latin typeface="宋体"/>
                      </a:endParaRPr>
                    </a:p>
                  </a:txBody>
                  <a:tcPr marL="7144" marR="7144" marT="9525"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a:endParaRPr>
                    </a:p>
                  </a:txBody>
                  <a:tcPr marL="7144" marR="7144" marT="9525" marB="0" anchor="ctr"/>
                </a:tc>
                <a:tc>
                  <a:txBody>
                    <a:bodyPr/>
                    <a:lstStyle/>
                    <a:p>
                      <a:pPr algn="ctr" fontAlgn="ctr"/>
                      <a:r>
                        <a:rPr lang="en-US" altLang="zh-CN" sz="1100" u="none" strike="noStrike">
                          <a:effectLst/>
                        </a:rPr>
                        <a:t>0.6</a:t>
                      </a:r>
                      <a:endParaRPr lang="en-US" altLang="zh-CN" sz="1100" b="0" i="0" u="none" strike="noStrike">
                        <a:solidFill>
                          <a:srgbClr val="000000"/>
                        </a:solidFill>
                        <a:effectLst/>
                        <a:latin typeface="宋体"/>
                      </a:endParaRPr>
                    </a:p>
                  </a:txBody>
                  <a:tcPr marL="7144" marR="7144" marT="9525" marB="0" anchor="ctr"/>
                </a:tc>
                <a:tc>
                  <a:txBody>
                    <a:bodyPr/>
                    <a:lstStyle/>
                    <a:p>
                      <a:pPr algn="ctr" fontAlgn="ctr"/>
                      <a:r>
                        <a:rPr lang="en-US" altLang="zh-CN" sz="1100" u="none" strike="noStrike">
                          <a:effectLst/>
                        </a:rPr>
                        <a:t>0.5</a:t>
                      </a:r>
                      <a:endParaRPr lang="en-US" altLang="zh-CN" sz="1100" b="0" i="0" u="none" strike="noStrike">
                        <a:solidFill>
                          <a:srgbClr val="000000"/>
                        </a:solidFill>
                        <a:effectLst/>
                        <a:latin typeface="宋体"/>
                      </a:endParaRPr>
                    </a:p>
                  </a:txBody>
                  <a:tcPr marL="7144" marR="7144" marT="9525" marB="0" anchor="ctr"/>
                </a:tc>
                <a:tc>
                  <a:txBody>
                    <a:bodyPr/>
                    <a:lstStyle/>
                    <a:p>
                      <a:pPr algn="ctr" fontAlgn="ctr"/>
                      <a:r>
                        <a:rPr lang="en-US" sz="1100" u="none" strike="noStrike">
                          <a:effectLst/>
                        </a:rPr>
                        <a:t>x</a:t>
                      </a:r>
                      <a:endParaRPr lang="en-US" sz="1100" b="0" i="0" u="none" strike="noStrike">
                        <a:solidFill>
                          <a:srgbClr val="000000"/>
                        </a:solidFill>
                        <a:effectLst/>
                        <a:latin typeface="宋体"/>
                      </a:endParaRPr>
                    </a:p>
                  </a:txBody>
                  <a:tcPr marL="7144" marR="7144" marT="9525" marB="0" anchor="ctr"/>
                </a:tc>
                <a:tc>
                  <a:txBody>
                    <a:bodyPr/>
                    <a:lstStyle/>
                    <a:p>
                      <a:pPr algn="ctr" fontAlgn="ctr"/>
                      <a:r>
                        <a:rPr lang="en-US" sz="1100" u="none" strike="noStrike">
                          <a:effectLst/>
                        </a:rPr>
                        <a:t>0.6y+0.5z</a:t>
                      </a:r>
                      <a:endParaRPr lang="en-US" sz="1100" b="0" i="0" u="none" strike="noStrike">
                        <a:solidFill>
                          <a:srgbClr val="000000"/>
                        </a:solidFill>
                        <a:effectLst/>
                        <a:latin typeface="宋体"/>
                      </a:endParaRPr>
                    </a:p>
                  </a:txBody>
                  <a:tcPr marL="7144" marR="7144" marT="9525" marB="0" anchor="ctr"/>
                </a:tc>
                <a:tc>
                  <a:txBody>
                    <a:bodyPr/>
                    <a:lstStyle/>
                    <a:p>
                      <a:pPr algn="ctr" fontAlgn="ctr"/>
                      <a:r>
                        <a:rPr lang="en-US" altLang="zh-CN" sz="1100" u="none" strike="noStrike">
                          <a:effectLst/>
                        </a:rPr>
                        <a:t>60000</a:t>
                      </a:r>
                      <a:endParaRPr lang="en-US" altLang="zh-CN" sz="1100" b="0" i="0" u="none" strike="noStrike">
                        <a:solidFill>
                          <a:srgbClr val="000000"/>
                        </a:solidFill>
                        <a:effectLst/>
                        <a:latin typeface="宋体"/>
                      </a:endParaRPr>
                    </a:p>
                  </a:txBody>
                  <a:tcPr marL="7144" marR="7144" marT="9525" marB="0" anchor="ctr"/>
                </a:tc>
              </a:tr>
              <a:tr h="319433">
                <a:tc vMerge="1">
                  <a:txBody>
                    <a:bodyPr/>
                    <a:lstStyle/>
                    <a:p>
                      <a:endParaRPr lang="zh-CN" altLang="en-US"/>
                    </a:p>
                  </a:txBody>
                  <a:tcPr/>
                </a:tc>
                <a:tc>
                  <a:txBody>
                    <a:bodyPr/>
                    <a:lstStyle/>
                    <a:p>
                      <a:pPr algn="ctr" fontAlgn="ctr"/>
                      <a:r>
                        <a:rPr lang="zh-CN" altLang="en-US" sz="1100" u="none" strike="noStrike">
                          <a:effectLst/>
                        </a:rPr>
                        <a:t>电</a:t>
                      </a:r>
                      <a:endParaRPr lang="zh-CN" altLang="en-US" sz="1100" b="0" i="0" u="none" strike="noStrike">
                        <a:solidFill>
                          <a:srgbClr val="000000"/>
                        </a:solidFill>
                        <a:effectLst/>
                        <a:latin typeface="宋体"/>
                      </a:endParaRPr>
                    </a:p>
                  </a:txBody>
                  <a:tcPr marL="7144" marR="7144" marT="9525" marB="0" anchor="ctr"/>
                </a:tc>
                <a:tc>
                  <a:txBody>
                    <a:bodyPr/>
                    <a:lstStyle/>
                    <a:p>
                      <a:pPr algn="ctr" fontAlgn="ctr"/>
                      <a:r>
                        <a:rPr lang="en-US" altLang="zh-CN" sz="1100" u="none" strike="noStrike" dirty="0">
                          <a:effectLst/>
                        </a:rPr>
                        <a:t>0.3</a:t>
                      </a:r>
                      <a:endParaRPr lang="en-US" altLang="zh-CN" sz="1100" b="0" i="0" u="none" strike="noStrike" dirty="0">
                        <a:solidFill>
                          <a:srgbClr val="000000"/>
                        </a:solidFill>
                        <a:effectLst/>
                        <a:latin typeface="宋体"/>
                      </a:endParaRPr>
                    </a:p>
                  </a:txBody>
                  <a:tcPr marL="7144" marR="7144" marT="9525" marB="0" anchor="ctr"/>
                </a:tc>
                <a:tc>
                  <a:txBody>
                    <a:bodyPr/>
                    <a:lstStyle/>
                    <a:p>
                      <a:pPr algn="ctr" fontAlgn="ctr"/>
                      <a:r>
                        <a:rPr lang="en-US" altLang="zh-CN" sz="1100" u="none" strike="noStrike">
                          <a:effectLst/>
                        </a:rPr>
                        <a:t>0.1</a:t>
                      </a:r>
                      <a:endParaRPr lang="en-US" altLang="zh-CN" sz="1100" b="0" i="0" u="none" strike="noStrike">
                        <a:solidFill>
                          <a:srgbClr val="000000"/>
                        </a:solidFill>
                        <a:effectLst/>
                        <a:latin typeface="宋体"/>
                      </a:endParaRPr>
                    </a:p>
                  </a:txBody>
                  <a:tcPr marL="7144" marR="7144" marT="9525" marB="0" anchor="ctr"/>
                </a:tc>
                <a:tc>
                  <a:txBody>
                    <a:bodyPr/>
                    <a:lstStyle/>
                    <a:p>
                      <a:pPr algn="ctr" fontAlgn="ctr"/>
                      <a:r>
                        <a:rPr lang="en-US" altLang="zh-CN" sz="1100" u="none" strike="noStrike">
                          <a:effectLst/>
                        </a:rPr>
                        <a:t>0.1</a:t>
                      </a:r>
                      <a:endParaRPr lang="en-US" altLang="zh-CN" sz="1100" b="0" i="0" u="none" strike="noStrike">
                        <a:solidFill>
                          <a:srgbClr val="000000"/>
                        </a:solidFill>
                        <a:effectLst/>
                        <a:latin typeface="宋体"/>
                      </a:endParaRPr>
                    </a:p>
                  </a:txBody>
                  <a:tcPr marL="7144" marR="7144" marT="9525" marB="0" anchor="ctr"/>
                </a:tc>
                <a:tc>
                  <a:txBody>
                    <a:bodyPr/>
                    <a:lstStyle/>
                    <a:p>
                      <a:pPr algn="ctr" fontAlgn="ctr"/>
                      <a:r>
                        <a:rPr lang="en-US" sz="1100" u="none" strike="noStrike">
                          <a:effectLst/>
                        </a:rPr>
                        <a:t>y</a:t>
                      </a:r>
                      <a:endParaRPr lang="en-US" sz="1100" b="0" i="0" u="none" strike="noStrike">
                        <a:solidFill>
                          <a:srgbClr val="000000"/>
                        </a:solidFill>
                        <a:effectLst/>
                        <a:latin typeface="宋体"/>
                      </a:endParaRPr>
                    </a:p>
                  </a:txBody>
                  <a:tcPr marL="7144" marR="7144" marT="9525" marB="0" anchor="ctr"/>
                </a:tc>
                <a:tc>
                  <a:txBody>
                    <a:bodyPr/>
                    <a:lstStyle/>
                    <a:p>
                      <a:pPr algn="ctr" fontAlgn="ctr"/>
                      <a:r>
                        <a:rPr lang="en-US" sz="1100" u="none" strike="noStrike">
                          <a:effectLst/>
                        </a:rPr>
                        <a:t>0.3x+0.1y+0.1z</a:t>
                      </a:r>
                      <a:endParaRPr lang="en-US" sz="1100" b="0" i="0" u="none" strike="noStrike">
                        <a:solidFill>
                          <a:srgbClr val="000000"/>
                        </a:solidFill>
                        <a:effectLst/>
                        <a:latin typeface="宋体"/>
                      </a:endParaRPr>
                    </a:p>
                  </a:txBody>
                  <a:tcPr marL="7144" marR="7144" marT="9525" marB="0" anchor="ctr"/>
                </a:tc>
                <a:tc>
                  <a:txBody>
                    <a:bodyPr/>
                    <a:lstStyle/>
                    <a:p>
                      <a:pPr algn="ctr" fontAlgn="ctr"/>
                      <a:r>
                        <a:rPr lang="en-US" altLang="zh-CN" sz="1100" u="none" strike="noStrike">
                          <a:effectLst/>
                        </a:rPr>
                        <a:t>100000</a:t>
                      </a:r>
                      <a:endParaRPr lang="en-US" altLang="zh-CN" sz="1100" b="0" i="0" u="none" strike="noStrike">
                        <a:solidFill>
                          <a:srgbClr val="000000"/>
                        </a:solidFill>
                        <a:effectLst/>
                        <a:latin typeface="宋体"/>
                      </a:endParaRPr>
                    </a:p>
                  </a:txBody>
                  <a:tcPr marL="7144" marR="7144" marT="9525" marB="0" anchor="ctr"/>
                </a:tc>
              </a:tr>
              <a:tr h="319433">
                <a:tc vMerge="1">
                  <a:txBody>
                    <a:bodyPr/>
                    <a:lstStyle/>
                    <a:p>
                      <a:endParaRPr lang="zh-CN" altLang="en-US"/>
                    </a:p>
                  </a:txBody>
                  <a:tcPr/>
                </a:tc>
                <a:tc>
                  <a:txBody>
                    <a:bodyPr/>
                    <a:lstStyle/>
                    <a:p>
                      <a:pPr algn="ctr" fontAlgn="ctr"/>
                      <a:r>
                        <a:rPr lang="zh-CN" altLang="en-US" sz="1100" u="none" strike="noStrike" dirty="0">
                          <a:effectLst/>
                        </a:rPr>
                        <a:t>运</a:t>
                      </a:r>
                      <a:endParaRPr lang="zh-CN" altLang="en-US" sz="1100" b="0" i="0" u="none" strike="noStrike" dirty="0">
                        <a:solidFill>
                          <a:srgbClr val="000000"/>
                        </a:solidFill>
                        <a:effectLst/>
                        <a:latin typeface="宋体"/>
                      </a:endParaRPr>
                    </a:p>
                  </a:txBody>
                  <a:tcPr marL="7144" marR="7144" marT="9525" marB="0" anchor="ctr"/>
                </a:tc>
                <a:tc>
                  <a:txBody>
                    <a:bodyPr/>
                    <a:lstStyle/>
                    <a:p>
                      <a:pPr algn="ctr" fontAlgn="ctr"/>
                      <a:r>
                        <a:rPr lang="en-US" altLang="zh-CN" sz="1100" u="none" strike="noStrike">
                          <a:effectLst/>
                        </a:rPr>
                        <a:t>0.2</a:t>
                      </a:r>
                      <a:endParaRPr lang="en-US" altLang="zh-CN" sz="1100" b="0" i="0" u="none" strike="noStrike">
                        <a:solidFill>
                          <a:srgbClr val="000000"/>
                        </a:solidFill>
                        <a:effectLst/>
                        <a:latin typeface="宋体"/>
                      </a:endParaRPr>
                    </a:p>
                  </a:txBody>
                  <a:tcPr marL="7144" marR="7144" marT="9525" marB="0" anchor="ctr"/>
                </a:tc>
                <a:tc>
                  <a:txBody>
                    <a:bodyPr/>
                    <a:lstStyle/>
                    <a:p>
                      <a:pPr algn="ctr" fontAlgn="ctr"/>
                      <a:r>
                        <a:rPr lang="en-US" altLang="zh-CN" sz="1100" u="none" strike="noStrike">
                          <a:effectLst/>
                        </a:rPr>
                        <a:t>0.1</a:t>
                      </a:r>
                      <a:endParaRPr lang="en-US" altLang="zh-CN" sz="1100" b="0" i="0" u="none" strike="noStrike">
                        <a:solidFill>
                          <a:srgbClr val="000000"/>
                        </a:solidFill>
                        <a:effectLst/>
                        <a:latin typeface="宋体"/>
                      </a:endParaRPr>
                    </a:p>
                  </a:txBody>
                  <a:tcPr marL="7144" marR="7144" marT="9525" marB="0" anchor="ctr"/>
                </a:tc>
                <a:tc>
                  <a:txBody>
                    <a:bodyPr/>
                    <a:lstStyle/>
                    <a:p>
                      <a:pPr algn="ctr" fontAlgn="ctr"/>
                      <a:r>
                        <a:rPr lang="en-US" altLang="zh-CN" sz="1100" u="none" strike="noStrike">
                          <a:effectLst/>
                        </a:rPr>
                        <a:t>0</a:t>
                      </a:r>
                      <a:endParaRPr lang="en-US" altLang="zh-CN" sz="1100" b="0" i="0" u="none" strike="noStrike">
                        <a:solidFill>
                          <a:srgbClr val="000000"/>
                        </a:solidFill>
                        <a:effectLst/>
                        <a:latin typeface="宋体"/>
                      </a:endParaRPr>
                    </a:p>
                  </a:txBody>
                  <a:tcPr marL="7144" marR="7144" marT="9525" marB="0" anchor="ctr"/>
                </a:tc>
                <a:tc>
                  <a:txBody>
                    <a:bodyPr/>
                    <a:lstStyle/>
                    <a:p>
                      <a:pPr algn="ctr" fontAlgn="ctr"/>
                      <a:r>
                        <a:rPr lang="en-US" sz="1100" u="none" strike="noStrike" dirty="0">
                          <a:effectLst/>
                        </a:rPr>
                        <a:t>z</a:t>
                      </a:r>
                      <a:endParaRPr lang="en-US" sz="1100" b="0" i="0" u="none" strike="noStrike" dirty="0">
                        <a:solidFill>
                          <a:srgbClr val="000000"/>
                        </a:solidFill>
                        <a:effectLst/>
                        <a:latin typeface="宋体"/>
                      </a:endParaRPr>
                    </a:p>
                  </a:txBody>
                  <a:tcPr marL="7144" marR="7144" marT="9525" marB="0" anchor="ctr"/>
                </a:tc>
                <a:tc>
                  <a:txBody>
                    <a:bodyPr/>
                    <a:lstStyle/>
                    <a:p>
                      <a:pPr algn="ctr" fontAlgn="ctr"/>
                      <a:r>
                        <a:rPr lang="en-US" sz="1100" u="none" strike="noStrike">
                          <a:effectLst/>
                        </a:rPr>
                        <a:t>0.2x+0.1y</a:t>
                      </a:r>
                      <a:endParaRPr lang="en-US" sz="1100" b="0" i="0" u="none" strike="noStrike">
                        <a:solidFill>
                          <a:srgbClr val="000000"/>
                        </a:solidFill>
                        <a:effectLst/>
                        <a:latin typeface="宋体"/>
                      </a:endParaRPr>
                    </a:p>
                  </a:txBody>
                  <a:tcPr marL="7144" marR="7144" marT="9525" marB="0" anchor="ctr"/>
                </a:tc>
                <a:tc>
                  <a:txBody>
                    <a:bodyPr/>
                    <a:lstStyle/>
                    <a:p>
                      <a:pPr algn="ctr" fontAlgn="ctr"/>
                      <a:r>
                        <a:rPr lang="en-US" altLang="zh-CN" sz="1100" u="none" strike="noStrike" dirty="0">
                          <a:effectLst/>
                        </a:rPr>
                        <a:t>0</a:t>
                      </a:r>
                      <a:endParaRPr lang="en-US" altLang="zh-CN" sz="1100" b="0" i="0" u="none" strike="noStrike" dirty="0">
                        <a:solidFill>
                          <a:srgbClr val="000000"/>
                        </a:solidFill>
                        <a:effectLst/>
                        <a:latin typeface="宋体"/>
                      </a:endParaRPr>
                    </a:p>
                  </a:txBody>
                  <a:tcPr marL="7144" marR="7144" marT="9525" marB="0" anchor="ctr"/>
                </a:tc>
              </a:tr>
            </a:tbl>
          </a:graphicData>
        </a:graphic>
      </p:graphicFrame>
      <p:sp>
        <p:nvSpPr>
          <p:cNvPr id="8" name="TextBox 7"/>
          <p:cNvSpPr txBox="1"/>
          <p:nvPr/>
        </p:nvSpPr>
        <p:spPr>
          <a:xfrm>
            <a:off x="3381374" y="1774904"/>
            <a:ext cx="2918817" cy="338554"/>
          </a:xfrm>
          <a:prstGeom prst="rect">
            <a:avLst/>
          </a:prstGeom>
          <a:noFill/>
        </p:spPr>
        <p:txBody>
          <a:bodyPr wrap="square" rtlCol="0">
            <a:spAutoFit/>
          </a:bodyPr>
          <a:lstStyle/>
          <a:p>
            <a:r>
              <a:rPr lang="zh-CN" altLang="en-US" sz="1600" b="1" dirty="0" smtClean="0"/>
              <a:t>消耗与产出情况表</a:t>
            </a:r>
            <a:endParaRPr lang="zh-CN" altLang="en-US" sz="1600" b="1" dirty="0"/>
          </a:p>
        </p:txBody>
      </p:sp>
      <p:sp>
        <p:nvSpPr>
          <p:cNvPr id="11" name="下箭头 10"/>
          <p:cNvSpPr/>
          <p:nvPr/>
        </p:nvSpPr>
        <p:spPr>
          <a:xfrm>
            <a:off x="4141702" y="3773454"/>
            <a:ext cx="180975" cy="647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39552" y="1230754"/>
            <a:ext cx="7921490" cy="400110"/>
          </a:xfrm>
          <a:prstGeom prst="rect">
            <a:avLst/>
          </a:prstGeom>
          <a:noFill/>
        </p:spPr>
        <p:txBody>
          <a:bodyPr wrap="square" rtlCol="0">
            <a:spAutoFit/>
          </a:bodyPr>
          <a:lstStyle/>
          <a:p>
            <a:r>
              <a:rPr lang="zh-CN" altLang="en-US" sz="2000" dirty="0" smtClean="0"/>
              <a:t>设煤矿，电厂，铁路分别</a:t>
            </a:r>
            <a:r>
              <a:rPr lang="en-US" altLang="zh-CN" sz="2000" dirty="0" smtClean="0"/>
              <a:t>x</a:t>
            </a:r>
            <a:r>
              <a:rPr lang="zh-CN" altLang="en-US" sz="2000" dirty="0" smtClean="0"/>
              <a:t>元，</a:t>
            </a:r>
            <a:r>
              <a:rPr lang="en-US" altLang="zh-CN" sz="2000" dirty="0" smtClean="0"/>
              <a:t>y</a:t>
            </a:r>
            <a:r>
              <a:rPr lang="zh-CN" altLang="en-US" sz="2000" dirty="0" smtClean="0"/>
              <a:t>元，</a:t>
            </a:r>
            <a:r>
              <a:rPr lang="en-US" altLang="zh-CN" sz="2000" dirty="0" smtClean="0"/>
              <a:t>z</a:t>
            </a:r>
            <a:r>
              <a:rPr lang="zh-CN" altLang="en-US" sz="2000" dirty="0" smtClean="0"/>
              <a:t>元且刚好满足需求，则有下表：</a:t>
            </a:r>
            <a:endParaRPr lang="zh-CN" altLang="en-US" sz="2000" dirty="0"/>
          </a:p>
        </p:txBody>
      </p:sp>
      <p:sp>
        <p:nvSpPr>
          <p:cNvPr id="12" name="TextBox 11"/>
          <p:cNvSpPr txBox="1"/>
          <p:nvPr/>
        </p:nvSpPr>
        <p:spPr>
          <a:xfrm>
            <a:off x="4322677" y="3912638"/>
            <a:ext cx="1923454" cy="369332"/>
          </a:xfrm>
          <a:prstGeom prst="rect">
            <a:avLst/>
          </a:prstGeom>
          <a:noFill/>
        </p:spPr>
        <p:txBody>
          <a:bodyPr wrap="square" rtlCol="0">
            <a:spAutoFit/>
          </a:bodyPr>
          <a:lstStyle/>
          <a:p>
            <a:r>
              <a:rPr lang="zh-CN" altLang="en-US" dirty="0" smtClean="0"/>
              <a:t>根据需求可得</a:t>
            </a:r>
            <a:endParaRPr lang="zh-CN" altLang="en-US" dirty="0"/>
          </a:p>
        </p:txBody>
      </p:sp>
      <mc:AlternateContent xmlns:mc="http://schemas.openxmlformats.org/markup-compatibility/2006" xmlns:a14="http://schemas.microsoft.com/office/drawing/2010/main">
        <mc:Choice Requires="a14">
          <p:sp>
            <p:nvSpPr>
              <p:cNvPr id="15" name="矩形 14"/>
              <p:cNvSpPr/>
              <p:nvPr/>
            </p:nvSpPr>
            <p:spPr>
              <a:xfrm>
                <a:off x="351018" y="4484013"/>
                <a:ext cx="2514599" cy="780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1400" i="1">
                              <a:latin typeface="Cambria Math"/>
                            </a:rPr>
                          </m:ctrlPr>
                        </m:dPr>
                        <m:e>
                          <m:eqArr>
                            <m:eqArrPr>
                              <m:ctrlPr>
                                <a:rPr lang="zh-CN" altLang="zh-CN" sz="1400" i="1">
                                  <a:latin typeface="Cambria Math"/>
                                </a:rPr>
                              </m:ctrlPr>
                            </m:eqArrPr>
                            <m:e>
                              <m:r>
                                <a:rPr lang="en-US" altLang="zh-CN" sz="1400" i="1">
                                  <a:latin typeface="Cambria Math"/>
                                </a:rPr>
                                <m:t>𝑥</m:t>
                              </m:r>
                              <m:r>
                                <a:rPr lang="en-US" altLang="zh-CN" sz="1400" i="1">
                                  <a:latin typeface="Cambria Math"/>
                                </a:rPr>
                                <m:t>−</m:t>
                              </m:r>
                              <m:d>
                                <m:dPr>
                                  <m:ctrlPr>
                                    <a:rPr lang="zh-CN" altLang="zh-CN" sz="1400" i="1">
                                      <a:latin typeface="Cambria Math"/>
                                    </a:rPr>
                                  </m:ctrlPr>
                                </m:dPr>
                                <m:e>
                                  <m:r>
                                    <a:rPr lang="en-US" altLang="zh-CN" sz="1400" i="1">
                                      <a:latin typeface="Cambria Math"/>
                                    </a:rPr>
                                    <m:t>0.6</m:t>
                                  </m:r>
                                  <m:r>
                                    <a:rPr lang="en-US" altLang="zh-CN" sz="1400" i="1">
                                      <a:latin typeface="Cambria Math"/>
                                    </a:rPr>
                                    <m:t>𝑦</m:t>
                                  </m:r>
                                  <m:r>
                                    <a:rPr lang="en-US" altLang="zh-CN" sz="1400" i="1">
                                      <a:latin typeface="Cambria Math"/>
                                    </a:rPr>
                                    <m:t>+0.5</m:t>
                                  </m:r>
                                  <m:r>
                                    <a:rPr lang="en-US" altLang="zh-CN" sz="1400" i="1">
                                      <a:latin typeface="Cambria Math"/>
                                    </a:rPr>
                                    <m:t>𝑧</m:t>
                                  </m:r>
                                </m:e>
                              </m:d>
                              <m:r>
                                <a:rPr lang="en-US" altLang="zh-CN" sz="1400" i="1">
                                  <a:latin typeface="Cambria Math"/>
                                </a:rPr>
                                <m:t>=60000</m:t>
                              </m:r>
                            </m:e>
                            <m:e>
                              <m:r>
                                <a:rPr lang="en-US" altLang="zh-CN" sz="1400" i="1">
                                  <a:latin typeface="Cambria Math"/>
                                </a:rPr>
                                <m:t>𝑦</m:t>
                              </m:r>
                              <m:r>
                                <a:rPr lang="en-US" altLang="zh-CN" sz="1400" i="1">
                                  <a:latin typeface="Cambria Math"/>
                                </a:rPr>
                                <m:t>−</m:t>
                              </m:r>
                              <m:d>
                                <m:dPr>
                                  <m:ctrlPr>
                                    <a:rPr lang="zh-CN" altLang="zh-CN" sz="1400" i="1">
                                      <a:latin typeface="Cambria Math"/>
                                    </a:rPr>
                                  </m:ctrlPr>
                                </m:dPr>
                                <m:e>
                                  <m:r>
                                    <a:rPr lang="en-US" altLang="zh-CN" sz="1400" i="1">
                                      <a:latin typeface="Cambria Math"/>
                                    </a:rPr>
                                    <m:t>0.3</m:t>
                                  </m:r>
                                  <m:r>
                                    <a:rPr lang="en-US" altLang="zh-CN" sz="1400" i="1">
                                      <a:latin typeface="Cambria Math"/>
                                    </a:rPr>
                                    <m:t>𝑥</m:t>
                                  </m:r>
                                  <m:r>
                                    <a:rPr lang="en-US" altLang="zh-CN" sz="1400" i="1">
                                      <a:latin typeface="Cambria Math"/>
                                    </a:rPr>
                                    <m:t>+0.1</m:t>
                                  </m:r>
                                  <m:r>
                                    <a:rPr lang="en-US" altLang="zh-CN" sz="1400" i="1">
                                      <a:latin typeface="Cambria Math"/>
                                    </a:rPr>
                                    <m:t>𝑦</m:t>
                                  </m:r>
                                  <m:r>
                                    <a:rPr lang="en-US" altLang="zh-CN" sz="1400" i="1">
                                      <a:latin typeface="Cambria Math"/>
                                    </a:rPr>
                                    <m:t>+0.1</m:t>
                                  </m:r>
                                  <m:r>
                                    <a:rPr lang="en-US" altLang="zh-CN" sz="1400" i="1">
                                      <a:latin typeface="Cambria Math"/>
                                    </a:rPr>
                                    <m:t>𝑧</m:t>
                                  </m:r>
                                </m:e>
                              </m:d>
                              <m:r>
                                <a:rPr lang="en-US" altLang="zh-CN" sz="1400" i="1">
                                  <a:latin typeface="Cambria Math"/>
                                </a:rPr>
                                <m:t>=100000</m:t>
                              </m:r>
                            </m:e>
                            <m:e>
                              <m:r>
                                <a:rPr lang="en-US" altLang="zh-CN" sz="1400" i="1">
                                  <a:latin typeface="Cambria Math"/>
                                </a:rPr>
                                <m:t>𝑧</m:t>
                              </m:r>
                              <m:r>
                                <a:rPr lang="zh-CN" altLang="en-US" sz="1400" i="1">
                                  <a:latin typeface="Cambria Math"/>
                                </a:rPr>
                                <m:t>−</m:t>
                              </m:r>
                              <m:d>
                                <m:dPr>
                                  <m:ctrlPr>
                                    <a:rPr lang="zh-CN" altLang="zh-CN" sz="1400" i="1">
                                      <a:latin typeface="Cambria Math"/>
                                    </a:rPr>
                                  </m:ctrlPr>
                                </m:dPr>
                                <m:e>
                                  <m:r>
                                    <a:rPr lang="en-US" altLang="zh-CN" sz="1400" i="1">
                                      <a:latin typeface="Cambria Math"/>
                                    </a:rPr>
                                    <m:t>0.2</m:t>
                                  </m:r>
                                  <m:r>
                                    <a:rPr lang="en-US" altLang="zh-CN" sz="1400" i="1">
                                      <a:latin typeface="Cambria Math"/>
                                    </a:rPr>
                                    <m:t>𝑥</m:t>
                                  </m:r>
                                  <m:r>
                                    <a:rPr lang="en-US" altLang="zh-CN" sz="1400" i="1">
                                      <a:latin typeface="Cambria Math"/>
                                    </a:rPr>
                                    <m:t>+0.1</m:t>
                                  </m:r>
                                  <m:r>
                                    <a:rPr lang="en-US" altLang="zh-CN" sz="1400" i="1">
                                      <a:latin typeface="Cambria Math"/>
                                    </a:rPr>
                                    <m:t>𝑦</m:t>
                                  </m:r>
                                </m:e>
                              </m:d>
                              <m:r>
                                <a:rPr lang="en-US" altLang="zh-CN" sz="1400" i="1">
                                  <a:latin typeface="Cambria Math"/>
                                </a:rPr>
                                <m:t>=0</m:t>
                              </m:r>
                            </m:e>
                          </m:eqArr>
                        </m:e>
                      </m:d>
                    </m:oMath>
                  </m:oMathPara>
                </a14:m>
                <a:endParaRPr lang="zh-CN" altLang="zh-CN" sz="1400" dirty="0"/>
              </a:p>
            </p:txBody>
          </p:sp>
        </mc:Choice>
        <mc:Fallback xmlns="">
          <p:sp>
            <p:nvSpPr>
              <p:cNvPr id="15" name="矩形 14"/>
              <p:cNvSpPr>
                <a:spLocks noRot="1" noChangeAspect="1" noMove="1" noResize="1" noEditPoints="1" noAdjustHandles="1" noChangeArrowheads="1" noChangeShapeType="1" noTextEdit="1"/>
              </p:cNvSpPr>
              <p:nvPr/>
            </p:nvSpPr>
            <p:spPr>
              <a:xfrm>
                <a:off x="351018" y="4484013"/>
                <a:ext cx="2514599" cy="780150"/>
              </a:xfrm>
              <a:prstGeom prst="rect">
                <a:avLst/>
              </a:prstGeom>
              <a:blipFill rotWithShape="1">
                <a:blip r:embed="rId2"/>
                <a:stretch>
                  <a:fillRect r="-14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758677" y="4531639"/>
                <a:ext cx="2737609" cy="780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1400" i="1">
                              <a:latin typeface="Cambria Math"/>
                            </a:rPr>
                          </m:ctrlPr>
                        </m:dPr>
                        <m:e>
                          <m:eqArr>
                            <m:eqArrPr>
                              <m:ctrlPr>
                                <a:rPr lang="zh-CN" altLang="zh-CN" sz="1400" i="1">
                                  <a:latin typeface="Cambria Math"/>
                                </a:rPr>
                              </m:ctrlPr>
                            </m:eqArrPr>
                            <m:e>
                              <m:r>
                                <a:rPr lang="en-US" altLang="zh-CN" sz="1400" i="1">
                                  <a:latin typeface="Cambria Math"/>
                                </a:rPr>
                                <m:t>𝑥</m:t>
                              </m:r>
                              <m:r>
                                <a:rPr lang="en-US" altLang="zh-CN" sz="1400" i="1">
                                  <a:latin typeface="Cambria Math"/>
                                </a:rPr>
                                <m:t>−0.6</m:t>
                              </m:r>
                              <m:r>
                                <a:rPr lang="en-US" altLang="zh-CN" sz="1400" i="1">
                                  <a:latin typeface="Cambria Math"/>
                                </a:rPr>
                                <m:t>𝑦</m:t>
                              </m:r>
                              <m:r>
                                <a:rPr lang="en-US" altLang="zh-CN" sz="1400" i="1">
                                  <a:latin typeface="Cambria Math"/>
                                </a:rPr>
                                <m:t>−0.5</m:t>
                              </m:r>
                              <m:r>
                                <a:rPr lang="en-US" altLang="zh-CN" sz="1400" i="1">
                                  <a:latin typeface="Cambria Math"/>
                                </a:rPr>
                                <m:t>𝑧</m:t>
                              </m:r>
                              <m:r>
                                <a:rPr lang="en-US" altLang="zh-CN" sz="1400" i="1">
                                  <a:latin typeface="Cambria Math"/>
                                </a:rPr>
                                <m:t>=60000</m:t>
                              </m:r>
                            </m:e>
                            <m:e>
                              <m:r>
                                <a:rPr lang="en-US" altLang="zh-CN" sz="1400" i="1">
                                  <a:latin typeface="Cambria Math"/>
                                </a:rPr>
                                <m:t>−0.3</m:t>
                              </m:r>
                              <m:r>
                                <a:rPr lang="en-US" altLang="zh-CN" sz="1400" i="1">
                                  <a:latin typeface="Cambria Math"/>
                                </a:rPr>
                                <m:t>𝑥</m:t>
                              </m:r>
                              <m:r>
                                <a:rPr lang="en-US" altLang="zh-CN" sz="1400" i="1">
                                  <a:latin typeface="Cambria Math"/>
                                </a:rPr>
                                <m:t>+0.9</m:t>
                              </m:r>
                              <m:r>
                                <a:rPr lang="en-US" altLang="zh-CN" sz="1400" i="1">
                                  <a:latin typeface="Cambria Math"/>
                                </a:rPr>
                                <m:t>𝑦</m:t>
                              </m:r>
                              <m:r>
                                <a:rPr lang="en-US" altLang="zh-CN" sz="1400" i="1">
                                  <a:latin typeface="Cambria Math"/>
                                </a:rPr>
                                <m:t>−0.1</m:t>
                              </m:r>
                              <m:r>
                                <a:rPr lang="en-US" altLang="zh-CN" sz="1400" i="1">
                                  <a:latin typeface="Cambria Math"/>
                                </a:rPr>
                                <m:t>𝑧</m:t>
                              </m:r>
                              <m:r>
                                <a:rPr lang="en-US" altLang="zh-CN" sz="1400" i="1">
                                  <a:latin typeface="Cambria Math"/>
                                </a:rPr>
                                <m:t>=100000</m:t>
                              </m:r>
                            </m:e>
                            <m:e>
                              <m:r>
                                <a:rPr lang="en-US" altLang="zh-CN" sz="1400" i="1">
                                  <a:latin typeface="Cambria Math"/>
                                </a:rPr>
                                <m:t>−0.2</m:t>
                              </m:r>
                              <m:r>
                                <a:rPr lang="en-US" altLang="zh-CN" sz="1400" i="1">
                                  <a:latin typeface="Cambria Math"/>
                                </a:rPr>
                                <m:t>𝑥</m:t>
                              </m:r>
                              <m:r>
                                <a:rPr lang="en-US" altLang="zh-CN" sz="1400" i="1">
                                  <a:latin typeface="Cambria Math"/>
                                </a:rPr>
                                <m:t>−0.1</m:t>
                              </m:r>
                              <m:r>
                                <a:rPr lang="en-US" altLang="zh-CN" sz="1400" i="1">
                                  <a:latin typeface="Cambria Math"/>
                                </a:rPr>
                                <m:t>𝑦</m:t>
                              </m:r>
                              <m:r>
                                <a:rPr lang="en-US" altLang="zh-CN" sz="1400" i="1">
                                  <a:latin typeface="Cambria Math"/>
                                </a:rPr>
                                <m:t>+</m:t>
                              </m:r>
                              <m:r>
                                <a:rPr lang="en-US" altLang="zh-CN" sz="1400" i="1">
                                  <a:latin typeface="Cambria Math"/>
                                </a:rPr>
                                <m:t>𝑧</m:t>
                              </m:r>
                              <m:r>
                                <a:rPr lang="en-US" altLang="zh-CN" sz="1400" i="1">
                                  <a:latin typeface="Cambria Math"/>
                                </a:rPr>
                                <m:t>=0</m:t>
                              </m:r>
                            </m:e>
                          </m:eqArr>
                        </m:e>
                      </m:d>
                    </m:oMath>
                  </m:oMathPara>
                </a14:m>
                <a:endParaRPr lang="zh-CN" altLang="zh-CN" sz="1400" dirty="0"/>
              </a:p>
            </p:txBody>
          </p:sp>
        </mc:Choice>
        <mc:Fallback xmlns="">
          <p:sp>
            <p:nvSpPr>
              <p:cNvPr id="16" name="矩形 15"/>
              <p:cNvSpPr>
                <a:spLocks noRot="1" noChangeAspect="1" noMove="1" noResize="1" noEditPoints="1" noAdjustHandles="1" noChangeArrowheads="1" noChangeShapeType="1" noTextEdit="1"/>
              </p:cNvSpPr>
              <p:nvPr/>
            </p:nvSpPr>
            <p:spPr>
              <a:xfrm>
                <a:off x="3758677" y="4531639"/>
                <a:ext cx="2737609" cy="78015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19" name="直接箭头连接符 18"/>
          <p:cNvCxnSpPr/>
          <p:nvPr/>
        </p:nvCxnSpPr>
        <p:spPr>
          <a:xfrm>
            <a:off x="3352192" y="4925057"/>
            <a:ext cx="40648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48934" y="5589240"/>
            <a:ext cx="3019209" cy="338554"/>
          </a:xfrm>
          <a:prstGeom prst="rect">
            <a:avLst/>
          </a:prstGeom>
          <a:noFill/>
        </p:spPr>
        <p:txBody>
          <a:bodyPr wrap="square" rtlCol="0">
            <a:spAutoFit/>
          </a:bodyPr>
          <a:lstStyle/>
          <a:p>
            <a:r>
              <a:rPr lang="zh-CN" altLang="en-US" sz="1600" dirty="0" smtClean="0"/>
              <a:t>转化为非齐次线性方程组求解</a:t>
            </a:r>
            <a:endParaRPr lang="zh-CN" altLang="en-US" sz="1600" dirty="0"/>
          </a:p>
        </p:txBody>
      </p:sp>
      <p:cxnSp>
        <p:nvCxnSpPr>
          <p:cNvPr id="30" name="直接箭头连接符 29"/>
          <p:cNvCxnSpPr>
            <a:stCxn id="16" idx="3"/>
          </p:cNvCxnSpPr>
          <p:nvPr/>
        </p:nvCxnSpPr>
        <p:spPr>
          <a:xfrm>
            <a:off x="6496286" y="4921714"/>
            <a:ext cx="548620" cy="14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p:cNvSpPr/>
              <p:nvPr/>
            </p:nvSpPr>
            <p:spPr>
              <a:xfrm>
                <a:off x="7044906" y="4533129"/>
                <a:ext cx="1733423" cy="780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1400" i="1">
                              <a:latin typeface="Cambria Math"/>
                            </a:rPr>
                          </m:ctrlPr>
                        </m:dPr>
                        <m:e>
                          <m:eqArr>
                            <m:eqArrPr>
                              <m:ctrlPr>
                                <a:rPr lang="zh-CN" altLang="zh-CN" sz="1400" i="1">
                                  <a:latin typeface="Cambria Math"/>
                                </a:rPr>
                              </m:ctrlPr>
                            </m:eqArrPr>
                            <m:e>
                              <m:r>
                                <a:rPr lang="en-US" altLang="zh-CN" sz="1400" i="1">
                                  <a:latin typeface="Cambria Math"/>
                                </a:rPr>
                                <m:t>𝑥</m:t>
                              </m:r>
                              <m:r>
                                <a:rPr lang="en-US" altLang="zh-CN" sz="1400" i="1">
                                  <a:latin typeface="Cambria Math"/>
                                </a:rPr>
                                <m:t>=1.9966∗</m:t>
                              </m:r>
                              <m:sSup>
                                <m:sSupPr>
                                  <m:ctrlPr>
                                    <a:rPr lang="zh-CN" altLang="zh-CN" sz="1400" i="1">
                                      <a:latin typeface="Cambria Math"/>
                                    </a:rPr>
                                  </m:ctrlPr>
                                </m:sSupPr>
                                <m:e>
                                  <m:r>
                                    <a:rPr lang="en-US" altLang="zh-CN" sz="1400" i="1">
                                      <a:latin typeface="Cambria Math"/>
                                    </a:rPr>
                                    <m:t>10</m:t>
                                  </m:r>
                                </m:e>
                                <m:sup>
                                  <m:r>
                                    <a:rPr lang="en-US" altLang="zh-CN" sz="1400" i="1">
                                      <a:latin typeface="Cambria Math"/>
                                    </a:rPr>
                                    <m:t>5</m:t>
                                  </m:r>
                                </m:sup>
                              </m:sSup>
                            </m:e>
                            <m:e>
                              <m:r>
                                <a:rPr lang="en-US" altLang="zh-CN" sz="1400" i="1">
                                  <a:latin typeface="Cambria Math"/>
                                </a:rPr>
                                <m:t>𝑦</m:t>
                              </m:r>
                              <m:r>
                                <a:rPr lang="en-US" altLang="zh-CN" sz="1400" i="1">
                                  <a:latin typeface="Cambria Math"/>
                                </a:rPr>
                                <m:t>=1.8415∗</m:t>
                              </m:r>
                              <m:sSup>
                                <m:sSupPr>
                                  <m:ctrlPr>
                                    <a:rPr lang="zh-CN" altLang="zh-CN" sz="1400" i="1">
                                      <a:latin typeface="Cambria Math"/>
                                    </a:rPr>
                                  </m:ctrlPr>
                                </m:sSupPr>
                                <m:e>
                                  <m:r>
                                    <a:rPr lang="en-US" altLang="zh-CN" sz="1400" i="1">
                                      <a:latin typeface="Cambria Math"/>
                                    </a:rPr>
                                    <m:t>10</m:t>
                                  </m:r>
                                </m:e>
                                <m:sup>
                                  <m:r>
                                    <a:rPr lang="en-US" altLang="zh-CN" sz="1400" i="1">
                                      <a:latin typeface="Cambria Math"/>
                                    </a:rPr>
                                    <m:t>5</m:t>
                                  </m:r>
                                </m:sup>
                              </m:sSup>
                            </m:e>
                            <m:e>
                              <m:r>
                                <a:rPr lang="en-US" altLang="zh-CN" sz="1400" i="1">
                                  <a:latin typeface="Cambria Math"/>
                                </a:rPr>
                                <m:t>𝑧</m:t>
                              </m:r>
                              <m:r>
                                <a:rPr lang="en-US" altLang="zh-CN" sz="1400" i="1">
                                  <a:latin typeface="Cambria Math"/>
                                </a:rPr>
                                <m:t>=0.5835∗∗</m:t>
                              </m:r>
                              <m:sSup>
                                <m:sSupPr>
                                  <m:ctrlPr>
                                    <a:rPr lang="zh-CN" altLang="zh-CN" sz="1400" i="1">
                                      <a:latin typeface="Cambria Math"/>
                                    </a:rPr>
                                  </m:ctrlPr>
                                </m:sSupPr>
                                <m:e>
                                  <m:r>
                                    <a:rPr lang="en-US" altLang="zh-CN" sz="1400" i="1">
                                      <a:latin typeface="Cambria Math"/>
                                    </a:rPr>
                                    <m:t>10</m:t>
                                  </m:r>
                                </m:e>
                                <m:sup>
                                  <m:r>
                                    <a:rPr lang="en-US" altLang="zh-CN" sz="1400" i="1">
                                      <a:latin typeface="Cambria Math"/>
                                    </a:rPr>
                                    <m:t>5</m:t>
                                  </m:r>
                                </m:sup>
                              </m:sSup>
                            </m:e>
                          </m:eqArr>
                        </m:e>
                      </m:d>
                    </m:oMath>
                  </m:oMathPara>
                </a14:m>
                <a:endParaRPr lang="zh-CN" altLang="zh-CN" sz="1400" dirty="0"/>
              </a:p>
            </p:txBody>
          </p:sp>
        </mc:Choice>
        <mc:Fallback xmlns="">
          <p:sp>
            <p:nvSpPr>
              <p:cNvPr id="31" name="矩形 30"/>
              <p:cNvSpPr>
                <a:spLocks noRot="1" noChangeAspect="1" noMove="1" noResize="1" noEditPoints="1" noAdjustHandles="1" noChangeArrowheads="1" noChangeShapeType="1" noTextEdit="1"/>
              </p:cNvSpPr>
              <p:nvPr/>
            </p:nvSpPr>
            <p:spPr>
              <a:xfrm>
                <a:off x="7044906" y="4533129"/>
                <a:ext cx="1733423" cy="780150"/>
              </a:xfrm>
              <a:prstGeom prst="rect">
                <a:avLst/>
              </a:prstGeom>
              <a:blipFill rotWithShape="1">
                <a:blip r:embed="rId4"/>
                <a:stretch>
                  <a:fillRect/>
                </a:stretch>
              </a:blipFill>
            </p:spPr>
            <p:txBody>
              <a:bodyPr/>
              <a:lstStyle/>
              <a:p>
                <a:r>
                  <a:rPr lang="zh-CN" altLang="en-US">
                    <a:noFill/>
                  </a:rPr>
                  <a:t> </a:t>
                </a:r>
              </a:p>
            </p:txBody>
          </p:sp>
        </mc:Fallback>
      </mc:AlternateContent>
      <p:sp>
        <p:nvSpPr>
          <p:cNvPr id="14" name="文本框 1"/>
          <p:cNvSpPr txBox="1"/>
          <p:nvPr/>
        </p:nvSpPr>
        <p:spPr>
          <a:xfrm>
            <a:off x="688309" y="493793"/>
            <a:ext cx="6008116" cy="584775"/>
          </a:xfrm>
          <a:prstGeom prst="rect">
            <a:avLst/>
          </a:prstGeom>
          <a:noFill/>
        </p:spPr>
        <p:txBody>
          <a:bodyPr wrap="square" rtlCol="0">
            <a:spAutoFit/>
          </a:bodyPr>
          <a:lstStyle/>
          <a:p>
            <a:r>
              <a:rPr lang="zh-CN" altLang="en-US" sz="3200" b="1" dirty="0" smtClean="0">
                <a:solidFill>
                  <a:schemeClr val="accent5">
                    <a:lumMod val="50000"/>
                  </a:schemeClr>
                </a:solidFill>
                <a:latin typeface="微软雅黑 Light" panose="020B0502040204020203" pitchFamily="34" charset="-122"/>
                <a:ea typeface="微软雅黑 Light" panose="020B0502040204020203" pitchFamily="34" charset="-122"/>
              </a:rPr>
              <a:t>线性代数在工业生产中的应用</a:t>
            </a:r>
            <a:endParaRPr lang="zh-CN" altLang="en-US" sz="3200" b="1" dirty="0">
              <a:solidFill>
                <a:schemeClr val="accent5">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6318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2530" name="Object 18"/>
          <p:cNvGraphicFramePr>
            <a:graphicFrameLocks noChangeAspect="1"/>
          </p:cNvGraphicFramePr>
          <p:nvPr/>
        </p:nvGraphicFramePr>
        <p:xfrm>
          <a:off x="4635500" y="4221163"/>
          <a:ext cx="4084638" cy="485775"/>
        </p:xfrm>
        <a:graphic>
          <a:graphicData uri="http://schemas.openxmlformats.org/presentationml/2006/ole">
            <mc:AlternateContent xmlns:mc="http://schemas.openxmlformats.org/markup-compatibility/2006">
              <mc:Choice xmlns:v="urn:schemas-microsoft-com:vml" Requires="v">
                <p:oleObj spid="_x0000_s28754" name="Equation" r:id="rId3" imgW="1574800" imgH="228600" progId="">
                  <p:embed/>
                </p:oleObj>
              </mc:Choice>
              <mc:Fallback>
                <p:oleObj name="Equation" r:id="rId3" imgW="1574800" imgH="228600"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00" y="4221163"/>
                        <a:ext cx="4084638"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5" name="Rectangle 3"/>
          <p:cNvSpPr>
            <a:spLocks noGrp="1" noChangeArrowheads="1"/>
          </p:cNvSpPr>
          <p:nvPr>
            <p:ph type="title"/>
          </p:nvPr>
        </p:nvSpPr>
        <p:spPr>
          <a:xfrm>
            <a:off x="457200" y="115888"/>
            <a:ext cx="8229600" cy="1371600"/>
          </a:xfrm>
        </p:spPr>
        <p:txBody>
          <a:bodyPr/>
          <a:lstStyle/>
          <a:p>
            <a:pPr eaLnBrk="1" hangingPunct="1"/>
            <a:r>
              <a:rPr lang="zh-CN" altLang="en-US" sz="3600" b="1" smtClean="0">
                <a:solidFill>
                  <a:srgbClr val="3333FF"/>
                </a:solidFill>
                <a:ea typeface="楷体_GB2312"/>
                <a:cs typeface="楷体_GB2312"/>
              </a:rPr>
              <a:t>一、对换的定义</a:t>
            </a:r>
          </a:p>
        </p:txBody>
      </p:sp>
      <p:sp>
        <p:nvSpPr>
          <p:cNvPr id="28696" name="Text Box 4"/>
          <p:cNvSpPr txBox="1">
            <a:spLocks noChangeArrowheads="1"/>
          </p:cNvSpPr>
          <p:nvPr/>
        </p:nvSpPr>
        <p:spPr bwMode="auto">
          <a:xfrm>
            <a:off x="952500" y="1793875"/>
            <a:ext cx="950913" cy="530225"/>
          </a:xfrm>
          <a:prstGeom prst="rect">
            <a:avLst/>
          </a:prstGeom>
          <a:noFill/>
          <a:ln w="9525">
            <a:noFill/>
            <a:miter lim="800000"/>
            <a:headEnd/>
            <a:tailEnd/>
          </a:ln>
        </p:spPr>
        <p:txBody>
          <a:bodyPr wrap="none">
            <a:spAutoFit/>
          </a:bodyPr>
          <a:lstStyle/>
          <a:p>
            <a:pPr>
              <a:lnSpc>
                <a:spcPct val="120000"/>
              </a:lnSpc>
            </a:pPr>
            <a:r>
              <a:rPr kumimoji="1" lang="zh-CN" altLang="en-US" sz="2400" b="1">
                <a:solidFill>
                  <a:srgbClr val="0000FF"/>
                </a:solidFill>
                <a:latin typeface="楷体_GB2312"/>
                <a:ea typeface="楷体_GB2312"/>
                <a:cs typeface="楷体_GB2312"/>
              </a:rPr>
              <a:t>定义 </a:t>
            </a:r>
          </a:p>
        </p:txBody>
      </p:sp>
      <p:sp>
        <p:nvSpPr>
          <p:cNvPr id="28697" name="Text Box 5"/>
          <p:cNvSpPr txBox="1">
            <a:spLocks noChangeArrowheads="1"/>
          </p:cNvSpPr>
          <p:nvPr/>
        </p:nvSpPr>
        <p:spPr bwMode="auto">
          <a:xfrm>
            <a:off x="2076450" y="1793875"/>
            <a:ext cx="6381750" cy="968375"/>
          </a:xfrm>
          <a:prstGeom prst="rect">
            <a:avLst/>
          </a:prstGeom>
          <a:noFill/>
          <a:ln w="9525">
            <a:noFill/>
            <a:miter lim="800000"/>
            <a:headEnd/>
            <a:tailEnd/>
          </a:ln>
        </p:spPr>
        <p:txBody>
          <a:bodyPr>
            <a:spAutoFit/>
          </a:bodyPr>
          <a:lstStyle/>
          <a:p>
            <a:pPr>
              <a:lnSpc>
                <a:spcPct val="120000"/>
              </a:lnSpc>
              <a:spcBef>
                <a:spcPct val="50000"/>
              </a:spcBef>
            </a:pPr>
            <a:r>
              <a:rPr kumimoji="1" lang="zh-CN" altLang="en-US" sz="2400" b="1">
                <a:solidFill>
                  <a:srgbClr val="000000"/>
                </a:solidFill>
                <a:latin typeface="楷体_GB2312"/>
                <a:ea typeface="楷体_GB2312"/>
                <a:cs typeface="楷体_GB2312"/>
              </a:rPr>
              <a:t>在排列中，将任意两个元素对调，其余的元素不动，这种作出新排列的手续叫做</a:t>
            </a:r>
            <a:r>
              <a:rPr kumimoji="1" lang="zh-CN" altLang="en-US" sz="2400" b="1">
                <a:solidFill>
                  <a:srgbClr val="FF0000"/>
                </a:solidFill>
                <a:latin typeface="楷体_GB2312"/>
                <a:ea typeface="楷体_GB2312"/>
                <a:cs typeface="楷体_GB2312"/>
              </a:rPr>
              <a:t>对换</a:t>
            </a:r>
            <a:r>
              <a:rPr kumimoji="1" lang="zh-CN" altLang="en-US" sz="2400" b="1">
                <a:solidFill>
                  <a:srgbClr val="000000"/>
                </a:solidFill>
                <a:latin typeface="楷体_GB2312"/>
                <a:ea typeface="楷体_GB2312"/>
                <a:cs typeface="楷体_GB2312"/>
              </a:rPr>
              <a:t>．</a:t>
            </a:r>
          </a:p>
        </p:txBody>
      </p:sp>
      <p:sp>
        <p:nvSpPr>
          <p:cNvPr id="28698" name="Rectangle 6"/>
          <p:cNvSpPr>
            <a:spLocks noChangeArrowheads="1"/>
          </p:cNvSpPr>
          <p:nvPr/>
        </p:nvSpPr>
        <p:spPr bwMode="auto">
          <a:xfrm>
            <a:off x="2057400" y="2900363"/>
            <a:ext cx="5392738"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将相邻两个元素对换，叫做</a:t>
            </a:r>
            <a:r>
              <a:rPr kumimoji="1" lang="zh-CN" altLang="en-US" sz="2400" b="1">
                <a:solidFill>
                  <a:srgbClr val="FF0000"/>
                </a:solidFill>
                <a:latin typeface="楷体_GB2312"/>
                <a:ea typeface="楷体_GB2312"/>
                <a:cs typeface="楷体_GB2312"/>
              </a:rPr>
              <a:t>相邻对换</a:t>
            </a:r>
            <a:r>
              <a:rPr kumimoji="1" lang="zh-CN" altLang="en-US" sz="2400" b="1">
                <a:solidFill>
                  <a:srgbClr val="000000"/>
                </a:solidFill>
                <a:latin typeface="楷体_GB2312"/>
                <a:ea typeface="楷体_GB2312"/>
                <a:cs typeface="楷体_GB2312"/>
              </a:rPr>
              <a:t>．</a:t>
            </a:r>
          </a:p>
        </p:txBody>
      </p:sp>
      <p:sp>
        <p:nvSpPr>
          <p:cNvPr id="22535" name="Text Box 7"/>
          <p:cNvSpPr txBox="1">
            <a:spLocks noChangeArrowheads="1"/>
          </p:cNvSpPr>
          <p:nvPr/>
        </p:nvSpPr>
        <p:spPr bwMode="auto">
          <a:xfrm>
            <a:off x="914400" y="3405188"/>
            <a:ext cx="950913"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例如 </a:t>
            </a:r>
          </a:p>
        </p:txBody>
      </p:sp>
      <p:sp>
        <p:nvSpPr>
          <p:cNvPr id="22536" name="Line 8"/>
          <p:cNvSpPr>
            <a:spLocks noChangeShapeType="1"/>
          </p:cNvSpPr>
          <p:nvPr/>
        </p:nvSpPr>
        <p:spPr bwMode="auto">
          <a:xfrm>
            <a:off x="2463800" y="4703763"/>
            <a:ext cx="0" cy="381000"/>
          </a:xfrm>
          <a:prstGeom prst="line">
            <a:avLst/>
          </a:prstGeom>
          <a:noFill/>
          <a:ln w="38100">
            <a:solidFill>
              <a:srgbClr val="0000FF"/>
            </a:solidFill>
            <a:round/>
            <a:headEnd/>
            <a:tailEnd type="triangle" w="med" len="med"/>
          </a:ln>
        </p:spPr>
        <p:txBody>
          <a:bodyPr wrap="none"/>
          <a:lstStyle/>
          <a:p>
            <a:endParaRPr lang="zh-CN" altLang="en-US"/>
          </a:p>
        </p:txBody>
      </p:sp>
      <p:graphicFrame>
        <p:nvGraphicFramePr>
          <p:cNvPr id="22537" name="Object 19"/>
          <p:cNvGraphicFramePr>
            <a:graphicFrameLocks noChangeAspect="1"/>
          </p:cNvGraphicFramePr>
          <p:nvPr/>
        </p:nvGraphicFramePr>
        <p:xfrm>
          <a:off x="1036638" y="4238625"/>
          <a:ext cx="2998787" cy="485775"/>
        </p:xfrm>
        <a:graphic>
          <a:graphicData uri="http://schemas.openxmlformats.org/presentationml/2006/ole">
            <mc:AlternateContent xmlns:mc="http://schemas.openxmlformats.org/markup-compatibility/2006">
              <mc:Choice xmlns:v="urn:schemas-microsoft-com:vml" Requires="v">
                <p:oleObj spid="_x0000_s28755" name="Equation" r:id="rId5" imgW="1155700" imgH="228600" progId="">
                  <p:embed/>
                </p:oleObj>
              </mc:Choice>
              <mc:Fallback>
                <p:oleObj name="Equation" r:id="rId5" imgW="1155700" imgH="228600"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638" y="4238625"/>
                        <a:ext cx="2998787"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8" name="Object 20"/>
          <p:cNvGraphicFramePr>
            <a:graphicFrameLocks noChangeAspect="1"/>
          </p:cNvGraphicFramePr>
          <p:nvPr/>
        </p:nvGraphicFramePr>
        <p:xfrm>
          <a:off x="1039813" y="5097463"/>
          <a:ext cx="2998787" cy="485775"/>
        </p:xfrm>
        <a:graphic>
          <a:graphicData uri="http://schemas.openxmlformats.org/presentationml/2006/ole">
            <mc:AlternateContent xmlns:mc="http://schemas.openxmlformats.org/markup-compatibility/2006">
              <mc:Choice xmlns:v="urn:schemas-microsoft-com:vml" Requires="v">
                <p:oleObj spid="_x0000_s28756" name="Equation" r:id="rId7" imgW="1155700" imgH="228600" progId="">
                  <p:embed/>
                </p:oleObj>
              </mc:Choice>
              <mc:Fallback>
                <p:oleObj name="Equation" r:id="rId7" imgW="1155700" imgH="228600" progId="">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813" y="5097463"/>
                        <a:ext cx="2998787"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9" name="Object 21"/>
          <p:cNvGraphicFramePr>
            <a:graphicFrameLocks noChangeAspect="1"/>
          </p:cNvGraphicFramePr>
          <p:nvPr/>
        </p:nvGraphicFramePr>
        <p:xfrm>
          <a:off x="4638675" y="5080000"/>
          <a:ext cx="4083050" cy="485775"/>
        </p:xfrm>
        <a:graphic>
          <a:graphicData uri="http://schemas.openxmlformats.org/presentationml/2006/ole">
            <mc:AlternateContent xmlns:mc="http://schemas.openxmlformats.org/markup-compatibility/2006">
              <mc:Choice xmlns:v="urn:schemas-microsoft-com:vml" Requires="v">
                <p:oleObj spid="_x0000_s28757" name="Equation" r:id="rId9" imgW="1574800" imgH="228600" progId="">
                  <p:embed/>
                </p:oleObj>
              </mc:Choice>
              <mc:Fallback>
                <p:oleObj name="Equation" r:id="rId9" imgW="1574800" imgH="228600" progId="">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8675" y="5080000"/>
                        <a:ext cx="408305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540" name="Group 12"/>
          <p:cNvGrpSpPr>
            <a:grpSpLocks/>
          </p:cNvGrpSpPr>
          <p:nvPr/>
        </p:nvGrpSpPr>
        <p:grpSpPr bwMode="auto">
          <a:xfrm>
            <a:off x="5943600" y="4614863"/>
            <a:ext cx="1435100" cy="558800"/>
            <a:chOff x="3744" y="3336"/>
            <a:chExt cx="904" cy="352"/>
          </a:xfrm>
        </p:grpSpPr>
        <p:sp>
          <p:nvSpPr>
            <p:cNvPr id="28702" name="Line 13"/>
            <p:cNvSpPr>
              <a:spLocks noChangeShapeType="1"/>
            </p:cNvSpPr>
            <p:nvPr/>
          </p:nvSpPr>
          <p:spPr bwMode="auto">
            <a:xfrm>
              <a:off x="3744" y="3352"/>
              <a:ext cx="864" cy="336"/>
            </a:xfrm>
            <a:prstGeom prst="line">
              <a:avLst/>
            </a:prstGeom>
            <a:noFill/>
            <a:ln w="28575">
              <a:solidFill>
                <a:srgbClr val="0000FF"/>
              </a:solidFill>
              <a:round/>
              <a:headEnd/>
              <a:tailEnd type="triangle" w="med" len="med"/>
            </a:ln>
          </p:spPr>
          <p:txBody>
            <a:bodyPr wrap="none"/>
            <a:lstStyle/>
            <a:p>
              <a:endParaRPr lang="zh-CN" altLang="en-US"/>
            </a:p>
          </p:txBody>
        </p:sp>
        <p:sp>
          <p:nvSpPr>
            <p:cNvPr id="28703" name="Line 14"/>
            <p:cNvSpPr>
              <a:spLocks noChangeShapeType="1"/>
            </p:cNvSpPr>
            <p:nvPr/>
          </p:nvSpPr>
          <p:spPr bwMode="auto">
            <a:xfrm flipH="1">
              <a:off x="3784" y="3336"/>
              <a:ext cx="864" cy="336"/>
            </a:xfrm>
            <a:prstGeom prst="line">
              <a:avLst/>
            </a:prstGeom>
            <a:noFill/>
            <a:ln w="28575">
              <a:solidFill>
                <a:srgbClr val="0000FF"/>
              </a:solidFill>
              <a:round/>
              <a:headEnd/>
              <a:tailEnd type="triangle" w="med" len="med"/>
            </a:ln>
          </p:spPr>
          <p:txBody>
            <a:bodyPr wrap="none"/>
            <a:lstStyle/>
            <a:p>
              <a:endParaRPr lang="zh-CN" altLang="en-US"/>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iterate type="lt">
                                    <p:tmPct val="100000"/>
                                  </p:iterate>
                                  <p:childTnLst>
                                    <p:set>
                                      <p:cBhvr>
                                        <p:cTn id="6" dur="1" fill="hold">
                                          <p:stCondLst>
                                            <p:cond delay="0"/>
                                          </p:stCondLst>
                                        </p:cTn>
                                        <p:tgtEl>
                                          <p:spTgt spid="22535"/>
                                        </p:tgtEl>
                                        <p:attrNameLst>
                                          <p:attrName>style.visibility</p:attrName>
                                        </p:attrNameLst>
                                      </p:cBhvr>
                                      <p:to>
                                        <p:strVal val="visible"/>
                                      </p:to>
                                    </p:set>
                                    <p:anim calcmode="lin" valueType="num">
                                      <p:cBhvr>
                                        <p:cTn id="7" dur="75" fill="hold"/>
                                        <p:tgtEl>
                                          <p:spTgt spid="22535"/>
                                        </p:tgtEl>
                                        <p:attrNameLst>
                                          <p:attrName>ppt_w</p:attrName>
                                        </p:attrNameLst>
                                      </p:cBhvr>
                                      <p:tavLst>
                                        <p:tav tm="0">
                                          <p:val>
                                            <p:fltVal val="0"/>
                                          </p:val>
                                        </p:tav>
                                        <p:tav tm="100000">
                                          <p:val>
                                            <p:strVal val="#ppt_w"/>
                                          </p:val>
                                        </p:tav>
                                      </p:tavLst>
                                    </p:anim>
                                    <p:anim calcmode="lin" valueType="num">
                                      <p:cBhvr>
                                        <p:cTn id="8" dur="75" fill="hold"/>
                                        <p:tgtEl>
                                          <p:spTgt spid="2253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42" fill="hold" nodeType="clickEffect">
                                  <p:stCondLst>
                                    <p:cond delay="0"/>
                                  </p:stCondLst>
                                  <p:childTnLst>
                                    <p:set>
                                      <p:cBhvr>
                                        <p:cTn id="12" dur="1" fill="hold">
                                          <p:stCondLst>
                                            <p:cond delay="0"/>
                                          </p:stCondLst>
                                        </p:cTn>
                                        <p:tgtEl>
                                          <p:spTgt spid="22537"/>
                                        </p:tgtEl>
                                        <p:attrNameLst>
                                          <p:attrName>style.visibility</p:attrName>
                                        </p:attrNameLst>
                                      </p:cBhvr>
                                      <p:to>
                                        <p:strVal val="visible"/>
                                      </p:to>
                                    </p:set>
                                    <p:animEffect transition="in" filter="barn(outHorizontal)">
                                      <p:cBhvr>
                                        <p:cTn id="13" dur="500"/>
                                        <p:tgtEl>
                                          <p:spTgt spid="2253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2536"/>
                                        </p:tgtEl>
                                        <p:attrNameLst>
                                          <p:attrName>style.visibility</p:attrName>
                                        </p:attrNameLst>
                                      </p:cBhvr>
                                      <p:to>
                                        <p:strVal val="visible"/>
                                      </p:to>
                                    </p:set>
                                    <p:animEffect transition="in" filter="wipe(up)">
                                      <p:cBhvr>
                                        <p:cTn id="18" dur="500"/>
                                        <p:tgtEl>
                                          <p:spTgt spid="2253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42" fill="hold" nodeType="clickEffect">
                                  <p:stCondLst>
                                    <p:cond delay="0"/>
                                  </p:stCondLst>
                                  <p:childTnLst>
                                    <p:set>
                                      <p:cBhvr>
                                        <p:cTn id="22" dur="1" fill="hold">
                                          <p:stCondLst>
                                            <p:cond delay="0"/>
                                          </p:stCondLst>
                                        </p:cTn>
                                        <p:tgtEl>
                                          <p:spTgt spid="22538"/>
                                        </p:tgtEl>
                                        <p:attrNameLst>
                                          <p:attrName>style.visibility</p:attrName>
                                        </p:attrNameLst>
                                      </p:cBhvr>
                                      <p:to>
                                        <p:strVal val="visible"/>
                                      </p:to>
                                    </p:set>
                                    <p:animEffect transition="in" filter="barn(outHorizontal)">
                                      <p:cBhvr>
                                        <p:cTn id="23" dur="500"/>
                                        <p:tgtEl>
                                          <p:spTgt spid="2253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42" fill="hold" nodeType="clickEffect">
                                  <p:stCondLst>
                                    <p:cond delay="0"/>
                                  </p:stCondLst>
                                  <p:childTnLst>
                                    <p:set>
                                      <p:cBhvr>
                                        <p:cTn id="27" dur="1" fill="hold">
                                          <p:stCondLst>
                                            <p:cond delay="0"/>
                                          </p:stCondLst>
                                        </p:cTn>
                                        <p:tgtEl>
                                          <p:spTgt spid="22530"/>
                                        </p:tgtEl>
                                        <p:attrNameLst>
                                          <p:attrName>style.visibility</p:attrName>
                                        </p:attrNameLst>
                                      </p:cBhvr>
                                      <p:to>
                                        <p:strVal val="visible"/>
                                      </p:to>
                                    </p:set>
                                    <p:animEffect transition="in" filter="barn(outHorizontal)">
                                      <p:cBhvr>
                                        <p:cTn id="28" dur="500"/>
                                        <p:tgtEl>
                                          <p:spTgt spid="2253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22540"/>
                                        </p:tgtEl>
                                        <p:attrNameLst>
                                          <p:attrName>style.visibility</p:attrName>
                                        </p:attrNameLst>
                                      </p:cBhvr>
                                      <p:to>
                                        <p:strVal val="visible"/>
                                      </p:to>
                                    </p:set>
                                    <p:animEffect transition="in" filter="wipe(up)">
                                      <p:cBhvr>
                                        <p:cTn id="33" dur="500"/>
                                        <p:tgtEl>
                                          <p:spTgt spid="2254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42" fill="hold" nodeType="clickEffect">
                                  <p:stCondLst>
                                    <p:cond delay="0"/>
                                  </p:stCondLst>
                                  <p:childTnLst>
                                    <p:set>
                                      <p:cBhvr>
                                        <p:cTn id="37" dur="1" fill="hold">
                                          <p:stCondLst>
                                            <p:cond delay="0"/>
                                          </p:stCondLst>
                                        </p:cTn>
                                        <p:tgtEl>
                                          <p:spTgt spid="22539"/>
                                        </p:tgtEl>
                                        <p:attrNameLst>
                                          <p:attrName>style.visibility</p:attrName>
                                        </p:attrNameLst>
                                      </p:cBhvr>
                                      <p:to>
                                        <p:strVal val="visible"/>
                                      </p:to>
                                    </p:set>
                                    <p:animEffect transition="in" filter="barn(outHorizontal)">
                                      <p:cBhvr>
                                        <p:cTn id="38" dur="500"/>
                                        <p:tgtEl>
                                          <p:spTgt spid="22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autoUpdateAnimBg="0"/>
      <p:bldP spid="22536"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406400" y="455613"/>
            <a:ext cx="8231188" cy="615315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例：</a:t>
            </a:r>
            <a:r>
              <a:rPr lang="zh-CN" altLang="en-US" sz="2400" b="1">
                <a:solidFill>
                  <a:srgbClr val="000000"/>
                </a:solidFill>
                <a:latin typeface="Times New Roman" pitchFamily="18" charset="0"/>
                <a:ea typeface="楷体_GB2312"/>
                <a:cs typeface="楷体_GB2312"/>
              </a:rPr>
              <a:t>求一个正交变换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 y</a:t>
            </a:r>
            <a:r>
              <a:rPr lang="en-US" altLang="zh-CN" sz="2400" b="1" i="1">
                <a:solidFill>
                  <a:srgbClr val="0000FF"/>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，把二次型</a:t>
            </a:r>
          </a:p>
          <a:p>
            <a:pPr marL="342900" indent="-342900" algn="ctr">
              <a:spcBef>
                <a:spcPct val="20000"/>
              </a:spcBef>
              <a:buClr>
                <a:srgbClr val="00007D"/>
              </a:buClr>
              <a:buSzPct val="75000"/>
              <a:buFont typeface="Wingdings" pitchFamily="2" charset="2"/>
              <a:buNone/>
            </a:pPr>
            <a:r>
              <a:rPr lang="en-US" altLang="zh-CN" sz="2400" b="1" i="1">
                <a:solidFill>
                  <a:srgbClr val="000000"/>
                </a:solidFill>
                <a:latin typeface="Times New Roman" pitchFamily="18" charset="0"/>
                <a:ea typeface="楷体_GB2312"/>
                <a:cs typeface="楷体_GB2312"/>
              </a:rPr>
              <a:t>f</a:t>
            </a:r>
            <a:r>
              <a:rPr lang="en-US" altLang="zh-CN" sz="2400" b="1">
                <a:solidFill>
                  <a:srgbClr val="000000"/>
                </a:solidFill>
                <a:latin typeface="Times New Roman" pitchFamily="18" charset="0"/>
                <a:ea typeface="楷体_GB2312"/>
                <a:cs typeface="楷体_GB2312"/>
              </a:rPr>
              <a:t> = </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+ 2</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3</a:t>
            </a:r>
            <a:r>
              <a:rPr lang="en-US" altLang="zh-CN" sz="2400" b="1">
                <a:solidFill>
                  <a:srgbClr val="000000"/>
                </a:solidFill>
                <a:latin typeface="Times New Roman" pitchFamily="18" charset="0"/>
                <a:ea typeface="楷体_GB2312"/>
                <a:cs typeface="楷体_GB2312"/>
              </a:rPr>
              <a:t> + 2</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2</a:t>
            </a:r>
            <a:r>
              <a:rPr lang="en-US" altLang="zh-CN" sz="2400" b="1" i="1">
                <a:solidFill>
                  <a:srgbClr val="000000"/>
                </a:solidFill>
                <a:latin typeface="Times New Roman" pitchFamily="18" charset="0"/>
                <a:ea typeface="楷体_GB2312"/>
                <a:cs typeface="楷体_GB2312"/>
              </a:rPr>
              <a:t>x</a:t>
            </a:r>
            <a:r>
              <a:rPr lang="en-US" altLang="zh-CN" sz="2400" b="1" baseline="-25000">
                <a:solidFill>
                  <a:srgbClr val="000000"/>
                </a:solidFill>
                <a:latin typeface="Times New Roman" pitchFamily="18" charset="0"/>
                <a:ea typeface="楷体_GB2312"/>
                <a:cs typeface="楷体_GB2312"/>
              </a:rPr>
              <a:t>3</a:t>
            </a: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化为标准形．</a:t>
            </a:r>
          </a:p>
          <a:p>
            <a:pPr marL="342900" indent="-342900">
              <a:spcBef>
                <a:spcPct val="20000"/>
              </a:spcBef>
              <a:buClr>
                <a:srgbClr val="00007D"/>
              </a:buClr>
              <a:buSzPct val="75000"/>
              <a:buFont typeface="Wingdings" pitchFamily="2" charset="2"/>
              <a:buNone/>
            </a:pPr>
            <a:endParaRPr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FF"/>
                </a:solidFill>
                <a:latin typeface="Times New Roman" pitchFamily="18" charset="0"/>
                <a:ea typeface="楷体_GB2312"/>
                <a:cs typeface="楷体_GB2312"/>
              </a:rPr>
              <a:t>解：</a:t>
            </a:r>
            <a:r>
              <a:rPr lang="zh-CN" altLang="en-US" sz="2400" b="1">
                <a:solidFill>
                  <a:srgbClr val="000000"/>
                </a:solidFill>
                <a:latin typeface="Times New Roman" pitchFamily="18" charset="0"/>
                <a:ea typeface="楷体_GB2312"/>
                <a:cs typeface="楷体_GB2312"/>
              </a:rPr>
              <a:t>二次型的矩阵</a:t>
            </a:r>
          </a:p>
          <a:p>
            <a:pPr marL="342900" indent="-342900">
              <a:spcBef>
                <a:spcPct val="20000"/>
              </a:spcBef>
              <a:buClr>
                <a:srgbClr val="00007D"/>
              </a:buClr>
              <a:buSzPct val="75000"/>
              <a:buFont typeface="Wingdings" pitchFamily="2" charset="2"/>
              <a:buNone/>
            </a:pPr>
            <a:endParaRPr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根据</a:t>
            </a:r>
            <a:r>
              <a:rPr lang="en-US" altLang="zh-CN" sz="2400" b="1">
                <a:solidFill>
                  <a:srgbClr val="000000"/>
                </a:solidFill>
                <a:latin typeface="Times New Roman" pitchFamily="18" charset="0"/>
                <a:ea typeface="楷体_GB2312"/>
                <a:cs typeface="楷体_GB2312"/>
              </a:rPr>
              <a:t>P.125</a:t>
            </a:r>
            <a:r>
              <a:rPr lang="zh-CN" altLang="en-US" sz="2400" b="1">
                <a:solidFill>
                  <a:srgbClr val="000000"/>
                </a:solidFill>
                <a:latin typeface="Times New Roman" pitchFamily="18" charset="0"/>
                <a:ea typeface="楷体_GB2312"/>
                <a:cs typeface="楷体_GB2312"/>
              </a:rPr>
              <a:t>例</a:t>
            </a:r>
            <a:r>
              <a:rPr lang="en-US" altLang="zh-CN" sz="2400" b="1">
                <a:solidFill>
                  <a:srgbClr val="000000"/>
                </a:solidFill>
                <a:latin typeface="Times New Roman" pitchFamily="18" charset="0"/>
                <a:ea typeface="楷体_GB2312"/>
                <a:cs typeface="楷体_GB2312"/>
              </a:rPr>
              <a:t>12</a:t>
            </a:r>
            <a:r>
              <a:rPr lang="zh-CN" altLang="en-US" sz="2400" b="1">
                <a:solidFill>
                  <a:srgbClr val="000000"/>
                </a:solidFill>
                <a:latin typeface="Times New Roman" pitchFamily="18" charset="0"/>
                <a:ea typeface="楷体_GB2312"/>
                <a:cs typeface="楷体_GB2312"/>
              </a:rPr>
              <a:t>的结果，有正交阵</a:t>
            </a:r>
          </a:p>
          <a:p>
            <a:pPr marL="342900" indent="-342900">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使得</a:t>
            </a:r>
          </a:p>
          <a:p>
            <a:pPr marL="342900" indent="-342900">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于是正交变换 </a:t>
            </a:r>
            <a:r>
              <a:rPr lang="en-US" altLang="zh-CN" sz="2400" b="1" i="1">
                <a:solidFill>
                  <a:srgbClr val="000000"/>
                </a:solidFill>
                <a:latin typeface="Times New Roman" pitchFamily="18" charset="0"/>
                <a:ea typeface="楷体_GB2312"/>
                <a:cs typeface="楷体_GB2312"/>
              </a:rPr>
              <a:t>x</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 y</a:t>
            </a:r>
            <a:r>
              <a:rPr lang="en-US" altLang="zh-CN" sz="2400" b="1" i="1">
                <a:solidFill>
                  <a:srgbClr val="0000FF"/>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把二次型化为标准形</a:t>
            </a:r>
          </a:p>
          <a:p>
            <a:pPr marL="342900" indent="-342900" algn="ctr">
              <a:spcBef>
                <a:spcPct val="20000"/>
              </a:spcBef>
              <a:buClr>
                <a:srgbClr val="00007D"/>
              </a:buClr>
              <a:buSzPct val="75000"/>
              <a:buFont typeface="Wingdings" pitchFamily="2" charset="2"/>
              <a:buNone/>
            </a:pPr>
            <a:r>
              <a:rPr lang="en-US" altLang="zh-CN" sz="2400" b="1" i="1">
                <a:solidFill>
                  <a:srgbClr val="000000"/>
                </a:solidFill>
                <a:latin typeface="Times New Roman" pitchFamily="18" charset="0"/>
                <a:ea typeface="楷体_GB2312"/>
                <a:cs typeface="楷体_GB2312"/>
              </a:rPr>
              <a:t>f</a:t>
            </a:r>
            <a:r>
              <a:rPr lang="en-US" altLang="zh-CN" sz="2400" b="1">
                <a:solidFill>
                  <a:srgbClr val="000000"/>
                </a:solidFill>
                <a:latin typeface="Times New Roman" pitchFamily="18" charset="0"/>
                <a:ea typeface="楷体_GB2312"/>
                <a:cs typeface="楷体_GB2312"/>
              </a:rPr>
              <a:t> = </a:t>
            </a:r>
            <a:r>
              <a:rPr lang="zh-CN" altLang="en-US" sz="2400" b="1">
                <a:solidFill>
                  <a:srgbClr val="000000"/>
                </a:solidFill>
                <a:latin typeface="Times New Roman" pitchFamily="18" charset="0"/>
                <a:ea typeface="楷体_GB2312"/>
                <a:cs typeface="楷体_GB2312"/>
              </a:rPr>
              <a:t>－</a:t>
            </a:r>
            <a:r>
              <a:rPr lang="en-US" altLang="zh-CN" sz="2400" b="1">
                <a:solidFill>
                  <a:srgbClr val="000000"/>
                </a:solidFill>
                <a:latin typeface="Times New Roman" pitchFamily="18" charset="0"/>
                <a:ea typeface="楷体_GB2312"/>
                <a:cs typeface="楷体_GB2312"/>
              </a:rPr>
              <a:t>2</a:t>
            </a:r>
            <a:r>
              <a:rPr lang="en-US" altLang="zh-CN" sz="2400" b="1" i="1">
                <a:solidFill>
                  <a:srgbClr val="000000"/>
                </a:solidFill>
                <a:latin typeface="Times New Roman" pitchFamily="18" charset="0"/>
                <a:ea typeface="楷体_GB2312"/>
                <a:cs typeface="楷体_GB2312"/>
              </a:rPr>
              <a:t>y</a:t>
            </a:r>
            <a:r>
              <a:rPr lang="en-US" altLang="zh-CN" sz="2400" b="1" baseline="-25000">
                <a:solidFill>
                  <a:srgbClr val="000000"/>
                </a:solidFill>
                <a:latin typeface="Times New Roman" pitchFamily="18" charset="0"/>
                <a:ea typeface="楷体_GB2312"/>
                <a:cs typeface="楷体_GB2312"/>
              </a:rPr>
              <a:t>1</a:t>
            </a:r>
            <a:r>
              <a:rPr lang="en-US" altLang="zh-CN" sz="2400" b="1" baseline="30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y</a:t>
            </a:r>
            <a:r>
              <a:rPr lang="en-US" altLang="zh-CN" sz="2400" b="1" baseline="-25000">
                <a:solidFill>
                  <a:srgbClr val="000000"/>
                </a:solidFill>
                <a:latin typeface="Times New Roman" pitchFamily="18" charset="0"/>
                <a:ea typeface="楷体_GB2312"/>
                <a:cs typeface="楷体_GB2312"/>
              </a:rPr>
              <a:t>2</a:t>
            </a:r>
            <a:r>
              <a:rPr lang="en-US" altLang="zh-CN" sz="2400" b="1" baseline="30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y</a:t>
            </a:r>
            <a:r>
              <a:rPr lang="en-US" altLang="zh-CN" sz="2400" b="1" baseline="-25000">
                <a:solidFill>
                  <a:srgbClr val="000000"/>
                </a:solidFill>
                <a:latin typeface="Times New Roman" pitchFamily="18" charset="0"/>
                <a:ea typeface="楷体_GB2312"/>
                <a:cs typeface="楷体_GB2312"/>
              </a:rPr>
              <a:t>3</a:t>
            </a:r>
            <a:r>
              <a:rPr lang="en-US" altLang="zh-CN" sz="2400" b="1" baseline="30000">
                <a:solidFill>
                  <a:srgbClr val="000000"/>
                </a:solidFill>
                <a:latin typeface="Times New Roman" pitchFamily="18" charset="0"/>
                <a:ea typeface="楷体_GB2312"/>
                <a:cs typeface="楷体_GB2312"/>
              </a:rPr>
              <a:t>2</a:t>
            </a:r>
          </a:p>
        </p:txBody>
      </p:sp>
      <p:graphicFrame>
        <p:nvGraphicFramePr>
          <p:cNvPr id="69637" name="Object 5"/>
          <p:cNvGraphicFramePr>
            <a:graphicFrameLocks noChangeAspect="1"/>
          </p:cNvGraphicFramePr>
          <p:nvPr/>
        </p:nvGraphicFramePr>
        <p:xfrm>
          <a:off x="3009900" y="1773238"/>
          <a:ext cx="2282825" cy="1393825"/>
        </p:xfrm>
        <a:graphic>
          <a:graphicData uri="http://schemas.openxmlformats.org/presentationml/2006/ole">
            <mc:AlternateContent xmlns:mc="http://schemas.openxmlformats.org/markup-compatibility/2006">
              <mc:Choice xmlns:v="urn:schemas-microsoft-com:vml" Requires="v">
                <p:oleObj spid="_x0000_s364597" name="Equation" r:id="rId3" imgW="1143000" imgH="698500" progId="">
                  <p:embed/>
                </p:oleObj>
              </mc:Choice>
              <mc:Fallback>
                <p:oleObj name="Equation" r:id="rId3" imgW="1143000" imgH="6985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900" y="1773238"/>
                        <a:ext cx="2282825" cy="1393825"/>
                      </a:xfrm>
                      <a:prstGeom prst="rect">
                        <a:avLst/>
                      </a:prstGeom>
                      <a:noFill/>
                      <a:ln>
                        <a:noFill/>
                      </a:ln>
                      <a:extLst>
                        <a:ext uri="{909E8E84-426E-40DD-AFC4-6F175D3DCCD1}">
                          <a14:hiddenFill xmlns:a14="http://schemas.microsoft.com/office/drawing/2010/main">
                            <a:solidFill>
                              <a:srgbClr val="CCCC00">
                                <a:alpha val="70195"/>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3479" name="Object 6"/>
          <p:cNvGraphicFramePr>
            <a:graphicFrameLocks noChangeAspect="1"/>
          </p:cNvGraphicFramePr>
          <p:nvPr/>
        </p:nvGraphicFramePr>
        <p:xfrm>
          <a:off x="5076825" y="2563813"/>
          <a:ext cx="2922588" cy="2392362"/>
        </p:xfrm>
        <a:graphic>
          <a:graphicData uri="http://schemas.openxmlformats.org/presentationml/2006/ole">
            <mc:AlternateContent xmlns:mc="http://schemas.openxmlformats.org/markup-compatibility/2006">
              <mc:Choice xmlns:v="urn:schemas-microsoft-com:vml" Requires="v">
                <p:oleObj spid="_x0000_s364598" name="Equation" r:id="rId5" imgW="1625600" imgH="1333500" progId="">
                  <p:embed/>
                </p:oleObj>
              </mc:Choice>
              <mc:Fallback>
                <p:oleObj name="Equation" r:id="rId5" imgW="1625600" imgH="13335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2563813"/>
                        <a:ext cx="2922588" cy="2392362"/>
                      </a:xfrm>
                      <a:prstGeom prst="rect">
                        <a:avLst/>
                      </a:prstGeom>
                      <a:noFill/>
                      <a:ln>
                        <a:noFill/>
                      </a:ln>
                      <a:extLst>
                        <a:ext uri="{909E8E84-426E-40DD-AFC4-6F175D3DCCD1}">
                          <a14:hiddenFill xmlns:a14="http://schemas.microsoft.com/office/drawing/2010/main">
                            <a:solidFill>
                              <a:schemeClr val="accent1">
                                <a:alpha val="70195"/>
                              </a:scheme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3480" name="Object 7"/>
          <p:cNvGraphicFramePr>
            <a:graphicFrameLocks noChangeAspect="1"/>
          </p:cNvGraphicFramePr>
          <p:nvPr/>
        </p:nvGraphicFramePr>
        <p:xfrm>
          <a:off x="1187450" y="4411663"/>
          <a:ext cx="3324225" cy="1393825"/>
        </p:xfrm>
        <a:graphic>
          <a:graphicData uri="http://schemas.openxmlformats.org/presentationml/2006/ole">
            <mc:AlternateContent xmlns:mc="http://schemas.openxmlformats.org/markup-compatibility/2006">
              <mc:Choice xmlns:v="urn:schemas-microsoft-com:vml" Requires="v">
                <p:oleObj spid="_x0000_s364599" name="Equation" r:id="rId7" imgW="1663700" imgH="698500" progId="">
                  <p:embed/>
                </p:oleObj>
              </mc:Choice>
              <mc:Fallback>
                <p:oleObj name="Equation" r:id="rId7" imgW="1663700" imgH="69850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4411663"/>
                        <a:ext cx="33242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1186">
                                            <p:txEl>
                                              <p:pRg st="4" end="4"/>
                                            </p:txEl>
                                          </p:spTgt>
                                        </p:tgtEl>
                                        <p:attrNameLst>
                                          <p:attrName>style.visibility</p:attrName>
                                        </p:attrNameLst>
                                      </p:cBhvr>
                                      <p:to>
                                        <p:strVal val="visible"/>
                                      </p:to>
                                    </p:set>
                                    <p:animEffect transition="in" filter="wipe(left)">
                                      <p:cBhvr>
                                        <p:cTn id="7" dur="500"/>
                                        <p:tgtEl>
                                          <p:spTgt spid="221186">
                                            <p:txEl>
                                              <p:pRg st="4" end="4"/>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9637"/>
                                        </p:tgtEl>
                                        <p:attrNameLst>
                                          <p:attrName>style.visibility</p:attrName>
                                        </p:attrNameLst>
                                      </p:cBhvr>
                                      <p:to>
                                        <p:strVal val="visible"/>
                                      </p:to>
                                    </p:set>
                                    <p:animEffect transition="in" filter="wipe(left)">
                                      <p:cBhvr>
                                        <p:cTn id="11" dur="500"/>
                                        <p:tgtEl>
                                          <p:spTgt spid="6963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21186">
                                            <p:txEl>
                                              <p:pRg st="7" end="7"/>
                                            </p:txEl>
                                          </p:spTgt>
                                        </p:tgtEl>
                                        <p:attrNameLst>
                                          <p:attrName>style.visibility</p:attrName>
                                        </p:attrNameLst>
                                      </p:cBhvr>
                                      <p:to>
                                        <p:strVal val="visible"/>
                                      </p:to>
                                    </p:set>
                                    <p:animEffect transition="in" filter="wipe(left)">
                                      <p:cBhvr>
                                        <p:cTn id="16" dur="500"/>
                                        <p:tgtEl>
                                          <p:spTgt spid="221186">
                                            <p:txEl>
                                              <p:pRg st="7" end="7"/>
                                            </p:txEl>
                                          </p:spTgt>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33479"/>
                                        </p:tgtEl>
                                        <p:attrNameLst>
                                          <p:attrName>style.visibility</p:attrName>
                                        </p:attrNameLst>
                                      </p:cBhvr>
                                      <p:to>
                                        <p:strVal val="visible"/>
                                      </p:to>
                                    </p:set>
                                    <p:animEffect transition="in" filter="wipe(left)">
                                      <p:cBhvr>
                                        <p:cTn id="20" dur="500"/>
                                        <p:tgtEl>
                                          <p:spTgt spid="23347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21186">
                                            <p:txEl>
                                              <p:pRg st="10" end="10"/>
                                            </p:txEl>
                                          </p:spTgt>
                                        </p:tgtEl>
                                        <p:attrNameLst>
                                          <p:attrName>style.visibility</p:attrName>
                                        </p:attrNameLst>
                                      </p:cBhvr>
                                      <p:to>
                                        <p:strVal val="visible"/>
                                      </p:to>
                                    </p:set>
                                    <p:animEffect transition="in" filter="wipe(left)">
                                      <p:cBhvr>
                                        <p:cTn id="25" dur="500"/>
                                        <p:tgtEl>
                                          <p:spTgt spid="221186">
                                            <p:txEl>
                                              <p:pRg st="10" end="10"/>
                                            </p:txEl>
                                          </p:spTgt>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233480"/>
                                        </p:tgtEl>
                                        <p:attrNameLst>
                                          <p:attrName>style.visibility</p:attrName>
                                        </p:attrNameLst>
                                      </p:cBhvr>
                                      <p:to>
                                        <p:strVal val="visible"/>
                                      </p:to>
                                    </p:set>
                                    <p:animEffect transition="in" filter="wipe(left)">
                                      <p:cBhvr>
                                        <p:cTn id="29" dur="500"/>
                                        <p:tgtEl>
                                          <p:spTgt spid="23348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221186">
                                            <p:txEl>
                                              <p:pRg st="12" end="12"/>
                                            </p:txEl>
                                          </p:spTgt>
                                        </p:tgtEl>
                                        <p:attrNameLst>
                                          <p:attrName>style.visibility</p:attrName>
                                        </p:attrNameLst>
                                      </p:cBhvr>
                                      <p:to>
                                        <p:strVal val="visible"/>
                                      </p:to>
                                    </p:set>
                                    <p:animEffect transition="in" filter="wipe(left)">
                                      <p:cBhvr>
                                        <p:cTn id="34" dur="500"/>
                                        <p:tgtEl>
                                          <p:spTgt spid="221186">
                                            <p:txEl>
                                              <p:pRg st="12" end="12"/>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221186">
                                            <p:txEl>
                                              <p:pRg st="13" end="13"/>
                                            </p:txEl>
                                          </p:spTgt>
                                        </p:tgtEl>
                                        <p:attrNameLst>
                                          <p:attrName>style.visibility</p:attrName>
                                        </p:attrNameLst>
                                      </p:cBhvr>
                                      <p:to>
                                        <p:strVal val="visible"/>
                                      </p:to>
                                    </p:set>
                                    <p:animEffect transition="in" filter="wipe(left)">
                                      <p:cBhvr>
                                        <p:cTn id="39" dur="500"/>
                                        <p:tgtEl>
                                          <p:spTgt spid="22118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406400" y="1933575"/>
            <a:ext cx="8231188" cy="3086100"/>
          </a:xfrm>
          <a:prstGeom prst="rect">
            <a:avLst/>
          </a:prstGeom>
          <a:noFill/>
          <a:ln w="9525">
            <a:noFill/>
            <a:miter lim="800000"/>
            <a:headEnd/>
            <a:tailEnd/>
          </a:ln>
        </p:spPr>
        <p:txBody>
          <a:bodyPr>
            <a:spAutoFit/>
          </a:bodyPr>
          <a:lstStyle/>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如果要把 </a:t>
            </a:r>
            <a:r>
              <a:rPr lang="en-US" altLang="zh-CN" sz="2400" b="1" i="1">
                <a:solidFill>
                  <a:srgbClr val="000000"/>
                </a:solidFill>
                <a:latin typeface="Times New Roman" pitchFamily="18" charset="0"/>
                <a:ea typeface="楷体_GB2312"/>
                <a:cs typeface="楷体_GB2312"/>
              </a:rPr>
              <a:t>f</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化为规范形，令</a:t>
            </a:r>
          </a:p>
          <a:p>
            <a:pPr marL="342900" indent="-342900">
              <a:spcBef>
                <a:spcPct val="20000"/>
              </a:spcBef>
              <a:buClr>
                <a:srgbClr val="00007D"/>
              </a:buClr>
              <a:buSzPct val="75000"/>
              <a:buFont typeface="Wingdings" pitchFamily="2" charset="2"/>
              <a:buNone/>
            </a:pPr>
            <a:endParaRPr lang="en-US" altLang="zh-CN"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                                    ，即</a:t>
            </a:r>
          </a:p>
          <a:p>
            <a:pPr marL="342900" indent="-342900">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endParaRPr lang="zh-CN" altLang="en-US" sz="2400" b="1">
              <a:solidFill>
                <a:srgbClr val="000000"/>
              </a:solidFill>
              <a:latin typeface="Times New Roman" pitchFamily="18" charset="0"/>
              <a:ea typeface="楷体_GB2312"/>
              <a:cs typeface="楷体_GB2312"/>
            </a:endParaRPr>
          </a:p>
          <a:p>
            <a:pPr marL="342900" indent="-342900">
              <a:spcBef>
                <a:spcPct val="20000"/>
              </a:spcBef>
              <a:buClr>
                <a:srgbClr val="00007D"/>
              </a:buClr>
              <a:buSzPct val="75000"/>
              <a:buFont typeface="Wingdings" pitchFamily="2" charset="2"/>
              <a:buNone/>
            </a:pPr>
            <a:r>
              <a:rPr lang="zh-CN" altLang="en-US" sz="2400" b="1">
                <a:solidFill>
                  <a:srgbClr val="000000"/>
                </a:solidFill>
                <a:latin typeface="Times New Roman" pitchFamily="18" charset="0"/>
                <a:ea typeface="楷体_GB2312"/>
                <a:cs typeface="楷体_GB2312"/>
              </a:rPr>
              <a:t>可得 </a:t>
            </a:r>
            <a:r>
              <a:rPr lang="en-US" altLang="zh-CN" sz="2400" b="1" i="1">
                <a:solidFill>
                  <a:srgbClr val="000000"/>
                </a:solidFill>
                <a:latin typeface="Times New Roman" pitchFamily="18" charset="0"/>
                <a:ea typeface="楷体_GB2312"/>
                <a:cs typeface="楷体_GB2312"/>
              </a:rPr>
              <a:t>f</a:t>
            </a:r>
            <a:r>
              <a:rPr lang="en-US" altLang="zh-CN" sz="2400" b="1">
                <a:solidFill>
                  <a:srgbClr val="000000"/>
                </a:solidFill>
                <a:latin typeface="Times New Roman" pitchFamily="18" charset="0"/>
                <a:ea typeface="楷体_GB2312"/>
                <a:cs typeface="楷体_GB2312"/>
              </a:rPr>
              <a:t> </a:t>
            </a:r>
            <a:r>
              <a:rPr lang="zh-CN" altLang="en-US" sz="2400" b="1">
                <a:solidFill>
                  <a:srgbClr val="000000"/>
                </a:solidFill>
                <a:latin typeface="Times New Roman" pitchFamily="18" charset="0"/>
                <a:ea typeface="楷体_GB2312"/>
                <a:cs typeface="楷体_GB2312"/>
              </a:rPr>
              <a:t>的规范形：</a:t>
            </a:r>
            <a:r>
              <a:rPr lang="en-US" altLang="zh-CN" sz="2400" b="1" i="1">
                <a:solidFill>
                  <a:srgbClr val="000000"/>
                </a:solidFill>
                <a:latin typeface="Times New Roman" pitchFamily="18" charset="0"/>
                <a:ea typeface="楷体_GB2312"/>
                <a:cs typeface="楷体_GB2312"/>
              </a:rPr>
              <a:t>f</a:t>
            </a:r>
            <a:r>
              <a:rPr lang="en-US" altLang="zh-CN" sz="2400" b="1">
                <a:solidFill>
                  <a:srgbClr val="000000"/>
                </a:solidFill>
                <a:latin typeface="Times New Roman" pitchFamily="18" charset="0"/>
                <a:ea typeface="楷体_GB2312"/>
                <a:cs typeface="楷体_GB2312"/>
              </a:rPr>
              <a:t> = </a:t>
            </a:r>
            <a:r>
              <a:rPr lang="zh-CN" altLang="en-US"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z</a:t>
            </a:r>
            <a:r>
              <a:rPr lang="en-US" altLang="zh-CN" sz="2400" b="1" baseline="-25000">
                <a:solidFill>
                  <a:srgbClr val="000000"/>
                </a:solidFill>
                <a:latin typeface="Times New Roman" pitchFamily="18" charset="0"/>
                <a:ea typeface="楷体_GB2312"/>
                <a:cs typeface="楷体_GB2312"/>
              </a:rPr>
              <a:t>1</a:t>
            </a:r>
            <a:r>
              <a:rPr lang="en-US" altLang="zh-CN" sz="2400" b="1" baseline="30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z</a:t>
            </a:r>
            <a:r>
              <a:rPr lang="en-US" altLang="zh-CN" sz="2400" b="1" baseline="-25000">
                <a:solidFill>
                  <a:srgbClr val="000000"/>
                </a:solidFill>
                <a:latin typeface="Times New Roman" pitchFamily="18" charset="0"/>
                <a:ea typeface="楷体_GB2312"/>
                <a:cs typeface="楷体_GB2312"/>
              </a:rPr>
              <a:t>2</a:t>
            </a:r>
            <a:r>
              <a:rPr lang="en-US" altLang="zh-CN" sz="2400" b="1" baseline="30000">
                <a:solidFill>
                  <a:srgbClr val="000000"/>
                </a:solidFill>
                <a:latin typeface="Times New Roman" pitchFamily="18" charset="0"/>
                <a:ea typeface="楷体_GB2312"/>
                <a:cs typeface="楷体_GB2312"/>
              </a:rPr>
              <a:t>2</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z</a:t>
            </a:r>
            <a:r>
              <a:rPr lang="en-US" altLang="zh-CN" sz="2400" b="1" baseline="-25000">
                <a:solidFill>
                  <a:srgbClr val="000000"/>
                </a:solidFill>
                <a:latin typeface="Times New Roman" pitchFamily="18" charset="0"/>
                <a:ea typeface="楷体_GB2312"/>
                <a:cs typeface="楷体_GB2312"/>
              </a:rPr>
              <a:t>3</a:t>
            </a:r>
            <a:r>
              <a:rPr lang="en-US" altLang="zh-CN" sz="2400" b="1" baseline="30000">
                <a:solidFill>
                  <a:srgbClr val="000000"/>
                </a:solidFill>
                <a:latin typeface="Times New Roman" pitchFamily="18" charset="0"/>
                <a:ea typeface="楷体_GB2312"/>
                <a:cs typeface="楷体_GB2312"/>
              </a:rPr>
              <a:t>2</a:t>
            </a:r>
          </a:p>
        </p:txBody>
      </p:sp>
      <p:graphicFrame>
        <p:nvGraphicFramePr>
          <p:cNvPr id="233480" name="Object 5"/>
          <p:cNvGraphicFramePr>
            <a:graphicFrameLocks noChangeAspect="1"/>
          </p:cNvGraphicFramePr>
          <p:nvPr/>
        </p:nvGraphicFramePr>
        <p:xfrm>
          <a:off x="4032250" y="2701925"/>
          <a:ext cx="2538413" cy="1519238"/>
        </p:xfrm>
        <a:graphic>
          <a:graphicData uri="http://schemas.openxmlformats.org/presentationml/2006/ole">
            <mc:AlternateContent xmlns:mc="http://schemas.openxmlformats.org/markup-compatibility/2006">
              <mc:Choice xmlns:v="urn:schemas-microsoft-com:vml" Requires="v">
                <p:oleObj spid="_x0000_s365621" name="Equation" r:id="rId3" imgW="1269449" imgH="761669" progId="">
                  <p:embed/>
                </p:oleObj>
              </mc:Choice>
              <mc:Fallback>
                <p:oleObj name="Equation" r:id="rId3" imgW="1269449" imgH="761669"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250" y="2701925"/>
                        <a:ext cx="2538413" cy="1519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5574" name="Object 6"/>
          <p:cNvGraphicFramePr>
            <a:graphicFrameLocks noChangeAspect="1"/>
          </p:cNvGraphicFramePr>
          <p:nvPr/>
        </p:nvGraphicFramePr>
        <p:xfrm>
          <a:off x="2909888" y="455613"/>
          <a:ext cx="3324225" cy="1393825"/>
        </p:xfrm>
        <a:graphic>
          <a:graphicData uri="http://schemas.openxmlformats.org/presentationml/2006/ole">
            <mc:AlternateContent xmlns:mc="http://schemas.openxmlformats.org/markup-compatibility/2006">
              <mc:Choice xmlns:v="urn:schemas-microsoft-com:vml" Requires="v">
                <p:oleObj spid="_x0000_s365622" name="Equation" r:id="rId5" imgW="1663700" imgH="698500" progId="">
                  <p:embed/>
                </p:oleObj>
              </mc:Choice>
              <mc:Fallback>
                <p:oleObj name="Equation" r:id="rId5" imgW="1663700" imgH="6985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9888" y="455613"/>
                        <a:ext cx="33242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7"/>
          <p:cNvGraphicFramePr>
            <a:graphicFrameLocks noChangeAspect="1"/>
          </p:cNvGraphicFramePr>
          <p:nvPr/>
        </p:nvGraphicFramePr>
        <p:xfrm>
          <a:off x="1225550" y="2630488"/>
          <a:ext cx="1776413" cy="1519237"/>
        </p:xfrm>
        <a:graphic>
          <a:graphicData uri="http://schemas.openxmlformats.org/presentationml/2006/ole">
            <mc:AlternateContent xmlns:mc="http://schemas.openxmlformats.org/markup-compatibility/2006">
              <mc:Choice xmlns:v="urn:schemas-microsoft-com:vml" Requires="v">
                <p:oleObj spid="_x0000_s365623" name="Equation" r:id="rId7" imgW="888614" imgH="761669" progId="">
                  <p:embed/>
                </p:oleObj>
              </mc:Choice>
              <mc:Fallback>
                <p:oleObj name="Equation" r:id="rId7" imgW="888614" imgH="761669"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5550" y="2630488"/>
                        <a:ext cx="1776413" cy="1519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1186">
                                            <p:txEl>
                                              <p:pRg st="0" end="0"/>
                                            </p:txEl>
                                          </p:spTgt>
                                        </p:tgtEl>
                                        <p:attrNameLst>
                                          <p:attrName>style.visibility</p:attrName>
                                        </p:attrNameLst>
                                      </p:cBhvr>
                                      <p:to>
                                        <p:strVal val="visible"/>
                                      </p:to>
                                    </p:set>
                                    <p:animEffect transition="in" filter="wipe(left)">
                                      <p:cBhvr>
                                        <p:cTn id="7" dur="500"/>
                                        <p:tgtEl>
                                          <p:spTgt spid="2211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1186">
                                            <p:txEl>
                                              <p:pRg st="3" end="3"/>
                                            </p:txEl>
                                          </p:spTgt>
                                        </p:tgtEl>
                                        <p:attrNameLst>
                                          <p:attrName>style.visibility</p:attrName>
                                        </p:attrNameLst>
                                      </p:cBhvr>
                                      <p:to>
                                        <p:strVal val="visible"/>
                                      </p:to>
                                    </p:set>
                                    <p:animEffect transition="in" filter="wipe(left)">
                                      <p:cBhvr>
                                        <p:cTn id="17" dur="500"/>
                                        <p:tgtEl>
                                          <p:spTgt spid="221186">
                                            <p:txEl>
                                              <p:pRg st="3" end="3"/>
                                            </p:txEl>
                                          </p:spTgt>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233480"/>
                                        </p:tgtEl>
                                        <p:attrNameLst>
                                          <p:attrName>style.visibility</p:attrName>
                                        </p:attrNameLst>
                                      </p:cBhvr>
                                      <p:to>
                                        <p:strVal val="visible"/>
                                      </p:to>
                                    </p:set>
                                    <p:animEffect transition="in" filter="wipe(left)">
                                      <p:cBhvr>
                                        <p:cTn id="21" dur="500"/>
                                        <p:tgtEl>
                                          <p:spTgt spid="23348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21186">
                                            <p:txEl>
                                              <p:pRg st="6" end="6"/>
                                            </p:txEl>
                                          </p:spTgt>
                                        </p:tgtEl>
                                        <p:attrNameLst>
                                          <p:attrName>style.visibility</p:attrName>
                                        </p:attrNameLst>
                                      </p:cBhvr>
                                      <p:to>
                                        <p:strVal val="visible"/>
                                      </p:to>
                                    </p:set>
                                    <p:animEffect transition="in" filter="wipe(left)">
                                      <p:cBhvr>
                                        <p:cTn id="26" dur="500"/>
                                        <p:tgtEl>
                                          <p:spTgt spid="2211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304800" y="500063"/>
            <a:ext cx="8610600" cy="2282825"/>
          </a:xfrm>
          <a:prstGeom prst="rect">
            <a:avLst/>
          </a:prstGeom>
          <a:noFill/>
          <a:ln w="9525">
            <a:noFill/>
            <a:miter lim="800000"/>
            <a:headEnd/>
            <a:tailEnd/>
          </a:ln>
        </p:spPr>
        <p:txBody>
          <a:bodyPr>
            <a:spAutoFit/>
          </a:bodyPr>
          <a:lstStyle/>
          <a:p>
            <a:pPr marL="457200" indent="-457200"/>
            <a:r>
              <a:rPr kumimoji="1" lang="zh-CN" altLang="en-US" sz="2400" b="1">
                <a:solidFill>
                  <a:srgbClr val="4044F6"/>
                </a:solidFill>
                <a:latin typeface="楷体_GB2312"/>
                <a:ea typeface="楷体_GB2312"/>
                <a:cs typeface="楷体_GB2312"/>
              </a:rPr>
              <a:t>备注</a:t>
            </a:r>
          </a:p>
          <a:p>
            <a:pPr marL="457200" indent="-457200">
              <a:buFontTx/>
              <a:buAutoNum type="arabicPeriod"/>
            </a:pPr>
            <a:r>
              <a:rPr kumimoji="1" lang="zh-CN" altLang="en-US" sz="2400" b="1">
                <a:solidFill>
                  <a:srgbClr val="000000"/>
                </a:solidFill>
                <a:latin typeface="楷体_GB2312"/>
                <a:ea typeface="楷体_GB2312"/>
                <a:cs typeface="楷体_GB2312"/>
              </a:rPr>
              <a:t>相邻对换是对换的特殊情形</a:t>
            </a:r>
            <a:r>
              <a:rPr kumimoji="1" lang="en-US" altLang="zh-CN" sz="2400" b="1">
                <a:solidFill>
                  <a:srgbClr val="000000"/>
                </a:solidFill>
                <a:latin typeface="楷体_GB2312"/>
                <a:ea typeface="楷体_GB2312"/>
                <a:cs typeface="楷体_GB2312"/>
              </a:rPr>
              <a:t>. </a:t>
            </a:r>
          </a:p>
          <a:p>
            <a:pPr marL="457200" indent="-457200">
              <a:buFontTx/>
              <a:buAutoNum type="arabicPeriod"/>
            </a:pPr>
            <a:endParaRPr kumimoji="1" lang="en-US" altLang="zh-CN" sz="2400" b="1">
              <a:solidFill>
                <a:srgbClr val="000000"/>
              </a:solidFill>
              <a:latin typeface="楷体_GB2312"/>
              <a:ea typeface="楷体_GB2312"/>
              <a:cs typeface="楷体_GB2312"/>
            </a:endParaRPr>
          </a:p>
          <a:p>
            <a:pPr marL="457200" indent="-457200">
              <a:buFontTx/>
              <a:buAutoNum type="arabicPeriod"/>
            </a:pPr>
            <a:r>
              <a:rPr kumimoji="1" lang="zh-CN" altLang="en-US" sz="2400" b="1">
                <a:solidFill>
                  <a:srgbClr val="000000"/>
                </a:solidFill>
                <a:latin typeface="楷体_GB2312"/>
                <a:ea typeface="楷体_GB2312"/>
                <a:cs typeface="楷体_GB2312"/>
              </a:rPr>
              <a:t>一般的对换可以通过一系列的相邻对换来实现</a:t>
            </a:r>
            <a:r>
              <a:rPr kumimoji="1" lang="en-US" altLang="zh-CN" sz="2400" b="1">
                <a:solidFill>
                  <a:srgbClr val="000000"/>
                </a:solidFill>
                <a:latin typeface="楷体_GB2312"/>
                <a:ea typeface="楷体_GB2312"/>
                <a:cs typeface="楷体_GB2312"/>
              </a:rPr>
              <a:t>. </a:t>
            </a:r>
          </a:p>
          <a:p>
            <a:pPr marL="457200" indent="-457200">
              <a:buFontTx/>
              <a:buAutoNum type="arabicPeriod"/>
            </a:pPr>
            <a:endParaRPr kumimoji="1" lang="en-US" altLang="zh-CN" sz="2400" b="1">
              <a:solidFill>
                <a:srgbClr val="000000"/>
              </a:solidFill>
              <a:latin typeface="楷体_GB2312"/>
              <a:ea typeface="楷体_GB2312"/>
              <a:cs typeface="楷体_GB2312"/>
            </a:endParaRPr>
          </a:p>
          <a:p>
            <a:pPr marL="457200" indent="-457200">
              <a:buFontTx/>
              <a:buAutoNum type="arabicPeriod"/>
            </a:pPr>
            <a:r>
              <a:rPr kumimoji="1" lang="zh-CN" altLang="en-US" sz="2400" b="1">
                <a:solidFill>
                  <a:srgbClr val="000000"/>
                </a:solidFill>
                <a:latin typeface="楷体_GB2312"/>
                <a:ea typeface="楷体_GB2312"/>
                <a:cs typeface="楷体_GB2312"/>
              </a:rPr>
              <a:t>如果连续施行两次相同的对换，那么排列就还原了</a:t>
            </a:r>
            <a:r>
              <a:rPr kumimoji="1" lang="en-US" altLang="zh-CN" sz="2400" b="1">
                <a:solidFill>
                  <a:srgbClr val="000000"/>
                </a:solidFill>
                <a:latin typeface="楷体_GB2312"/>
                <a:ea typeface="楷体_GB2312"/>
                <a:cs typeface="楷体_GB2312"/>
              </a:rPr>
              <a:t>. </a:t>
            </a:r>
          </a:p>
        </p:txBody>
      </p:sp>
      <p:grpSp>
        <p:nvGrpSpPr>
          <p:cNvPr id="23555" name="Group 3"/>
          <p:cNvGrpSpPr>
            <a:grpSpLocks/>
          </p:cNvGrpSpPr>
          <p:nvPr/>
        </p:nvGrpSpPr>
        <p:grpSpPr bwMode="auto">
          <a:xfrm>
            <a:off x="1023938" y="3524250"/>
            <a:ext cx="2438400" cy="460375"/>
            <a:chOff x="768" y="2555"/>
            <a:chExt cx="1536" cy="290"/>
          </a:xfrm>
        </p:grpSpPr>
        <p:sp>
          <p:nvSpPr>
            <p:cNvPr id="29735" name="Rectangle 4"/>
            <p:cNvSpPr>
              <a:spLocks noChangeArrowheads="1"/>
            </p:cNvSpPr>
            <p:nvPr/>
          </p:nvSpPr>
          <p:spPr bwMode="auto">
            <a:xfrm>
              <a:off x="808" y="2555"/>
              <a:ext cx="1321" cy="288"/>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rPr>
                <a:t>m </a:t>
              </a:r>
              <a:r>
                <a:rPr kumimoji="1" lang="zh-CN" altLang="en-US" sz="2400" b="1">
                  <a:solidFill>
                    <a:srgbClr val="000000"/>
                  </a:solidFill>
                  <a:latin typeface="Times New Roman" pitchFamily="18" charset="0"/>
                  <a:ea typeface="楷体_GB2312"/>
                  <a:cs typeface="楷体_GB2312"/>
                </a:rPr>
                <a:t>次相邻对换</a:t>
              </a:r>
              <a:r>
                <a:rPr kumimoji="1" lang="zh-CN" altLang="en-US" sz="2400" b="1">
                  <a:solidFill>
                    <a:srgbClr val="000000"/>
                  </a:solidFill>
                  <a:latin typeface="Times New Roman" pitchFamily="18" charset="0"/>
                </a:rPr>
                <a:t> </a:t>
              </a:r>
            </a:p>
          </p:txBody>
        </p:sp>
        <p:sp>
          <p:nvSpPr>
            <p:cNvPr id="29736" name="Line 5"/>
            <p:cNvSpPr>
              <a:spLocks noChangeShapeType="1"/>
            </p:cNvSpPr>
            <p:nvPr/>
          </p:nvSpPr>
          <p:spPr bwMode="auto">
            <a:xfrm>
              <a:off x="768" y="2845"/>
              <a:ext cx="1536" cy="0"/>
            </a:xfrm>
            <a:prstGeom prst="line">
              <a:avLst/>
            </a:prstGeom>
            <a:noFill/>
            <a:ln w="28575">
              <a:solidFill>
                <a:srgbClr val="FF0000"/>
              </a:solidFill>
              <a:round/>
              <a:headEnd/>
              <a:tailEnd type="triangle" w="med" len="med"/>
            </a:ln>
          </p:spPr>
          <p:txBody>
            <a:bodyPr wrap="none" anchor="ctr"/>
            <a:lstStyle/>
            <a:p>
              <a:endParaRPr lang="zh-CN" altLang="en-US"/>
            </a:p>
          </p:txBody>
        </p:sp>
      </p:grpSp>
      <p:graphicFrame>
        <p:nvGraphicFramePr>
          <p:cNvPr id="23561" name="Object 22"/>
          <p:cNvGraphicFramePr>
            <a:graphicFrameLocks noChangeAspect="1"/>
          </p:cNvGraphicFramePr>
          <p:nvPr/>
        </p:nvGraphicFramePr>
        <p:xfrm>
          <a:off x="304800" y="2997200"/>
          <a:ext cx="3462338" cy="503238"/>
        </p:xfrm>
        <a:graphic>
          <a:graphicData uri="http://schemas.openxmlformats.org/presentationml/2006/ole">
            <mc:AlternateContent xmlns:mc="http://schemas.openxmlformats.org/markup-compatibility/2006">
              <mc:Choice xmlns:v="urn:schemas-microsoft-com:vml" Requires="v">
                <p:oleObj spid="_x0000_s29798" name="Equation" r:id="rId3" imgW="1574800" imgH="228600" progId="">
                  <p:embed/>
                </p:oleObj>
              </mc:Choice>
              <mc:Fallback>
                <p:oleObj name="Equation" r:id="rId3" imgW="1574800" imgH="228600"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997200"/>
                        <a:ext cx="346233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2" name="Object 23"/>
          <p:cNvGraphicFramePr>
            <a:graphicFrameLocks noChangeAspect="1"/>
          </p:cNvGraphicFramePr>
          <p:nvPr/>
        </p:nvGraphicFramePr>
        <p:xfrm>
          <a:off x="3602038" y="3644900"/>
          <a:ext cx="3490912" cy="503238"/>
        </p:xfrm>
        <a:graphic>
          <a:graphicData uri="http://schemas.openxmlformats.org/presentationml/2006/ole">
            <mc:AlternateContent xmlns:mc="http://schemas.openxmlformats.org/markup-compatibility/2006">
              <mc:Choice xmlns:v="urn:schemas-microsoft-com:vml" Requires="v">
                <p:oleObj spid="_x0000_s29799" name="Equation" r:id="rId5" imgW="1587500" imgH="228600" progId="">
                  <p:embed/>
                </p:oleObj>
              </mc:Choice>
              <mc:Fallback>
                <p:oleObj name="Equation" r:id="rId5" imgW="1587500" imgH="228600" progId="">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2038" y="3644900"/>
                        <a:ext cx="3490912"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3" name="Object 24"/>
          <p:cNvGraphicFramePr>
            <a:graphicFrameLocks noChangeAspect="1"/>
          </p:cNvGraphicFramePr>
          <p:nvPr/>
        </p:nvGraphicFramePr>
        <p:xfrm>
          <a:off x="3602038" y="4292600"/>
          <a:ext cx="3490912" cy="503238"/>
        </p:xfrm>
        <a:graphic>
          <a:graphicData uri="http://schemas.openxmlformats.org/presentationml/2006/ole">
            <mc:AlternateContent xmlns:mc="http://schemas.openxmlformats.org/markup-compatibility/2006">
              <mc:Choice xmlns:v="urn:schemas-microsoft-com:vml" Requires="v">
                <p:oleObj spid="_x0000_s29800" name="Equation" r:id="rId7" imgW="1587500" imgH="228600" progId="">
                  <p:embed/>
                </p:oleObj>
              </mc:Choice>
              <mc:Fallback>
                <p:oleObj name="Equation" r:id="rId7" imgW="1587500" imgH="228600" progId="">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2038" y="4292600"/>
                        <a:ext cx="3490912"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566" name="Group 14"/>
          <p:cNvGrpSpPr>
            <a:grpSpLocks/>
          </p:cNvGrpSpPr>
          <p:nvPr/>
        </p:nvGrpSpPr>
        <p:grpSpPr bwMode="auto">
          <a:xfrm>
            <a:off x="1023938" y="4171950"/>
            <a:ext cx="2438400" cy="460375"/>
            <a:chOff x="768" y="2555"/>
            <a:chExt cx="1536" cy="290"/>
          </a:xfrm>
        </p:grpSpPr>
        <p:sp>
          <p:nvSpPr>
            <p:cNvPr id="29733" name="Rectangle 15"/>
            <p:cNvSpPr>
              <a:spLocks noChangeArrowheads="1"/>
            </p:cNvSpPr>
            <p:nvPr/>
          </p:nvSpPr>
          <p:spPr bwMode="auto">
            <a:xfrm>
              <a:off x="808" y="2555"/>
              <a:ext cx="1478" cy="288"/>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rPr>
                <a:t>m</a:t>
              </a:r>
              <a:r>
                <a:rPr kumimoji="1" lang="en-US" altLang="zh-CN" sz="2400" b="1">
                  <a:solidFill>
                    <a:srgbClr val="000000"/>
                  </a:solidFill>
                  <a:latin typeface="Times New Roman" pitchFamily="18" charset="0"/>
                </a:rPr>
                <a:t>+1</a:t>
              </a:r>
              <a:r>
                <a:rPr kumimoji="1" lang="zh-CN" altLang="en-US" sz="2400" b="1">
                  <a:solidFill>
                    <a:srgbClr val="000000"/>
                  </a:solidFill>
                  <a:latin typeface="Times New Roman" pitchFamily="18" charset="0"/>
                  <a:ea typeface="楷体_GB2312"/>
                  <a:cs typeface="楷体_GB2312"/>
                </a:rPr>
                <a:t>次相邻对换</a:t>
              </a:r>
              <a:r>
                <a:rPr kumimoji="1" lang="zh-CN" altLang="en-US" sz="2400" b="1">
                  <a:solidFill>
                    <a:srgbClr val="000000"/>
                  </a:solidFill>
                  <a:latin typeface="Times New Roman" pitchFamily="18" charset="0"/>
                </a:rPr>
                <a:t> </a:t>
              </a:r>
            </a:p>
          </p:txBody>
        </p:sp>
        <p:sp>
          <p:nvSpPr>
            <p:cNvPr id="29734" name="Line 16"/>
            <p:cNvSpPr>
              <a:spLocks noChangeShapeType="1"/>
            </p:cNvSpPr>
            <p:nvPr/>
          </p:nvSpPr>
          <p:spPr bwMode="auto">
            <a:xfrm>
              <a:off x="768" y="2845"/>
              <a:ext cx="1536" cy="0"/>
            </a:xfrm>
            <a:prstGeom prst="line">
              <a:avLst/>
            </a:prstGeom>
            <a:noFill/>
            <a:ln w="28575">
              <a:solidFill>
                <a:srgbClr val="FF0000"/>
              </a:solidFill>
              <a:round/>
              <a:headEnd/>
              <a:tailEnd type="triangle" w="med" len="med"/>
            </a:ln>
          </p:spPr>
          <p:txBody>
            <a:bodyPr wrap="none" anchor="ctr"/>
            <a:lstStyle/>
            <a:p>
              <a:endParaRPr lang="zh-CN" altLang="en-US"/>
            </a:p>
          </p:txBody>
        </p:sp>
      </p:grpSp>
      <p:grpSp>
        <p:nvGrpSpPr>
          <p:cNvPr id="23569" name="Group 17"/>
          <p:cNvGrpSpPr>
            <a:grpSpLocks/>
          </p:cNvGrpSpPr>
          <p:nvPr/>
        </p:nvGrpSpPr>
        <p:grpSpPr bwMode="auto">
          <a:xfrm>
            <a:off x="1023938" y="4819650"/>
            <a:ext cx="2438400" cy="460375"/>
            <a:chOff x="768" y="2555"/>
            <a:chExt cx="1536" cy="290"/>
          </a:xfrm>
        </p:grpSpPr>
        <p:sp>
          <p:nvSpPr>
            <p:cNvPr id="29731" name="Rectangle 18"/>
            <p:cNvSpPr>
              <a:spLocks noChangeArrowheads="1"/>
            </p:cNvSpPr>
            <p:nvPr/>
          </p:nvSpPr>
          <p:spPr bwMode="auto">
            <a:xfrm>
              <a:off x="808" y="2555"/>
              <a:ext cx="1321" cy="288"/>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rPr>
                <a:t>m </a:t>
              </a:r>
              <a:r>
                <a:rPr kumimoji="1" lang="zh-CN" altLang="en-US" sz="2400" b="1">
                  <a:solidFill>
                    <a:srgbClr val="000000"/>
                  </a:solidFill>
                  <a:latin typeface="Times New Roman" pitchFamily="18" charset="0"/>
                  <a:ea typeface="楷体_GB2312"/>
                  <a:cs typeface="楷体_GB2312"/>
                </a:rPr>
                <a:t>次相邻对换</a:t>
              </a:r>
              <a:r>
                <a:rPr kumimoji="1" lang="zh-CN" altLang="en-US" sz="2400" b="1">
                  <a:solidFill>
                    <a:srgbClr val="000000"/>
                  </a:solidFill>
                  <a:latin typeface="Times New Roman" pitchFamily="18" charset="0"/>
                </a:rPr>
                <a:t> </a:t>
              </a:r>
            </a:p>
          </p:txBody>
        </p:sp>
        <p:sp>
          <p:nvSpPr>
            <p:cNvPr id="29732" name="Line 19"/>
            <p:cNvSpPr>
              <a:spLocks noChangeShapeType="1"/>
            </p:cNvSpPr>
            <p:nvPr/>
          </p:nvSpPr>
          <p:spPr bwMode="auto">
            <a:xfrm>
              <a:off x="768" y="2845"/>
              <a:ext cx="1536" cy="0"/>
            </a:xfrm>
            <a:prstGeom prst="line">
              <a:avLst/>
            </a:prstGeom>
            <a:noFill/>
            <a:ln w="28575">
              <a:solidFill>
                <a:srgbClr val="0000FF"/>
              </a:solidFill>
              <a:round/>
              <a:headEnd/>
              <a:tailEnd type="triangle" w="med" len="med"/>
            </a:ln>
          </p:spPr>
          <p:txBody>
            <a:bodyPr wrap="none" anchor="ctr"/>
            <a:lstStyle/>
            <a:p>
              <a:endParaRPr lang="zh-CN" altLang="en-US"/>
            </a:p>
          </p:txBody>
        </p:sp>
      </p:grpSp>
      <p:graphicFrame>
        <p:nvGraphicFramePr>
          <p:cNvPr id="23572" name="Object 25"/>
          <p:cNvGraphicFramePr>
            <a:graphicFrameLocks noChangeAspect="1"/>
          </p:cNvGraphicFramePr>
          <p:nvPr/>
        </p:nvGraphicFramePr>
        <p:xfrm>
          <a:off x="3602038" y="4940300"/>
          <a:ext cx="3490912" cy="503238"/>
        </p:xfrm>
        <a:graphic>
          <a:graphicData uri="http://schemas.openxmlformats.org/presentationml/2006/ole">
            <mc:AlternateContent xmlns:mc="http://schemas.openxmlformats.org/markup-compatibility/2006">
              <mc:Choice xmlns:v="urn:schemas-microsoft-com:vml" Requires="v">
                <p:oleObj spid="_x0000_s29801" name="Equation" r:id="rId9" imgW="1587500" imgH="228600" progId="">
                  <p:embed/>
                </p:oleObj>
              </mc:Choice>
              <mc:Fallback>
                <p:oleObj name="Equation" r:id="rId9" imgW="1587500" imgH="228600" progId="">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2038" y="4940300"/>
                        <a:ext cx="3490912"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73" name="Object 26"/>
          <p:cNvGraphicFramePr>
            <a:graphicFrameLocks noChangeAspect="1"/>
          </p:cNvGraphicFramePr>
          <p:nvPr/>
        </p:nvGraphicFramePr>
        <p:xfrm>
          <a:off x="3602038" y="5589588"/>
          <a:ext cx="3490912" cy="503237"/>
        </p:xfrm>
        <a:graphic>
          <a:graphicData uri="http://schemas.openxmlformats.org/presentationml/2006/ole">
            <mc:AlternateContent xmlns:mc="http://schemas.openxmlformats.org/markup-compatibility/2006">
              <mc:Choice xmlns:v="urn:schemas-microsoft-com:vml" Requires="v">
                <p:oleObj spid="_x0000_s29802" name="Equation" r:id="rId11" imgW="1587500" imgH="228600" progId="">
                  <p:embed/>
                </p:oleObj>
              </mc:Choice>
              <mc:Fallback>
                <p:oleObj name="Equation" r:id="rId11" imgW="1587500" imgH="228600" progId="">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2038" y="5589588"/>
                        <a:ext cx="3490912"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574" name="Group 22"/>
          <p:cNvGrpSpPr>
            <a:grpSpLocks/>
          </p:cNvGrpSpPr>
          <p:nvPr/>
        </p:nvGrpSpPr>
        <p:grpSpPr bwMode="auto">
          <a:xfrm>
            <a:off x="1023938" y="5468938"/>
            <a:ext cx="2438400" cy="460375"/>
            <a:chOff x="768" y="2555"/>
            <a:chExt cx="1536" cy="290"/>
          </a:xfrm>
        </p:grpSpPr>
        <p:sp>
          <p:nvSpPr>
            <p:cNvPr id="29729" name="Rectangle 23"/>
            <p:cNvSpPr>
              <a:spLocks noChangeArrowheads="1"/>
            </p:cNvSpPr>
            <p:nvPr/>
          </p:nvSpPr>
          <p:spPr bwMode="auto">
            <a:xfrm>
              <a:off x="808" y="2555"/>
              <a:ext cx="1478" cy="288"/>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rPr>
                <a:t>m</a:t>
              </a:r>
              <a:r>
                <a:rPr kumimoji="1" lang="en-US" altLang="zh-CN" sz="2400" b="1">
                  <a:solidFill>
                    <a:srgbClr val="000000"/>
                  </a:solidFill>
                  <a:latin typeface="Times New Roman" pitchFamily="18" charset="0"/>
                </a:rPr>
                <a:t>+1</a:t>
              </a:r>
              <a:r>
                <a:rPr kumimoji="1" lang="zh-CN" altLang="en-US" sz="2400" b="1">
                  <a:solidFill>
                    <a:srgbClr val="000000"/>
                  </a:solidFill>
                  <a:latin typeface="Times New Roman" pitchFamily="18" charset="0"/>
                  <a:ea typeface="楷体_GB2312"/>
                  <a:cs typeface="楷体_GB2312"/>
                </a:rPr>
                <a:t>次相邻对换</a:t>
              </a:r>
              <a:r>
                <a:rPr kumimoji="1" lang="zh-CN" altLang="en-US" sz="2400" b="1">
                  <a:solidFill>
                    <a:srgbClr val="000000"/>
                  </a:solidFill>
                  <a:latin typeface="Times New Roman" pitchFamily="18" charset="0"/>
                </a:rPr>
                <a:t> </a:t>
              </a:r>
            </a:p>
          </p:txBody>
        </p:sp>
        <p:sp>
          <p:nvSpPr>
            <p:cNvPr id="29730" name="Line 24"/>
            <p:cNvSpPr>
              <a:spLocks noChangeShapeType="1"/>
            </p:cNvSpPr>
            <p:nvPr/>
          </p:nvSpPr>
          <p:spPr bwMode="auto">
            <a:xfrm>
              <a:off x="768" y="2845"/>
              <a:ext cx="1536" cy="0"/>
            </a:xfrm>
            <a:prstGeom prst="line">
              <a:avLst/>
            </a:prstGeom>
            <a:noFill/>
            <a:ln w="28575">
              <a:solidFill>
                <a:srgbClr val="0000FF"/>
              </a:solidFill>
              <a:round/>
              <a:headEnd/>
              <a:tailEnd type="triangle" w="med" len="med"/>
            </a:ln>
          </p:spPr>
          <p:txBody>
            <a:bodyPr wrap="none"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animEffect transition="in" filter="slide(fromBottom)">
                                      <p:cBhvr>
                                        <p:cTn id="7" dur="500"/>
                                        <p:tgtEl>
                                          <p:spTgt spid="2355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3554">
                                            <p:txEl>
                                              <p:pRg st="3" end="3"/>
                                            </p:txEl>
                                          </p:spTgt>
                                        </p:tgtEl>
                                        <p:attrNameLst>
                                          <p:attrName>style.visibility</p:attrName>
                                        </p:attrNameLst>
                                      </p:cBhvr>
                                      <p:to>
                                        <p:strVal val="visible"/>
                                      </p:to>
                                    </p:set>
                                    <p:animEffect transition="in" filter="slide(fromBottom)">
                                      <p:cBhvr>
                                        <p:cTn id="12" dur="500"/>
                                        <p:tgtEl>
                                          <p:spTgt spid="23554">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561"/>
                                        </p:tgtEl>
                                        <p:attrNameLst>
                                          <p:attrName>style.visibility</p:attrName>
                                        </p:attrNameLst>
                                      </p:cBhvr>
                                      <p:to>
                                        <p:strVal val="visible"/>
                                      </p:to>
                                    </p:set>
                                    <p:animEffect transition="in" filter="wipe(left)">
                                      <p:cBhvr>
                                        <p:cTn id="17" dur="500"/>
                                        <p:tgtEl>
                                          <p:spTgt spid="235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3555"/>
                                        </p:tgtEl>
                                        <p:attrNameLst>
                                          <p:attrName>style.visibility</p:attrName>
                                        </p:attrNameLst>
                                      </p:cBhvr>
                                      <p:to>
                                        <p:strVal val="visible"/>
                                      </p:to>
                                    </p:set>
                                    <p:animEffect transition="in" filter="wipe(left)">
                                      <p:cBhvr>
                                        <p:cTn id="22" dur="500"/>
                                        <p:tgtEl>
                                          <p:spTgt spid="235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3562"/>
                                        </p:tgtEl>
                                        <p:attrNameLst>
                                          <p:attrName>style.visibility</p:attrName>
                                        </p:attrNameLst>
                                      </p:cBhvr>
                                      <p:to>
                                        <p:strVal val="visible"/>
                                      </p:to>
                                    </p:set>
                                    <p:animEffect transition="in" filter="wipe(left)">
                                      <p:cBhvr>
                                        <p:cTn id="27" dur="500"/>
                                        <p:tgtEl>
                                          <p:spTgt spid="2356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3566"/>
                                        </p:tgtEl>
                                        <p:attrNameLst>
                                          <p:attrName>style.visibility</p:attrName>
                                        </p:attrNameLst>
                                      </p:cBhvr>
                                      <p:to>
                                        <p:strVal val="visible"/>
                                      </p:to>
                                    </p:set>
                                    <p:animEffect transition="in" filter="wipe(left)">
                                      <p:cBhvr>
                                        <p:cTn id="32" dur="500"/>
                                        <p:tgtEl>
                                          <p:spTgt spid="235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3563"/>
                                        </p:tgtEl>
                                        <p:attrNameLst>
                                          <p:attrName>style.visibility</p:attrName>
                                        </p:attrNameLst>
                                      </p:cBhvr>
                                      <p:to>
                                        <p:strVal val="visible"/>
                                      </p:to>
                                    </p:set>
                                    <p:animEffect transition="in" filter="wipe(left)">
                                      <p:cBhvr>
                                        <p:cTn id="37" dur="500"/>
                                        <p:tgtEl>
                                          <p:spTgt spid="2356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3569"/>
                                        </p:tgtEl>
                                        <p:attrNameLst>
                                          <p:attrName>style.visibility</p:attrName>
                                        </p:attrNameLst>
                                      </p:cBhvr>
                                      <p:to>
                                        <p:strVal val="visible"/>
                                      </p:to>
                                    </p:set>
                                    <p:animEffect transition="in" filter="wipe(left)">
                                      <p:cBhvr>
                                        <p:cTn id="42" dur="500"/>
                                        <p:tgtEl>
                                          <p:spTgt spid="2356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3572"/>
                                        </p:tgtEl>
                                        <p:attrNameLst>
                                          <p:attrName>style.visibility</p:attrName>
                                        </p:attrNameLst>
                                      </p:cBhvr>
                                      <p:to>
                                        <p:strVal val="visible"/>
                                      </p:to>
                                    </p:set>
                                    <p:animEffect transition="in" filter="wipe(left)">
                                      <p:cBhvr>
                                        <p:cTn id="47" dur="500"/>
                                        <p:tgtEl>
                                          <p:spTgt spid="2357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3574"/>
                                        </p:tgtEl>
                                        <p:attrNameLst>
                                          <p:attrName>style.visibility</p:attrName>
                                        </p:attrNameLst>
                                      </p:cBhvr>
                                      <p:to>
                                        <p:strVal val="visible"/>
                                      </p:to>
                                    </p:set>
                                    <p:animEffect transition="in" filter="wipe(left)">
                                      <p:cBhvr>
                                        <p:cTn id="52" dur="500"/>
                                        <p:tgtEl>
                                          <p:spTgt spid="2357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3573"/>
                                        </p:tgtEl>
                                        <p:attrNameLst>
                                          <p:attrName>style.visibility</p:attrName>
                                        </p:attrNameLst>
                                      </p:cBhvr>
                                      <p:to>
                                        <p:strVal val="visible"/>
                                      </p:to>
                                    </p:set>
                                    <p:animEffect transition="in" filter="wipe(left)">
                                      <p:cBhvr>
                                        <p:cTn id="57" dur="500"/>
                                        <p:tgtEl>
                                          <p:spTgt spid="2357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4" fill="hold" nodeType="clickEffect">
                                  <p:stCondLst>
                                    <p:cond delay="0"/>
                                  </p:stCondLst>
                                  <p:childTnLst>
                                    <p:set>
                                      <p:cBhvr>
                                        <p:cTn id="61" dur="1" fill="hold">
                                          <p:stCondLst>
                                            <p:cond delay="0"/>
                                          </p:stCondLst>
                                        </p:cTn>
                                        <p:tgtEl>
                                          <p:spTgt spid="23554">
                                            <p:txEl>
                                              <p:pRg st="5" end="5"/>
                                            </p:txEl>
                                          </p:spTgt>
                                        </p:tgtEl>
                                        <p:attrNameLst>
                                          <p:attrName>style.visibility</p:attrName>
                                        </p:attrNameLst>
                                      </p:cBhvr>
                                      <p:to>
                                        <p:strVal val="visible"/>
                                      </p:to>
                                    </p:set>
                                    <p:animEffect transition="in" filter="slide(fromBottom)">
                                      <p:cBhvr>
                                        <p:cTn id="62" dur="500"/>
                                        <p:tgtEl>
                                          <p:spTgt spid="235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3" name="Rectangle 2"/>
          <p:cNvSpPr>
            <a:spLocks noGrp="1" noChangeArrowheads="1"/>
          </p:cNvSpPr>
          <p:nvPr>
            <p:ph type="title"/>
          </p:nvPr>
        </p:nvSpPr>
        <p:spPr>
          <a:xfrm>
            <a:off x="457200" y="112713"/>
            <a:ext cx="8229600" cy="1371600"/>
          </a:xfrm>
        </p:spPr>
        <p:txBody>
          <a:bodyPr/>
          <a:lstStyle/>
          <a:p>
            <a:pPr eaLnBrk="1" hangingPunct="1"/>
            <a:r>
              <a:rPr lang="zh-CN" altLang="en-US" sz="3600" b="1" smtClean="0">
                <a:solidFill>
                  <a:srgbClr val="3333FF"/>
                </a:solidFill>
                <a:ea typeface="楷体_GB2312"/>
                <a:cs typeface="楷体_GB2312"/>
              </a:rPr>
              <a:t>二、对换与排列奇偶性的关系</a:t>
            </a:r>
          </a:p>
        </p:txBody>
      </p:sp>
      <p:sp>
        <p:nvSpPr>
          <p:cNvPr id="24579" name="Rectangle 3"/>
          <p:cNvSpPr>
            <a:spLocks noChangeArrowheads="1"/>
          </p:cNvSpPr>
          <p:nvPr/>
        </p:nvSpPr>
        <p:spPr bwMode="auto">
          <a:xfrm>
            <a:off x="914400" y="1484313"/>
            <a:ext cx="7620000" cy="457200"/>
          </a:xfrm>
          <a:prstGeom prst="rect">
            <a:avLst/>
          </a:prstGeom>
          <a:noFill/>
          <a:ln w="9525">
            <a:noFill/>
            <a:miter lim="800000"/>
            <a:headEnd/>
            <a:tailEnd/>
          </a:ln>
        </p:spPr>
        <p:txBody>
          <a:bodyPr>
            <a:spAutoFit/>
          </a:bodyPr>
          <a:lstStyle/>
          <a:p>
            <a:r>
              <a:rPr kumimoji="1" lang="zh-CN" altLang="en-US" sz="2400" b="1">
                <a:solidFill>
                  <a:srgbClr val="4044F6"/>
                </a:solidFill>
                <a:latin typeface="楷体_GB2312"/>
                <a:ea typeface="楷体_GB2312"/>
                <a:cs typeface="楷体_GB2312"/>
              </a:rPr>
              <a:t>定理</a:t>
            </a:r>
            <a:r>
              <a:rPr kumimoji="1" lang="en-US" altLang="zh-CN" sz="2400" b="1">
                <a:solidFill>
                  <a:srgbClr val="4044F6"/>
                </a:solidFill>
                <a:latin typeface="楷体_GB2312"/>
                <a:ea typeface="楷体_GB2312"/>
                <a:cs typeface="楷体_GB2312"/>
              </a:rPr>
              <a:t>1</a:t>
            </a:r>
            <a:r>
              <a:rPr kumimoji="1" lang="zh-CN" altLang="en-US" sz="2400" b="1">
                <a:solidFill>
                  <a:srgbClr val="00007D"/>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对换改变排列的奇偶性</a:t>
            </a:r>
            <a:r>
              <a:rPr kumimoji="1" lang="en-US" altLang="zh-CN" sz="2400" b="1">
                <a:solidFill>
                  <a:srgbClr val="000000"/>
                </a:solidFill>
                <a:latin typeface="楷体_GB2312"/>
                <a:ea typeface="楷体_GB2312"/>
                <a:cs typeface="楷体_GB2312"/>
              </a:rPr>
              <a:t>. </a:t>
            </a:r>
          </a:p>
        </p:txBody>
      </p:sp>
      <p:sp>
        <p:nvSpPr>
          <p:cNvPr id="24580" name="Text Box 4"/>
          <p:cNvSpPr txBox="1">
            <a:spLocks noChangeArrowheads="1"/>
          </p:cNvSpPr>
          <p:nvPr/>
        </p:nvSpPr>
        <p:spPr bwMode="auto">
          <a:xfrm>
            <a:off x="914400" y="2278063"/>
            <a:ext cx="9906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FF"/>
                </a:solidFill>
                <a:latin typeface="楷体_GB2312"/>
                <a:ea typeface="楷体_GB2312"/>
                <a:cs typeface="楷体_GB2312"/>
              </a:rPr>
              <a:t>证明</a:t>
            </a:r>
          </a:p>
        </p:txBody>
      </p:sp>
      <p:sp>
        <p:nvSpPr>
          <p:cNvPr id="24586" name="Text Box 10"/>
          <p:cNvSpPr txBox="1">
            <a:spLocks noChangeArrowheads="1"/>
          </p:cNvSpPr>
          <p:nvPr/>
        </p:nvSpPr>
        <p:spPr bwMode="auto">
          <a:xfrm>
            <a:off x="1979613" y="2278063"/>
            <a:ext cx="39941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先考虑相邻对换的情形．   </a:t>
            </a:r>
          </a:p>
        </p:txBody>
      </p:sp>
      <p:graphicFrame>
        <p:nvGraphicFramePr>
          <p:cNvPr id="24619" name="Object 18"/>
          <p:cNvGraphicFramePr>
            <a:graphicFrameLocks noChangeAspect="1"/>
          </p:cNvGraphicFramePr>
          <p:nvPr/>
        </p:nvGraphicFramePr>
        <p:xfrm>
          <a:off x="2833688" y="3941763"/>
          <a:ext cx="3449637" cy="554037"/>
        </p:xfrm>
        <a:graphic>
          <a:graphicData uri="http://schemas.openxmlformats.org/presentationml/2006/ole">
            <mc:AlternateContent xmlns:mc="http://schemas.openxmlformats.org/markup-compatibility/2006">
              <mc:Choice xmlns:v="urn:schemas-microsoft-com:vml" Requires="v">
                <p:oleObj spid="_x0000_s30802" name="Equation" r:id="rId3" imgW="1168400" imgH="228600" progId="">
                  <p:embed/>
                </p:oleObj>
              </mc:Choice>
              <mc:Fallback>
                <p:oleObj name="Equation" r:id="rId3" imgW="1168400" imgH="228600"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688" y="3941763"/>
                        <a:ext cx="34496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4620" name="Object 19"/>
          <p:cNvGraphicFramePr>
            <a:graphicFrameLocks noChangeAspect="1"/>
          </p:cNvGraphicFramePr>
          <p:nvPr/>
        </p:nvGraphicFramePr>
        <p:xfrm>
          <a:off x="2835275" y="5038725"/>
          <a:ext cx="3449638" cy="554038"/>
        </p:xfrm>
        <a:graphic>
          <a:graphicData uri="http://schemas.openxmlformats.org/presentationml/2006/ole">
            <mc:AlternateContent xmlns:mc="http://schemas.openxmlformats.org/markup-compatibility/2006">
              <mc:Choice xmlns:v="urn:schemas-microsoft-com:vml" Requires="v">
                <p:oleObj spid="_x0000_s30803" name="Equation" r:id="rId5" imgW="1168400" imgH="228600" progId="">
                  <p:embed/>
                </p:oleObj>
              </mc:Choice>
              <mc:Fallback>
                <p:oleObj name="Equation" r:id="rId5" imgW="1168400" imgH="228600"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5275" y="5038725"/>
                        <a:ext cx="34496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0740" name="Object 20"/>
          <p:cNvGraphicFramePr>
            <a:graphicFrameLocks noChangeAspect="1"/>
          </p:cNvGraphicFramePr>
          <p:nvPr/>
        </p:nvGraphicFramePr>
        <p:xfrm>
          <a:off x="785813" y="3068638"/>
          <a:ext cx="6824662" cy="615950"/>
        </p:xfrm>
        <a:graphic>
          <a:graphicData uri="http://schemas.openxmlformats.org/presentationml/2006/ole">
            <mc:AlternateContent xmlns:mc="http://schemas.openxmlformats.org/markup-compatibility/2006">
              <mc:Choice xmlns:v="urn:schemas-microsoft-com:vml" Requires="v">
                <p:oleObj spid="_x0000_s30804" name="Equation" r:id="rId7" imgW="2311400" imgH="254000" progId="">
                  <p:embed/>
                </p:oleObj>
              </mc:Choice>
              <mc:Fallback>
                <p:oleObj name="Equation" r:id="rId7" imgW="2311400" imgH="254000" progId="">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813" y="3068638"/>
                        <a:ext cx="68246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4622" name="Line 46"/>
          <p:cNvSpPr>
            <a:spLocks noChangeShapeType="1"/>
          </p:cNvSpPr>
          <p:nvPr/>
        </p:nvSpPr>
        <p:spPr bwMode="auto">
          <a:xfrm>
            <a:off x="4075113" y="3633788"/>
            <a:ext cx="207962" cy="360362"/>
          </a:xfrm>
          <a:prstGeom prst="line">
            <a:avLst/>
          </a:prstGeom>
          <a:noFill/>
          <a:ln w="38100">
            <a:solidFill>
              <a:srgbClr val="0000FF"/>
            </a:solidFill>
            <a:round/>
            <a:headEnd type="triangle" w="med" len="med"/>
            <a:tailEnd/>
          </a:ln>
        </p:spPr>
        <p:txBody>
          <a:bodyPr/>
          <a:lstStyle/>
          <a:p>
            <a:endParaRPr lang="zh-CN" altLang="en-US"/>
          </a:p>
        </p:txBody>
      </p:sp>
      <p:sp>
        <p:nvSpPr>
          <p:cNvPr id="24623" name="Line 47"/>
          <p:cNvSpPr>
            <a:spLocks noChangeShapeType="1"/>
          </p:cNvSpPr>
          <p:nvPr/>
        </p:nvSpPr>
        <p:spPr bwMode="auto">
          <a:xfrm flipH="1">
            <a:off x="4703763" y="3633788"/>
            <a:ext cx="207962" cy="360362"/>
          </a:xfrm>
          <a:prstGeom prst="line">
            <a:avLst/>
          </a:prstGeom>
          <a:noFill/>
          <a:ln w="38100">
            <a:solidFill>
              <a:srgbClr val="0000FF"/>
            </a:solidFill>
            <a:round/>
            <a:headEnd type="triangle" w="med" len="med"/>
            <a:tailEnd/>
          </a:ln>
        </p:spPr>
        <p:txBody>
          <a:bodyPr/>
          <a:lstStyle/>
          <a:p>
            <a:endParaRPr lang="zh-CN" altLang="en-US"/>
          </a:p>
        </p:txBody>
      </p:sp>
      <p:sp>
        <p:nvSpPr>
          <p:cNvPr id="24624" name="Line 48"/>
          <p:cNvSpPr>
            <a:spLocks noChangeShapeType="1"/>
          </p:cNvSpPr>
          <p:nvPr/>
        </p:nvSpPr>
        <p:spPr bwMode="auto">
          <a:xfrm flipH="1" flipV="1">
            <a:off x="3536950" y="3633788"/>
            <a:ext cx="360363" cy="360362"/>
          </a:xfrm>
          <a:prstGeom prst="line">
            <a:avLst/>
          </a:prstGeom>
          <a:noFill/>
          <a:ln w="38100">
            <a:solidFill>
              <a:srgbClr val="0000FF"/>
            </a:solidFill>
            <a:round/>
            <a:headEnd/>
            <a:tailEnd type="triangle" w="med" len="med"/>
          </a:ln>
        </p:spPr>
        <p:txBody>
          <a:bodyPr/>
          <a:lstStyle/>
          <a:p>
            <a:endParaRPr lang="zh-CN" altLang="en-US"/>
          </a:p>
        </p:txBody>
      </p:sp>
      <p:sp>
        <p:nvSpPr>
          <p:cNvPr id="24625" name="Line 49"/>
          <p:cNvSpPr>
            <a:spLocks noChangeShapeType="1"/>
          </p:cNvSpPr>
          <p:nvPr/>
        </p:nvSpPr>
        <p:spPr bwMode="auto">
          <a:xfrm flipV="1">
            <a:off x="5048250" y="3633788"/>
            <a:ext cx="360363" cy="360362"/>
          </a:xfrm>
          <a:prstGeom prst="line">
            <a:avLst/>
          </a:prstGeom>
          <a:noFill/>
          <a:ln w="38100">
            <a:solidFill>
              <a:srgbClr val="0000FF"/>
            </a:solidFill>
            <a:round/>
            <a:headEnd/>
            <a:tailEnd type="triangle" w="med" len="med"/>
          </a:ln>
        </p:spPr>
        <p:txBody>
          <a:bodyPr/>
          <a:lstStyle/>
          <a:p>
            <a:endParaRPr lang="zh-CN" altLang="en-US"/>
          </a:p>
        </p:txBody>
      </p:sp>
      <p:sp>
        <p:nvSpPr>
          <p:cNvPr id="24626" name="Line 50"/>
          <p:cNvSpPr>
            <a:spLocks noChangeShapeType="1"/>
          </p:cNvSpPr>
          <p:nvPr/>
        </p:nvSpPr>
        <p:spPr bwMode="auto">
          <a:xfrm flipH="1" flipV="1">
            <a:off x="1938338" y="3633788"/>
            <a:ext cx="935037" cy="360362"/>
          </a:xfrm>
          <a:prstGeom prst="line">
            <a:avLst/>
          </a:prstGeom>
          <a:noFill/>
          <a:ln w="38100">
            <a:solidFill>
              <a:srgbClr val="0000FF"/>
            </a:solidFill>
            <a:round/>
            <a:headEnd/>
            <a:tailEnd type="triangle" w="med" len="med"/>
          </a:ln>
        </p:spPr>
        <p:txBody>
          <a:bodyPr/>
          <a:lstStyle/>
          <a:p>
            <a:endParaRPr lang="zh-CN" altLang="en-US"/>
          </a:p>
        </p:txBody>
      </p:sp>
      <p:sp>
        <p:nvSpPr>
          <p:cNvPr id="24627" name="Line 51"/>
          <p:cNvSpPr>
            <a:spLocks noChangeShapeType="1"/>
          </p:cNvSpPr>
          <p:nvPr/>
        </p:nvSpPr>
        <p:spPr bwMode="auto">
          <a:xfrm flipV="1">
            <a:off x="6115050" y="3633788"/>
            <a:ext cx="935038" cy="360362"/>
          </a:xfrm>
          <a:prstGeom prst="line">
            <a:avLst/>
          </a:prstGeom>
          <a:noFill/>
          <a:ln w="38100">
            <a:solidFill>
              <a:srgbClr val="0000FF"/>
            </a:solidFill>
            <a:round/>
            <a:headEnd/>
            <a:tailEnd type="triangle" w="med" len="med"/>
          </a:ln>
        </p:spPr>
        <p:txBody>
          <a:bodyPr/>
          <a:lstStyle/>
          <a:p>
            <a:endParaRPr lang="zh-CN" altLang="en-US"/>
          </a:p>
        </p:txBody>
      </p:sp>
      <p:graphicFrame>
        <p:nvGraphicFramePr>
          <p:cNvPr id="30741" name="Object 21"/>
          <p:cNvGraphicFramePr>
            <a:graphicFrameLocks noChangeAspect="1"/>
          </p:cNvGraphicFramePr>
          <p:nvPr/>
        </p:nvGraphicFramePr>
        <p:xfrm>
          <a:off x="766763" y="5848350"/>
          <a:ext cx="6862762" cy="615950"/>
        </p:xfrm>
        <a:graphic>
          <a:graphicData uri="http://schemas.openxmlformats.org/presentationml/2006/ole">
            <mc:AlternateContent xmlns:mc="http://schemas.openxmlformats.org/markup-compatibility/2006">
              <mc:Choice xmlns:v="urn:schemas-microsoft-com:vml" Requires="v">
                <p:oleObj spid="_x0000_s30805" name="Equation" r:id="rId9" imgW="2324100" imgH="254000" progId="">
                  <p:embed/>
                </p:oleObj>
              </mc:Choice>
              <mc:Fallback>
                <p:oleObj name="Equation" r:id="rId9" imgW="2324100" imgH="254000" progId="">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3" y="5848350"/>
                        <a:ext cx="68627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4630" name="Line 54"/>
          <p:cNvSpPr>
            <a:spLocks noChangeShapeType="1"/>
          </p:cNvSpPr>
          <p:nvPr/>
        </p:nvSpPr>
        <p:spPr bwMode="auto">
          <a:xfrm flipV="1">
            <a:off x="4075113" y="5540375"/>
            <a:ext cx="207962" cy="360363"/>
          </a:xfrm>
          <a:prstGeom prst="line">
            <a:avLst/>
          </a:prstGeom>
          <a:noFill/>
          <a:ln w="38100">
            <a:solidFill>
              <a:srgbClr val="0000FF"/>
            </a:solidFill>
            <a:round/>
            <a:headEnd type="triangle" w="med" len="med"/>
            <a:tailEnd/>
          </a:ln>
        </p:spPr>
        <p:txBody>
          <a:bodyPr/>
          <a:lstStyle/>
          <a:p>
            <a:endParaRPr lang="zh-CN" altLang="en-US"/>
          </a:p>
        </p:txBody>
      </p:sp>
      <p:sp>
        <p:nvSpPr>
          <p:cNvPr id="24631" name="Line 55"/>
          <p:cNvSpPr>
            <a:spLocks noChangeShapeType="1"/>
          </p:cNvSpPr>
          <p:nvPr/>
        </p:nvSpPr>
        <p:spPr bwMode="auto">
          <a:xfrm flipH="1" flipV="1">
            <a:off x="4703763" y="5540375"/>
            <a:ext cx="207962" cy="360363"/>
          </a:xfrm>
          <a:prstGeom prst="line">
            <a:avLst/>
          </a:prstGeom>
          <a:noFill/>
          <a:ln w="38100">
            <a:solidFill>
              <a:srgbClr val="0000FF"/>
            </a:solidFill>
            <a:round/>
            <a:headEnd type="triangle" w="med" len="med"/>
            <a:tailEnd/>
          </a:ln>
        </p:spPr>
        <p:txBody>
          <a:bodyPr/>
          <a:lstStyle/>
          <a:p>
            <a:endParaRPr lang="zh-CN" altLang="en-US"/>
          </a:p>
        </p:txBody>
      </p:sp>
      <p:sp>
        <p:nvSpPr>
          <p:cNvPr id="24632" name="Line 56"/>
          <p:cNvSpPr>
            <a:spLocks noChangeShapeType="1"/>
          </p:cNvSpPr>
          <p:nvPr/>
        </p:nvSpPr>
        <p:spPr bwMode="auto">
          <a:xfrm flipH="1">
            <a:off x="3536950" y="5540375"/>
            <a:ext cx="360363" cy="360363"/>
          </a:xfrm>
          <a:prstGeom prst="line">
            <a:avLst/>
          </a:prstGeom>
          <a:noFill/>
          <a:ln w="38100">
            <a:solidFill>
              <a:srgbClr val="0000FF"/>
            </a:solidFill>
            <a:round/>
            <a:headEnd/>
            <a:tailEnd type="triangle" w="med" len="med"/>
          </a:ln>
        </p:spPr>
        <p:txBody>
          <a:bodyPr/>
          <a:lstStyle/>
          <a:p>
            <a:endParaRPr lang="zh-CN" altLang="en-US"/>
          </a:p>
        </p:txBody>
      </p:sp>
      <p:sp>
        <p:nvSpPr>
          <p:cNvPr id="24633" name="Line 57"/>
          <p:cNvSpPr>
            <a:spLocks noChangeShapeType="1"/>
          </p:cNvSpPr>
          <p:nvPr/>
        </p:nvSpPr>
        <p:spPr bwMode="auto">
          <a:xfrm>
            <a:off x="5048250" y="5540375"/>
            <a:ext cx="360363" cy="360363"/>
          </a:xfrm>
          <a:prstGeom prst="line">
            <a:avLst/>
          </a:prstGeom>
          <a:noFill/>
          <a:ln w="38100">
            <a:solidFill>
              <a:srgbClr val="0000FF"/>
            </a:solidFill>
            <a:round/>
            <a:headEnd/>
            <a:tailEnd type="triangle" w="med" len="med"/>
          </a:ln>
        </p:spPr>
        <p:txBody>
          <a:bodyPr/>
          <a:lstStyle/>
          <a:p>
            <a:endParaRPr lang="zh-CN" altLang="en-US"/>
          </a:p>
        </p:txBody>
      </p:sp>
      <p:sp>
        <p:nvSpPr>
          <p:cNvPr id="24634" name="Line 58"/>
          <p:cNvSpPr>
            <a:spLocks noChangeShapeType="1"/>
          </p:cNvSpPr>
          <p:nvPr/>
        </p:nvSpPr>
        <p:spPr bwMode="auto">
          <a:xfrm flipH="1">
            <a:off x="1938338" y="5540375"/>
            <a:ext cx="935037" cy="360363"/>
          </a:xfrm>
          <a:prstGeom prst="line">
            <a:avLst/>
          </a:prstGeom>
          <a:noFill/>
          <a:ln w="38100">
            <a:solidFill>
              <a:srgbClr val="0000FF"/>
            </a:solidFill>
            <a:round/>
            <a:headEnd/>
            <a:tailEnd type="triangle" w="med" len="med"/>
          </a:ln>
        </p:spPr>
        <p:txBody>
          <a:bodyPr/>
          <a:lstStyle/>
          <a:p>
            <a:endParaRPr lang="zh-CN" altLang="en-US"/>
          </a:p>
        </p:txBody>
      </p:sp>
      <p:sp>
        <p:nvSpPr>
          <p:cNvPr id="24635" name="Line 59"/>
          <p:cNvSpPr>
            <a:spLocks noChangeShapeType="1"/>
          </p:cNvSpPr>
          <p:nvPr/>
        </p:nvSpPr>
        <p:spPr bwMode="auto">
          <a:xfrm>
            <a:off x="6115050" y="5540375"/>
            <a:ext cx="935038" cy="360363"/>
          </a:xfrm>
          <a:prstGeom prst="line">
            <a:avLst/>
          </a:prstGeom>
          <a:noFill/>
          <a:ln w="38100">
            <a:solidFill>
              <a:srgbClr val="0000FF"/>
            </a:solidFill>
            <a:round/>
            <a:headEnd/>
            <a:tailEnd type="triangle" w="med" len="med"/>
          </a:ln>
        </p:spPr>
        <p:txBody>
          <a:bodyPr/>
          <a:lstStyle/>
          <a:p>
            <a:endParaRPr lang="zh-CN" altLang="en-US"/>
          </a:p>
        </p:txBody>
      </p:sp>
      <p:sp>
        <p:nvSpPr>
          <p:cNvPr id="24636" name="AutoShape 60"/>
          <p:cNvSpPr>
            <a:spLocks noChangeArrowheads="1"/>
          </p:cNvSpPr>
          <p:nvPr/>
        </p:nvSpPr>
        <p:spPr bwMode="auto">
          <a:xfrm>
            <a:off x="4235450" y="4443413"/>
            <a:ext cx="647700" cy="647700"/>
          </a:xfrm>
          <a:prstGeom prst="downArrow">
            <a:avLst>
              <a:gd name="adj1" fmla="val 50000"/>
              <a:gd name="adj2" fmla="val 25000"/>
            </a:avLst>
          </a:prstGeom>
          <a:solidFill>
            <a:srgbClr val="FFFF66"/>
          </a:solidFill>
          <a:ln w="9525">
            <a:solidFill>
              <a:schemeClr val="tx1"/>
            </a:solidFill>
            <a:miter lim="800000"/>
            <a:headEnd/>
            <a:tailEnd/>
          </a:ln>
        </p:spPr>
        <p:txBody>
          <a:bodyPr vert="eaVert" wrap="none" anchor="ctr"/>
          <a:lstStyle/>
          <a:p>
            <a:endParaRPr lang="zh-CN" altLang="en-US">
              <a:solidFill>
                <a:srgbClr val="000000"/>
              </a:solidFill>
            </a:endParaRPr>
          </a:p>
        </p:txBody>
      </p:sp>
      <p:sp>
        <p:nvSpPr>
          <p:cNvPr id="24637" name="Rectangle 61"/>
          <p:cNvSpPr>
            <a:spLocks noChangeArrowheads="1"/>
          </p:cNvSpPr>
          <p:nvPr/>
        </p:nvSpPr>
        <p:spPr bwMode="auto">
          <a:xfrm>
            <a:off x="798513" y="3167063"/>
            <a:ext cx="576262"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38" name="Rectangle 62"/>
          <p:cNvSpPr>
            <a:spLocks noChangeArrowheads="1"/>
          </p:cNvSpPr>
          <p:nvPr/>
        </p:nvSpPr>
        <p:spPr bwMode="auto">
          <a:xfrm>
            <a:off x="1374775" y="3167063"/>
            <a:ext cx="503238"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39" name="Rectangle 63"/>
          <p:cNvSpPr>
            <a:spLocks noChangeArrowheads="1"/>
          </p:cNvSpPr>
          <p:nvPr/>
        </p:nvSpPr>
        <p:spPr bwMode="auto">
          <a:xfrm>
            <a:off x="1871663" y="3167063"/>
            <a:ext cx="395287"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40" name="Rectangle 64"/>
          <p:cNvSpPr>
            <a:spLocks noChangeArrowheads="1"/>
          </p:cNvSpPr>
          <p:nvPr/>
        </p:nvSpPr>
        <p:spPr bwMode="auto">
          <a:xfrm>
            <a:off x="2274888" y="3167063"/>
            <a:ext cx="395287"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41" name="Rectangle 65"/>
          <p:cNvSpPr>
            <a:spLocks noChangeArrowheads="1"/>
          </p:cNvSpPr>
          <p:nvPr/>
        </p:nvSpPr>
        <p:spPr bwMode="auto">
          <a:xfrm>
            <a:off x="3060700" y="3167063"/>
            <a:ext cx="468313"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42" name="Rectangle 66"/>
          <p:cNvSpPr>
            <a:spLocks noChangeArrowheads="1"/>
          </p:cNvSpPr>
          <p:nvPr/>
        </p:nvSpPr>
        <p:spPr bwMode="auto">
          <a:xfrm>
            <a:off x="3521075" y="3167063"/>
            <a:ext cx="360363"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43" name="Rectangle 67"/>
          <p:cNvSpPr>
            <a:spLocks noChangeArrowheads="1"/>
          </p:cNvSpPr>
          <p:nvPr/>
        </p:nvSpPr>
        <p:spPr bwMode="auto">
          <a:xfrm>
            <a:off x="2665413" y="3167063"/>
            <a:ext cx="395287"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44" name="Rectangle 68"/>
          <p:cNvSpPr>
            <a:spLocks noChangeArrowheads="1"/>
          </p:cNvSpPr>
          <p:nvPr/>
        </p:nvSpPr>
        <p:spPr bwMode="auto">
          <a:xfrm>
            <a:off x="3881438" y="3167063"/>
            <a:ext cx="395287"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45" name="Rectangle 69"/>
          <p:cNvSpPr>
            <a:spLocks noChangeArrowheads="1"/>
          </p:cNvSpPr>
          <p:nvPr/>
        </p:nvSpPr>
        <p:spPr bwMode="auto">
          <a:xfrm>
            <a:off x="4283075" y="3167063"/>
            <a:ext cx="360363"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46" name="Rectangle 70"/>
          <p:cNvSpPr>
            <a:spLocks noChangeArrowheads="1"/>
          </p:cNvSpPr>
          <p:nvPr/>
        </p:nvSpPr>
        <p:spPr bwMode="auto">
          <a:xfrm>
            <a:off x="4645025" y="3167063"/>
            <a:ext cx="395288"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47" name="Rectangle 71"/>
          <p:cNvSpPr>
            <a:spLocks noChangeArrowheads="1"/>
          </p:cNvSpPr>
          <p:nvPr/>
        </p:nvSpPr>
        <p:spPr bwMode="auto">
          <a:xfrm>
            <a:off x="5046663" y="3167063"/>
            <a:ext cx="360362"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48" name="Rectangle 72"/>
          <p:cNvSpPr>
            <a:spLocks noChangeArrowheads="1"/>
          </p:cNvSpPr>
          <p:nvPr/>
        </p:nvSpPr>
        <p:spPr bwMode="auto">
          <a:xfrm>
            <a:off x="5413375" y="3167063"/>
            <a:ext cx="431800"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49" name="Rectangle 73"/>
          <p:cNvSpPr>
            <a:spLocks noChangeArrowheads="1"/>
          </p:cNvSpPr>
          <p:nvPr/>
        </p:nvSpPr>
        <p:spPr bwMode="auto">
          <a:xfrm>
            <a:off x="5838825" y="3167063"/>
            <a:ext cx="395288"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50" name="Rectangle 74"/>
          <p:cNvSpPr>
            <a:spLocks noChangeArrowheads="1"/>
          </p:cNvSpPr>
          <p:nvPr/>
        </p:nvSpPr>
        <p:spPr bwMode="auto">
          <a:xfrm>
            <a:off x="6242050" y="3167063"/>
            <a:ext cx="395288"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51" name="Rectangle 75"/>
          <p:cNvSpPr>
            <a:spLocks noChangeArrowheads="1"/>
          </p:cNvSpPr>
          <p:nvPr/>
        </p:nvSpPr>
        <p:spPr bwMode="auto">
          <a:xfrm>
            <a:off x="7027863" y="3167063"/>
            <a:ext cx="468312"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52" name="Rectangle 76"/>
          <p:cNvSpPr>
            <a:spLocks noChangeArrowheads="1"/>
          </p:cNvSpPr>
          <p:nvPr/>
        </p:nvSpPr>
        <p:spPr bwMode="auto">
          <a:xfrm>
            <a:off x="6632575" y="3167063"/>
            <a:ext cx="395288"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53" name="Rectangle 77"/>
          <p:cNvSpPr>
            <a:spLocks noChangeArrowheads="1"/>
          </p:cNvSpPr>
          <p:nvPr/>
        </p:nvSpPr>
        <p:spPr bwMode="auto">
          <a:xfrm>
            <a:off x="798513" y="5961063"/>
            <a:ext cx="576262"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54" name="Rectangle 78"/>
          <p:cNvSpPr>
            <a:spLocks noChangeArrowheads="1"/>
          </p:cNvSpPr>
          <p:nvPr/>
        </p:nvSpPr>
        <p:spPr bwMode="auto">
          <a:xfrm>
            <a:off x="1374775" y="5961063"/>
            <a:ext cx="503238"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55" name="Rectangle 79"/>
          <p:cNvSpPr>
            <a:spLocks noChangeArrowheads="1"/>
          </p:cNvSpPr>
          <p:nvPr/>
        </p:nvSpPr>
        <p:spPr bwMode="auto">
          <a:xfrm>
            <a:off x="1871663" y="5961063"/>
            <a:ext cx="395287"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56" name="Rectangle 80"/>
          <p:cNvSpPr>
            <a:spLocks noChangeArrowheads="1"/>
          </p:cNvSpPr>
          <p:nvPr/>
        </p:nvSpPr>
        <p:spPr bwMode="auto">
          <a:xfrm>
            <a:off x="2274888" y="5961063"/>
            <a:ext cx="395287"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57" name="Rectangle 81"/>
          <p:cNvSpPr>
            <a:spLocks noChangeArrowheads="1"/>
          </p:cNvSpPr>
          <p:nvPr/>
        </p:nvSpPr>
        <p:spPr bwMode="auto">
          <a:xfrm>
            <a:off x="3060700" y="5961063"/>
            <a:ext cx="468313"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58" name="Rectangle 82"/>
          <p:cNvSpPr>
            <a:spLocks noChangeArrowheads="1"/>
          </p:cNvSpPr>
          <p:nvPr/>
        </p:nvSpPr>
        <p:spPr bwMode="auto">
          <a:xfrm>
            <a:off x="3521075" y="5961063"/>
            <a:ext cx="360363"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59" name="Rectangle 83"/>
          <p:cNvSpPr>
            <a:spLocks noChangeArrowheads="1"/>
          </p:cNvSpPr>
          <p:nvPr/>
        </p:nvSpPr>
        <p:spPr bwMode="auto">
          <a:xfrm>
            <a:off x="2665413" y="5961063"/>
            <a:ext cx="395287"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60" name="Rectangle 84"/>
          <p:cNvSpPr>
            <a:spLocks noChangeArrowheads="1"/>
          </p:cNvSpPr>
          <p:nvPr/>
        </p:nvSpPr>
        <p:spPr bwMode="auto">
          <a:xfrm>
            <a:off x="3881438" y="5961063"/>
            <a:ext cx="395287"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61" name="Rectangle 85"/>
          <p:cNvSpPr>
            <a:spLocks noChangeArrowheads="1"/>
          </p:cNvSpPr>
          <p:nvPr/>
        </p:nvSpPr>
        <p:spPr bwMode="auto">
          <a:xfrm>
            <a:off x="4283075" y="5961063"/>
            <a:ext cx="360363"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62" name="Rectangle 86"/>
          <p:cNvSpPr>
            <a:spLocks noChangeArrowheads="1"/>
          </p:cNvSpPr>
          <p:nvPr/>
        </p:nvSpPr>
        <p:spPr bwMode="auto">
          <a:xfrm>
            <a:off x="4645025" y="5961063"/>
            <a:ext cx="395288"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63" name="Rectangle 87"/>
          <p:cNvSpPr>
            <a:spLocks noChangeArrowheads="1"/>
          </p:cNvSpPr>
          <p:nvPr/>
        </p:nvSpPr>
        <p:spPr bwMode="auto">
          <a:xfrm>
            <a:off x="5046663" y="5961063"/>
            <a:ext cx="360362"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64" name="Rectangle 88"/>
          <p:cNvSpPr>
            <a:spLocks noChangeArrowheads="1"/>
          </p:cNvSpPr>
          <p:nvPr/>
        </p:nvSpPr>
        <p:spPr bwMode="auto">
          <a:xfrm>
            <a:off x="5413375" y="5961063"/>
            <a:ext cx="431800"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65" name="Rectangle 89"/>
          <p:cNvSpPr>
            <a:spLocks noChangeArrowheads="1"/>
          </p:cNvSpPr>
          <p:nvPr/>
        </p:nvSpPr>
        <p:spPr bwMode="auto">
          <a:xfrm>
            <a:off x="5838825" y="5961063"/>
            <a:ext cx="395288"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66" name="Rectangle 90"/>
          <p:cNvSpPr>
            <a:spLocks noChangeArrowheads="1"/>
          </p:cNvSpPr>
          <p:nvPr/>
        </p:nvSpPr>
        <p:spPr bwMode="auto">
          <a:xfrm>
            <a:off x="6242050" y="5961063"/>
            <a:ext cx="395288"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67" name="Rectangle 91"/>
          <p:cNvSpPr>
            <a:spLocks noChangeArrowheads="1"/>
          </p:cNvSpPr>
          <p:nvPr/>
        </p:nvSpPr>
        <p:spPr bwMode="auto">
          <a:xfrm>
            <a:off x="7027863" y="5961063"/>
            <a:ext cx="468312"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
        <p:nvSpPr>
          <p:cNvPr id="24668" name="Rectangle 92"/>
          <p:cNvSpPr>
            <a:spLocks noChangeArrowheads="1"/>
          </p:cNvSpPr>
          <p:nvPr/>
        </p:nvSpPr>
        <p:spPr bwMode="auto">
          <a:xfrm>
            <a:off x="6632575" y="5961063"/>
            <a:ext cx="395288" cy="468312"/>
          </a:xfrm>
          <a:prstGeom prst="rect">
            <a:avLst/>
          </a:prstGeom>
          <a:solidFill>
            <a:schemeClr val="bg1"/>
          </a:solidFill>
          <a:ln w="9525">
            <a:noFill/>
            <a:miter lim="800000"/>
            <a:headEnd/>
            <a:tailEnd/>
          </a:ln>
        </p:spPr>
        <p:txBody>
          <a:bodyPr wrap="none" anchor="ctr"/>
          <a:lstStyle/>
          <a:p>
            <a:endParaRPr lang="zh-CN" altLang="en-US">
              <a:solidFill>
                <a:srgbClr val="000000"/>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slide(fromBottom)">
                                      <p:cBhvr>
                                        <p:cTn id="7" dur="500"/>
                                        <p:tgtEl>
                                          <p:spTgt spid="245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wipe(left)">
                                      <p:cBhvr>
                                        <p:cTn id="12" dur="500"/>
                                        <p:tgtEl>
                                          <p:spTgt spid="24580"/>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586"/>
                                        </p:tgtEl>
                                        <p:attrNameLst>
                                          <p:attrName>style.visibility</p:attrName>
                                        </p:attrNameLst>
                                      </p:cBhvr>
                                      <p:to>
                                        <p:strVal val="visible"/>
                                      </p:to>
                                    </p:set>
                                    <p:animEffect transition="in" filter="wipe(left)">
                                      <p:cBhvr>
                                        <p:cTn id="16" dur="500"/>
                                        <p:tgtEl>
                                          <p:spTgt spid="2458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24619"/>
                                        </p:tgtEl>
                                        <p:attrNameLst>
                                          <p:attrName>style.visibility</p:attrName>
                                        </p:attrNameLst>
                                      </p:cBhvr>
                                      <p:to>
                                        <p:strVal val="visible"/>
                                      </p:to>
                                    </p:set>
                                    <p:animEffect transition="in" filter="wipe(up)">
                                      <p:cBhvr>
                                        <p:cTn id="21" dur="500"/>
                                        <p:tgtEl>
                                          <p:spTgt spid="24619"/>
                                        </p:tgtEl>
                                      </p:cBhvr>
                                    </p:animEffect>
                                  </p:childTnLst>
                                </p:cTn>
                              </p:par>
                            </p:childTnLst>
                          </p:cTn>
                        </p:par>
                        <p:par>
                          <p:cTn id="22" fill="hold" nodeType="afterGroup">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4636"/>
                                        </p:tgtEl>
                                        <p:attrNameLst>
                                          <p:attrName>style.visibility</p:attrName>
                                        </p:attrNameLst>
                                      </p:cBhvr>
                                      <p:to>
                                        <p:strVal val="visible"/>
                                      </p:to>
                                    </p:set>
                                    <p:animEffect transition="in" filter="wipe(up)">
                                      <p:cBhvr>
                                        <p:cTn id="25" dur="500"/>
                                        <p:tgtEl>
                                          <p:spTgt spid="24636"/>
                                        </p:tgtEl>
                                      </p:cBhvr>
                                    </p:animEffect>
                                  </p:childTnLst>
                                </p:cTn>
                              </p:par>
                            </p:childTnLst>
                          </p:cTn>
                        </p:par>
                        <p:par>
                          <p:cTn id="26" fill="hold" nodeType="afterGroup">
                            <p:stCondLst>
                              <p:cond delay="1000"/>
                            </p:stCondLst>
                            <p:childTnLst>
                              <p:par>
                                <p:cTn id="27" presetID="22" presetClass="entr" presetSubtype="1" fill="hold" nodeType="afterEffect">
                                  <p:stCondLst>
                                    <p:cond delay="0"/>
                                  </p:stCondLst>
                                  <p:childTnLst>
                                    <p:set>
                                      <p:cBhvr>
                                        <p:cTn id="28" dur="1" fill="hold">
                                          <p:stCondLst>
                                            <p:cond delay="0"/>
                                          </p:stCondLst>
                                        </p:cTn>
                                        <p:tgtEl>
                                          <p:spTgt spid="24620"/>
                                        </p:tgtEl>
                                        <p:attrNameLst>
                                          <p:attrName>style.visibility</p:attrName>
                                        </p:attrNameLst>
                                      </p:cBhvr>
                                      <p:to>
                                        <p:strVal val="visible"/>
                                      </p:to>
                                    </p:set>
                                    <p:animEffect transition="in" filter="wipe(up)">
                                      <p:cBhvr>
                                        <p:cTn id="29" dur="500"/>
                                        <p:tgtEl>
                                          <p:spTgt spid="246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4626"/>
                                        </p:tgtEl>
                                        <p:attrNameLst>
                                          <p:attrName>style.visibility</p:attrName>
                                        </p:attrNameLst>
                                      </p:cBhvr>
                                      <p:to>
                                        <p:strVal val="visible"/>
                                      </p:to>
                                    </p:set>
                                    <p:animEffect transition="in" filter="wipe(down)">
                                      <p:cBhvr>
                                        <p:cTn id="34" dur="500"/>
                                        <p:tgtEl>
                                          <p:spTgt spid="24626"/>
                                        </p:tgtEl>
                                      </p:cBhvr>
                                    </p:animEffect>
                                  </p:childTnLst>
                                </p:cTn>
                              </p:par>
                            </p:childTnLst>
                          </p:cTn>
                        </p:par>
                        <p:par>
                          <p:cTn id="35" fill="hold" nodeType="afterGroup">
                            <p:stCondLst>
                              <p:cond delay="500"/>
                            </p:stCondLst>
                            <p:childTnLst>
                              <p:par>
                                <p:cTn id="36" presetID="22" presetClass="exit" presetSubtype="4" fill="hold" grpId="0" nodeType="afterEffect">
                                  <p:stCondLst>
                                    <p:cond delay="0"/>
                                  </p:stCondLst>
                                  <p:childTnLst>
                                    <p:animEffect transition="out" filter="wipe(down)">
                                      <p:cBhvr>
                                        <p:cTn id="37" dur="500"/>
                                        <p:tgtEl>
                                          <p:spTgt spid="24638"/>
                                        </p:tgtEl>
                                      </p:cBhvr>
                                    </p:animEffect>
                                    <p:set>
                                      <p:cBhvr>
                                        <p:cTn id="38" dur="1" fill="hold">
                                          <p:stCondLst>
                                            <p:cond delay="499"/>
                                          </p:stCondLst>
                                        </p:cTn>
                                        <p:tgtEl>
                                          <p:spTgt spid="24638"/>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4624"/>
                                        </p:tgtEl>
                                        <p:attrNameLst>
                                          <p:attrName>style.visibility</p:attrName>
                                        </p:attrNameLst>
                                      </p:cBhvr>
                                      <p:to>
                                        <p:strVal val="visible"/>
                                      </p:to>
                                    </p:set>
                                    <p:animEffect transition="in" filter="wipe(down)">
                                      <p:cBhvr>
                                        <p:cTn id="43" dur="500"/>
                                        <p:tgtEl>
                                          <p:spTgt spid="24624"/>
                                        </p:tgtEl>
                                      </p:cBhvr>
                                    </p:animEffect>
                                  </p:childTnLst>
                                </p:cTn>
                              </p:par>
                            </p:childTnLst>
                          </p:cTn>
                        </p:par>
                        <p:par>
                          <p:cTn id="44" fill="hold" nodeType="afterGroup">
                            <p:stCondLst>
                              <p:cond delay="500"/>
                            </p:stCondLst>
                            <p:childTnLst>
                              <p:par>
                                <p:cTn id="45" presetID="22" presetClass="exit" presetSubtype="4" fill="hold" grpId="0" nodeType="afterEffect">
                                  <p:stCondLst>
                                    <p:cond delay="0"/>
                                  </p:stCondLst>
                                  <p:childTnLst>
                                    <p:animEffect transition="out" filter="wipe(down)">
                                      <p:cBhvr>
                                        <p:cTn id="46" dur="500"/>
                                        <p:tgtEl>
                                          <p:spTgt spid="24640"/>
                                        </p:tgtEl>
                                      </p:cBhvr>
                                    </p:animEffect>
                                    <p:set>
                                      <p:cBhvr>
                                        <p:cTn id="47" dur="1" fill="hold">
                                          <p:stCondLst>
                                            <p:cond delay="499"/>
                                          </p:stCondLst>
                                        </p:cTn>
                                        <p:tgtEl>
                                          <p:spTgt spid="24640"/>
                                        </p:tgtEl>
                                        <p:attrNameLst>
                                          <p:attrName>style.visibility</p:attrName>
                                        </p:attrNameLst>
                                      </p:cBhvr>
                                      <p:to>
                                        <p:strVal val="hidden"/>
                                      </p:to>
                                    </p:set>
                                  </p:childTnLst>
                                </p:cTn>
                              </p:par>
                              <p:par>
                                <p:cTn id="48" presetID="22" presetClass="exit" presetSubtype="4" fill="hold" grpId="0" nodeType="withEffect">
                                  <p:stCondLst>
                                    <p:cond delay="0"/>
                                  </p:stCondLst>
                                  <p:childTnLst>
                                    <p:animEffect transition="out" filter="wipe(down)">
                                      <p:cBhvr>
                                        <p:cTn id="49" dur="500"/>
                                        <p:tgtEl>
                                          <p:spTgt spid="24641"/>
                                        </p:tgtEl>
                                      </p:cBhvr>
                                    </p:animEffect>
                                    <p:set>
                                      <p:cBhvr>
                                        <p:cTn id="50" dur="1" fill="hold">
                                          <p:stCondLst>
                                            <p:cond delay="499"/>
                                          </p:stCondLst>
                                        </p:cTn>
                                        <p:tgtEl>
                                          <p:spTgt spid="24641"/>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4622"/>
                                        </p:tgtEl>
                                        <p:attrNameLst>
                                          <p:attrName>style.visibility</p:attrName>
                                        </p:attrNameLst>
                                      </p:cBhvr>
                                      <p:to>
                                        <p:strVal val="visible"/>
                                      </p:to>
                                    </p:set>
                                    <p:animEffect transition="in" filter="wipe(down)">
                                      <p:cBhvr>
                                        <p:cTn id="55" dur="500"/>
                                        <p:tgtEl>
                                          <p:spTgt spid="24622"/>
                                        </p:tgtEl>
                                      </p:cBhvr>
                                    </p:animEffect>
                                  </p:childTnLst>
                                </p:cTn>
                              </p:par>
                            </p:childTnLst>
                          </p:cTn>
                        </p:par>
                        <p:par>
                          <p:cTn id="56" fill="hold" nodeType="afterGroup">
                            <p:stCondLst>
                              <p:cond delay="500"/>
                            </p:stCondLst>
                            <p:childTnLst>
                              <p:par>
                                <p:cTn id="57" presetID="22" presetClass="exit" presetSubtype="4" fill="hold" grpId="0" nodeType="afterEffect">
                                  <p:stCondLst>
                                    <p:cond delay="0"/>
                                  </p:stCondLst>
                                  <p:childTnLst>
                                    <p:animEffect transition="out" filter="wipe(down)">
                                      <p:cBhvr>
                                        <p:cTn id="58" dur="500"/>
                                        <p:tgtEl>
                                          <p:spTgt spid="24644"/>
                                        </p:tgtEl>
                                      </p:cBhvr>
                                    </p:animEffect>
                                    <p:set>
                                      <p:cBhvr>
                                        <p:cTn id="59" dur="1" fill="hold">
                                          <p:stCondLst>
                                            <p:cond delay="499"/>
                                          </p:stCondLst>
                                        </p:cTn>
                                        <p:tgtEl>
                                          <p:spTgt spid="24644"/>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4623"/>
                                        </p:tgtEl>
                                        <p:attrNameLst>
                                          <p:attrName>style.visibility</p:attrName>
                                        </p:attrNameLst>
                                      </p:cBhvr>
                                      <p:to>
                                        <p:strVal val="visible"/>
                                      </p:to>
                                    </p:set>
                                    <p:animEffect transition="in" filter="wipe(down)">
                                      <p:cBhvr>
                                        <p:cTn id="64" dur="500"/>
                                        <p:tgtEl>
                                          <p:spTgt spid="24623"/>
                                        </p:tgtEl>
                                      </p:cBhvr>
                                    </p:animEffect>
                                  </p:childTnLst>
                                </p:cTn>
                              </p:par>
                            </p:childTnLst>
                          </p:cTn>
                        </p:par>
                        <p:par>
                          <p:cTn id="65" fill="hold" nodeType="afterGroup">
                            <p:stCondLst>
                              <p:cond delay="500"/>
                            </p:stCondLst>
                            <p:childTnLst>
                              <p:par>
                                <p:cTn id="66" presetID="22" presetClass="exit" presetSubtype="4" fill="hold" grpId="0" nodeType="afterEffect">
                                  <p:stCondLst>
                                    <p:cond delay="0"/>
                                  </p:stCondLst>
                                  <p:childTnLst>
                                    <p:animEffect transition="out" filter="wipe(down)">
                                      <p:cBhvr>
                                        <p:cTn id="67" dur="500"/>
                                        <p:tgtEl>
                                          <p:spTgt spid="24646"/>
                                        </p:tgtEl>
                                      </p:cBhvr>
                                    </p:animEffect>
                                    <p:set>
                                      <p:cBhvr>
                                        <p:cTn id="68" dur="1" fill="hold">
                                          <p:stCondLst>
                                            <p:cond delay="499"/>
                                          </p:stCondLst>
                                        </p:cTn>
                                        <p:tgtEl>
                                          <p:spTgt spid="24646"/>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4625"/>
                                        </p:tgtEl>
                                        <p:attrNameLst>
                                          <p:attrName>style.visibility</p:attrName>
                                        </p:attrNameLst>
                                      </p:cBhvr>
                                      <p:to>
                                        <p:strVal val="visible"/>
                                      </p:to>
                                    </p:set>
                                    <p:animEffect transition="in" filter="wipe(down)">
                                      <p:cBhvr>
                                        <p:cTn id="73" dur="500"/>
                                        <p:tgtEl>
                                          <p:spTgt spid="24625"/>
                                        </p:tgtEl>
                                      </p:cBhvr>
                                    </p:animEffect>
                                  </p:childTnLst>
                                </p:cTn>
                              </p:par>
                            </p:childTnLst>
                          </p:cTn>
                        </p:par>
                        <p:par>
                          <p:cTn id="74" fill="hold" nodeType="afterGroup">
                            <p:stCondLst>
                              <p:cond delay="500"/>
                            </p:stCondLst>
                            <p:childTnLst>
                              <p:par>
                                <p:cTn id="75" presetID="22" presetClass="exit" presetSubtype="4" fill="hold" grpId="0" nodeType="afterEffect">
                                  <p:stCondLst>
                                    <p:cond delay="0"/>
                                  </p:stCondLst>
                                  <p:childTnLst>
                                    <p:animEffect transition="out" filter="wipe(down)">
                                      <p:cBhvr>
                                        <p:cTn id="76" dur="500"/>
                                        <p:tgtEl>
                                          <p:spTgt spid="24648"/>
                                        </p:tgtEl>
                                      </p:cBhvr>
                                    </p:animEffect>
                                    <p:set>
                                      <p:cBhvr>
                                        <p:cTn id="77" dur="1" fill="hold">
                                          <p:stCondLst>
                                            <p:cond delay="499"/>
                                          </p:stCondLst>
                                        </p:cTn>
                                        <p:tgtEl>
                                          <p:spTgt spid="24648"/>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4627"/>
                                        </p:tgtEl>
                                        <p:attrNameLst>
                                          <p:attrName>style.visibility</p:attrName>
                                        </p:attrNameLst>
                                      </p:cBhvr>
                                      <p:to>
                                        <p:strVal val="visible"/>
                                      </p:to>
                                    </p:set>
                                    <p:animEffect transition="in" filter="wipe(down)">
                                      <p:cBhvr>
                                        <p:cTn id="82" dur="500"/>
                                        <p:tgtEl>
                                          <p:spTgt spid="24627"/>
                                        </p:tgtEl>
                                      </p:cBhvr>
                                    </p:animEffect>
                                  </p:childTnLst>
                                </p:cTn>
                              </p:par>
                            </p:childTnLst>
                          </p:cTn>
                        </p:par>
                        <p:par>
                          <p:cTn id="83" fill="hold" nodeType="afterGroup">
                            <p:stCondLst>
                              <p:cond delay="500"/>
                            </p:stCondLst>
                            <p:childTnLst>
                              <p:par>
                                <p:cTn id="84" presetID="22" presetClass="exit" presetSubtype="4" fill="hold" grpId="0" nodeType="afterEffect">
                                  <p:stCondLst>
                                    <p:cond delay="0"/>
                                  </p:stCondLst>
                                  <p:childTnLst>
                                    <p:animEffect transition="out" filter="wipe(down)">
                                      <p:cBhvr>
                                        <p:cTn id="85" dur="500"/>
                                        <p:tgtEl>
                                          <p:spTgt spid="24650"/>
                                        </p:tgtEl>
                                      </p:cBhvr>
                                    </p:animEffect>
                                    <p:set>
                                      <p:cBhvr>
                                        <p:cTn id="86" dur="1" fill="hold">
                                          <p:stCondLst>
                                            <p:cond delay="499"/>
                                          </p:stCondLst>
                                        </p:cTn>
                                        <p:tgtEl>
                                          <p:spTgt spid="24650"/>
                                        </p:tgtEl>
                                        <p:attrNameLst>
                                          <p:attrName>style.visibility</p:attrName>
                                        </p:attrNameLst>
                                      </p:cBhvr>
                                      <p:to>
                                        <p:strVal val="hidden"/>
                                      </p:to>
                                    </p:set>
                                  </p:childTnLst>
                                </p:cTn>
                              </p:par>
                              <p:par>
                                <p:cTn id="87" presetID="22" presetClass="exit" presetSubtype="4" fill="hold" grpId="0" nodeType="withEffect">
                                  <p:stCondLst>
                                    <p:cond delay="0"/>
                                  </p:stCondLst>
                                  <p:childTnLst>
                                    <p:animEffect transition="out" filter="wipe(down)">
                                      <p:cBhvr>
                                        <p:cTn id="88" dur="500"/>
                                        <p:tgtEl>
                                          <p:spTgt spid="24651"/>
                                        </p:tgtEl>
                                      </p:cBhvr>
                                    </p:animEffect>
                                    <p:set>
                                      <p:cBhvr>
                                        <p:cTn id="89" dur="1" fill="hold">
                                          <p:stCondLst>
                                            <p:cond delay="499"/>
                                          </p:stCondLst>
                                        </p:cTn>
                                        <p:tgtEl>
                                          <p:spTgt spid="24651"/>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4" presetClass="exit" presetSubtype="16" fill="hold" grpId="0" nodeType="clickEffect">
                                  <p:stCondLst>
                                    <p:cond delay="0"/>
                                  </p:stCondLst>
                                  <p:childTnLst>
                                    <p:animEffect transition="out" filter="box(in)">
                                      <p:cBhvr>
                                        <p:cTn id="93" dur="500"/>
                                        <p:tgtEl>
                                          <p:spTgt spid="24639"/>
                                        </p:tgtEl>
                                      </p:cBhvr>
                                    </p:animEffect>
                                    <p:set>
                                      <p:cBhvr>
                                        <p:cTn id="94" dur="1" fill="hold">
                                          <p:stCondLst>
                                            <p:cond delay="499"/>
                                          </p:stCondLst>
                                        </p:cTn>
                                        <p:tgtEl>
                                          <p:spTgt spid="24639"/>
                                        </p:tgtEl>
                                        <p:attrNameLst>
                                          <p:attrName>style.visibility</p:attrName>
                                        </p:attrNameLst>
                                      </p:cBhvr>
                                      <p:to>
                                        <p:strVal val="hidden"/>
                                      </p:to>
                                    </p:set>
                                  </p:childTnLst>
                                </p:cTn>
                              </p:par>
                              <p:par>
                                <p:cTn id="95" presetID="4" presetClass="exit" presetSubtype="16" fill="hold" grpId="0" nodeType="withEffect">
                                  <p:stCondLst>
                                    <p:cond delay="0"/>
                                  </p:stCondLst>
                                  <p:childTnLst>
                                    <p:animEffect transition="out" filter="box(in)">
                                      <p:cBhvr>
                                        <p:cTn id="96" dur="500"/>
                                        <p:tgtEl>
                                          <p:spTgt spid="24643"/>
                                        </p:tgtEl>
                                      </p:cBhvr>
                                    </p:animEffect>
                                    <p:set>
                                      <p:cBhvr>
                                        <p:cTn id="97" dur="1" fill="hold">
                                          <p:stCondLst>
                                            <p:cond delay="499"/>
                                          </p:stCondLst>
                                        </p:cTn>
                                        <p:tgtEl>
                                          <p:spTgt spid="24643"/>
                                        </p:tgtEl>
                                        <p:attrNameLst>
                                          <p:attrName>style.visibility</p:attrName>
                                        </p:attrNameLst>
                                      </p:cBhvr>
                                      <p:to>
                                        <p:strVal val="hidden"/>
                                      </p:to>
                                    </p:set>
                                  </p:childTnLst>
                                </p:cTn>
                              </p:par>
                              <p:par>
                                <p:cTn id="98" presetID="4" presetClass="exit" presetSubtype="16" fill="hold" grpId="0" nodeType="withEffect">
                                  <p:stCondLst>
                                    <p:cond delay="0"/>
                                  </p:stCondLst>
                                  <p:childTnLst>
                                    <p:animEffect transition="out" filter="box(in)">
                                      <p:cBhvr>
                                        <p:cTn id="99" dur="500"/>
                                        <p:tgtEl>
                                          <p:spTgt spid="24642"/>
                                        </p:tgtEl>
                                      </p:cBhvr>
                                    </p:animEffect>
                                    <p:set>
                                      <p:cBhvr>
                                        <p:cTn id="100" dur="1" fill="hold">
                                          <p:stCondLst>
                                            <p:cond delay="499"/>
                                          </p:stCondLst>
                                        </p:cTn>
                                        <p:tgtEl>
                                          <p:spTgt spid="24642"/>
                                        </p:tgtEl>
                                        <p:attrNameLst>
                                          <p:attrName>style.visibility</p:attrName>
                                        </p:attrNameLst>
                                      </p:cBhvr>
                                      <p:to>
                                        <p:strVal val="hidden"/>
                                      </p:to>
                                    </p:set>
                                  </p:childTnLst>
                                </p:cTn>
                              </p:par>
                              <p:par>
                                <p:cTn id="101" presetID="4" presetClass="exit" presetSubtype="16" fill="hold" grpId="0" nodeType="withEffect">
                                  <p:stCondLst>
                                    <p:cond delay="0"/>
                                  </p:stCondLst>
                                  <p:childTnLst>
                                    <p:animEffect transition="out" filter="box(in)">
                                      <p:cBhvr>
                                        <p:cTn id="102" dur="500"/>
                                        <p:tgtEl>
                                          <p:spTgt spid="24645"/>
                                        </p:tgtEl>
                                      </p:cBhvr>
                                    </p:animEffect>
                                    <p:set>
                                      <p:cBhvr>
                                        <p:cTn id="103" dur="1" fill="hold">
                                          <p:stCondLst>
                                            <p:cond delay="499"/>
                                          </p:stCondLst>
                                        </p:cTn>
                                        <p:tgtEl>
                                          <p:spTgt spid="24645"/>
                                        </p:tgtEl>
                                        <p:attrNameLst>
                                          <p:attrName>style.visibility</p:attrName>
                                        </p:attrNameLst>
                                      </p:cBhvr>
                                      <p:to>
                                        <p:strVal val="hidden"/>
                                      </p:to>
                                    </p:set>
                                  </p:childTnLst>
                                </p:cTn>
                              </p:par>
                              <p:par>
                                <p:cTn id="104" presetID="4" presetClass="exit" presetSubtype="16" fill="hold" grpId="0" nodeType="withEffect">
                                  <p:stCondLst>
                                    <p:cond delay="0"/>
                                  </p:stCondLst>
                                  <p:childTnLst>
                                    <p:animEffect transition="out" filter="box(in)">
                                      <p:cBhvr>
                                        <p:cTn id="105" dur="500"/>
                                        <p:tgtEl>
                                          <p:spTgt spid="24647"/>
                                        </p:tgtEl>
                                      </p:cBhvr>
                                    </p:animEffect>
                                    <p:set>
                                      <p:cBhvr>
                                        <p:cTn id="106" dur="1" fill="hold">
                                          <p:stCondLst>
                                            <p:cond delay="499"/>
                                          </p:stCondLst>
                                        </p:cTn>
                                        <p:tgtEl>
                                          <p:spTgt spid="24647"/>
                                        </p:tgtEl>
                                        <p:attrNameLst>
                                          <p:attrName>style.visibility</p:attrName>
                                        </p:attrNameLst>
                                      </p:cBhvr>
                                      <p:to>
                                        <p:strVal val="hidden"/>
                                      </p:to>
                                    </p:set>
                                  </p:childTnLst>
                                </p:cTn>
                              </p:par>
                              <p:par>
                                <p:cTn id="107" presetID="4" presetClass="exit" presetSubtype="16" fill="hold" grpId="0" nodeType="withEffect">
                                  <p:stCondLst>
                                    <p:cond delay="0"/>
                                  </p:stCondLst>
                                  <p:childTnLst>
                                    <p:animEffect transition="out" filter="box(in)">
                                      <p:cBhvr>
                                        <p:cTn id="108" dur="500"/>
                                        <p:tgtEl>
                                          <p:spTgt spid="24649"/>
                                        </p:tgtEl>
                                      </p:cBhvr>
                                    </p:animEffect>
                                    <p:set>
                                      <p:cBhvr>
                                        <p:cTn id="109" dur="1" fill="hold">
                                          <p:stCondLst>
                                            <p:cond delay="499"/>
                                          </p:stCondLst>
                                        </p:cTn>
                                        <p:tgtEl>
                                          <p:spTgt spid="24649"/>
                                        </p:tgtEl>
                                        <p:attrNameLst>
                                          <p:attrName>style.visibility</p:attrName>
                                        </p:attrNameLst>
                                      </p:cBhvr>
                                      <p:to>
                                        <p:strVal val="hidden"/>
                                      </p:to>
                                    </p:set>
                                  </p:childTnLst>
                                </p:cTn>
                              </p:par>
                              <p:par>
                                <p:cTn id="110" presetID="4" presetClass="exit" presetSubtype="16" fill="hold" grpId="0" nodeType="withEffect">
                                  <p:stCondLst>
                                    <p:cond delay="0"/>
                                  </p:stCondLst>
                                  <p:childTnLst>
                                    <p:animEffect transition="out" filter="box(in)">
                                      <p:cBhvr>
                                        <p:cTn id="111" dur="500"/>
                                        <p:tgtEl>
                                          <p:spTgt spid="24652"/>
                                        </p:tgtEl>
                                      </p:cBhvr>
                                    </p:animEffect>
                                    <p:set>
                                      <p:cBhvr>
                                        <p:cTn id="112" dur="1" fill="hold">
                                          <p:stCondLst>
                                            <p:cond delay="499"/>
                                          </p:stCondLst>
                                        </p:cTn>
                                        <p:tgtEl>
                                          <p:spTgt spid="24652"/>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xit" presetSubtype="8" fill="hold" grpId="0" nodeType="clickEffect">
                                  <p:stCondLst>
                                    <p:cond delay="0"/>
                                  </p:stCondLst>
                                  <p:childTnLst>
                                    <p:animEffect transition="out" filter="wipe(left)">
                                      <p:cBhvr>
                                        <p:cTn id="116" dur="500"/>
                                        <p:tgtEl>
                                          <p:spTgt spid="24637"/>
                                        </p:tgtEl>
                                      </p:cBhvr>
                                    </p:animEffect>
                                    <p:set>
                                      <p:cBhvr>
                                        <p:cTn id="117" dur="1" fill="hold">
                                          <p:stCondLst>
                                            <p:cond delay="499"/>
                                          </p:stCondLst>
                                        </p:cTn>
                                        <p:tgtEl>
                                          <p:spTgt spid="24637"/>
                                        </p:tgtEl>
                                        <p:attrNameLst>
                                          <p:attrName>style.visibility</p:attrName>
                                        </p:attrNameLst>
                                      </p:cBhvr>
                                      <p:to>
                                        <p:strVal val="hidden"/>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24634"/>
                                        </p:tgtEl>
                                        <p:attrNameLst>
                                          <p:attrName>style.visibility</p:attrName>
                                        </p:attrNameLst>
                                      </p:cBhvr>
                                      <p:to>
                                        <p:strVal val="visible"/>
                                      </p:to>
                                    </p:set>
                                    <p:animEffect transition="in" filter="wipe(up)">
                                      <p:cBhvr>
                                        <p:cTn id="122" dur="500"/>
                                        <p:tgtEl>
                                          <p:spTgt spid="24634"/>
                                        </p:tgtEl>
                                      </p:cBhvr>
                                    </p:animEffect>
                                  </p:childTnLst>
                                </p:cTn>
                              </p:par>
                            </p:childTnLst>
                          </p:cTn>
                        </p:par>
                        <p:par>
                          <p:cTn id="123" fill="hold" nodeType="afterGroup">
                            <p:stCondLst>
                              <p:cond delay="500"/>
                            </p:stCondLst>
                            <p:childTnLst>
                              <p:par>
                                <p:cTn id="124" presetID="22" presetClass="exit" presetSubtype="1" fill="hold" grpId="0" nodeType="afterEffect">
                                  <p:stCondLst>
                                    <p:cond delay="0"/>
                                  </p:stCondLst>
                                  <p:childTnLst>
                                    <p:animEffect transition="out" filter="wipe(up)">
                                      <p:cBhvr>
                                        <p:cTn id="125" dur="500"/>
                                        <p:tgtEl>
                                          <p:spTgt spid="24654"/>
                                        </p:tgtEl>
                                      </p:cBhvr>
                                    </p:animEffect>
                                    <p:set>
                                      <p:cBhvr>
                                        <p:cTn id="126" dur="1" fill="hold">
                                          <p:stCondLst>
                                            <p:cond delay="499"/>
                                          </p:stCondLst>
                                        </p:cTn>
                                        <p:tgtEl>
                                          <p:spTgt spid="24654"/>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1" fill="hold" grpId="0" nodeType="clickEffect">
                                  <p:stCondLst>
                                    <p:cond delay="0"/>
                                  </p:stCondLst>
                                  <p:childTnLst>
                                    <p:set>
                                      <p:cBhvr>
                                        <p:cTn id="130" dur="1" fill="hold">
                                          <p:stCondLst>
                                            <p:cond delay="0"/>
                                          </p:stCondLst>
                                        </p:cTn>
                                        <p:tgtEl>
                                          <p:spTgt spid="24632"/>
                                        </p:tgtEl>
                                        <p:attrNameLst>
                                          <p:attrName>style.visibility</p:attrName>
                                        </p:attrNameLst>
                                      </p:cBhvr>
                                      <p:to>
                                        <p:strVal val="visible"/>
                                      </p:to>
                                    </p:set>
                                    <p:animEffect transition="in" filter="wipe(up)">
                                      <p:cBhvr>
                                        <p:cTn id="131" dur="500"/>
                                        <p:tgtEl>
                                          <p:spTgt spid="24632"/>
                                        </p:tgtEl>
                                      </p:cBhvr>
                                    </p:animEffect>
                                  </p:childTnLst>
                                </p:cTn>
                              </p:par>
                            </p:childTnLst>
                          </p:cTn>
                        </p:par>
                        <p:par>
                          <p:cTn id="132" fill="hold" nodeType="afterGroup">
                            <p:stCondLst>
                              <p:cond delay="500"/>
                            </p:stCondLst>
                            <p:childTnLst>
                              <p:par>
                                <p:cTn id="133" presetID="22" presetClass="exit" presetSubtype="1" fill="hold" grpId="0" nodeType="afterEffect">
                                  <p:stCondLst>
                                    <p:cond delay="0"/>
                                  </p:stCondLst>
                                  <p:childTnLst>
                                    <p:animEffect transition="out" filter="wipe(up)">
                                      <p:cBhvr>
                                        <p:cTn id="134" dur="500"/>
                                        <p:tgtEl>
                                          <p:spTgt spid="24656"/>
                                        </p:tgtEl>
                                      </p:cBhvr>
                                    </p:animEffect>
                                    <p:set>
                                      <p:cBhvr>
                                        <p:cTn id="135" dur="1" fill="hold">
                                          <p:stCondLst>
                                            <p:cond delay="499"/>
                                          </p:stCondLst>
                                        </p:cTn>
                                        <p:tgtEl>
                                          <p:spTgt spid="24656"/>
                                        </p:tgtEl>
                                        <p:attrNameLst>
                                          <p:attrName>style.visibility</p:attrName>
                                        </p:attrNameLst>
                                      </p:cBhvr>
                                      <p:to>
                                        <p:strVal val="hidden"/>
                                      </p:to>
                                    </p:set>
                                  </p:childTnLst>
                                </p:cTn>
                              </p:par>
                              <p:par>
                                <p:cTn id="136" presetID="22" presetClass="exit" presetSubtype="1" fill="hold" grpId="0" nodeType="withEffect">
                                  <p:stCondLst>
                                    <p:cond delay="0"/>
                                  </p:stCondLst>
                                  <p:childTnLst>
                                    <p:animEffect transition="out" filter="wipe(up)">
                                      <p:cBhvr>
                                        <p:cTn id="137" dur="500"/>
                                        <p:tgtEl>
                                          <p:spTgt spid="24657"/>
                                        </p:tgtEl>
                                      </p:cBhvr>
                                    </p:animEffect>
                                    <p:set>
                                      <p:cBhvr>
                                        <p:cTn id="138" dur="1" fill="hold">
                                          <p:stCondLst>
                                            <p:cond delay="499"/>
                                          </p:stCondLst>
                                        </p:cTn>
                                        <p:tgtEl>
                                          <p:spTgt spid="24657"/>
                                        </p:tgtEl>
                                        <p:attrNameLst>
                                          <p:attrName>style.visibility</p:attrName>
                                        </p:attrNameLst>
                                      </p:cBhvr>
                                      <p:to>
                                        <p:strVal val="hidden"/>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1" fill="hold" grpId="0" nodeType="clickEffect">
                                  <p:stCondLst>
                                    <p:cond delay="0"/>
                                  </p:stCondLst>
                                  <p:childTnLst>
                                    <p:set>
                                      <p:cBhvr>
                                        <p:cTn id="142" dur="1" fill="hold">
                                          <p:stCondLst>
                                            <p:cond delay="0"/>
                                          </p:stCondLst>
                                        </p:cTn>
                                        <p:tgtEl>
                                          <p:spTgt spid="24630"/>
                                        </p:tgtEl>
                                        <p:attrNameLst>
                                          <p:attrName>style.visibility</p:attrName>
                                        </p:attrNameLst>
                                      </p:cBhvr>
                                      <p:to>
                                        <p:strVal val="visible"/>
                                      </p:to>
                                    </p:set>
                                    <p:animEffect transition="in" filter="wipe(up)">
                                      <p:cBhvr>
                                        <p:cTn id="143" dur="500"/>
                                        <p:tgtEl>
                                          <p:spTgt spid="24630"/>
                                        </p:tgtEl>
                                      </p:cBhvr>
                                    </p:animEffect>
                                  </p:childTnLst>
                                </p:cTn>
                              </p:par>
                            </p:childTnLst>
                          </p:cTn>
                        </p:par>
                        <p:par>
                          <p:cTn id="144" fill="hold" nodeType="afterGroup">
                            <p:stCondLst>
                              <p:cond delay="500"/>
                            </p:stCondLst>
                            <p:childTnLst>
                              <p:par>
                                <p:cTn id="145" presetID="22" presetClass="exit" presetSubtype="1" fill="hold" grpId="0" nodeType="afterEffect">
                                  <p:stCondLst>
                                    <p:cond delay="0"/>
                                  </p:stCondLst>
                                  <p:childTnLst>
                                    <p:animEffect transition="out" filter="wipe(up)">
                                      <p:cBhvr>
                                        <p:cTn id="146" dur="500"/>
                                        <p:tgtEl>
                                          <p:spTgt spid="24660"/>
                                        </p:tgtEl>
                                      </p:cBhvr>
                                    </p:animEffect>
                                    <p:set>
                                      <p:cBhvr>
                                        <p:cTn id="147" dur="1" fill="hold">
                                          <p:stCondLst>
                                            <p:cond delay="499"/>
                                          </p:stCondLst>
                                        </p:cTn>
                                        <p:tgtEl>
                                          <p:spTgt spid="24660"/>
                                        </p:tgtEl>
                                        <p:attrNameLst>
                                          <p:attrName>style.visibility</p:attrName>
                                        </p:attrNameLst>
                                      </p:cBhvr>
                                      <p:to>
                                        <p:strVal val="hidden"/>
                                      </p:to>
                                    </p:se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1" fill="hold" grpId="0" nodeType="clickEffect">
                                  <p:stCondLst>
                                    <p:cond delay="0"/>
                                  </p:stCondLst>
                                  <p:childTnLst>
                                    <p:set>
                                      <p:cBhvr>
                                        <p:cTn id="151" dur="1" fill="hold">
                                          <p:stCondLst>
                                            <p:cond delay="0"/>
                                          </p:stCondLst>
                                        </p:cTn>
                                        <p:tgtEl>
                                          <p:spTgt spid="24631"/>
                                        </p:tgtEl>
                                        <p:attrNameLst>
                                          <p:attrName>style.visibility</p:attrName>
                                        </p:attrNameLst>
                                      </p:cBhvr>
                                      <p:to>
                                        <p:strVal val="visible"/>
                                      </p:to>
                                    </p:set>
                                    <p:animEffect transition="in" filter="wipe(up)">
                                      <p:cBhvr>
                                        <p:cTn id="152" dur="500"/>
                                        <p:tgtEl>
                                          <p:spTgt spid="24631"/>
                                        </p:tgtEl>
                                      </p:cBhvr>
                                    </p:animEffect>
                                  </p:childTnLst>
                                </p:cTn>
                              </p:par>
                            </p:childTnLst>
                          </p:cTn>
                        </p:par>
                        <p:par>
                          <p:cTn id="153" fill="hold" nodeType="afterGroup">
                            <p:stCondLst>
                              <p:cond delay="500"/>
                            </p:stCondLst>
                            <p:childTnLst>
                              <p:par>
                                <p:cTn id="154" presetID="22" presetClass="exit" presetSubtype="1" fill="hold" grpId="0" nodeType="afterEffect">
                                  <p:stCondLst>
                                    <p:cond delay="0"/>
                                  </p:stCondLst>
                                  <p:childTnLst>
                                    <p:animEffect transition="out" filter="wipe(up)">
                                      <p:cBhvr>
                                        <p:cTn id="155" dur="500"/>
                                        <p:tgtEl>
                                          <p:spTgt spid="24662"/>
                                        </p:tgtEl>
                                      </p:cBhvr>
                                    </p:animEffect>
                                    <p:set>
                                      <p:cBhvr>
                                        <p:cTn id="156" dur="1" fill="hold">
                                          <p:stCondLst>
                                            <p:cond delay="499"/>
                                          </p:stCondLst>
                                        </p:cTn>
                                        <p:tgtEl>
                                          <p:spTgt spid="24662"/>
                                        </p:tgtEl>
                                        <p:attrNameLst>
                                          <p:attrName>style.visibility</p:attrName>
                                        </p:attrNameLst>
                                      </p:cBhvr>
                                      <p:to>
                                        <p:strVal val="hidden"/>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1" fill="hold" grpId="0" nodeType="clickEffect">
                                  <p:stCondLst>
                                    <p:cond delay="0"/>
                                  </p:stCondLst>
                                  <p:childTnLst>
                                    <p:set>
                                      <p:cBhvr>
                                        <p:cTn id="160" dur="1" fill="hold">
                                          <p:stCondLst>
                                            <p:cond delay="0"/>
                                          </p:stCondLst>
                                        </p:cTn>
                                        <p:tgtEl>
                                          <p:spTgt spid="24633"/>
                                        </p:tgtEl>
                                        <p:attrNameLst>
                                          <p:attrName>style.visibility</p:attrName>
                                        </p:attrNameLst>
                                      </p:cBhvr>
                                      <p:to>
                                        <p:strVal val="visible"/>
                                      </p:to>
                                    </p:set>
                                    <p:animEffect transition="in" filter="wipe(up)">
                                      <p:cBhvr>
                                        <p:cTn id="161" dur="500"/>
                                        <p:tgtEl>
                                          <p:spTgt spid="24633"/>
                                        </p:tgtEl>
                                      </p:cBhvr>
                                    </p:animEffect>
                                  </p:childTnLst>
                                </p:cTn>
                              </p:par>
                            </p:childTnLst>
                          </p:cTn>
                        </p:par>
                        <p:par>
                          <p:cTn id="162" fill="hold" nodeType="afterGroup">
                            <p:stCondLst>
                              <p:cond delay="500"/>
                            </p:stCondLst>
                            <p:childTnLst>
                              <p:par>
                                <p:cTn id="163" presetID="22" presetClass="exit" presetSubtype="1" fill="hold" grpId="0" nodeType="afterEffect">
                                  <p:stCondLst>
                                    <p:cond delay="0"/>
                                  </p:stCondLst>
                                  <p:childTnLst>
                                    <p:animEffect transition="out" filter="wipe(up)">
                                      <p:cBhvr>
                                        <p:cTn id="164" dur="500"/>
                                        <p:tgtEl>
                                          <p:spTgt spid="24664"/>
                                        </p:tgtEl>
                                      </p:cBhvr>
                                    </p:animEffect>
                                    <p:set>
                                      <p:cBhvr>
                                        <p:cTn id="165" dur="1" fill="hold">
                                          <p:stCondLst>
                                            <p:cond delay="499"/>
                                          </p:stCondLst>
                                        </p:cTn>
                                        <p:tgtEl>
                                          <p:spTgt spid="24664"/>
                                        </p:tgtEl>
                                        <p:attrNameLst>
                                          <p:attrName>style.visibility</p:attrName>
                                        </p:attrNameLst>
                                      </p:cBhvr>
                                      <p:to>
                                        <p:strVal val="hidden"/>
                                      </p:to>
                                    </p:se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1" fill="hold" grpId="0" nodeType="clickEffect">
                                  <p:stCondLst>
                                    <p:cond delay="0"/>
                                  </p:stCondLst>
                                  <p:childTnLst>
                                    <p:set>
                                      <p:cBhvr>
                                        <p:cTn id="169" dur="1" fill="hold">
                                          <p:stCondLst>
                                            <p:cond delay="0"/>
                                          </p:stCondLst>
                                        </p:cTn>
                                        <p:tgtEl>
                                          <p:spTgt spid="24635"/>
                                        </p:tgtEl>
                                        <p:attrNameLst>
                                          <p:attrName>style.visibility</p:attrName>
                                        </p:attrNameLst>
                                      </p:cBhvr>
                                      <p:to>
                                        <p:strVal val="visible"/>
                                      </p:to>
                                    </p:set>
                                    <p:animEffect transition="in" filter="wipe(up)">
                                      <p:cBhvr>
                                        <p:cTn id="170" dur="500"/>
                                        <p:tgtEl>
                                          <p:spTgt spid="24635"/>
                                        </p:tgtEl>
                                      </p:cBhvr>
                                    </p:animEffect>
                                  </p:childTnLst>
                                </p:cTn>
                              </p:par>
                            </p:childTnLst>
                          </p:cTn>
                        </p:par>
                        <p:par>
                          <p:cTn id="171" fill="hold" nodeType="afterGroup">
                            <p:stCondLst>
                              <p:cond delay="500"/>
                            </p:stCondLst>
                            <p:childTnLst>
                              <p:par>
                                <p:cTn id="172" presetID="22" presetClass="exit" presetSubtype="1" fill="hold" grpId="0" nodeType="afterEffect">
                                  <p:stCondLst>
                                    <p:cond delay="0"/>
                                  </p:stCondLst>
                                  <p:childTnLst>
                                    <p:animEffect transition="out" filter="wipe(up)">
                                      <p:cBhvr>
                                        <p:cTn id="173" dur="500"/>
                                        <p:tgtEl>
                                          <p:spTgt spid="24666"/>
                                        </p:tgtEl>
                                      </p:cBhvr>
                                    </p:animEffect>
                                    <p:set>
                                      <p:cBhvr>
                                        <p:cTn id="174" dur="1" fill="hold">
                                          <p:stCondLst>
                                            <p:cond delay="499"/>
                                          </p:stCondLst>
                                        </p:cTn>
                                        <p:tgtEl>
                                          <p:spTgt spid="24666"/>
                                        </p:tgtEl>
                                        <p:attrNameLst>
                                          <p:attrName>style.visibility</p:attrName>
                                        </p:attrNameLst>
                                      </p:cBhvr>
                                      <p:to>
                                        <p:strVal val="hidden"/>
                                      </p:to>
                                    </p:set>
                                  </p:childTnLst>
                                </p:cTn>
                              </p:par>
                              <p:par>
                                <p:cTn id="175" presetID="22" presetClass="exit" presetSubtype="8" fill="hold" grpId="0" nodeType="withEffect">
                                  <p:stCondLst>
                                    <p:cond delay="0"/>
                                  </p:stCondLst>
                                  <p:childTnLst>
                                    <p:animEffect transition="out" filter="wipe(left)">
                                      <p:cBhvr>
                                        <p:cTn id="176" dur="500"/>
                                        <p:tgtEl>
                                          <p:spTgt spid="24667"/>
                                        </p:tgtEl>
                                      </p:cBhvr>
                                    </p:animEffect>
                                    <p:set>
                                      <p:cBhvr>
                                        <p:cTn id="177" dur="1" fill="hold">
                                          <p:stCondLst>
                                            <p:cond delay="499"/>
                                          </p:stCondLst>
                                        </p:cTn>
                                        <p:tgtEl>
                                          <p:spTgt spid="24667"/>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2" presetClass="exit" presetSubtype="8" fill="hold" grpId="0" nodeType="clickEffect">
                                  <p:stCondLst>
                                    <p:cond delay="0"/>
                                  </p:stCondLst>
                                  <p:childTnLst>
                                    <p:animEffect transition="out" filter="wipe(left)">
                                      <p:cBhvr>
                                        <p:cTn id="181" dur="500"/>
                                        <p:tgtEl>
                                          <p:spTgt spid="24655"/>
                                        </p:tgtEl>
                                      </p:cBhvr>
                                    </p:animEffect>
                                    <p:set>
                                      <p:cBhvr>
                                        <p:cTn id="182" dur="1" fill="hold">
                                          <p:stCondLst>
                                            <p:cond delay="499"/>
                                          </p:stCondLst>
                                        </p:cTn>
                                        <p:tgtEl>
                                          <p:spTgt spid="24655"/>
                                        </p:tgtEl>
                                        <p:attrNameLst>
                                          <p:attrName>style.visibility</p:attrName>
                                        </p:attrNameLst>
                                      </p:cBhvr>
                                      <p:to>
                                        <p:strVal val="hidden"/>
                                      </p:to>
                                    </p:set>
                                  </p:childTnLst>
                                </p:cTn>
                              </p:par>
                              <p:par>
                                <p:cTn id="183" presetID="22" presetClass="exit" presetSubtype="8" fill="hold" grpId="0" nodeType="withEffect">
                                  <p:stCondLst>
                                    <p:cond delay="0"/>
                                  </p:stCondLst>
                                  <p:childTnLst>
                                    <p:animEffect transition="out" filter="wipe(left)">
                                      <p:cBhvr>
                                        <p:cTn id="184" dur="500"/>
                                        <p:tgtEl>
                                          <p:spTgt spid="24658"/>
                                        </p:tgtEl>
                                      </p:cBhvr>
                                    </p:animEffect>
                                    <p:set>
                                      <p:cBhvr>
                                        <p:cTn id="185" dur="1" fill="hold">
                                          <p:stCondLst>
                                            <p:cond delay="499"/>
                                          </p:stCondLst>
                                        </p:cTn>
                                        <p:tgtEl>
                                          <p:spTgt spid="24658"/>
                                        </p:tgtEl>
                                        <p:attrNameLst>
                                          <p:attrName>style.visibility</p:attrName>
                                        </p:attrNameLst>
                                      </p:cBhvr>
                                      <p:to>
                                        <p:strVal val="hidden"/>
                                      </p:to>
                                    </p:set>
                                  </p:childTnLst>
                                </p:cTn>
                              </p:par>
                              <p:par>
                                <p:cTn id="186" presetID="22" presetClass="exit" presetSubtype="8" fill="hold" grpId="0" nodeType="withEffect">
                                  <p:stCondLst>
                                    <p:cond delay="0"/>
                                  </p:stCondLst>
                                  <p:childTnLst>
                                    <p:animEffect transition="out" filter="wipe(left)">
                                      <p:cBhvr>
                                        <p:cTn id="187" dur="500"/>
                                        <p:tgtEl>
                                          <p:spTgt spid="24659"/>
                                        </p:tgtEl>
                                      </p:cBhvr>
                                    </p:animEffect>
                                    <p:set>
                                      <p:cBhvr>
                                        <p:cTn id="188" dur="1" fill="hold">
                                          <p:stCondLst>
                                            <p:cond delay="499"/>
                                          </p:stCondLst>
                                        </p:cTn>
                                        <p:tgtEl>
                                          <p:spTgt spid="24659"/>
                                        </p:tgtEl>
                                        <p:attrNameLst>
                                          <p:attrName>style.visibility</p:attrName>
                                        </p:attrNameLst>
                                      </p:cBhvr>
                                      <p:to>
                                        <p:strVal val="hidden"/>
                                      </p:to>
                                    </p:set>
                                  </p:childTnLst>
                                </p:cTn>
                              </p:par>
                              <p:par>
                                <p:cTn id="189" presetID="22" presetClass="exit" presetSubtype="8" fill="hold" grpId="0" nodeType="withEffect">
                                  <p:stCondLst>
                                    <p:cond delay="0"/>
                                  </p:stCondLst>
                                  <p:childTnLst>
                                    <p:animEffect transition="out" filter="wipe(left)">
                                      <p:cBhvr>
                                        <p:cTn id="190" dur="500"/>
                                        <p:tgtEl>
                                          <p:spTgt spid="24661"/>
                                        </p:tgtEl>
                                      </p:cBhvr>
                                    </p:animEffect>
                                    <p:set>
                                      <p:cBhvr>
                                        <p:cTn id="191" dur="1" fill="hold">
                                          <p:stCondLst>
                                            <p:cond delay="499"/>
                                          </p:stCondLst>
                                        </p:cTn>
                                        <p:tgtEl>
                                          <p:spTgt spid="24661"/>
                                        </p:tgtEl>
                                        <p:attrNameLst>
                                          <p:attrName>style.visibility</p:attrName>
                                        </p:attrNameLst>
                                      </p:cBhvr>
                                      <p:to>
                                        <p:strVal val="hidden"/>
                                      </p:to>
                                    </p:set>
                                  </p:childTnLst>
                                </p:cTn>
                              </p:par>
                              <p:par>
                                <p:cTn id="192" presetID="4" presetClass="exit" presetSubtype="16" fill="hold" grpId="0" nodeType="withEffect">
                                  <p:stCondLst>
                                    <p:cond delay="0"/>
                                  </p:stCondLst>
                                  <p:childTnLst>
                                    <p:animEffect transition="out" filter="box(in)">
                                      <p:cBhvr>
                                        <p:cTn id="193" dur="500"/>
                                        <p:tgtEl>
                                          <p:spTgt spid="24663"/>
                                        </p:tgtEl>
                                      </p:cBhvr>
                                    </p:animEffect>
                                    <p:set>
                                      <p:cBhvr>
                                        <p:cTn id="194" dur="1" fill="hold">
                                          <p:stCondLst>
                                            <p:cond delay="499"/>
                                          </p:stCondLst>
                                        </p:cTn>
                                        <p:tgtEl>
                                          <p:spTgt spid="24663"/>
                                        </p:tgtEl>
                                        <p:attrNameLst>
                                          <p:attrName>style.visibility</p:attrName>
                                        </p:attrNameLst>
                                      </p:cBhvr>
                                      <p:to>
                                        <p:strVal val="hidden"/>
                                      </p:to>
                                    </p:set>
                                  </p:childTnLst>
                                </p:cTn>
                              </p:par>
                              <p:par>
                                <p:cTn id="195" presetID="22" presetClass="exit" presetSubtype="8" fill="hold" grpId="0" nodeType="withEffect">
                                  <p:stCondLst>
                                    <p:cond delay="0"/>
                                  </p:stCondLst>
                                  <p:childTnLst>
                                    <p:animEffect transition="out" filter="wipe(left)">
                                      <p:cBhvr>
                                        <p:cTn id="196" dur="500"/>
                                        <p:tgtEl>
                                          <p:spTgt spid="24665"/>
                                        </p:tgtEl>
                                      </p:cBhvr>
                                    </p:animEffect>
                                    <p:set>
                                      <p:cBhvr>
                                        <p:cTn id="197" dur="1" fill="hold">
                                          <p:stCondLst>
                                            <p:cond delay="499"/>
                                          </p:stCondLst>
                                        </p:cTn>
                                        <p:tgtEl>
                                          <p:spTgt spid="24665"/>
                                        </p:tgtEl>
                                        <p:attrNameLst>
                                          <p:attrName>style.visibility</p:attrName>
                                        </p:attrNameLst>
                                      </p:cBhvr>
                                      <p:to>
                                        <p:strVal val="hidden"/>
                                      </p:to>
                                    </p:set>
                                  </p:childTnLst>
                                </p:cTn>
                              </p:par>
                              <p:par>
                                <p:cTn id="198" presetID="22" presetClass="exit" presetSubtype="8" fill="hold" grpId="1" nodeType="withEffect">
                                  <p:stCondLst>
                                    <p:cond delay="0"/>
                                  </p:stCondLst>
                                  <p:childTnLst>
                                    <p:animEffect transition="out" filter="wipe(left)">
                                      <p:cBhvr>
                                        <p:cTn id="199" dur="500"/>
                                        <p:tgtEl>
                                          <p:spTgt spid="24667"/>
                                        </p:tgtEl>
                                      </p:cBhvr>
                                    </p:animEffect>
                                    <p:set>
                                      <p:cBhvr>
                                        <p:cTn id="200" dur="1" fill="hold">
                                          <p:stCondLst>
                                            <p:cond delay="499"/>
                                          </p:stCondLst>
                                        </p:cTn>
                                        <p:tgtEl>
                                          <p:spTgt spid="24667"/>
                                        </p:tgtEl>
                                        <p:attrNameLst>
                                          <p:attrName>style.visibility</p:attrName>
                                        </p:attrNameLst>
                                      </p:cBhvr>
                                      <p:to>
                                        <p:strVal val="hidden"/>
                                      </p:to>
                                    </p:set>
                                  </p:childTnLst>
                                </p:cTn>
                              </p:par>
                              <p:par>
                                <p:cTn id="201" presetID="4" presetClass="exit" presetSubtype="16" fill="hold" grpId="0" nodeType="withEffect">
                                  <p:stCondLst>
                                    <p:cond delay="0"/>
                                  </p:stCondLst>
                                  <p:childTnLst>
                                    <p:animEffect transition="out" filter="box(in)">
                                      <p:cBhvr>
                                        <p:cTn id="202" dur="500"/>
                                        <p:tgtEl>
                                          <p:spTgt spid="24668"/>
                                        </p:tgtEl>
                                      </p:cBhvr>
                                    </p:animEffect>
                                    <p:set>
                                      <p:cBhvr>
                                        <p:cTn id="203" dur="1" fill="hold">
                                          <p:stCondLst>
                                            <p:cond delay="499"/>
                                          </p:stCondLst>
                                        </p:cTn>
                                        <p:tgtEl>
                                          <p:spTgt spid="24668"/>
                                        </p:tgtEl>
                                        <p:attrNameLst>
                                          <p:attrName>style.visibility</p:attrName>
                                        </p:attrNameLst>
                                      </p:cBhvr>
                                      <p:to>
                                        <p:strVal val="hidden"/>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xit" presetSubtype="8" fill="hold" grpId="0" nodeType="clickEffect">
                                  <p:stCondLst>
                                    <p:cond delay="0"/>
                                  </p:stCondLst>
                                  <p:childTnLst>
                                    <p:animEffect transition="out" filter="wipe(left)">
                                      <p:cBhvr>
                                        <p:cTn id="207" dur="500"/>
                                        <p:tgtEl>
                                          <p:spTgt spid="24653"/>
                                        </p:tgtEl>
                                      </p:cBhvr>
                                    </p:animEffect>
                                    <p:set>
                                      <p:cBhvr>
                                        <p:cTn id="208" dur="1" fill="hold">
                                          <p:stCondLst>
                                            <p:cond delay="499"/>
                                          </p:stCondLst>
                                        </p:cTn>
                                        <p:tgtEl>
                                          <p:spTgt spid="246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4580" grpId="0" autoUpdateAnimBg="0"/>
      <p:bldP spid="24586" grpId="0"/>
      <p:bldP spid="24622" grpId="0" animBg="1"/>
      <p:bldP spid="24623" grpId="0" animBg="1"/>
      <p:bldP spid="24624" grpId="0" animBg="1"/>
      <p:bldP spid="24625" grpId="0" animBg="1"/>
      <p:bldP spid="24626" grpId="0" animBg="1"/>
      <p:bldP spid="24627" grpId="0" animBg="1"/>
      <p:bldP spid="24630" grpId="0" animBg="1"/>
      <p:bldP spid="24631" grpId="0" animBg="1"/>
      <p:bldP spid="24632" grpId="0" animBg="1"/>
      <p:bldP spid="24633" grpId="0" animBg="1"/>
      <p:bldP spid="24634" grpId="0" animBg="1"/>
      <p:bldP spid="24635" grpId="0" animBg="1"/>
      <p:bldP spid="24636" grpId="0" animBg="1"/>
      <p:bldP spid="24637" grpId="0" animBg="1"/>
      <p:bldP spid="24638" grpId="0" animBg="1"/>
      <p:bldP spid="24639" grpId="0" animBg="1"/>
      <p:bldP spid="24640" grpId="0" animBg="1"/>
      <p:bldP spid="24641" grpId="0" animBg="1"/>
      <p:bldP spid="24642" grpId="0" animBg="1"/>
      <p:bldP spid="24643" grpId="0" animBg="1"/>
      <p:bldP spid="24644" grpId="0" animBg="1"/>
      <p:bldP spid="24645" grpId="0" animBg="1"/>
      <p:bldP spid="24646" grpId="0" animBg="1"/>
      <p:bldP spid="24647" grpId="0" animBg="1"/>
      <p:bldP spid="24648" grpId="0" animBg="1"/>
      <p:bldP spid="24649" grpId="0" animBg="1"/>
      <p:bldP spid="24650" grpId="0" animBg="1"/>
      <p:bldP spid="24651" grpId="0" animBg="1"/>
      <p:bldP spid="24652" grpId="0" animBg="1"/>
      <p:bldP spid="24653" grpId="0" animBg="1"/>
      <p:bldP spid="24654" grpId="0" animBg="1"/>
      <p:bldP spid="24655" grpId="0" animBg="1"/>
      <p:bldP spid="24656" grpId="0" animBg="1"/>
      <p:bldP spid="24657" grpId="0" animBg="1"/>
      <p:bldP spid="24658" grpId="0" animBg="1"/>
      <p:bldP spid="24659" grpId="0" animBg="1"/>
      <p:bldP spid="24660" grpId="0" animBg="1"/>
      <p:bldP spid="24661" grpId="0" animBg="1"/>
      <p:bldP spid="24662" grpId="0" animBg="1"/>
      <p:bldP spid="24663" grpId="0" animBg="1"/>
      <p:bldP spid="24664" grpId="0" animBg="1"/>
      <p:bldP spid="24665" grpId="0" animBg="1"/>
      <p:bldP spid="24666" grpId="0" animBg="1"/>
      <p:bldP spid="24667" grpId="0" animBg="1"/>
      <p:bldP spid="24667" grpId="1" animBg="1"/>
      <p:bldP spid="2466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66" name="Object 22"/>
          <p:cNvGraphicFramePr>
            <a:graphicFrameLocks noChangeAspect="1"/>
          </p:cNvGraphicFramePr>
          <p:nvPr/>
        </p:nvGraphicFramePr>
        <p:xfrm>
          <a:off x="2833688" y="1338263"/>
          <a:ext cx="3449637" cy="554037"/>
        </p:xfrm>
        <a:graphic>
          <a:graphicData uri="http://schemas.openxmlformats.org/presentationml/2006/ole">
            <mc:AlternateContent xmlns:mc="http://schemas.openxmlformats.org/markup-compatibility/2006">
              <mc:Choice xmlns:v="urn:schemas-microsoft-com:vml" Requires="v">
                <p:oleObj spid="_x0000_s31846" name="Equation" r:id="rId3" imgW="1168400" imgH="228600" progId="">
                  <p:embed/>
                </p:oleObj>
              </mc:Choice>
              <mc:Fallback>
                <p:oleObj name="Equation" r:id="rId3" imgW="1168400" imgH="228600"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688" y="1338263"/>
                        <a:ext cx="34496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1767" name="Object 23"/>
          <p:cNvGraphicFramePr>
            <a:graphicFrameLocks noChangeAspect="1"/>
          </p:cNvGraphicFramePr>
          <p:nvPr/>
        </p:nvGraphicFramePr>
        <p:xfrm>
          <a:off x="2835275" y="2435225"/>
          <a:ext cx="3449638" cy="554038"/>
        </p:xfrm>
        <a:graphic>
          <a:graphicData uri="http://schemas.openxmlformats.org/presentationml/2006/ole">
            <mc:AlternateContent xmlns:mc="http://schemas.openxmlformats.org/markup-compatibility/2006">
              <mc:Choice xmlns:v="urn:schemas-microsoft-com:vml" Requires="v">
                <p:oleObj spid="_x0000_s31847" name="Equation" r:id="rId5" imgW="1168400" imgH="228600" progId="">
                  <p:embed/>
                </p:oleObj>
              </mc:Choice>
              <mc:Fallback>
                <p:oleObj name="Equation" r:id="rId5" imgW="1168400" imgH="228600" progId="">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5275" y="2435225"/>
                        <a:ext cx="34496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1768" name="Object 24"/>
          <p:cNvGraphicFramePr>
            <a:graphicFrameLocks noChangeAspect="1"/>
          </p:cNvGraphicFramePr>
          <p:nvPr/>
        </p:nvGraphicFramePr>
        <p:xfrm>
          <a:off x="785813" y="465138"/>
          <a:ext cx="6824662" cy="615950"/>
        </p:xfrm>
        <a:graphic>
          <a:graphicData uri="http://schemas.openxmlformats.org/presentationml/2006/ole">
            <mc:AlternateContent xmlns:mc="http://schemas.openxmlformats.org/markup-compatibility/2006">
              <mc:Choice xmlns:v="urn:schemas-microsoft-com:vml" Requires="v">
                <p:oleObj spid="_x0000_s31848" name="Equation" r:id="rId7" imgW="2311400" imgH="254000" progId="">
                  <p:embed/>
                </p:oleObj>
              </mc:Choice>
              <mc:Fallback>
                <p:oleObj name="Equation" r:id="rId7" imgW="2311400" imgH="254000" progId="">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813" y="465138"/>
                        <a:ext cx="68246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1771" name="Line 11"/>
          <p:cNvSpPr>
            <a:spLocks noChangeShapeType="1"/>
          </p:cNvSpPr>
          <p:nvPr/>
        </p:nvSpPr>
        <p:spPr bwMode="auto">
          <a:xfrm>
            <a:off x="4075113" y="1030288"/>
            <a:ext cx="207962" cy="360362"/>
          </a:xfrm>
          <a:prstGeom prst="line">
            <a:avLst/>
          </a:prstGeom>
          <a:noFill/>
          <a:ln w="38100">
            <a:solidFill>
              <a:srgbClr val="0000FF"/>
            </a:solidFill>
            <a:round/>
            <a:headEnd type="triangle" w="med" len="med"/>
            <a:tailEnd/>
          </a:ln>
        </p:spPr>
        <p:txBody>
          <a:bodyPr/>
          <a:lstStyle/>
          <a:p>
            <a:endParaRPr lang="zh-CN" altLang="en-US"/>
          </a:p>
        </p:txBody>
      </p:sp>
      <p:sp>
        <p:nvSpPr>
          <p:cNvPr id="31772" name="Line 12"/>
          <p:cNvSpPr>
            <a:spLocks noChangeShapeType="1"/>
          </p:cNvSpPr>
          <p:nvPr/>
        </p:nvSpPr>
        <p:spPr bwMode="auto">
          <a:xfrm flipH="1">
            <a:off x="4703763" y="1030288"/>
            <a:ext cx="207962" cy="360362"/>
          </a:xfrm>
          <a:prstGeom prst="line">
            <a:avLst/>
          </a:prstGeom>
          <a:noFill/>
          <a:ln w="38100">
            <a:solidFill>
              <a:srgbClr val="0000FF"/>
            </a:solidFill>
            <a:round/>
            <a:headEnd type="triangle" w="med" len="med"/>
            <a:tailEnd/>
          </a:ln>
        </p:spPr>
        <p:txBody>
          <a:bodyPr/>
          <a:lstStyle/>
          <a:p>
            <a:endParaRPr lang="zh-CN" altLang="en-US"/>
          </a:p>
        </p:txBody>
      </p:sp>
      <p:sp>
        <p:nvSpPr>
          <p:cNvPr id="31773" name="Line 13"/>
          <p:cNvSpPr>
            <a:spLocks noChangeShapeType="1"/>
          </p:cNvSpPr>
          <p:nvPr/>
        </p:nvSpPr>
        <p:spPr bwMode="auto">
          <a:xfrm flipH="1" flipV="1">
            <a:off x="3536950" y="1030288"/>
            <a:ext cx="360363" cy="360362"/>
          </a:xfrm>
          <a:prstGeom prst="line">
            <a:avLst/>
          </a:prstGeom>
          <a:noFill/>
          <a:ln w="38100">
            <a:solidFill>
              <a:srgbClr val="0000FF"/>
            </a:solidFill>
            <a:round/>
            <a:headEnd/>
            <a:tailEnd type="triangle" w="med" len="med"/>
          </a:ln>
        </p:spPr>
        <p:txBody>
          <a:bodyPr/>
          <a:lstStyle/>
          <a:p>
            <a:endParaRPr lang="zh-CN" altLang="en-US"/>
          </a:p>
        </p:txBody>
      </p:sp>
      <p:sp>
        <p:nvSpPr>
          <p:cNvPr id="31774" name="Line 14"/>
          <p:cNvSpPr>
            <a:spLocks noChangeShapeType="1"/>
          </p:cNvSpPr>
          <p:nvPr/>
        </p:nvSpPr>
        <p:spPr bwMode="auto">
          <a:xfrm flipV="1">
            <a:off x="5048250" y="1030288"/>
            <a:ext cx="360363" cy="360362"/>
          </a:xfrm>
          <a:prstGeom prst="line">
            <a:avLst/>
          </a:prstGeom>
          <a:noFill/>
          <a:ln w="38100">
            <a:solidFill>
              <a:srgbClr val="0000FF"/>
            </a:solidFill>
            <a:round/>
            <a:headEnd/>
            <a:tailEnd type="triangle" w="med" len="med"/>
          </a:ln>
        </p:spPr>
        <p:txBody>
          <a:bodyPr/>
          <a:lstStyle/>
          <a:p>
            <a:endParaRPr lang="zh-CN" altLang="en-US"/>
          </a:p>
        </p:txBody>
      </p:sp>
      <p:sp>
        <p:nvSpPr>
          <p:cNvPr id="31775" name="Line 15"/>
          <p:cNvSpPr>
            <a:spLocks noChangeShapeType="1"/>
          </p:cNvSpPr>
          <p:nvPr/>
        </p:nvSpPr>
        <p:spPr bwMode="auto">
          <a:xfrm flipH="1" flipV="1">
            <a:off x="1938338" y="1030288"/>
            <a:ext cx="935037" cy="360362"/>
          </a:xfrm>
          <a:prstGeom prst="line">
            <a:avLst/>
          </a:prstGeom>
          <a:noFill/>
          <a:ln w="38100">
            <a:solidFill>
              <a:srgbClr val="0000FF"/>
            </a:solidFill>
            <a:round/>
            <a:headEnd/>
            <a:tailEnd type="triangle" w="med" len="med"/>
          </a:ln>
        </p:spPr>
        <p:txBody>
          <a:bodyPr/>
          <a:lstStyle/>
          <a:p>
            <a:endParaRPr lang="zh-CN" altLang="en-US"/>
          </a:p>
        </p:txBody>
      </p:sp>
      <p:sp>
        <p:nvSpPr>
          <p:cNvPr id="31776" name="Line 16"/>
          <p:cNvSpPr>
            <a:spLocks noChangeShapeType="1"/>
          </p:cNvSpPr>
          <p:nvPr/>
        </p:nvSpPr>
        <p:spPr bwMode="auto">
          <a:xfrm flipV="1">
            <a:off x="6115050" y="1030288"/>
            <a:ext cx="935038" cy="360362"/>
          </a:xfrm>
          <a:prstGeom prst="line">
            <a:avLst/>
          </a:prstGeom>
          <a:noFill/>
          <a:ln w="38100">
            <a:solidFill>
              <a:srgbClr val="0000FF"/>
            </a:solidFill>
            <a:round/>
            <a:headEnd/>
            <a:tailEnd type="triangle" w="med" len="med"/>
          </a:ln>
        </p:spPr>
        <p:txBody>
          <a:bodyPr/>
          <a:lstStyle/>
          <a:p>
            <a:endParaRPr lang="zh-CN" altLang="en-US"/>
          </a:p>
        </p:txBody>
      </p:sp>
      <p:graphicFrame>
        <p:nvGraphicFramePr>
          <p:cNvPr id="31769" name="Object 25"/>
          <p:cNvGraphicFramePr>
            <a:graphicFrameLocks noChangeAspect="1"/>
          </p:cNvGraphicFramePr>
          <p:nvPr/>
        </p:nvGraphicFramePr>
        <p:xfrm>
          <a:off x="766763" y="3244850"/>
          <a:ext cx="6862762" cy="615950"/>
        </p:xfrm>
        <a:graphic>
          <a:graphicData uri="http://schemas.openxmlformats.org/presentationml/2006/ole">
            <mc:AlternateContent xmlns:mc="http://schemas.openxmlformats.org/markup-compatibility/2006">
              <mc:Choice xmlns:v="urn:schemas-microsoft-com:vml" Requires="v">
                <p:oleObj spid="_x0000_s31849" name="Equation" r:id="rId9" imgW="2324100" imgH="254000" progId="">
                  <p:embed/>
                </p:oleObj>
              </mc:Choice>
              <mc:Fallback>
                <p:oleObj name="Equation" r:id="rId9" imgW="2324100" imgH="254000" progId="">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3" y="3244850"/>
                        <a:ext cx="68627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nvGrpSpPr>
          <p:cNvPr id="31777" name="Group 62"/>
          <p:cNvGrpSpPr>
            <a:grpSpLocks/>
          </p:cNvGrpSpPr>
          <p:nvPr/>
        </p:nvGrpSpPr>
        <p:grpSpPr bwMode="auto">
          <a:xfrm flipV="1">
            <a:off x="1938338" y="2936875"/>
            <a:ext cx="5111750" cy="360363"/>
            <a:chOff x="966" y="2840"/>
            <a:chExt cx="3220" cy="227"/>
          </a:xfrm>
        </p:grpSpPr>
        <p:sp>
          <p:nvSpPr>
            <p:cNvPr id="31784" name="Line 63"/>
            <p:cNvSpPr>
              <a:spLocks noChangeShapeType="1"/>
            </p:cNvSpPr>
            <p:nvPr/>
          </p:nvSpPr>
          <p:spPr bwMode="auto">
            <a:xfrm>
              <a:off x="2312" y="2840"/>
              <a:ext cx="131" cy="227"/>
            </a:xfrm>
            <a:prstGeom prst="line">
              <a:avLst/>
            </a:prstGeom>
            <a:noFill/>
            <a:ln w="38100">
              <a:solidFill>
                <a:srgbClr val="0000FF"/>
              </a:solidFill>
              <a:round/>
              <a:headEnd type="triangle" w="med" len="med"/>
              <a:tailEnd/>
            </a:ln>
          </p:spPr>
          <p:txBody>
            <a:bodyPr/>
            <a:lstStyle/>
            <a:p>
              <a:endParaRPr lang="zh-CN" altLang="en-US"/>
            </a:p>
          </p:txBody>
        </p:sp>
        <p:sp>
          <p:nvSpPr>
            <p:cNvPr id="31785" name="Line 64"/>
            <p:cNvSpPr>
              <a:spLocks noChangeShapeType="1"/>
            </p:cNvSpPr>
            <p:nvPr/>
          </p:nvSpPr>
          <p:spPr bwMode="auto">
            <a:xfrm flipH="1">
              <a:off x="2708" y="2840"/>
              <a:ext cx="131" cy="227"/>
            </a:xfrm>
            <a:prstGeom prst="line">
              <a:avLst/>
            </a:prstGeom>
            <a:noFill/>
            <a:ln w="38100">
              <a:solidFill>
                <a:srgbClr val="0000FF"/>
              </a:solidFill>
              <a:round/>
              <a:headEnd type="triangle" w="med" len="med"/>
              <a:tailEnd/>
            </a:ln>
          </p:spPr>
          <p:txBody>
            <a:bodyPr/>
            <a:lstStyle/>
            <a:p>
              <a:endParaRPr lang="zh-CN" altLang="en-US"/>
            </a:p>
          </p:txBody>
        </p:sp>
        <p:sp>
          <p:nvSpPr>
            <p:cNvPr id="31786" name="Line 65"/>
            <p:cNvSpPr>
              <a:spLocks noChangeShapeType="1"/>
            </p:cNvSpPr>
            <p:nvPr/>
          </p:nvSpPr>
          <p:spPr bwMode="auto">
            <a:xfrm flipH="1" flipV="1">
              <a:off x="1973" y="2840"/>
              <a:ext cx="227" cy="227"/>
            </a:xfrm>
            <a:prstGeom prst="line">
              <a:avLst/>
            </a:prstGeom>
            <a:noFill/>
            <a:ln w="38100">
              <a:solidFill>
                <a:srgbClr val="0000FF"/>
              </a:solidFill>
              <a:round/>
              <a:headEnd/>
              <a:tailEnd type="triangle" w="med" len="med"/>
            </a:ln>
          </p:spPr>
          <p:txBody>
            <a:bodyPr/>
            <a:lstStyle/>
            <a:p>
              <a:endParaRPr lang="zh-CN" altLang="en-US"/>
            </a:p>
          </p:txBody>
        </p:sp>
        <p:sp>
          <p:nvSpPr>
            <p:cNvPr id="31787" name="Line 66"/>
            <p:cNvSpPr>
              <a:spLocks noChangeShapeType="1"/>
            </p:cNvSpPr>
            <p:nvPr/>
          </p:nvSpPr>
          <p:spPr bwMode="auto">
            <a:xfrm flipV="1">
              <a:off x="2925" y="2840"/>
              <a:ext cx="227" cy="227"/>
            </a:xfrm>
            <a:prstGeom prst="line">
              <a:avLst/>
            </a:prstGeom>
            <a:noFill/>
            <a:ln w="38100">
              <a:solidFill>
                <a:srgbClr val="0000FF"/>
              </a:solidFill>
              <a:round/>
              <a:headEnd/>
              <a:tailEnd type="triangle" w="med" len="med"/>
            </a:ln>
          </p:spPr>
          <p:txBody>
            <a:bodyPr/>
            <a:lstStyle/>
            <a:p>
              <a:endParaRPr lang="zh-CN" altLang="en-US"/>
            </a:p>
          </p:txBody>
        </p:sp>
        <p:sp>
          <p:nvSpPr>
            <p:cNvPr id="31788" name="Line 67"/>
            <p:cNvSpPr>
              <a:spLocks noChangeShapeType="1"/>
            </p:cNvSpPr>
            <p:nvPr/>
          </p:nvSpPr>
          <p:spPr bwMode="auto">
            <a:xfrm flipH="1" flipV="1">
              <a:off x="966" y="2840"/>
              <a:ext cx="589" cy="227"/>
            </a:xfrm>
            <a:prstGeom prst="line">
              <a:avLst/>
            </a:prstGeom>
            <a:noFill/>
            <a:ln w="38100">
              <a:solidFill>
                <a:srgbClr val="0000FF"/>
              </a:solidFill>
              <a:round/>
              <a:headEnd/>
              <a:tailEnd type="triangle" w="med" len="med"/>
            </a:ln>
          </p:spPr>
          <p:txBody>
            <a:bodyPr/>
            <a:lstStyle/>
            <a:p>
              <a:endParaRPr lang="zh-CN" altLang="en-US"/>
            </a:p>
          </p:txBody>
        </p:sp>
        <p:sp>
          <p:nvSpPr>
            <p:cNvPr id="31789" name="Line 68"/>
            <p:cNvSpPr>
              <a:spLocks noChangeShapeType="1"/>
            </p:cNvSpPr>
            <p:nvPr/>
          </p:nvSpPr>
          <p:spPr bwMode="auto">
            <a:xfrm flipV="1">
              <a:off x="3597" y="2840"/>
              <a:ext cx="589" cy="227"/>
            </a:xfrm>
            <a:prstGeom prst="line">
              <a:avLst/>
            </a:prstGeom>
            <a:noFill/>
            <a:ln w="38100">
              <a:solidFill>
                <a:srgbClr val="0000FF"/>
              </a:solidFill>
              <a:round/>
              <a:headEnd/>
              <a:tailEnd type="triangle" w="med" len="med"/>
            </a:ln>
          </p:spPr>
          <p:txBody>
            <a:bodyPr/>
            <a:lstStyle/>
            <a:p>
              <a:endParaRPr lang="zh-CN" altLang="en-US"/>
            </a:p>
          </p:txBody>
        </p:sp>
      </p:grpSp>
      <p:sp>
        <p:nvSpPr>
          <p:cNvPr id="31778" name="AutoShape 69"/>
          <p:cNvSpPr>
            <a:spLocks noChangeArrowheads="1"/>
          </p:cNvSpPr>
          <p:nvPr/>
        </p:nvSpPr>
        <p:spPr bwMode="auto">
          <a:xfrm>
            <a:off x="4235450" y="1839913"/>
            <a:ext cx="647700" cy="647700"/>
          </a:xfrm>
          <a:prstGeom prst="downArrow">
            <a:avLst>
              <a:gd name="adj1" fmla="val 50000"/>
              <a:gd name="adj2" fmla="val 25000"/>
            </a:avLst>
          </a:prstGeom>
          <a:solidFill>
            <a:srgbClr val="FFFF66"/>
          </a:solidFill>
          <a:ln w="9525">
            <a:solidFill>
              <a:schemeClr val="tx1"/>
            </a:solidFill>
            <a:miter lim="800000"/>
            <a:headEnd/>
            <a:tailEnd/>
          </a:ln>
        </p:spPr>
        <p:txBody>
          <a:bodyPr vert="eaVert" wrap="none" anchor="ctr"/>
          <a:lstStyle/>
          <a:p>
            <a:endParaRPr lang="zh-CN" altLang="en-US">
              <a:solidFill>
                <a:srgbClr val="000000"/>
              </a:solidFill>
            </a:endParaRPr>
          </a:p>
        </p:txBody>
      </p:sp>
      <p:sp>
        <p:nvSpPr>
          <p:cNvPr id="35965" name="Rectangle 125"/>
          <p:cNvSpPr>
            <a:spLocks noChangeArrowheads="1"/>
          </p:cNvSpPr>
          <p:nvPr/>
        </p:nvSpPr>
        <p:spPr bwMode="auto">
          <a:xfrm>
            <a:off x="914400" y="3968750"/>
            <a:ext cx="6316663"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注意到除     外，其它元素的逆序数不改变</a:t>
            </a:r>
            <a:r>
              <a:rPr kumimoji="1" lang="en-US" altLang="zh-CN" sz="2400" b="1">
                <a:solidFill>
                  <a:srgbClr val="000000"/>
                </a:solidFill>
                <a:latin typeface="楷体_GB2312"/>
                <a:ea typeface="楷体_GB2312"/>
                <a:cs typeface="楷体_GB2312"/>
              </a:rPr>
              <a:t>.</a:t>
            </a:r>
          </a:p>
        </p:txBody>
      </p:sp>
      <p:graphicFrame>
        <p:nvGraphicFramePr>
          <p:cNvPr id="35966" name="Object 26"/>
          <p:cNvGraphicFramePr>
            <a:graphicFrameLocks noChangeAspect="1"/>
          </p:cNvGraphicFramePr>
          <p:nvPr/>
        </p:nvGraphicFramePr>
        <p:xfrm>
          <a:off x="2311400" y="3951288"/>
          <a:ext cx="647700" cy="493712"/>
        </p:xfrm>
        <a:graphic>
          <a:graphicData uri="http://schemas.openxmlformats.org/presentationml/2006/ole">
            <mc:AlternateContent xmlns:mc="http://schemas.openxmlformats.org/markup-compatibility/2006">
              <mc:Choice xmlns:v="urn:schemas-microsoft-com:vml" Requires="v">
                <p:oleObj spid="_x0000_s31850" name="Equation" r:id="rId11" imgW="205803" imgH="152458" progId="">
                  <p:embed/>
                </p:oleObj>
              </mc:Choice>
              <mc:Fallback>
                <p:oleObj name="Equation" r:id="rId11" imgW="205803" imgH="152458" progId="">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11400" y="3951288"/>
                        <a:ext cx="647700" cy="493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78" name="AutoShape 138"/>
          <p:cNvSpPr>
            <a:spLocks noChangeArrowheads="1"/>
          </p:cNvSpPr>
          <p:nvPr/>
        </p:nvSpPr>
        <p:spPr bwMode="auto">
          <a:xfrm>
            <a:off x="1417638" y="504825"/>
            <a:ext cx="2089150" cy="504825"/>
          </a:xfrm>
          <a:prstGeom prst="roundRect">
            <a:avLst>
              <a:gd name="adj" fmla="val 16667"/>
            </a:avLst>
          </a:prstGeom>
          <a:noFill/>
          <a:ln w="28575">
            <a:solidFill>
              <a:srgbClr val="33CC33"/>
            </a:solidFill>
            <a:round/>
            <a:headEnd/>
            <a:tailEnd/>
          </a:ln>
        </p:spPr>
        <p:txBody>
          <a:bodyPr wrap="none" anchor="ctr"/>
          <a:lstStyle/>
          <a:p>
            <a:endParaRPr lang="zh-CN" altLang="en-US">
              <a:solidFill>
                <a:srgbClr val="000000"/>
              </a:solidFill>
            </a:endParaRPr>
          </a:p>
        </p:txBody>
      </p:sp>
      <p:sp>
        <p:nvSpPr>
          <p:cNvPr id="35979" name="AutoShape 139"/>
          <p:cNvSpPr>
            <a:spLocks noChangeArrowheads="1"/>
          </p:cNvSpPr>
          <p:nvPr/>
        </p:nvSpPr>
        <p:spPr bwMode="auto">
          <a:xfrm>
            <a:off x="5349875" y="504825"/>
            <a:ext cx="2232025" cy="504825"/>
          </a:xfrm>
          <a:prstGeom prst="roundRect">
            <a:avLst>
              <a:gd name="adj" fmla="val 16667"/>
            </a:avLst>
          </a:prstGeom>
          <a:noFill/>
          <a:ln w="28575">
            <a:solidFill>
              <a:srgbClr val="33CC33"/>
            </a:solidFill>
            <a:round/>
            <a:headEnd/>
            <a:tailEnd/>
          </a:ln>
        </p:spPr>
        <p:txBody>
          <a:bodyPr wrap="none" anchor="ctr"/>
          <a:lstStyle/>
          <a:p>
            <a:endParaRPr lang="zh-CN" altLang="en-US">
              <a:solidFill>
                <a:srgbClr val="000000"/>
              </a:solidFill>
            </a:endParaRPr>
          </a:p>
        </p:txBody>
      </p:sp>
      <p:sp>
        <p:nvSpPr>
          <p:cNvPr id="35980" name="AutoShape 140"/>
          <p:cNvSpPr>
            <a:spLocks noChangeArrowheads="1"/>
          </p:cNvSpPr>
          <p:nvPr/>
        </p:nvSpPr>
        <p:spPr bwMode="auto">
          <a:xfrm>
            <a:off x="1417638" y="3313113"/>
            <a:ext cx="2089150" cy="504825"/>
          </a:xfrm>
          <a:prstGeom prst="roundRect">
            <a:avLst>
              <a:gd name="adj" fmla="val 16667"/>
            </a:avLst>
          </a:prstGeom>
          <a:noFill/>
          <a:ln w="28575">
            <a:solidFill>
              <a:srgbClr val="33CC33"/>
            </a:solidFill>
            <a:round/>
            <a:headEnd/>
            <a:tailEnd/>
          </a:ln>
        </p:spPr>
        <p:txBody>
          <a:bodyPr wrap="none" anchor="ctr"/>
          <a:lstStyle/>
          <a:p>
            <a:endParaRPr lang="zh-CN" altLang="en-US">
              <a:solidFill>
                <a:srgbClr val="000000"/>
              </a:solidFill>
            </a:endParaRPr>
          </a:p>
        </p:txBody>
      </p:sp>
      <p:sp>
        <p:nvSpPr>
          <p:cNvPr id="35981" name="AutoShape 141"/>
          <p:cNvSpPr>
            <a:spLocks noChangeArrowheads="1"/>
          </p:cNvSpPr>
          <p:nvPr/>
        </p:nvSpPr>
        <p:spPr bwMode="auto">
          <a:xfrm>
            <a:off x="5349875" y="3313113"/>
            <a:ext cx="2232025" cy="504825"/>
          </a:xfrm>
          <a:prstGeom prst="roundRect">
            <a:avLst>
              <a:gd name="adj" fmla="val 16667"/>
            </a:avLst>
          </a:prstGeom>
          <a:noFill/>
          <a:ln w="28575">
            <a:solidFill>
              <a:srgbClr val="33CC33"/>
            </a:solidFill>
            <a:round/>
            <a:headEnd/>
            <a:tailEnd/>
          </a:ln>
        </p:spPr>
        <p:txBody>
          <a:bodyPr wrap="none" anchor="ctr"/>
          <a:lstStyle/>
          <a:p>
            <a:endParaRPr lang="zh-CN" altLang="en-US">
              <a:solidFill>
                <a:srgbClr val="0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5978"/>
                                        </p:tgtEl>
                                        <p:attrNameLst>
                                          <p:attrName>style.visibility</p:attrName>
                                        </p:attrNameLst>
                                      </p:cBhvr>
                                      <p:to>
                                        <p:strVal val="visible"/>
                                      </p:to>
                                    </p:set>
                                    <p:animEffect transition="in" filter="wedge">
                                      <p:cBhvr>
                                        <p:cTn id="7" dur="2000"/>
                                        <p:tgtEl>
                                          <p:spTgt spid="35978"/>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35979"/>
                                        </p:tgtEl>
                                        <p:attrNameLst>
                                          <p:attrName>style.visibility</p:attrName>
                                        </p:attrNameLst>
                                      </p:cBhvr>
                                      <p:to>
                                        <p:strVal val="visible"/>
                                      </p:to>
                                    </p:set>
                                    <p:animEffect transition="in" filter="wedge">
                                      <p:cBhvr>
                                        <p:cTn id="10" dur="2000"/>
                                        <p:tgtEl>
                                          <p:spTgt spid="35979"/>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35980"/>
                                        </p:tgtEl>
                                        <p:attrNameLst>
                                          <p:attrName>style.visibility</p:attrName>
                                        </p:attrNameLst>
                                      </p:cBhvr>
                                      <p:to>
                                        <p:strVal val="visible"/>
                                      </p:to>
                                    </p:set>
                                    <p:animEffect transition="in" filter="wedge">
                                      <p:cBhvr>
                                        <p:cTn id="13" dur="2000"/>
                                        <p:tgtEl>
                                          <p:spTgt spid="35980"/>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35981"/>
                                        </p:tgtEl>
                                        <p:attrNameLst>
                                          <p:attrName>style.visibility</p:attrName>
                                        </p:attrNameLst>
                                      </p:cBhvr>
                                      <p:to>
                                        <p:strVal val="visible"/>
                                      </p:to>
                                    </p:set>
                                    <p:animEffect transition="in" filter="wedge">
                                      <p:cBhvr>
                                        <p:cTn id="16" dur="2000"/>
                                        <p:tgtEl>
                                          <p:spTgt spid="359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35966"/>
                                        </p:tgtEl>
                                        <p:attrNameLst>
                                          <p:attrName>style.visibility</p:attrName>
                                        </p:attrNameLst>
                                      </p:cBhvr>
                                      <p:to>
                                        <p:strVal val="visible"/>
                                      </p:to>
                                    </p:set>
                                    <p:animEffect transition="in" filter="blinds(horizontal)">
                                      <p:cBhvr>
                                        <p:cTn id="21" dur="500"/>
                                        <p:tgtEl>
                                          <p:spTgt spid="3596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5965"/>
                                        </p:tgtEl>
                                        <p:attrNameLst>
                                          <p:attrName>style.visibility</p:attrName>
                                        </p:attrNameLst>
                                      </p:cBhvr>
                                      <p:to>
                                        <p:strVal val="visible"/>
                                      </p:to>
                                    </p:set>
                                    <p:animEffect transition="in" filter="blinds(horizontal)">
                                      <p:cBhvr>
                                        <p:cTn id="24" dur="500"/>
                                        <p:tgtEl>
                                          <p:spTgt spid="35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65" grpId="0"/>
      <p:bldP spid="35978" grpId="0" animBg="1"/>
      <p:bldP spid="35979" grpId="0" animBg="1"/>
      <p:bldP spid="35980" grpId="0" animBg="1"/>
      <p:bldP spid="3598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818" name="Object 50"/>
          <p:cNvGraphicFramePr>
            <a:graphicFrameLocks noChangeAspect="1"/>
          </p:cNvGraphicFramePr>
          <p:nvPr/>
        </p:nvGraphicFramePr>
        <p:xfrm>
          <a:off x="2833688" y="1338263"/>
          <a:ext cx="3449637" cy="554037"/>
        </p:xfrm>
        <a:graphic>
          <a:graphicData uri="http://schemas.openxmlformats.org/presentationml/2006/ole">
            <mc:AlternateContent xmlns:mc="http://schemas.openxmlformats.org/markup-compatibility/2006">
              <mc:Choice xmlns:v="urn:schemas-microsoft-com:vml" Requires="v">
                <p:oleObj spid="_x0000_s33010" name="Equation" r:id="rId3" imgW="1168400" imgH="228600" progId="">
                  <p:embed/>
                </p:oleObj>
              </mc:Choice>
              <mc:Fallback>
                <p:oleObj name="Equation" r:id="rId3" imgW="1168400" imgH="228600" progId="">
                  <p:embed/>
                  <p:pic>
                    <p:nvPicPr>
                      <p:cNvPr id="0"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688" y="1338263"/>
                        <a:ext cx="34496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2819" name="Object 51"/>
          <p:cNvGraphicFramePr>
            <a:graphicFrameLocks noChangeAspect="1"/>
          </p:cNvGraphicFramePr>
          <p:nvPr/>
        </p:nvGraphicFramePr>
        <p:xfrm>
          <a:off x="2835275" y="2435225"/>
          <a:ext cx="3449638" cy="554038"/>
        </p:xfrm>
        <a:graphic>
          <a:graphicData uri="http://schemas.openxmlformats.org/presentationml/2006/ole">
            <mc:AlternateContent xmlns:mc="http://schemas.openxmlformats.org/markup-compatibility/2006">
              <mc:Choice xmlns:v="urn:schemas-microsoft-com:vml" Requires="v">
                <p:oleObj spid="_x0000_s33011" name="Equation" r:id="rId5" imgW="1168400" imgH="228600" progId="">
                  <p:embed/>
                </p:oleObj>
              </mc:Choice>
              <mc:Fallback>
                <p:oleObj name="Equation" r:id="rId5" imgW="1168400" imgH="228600" progId="">
                  <p:embed/>
                  <p:pic>
                    <p:nvPicPr>
                      <p:cNvPr id="0"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5275" y="2435225"/>
                        <a:ext cx="34496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2820" name="Object 52"/>
          <p:cNvGraphicFramePr>
            <a:graphicFrameLocks noChangeAspect="1"/>
          </p:cNvGraphicFramePr>
          <p:nvPr/>
        </p:nvGraphicFramePr>
        <p:xfrm>
          <a:off x="785813" y="465138"/>
          <a:ext cx="6824662" cy="615950"/>
        </p:xfrm>
        <a:graphic>
          <a:graphicData uri="http://schemas.openxmlformats.org/presentationml/2006/ole">
            <mc:AlternateContent xmlns:mc="http://schemas.openxmlformats.org/markup-compatibility/2006">
              <mc:Choice xmlns:v="urn:schemas-microsoft-com:vml" Requires="v">
                <p:oleObj spid="_x0000_s33012" name="Equation" r:id="rId7" imgW="2311400" imgH="254000" progId="">
                  <p:embed/>
                </p:oleObj>
              </mc:Choice>
              <mc:Fallback>
                <p:oleObj name="Equation" r:id="rId7" imgW="2311400" imgH="254000" progId="">
                  <p:embed/>
                  <p:pic>
                    <p:nvPicPr>
                      <p:cNvPr id="0" name="Picture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813" y="465138"/>
                        <a:ext cx="68246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2830" name="Line 5"/>
          <p:cNvSpPr>
            <a:spLocks noChangeShapeType="1"/>
          </p:cNvSpPr>
          <p:nvPr/>
        </p:nvSpPr>
        <p:spPr bwMode="auto">
          <a:xfrm>
            <a:off x="4075113" y="1030288"/>
            <a:ext cx="207962" cy="360362"/>
          </a:xfrm>
          <a:prstGeom prst="line">
            <a:avLst/>
          </a:prstGeom>
          <a:noFill/>
          <a:ln w="38100">
            <a:solidFill>
              <a:srgbClr val="0000FF"/>
            </a:solidFill>
            <a:round/>
            <a:headEnd type="triangle" w="med" len="med"/>
            <a:tailEnd/>
          </a:ln>
        </p:spPr>
        <p:txBody>
          <a:bodyPr/>
          <a:lstStyle/>
          <a:p>
            <a:endParaRPr lang="zh-CN" altLang="en-US"/>
          </a:p>
        </p:txBody>
      </p:sp>
      <p:sp>
        <p:nvSpPr>
          <p:cNvPr id="32831" name="Line 6"/>
          <p:cNvSpPr>
            <a:spLocks noChangeShapeType="1"/>
          </p:cNvSpPr>
          <p:nvPr/>
        </p:nvSpPr>
        <p:spPr bwMode="auto">
          <a:xfrm flipH="1">
            <a:off x="4703763" y="1030288"/>
            <a:ext cx="207962" cy="360362"/>
          </a:xfrm>
          <a:prstGeom prst="line">
            <a:avLst/>
          </a:prstGeom>
          <a:noFill/>
          <a:ln w="38100">
            <a:solidFill>
              <a:srgbClr val="0000FF"/>
            </a:solidFill>
            <a:round/>
            <a:headEnd type="triangle" w="med" len="med"/>
            <a:tailEnd/>
          </a:ln>
        </p:spPr>
        <p:txBody>
          <a:bodyPr/>
          <a:lstStyle/>
          <a:p>
            <a:endParaRPr lang="zh-CN" altLang="en-US"/>
          </a:p>
        </p:txBody>
      </p:sp>
      <p:sp>
        <p:nvSpPr>
          <p:cNvPr id="32832" name="Line 7"/>
          <p:cNvSpPr>
            <a:spLocks noChangeShapeType="1"/>
          </p:cNvSpPr>
          <p:nvPr/>
        </p:nvSpPr>
        <p:spPr bwMode="auto">
          <a:xfrm flipH="1" flipV="1">
            <a:off x="3536950" y="1030288"/>
            <a:ext cx="360363" cy="360362"/>
          </a:xfrm>
          <a:prstGeom prst="line">
            <a:avLst/>
          </a:prstGeom>
          <a:noFill/>
          <a:ln w="38100">
            <a:solidFill>
              <a:srgbClr val="0000FF"/>
            </a:solidFill>
            <a:round/>
            <a:headEnd/>
            <a:tailEnd type="triangle" w="med" len="med"/>
          </a:ln>
        </p:spPr>
        <p:txBody>
          <a:bodyPr/>
          <a:lstStyle/>
          <a:p>
            <a:endParaRPr lang="zh-CN" altLang="en-US"/>
          </a:p>
        </p:txBody>
      </p:sp>
      <p:sp>
        <p:nvSpPr>
          <p:cNvPr id="32833" name="Line 8"/>
          <p:cNvSpPr>
            <a:spLocks noChangeShapeType="1"/>
          </p:cNvSpPr>
          <p:nvPr/>
        </p:nvSpPr>
        <p:spPr bwMode="auto">
          <a:xfrm flipV="1">
            <a:off x="5048250" y="1030288"/>
            <a:ext cx="360363" cy="360362"/>
          </a:xfrm>
          <a:prstGeom prst="line">
            <a:avLst/>
          </a:prstGeom>
          <a:noFill/>
          <a:ln w="38100">
            <a:solidFill>
              <a:srgbClr val="0000FF"/>
            </a:solidFill>
            <a:round/>
            <a:headEnd/>
            <a:tailEnd type="triangle" w="med" len="med"/>
          </a:ln>
        </p:spPr>
        <p:txBody>
          <a:bodyPr/>
          <a:lstStyle/>
          <a:p>
            <a:endParaRPr lang="zh-CN" altLang="en-US"/>
          </a:p>
        </p:txBody>
      </p:sp>
      <p:sp>
        <p:nvSpPr>
          <p:cNvPr id="32834" name="Line 9"/>
          <p:cNvSpPr>
            <a:spLocks noChangeShapeType="1"/>
          </p:cNvSpPr>
          <p:nvPr/>
        </p:nvSpPr>
        <p:spPr bwMode="auto">
          <a:xfrm flipH="1" flipV="1">
            <a:off x="1938338" y="1030288"/>
            <a:ext cx="935037" cy="360362"/>
          </a:xfrm>
          <a:prstGeom prst="line">
            <a:avLst/>
          </a:prstGeom>
          <a:noFill/>
          <a:ln w="38100">
            <a:solidFill>
              <a:srgbClr val="0000FF"/>
            </a:solidFill>
            <a:round/>
            <a:headEnd/>
            <a:tailEnd type="triangle" w="med" len="med"/>
          </a:ln>
        </p:spPr>
        <p:txBody>
          <a:bodyPr/>
          <a:lstStyle/>
          <a:p>
            <a:endParaRPr lang="zh-CN" altLang="en-US"/>
          </a:p>
        </p:txBody>
      </p:sp>
      <p:sp>
        <p:nvSpPr>
          <p:cNvPr id="32835" name="Line 10"/>
          <p:cNvSpPr>
            <a:spLocks noChangeShapeType="1"/>
          </p:cNvSpPr>
          <p:nvPr/>
        </p:nvSpPr>
        <p:spPr bwMode="auto">
          <a:xfrm flipV="1">
            <a:off x="6115050" y="1030288"/>
            <a:ext cx="935038" cy="360362"/>
          </a:xfrm>
          <a:prstGeom prst="line">
            <a:avLst/>
          </a:prstGeom>
          <a:noFill/>
          <a:ln w="38100">
            <a:solidFill>
              <a:srgbClr val="0000FF"/>
            </a:solidFill>
            <a:round/>
            <a:headEnd/>
            <a:tailEnd type="triangle" w="med" len="med"/>
          </a:ln>
        </p:spPr>
        <p:txBody>
          <a:bodyPr/>
          <a:lstStyle/>
          <a:p>
            <a:endParaRPr lang="zh-CN" altLang="en-US"/>
          </a:p>
        </p:txBody>
      </p:sp>
      <p:graphicFrame>
        <p:nvGraphicFramePr>
          <p:cNvPr id="32821" name="Object 53"/>
          <p:cNvGraphicFramePr>
            <a:graphicFrameLocks noChangeAspect="1"/>
          </p:cNvGraphicFramePr>
          <p:nvPr/>
        </p:nvGraphicFramePr>
        <p:xfrm>
          <a:off x="766763" y="3244850"/>
          <a:ext cx="6862762" cy="615950"/>
        </p:xfrm>
        <a:graphic>
          <a:graphicData uri="http://schemas.openxmlformats.org/presentationml/2006/ole">
            <mc:AlternateContent xmlns:mc="http://schemas.openxmlformats.org/markup-compatibility/2006">
              <mc:Choice xmlns:v="urn:schemas-microsoft-com:vml" Requires="v">
                <p:oleObj spid="_x0000_s33013" name="Equation" r:id="rId9" imgW="2324100" imgH="254000" progId="">
                  <p:embed/>
                </p:oleObj>
              </mc:Choice>
              <mc:Fallback>
                <p:oleObj name="Equation" r:id="rId9" imgW="2324100" imgH="254000" progId="">
                  <p:embed/>
                  <p:pic>
                    <p:nvPicPr>
                      <p:cNvPr id="0" name="Picture 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3" y="3244850"/>
                        <a:ext cx="68627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nvGrpSpPr>
          <p:cNvPr id="32836" name="Group 12"/>
          <p:cNvGrpSpPr>
            <a:grpSpLocks/>
          </p:cNvGrpSpPr>
          <p:nvPr/>
        </p:nvGrpSpPr>
        <p:grpSpPr bwMode="auto">
          <a:xfrm flipV="1">
            <a:off x="1938338" y="2936875"/>
            <a:ext cx="5111750" cy="360363"/>
            <a:chOff x="966" y="2840"/>
            <a:chExt cx="3220" cy="227"/>
          </a:xfrm>
        </p:grpSpPr>
        <p:sp>
          <p:nvSpPr>
            <p:cNvPr id="32841" name="Line 13"/>
            <p:cNvSpPr>
              <a:spLocks noChangeShapeType="1"/>
            </p:cNvSpPr>
            <p:nvPr/>
          </p:nvSpPr>
          <p:spPr bwMode="auto">
            <a:xfrm>
              <a:off x="2312" y="2840"/>
              <a:ext cx="131" cy="227"/>
            </a:xfrm>
            <a:prstGeom prst="line">
              <a:avLst/>
            </a:prstGeom>
            <a:noFill/>
            <a:ln w="38100">
              <a:solidFill>
                <a:srgbClr val="0000FF"/>
              </a:solidFill>
              <a:round/>
              <a:headEnd type="triangle" w="med" len="med"/>
              <a:tailEnd/>
            </a:ln>
          </p:spPr>
          <p:txBody>
            <a:bodyPr/>
            <a:lstStyle/>
            <a:p>
              <a:endParaRPr lang="zh-CN" altLang="en-US"/>
            </a:p>
          </p:txBody>
        </p:sp>
        <p:sp>
          <p:nvSpPr>
            <p:cNvPr id="32842" name="Line 14"/>
            <p:cNvSpPr>
              <a:spLocks noChangeShapeType="1"/>
            </p:cNvSpPr>
            <p:nvPr/>
          </p:nvSpPr>
          <p:spPr bwMode="auto">
            <a:xfrm flipH="1">
              <a:off x="2708" y="2840"/>
              <a:ext cx="131" cy="227"/>
            </a:xfrm>
            <a:prstGeom prst="line">
              <a:avLst/>
            </a:prstGeom>
            <a:noFill/>
            <a:ln w="38100">
              <a:solidFill>
                <a:srgbClr val="0000FF"/>
              </a:solidFill>
              <a:round/>
              <a:headEnd type="triangle" w="med" len="med"/>
              <a:tailEnd/>
            </a:ln>
          </p:spPr>
          <p:txBody>
            <a:bodyPr/>
            <a:lstStyle/>
            <a:p>
              <a:endParaRPr lang="zh-CN" altLang="en-US"/>
            </a:p>
          </p:txBody>
        </p:sp>
        <p:sp>
          <p:nvSpPr>
            <p:cNvPr id="32843" name="Line 15"/>
            <p:cNvSpPr>
              <a:spLocks noChangeShapeType="1"/>
            </p:cNvSpPr>
            <p:nvPr/>
          </p:nvSpPr>
          <p:spPr bwMode="auto">
            <a:xfrm flipH="1" flipV="1">
              <a:off x="1973" y="2840"/>
              <a:ext cx="227" cy="227"/>
            </a:xfrm>
            <a:prstGeom prst="line">
              <a:avLst/>
            </a:prstGeom>
            <a:noFill/>
            <a:ln w="38100">
              <a:solidFill>
                <a:srgbClr val="0000FF"/>
              </a:solidFill>
              <a:round/>
              <a:headEnd/>
              <a:tailEnd type="triangle" w="med" len="med"/>
            </a:ln>
          </p:spPr>
          <p:txBody>
            <a:bodyPr/>
            <a:lstStyle/>
            <a:p>
              <a:endParaRPr lang="zh-CN" altLang="en-US"/>
            </a:p>
          </p:txBody>
        </p:sp>
        <p:sp>
          <p:nvSpPr>
            <p:cNvPr id="32844" name="Line 16"/>
            <p:cNvSpPr>
              <a:spLocks noChangeShapeType="1"/>
            </p:cNvSpPr>
            <p:nvPr/>
          </p:nvSpPr>
          <p:spPr bwMode="auto">
            <a:xfrm flipV="1">
              <a:off x="2925" y="2840"/>
              <a:ext cx="227" cy="227"/>
            </a:xfrm>
            <a:prstGeom prst="line">
              <a:avLst/>
            </a:prstGeom>
            <a:noFill/>
            <a:ln w="38100">
              <a:solidFill>
                <a:srgbClr val="0000FF"/>
              </a:solidFill>
              <a:round/>
              <a:headEnd/>
              <a:tailEnd type="triangle" w="med" len="med"/>
            </a:ln>
          </p:spPr>
          <p:txBody>
            <a:bodyPr/>
            <a:lstStyle/>
            <a:p>
              <a:endParaRPr lang="zh-CN" altLang="en-US"/>
            </a:p>
          </p:txBody>
        </p:sp>
        <p:sp>
          <p:nvSpPr>
            <p:cNvPr id="32845" name="Line 17"/>
            <p:cNvSpPr>
              <a:spLocks noChangeShapeType="1"/>
            </p:cNvSpPr>
            <p:nvPr/>
          </p:nvSpPr>
          <p:spPr bwMode="auto">
            <a:xfrm flipH="1" flipV="1">
              <a:off x="966" y="2840"/>
              <a:ext cx="589" cy="227"/>
            </a:xfrm>
            <a:prstGeom prst="line">
              <a:avLst/>
            </a:prstGeom>
            <a:noFill/>
            <a:ln w="38100">
              <a:solidFill>
                <a:srgbClr val="0000FF"/>
              </a:solidFill>
              <a:round/>
              <a:headEnd/>
              <a:tailEnd type="triangle" w="med" len="med"/>
            </a:ln>
          </p:spPr>
          <p:txBody>
            <a:bodyPr/>
            <a:lstStyle/>
            <a:p>
              <a:endParaRPr lang="zh-CN" altLang="en-US"/>
            </a:p>
          </p:txBody>
        </p:sp>
        <p:sp>
          <p:nvSpPr>
            <p:cNvPr id="32846" name="Line 18"/>
            <p:cNvSpPr>
              <a:spLocks noChangeShapeType="1"/>
            </p:cNvSpPr>
            <p:nvPr/>
          </p:nvSpPr>
          <p:spPr bwMode="auto">
            <a:xfrm flipV="1">
              <a:off x="3597" y="2840"/>
              <a:ext cx="589" cy="227"/>
            </a:xfrm>
            <a:prstGeom prst="line">
              <a:avLst/>
            </a:prstGeom>
            <a:noFill/>
            <a:ln w="38100">
              <a:solidFill>
                <a:srgbClr val="0000FF"/>
              </a:solidFill>
              <a:round/>
              <a:headEnd/>
              <a:tailEnd type="triangle" w="med" len="med"/>
            </a:ln>
          </p:spPr>
          <p:txBody>
            <a:bodyPr/>
            <a:lstStyle/>
            <a:p>
              <a:endParaRPr lang="zh-CN" altLang="en-US"/>
            </a:p>
          </p:txBody>
        </p:sp>
      </p:grpSp>
      <p:sp>
        <p:nvSpPr>
          <p:cNvPr id="32837" name="AutoShape 19"/>
          <p:cNvSpPr>
            <a:spLocks noChangeArrowheads="1"/>
          </p:cNvSpPr>
          <p:nvPr/>
        </p:nvSpPr>
        <p:spPr bwMode="auto">
          <a:xfrm>
            <a:off x="4235450" y="1839913"/>
            <a:ext cx="647700" cy="647700"/>
          </a:xfrm>
          <a:prstGeom prst="downArrow">
            <a:avLst>
              <a:gd name="adj1" fmla="val 50000"/>
              <a:gd name="adj2" fmla="val 25000"/>
            </a:avLst>
          </a:prstGeom>
          <a:solidFill>
            <a:srgbClr val="FFFF66"/>
          </a:solidFill>
          <a:ln w="9525">
            <a:solidFill>
              <a:schemeClr val="tx1"/>
            </a:solidFill>
            <a:miter lim="800000"/>
            <a:headEnd/>
            <a:tailEnd/>
          </a:ln>
        </p:spPr>
        <p:txBody>
          <a:bodyPr vert="eaVert" wrap="none" anchor="ctr"/>
          <a:lstStyle/>
          <a:p>
            <a:endParaRPr lang="zh-CN" altLang="en-US">
              <a:solidFill>
                <a:srgbClr val="000000"/>
              </a:solidFill>
            </a:endParaRPr>
          </a:p>
        </p:txBody>
      </p:sp>
      <p:sp>
        <p:nvSpPr>
          <p:cNvPr id="37917" name="Text Box 29"/>
          <p:cNvSpPr txBox="1">
            <a:spLocks noChangeArrowheads="1"/>
          </p:cNvSpPr>
          <p:nvPr/>
        </p:nvSpPr>
        <p:spPr bwMode="auto">
          <a:xfrm>
            <a:off x="579438" y="4602163"/>
            <a:ext cx="67373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当      时，         ，       ，         </a:t>
            </a:r>
            <a:r>
              <a:rPr kumimoji="1" lang="en-US" altLang="zh-CN" sz="2400" b="1">
                <a:solidFill>
                  <a:srgbClr val="000000"/>
                </a:solidFill>
                <a:latin typeface="楷体_GB2312"/>
                <a:ea typeface="楷体_GB2312"/>
                <a:cs typeface="楷体_GB2312"/>
              </a:rPr>
              <a:t>. </a:t>
            </a:r>
          </a:p>
        </p:txBody>
      </p:sp>
      <p:graphicFrame>
        <p:nvGraphicFramePr>
          <p:cNvPr id="37918" name="Object 54"/>
          <p:cNvGraphicFramePr>
            <a:graphicFrameLocks noChangeAspect="1"/>
          </p:cNvGraphicFramePr>
          <p:nvPr/>
        </p:nvGraphicFramePr>
        <p:xfrm>
          <a:off x="1009650" y="4645025"/>
          <a:ext cx="781050" cy="390525"/>
        </p:xfrm>
        <a:graphic>
          <a:graphicData uri="http://schemas.openxmlformats.org/presentationml/2006/ole">
            <mc:AlternateContent xmlns:mc="http://schemas.openxmlformats.org/markup-compatibility/2006">
              <mc:Choice xmlns:v="urn:schemas-microsoft-com:vml" Requires="v">
                <p:oleObj spid="_x0000_s33014" name="Equation" r:id="rId11" imgW="355138" imgH="177569" progId="">
                  <p:embed/>
                </p:oleObj>
              </mc:Choice>
              <mc:Fallback>
                <p:oleObj name="Equation" r:id="rId11" imgW="355138" imgH="177569" progId="">
                  <p:embed/>
                  <p:pic>
                    <p:nvPicPr>
                      <p:cNvPr id="0" name="Picture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9650" y="4645025"/>
                        <a:ext cx="781050"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22" name="Rectangle 34"/>
          <p:cNvSpPr>
            <a:spLocks noChangeArrowheads="1"/>
          </p:cNvSpPr>
          <p:nvPr/>
        </p:nvSpPr>
        <p:spPr bwMode="auto">
          <a:xfrm>
            <a:off x="581025" y="5272088"/>
            <a:ext cx="67373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当      时，      ，          ，         </a:t>
            </a:r>
            <a:r>
              <a:rPr kumimoji="1" lang="en-US" altLang="zh-CN" sz="2400" b="1">
                <a:solidFill>
                  <a:srgbClr val="000000"/>
                </a:solidFill>
                <a:latin typeface="楷体_GB2312"/>
                <a:ea typeface="楷体_GB2312"/>
                <a:cs typeface="楷体_GB2312"/>
              </a:rPr>
              <a:t>. </a:t>
            </a:r>
          </a:p>
        </p:txBody>
      </p:sp>
      <p:graphicFrame>
        <p:nvGraphicFramePr>
          <p:cNvPr id="37923" name="Object 55"/>
          <p:cNvGraphicFramePr>
            <a:graphicFrameLocks noChangeAspect="1"/>
          </p:cNvGraphicFramePr>
          <p:nvPr/>
        </p:nvGraphicFramePr>
        <p:xfrm>
          <a:off x="1023938" y="5329238"/>
          <a:ext cx="781050" cy="390525"/>
        </p:xfrm>
        <a:graphic>
          <a:graphicData uri="http://schemas.openxmlformats.org/presentationml/2006/ole">
            <mc:AlternateContent xmlns:mc="http://schemas.openxmlformats.org/markup-compatibility/2006">
              <mc:Choice xmlns:v="urn:schemas-microsoft-com:vml" Requires="v">
                <p:oleObj spid="_x0000_s33015" name="Equation" r:id="rId13" imgW="355138" imgH="177569" progId="">
                  <p:embed/>
                </p:oleObj>
              </mc:Choice>
              <mc:Fallback>
                <p:oleObj name="Equation" r:id="rId13" imgW="355138" imgH="177569" progId="">
                  <p:embed/>
                  <p:pic>
                    <p:nvPicPr>
                      <p:cNvPr id="0" name="Picture 5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3938" y="5329238"/>
                        <a:ext cx="781050"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24" name="Text Box 36"/>
          <p:cNvSpPr txBox="1">
            <a:spLocks noChangeArrowheads="1"/>
          </p:cNvSpPr>
          <p:nvPr/>
        </p:nvSpPr>
        <p:spPr bwMode="auto">
          <a:xfrm>
            <a:off x="584200" y="5942013"/>
            <a:ext cx="47561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因此相邻对换改变排列的奇偶性</a:t>
            </a:r>
            <a:r>
              <a:rPr kumimoji="1" lang="en-US" altLang="zh-CN" sz="2400" b="1">
                <a:solidFill>
                  <a:srgbClr val="000000"/>
                </a:solidFill>
                <a:latin typeface="楷体_GB2312"/>
                <a:ea typeface="楷体_GB2312"/>
                <a:cs typeface="楷体_GB2312"/>
              </a:rPr>
              <a:t>. </a:t>
            </a:r>
          </a:p>
        </p:txBody>
      </p:sp>
      <p:graphicFrame>
        <p:nvGraphicFramePr>
          <p:cNvPr id="37929" name="Object 56"/>
          <p:cNvGraphicFramePr>
            <a:graphicFrameLocks noChangeAspect="1"/>
          </p:cNvGraphicFramePr>
          <p:nvPr/>
        </p:nvGraphicFramePr>
        <p:xfrm>
          <a:off x="2397125" y="4587875"/>
          <a:ext cx="1395413" cy="503238"/>
        </p:xfrm>
        <a:graphic>
          <a:graphicData uri="http://schemas.openxmlformats.org/presentationml/2006/ole">
            <mc:AlternateContent xmlns:mc="http://schemas.openxmlformats.org/markup-compatibility/2006">
              <mc:Choice xmlns:v="urn:schemas-microsoft-com:vml" Requires="v">
                <p:oleObj spid="_x0000_s33016" name="Equation" r:id="rId15" imgW="634725" imgH="228501" progId="">
                  <p:embed/>
                </p:oleObj>
              </mc:Choice>
              <mc:Fallback>
                <p:oleObj name="Equation" r:id="rId15" imgW="634725" imgH="228501" progId="">
                  <p:embed/>
                  <p:pic>
                    <p:nvPicPr>
                      <p:cNvPr id="0" name="Picture 5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97125" y="4587875"/>
                        <a:ext cx="13954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7930" name="Object 57"/>
          <p:cNvGraphicFramePr>
            <a:graphicFrameLocks noChangeAspect="1"/>
          </p:cNvGraphicFramePr>
          <p:nvPr/>
        </p:nvGraphicFramePr>
        <p:xfrm>
          <a:off x="4179888" y="4587875"/>
          <a:ext cx="893762" cy="503238"/>
        </p:xfrm>
        <a:graphic>
          <a:graphicData uri="http://schemas.openxmlformats.org/presentationml/2006/ole">
            <mc:AlternateContent xmlns:mc="http://schemas.openxmlformats.org/markup-compatibility/2006">
              <mc:Choice xmlns:v="urn:schemas-microsoft-com:vml" Requires="v">
                <p:oleObj spid="_x0000_s33017" name="Equation" r:id="rId17" imgW="406224" imgH="228501" progId="">
                  <p:embed/>
                </p:oleObj>
              </mc:Choice>
              <mc:Fallback>
                <p:oleObj name="Equation" r:id="rId17" imgW="406224" imgH="228501" progId="">
                  <p:embed/>
                  <p:pic>
                    <p:nvPicPr>
                      <p:cNvPr id="0" name="Picture 5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79888" y="4587875"/>
                        <a:ext cx="8937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7931" name="Object 58"/>
          <p:cNvGraphicFramePr>
            <a:graphicFrameLocks noChangeAspect="1"/>
          </p:cNvGraphicFramePr>
          <p:nvPr/>
        </p:nvGraphicFramePr>
        <p:xfrm>
          <a:off x="2397125" y="5272088"/>
          <a:ext cx="922338" cy="503237"/>
        </p:xfrm>
        <a:graphic>
          <a:graphicData uri="http://schemas.openxmlformats.org/presentationml/2006/ole">
            <mc:AlternateContent xmlns:mc="http://schemas.openxmlformats.org/markup-compatibility/2006">
              <mc:Choice xmlns:v="urn:schemas-microsoft-com:vml" Requires="v">
                <p:oleObj spid="_x0000_s33018" name="Equation" r:id="rId19" imgW="419100" imgH="228600" progId="">
                  <p:embed/>
                </p:oleObj>
              </mc:Choice>
              <mc:Fallback>
                <p:oleObj name="Equation" r:id="rId19" imgW="419100" imgH="228600" progId="">
                  <p:embed/>
                  <p:pic>
                    <p:nvPicPr>
                      <p:cNvPr id="0" name="Picture 5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97125" y="5272088"/>
                        <a:ext cx="922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7932" name="Object 59"/>
          <p:cNvGraphicFramePr>
            <a:graphicFrameLocks noChangeAspect="1"/>
          </p:cNvGraphicFramePr>
          <p:nvPr/>
        </p:nvGraphicFramePr>
        <p:xfrm>
          <a:off x="3705225" y="5272088"/>
          <a:ext cx="1368425" cy="503237"/>
        </p:xfrm>
        <a:graphic>
          <a:graphicData uri="http://schemas.openxmlformats.org/presentationml/2006/ole">
            <mc:AlternateContent xmlns:mc="http://schemas.openxmlformats.org/markup-compatibility/2006">
              <mc:Choice xmlns:v="urn:schemas-microsoft-com:vml" Requires="v">
                <p:oleObj spid="_x0000_s33019" name="Equation" r:id="rId21" imgW="622030" imgH="228501" progId="">
                  <p:embed/>
                </p:oleObj>
              </mc:Choice>
              <mc:Fallback>
                <p:oleObj name="Equation" r:id="rId21" imgW="622030" imgH="228501" progId="">
                  <p:embed/>
                  <p:pic>
                    <p:nvPicPr>
                      <p:cNvPr id="0" name="Picture 5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05225" y="5272088"/>
                        <a:ext cx="13684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7933" name="Object 60"/>
          <p:cNvGraphicFramePr>
            <a:graphicFrameLocks noChangeAspect="1"/>
          </p:cNvGraphicFramePr>
          <p:nvPr/>
        </p:nvGraphicFramePr>
        <p:xfrm>
          <a:off x="5580063" y="4645025"/>
          <a:ext cx="1171575" cy="390525"/>
        </p:xfrm>
        <a:graphic>
          <a:graphicData uri="http://schemas.openxmlformats.org/presentationml/2006/ole">
            <mc:AlternateContent xmlns:mc="http://schemas.openxmlformats.org/markup-compatibility/2006">
              <mc:Choice xmlns:v="urn:schemas-microsoft-com:vml" Requires="v">
                <p:oleObj spid="_x0000_s33020" name="Equation" r:id="rId23" imgW="532937" imgH="177646" progId="">
                  <p:embed/>
                </p:oleObj>
              </mc:Choice>
              <mc:Fallback>
                <p:oleObj name="Equation" r:id="rId23" imgW="532937" imgH="177646" progId="">
                  <p:embed/>
                  <p:pic>
                    <p:nvPicPr>
                      <p:cNvPr id="0" name="Picture 6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0063" y="4645025"/>
                        <a:ext cx="11715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7934" name="Object 61"/>
          <p:cNvGraphicFramePr>
            <a:graphicFrameLocks noChangeAspect="1"/>
          </p:cNvGraphicFramePr>
          <p:nvPr/>
        </p:nvGraphicFramePr>
        <p:xfrm>
          <a:off x="5580063" y="5327650"/>
          <a:ext cx="1171575" cy="390525"/>
        </p:xfrm>
        <a:graphic>
          <a:graphicData uri="http://schemas.openxmlformats.org/presentationml/2006/ole">
            <mc:AlternateContent xmlns:mc="http://schemas.openxmlformats.org/markup-compatibility/2006">
              <mc:Choice xmlns:v="urn:schemas-microsoft-com:vml" Requires="v">
                <p:oleObj spid="_x0000_s33021" name="Equation" r:id="rId25" imgW="532937" imgH="177646" progId="">
                  <p:embed/>
                </p:oleObj>
              </mc:Choice>
              <mc:Fallback>
                <p:oleObj name="Equation" r:id="rId25" imgW="532937" imgH="177646" progId="">
                  <p:embed/>
                  <p:pic>
                    <p:nvPicPr>
                      <p:cNvPr id="0" name="Picture 6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80063" y="5327650"/>
                        <a:ext cx="11715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animEffect transition="in" filter="blinds(horizontal)">
                                      <p:cBhvr>
                                        <p:cTn id="7" dur="500"/>
                                        <p:tgtEl>
                                          <p:spTgt spid="379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917"/>
                                        </p:tgtEl>
                                        <p:attrNameLst>
                                          <p:attrName>style.visibility</p:attrName>
                                        </p:attrNameLst>
                                      </p:cBhvr>
                                      <p:to>
                                        <p:strVal val="visible"/>
                                      </p:to>
                                    </p:set>
                                    <p:animEffect transition="in" filter="blinds(horizontal)">
                                      <p:cBhvr>
                                        <p:cTn id="10" dur="500"/>
                                        <p:tgtEl>
                                          <p:spTgt spid="3791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nodeType="clickEffect">
                                  <p:stCondLst>
                                    <p:cond delay="0"/>
                                  </p:stCondLst>
                                  <p:childTnLst>
                                    <p:set>
                                      <p:cBhvr>
                                        <p:cTn id="14" dur="1" fill="hold">
                                          <p:stCondLst>
                                            <p:cond delay="0"/>
                                          </p:stCondLst>
                                        </p:cTn>
                                        <p:tgtEl>
                                          <p:spTgt spid="37929"/>
                                        </p:tgtEl>
                                        <p:attrNameLst>
                                          <p:attrName>style.visibility</p:attrName>
                                        </p:attrNameLst>
                                      </p:cBhvr>
                                      <p:to>
                                        <p:strVal val="visible"/>
                                      </p:to>
                                    </p:set>
                                    <p:anim calcmode="lin" valueType="num">
                                      <p:cBhvr>
                                        <p:cTn id="15" dur="500" fill="hold"/>
                                        <p:tgtEl>
                                          <p:spTgt spid="37929"/>
                                        </p:tgtEl>
                                        <p:attrNameLst>
                                          <p:attrName>ppt_w</p:attrName>
                                        </p:attrNameLst>
                                      </p:cBhvr>
                                      <p:tavLst>
                                        <p:tav tm="0">
                                          <p:val>
                                            <p:fltVal val="0"/>
                                          </p:val>
                                        </p:tav>
                                        <p:tav tm="100000">
                                          <p:val>
                                            <p:strVal val="#ppt_w"/>
                                          </p:val>
                                        </p:tav>
                                      </p:tavLst>
                                    </p:anim>
                                    <p:anim calcmode="lin" valueType="num">
                                      <p:cBhvr>
                                        <p:cTn id="16" dur="500" fill="hold"/>
                                        <p:tgtEl>
                                          <p:spTgt spid="37929"/>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nodeType="clickEffect">
                                  <p:stCondLst>
                                    <p:cond delay="0"/>
                                  </p:stCondLst>
                                  <p:childTnLst>
                                    <p:set>
                                      <p:cBhvr>
                                        <p:cTn id="20" dur="1" fill="hold">
                                          <p:stCondLst>
                                            <p:cond delay="0"/>
                                          </p:stCondLst>
                                        </p:cTn>
                                        <p:tgtEl>
                                          <p:spTgt spid="37930"/>
                                        </p:tgtEl>
                                        <p:attrNameLst>
                                          <p:attrName>style.visibility</p:attrName>
                                        </p:attrNameLst>
                                      </p:cBhvr>
                                      <p:to>
                                        <p:strVal val="visible"/>
                                      </p:to>
                                    </p:set>
                                    <p:anim calcmode="lin" valueType="num">
                                      <p:cBhvr>
                                        <p:cTn id="21" dur="500" fill="hold"/>
                                        <p:tgtEl>
                                          <p:spTgt spid="37930"/>
                                        </p:tgtEl>
                                        <p:attrNameLst>
                                          <p:attrName>ppt_w</p:attrName>
                                        </p:attrNameLst>
                                      </p:cBhvr>
                                      <p:tavLst>
                                        <p:tav tm="0">
                                          <p:val>
                                            <p:fltVal val="0"/>
                                          </p:val>
                                        </p:tav>
                                        <p:tav tm="100000">
                                          <p:val>
                                            <p:strVal val="#ppt_w"/>
                                          </p:val>
                                        </p:tav>
                                      </p:tavLst>
                                    </p:anim>
                                    <p:anim calcmode="lin" valueType="num">
                                      <p:cBhvr>
                                        <p:cTn id="22" dur="500" fill="hold"/>
                                        <p:tgtEl>
                                          <p:spTgt spid="37930"/>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0" fill="hold" nodeType="clickEffect">
                                  <p:stCondLst>
                                    <p:cond delay="0"/>
                                  </p:stCondLst>
                                  <p:childTnLst>
                                    <p:set>
                                      <p:cBhvr>
                                        <p:cTn id="26" dur="1" fill="hold">
                                          <p:stCondLst>
                                            <p:cond delay="0"/>
                                          </p:stCondLst>
                                        </p:cTn>
                                        <p:tgtEl>
                                          <p:spTgt spid="37933"/>
                                        </p:tgtEl>
                                        <p:attrNameLst>
                                          <p:attrName>style.visibility</p:attrName>
                                        </p:attrNameLst>
                                      </p:cBhvr>
                                      <p:to>
                                        <p:strVal val="visible"/>
                                      </p:to>
                                    </p:set>
                                    <p:anim calcmode="lin" valueType="num">
                                      <p:cBhvr>
                                        <p:cTn id="27" dur="500" fill="hold"/>
                                        <p:tgtEl>
                                          <p:spTgt spid="37933"/>
                                        </p:tgtEl>
                                        <p:attrNameLst>
                                          <p:attrName>ppt_w</p:attrName>
                                        </p:attrNameLst>
                                      </p:cBhvr>
                                      <p:tavLst>
                                        <p:tav tm="0">
                                          <p:val>
                                            <p:fltVal val="0"/>
                                          </p:val>
                                        </p:tav>
                                        <p:tav tm="100000">
                                          <p:val>
                                            <p:strVal val="#ppt_w"/>
                                          </p:val>
                                        </p:tav>
                                      </p:tavLst>
                                    </p:anim>
                                    <p:anim calcmode="lin" valueType="num">
                                      <p:cBhvr>
                                        <p:cTn id="28" dur="500" fill="hold"/>
                                        <p:tgtEl>
                                          <p:spTgt spid="37933"/>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37923"/>
                                        </p:tgtEl>
                                        <p:attrNameLst>
                                          <p:attrName>style.visibility</p:attrName>
                                        </p:attrNameLst>
                                      </p:cBhvr>
                                      <p:to>
                                        <p:strVal val="visible"/>
                                      </p:to>
                                    </p:set>
                                    <p:animEffect transition="in" filter="blinds(horizontal)">
                                      <p:cBhvr>
                                        <p:cTn id="33" dur="500"/>
                                        <p:tgtEl>
                                          <p:spTgt spid="3792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7922"/>
                                        </p:tgtEl>
                                        <p:attrNameLst>
                                          <p:attrName>style.visibility</p:attrName>
                                        </p:attrNameLst>
                                      </p:cBhvr>
                                      <p:to>
                                        <p:strVal val="visible"/>
                                      </p:to>
                                    </p:set>
                                    <p:animEffect transition="in" filter="blinds(horizontal)">
                                      <p:cBhvr>
                                        <p:cTn id="36" dur="500"/>
                                        <p:tgtEl>
                                          <p:spTgt spid="3792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0" fill="hold" nodeType="clickEffect">
                                  <p:stCondLst>
                                    <p:cond delay="0"/>
                                  </p:stCondLst>
                                  <p:childTnLst>
                                    <p:set>
                                      <p:cBhvr>
                                        <p:cTn id="40" dur="1" fill="hold">
                                          <p:stCondLst>
                                            <p:cond delay="0"/>
                                          </p:stCondLst>
                                        </p:cTn>
                                        <p:tgtEl>
                                          <p:spTgt spid="37931"/>
                                        </p:tgtEl>
                                        <p:attrNameLst>
                                          <p:attrName>style.visibility</p:attrName>
                                        </p:attrNameLst>
                                      </p:cBhvr>
                                      <p:to>
                                        <p:strVal val="visible"/>
                                      </p:to>
                                    </p:set>
                                    <p:anim calcmode="lin" valueType="num">
                                      <p:cBhvr>
                                        <p:cTn id="41" dur="500" fill="hold"/>
                                        <p:tgtEl>
                                          <p:spTgt spid="37931"/>
                                        </p:tgtEl>
                                        <p:attrNameLst>
                                          <p:attrName>ppt_w</p:attrName>
                                        </p:attrNameLst>
                                      </p:cBhvr>
                                      <p:tavLst>
                                        <p:tav tm="0">
                                          <p:val>
                                            <p:fltVal val="0"/>
                                          </p:val>
                                        </p:tav>
                                        <p:tav tm="100000">
                                          <p:val>
                                            <p:strVal val="#ppt_w"/>
                                          </p:val>
                                        </p:tav>
                                      </p:tavLst>
                                    </p:anim>
                                    <p:anim calcmode="lin" valueType="num">
                                      <p:cBhvr>
                                        <p:cTn id="42" dur="500" fill="hold"/>
                                        <p:tgtEl>
                                          <p:spTgt spid="37931"/>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10" fill="hold" nodeType="clickEffect">
                                  <p:stCondLst>
                                    <p:cond delay="0"/>
                                  </p:stCondLst>
                                  <p:childTnLst>
                                    <p:set>
                                      <p:cBhvr>
                                        <p:cTn id="46" dur="1" fill="hold">
                                          <p:stCondLst>
                                            <p:cond delay="0"/>
                                          </p:stCondLst>
                                        </p:cTn>
                                        <p:tgtEl>
                                          <p:spTgt spid="37932"/>
                                        </p:tgtEl>
                                        <p:attrNameLst>
                                          <p:attrName>style.visibility</p:attrName>
                                        </p:attrNameLst>
                                      </p:cBhvr>
                                      <p:to>
                                        <p:strVal val="visible"/>
                                      </p:to>
                                    </p:set>
                                    <p:anim calcmode="lin" valueType="num">
                                      <p:cBhvr>
                                        <p:cTn id="47" dur="500" fill="hold"/>
                                        <p:tgtEl>
                                          <p:spTgt spid="37932"/>
                                        </p:tgtEl>
                                        <p:attrNameLst>
                                          <p:attrName>ppt_w</p:attrName>
                                        </p:attrNameLst>
                                      </p:cBhvr>
                                      <p:tavLst>
                                        <p:tav tm="0">
                                          <p:val>
                                            <p:fltVal val="0"/>
                                          </p:val>
                                        </p:tav>
                                        <p:tav tm="100000">
                                          <p:val>
                                            <p:strVal val="#ppt_w"/>
                                          </p:val>
                                        </p:tav>
                                      </p:tavLst>
                                    </p:anim>
                                    <p:anim calcmode="lin" valueType="num">
                                      <p:cBhvr>
                                        <p:cTn id="48" dur="500" fill="hold"/>
                                        <p:tgtEl>
                                          <p:spTgt spid="37932"/>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0" fill="hold" nodeType="clickEffect">
                                  <p:stCondLst>
                                    <p:cond delay="0"/>
                                  </p:stCondLst>
                                  <p:childTnLst>
                                    <p:set>
                                      <p:cBhvr>
                                        <p:cTn id="52" dur="1" fill="hold">
                                          <p:stCondLst>
                                            <p:cond delay="0"/>
                                          </p:stCondLst>
                                        </p:cTn>
                                        <p:tgtEl>
                                          <p:spTgt spid="37934"/>
                                        </p:tgtEl>
                                        <p:attrNameLst>
                                          <p:attrName>style.visibility</p:attrName>
                                        </p:attrNameLst>
                                      </p:cBhvr>
                                      <p:to>
                                        <p:strVal val="visible"/>
                                      </p:to>
                                    </p:set>
                                    <p:anim calcmode="lin" valueType="num">
                                      <p:cBhvr>
                                        <p:cTn id="53" dur="500" fill="hold"/>
                                        <p:tgtEl>
                                          <p:spTgt spid="37934"/>
                                        </p:tgtEl>
                                        <p:attrNameLst>
                                          <p:attrName>ppt_w</p:attrName>
                                        </p:attrNameLst>
                                      </p:cBhvr>
                                      <p:tavLst>
                                        <p:tav tm="0">
                                          <p:val>
                                            <p:fltVal val="0"/>
                                          </p:val>
                                        </p:tav>
                                        <p:tav tm="100000">
                                          <p:val>
                                            <p:strVal val="#ppt_w"/>
                                          </p:val>
                                        </p:tav>
                                      </p:tavLst>
                                    </p:anim>
                                    <p:anim calcmode="lin" valueType="num">
                                      <p:cBhvr>
                                        <p:cTn id="54" dur="500" fill="hold"/>
                                        <p:tgtEl>
                                          <p:spTgt spid="37934"/>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7924"/>
                                        </p:tgtEl>
                                        <p:attrNameLst>
                                          <p:attrName>style.visibility</p:attrName>
                                        </p:attrNameLst>
                                      </p:cBhvr>
                                      <p:to>
                                        <p:strVal val="visible"/>
                                      </p:to>
                                    </p:set>
                                    <p:animEffect transition="in" filter="blinds(horizontal)">
                                      <p:cBhvr>
                                        <p:cTn id="59" dur="500"/>
                                        <p:tgtEl>
                                          <p:spTgt spid="37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7" grpId="0"/>
      <p:bldP spid="37922" grpId="0"/>
      <p:bldP spid="37924"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539750" y="520700"/>
            <a:ext cx="58229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既然相邻对换改变排列的奇偶性，那么   </a:t>
            </a:r>
          </a:p>
        </p:txBody>
      </p:sp>
      <p:grpSp>
        <p:nvGrpSpPr>
          <p:cNvPr id="25613" name="Group 13"/>
          <p:cNvGrpSpPr>
            <a:grpSpLocks/>
          </p:cNvGrpSpPr>
          <p:nvPr/>
        </p:nvGrpSpPr>
        <p:grpSpPr bwMode="auto">
          <a:xfrm>
            <a:off x="858838" y="1916113"/>
            <a:ext cx="2971800" cy="460375"/>
            <a:chOff x="728" y="2971"/>
            <a:chExt cx="1872" cy="290"/>
          </a:xfrm>
        </p:grpSpPr>
        <p:sp>
          <p:nvSpPr>
            <p:cNvPr id="33812" name="Rectangle 14"/>
            <p:cNvSpPr>
              <a:spLocks noChangeArrowheads="1"/>
            </p:cNvSpPr>
            <p:nvPr/>
          </p:nvSpPr>
          <p:spPr bwMode="auto">
            <a:xfrm>
              <a:off x="753" y="2971"/>
              <a:ext cx="1526" cy="288"/>
            </a:xfrm>
            <a:prstGeom prst="rect">
              <a:avLst/>
            </a:prstGeom>
            <a:noFill/>
            <a:ln w="9525">
              <a:noFill/>
              <a:miter lim="800000"/>
              <a:headEnd/>
              <a:tailEnd/>
            </a:ln>
          </p:spPr>
          <p:txBody>
            <a:bodyPr wrap="none">
              <a:spAutoFit/>
            </a:bodyPr>
            <a:lstStyle/>
            <a:p>
              <a:r>
                <a:rPr kumimoji="1" lang="en-US" altLang="zh-CN" sz="2400" b="1">
                  <a:solidFill>
                    <a:srgbClr val="000000"/>
                  </a:solidFill>
                  <a:latin typeface="Times New Roman" pitchFamily="18" charset="0"/>
                  <a:ea typeface="楷体_GB2312"/>
                  <a:cs typeface="楷体_GB2312"/>
                </a:rPr>
                <a:t>2</a:t>
              </a:r>
              <a:r>
                <a:rPr kumimoji="1" lang="en-US" altLang="zh-CN" sz="2400" b="1" i="1">
                  <a:solidFill>
                    <a:srgbClr val="000000"/>
                  </a:solidFill>
                  <a:latin typeface="Times New Roman" pitchFamily="18" charset="0"/>
                  <a:ea typeface="楷体_GB2312"/>
                  <a:cs typeface="楷体_GB2312"/>
                </a:rPr>
                <a:t>m</a:t>
              </a:r>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楷体_GB2312"/>
                  <a:ea typeface="楷体_GB2312"/>
                  <a:cs typeface="楷体_GB2312"/>
                </a:rPr>
                <a:t>次相邻对换</a:t>
              </a:r>
            </a:p>
          </p:txBody>
        </p:sp>
        <p:sp>
          <p:nvSpPr>
            <p:cNvPr id="33813" name="Line 15"/>
            <p:cNvSpPr>
              <a:spLocks noChangeShapeType="1"/>
            </p:cNvSpPr>
            <p:nvPr/>
          </p:nvSpPr>
          <p:spPr bwMode="auto">
            <a:xfrm>
              <a:off x="728" y="3261"/>
              <a:ext cx="1872" cy="0"/>
            </a:xfrm>
            <a:prstGeom prst="line">
              <a:avLst/>
            </a:prstGeom>
            <a:noFill/>
            <a:ln w="28575">
              <a:solidFill>
                <a:srgbClr val="FF0000"/>
              </a:solidFill>
              <a:round/>
              <a:headEnd/>
              <a:tailEnd type="triangle" w="med" len="med"/>
            </a:ln>
          </p:spPr>
          <p:txBody>
            <a:bodyPr wrap="none" anchor="ctr"/>
            <a:lstStyle/>
            <a:p>
              <a:endParaRPr lang="zh-CN" altLang="en-US"/>
            </a:p>
          </p:txBody>
        </p:sp>
      </p:grpSp>
      <p:sp>
        <p:nvSpPr>
          <p:cNvPr id="25616" name="Rectangle 16"/>
          <p:cNvSpPr>
            <a:spLocks noChangeArrowheads="1"/>
          </p:cNvSpPr>
          <p:nvPr/>
        </p:nvSpPr>
        <p:spPr bwMode="auto">
          <a:xfrm>
            <a:off x="539750" y="2838450"/>
            <a:ext cx="8353425" cy="566738"/>
          </a:xfrm>
          <a:prstGeom prst="rect">
            <a:avLst/>
          </a:prstGeom>
          <a:noFill/>
          <a:ln w="9525">
            <a:noFill/>
            <a:miter lim="800000"/>
            <a:headEnd/>
            <a:tailEnd/>
          </a:ln>
        </p:spPr>
        <p:txBody>
          <a:bodyPr>
            <a:spAutoFit/>
          </a:bodyPr>
          <a:lstStyle/>
          <a:p>
            <a:pPr>
              <a:lnSpc>
                <a:spcPct val="130000"/>
              </a:lnSpc>
            </a:pPr>
            <a:r>
              <a:rPr kumimoji="1" lang="zh-CN" altLang="en-US" sz="2400" b="1">
                <a:solidFill>
                  <a:srgbClr val="000000"/>
                </a:solidFill>
                <a:latin typeface="楷体_GB2312"/>
                <a:ea typeface="楷体_GB2312"/>
                <a:cs typeface="楷体_GB2312"/>
              </a:rPr>
              <a:t>因此，一个排列中的任意两个元素对换，排列的奇偶性改变</a:t>
            </a:r>
            <a:r>
              <a:rPr kumimoji="1" lang="en-US" altLang="zh-CN" sz="2400" b="1">
                <a:solidFill>
                  <a:srgbClr val="000000"/>
                </a:solidFill>
                <a:latin typeface="楷体_GB2312"/>
                <a:ea typeface="楷体_GB2312"/>
                <a:cs typeface="楷体_GB2312"/>
              </a:rPr>
              <a:t>.</a:t>
            </a:r>
          </a:p>
        </p:txBody>
      </p:sp>
      <p:graphicFrame>
        <p:nvGraphicFramePr>
          <p:cNvPr id="25617" name="Object 10"/>
          <p:cNvGraphicFramePr>
            <a:graphicFrameLocks noChangeAspect="1"/>
          </p:cNvGraphicFramePr>
          <p:nvPr/>
        </p:nvGraphicFramePr>
        <p:xfrm>
          <a:off x="579438" y="1162050"/>
          <a:ext cx="4648200" cy="554038"/>
        </p:xfrm>
        <a:graphic>
          <a:graphicData uri="http://schemas.openxmlformats.org/presentationml/2006/ole">
            <mc:AlternateContent xmlns:mc="http://schemas.openxmlformats.org/markup-compatibility/2006">
              <mc:Choice xmlns:v="urn:schemas-microsoft-com:vml" Requires="v">
                <p:oleObj spid="_x0000_s33834" name="Equation" r:id="rId3" imgW="1574800" imgH="228600" progId="">
                  <p:embed/>
                </p:oleObj>
              </mc:Choice>
              <mc:Fallback>
                <p:oleObj name="Equation" r:id="rId3" imgW="1574800" imgH="2286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38" y="1162050"/>
                        <a:ext cx="46482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8" name="Object 11"/>
          <p:cNvGraphicFramePr>
            <a:graphicFrameLocks noChangeAspect="1"/>
          </p:cNvGraphicFramePr>
          <p:nvPr/>
        </p:nvGraphicFramePr>
        <p:xfrm>
          <a:off x="3856038" y="2109788"/>
          <a:ext cx="4686300" cy="554037"/>
        </p:xfrm>
        <a:graphic>
          <a:graphicData uri="http://schemas.openxmlformats.org/presentationml/2006/ole">
            <mc:AlternateContent xmlns:mc="http://schemas.openxmlformats.org/markup-compatibility/2006">
              <mc:Choice xmlns:v="urn:schemas-microsoft-com:vml" Requires="v">
                <p:oleObj spid="_x0000_s33835" name="Equation" r:id="rId5" imgW="1587500" imgH="228600" progId="">
                  <p:embed/>
                </p:oleObj>
              </mc:Choice>
              <mc:Fallback>
                <p:oleObj name="Equation" r:id="rId5" imgW="1587500" imgH="2286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6038" y="2109788"/>
                        <a:ext cx="4686300"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9" name="Text Box 19"/>
          <p:cNvSpPr txBox="1">
            <a:spLocks noChangeArrowheads="1"/>
          </p:cNvSpPr>
          <p:nvPr/>
        </p:nvSpPr>
        <p:spPr bwMode="auto">
          <a:xfrm>
            <a:off x="539750" y="3719513"/>
            <a:ext cx="1098550" cy="457200"/>
          </a:xfrm>
          <a:prstGeom prst="rect">
            <a:avLst/>
          </a:prstGeom>
          <a:noFill/>
          <a:ln w="9525">
            <a:noFill/>
            <a:miter lim="800000"/>
            <a:headEnd/>
            <a:tailEnd/>
          </a:ln>
        </p:spPr>
        <p:txBody>
          <a:bodyPr wrap="none">
            <a:spAutoFit/>
          </a:bodyPr>
          <a:lstStyle/>
          <a:p>
            <a:r>
              <a:rPr kumimoji="1" lang="zh-CN" altLang="en-US" sz="2400" b="1">
                <a:solidFill>
                  <a:srgbClr val="4044F6"/>
                </a:solidFill>
                <a:latin typeface="楷体_GB2312"/>
                <a:ea typeface="楷体_GB2312"/>
                <a:cs typeface="楷体_GB2312"/>
              </a:rPr>
              <a:t>推论  </a:t>
            </a:r>
          </a:p>
        </p:txBody>
      </p:sp>
      <p:sp>
        <p:nvSpPr>
          <p:cNvPr id="25620" name="Text Box 20"/>
          <p:cNvSpPr txBox="1">
            <a:spLocks noChangeArrowheads="1"/>
          </p:cNvSpPr>
          <p:nvPr/>
        </p:nvSpPr>
        <p:spPr bwMode="auto">
          <a:xfrm>
            <a:off x="1512888" y="3719513"/>
            <a:ext cx="5822950" cy="968375"/>
          </a:xfrm>
          <a:prstGeom prst="rect">
            <a:avLst/>
          </a:prstGeom>
          <a:noFill/>
          <a:ln w="9525">
            <a:noFill/>
            <a:miter lim="800000"/>
            <a:headEnd/>
            <a:tailEnd/>
          </a:ln>
        </p:spPr>
        <p:txBody>
          <a:bodyPr wrap="none">
            <a:spAutoFit/>
          </a:bodyPr>
          <a:lstStyle/>
          <a:p>
            <a:r>
              <a:rPr kumimoji="1" lang="zh-CN" altLang="en-US" sz="2400" b="1">
                <a:solidFill>
                  <a:srgbClr val="FF0000"/>
                </a:solidFill>
                <a:latin typeface="楷体_GB2312"/>
                <a:ea typeface="楷体_GB2312"/>
                <a:cs typeface="楷体_GB2312"/>
              </a:rPr>
              <a:t>奇排列</a:t>
            </a:r>
            <a:r>
              <a:rPr kumimoji="1" lang="zh-CN" altLang="en-US" sz="2400" b="1">
                <a:solidFill>
                  <a:srgbClr val="000000"/>
                </a:solidFill>
                <a:latin typeface="楷体_GB2312"/>
                <a:ea typeface="楷体_GB2312"/>
                <a:cs typeface="楷体_GB2312"/>
              </a:rPr>
              <a:t>变成标准排列的对换次数为</a:t>
            </a:r>
            <a:r>
              <a:rPr kumimoji="1" lang="zh-CN" altLang="en-US" sz="2400" b="1">
                <a:solidFill>
                  <a:srgbClr val="FF0000"/>
                </a:solidFill>
                <a:latin typeface="楷体_GB2312"/>
                <a:ea typeface="楷体_GB2312"/>
                <a:cs typeface="楷体_GB2312"/>
              </a:rPr>
              <a:t>奇数</a:t>
            </a:r>
            <a:r>
              <a:rPr kumimoji="1" lang="zh-CN" altLang="en-US" sz="2400" b="1">
                <a:solidFill>
                  <a:srgbClr val="000000"/>
                </a:solidFill>
                <a:latin typeface="楷体_GB2312"/>
                <a:ea typeface="楷体_GB2312"/>
                <a:cs typeface="楷体_GB2312"/>
              </a:rPr>
              <a:t>， </a:t>
            </a:r>
          </a:p>
          <a:p>
            <a:pPr>
              <a:lnSpc>
                <a:spcPct val="140000"/>
              </a:lnSpc>
            </a:pPr>
            <a:r>
              <a:rPr kumimoji="1" lang="zh-CN" altLang="en-US" sz="2400" b="1">
                <a:solidFill>
                  <a:srgbClr val="FF0000"/>
                </a:solidFill>
                <a:latin typeface="楷体_GB2312"/>
                <a:ea typeface="楷体_GB2312"/>
                <a:cs typeface="楷体_GB2312"/>
              </a:rPr>
              <a:t>偶排列</a:t>
            </a:r>
            <a:r>
              <a:rPr kumimoji="1" lang="zh-CN" altLang="en-US" sz="2400" b="1">
                <a:solidFill>
                  <a:srgbClr val="000000"/>
                </a:solidFill>
                <a:latin typeface="楷体_GB2312"/>
                <a:ea typeface="楷体_GB2312"/>
                <a:cs typeface="楷体_GB2312"/>
              </a:rPr>
              <a:t>变成标准排列的对换次数为</a:t>
            </a:r>
            <a:r>
              <a:rPr kumimoji="1" lang="zh-CN" altLang="en-US" sz="2400" b="1">
                <a:solidFill>
                  <a:srgbClr val="FF0000"/>
                </a:solidFill>
                <a:latin typeface="楷体_GB2312"/>
                <a:ea typeface="楷体_GB2312"/>
                <a:cs typeface="楷体_GB2312"/>
              </a:rPr>
              <a:t>偶数</a:t>
            </a:r>
            <a:r>
              <a:rPr kumimoji="1" lang="en-US" altLang="zh-CN" sz="2400" b="1">
                <a:solidFill>
                  <a:srgbClr val="000000"/>
                </a:solidFill>
                <a:latin typeface="楷体_GB2312"/>
                <a:ea typeface="楷体_GB2312"/>
                <a:cs typeface="楷体_GB2312"/>
              </a:rPr>
              <a:t>.</a:t>
            </a:r>
          </a:p>
        </p:txBody>
      </p:sp>
      <p:sp>
        <p:nvSpPr>
          <p:cNvPr id="25621" name="Text Box 21"/>
          <p:cNvSpPr txBox="1">
            <a:spLocks noChangeArrowheads="1"/>
          </p:cNvSpPr>
          <p:nvPr/>
        </p:nvSpPr>
        <p:spPr bwMode="auto">
          <a:xfrm>
            <a:off x="539750" y="5084763"/>
            <a:ext cx="7696200" cy="1406525"/>
          </a:xfrm>
          <a:prstGeom prst="rect">
            <a:avLst/>
          </a:prstGeom>
          <a:noFill/>
          <a:ln w="9525">
            <a:noFill/>
            <a:miter lim="800000"/>
            <a:headEnd/>
            <a:tailEnd/>
          </a:ln>
        </p:spPr>
        <p:txBody>
          <a:bodyPr>
            <a:spAutoFit/>
          </a:bodyPr>
          <a:lstStyle/>
          <a:p>
            <a:pPr>
              <a:lnSpc>
                <a:spcPct val="120000"/>
              </a:lnSpc>
              <a:spcBef>
                <a:spcPct val="50000"/>
              </a:spcBef>
            </a:pPr>
            <a:r>
              <a:rPr kumimoji="1" lang="en-US" altLang="zh-CN" sz="2400" b="1">
                <a:solidFill>
                  <a:srgbClr val="00007D"/>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由定理</a:t>
            </a:r>
            <a:r>
              <a:rPr kumimoji="1" lang="en-US" altLang="zh-CN" sz="2400" b="1">
                <a:solidFill>
                  <a:srgbClr val="000000"/>
                </a:solidFill>
                <a:latin typeface="楷体_GB2312"/>
                <a:ea typeface="楷体_GB2312"/>
                <a:cs typeface="楷体_GB2312"/>
              </a:rPr>
              <a:t>1</a:t>
            </a:r>
            <a:r>
              <a:rPr kumimoji="1" lang="zh-CN" altLang="en-US" sz="2400" b="1">
                <a:solidFill>
                  <a:srgbClr val="000000"/>
                </a:solidFill>
                <a:latin typeface="楷体_GB2312"/>
                <a:ea typeface="楷体_GB2312"/>
                <a:cs typeface="楷体_GB2312"/>
              </a:rPr>
              <a:t>知，对换的次数就是排列奇偶性的变化次数，而标准排列是偶排列</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逆序数为零</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，因此可知推论成立</a:t>
            </a:r>
            <a:r>
              <a:rPr kumimoji="1" lang="en-US" altLang="zh-CN" sz="2400" b="1">
                <a:solidFill>
                  <a:srgbClr val="000000"/>
                </a:solidFill>
                <a:latin typeface="楷体_GB2312"/>
                <a:ea typeface="楷体_GB2312"/>
                <a:cs typeface="楷体_GB2312"/>
              </a:rPr>
              <a:t>.</a:t>
            </a:r>
          </a:p>
        </p:txBody>
      </p:sp>
      <p:sp>
        <p:nvSpPr>
          <p:cNvPr id="25622" name="Rectangle 22"/>
          <p:cNvSpPr>
            <a:spLocks noChangeArrowheads="1"/>
          </p:cNvSpPr>
          <p:nvPr/>
        </p:nvSpPr>
        <p:spPr bwMode="auto">
          <a:xfrm>
            <a:off x="539750" y="5243513"/>
            <a:ext cx="946150"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证明 </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56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5613"/>
                                        </p:tgtEl>
                                        <p:attrNameLst>
                                          <p:attrName>style.visibility</p:attrName>
                                        </p:attrNameLst>
                                      </p:cBhvr>
                                      <p:to>
                                        <p:strVal val="visible"/>
                                      </p:to>
                                    </p:set>
                                    <p:animEffect transition="in" filter="wipe(left)">
                                      <p:cBhvr>
                                        <p:cTn id="15" dur="500"/>
                                        <p:tgtEl>
                                          <p:spTgt spid="256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25618"/>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561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25619"/>
                                        </p:tgtEl>
                                        <p:attrNameLst>
                                          <p:attrName>style.visibility</p:attrName>
                                        </p:attrNameLst>
                                      </p:cBhvr>
                                      <p:to>
                                        <p:strVal val="visible"/>
                                      </p:to>
                                    </p:set>
                                    <p:animEffect transition="in" filter="box(in)">
                                      <p:cBhvr>
                                        <p:cTn id="28" dur="500"/>
                                        <p:tgtEl>
                                          <p:spTgt spid="2561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5620"/>
                                        </p:tgtEl>
                                        <p:attrNameLst>
                                          <p:attrName>style.visibility</p:attrName>
                                        </p:attrNameLst>
                                      </p:cBhvr>
                                      <p:to>
                                        <p:strVal val="visible"/>
                                      </p:to>
                                    </p:set>
                                    <p:animEffect transition="in" filter="box(in)">
                                      <p:cBhvr>
                                        <p:cTn id="31" dur="500"/>
                                        <p:tgtEl>
                                          <p:spTgt spid="2562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5622"/>
                                        </p:tgtEl>
                                        <p:attrNameLst>
                                          <p:attrName>style.visibility</p:attrName>
                                        </p:attrNameLst>
                                      </p:cBhvr>
                                      <p:to>
                                        <p:strVal val="visible"/>
                                      </p:to>
                                    </p:set>
                                    <p:animEffect transition="in" filter="wipe(down)">
                                      <p:cBhvr>
                                        <p:cTn id="36" dur="500"/>
                                        <p:tgtEl>
                                          <p:spTgt spid="2562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5621"/>
                                        </p:tgtEl>
                                        <p:attrNameLst>
                                          <p:attrName>style.visibility</p:attrName>
                                        </p:attrNameLst>
                                      </p:cBhvr>
                                      <p:to>
                                        <p:strVal val="visible"/>
                                      </p:to>
                                    </p:set>
                                    <p:animEffect transition="in" filter="wipe(down)">
                                      <p:cBhvr>
                                        <p:cTn id="39" dur="500"/>
                                        <p:tgtEl>
                                          <p:spTgt spid="25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16" grpId="0" autoUpdateAnimBg="0"/>
      <p:bldP spid="25619" grpId="0"/>
      <p:bldP spid="25620" grpId="0"/>
      <p:bldP spid="25621" grpId="0"/>
      <p:bldP spid="2562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44" name="Rectangle 2"/>
          <p:cNvSpPr>
            <a:spLocks noChangeArrowheads="1"/>
          </p:cNvSpPr>
          <p:nvPr/>
        </p:nvSpPr>
        <p:spPr bwMode="auto">
          <a:xfrm>
            <a:off x="4095750" y="3846513"/>
            <a:ext cx="9144000" cy="0"/>
          </a:xfrm>
          <a:prstGeom prst="rect">
            <a:avLst/>
          </a:prstGeom>
          <a:noFill/>
          <a:ln w="9525">
            <a:noFill/>
            <a:miter lim="800000"/>
            <a:headEnd/>
            <a:tailEnd/>
          </a:ln>
        </p:spPr>
        <p:txBody>
          <a:bodyPr>
            <a:spAutoFit/>
          </a:bodyPr>
          <a:lstStyle/>
          <a:p>
            <a:endParaRPr lang="zh-CN" altLang="en-US">
              <a:solidFill>
                <a:srgbClr val="000000"/>
              </a:solidFill>
            </a:endParaRPr>
          </a:p>
        </p:txBody>
      </p:sp>
      <p:graphicFrame>
        <p:nvGraphicFramePr>
          <p:cNvPr id="34838" name="Object 22"/>
          <p:cNvGraphicFramePr>
            <a:graphicFrameLocks noChangeAspect="1"/>
          </p:cNvGraphicFramePr>
          <p:nvPr/>
        </p:nvGraphicFramePr>
        <p:xfrm>
          <a:off x="911225" y="2586038"/>
          <a:ext cx="6556375" cy="541337"/>
        </p:xfrm>
        <a:graphic>
          <a:graphicData uri="http://schemas.openxmlformats.org/presentationml/2006/ole">
            <mc:AlternateContent xmlns:mc="http://schemas.openxmlformats.org/markup-compatibility/2006">
              <mc:Choice xmlns:v="urn:schemas-microsoft-com:vml" Requires="v">
                <p:oleObj spid="_x0000_s34918" name="Equation" r:id="rId3" imgW="3035300" imgH="254000" progId="">
                  <p:embed/>
                </p:oleObj>
              </mc:Choice>
              <mc:Fallback>
                <p:oleObj name="Equation" r:id="rId3" imgW="3035300" imgH="254000"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25" y="2586038"/>
                        <a:ext cx="6556375"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45" name="Text Box 4"/>
          <p:cNvSpPr txBox="1">
            <a:spLocks noChangeArrowheads="1"/>
          </p:cNvSpPr>
          <p:nvPr/>
        </p:nvSpPr>
        <p:spPr bwMode="auto">
          <a:xfrm>
            <a:off x="860425" y="1341438"/>
            <a:ext cx="7445375" cy="1041400"/>
          </a:xfrm>
          <a:prstGeom prst="rect">
            <a:avLst/>
          </a:prstGeom>
          <a:noFill/>
          <a:ln w="9525">
            <a:noFill/>
            <a:miter lim="800000"/>
            <a:headEnd/>
            <a:tailEnd/>
          </a:ln>
        </p:spPr>
        <p:txBody>
          <a:bodyPr>
            <a:spAutoFit/>
          </a:bodyPr>
          <a:lstStyle/>
          <a:p>
            <a:pPr>
              <a:lnSpc>
                <a:spcPct val="130000"/>
              </a:lnSpc>
              <a:spcBef>
                <a:spcPct val="50000"/>
              </a:spcBef>
            </a:pPr>
            <a:r>
              <a:rPr kumimoji="1" lang="zh-CN" altLang="en-US" sz="2400" b="1">
                <a:solidFill>
                  <a:srgbClr val="000000"/>
                </a:solidFill>
                <a:latin typeface="楷体_GB2312"/>
                <a:ea typeface="楷体_GB2312"/>
                <a:cs typeface="楷体_GB2312"/>
              </a:rPr>
              <a:t>因为数的乘法是可以交换的，</a:t>
            </a:r>
            <a:r>
              <a:rPr kumimoji="1" lang="zh-CN" altLang="en-US" sz="2400" b="1">
                <a:solidFill>
                  <a:srgbClr val="000000"/>
                </a:solidFill>
                <a:latin typeface="Times New Roman" pitchFamily="18" charset="0"/>
                <a:ea typeface="楷体_GB2312"/>
                <a:cs typeface="楷体_GB2312"/>
              </a:rPr>
              <a:t>所以 </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楷体_GB2312"/>
                <a:ea typeface="楷体_GB2312"/>
                <a:cs typeface="楷体_GB2312"/>
              </a:rPr>
              <a:t>个元素相乘的次序是可以任意的，即 </a:t>
            </a:r>
          </a:p>
        </p:txBody>
      </p:sp>
      <p:sp>
        <p:nvSpPr>
          <p:cNvPr id="27653" name="Text Box 5"/>
          <p:cNvSpPr txBox="1">
            <a:spLocks noChangeArrowheads="1"/>
          </p:cNvSpPr>
          <p:nvPr/>
        </p:nvSpPr>
        <p:spPr bwMode="auto">
          <a:xfrm>
            <a:off x="863600" y="3324225"/>
            <a:ext cx="7696200" cy="1990725"/>
          </a:xfrm>
          <a:prstGeom prst="rect">
            <a:avLst/>
          </a:prstGeom>
          <a:noFill/>
          <a:ln w="9525">
            <a:noFill/>
            <a:miter lim="800000"/>
            <a:headEnd/>
            <a:tailEnd/>
          </a:ln>
        </p:spPr>
        <p:txBody>
          <a:bodyPr>
            <a:spAutoFit/>
          </a:bodyPr>
          <a:lstStyle/>
          <a:p>
            <a:pPr>
              <a:lnSpc>
                <a:spcPct val="130000"/>
              </a:lnSpc>
            </a:pPr>
            <a:r>
              <a:rPr kumimoji="1" lang="zh-CN" altLang="en-US" sz="2400" b="1">
                <a:solidFill>
                  <a:srgbClr val="000000"/>
                </a:solidFill>
                <a:latin typeface="楷体_GB2312"/>
                <a:ea typeface="楷体_GB2312"/>
                <a:cs typeface="楷体_GB2312"/>
              </a:rPr>
              <a:t>每作一次交换，元素的行标与列标所成的排列       </a:t>
            </a:r>
          </a:p>
          <a:p>
            <a:pPr>
              <a:lnSpc>
                <a:spcPct val="130000"/>
              </a:lnSpc>
            </a:pPr>
            <a:r>
              <a:rPr kumimoji="1" lang="zh-CN" altLang="en-US" sz="2400" b="1">
                <a:solidFill>
                  <a:srgbClr val="000000"/>
                </a:solidFill>
                <a:latin typeface="楷体_GB2312"/>
                <a:ea typeface="楷体_GB2312"/>
                <a:cs typeface="楷体_GB2312"/>
              </a:rPr>
              <a:t>与        都同时作一次对换，即       与        同时改变奇偶性，但是这两个排列的逆序数之和的奇偶性不变</a:t>
            </a:r>
            <a:r>
              <a:rPr kumimoji="1" lang="en-US" altLang="zh-CN" sz="2400" b="1">
                <a:solidFill>
                  <a:srgbClr val="000000"/>
                </a:solidFill>
                <a:latin typeface="楷体_GB2312"/>
                <a:ea typeface="楷体_GB2312"/>
                <a:cs typeface="楷体_GB2312"/>
              </a:rPr>
              <a:t>. </a:t>
            </a:r>
          </a:p>
        </p:txBody>
      </p:sp>
      <p:graphicFrame>
        <p:nvGraphicFramePr>
          <p:cNvPr id="27654" name="Object 23"/>
          <p:cNvGraphicFramePr>
            <a:graphicFrameLocks noChangeAspect="1"/>
          </p:cNvGraphicFramePr>
          <p:nvPr/>
        </p:nvGraphicFramePr>
        <p:xfrm>
          <a:off x="7094538" y="3444875"/>
          <a:ext cx="1084262" cy="488950"/>
        </p:xfrm>
        <a:graphic>
          <a:graphicData uri="http://schemas.openxmlformats.org/presentationml/2006/ole">
            <mc:AlternateContent xmlns:mc="http://schemas.openxmlformats.org/markup-compatibility/2006">
              <mc:Choice xmlns:v="urn:schemas-microsoft-com:vml" Requires="v">
                <p:oleObj spid="_x0000_s34919" name="Equation" r:id="rId5" imgW="508000" imgH="228600" progId="">
                  <p:embed/>
                </p:oleObj>
              </mc:Choice>
              <mc:Fallback>
                <p:oleObj name="Equation" r:id="rId5" imgW="508000" imgH="228600" progId="">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538" y="3444875"/>
                        <a:ext cx="108426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5" name="Object 24"/>
          <p:cNvGraphicFramePr>
            <a:graphicFrameLocks noChangeAspect="1"/>
          </p:cNvGraphicFramePr>
          <p:nvPr/>
        </p:nvGraphicFramePr>
        <p:xfrm>
          <a:off x="1265238" y="3949700"/>
          <a:ext cx="1219200" cy="487363"/>
        </p:xfrm>
        <a:graphic>
          <a:graphicData uri="http://schemas.openxmlformats.org/presentationml/2006/ole">
            <mc:AlternateContent xmlns:mc="http://schemas.openxmlformats.org/markup-compatibility/2006">
              <mc:Choice xmlns:v="urn:schemas-microsoft-com:vml" Requires="v">
                <p:oleObj spid="_x0000_s34920" name="Equation" r:id="rId7" imgW="571252" imgH="228501" progId="">
                  <p:embed/>
                </p:oleObj>
              </mc:Choice>
              <mc:Fallback>
                <p:oleObj name="Equation" r:id="rId7" imgW="571252" imgH="228501" progId="">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5238" y="3949700"/>
                        <a:ext cx="121920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6" name="Object 25"/>
          <p:cNvGraphicFramePr>
            <a:graphicFrameLocks noChangeAspect="1"/>
          </p:cNvGraphicFramePr>
          <p:nvPr/>
        </p:nvGraphicFramePr>
        <p:xfrm>
          <a:off x="6934200" y="3922713"/>
          <a:ext cx="1219200" cy="487362"/>
        </p:xfrm>
        <a:graphic>
          <a:graphicData uri="http://schemas.openxmlformats.org/presentationml/2006/ole">
            <mc:AlternateContent xmlns:mc="http://schemas.openxmlformats.org/markup-compatibility/2006">
              <mc:Choice xmlns:v="urn:schemas-microsoft-com:vml" Requires="v">
                <p:oleObj spid="_x0000_s34921" name="Equation" r:id="rId9" imgW="571252" imgH="228501" progId="">
                  <p:embed/>
                </p:oleObj>
              </mc:Choice>
              <mc:Fallback>
                <p:oleObj name="Equation" r:id="rId9" imgW="571252" imgH="228501" progId="">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4200" y="3922713"/>
                        <a:ext cx="121920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7" name="Object 26"/>
          <p:cNvGraphicFramePr>
            <a:graphicFrameLocks noChangeAspect="1"/>
          </p:cNvGraphicFramePr>
          <p:nvPr/>
        </p:nvGraphicFramePr>
        <p:xfrm>
          <a:off x="5562600" y="3922713"/>
          <a:ext cx="1084263" cy="488950"/>
        </p:xfrm>
        <a:graphic>
          <a:graphicData uri="http://schemas.openxmlformats.org/presentationml/2006/ole">
            <mc:AlternateContent xmlns:mc="http://schemas.openxmlformats.org/markup-compatibility/2006">
              <mc:Choice xmlns:v="urn:schemas-microsoft-com:vml" Requires="v">
                <p:oleObj spid="_x0000_s34922" name="Equation" r:id="rId11" imgW="508000" imgH="228600" progId="">
                  <p:embed/>
                </p:oleObj>
              </mc:Choice>
              <mc:Fallback>
                <p:oleObj name="Equation" r:id="rId11" imgW="508000" imgH="228600" progId="">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2600" y="3922713"/>
                        <a:ext cx="1084263"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774700" y="4149725"/>
            <a:ext cx="6783388" cy="457200"/>
          </a:xfrm>
          <a:prstGeom prst="rect">
            <a:avLst/>
          </a:prstGeom>
          <a:noFill/>
          <a:ln w="9525">
            <a:noFill/>
            <a:miter lim="800000"/>
            <a:headEnd/>
            <a:tailEnd/>
          </a:ln>
        </p:spPr>
        <p:txBody>
          <a:bodyPr wrap="none"/>
          <a:lstStyle/>
          <a:p>
            <a:r>
              <a:rPr kumimoji="1" lang="zh-CN" altLang="en-US" sz="2400" b="1">
                <a:solidFill>
                  <a:srgbClr val="000000"/>
                </a:solidFill>
                <a:latin typeface="楷体_GB2312"/>
                <a:ea typeface="楷体_GB2312"/>
                <a:cs typeface="楷体_GB2312"/>
              </a:rPr>
              <a:t>于是       与      同时为奇数或同时为偶数</a:t>
            </a:r>
            <a:r>
              <a:rPr kumimoji="1" lang="en-US" altLang="zh-CN" sz="2400" b="1">
                <a:solidFill>
                  <a:srgbClr val="000000"/>
                </a:solidFill>
                <a:latin typeface="楷体_GB2312"/>
                <a:ea typeface="楷体_GB2312"/>
                <a:cs typeface="楷体_GB2312"/>
              </a:rPr>
              <a:t>. </a:t>
            </a:r>
          </a:p>
        </p:txBody>
      </p:sp>
      <p:sp>
        <p:nvSpPr>
          <p:cNvPr id="28675" name="Rectangle 3"/>
          <p:cNvSpPr>
            <a:spLocks noChangeArrowheads="1"/>
          </p:cNvSpPr>
          <p:nvPr/>
        </p:nvSpPr>
        <p:spPr bwMode="auto">
          <a:xfrm>
            <a:off x="774700" y="3429000"/>
            <a:ext cx="6953250" cy="457200"/>
          </a:xfrm>
          <a:prstGeom prst="rect">
            <a:avLst/>
          </a:prstGeom>
          <a:noFill/>
          <a:ln w="9525">
            <a:noFill/>
            <a:miter lim="800000"/>
            <a:headEnd/>
            <a:tailEnd/>
          </a:ln>
        </p:spPr>
        <p:txBody>
          <a:bodyPr wrap="none"/>
          <a:lstStyle/>
          <a:p>
            <a:r>
              <a:rPr kumimoji="1" lang="zh-CN" altLang="en-US" sz="2400" b="1">
                <a:solidFill>
                  <a:srgbClr val="000000"/>
                </a:solidFill>
                <a:latin typeface="楷体_GB2312"/>
                <a:ea typeface="楷体_GB2312"/>
                <a:cs typeface="楷体_GB2312"/>
              </a:rPr>
              <a:t>即              是偶数</a:t>
            </a:r>
            <a:r>
              <a:rPr kumimoji="1" lang="en-US" altLang="zh-CN" sz="2400" b="1">
                <a:solidFill>
                  <a:srgbClr val="000000"/>
                </a:solidFill>
                <a:latin typeface="楷体_GB2312"/>
                <a:ea typeface="楷体_GB2312"/>
                <a:cs typeface="楷体_GB2312"/>
              </a:rPr>
              <a:t>. </a:t>
            </a:r>
          </a:p>
        </p:txBody>
      </p:sp>
      <p:sp>
        <p:nvSpPr>
          <p:cNvPr id="28676" name="Rectangle 4"/>
          <p:cNvSpPr>
            <a:spLocks noChangeArrowheads="1"/>
          </p:cNvSpPr>
          <p:nvPr/>
        </p:nvSpPr>
        <p:spPr bwMode="auto">
          <a:xfrm>
            <a:off x="762000" y="2276475"/>
            <a:ext cx="8202613" cy="457200"/>
          </a:xfrm>
          <a:prstGeom prst="rect">
            <a:avLst/>
          </a:prstGeom>
          <a:noFill/>
          <a:ln w="9525">
            <a:noFill/>
            <a:miter lim="800000"/>
            <a:headEnd/>
            <a:tailEnd/>
          </a:ln>
        </p:spPr>
        <p:txBody>
          <a:bodyPr/>
          <a:lstStyle/>
          <a:p>
            <a:r>
              <a:rPr kumimoji="1" lang="zh-CN" altLang="en-US" sz="2400" b="1">
                <a:solidFill>
                  <a:srgbClr val="000000"/>
                </a:solidFill>
                <a:latin typeface="楷体_GB2312"/>
                <a:ea typeface="楷体_GB2312"/>
                <a:cs typeface="楷体_GB2312"/>
              </a:rPr>
              <a:t>因为对换改变排列的奇偶性，    是奇数，     也是奇数</a:t>
            </a:r>
            <a:r>
              <a:rPr kumimoji="1" lang="en-US" altLang="zh-CN" sz="2400" b="1">
                <a:solidFill>
                  <a:srgbClr val="000000"/>
                </a:solidFill>
                <a:latin typeface="楷体_GB2312"/>
                <a:ea typeface="楷体_GB2312"/>
                <a:cs typeface="楷体_GB2312"/>
              </a:rPr>
              <a:t>.  </a:t>
            </a:r>
          </a:p>
        </p:txBody>
      </p:sp>
      <p:sp>
        <p:nvSpPr>
          <p:cNvPr id="28677" name="Text Box 5"/>
          <p:cNvSpPr txBox="1">
            <a:spLocks noChangeArrowheads="1"/>
          </p:cNvSpPr>
          <p:nvPr/>
        </p:nvSpPr>
        <p:spPr bwMode="auto">
          <a:xfrm>
            <a:off x="762000" y="533400"/>
            <a:ext cx="8072438"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设对换前行标排列的逆序数为</a:t>
            </a:r>
            <a:r>
              <a:rPr kumimoji="1" lang="zh-CN" altLang="en-US" sz="2400" b="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，列标排列的逆序数为</a:t>
            </a:r>
            <a:r>
              <a:rPr kumimoji="1" lang="zh-CN" altLang="en-US" sz="2400" b="1">
                <a:solidFill>
                  <a:srgbClr val="000000"/>
                </a:solidFill>
                <a:latin typeface="Times New Roman" pitchFamily="18" charset="0"/>
                <a:ea typeface="楷体_GB2312"/>
                <a:cs typeface="楷体_GB2312"/>
              </a:rPr>
              <a:t>    </a:t>
            </a:r>
            <a:r>
              <a:rPr kumimoji="1" lang="en-US" altLang="zh-CN" sz="2400" b="1">
                <a:solidFill>
                  <a:srgbClr val="000000"/>
                </a:solidFill>
                <a:latin typeface="楷体_GB2312"/>
                <a:ea typeface="楷体_GB2312"/>
                <a:cs typeface="楷体_GB2312"/>
              </a:rPr>
              <a:t>. </a:t>
            </a:r>
          </a:p>
        </p:txBody>
      </p:sp>
      <p:graphicFrame>
        <p:nvGraphicFramePr>
          <p:cNvPr id="28678" name="Object 46"/>
          <p:cNvGraphicFramePr>
            <a:graphicFrameLocks noChangeAspect="1"/>
          </p:cNvGraphicFramePr>
          <p:nvPr/>
        </p:nvGraphicFramePr>
        <p:xfrm>
          <a:off x="4872038" y="635000"/>
          <a:ext cx="247650" cy="303213"/>
        </p:xfrm>
        <a:graphic>
          <a:graphicData uri="http://schemas.openxmlformats.org/presentationml/2006/ole">
            <mc:AlternateContent xmlns:mc="http://schemas.openxmlformats.org/markup-compatibility/2006">
              <mc:Choice xmlns:v="urn:schemas-microsoft-com:vml" Requires="v">
                <p:oleObj spid="_x0000_s36062" name="Equation" r:id="rId3" imgW="114201" imgH="139579" progId="">
                  <p:embed/>
                </p:oleObj>
              </mc:Choice>
              <mc:Fallback>
                <p:oleObj name="Equation" r:id="rId3" imgW="114201" imgH="139579" progId="">
                  <p:embed/>
                  <p:pic>
                    <p:nvPicPr>
                      <p:cNvPr id="0"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635000"/>
                        <a:ext cx="247650"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9" name="Object 47"/>
          <p:cNvGraphicFramePr>
            <a:graphicFrameLocks noChangeAspect="1"/>
          </p:cNvGraphicFramePr>
          <p:nvPr/>
        </p:nvGraphicFramePr>
        <p:xfrm>
          <a:off x="6135688" y="1631950"/>
          <a:ext cx="307975" cy="388938"/>
        </p:xfrm>
        <a:graphic>
          <a:graphicData uri="http://schemas.openxmlformats.org/presentationml/2006/ole">
            <mc:AlternateContent xmlns:mc="http://schemas.openxmlformats.org/markup-compatibility/2006">
              <mc:Choice xmlns:v="urn:schemas-microsoft-com:vml" Requires="v">
                <p:oleObj spid="_x0000_s36063" name="Equation" r:id="rId5" imgW="139579" imgH="177646" progId="">
                  <p:embed/>
                </p:oleObj>
              </mc:Choice>
              <mc:Fallback>
                <p:oleObj name="Equation" r:id="rId5" imgW="139579" imgH="177646" progId="">
                  <p:embed/>
                  <p:pic>
                    <p:nvPicPr>
                      <p:cNvPr id="0" name="Picture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5688" y="1631950"/>
                        <a:ext cx="307975" cy="38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0" name="Object 48"/>
          <p:cNvGraphicFramePr>
            <a:graphicFrameLocks noChangeAspect="1"/>
          </p:cNvGraphicFramePr>
          <p:nvPr/>
        </p:nvGraphicFramePr>
        <p:xfrm>
          <a:off x="6108700" y="1195388"/>
          <a:ext cx="334963" cy="388937"/>
        </p:xfrm>
        <a:graphic>
          <a:graphicData uri="http://schemas.openxmlformats.org/presentationml/2006/ole">
            <mc:AlternateContent xmlns:mc="http://schemas.openxmlformats.org/markup-compatibility/2006">
              <mc:Choice xmlns:v="urn:schemas-microsoft-com:vml" Requires="v">
                <p:oleObj spid="_x0000_s36064" name="Equation" r:id="rId7" imgW="152202" imgH="177569" progId="">
                  <p:embed/>
                </p:oleObj>
              </mc:Choice>
              <mc:Fallback>
                <p:oleObj name="Equation" r:id="rId7" imgW="152202" imgH="177569" progId="">
                  <p:embed/>
                  <p:pic>
                    <p:nvPicPr>
                      <p:cNvPr id="0" name="Picture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8700" y="1195388"/>
                        <a:ext cx="334963"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1" name="Object 49"/>
          <p:cNvGraphicFramePr>
            <a:graphicFrameLocks noChangeAspect="1"/>
          </p:cNvGraphicFramePr>
          <p:nvPr/>
        </p:nvGraphicFramePr>
        <p:xfrm>
          <a:off x="8164513" y="571500"/>
          <a:ext cx="223837" cy="366713"/>
        </p:xfrm>
        <a:graphic>
          <a:graphicData uri="http://schemas.openxmlformats.org/presentationml/2006/ole">
            <mc:AlternateContent xmlns:mc="http://schemas.openxmlformats.org/markup-compatibility/2006">
              <mc:Choice xmlns:v="urn:schemas-microsoft-com:vml" Requires="v">
                <p:oleObj spid="_x0000_s36065" name="Equation" r:id="rId9" imgW="101468" imgH="164885" progId="">
                  <p:embed/>
                </p:oleObj>
              </mc:Choice>
              <mc:Fallback>
                <p:oleObj name="Equation" r:id="rId9" imgW="101468" imgH="164885" progId="">
                  <p:embed/>
                  <p:pic>
                    <p:nvPicPr>
                      <p:cNvPr id="0" name="Picture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4513" y="571500"/>
                        <a:ext cx="223837"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2" name="Text Box 10"/>
          <p:cNvSpPr txBox="1">
            <a:spLocks noChangeArrowheads="1"/>
          </p:cNvSpPr>
          <p:nvPr/>
        </p:nvSpPr>
        <p:spPr bwMode="auto">
          <a:xfrm>
            <a:off x="774700" y="2951163"/>
            <a:ext cx="4178300" cy="457200"/>
          </a:xfrm>
          <a:prstGeom prst="rect">
            <a:avLst/>
          </a:prstGeom>
          <a:noFill/>
          <a:ln w="9525">
            <a:noFill/>
            <a:miter lim="800000"/>
            <a:headEnd/>
            <a:tailEnd/>
          </a:ln>
        </p:spPr>
        <p:txBody>
          <a:bodyPr wrap="none"/>
          <a:lstStyle/>
          <a:p>
            <a:r>
              <a:rPr kumimoji="1" lang="zh-CN" altLang="en-US" sz="2400" b="1">
                <a:solidFill>
                  <a:srgbClr val="000000"/>
                </a:solidFill>
                <a:latin typeface="楷体_GB2312"/>
                <a:ea typeface="楷体_GB2312"/>
                <a:cs typeface="楷体_GB2312"/>
              </a:rPr>
              <a:t>所以              是偶数， </a:t>
            </a:r>
          </a:p>
        </p:txBody>
      </p:sp>
      <p:graphicFrame>
        <p:nvGraphicFramePr>
          <p:cNvPr id="28683" name="Object 50"/>
          <p:cNvGraphicFramePr>
            <a:graphicFrameLocks noChangeAspect="1"/>
          </p:cNvGraphicFramePr>
          <p:nvPr/>
        </p:nvGraphicFramePr>
        <p:xfrm>
          <a:off x="4729163" y="2347913"/>
          <a:ext cx="781050" cy="390525"/>
        </p:xfrm>
        <a:graphic>
          <a:graphicData uri="http://schemas.openxmlformats.org/presentationml/2006/ole">
            <mc:AlternateContent xmlns:mc="http://schemas.openxmlformats.org/markup-compatibility/2006">
              <mc:Choice xmlns:v="urn:schemas-microsoft-com:vml" Requires="v">
                <p:oleObj spid="_x0000_s36066" name="Equation" r:id="rId11" imgW="355138" imgH="177569" progId="">
                  <p:embed/>
                </p:oleObj>
              </mc:Choice>
              <mc:Fallback>
                <p:oleObj name="Equation" r:id="rId11" imgW="355138" imgH="177569" progId="">
                  <p:embed/>
                  <p:pic>
                    <p:nvPicPr>
                      <p:cNvPr id="0" name="Picture 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9163" y="2347913"/>
                        <a:ext cx="781050"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4" name="Object 51"/>
          <p:cNvGraphicFramePr>
            <a:graphicFrameLocks noChangeAspect="1"/>
          </p:cNvGraphicFramePr>
          <p:nvPr/>
        </p:nvGraphicFramePr>
        <p:xfrm>
          <a:off x="6732588" y="2347913"/>
          <a:ext cx="725487" cy="390525"/>
        </p:xfrm>
        <a:graphic>
          <a:graphicData uri="http://schemas.openxmlformats.org/presentationml/2006/ole">
            <mc:AlternateContent xmlns:mc="http://schemas.openxmlformats.org/markup-compatibility/2006">
              <mc:Choice xmlns:v="urn:schemas-microsoft-com:vml" Requires="v">
                <p:oleObj spid="_x0000_s36067" name="Equation" r:id="rId13" imgW="329914" imgH="177646" progId="">
                  <p:embed/>
                </p:oleObj>
              </mc:Choice>
              <mc:Fallback>
                <p:oleObj name="Equation" r:id="rId13" imgW="329914" imgH="177646" progId="">
                  <p:embed/>
                  <p:pic>
                    <p:nvPicPr>
                      <p:cNvPr id="0" name="Picture 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2588" y="2347913"/>
                        <a:ext cx="725487"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5" name="Object 52"/>
          <p:cNvGraphicFramePr>
            <a:graphicFrameLocks noChangeAspect="1"/>
          </p:cNvGraphicFramePr>
          <p:nvPr/>
        </p:nvGraphicFramePr>
        <p:xfrm>
          <a:off x="1503363" y="2997200"/>
          <a:ext cx="2205037" cy="446088"/>
        </p:xfrm>
        <a:graphic>
          <a:graphicData uri="http://schemas.openxmlformats.org/presentationml/2006/ole">
            <mc:AlternateContent xmlns:mc="http://schemas.openxmlformats.org/markup-compatibility/2006">
              <mc:Choice xmlns:v="urn:schemas-microsoft-com:vml" Requires="v">
                <p:oleObj spid="_x0000_s36068" name="Equation" r:id="rId15" imgW="1002865" imgH="203112" progId="">
                  <p:embed/>
                </p:oleObj>
              </mc:Choice>
              <mc:Fallback>
                <p:oleObj name="Equation" r:id="rId15" imgW="1002865" imgH="203112" progId="">
                  <p:embed/>
                  <p:pic>
                    <p:nvPicPr>
                      <p:cNvPr id="0" name="Picture 5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03363" y="2997200"/>
                        <a:ext cx="2205037"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6" name="Object 53"/>
          <p:cNvGraphicFramePr>
            <a:graphicFrameLocks noChangeAspect="1"/>
          </p:cNvGraphicFramePr>
          <p:nvPr/>
        </p:nvGraphicFramePr>
        <p:xfrm>
          <a:off x="1143000" y="3487738"/>
          <a:ext cx="2205038" cy="446087"/>
        </p:xfrm>
        <a:graphic>
          <a:graphicData uri="http://schemas.openxmlformats.org/presentationml/2006/ole">
            <mc:AlternateContent xmlns:mc="http://schemas.openxmlformats.org/markup-compatibility/2006">
              <mc:Choice xmlns:v="urn:schemas-microsoft-com:vml" Requires="v">
                <p:oleObj spid="_x0000_s36069" name="Equation" r:id="rId17" imgW="1002865" imgH="203112" progId="">
                  <p:embed/>
                </p:oleObj>
              </mc:Choice>
              <mc:Fallback>
                <p:oleObj name="Equation" r:id="rId17" imgW="1002865" imgH="203112" progId="">
                  <p:embed/>
                  <p:pic>
                    <p:nvPicPr>
                      <p:cNvPr id="0" name="Picture 5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43000" y="3487738"/>
                        <a:ext cx="2205038"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7" name="Object 54"/>
          <p:cNvGraphicFramePr>
            <a:graphicFrameLocks noChangeAspect="1"/>
          </p:cNvGraphicFramePr>
          <p:nvPr/>
        </p:nvGraphicFramePr>
        <p:xfrm>
          <a:off x="1447800" y="4173538"/>
          <a:ext cx="1089025" cy="446087"/>
        </p:xfrm>
        <a:graphic>
          <a:graphicData uri="http://schemas.openxmlformats.org/presentationml/2006/ole">
            <mc:AlternateContent xmlns:mc="http://schemas.openxmlformats.org/markup-compatibility/2006">
              <mc:Choice xmlns:v="urn:schemas-microsoft-com:vml" Requires="v">
                <p:oleObj spid="_x0000_s36070" name="Equation" r:id="rId19" imgW="494870" imgH="203024" progId="">
                  <p:embed/>
                </p:oleObj>
              </mc:Choice>
              <mc:Fallback>
                <p:oleObj name="Equation" r:id="rId19" imgW="494870" imgH="203024" progId="">
                  <p:embed/>
                  <p:pic>
                    <p:nvPicPr>
                      <p:cNvPr id="0" name="Picture 5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47800" y="4173538"/>
                        <a:ext cx="1089025"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8" name="Object 55"/>
          <p:cNvGraphicFramePr>
            <a:graphicFrameLocks noChangeAspect="1"/>
          </p:cNvGraphicFramePr>
          <p:nvPr/>
        </p:nvGraphicFramePr>
        <p:xfrm>
          <a:off x="2857500" y="4173538"/>
          <a:ext cx="922338" cy="446087"/>
        </p:xfrm>
        <a:graphic>
          <a:graphicData uri="http://schemas.openxmlformats.org/presentationml/2006/ole">
            <mc:AlternateContent xmlns:mc="http://schemas.openxmlformats.org/markup-compatibility/2006">
              <mc:Choice xmlns:v="urn:schemas-microsoft-com:vml" Requires="v">
                <p:oleObj spid="_x0000_s36071" name="Equation" r:id="rId21" imgW="418918" imgH="203112" progId="">
                  <p:embed/>
                </p:oleObj>
              </mc:Choice>
              <mc:Fallback>
                <p:oleObj name="Equation" r:id="rId21" imgW="418918" imgH="203112" progId="">
                  <p:embed/>
                  <p:pic>
                    <p:nvPicPr>
                      <p:cNvPr id="0" name="Picture 5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57500" y="4173538"/>
                        <a:ext cx="922338"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9" name="Text Box 17"/>
          <p:cNvSpPr txBox="1">
            <a:spLocks noChangeArrowheads="1"/>
          </p:cNvSpPr>
          <p:nvPr/>
        </p:nvSpPr>
        <p:spPr bwMode="auto">
          <a:xfrm>
            <a:off x="774700" y="4892675"/>
            <a:ext cx="7848600" cy="1041400"/>
          </a:xfrm>
          <a:prstGeom prst="rect">
            <a:avLst/>
          </a:prstGeom>
          <a:noFill/>
          <a:ln w="9525">
            <a:noFill/>
            <a:miter lim="800000"/>
            <a:headEnd/>
            <a:tailEnd/>
          </a:ln>
        </p:spPr>
        <p:txBody>
          <a:bodyPr>
            <a:spAutoFit/>
          </a:bodyPr>
          <a:lstStyle/>
          <a:p>
            <a:pPr>
              <a:lnSpc>
                <a:spcPct val="130000"/>
              </a:lnSpc>
            </a:pPr>
            <a:r>
              <a:rPr kumimoji="1" lang="zh-CN" altLang="en-US" sz="2400" b="1">
                <a:solidFill>
                  <a:srgbClr val="000000"/>
                </a:solidFill>
                <a:latin typeface="楷体_GB2312"/>
                <a:ea typeface="楷体_GB2312"/>
                <a:cs typeface="楷体_GB2312"/>
              </a:rPr>
              <a:t>因此，交换              中任意两个元素的位置后，其行标排列与列标排列的逆序数之和的奇偶性不变</a:t>
            </a:r>
            <a:r>
              <a:rPr kumimoji="1" lang="en-US" altLang="zh-CN" sz="2400" b="1">
                <a:solidFill>
                  <a:srgbClr val="000000"/>
                </a:solidFill>
                <a:latin typeface="楷体_GB2312"/>
                <a:ea typeface="楷体_GB2312"/>
                <a:cs typeface="楷体_GB2312"/>
              </a:rPr>
              <a:t>.</a:t>
            </a:r>
          </a:p>
        </p:txBody>
      </p:sp>
      <p:graphicFrame>
        <p:nvGraphicFramePr>
          <p:cNvPr id="28690" name="Object 56"/>
          <p:cNvGraphicFramePr>
            <a:graphicFrameLocks noChangeAspect="1"/>
          </p:cNvGraphicFramePr>
          <p:nvPr/>
        </p:nvGraphicFramePr>
        <p:xfrm>
          <a:off x="2484438" y="4975225"/>
          <a:ext cx="2139950" cy="541338"/>
        </p:xfrm>
        <a:graphic>
          <a:graphicData uri="http://schemas.openxmlformats.org/presentationml/2006/ole">
            <mc:AlternateContent xmlns:mc="http://schemas.openxmlformats.org/markup-compatibility/2006">
              <mc:Choice xmlns:v="urn:schemas-microsoft-com:vml" Requires="v">
                <p:oleObj spid="_x0000_s36072" name="Equation" r:id="rId23" imgW="990170" imgH="253890" progId="">
                  <p:embed/>
                </p:oleObj>
              </mc:Choice>
              <mc:Fallback>
                <p:oleObj name="Equation" r:id="rId23" imgW="990170" imgH="253890" progId="">
                  <p:embed/>
                  <p:pic>
                    <p:nvPicPr>
                      <p:cNvPr id="0" name="Picture 5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4438" y="4975225"/>
                        <a:ext cx="2139950"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1" name="Rectangle 19"/>
          <p:cNvSpPr>
            <a:spLocks noChangeArrowheads="1"/>
          </p:cNvSpPr>
          <p:nvPr/>
        </p:nvSpPr>
        <p:spPr bwMode="auto">
          <a:xfrm>
            <a:off x="762000" y="1052513"/>
            <a:ext cx="5405438" cy="968375"/>
          </a:xfrm>
          <a:prstGeom prst="rect">
            <a:avLst/>
          </a:prstGeom>
          <a:noFill/>
          <a:ln w="9525">
            <a:noFill/>
            <a:miter lim="800000"/>
            <a:headEnd/>
            <a:tailEnd/>
          </a:ln>
        </p:spPr>
        <p:txBody>
          <a:bodyPr wrap="none"/>
          <a:lstStyle/>
          <a:p>
            <a:pPr>
              <a:lnSpc>
                <a:spcPct val="120000"/>
              </a:lnSpc>
            </a:pPr>
            <a:r>
              <a:rPr kumimoji="1" lang="zh-CN" altLang="en-US" sz="2400" b="1">
                <a:solidFill>
                  <a:srgbClr val="000000"/>
                </a:solidFill>
                <a:latin typeface="楷体_GB2312"/>
                <a:ea typeface="楷体_GB2312"/>
                <a:cs typeface="楷体_GB2312"/>
              </a:rPr>
              <a:t>设经过一次对换后行标排列的逆序数为</a:t>
            </a:r>
          </a:p>
          <a:p>
            <a:pPr>
              <a:lnSpc>
                <a:spcPct val="120000"/>
              </a:lnSpc>
            </a:pPr>
            <a:r>
              <a:rPr kumimoji="1" lang="zh-CN" altLang="en-US" sz="2400" b="1">
                <a:solidFill>
                  <a:srgbClr val="000000"/>
                </a:solidFill>
                <a:latin typeface="楷体_GB2312"/>
                <a:ea typeface="楷体_GB2312"/>
                <a:cs typeface="楷体_GB2312"/>
              </a:rPr>
              <a:t>                列标排列的逆序数为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fade">
                                      <p:cBhvr>
                                        <p:cTn id="7" dur="1000"/>
                                        <p:tgtEl>
                                          <p:spTgt spid="28678"/>
                                        </p:tgtEl>
                                      </p:cBhvr>
                                    </p:animEffect>
                                    <p:anim calcmode="lin" valueType="num">
                                      <p:cBhvr>
                                        <p:cTn id="8" dur="1000" fill="hold"/>
                                        <p:tgtEl>
                                          <p:spTgt spid="28678"/>
                                        </p:tgtEl>
                                        <p:attrNameLst>
                                          <p:attrName>ppt_x</p:attrName>
                                        </p:attrNameLst>
                                      </p:cBhvr>
                                      <p:tavLst>
                                        <p:tav tm="0">
                                          <p:val>
                                            <p:strVal val="#ppt_x"/>
                                          </p:val>
                                        </p:tav>
                                        <p:tav tm="100000">
                                          <p:val>
                                            <p:strVal val="#ppt_x"/>
                                          </p:val>
                                        </p:tav>
                                      </p:tavLst>
                                    </p:anim>
                                    <p:anim calcmode="lin" valueType="num">
                                      <p:cBhvr>
                                        <p:cTn id="9" dur="1000" fill="hold"/>
                                        <p:tgtEl>
                                          <p:spTgt spid="2867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681"/>
                                        </p:tgtEl>
                                        <p:attrNameLst>
                                          <p:attrName>style.visibility</p:attrName>
                                        </p:attrNameLst>
                                      </p:cBhvr>
                                      <p:to>
                                        <p:strVal val="visible"/>
                                      </p:to>
                                    </p:set>
                                    <p:animEffect transition="in" filter="fade">
                                      <p:cBhvr>
                                        <p:cTn id="12" dur="1000"/>
                                        <p:tgtEl>
                                          <p:spTgt spid="28681"/>
                                        </p:tgtEl>
                                      </p:cBhvr>
                                    </p:animEffect>
                                    <p:anim calcmode="lin" valueType="num">
                                      <p:cBhvr>
                                        <p:cTn id="13" dur="1000" fill="hold"/>
                                        <p:tgtEl>
                                          <p:spTgt spid="28681"/>
                                        </p:tgtEl>
                                        <p:attrNameLst>
                                          <p:attrName>ppt_x</p:attrName>
                                        </p:attrNameLst>
                                      </p:cBhvr>
                                      <p:tavLst>
                                        <p:tav tm="0">
                                          <p:val>
                                            <p:strVal val="#ppt_x"/>
                                          </p:val>
                                        </p:tav>
                                        <p:tav tm="100000">
                                          <p:val>
                                            <p:strVal val="#ppt_x"/>
                                          </p:val>
                                        </p:tav>
                                      </p:tavLst>
                                    </p:anim>
                                    <p:anim calcmode="lin" valueType="num">
                                      <p:cBhvr>
                                        <p:cTn id="14" dur="1000" fill="hold"/>
                                        <p:tgtEl>
                                          <p:spTgt spid="2868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677"/>
                                        </p:tgtEl>
                                        <p:attrNameLst>
                                          <p:attrName>style.visibility</p:attrName>
                                        </p:attrNameLst>
                                      </p:cBhvr>
                                      <p:to>
                                        <p:strVal val="visible"/>
                                      </p:to>
                                    </p:set>
                                    <p:animEffect transition="in" filter="fade">
                                      <p:cBhvr>
                                        <p:cTn id="17" dur="1000"/>
                                        <p:tgtEl>
                                          <p:spTgt spid="28677"/>
                                        </p:tgtEl>
                                      </p:cBhvr>
                                    </p:animEffect>
                                    <p:anim calcmode="lin" valueType="num">
                                      <p:cBhvr>
                                        <p:cTn id="18" dur="1000" fill="hold"/>
                                        <p:tgtEl>
                                          <p:spTgt spid="28677"/>
                                        </p:tgtEl>
                                        <p:attrNameLst>
                                          <p:attrName>ppt_x</p:attrName>
                                        </p:attrNameLst>
                                      </p:cBhvr>
                                      <p:tavLst>
                                        <p:tav tm="0">
                                          <p:val>
                                            <p:strVal val="#ppt_x"/>
                                          </p:val>
                                        </p:tav>
                                        <p:tav tm="100000">
                                          <p:val>
                                            <p:strVal val="#ppt_x"/>
                                          </p:val>
                                        </p:tav>
                                      </p:tavLst>
                                    </p:anim>
                                    <p:anim calcmode="lin" valueType="num">
                                      <p:cBhvr>
                                        <p:cTn id="19" dur="1000" fill="hold"/>
                                        <p:tgtEl>
                                          <p:spTgt spid="28677"/>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28680"/>
                                        </p:tgtEl>
                                        <p:attrNameLst>
                                          <p:attrName>style.visibility</p:attrName>
                                        </p:attrNameLst>
                                      </p:cBhvr>
                                      <p:to>
                                        <p:strVal val="visible"/>
                                      </p:to>
                                    </p:set>
                                    <p:animEffect transition="in" filter="wipe(left)">
                                      <p:cBhvr>
                                        <p:cTn id="24" dur="500"/>
                                        <p:tgtEl>
                                          <p:spTgt spid="28680"/>
                                        </p:tgtEl>
                                      </p:cBhvr>
                                    </p:animEffect>
                                  </p:childTnLst>
                                </p:cTn>
                              </p:par>
                              <p:par>
                                <p:cTn id="25" presetID="22" presetClass="entr" presetSubtype="8" fill="hold" nodeType="withEffect">
                                  <p:stCondLst>
                                    <p:cond delay="0"/>
                                  </p:stCondLst>
                                  <p:childTnLst>
                                    <p:set>
                                      <p:cBhvr>
                                        <p:cTn id="26" dur="1" fill="hold">
                                          <p:stCondLst>
                                            <p:cond delay="0"/>
                                          </p:stCondLst>
                                        </p:cTn>
                                        <p:tgtEl>
                                          <p:spTgt spid="28679"/>
                                        </p:tgtEl>
                                        <p:attrNameLst>
                                          <p:attrName>style.visibility</p:attrName>
                                        </p:attrNameLst>
                                      </p:cBhvr>
                                      <p:to>
                                        <p:strVal val="visible"/>
                                      </p:to>
                                    </p:set>
                                    <p:animEffect transition="in" filter="wipe(left)">
                                      <p:cBhvr>
                                        <p:cTn id="27" dur="500"/>
                                        <p:tgtEl>
                                          <p:spTgt spid="2867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8691"/>
                                        </p:tgtEl>
                                        <p:attrNameLst>
                                          <p:attrName>style.visibility</p:attrName>
                                        </p:attrNameLst>
                                      </p:cBhvr>
                                      <p:to>
                                        <p:strVal val="visible"/>
                                      </p:to>
                                    </p:set>
                                    <p:animEffect transition="in" filter="wipe(left)">
                                      <p:cBhvr>
                                        <p:cTn id="30" dur="500"/>
                                        <p:tgtEl>
                                          <p:spTgt spid="2869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28683"/>
                                        </p:tgtEl>
                                        <p:attrNameLst>
                                          <p:attrName>style.visibility</p:attrName>
                                        </p:attrNameLst>
                                      </p:cBhvr>
                                      <p:to>
                                        <p:strVal val="visible"/>
                                      </p:to>
                                    </p:set>
                                    <p:animEffect transition="in" filter="fade">
                                      <p:cBhvr>
                                        <p:cTn id="35" dur="1000"/>
                                        <p:tgtEl>
                                          <p:spTgt spid="28683"/>
                                        </p:tgtEl>
                                      </p:cBhvr>
                                    </p:animEffect>
                                    <p:anim calcmode="lin" valueType="num">
                                      <p:cBhvr>
                                        <p:cTn id="36" dur="1000" fill="hold"/>
                                        <p:tgtEl>
                                          <p:spTgt spid="28683"/>
                                        </p:tgtEl>
                                        <p:attrNameLst>
                                          <p:attrName>ppt_x</p:attrName>
                                        </p:attrNameLst>
                                      </p:cBhvr>
                                      <p:tavLst>
                                        <p:tav tm="0">
                                          <p:val>
                                            <p:strVal val="#ppt_x"/>
                                          </p:val>
                                        </p:tav>
                                        <p:tav tm="100000">
                                          <p:val>
                                            <p:strVal val="#ppt_x"/>
                                          </p:val>
                                        </p:tav>
                                      </p:tavLst>
                                    </p:anim>
                                    <p:anim calcmode="lin" valueType="num">
                                      <p:cBhvr>
                                        <p:cTn id="37" dur="1000" fill="hold"/>
                                        <p:tgtEl>
                                          <p:spTgt spid="2868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8684"/>
                                        </p:tgtEl>
                                        <p:attrNameLst>
                                          <p:attrName>style.visibility</p:attrName>
                                        </p:attrNameLst>
                                      </p:cBhvr>
                                      <p:to>
                                        <p:strVal val="visible"/>
                                      </p:to>
                                    </p:set>
                                    <p:animEffect transition="in" filter="fade">
                                      <p:cBhvr>
                                        <p:cTn id="40" dur="1000"/>
                                        <p:tgtEl>
                                          <p:spTgt spid="28684"/>
                                        </p:tgtEl>
                                      </p:cBhvr>
                                    </p:animEffect>
                                    <p:anim calcmode="lin" valueType="num">
                                      <p:cBhvr>
                                        <p:cTn id="41" dur="1000" fill="hold"/>
                                        <p:tgtEl>
                                          <p:spTgt spid="28684"/>
                                        </p:tgtEl>
                                        <p:attrNameLst>
                                          <p:attrName>ppt_x</p:attrName>
                                        </p:attrNameLst>
                                      </p:cBhvr>
                                      <p:tavLst>
                                        <p:tav tm="0">
                                          <p:val>
                                            <p:strVal val="#ppt_x"/>
                                          </p:val>
                                        </p:tav>
                                        <p:tav tm="100000">
                                          <p:val>
                                            <p:strVal val="#ppt_x"/>
                                          </p:val>
                                        </p:tav>
                                      </p:tavLst>
                                    </p:anim>
                                    <p:anim calcmode="lin" valueType="num">
                                      <p:cBhvr>
                                        <p:cTn id="42" dur="1000" fill="hold"/>
                                        <p:tgtEl>
                                          <p:spTgt spid="2868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8676"/>
                                        </p:tgtEl>
                                        <p:attrNameLst>
                                          <p:attrName>style.visibility</p:attrName>
                                        </p:attrNameLst>
                                      </p:cBhvr>
                                      <p:to>
                                        <p:strVal val="visible"/>
                                      </p:to>
                                    </p:set>
                                    <p:animEffect transition="in" filter="fade">
                                      <p:cBhvr>
                                        <p:cTn id="45" dur="1000"/>
                                        <p:tgtEl>
                                          <p:spTgt spid="28676"/>
                                        </p:tgtEl>
                                      </p:cBhvr>
                                    </p:animEffect>
                                    <p:anim calcmode="lin" valueType="num">
                                      <p:cBhvr>
                                        <p:cTn id="46" dur="1000" fill="hold"/>
                                        <p:tgtEl>
                                          <p:spTgt spid="28676"/>
                                        </p:tgtEl>
                                        <p:attrNameLst>
                                          <p:attrName>ppt_x</p:attrName>
                                        </p:attrNameLst>
                                      </p:cBhvr>
                                      <p:tavLst>
                                        <p:tav tm="0">
                                          <p:val>
                                            <p:strVal val="#ppt_x"/>
                                          </p:val>
                                        </p:tav>
                                        <p:tav tm="100000">
                                          <p:val>
                                            <p:strVal val="#ppt_x"/>
                                          </p:val>
                                        </p:tav>
                                      </p:tavLst>
                                    </p:anim>
                                    <p:anim calcmode="lin" valueType="num">
                                      <p:cBhvr>
                                        <p:cTn id="47" dur="1000" fill="hold"/>
                                        <p:tgtEl>
                                          <p:spTgt spid="28676"/>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2" presetClass="entr" presetSubtype="0" fill="hold" nodeType="clickEffect">
                                  <p:stCondLst>
                                    <p:cond delay="0"/>
                                  </p:stCondLst>
                                  <p:childTnLst>
                                    <p:set>
                                      <p:cBhvr>
                                        <p:cTn id="51" dur="1" fill="hold">
                                          <p:stCondLst>
                                            <p:cond delay="0"/>
                                          </p:stCondLst>
                                        </p:cTn>
                                        <p:tgtEl>
                                          <p:spTgt spid="28685"/>
                                        </p:tgtEl>
                                        <p:attrNameLst>
                                          <p:attrName>style.visibility</p:attrName>
                                        </p:attrNameLst>
                                      </p:cBhvr>
                                      <p:to>
                                        <p:strVal val="visible"/>
                                      </p:to>
                                    </p:set>
                                    <p:animEffect transition="in" filter="fade">
                                      <p:cBhvr>
                                        <p:cTn id="52" dur="1000"/>
                                        <p:tgtEl>
                                          <p:spTgt spid="28685"/>
                                        </p:tgtEl>
                                      </p:cBhvr>
                                    </p:animEffect>
                                    <p:anim calcmode="lin" valueType="num">
                                      <p:cBhvr>
                                        <p:cTn id="53" dur="1000" fill="hold"/>
                                        <p:tgtEl>
                                          <p:spTgt spid="28685"/>
                                        </p:tgtEl>
                                        <p:attrNameLst>
                                          <p:attrName>ppt_x</p:attrName>
                                        </p:attrNameLst>
                                      </p:cBhvr>
                                      <p:tavLst>
                                        <p:tav tm="0">
                                          <p:val>
                                            <p:strVal val="#ppt_x"/>
                                          </p:val>
                                        </p:tav>
                                        <p:tav tm="100000">
                                          <p:val>
                                            <p:strVal val="#ppt_x"/>
                                          </p:val>
                                        </p:tav>
                                      </p:tavLst>
                                    </p:anim>
                                    <p:anim calcmode="lin" valueType="num">
                                      <p:cBhvr>
                                        <p:cTn id="54" dur="1000" fill="hold"/>
                                        <p:tgtEl>
                                          <p:spTgt spid="2868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8682"/>
                                        </p:tgtEl>
                                        <p:attrNameLst>
                                          <p:attrName>style.visibility</p:attrName>
                                        </p:attrNameLst>
                                      </p:cBhvr>
                                      <p:to>
                                        <p:strVal val="visible"/>
                                      </p:to>
                                    </p:set>
                                    <p:animEffect transition="in" filter="fade">
                                      <p:cBhvr>
                                        <p:cTn id="57" dur="1000"/>
                                        <p:tgtEl>
                                          <p:spTgt spid="28682"/>
                                        </p:tgtEl>
                                      </p:cBhvr>
                                    </p:animEffect>
                                    <p:anim calcmode="lin" valueType="num">
                                      <p:cBhvr>
                                        <p:cTn id="58" dur="1000" fill="hold"/>
                                        <p:tgtEl>
                                          <p:spTgt spid="28682"/>
                                        </p:tgtEl>
                                        <p:attrNameLst>
                                          <p:attrName>ppt_x</p:attrName>
                                        </p:attrNameLst>
                                      </p:cBhvr>
                                      <p:tavLst>
                                        <p:tav tm="0">
                                          <p:val>
                                            <p:strVal val="#ppt_x"/>
                                          </p:val>
                                        </p:tav>
                                        <p:tav tm="100000">
                                          <p:val>
                                            <p:strVal val="#ppt_x"/>
                                          </p:val>
                                        </p:tav>
                                      </p:tavLst>
                                    </p:anim>
                                    <p:anim calcmode="lin" valueType="num">
                                      <p:cBhvr>
                                        <p:cTn id="59" dur="1000" fill="hold"/>
                                        <p:tgtEl>
                                          <p:spTgt spid="28682"/>
                                        </p:tgtEl>
                                        <p:attrNameLst>
                                          <p:attrName>ppt_y</p:attrName>
                                        </p:attrNameLst>
                                      </p:cBhvr>
                                      <p:tavLst>
                                        <p:tav tm="0">
                                          <p:val>
                                            <p:strVal val="#ppt_y+.1"/>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42" presetClass="entr" presetSubtype="0" fill="hold" nodeType="clickEffect">
                                  <p:stCondLst>
                                    <p:cond delay="0"/>
                                  </p:stCondLst>
                                  <p:childTnLst>
                                    <p:set>
                                      <p:cBhvr>
                                        <p:cTn id="63" dur="1" fill="hold">
                                          <p:stCondLst>
                                            <p:cond delay="0"/>
                                          </p:stCondLst>
                                        </p:cTn>
                                        <p:tgtEl>
                                          <p:spTgt spid="28686"/>
                                        </p:tgtEl>
                                        <p:attrNameLst>
                                          <p:attrName>style.visibility</p:attrName>
                                        </p:attrNameLst>
                                      </p:cBhvr>
                                      <p:to>
                                        <p:strVal val="visible"/>
                                      </p:to>
                                    </p:set>
                                    <p:animEffect transition="in" filter="fade">
                                      <p:cBhvr>
                                        <p:cTn id="64" dur="1000"/>
                                        <p:tgtEl>
                                          <p:spTgt spid="28686"/>
                                        </p:tgtEl>
                                      </p:cBhvr>
                                    </p:animEffect>
                                    <p:anim calcmode="lin" valueType="num">
                                      <p:cBhvr>
                                        <p:cTn id="65" dur="1000" fill="hold"/>
                                        <p:tgtEl>
                                          <p:spTgt spid="28686"/>
                                        </p:tgtEl>
                                        <p:attrNameLst>
                                          <p:attrName>ppt_x</p:attrName>
                                        </p:attrNameLst>
                                      </p:cBhvr>
                                      <p:tavLst>
                                        <p:tav tm="0">
                                          <p:val>
                                            <p:strVal val="#ppt_x"/>
                                          </p:val>
                                        </p:tav>
                                        <p:tav tm="100000">
                                          <p:val>
                                            <p:strVal val="#ppt_x"/>
                                          </p:val>
                                        </p:tav>
                                      </p:tavLst>
                                    </p:anim>
                                    <p:anim calcmode="lin" valueType="num">
                                      <p:cBhvr>
                                        <p:cTn id="66" dur="1000" fill="hold"/>
                                        <p:tgtEl>
                                          <p:spTgt spid="2868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8675"/>
                                        </p:tgtEl>
                                        <p:attrNameLst>
                                          <p:attrName>style.visibility</p:attrName>
                                        </p:attrNameLst>
                                      </p:cBhvr>
                                      <p:to>
                                        <p:strVal val="visible"/>
                                      </p:to>
                                    </p:set>
                                    <p:animEffect transition="in" filter="fade">
                                      <p:cBhvr>
                                        <p:cTn id="69" dur="1000"/>
                                        <p:tgtEl>
                                          <p:spTgt spid="28675"/>
                                        </p:tgtEl>
                                      </p:cBhvr>
                                    </p:animEffect>
                                    <p:anim calcmode="lin" valueType="num">
                                      <p:cBhvr>
                                        <p:cTn id="70" dur="1000" fill="hold"/>
                                        <p:tgtEl>
                                          <p:spTgt spid="28675"/>
                                        </p:tgtEl>
                                        <p:attrNameLst>
                                          <p:attrName>ppt_x</p:attrName>
                                        </p:attrNameLst>
                                      </p:cBhvr>
                                      <p:tavLst>
                                        <p:tav tm="0">
                                          <p:val>
                                            <p:strVal val="#ppt_x"/>
                                          </p:val>
                                        </p:tav>
                                        <p:tav tm="100000">
                                          <p:val>
                                            <p:strVal val="#ppt_x"/>
                                          </p:val>
                                        </p:tav>
                                      </p:tavLst>
                                    </p:anim>
                                    <p:anim calcmode="lin" valueType="num">
                                      <p:cBhvr>
                                        <p:cTn id="71" dur="1000" fill="hold"/>
                                        <p:tgtEl>
                                          <p:spTgt spid="28675"/>
                                        </p:tgtEl>
                                        <p:attrNameLst>
                                          <p:attrName>ppt_y</p:attrName>
                                        </p:attrNameLst>
                                      </p:cBhvr>
                                      <p:tavLst>
                                        <p:tav tm="0">
                                          <p:val>
                                            <p:strVal val="#ppt_y+.1"/>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42" presetClass="entr" presetSubtype="0" fill="hold" nodeType="clickEffect">
                                  <p:stCondLst>
                                    <p:cond delay="0"/>
                                  </p:stCondLst>
                                  <p:childTnLst>
                                    <p:set>
                                      <p:cBhvr>
                                        <p:cTn id="75" dur="1" fill="hold">
                                          <p:stCondLst>
                                            <p:cond delay="0"/>
                                          </p:stCondLst>
                                        </p:cTn>
                                        <p:tgtEl>
                                          <p:spTgt spid="28687"/>
                                        </p:tgtEl>
                                        <p:attrNameLst>
                                          <p:attrName>style.visibility</p:attrName>
                                        </p:attrNameLst>
                                      </p:cBhvr>
                                      <p:to>
                                        <p:strVal val="visible"/>
                                      </p:to>
                                    </p:set>
                                    <p:animEffect transition="in" filter="fade">
                                      <p:cBhvr>
                                        <p:cTn id="76" dur="1000"/>
                                        <p:tgtEl>
                                          <p:spTgt spid="28687"/>
                                        </p:tgtEl>
                                      </p:cBhvr>
                                    </p:animEffect>
                                    <p:anim calcmode="lin" valueType="num">
                                      <p:cBhvr>
                                        <p:cTn id="77" dur="1000" fill="hold"/>
                                        <p:tgtEl>
                                          <p:spTgt spid="28687"/>
                                        </p:tgtEl>
                                        <p:attrNameLst>
                                          <p:attrName>ppt_x</p:attrName>
                                        </p:attrNameLst>
                                      </p:cBhvr>
                                      <p:tavLst>
                                        <p:tav tm="0">
                                          <p:val>
                                            <p:strVal val="#ppt_x"/>
                                          </p:val>
                                        </p:tav>
                                        <p:tav tm="100000">
                                          <p:val>
                                            <p:strVal val="#ppt_x"/>
                                          </p:val>
                                        </p:tav>
                                      </p:tavLst>
                                    </p:anim>
                                    <p:anim calcmode="lin" valueType="num">
                                      <p:cBhvr>
                                        <p:cTn id="78" dur="1000" fill="hold"/>
                                        <p:tgtEl>
                                          <p:spTgt spid="28687"/>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8688"/>
                                        </p:tgtEl>
                                        <p:attrNameLst>
                                          <p:attrName>style.visibility</p:attrName>
                                        </p:attrNameLst>
                                      </p:cBhvr>
                                      <p:to>
                                        <p:strVal val="visible"/>
                                      </p:to>
                                    </p:set>
                                    <p:animEffect transition="in" filter="fade">
                                      <p:cBhvr>
                                        <p:cTn id="81" dur="1000"/>
                                        <p:tgtEl>
                                          <p:spTgt spid="28688"/>
                                        </p:tgtEl>
                                      </p:cBhvr>
                                    </p:animEffect>
                                    <p:anim calcmode="lin" valueType="num">
                                      <p:cBhvr>
                                        <p:cTn id="82" dur="1000" fill="hold"/>
                                        <p:tgtEl>
                                          <p:spTgt spid="28688"/>
                                        </p:tgtEl>
                                        <p:attrNameLst>
                                          <p:attrName>ppt_x</p:attrName>
                                        </p:attrNameLst>
                                      </p:cBhvr>
                                      <p:tavLst>
                                        <p:tav tm="0">
                                          <p:val>
                                            <p:strVal val="#ppt_x"/>
                                          </p:val>
                                        </p:tav>
                                        <p:tav tm="100000">
                                          <p:val>
                                            <p:strVal val="#ppt_x"/>
                                          </p:val>
                                        </p:tav>
                                      </p:tavLst>
                                    </p:anim>
                                    <p:anim calcmode="lin" valueType="num">
                                      <p:cBhvr>
                                        <p:cTn id="83" dur="1000" fill="hold"/>
                                        <p:tgtEl>
                                          <p:spTgt spid="28688"/>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8674"/>
                                        </p:tgtEl>
                                        <p:attrNameLst>
                                          <p:attrName>style.visibility</p:attrName>
                                        </p:attrNameLst>
                                      </p:cBhvr>
                                      <p:to>
                                        <p:strVal val="visible"/>
                                      </p:to>
                                    </p:set>
                                    <p:animEffect transition="in" filter="fade">
                                      <p:cBhvr>
                                        <p:cTn id="86" dur="1000"/>
                                        <p:tgtEl>
                                          <p:spTgt spid="28674"/>
                                        </p:tgtEl>
                                      </p:cBhvr>
                                    </p:animEffect>
                                    <p:anim calcmode="lin" valueType="num">
                                      <p:cBhvr>
                                        <p:cTn id="87" dur="1000" fill="hold"/>
                                        <p:tgtEl>
                                          <p:spTgt spid="28674"/>
                                        </p:tgtEl>
                                        <p:attrNameLst>
                                          <p:attrName>ppt_x</p:attrName>
                                        </p:attrNameLst>
                                      </p:cBhvr>
                                      <p:tavLst>
                                        <p:tav tm="0">
                                          <p:val>
                                            <p:strVal val="#ppt_x"/>
                                          </p:val>
                                        </p:tav>
                                        <p:tav tm="100000">
                                          <p:val>
                                            <p:strVal val="#ppt_x"/>
                                          </p:val>
                                        </p:tav>
                                      </p:tavLst>
                                    </p:anim>
                                    <p:anim calcmode="lin" valueType="num">
                                      <p:cBhvr>
                                        <p:cTn id="88" dur="1000" fill="hold"/>
                                        <p:tgtEl>
                                          <p:spTgt spid="28674"/>
                                        </p:tgtEl>
                                        <p:attrNameLst>
                                          <p:attrName>ppt_y</p:attrName>
                                        </p:attrNameLst>
                                      </p:cBhvr>
                                      <p:tavLst>
                                        <p:tav tm="0">
                                          <p:val>
                                            <p:strVal val="#ppt_y+.1"/>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42" presetClass="entr" presetSubtype="0" fill="hold" nodeType="clickEffect">
                                  <p:stCondLst>
                                    <p:cond delay="0"/>
                                  </p:stCondLst>
                                  <p:childTnLst>
                                    <p:set>
                                      <p:cBhvr>
                                        <p:cTn id="92" dur="1" fill="hold">
                                          <p:stCondLst>
                                            <p:cond delay="0"/>
                                          </p:stCondLst>
                                        </p:cTn>
                                        <p:tgtEl>
                                          <p:spTgt spid="28690"/>
                                        </p:tgtEl>
                                        <p:attrNameLst>
                                          <p:attrName>style.visibility</p:attrName>
                                        </p:attrNameLst>
                                      </p:cBhvr>
                                      <p:to>
                                        <p:strVal val="visible"/>
                                      </p:to>
                                    </p:set>
                                    <p:animEffect transition="in" filter="fade">
                                      <p:cBhvr>
                                        <p:cTn id="93" dur="1000"/>
                                        <p:tgtEl>
                                          <p:spTgt spid="28690"/>
                                        </p:tgtEl>
                                      </p:cBhvr>
                                    </p:animEffect>
                                    <p:anim calcmode="lin" valueType="num">
                                      <p:cBhvr>
                                        <p:cTn id="94" dur="1000" fill="hold"/>
                                        <p:tgtEl>
                                          <p:spTgt spid="28690"/>
                                        </p:tgtEl>
                                        <p:attrNameLst>
                                          <p:attrName>ppt_x</p:attrName>
                                        </p:attrNameLst>
                                      </p:cBhvr>
                                      <p:tavLst>
                                        <p:tav tm="0">
                                          <p:val>
                                            <p:strVal val="#ppt_x"/>
                                          </p:val>
                                        </p:tav>
                                        <p:tav tm="100000">
                                          <p:val>
                                            <p:strVal val="#ppt_x"/>
                                          </p:val>
                                        </p:tav>
                                      </p:tavLst>
                                    </p:anim>
                                    <p:anim calcmode="lin" valueType="num">
                                      <p:cBhvr>
                                        <p:cTn id="95" dur="1000" fill="hold"/>
                                        <p:tgtEl>
                                          <p:spTgt spid="28690"/>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8689"/>
                                        </p:tgtEl>
                                        <p:attrNameLst>
                                          <p:attrName>style.visibility</p:attrName>
                                        </p:attrNameLst>
                                      </p:cBhvr>
                                      <p:to>
                                        <p:strVal val="visible"/>
                                      </p:to>
                                    </p:set>
                                    <p:animEffect transition="in" filter="fade">
                                      <p:cBhvr>
                                        <p:cTn id="98" dur="1000"/>
                                        <p:tgtEl>
                                          <p:spTgt spid="28689"/>
                                        </p:tgtEl>
                                      </p:cBhvr>
                                    </p:animEffect>
                                    <p:anim calcmode="lin" valueType="num">
                                      <p:cBhvr>
                                        <p:cTn id="99" dur="1000" fill="hold"/>
                                        <p:tgtEl>
                                          <p:spTgt spid="28689"/>
                                        </p:tgtEl>
                                        <p:attrNameLst>
                                          <p:attrName>ppt_x</p:attrName>
                                        </p:attrNameLst>
                                      </p:cBhvr>
                                      <p:tavLst>
                                        <p:tav tm="0">
                                          <p:val>
                                            <p:strVal val="#ppt_x"/>
                                          </p:val>
                                        </p:tav>
                                        <p:tav tm="100000">
                                          <p:val>
                                            <p:strVal val="#ppt_x"/>
                                          </p:val>
                                        </p:tav>
                                      </p:tavLst>
                                    </p:anim>
                                    <p:anim calcmode="lin" valueType="num">
                                      <p:cBhvr>
                                        <p:cTn id="100" dur="1000" fill="hold"/>
                                        <p:tgtEl>
                                          <p:spTgt spid="28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5" grpId="0"/>
      <p:bldP spid="28676" grpId="0"/>
      <p:bldP spid="28677" grpId="0"/>
      <p:bldP spid="28682" grpId="0"/>
      <p:bldP spid="28689" grpId="0"/>
      <p:bldP spid="28691"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6870" name="Object 6"/>
          <p:cNvGraphicFramePr>
            <a:graphicFrameLocks noChangeAspect="1"/>
          </p:cNvGraphicFramePr>
          <p:nvPr/>
        </p:nvGraphicFramePr>
        <p:xfrm>
          <a:off x="1495425" y="2743200"/>
          <a:ext cx="6305550" cy="1222375"/>
        </p:xfrm>
        <a:graphic>
          <a:graphicData uri="http://schemas.openxmlformats.org/presentationml/2006/ole">
            <mc:AlternateContent xmlns:mc="http://schemas.openxmlformats.org/markup-compatibility/2006">
              <mc:Choice xmlns:v="urn:schemas-microsoft-com:vml" Requires="v">
                <p:oleObj spid="_x0000_s36886" name="Equation" r:id="rId3" imgW="2501900" imgH="482600" progId="">
                  <p:embed/>
                </p:oleObj>
              </mc:Choice>
              <mc:Fallback>
                <p:oleObj name="Equation" r:id="rId3" imgW="2501900" imgH="4826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425" y="2743200"/>
                        <a:ext cx="6305550" cy="1222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2" name="Text Box 3"/>
          <p:cNvSpPr txBox="1">
            <a:spLocks noChangeArrowheads="1"/>
          </p:cNvSpPr>
          <p:nvPr/>
        </p:nvSpPr>
        <p:spPr bwMode="auto">
          <a:xfrm>
            <a:off x="914400" y="1628775"/>
            <a:ext cx="7696200" cy="968375"/>
          </a:xfrm>
          <a:prstGeom prst="rect">
            <a:avLst/>
          </a:prstGeom>
          <a:noFill/>
          <a:ln w="9525">
            <a:noFill/>
            <a:miter lim="800000"/>
            <a:headEnd/>
            <a:tailEnd/>
          </a:ln>
        </p:spPr>
        <p:txBody>
          <a:bodyPr>
            <a:spAutoFit/>
          </a:bodyPr>
          <a:lstStyle/>
          <a:p>
            <a:pPr>
              <a:lnSpc>
                <a:spcPct val="120000"/>
              </a:lnSpc>
            </a:pPr>
            <a:r>
              <a:rPr kumimoji="1" lang="zh-CN" altLang="en-US" sz="2400" b="1">
                <a:solidFill>
                  <a:srgbClr val="000000"/>
                </a:solidFill>
                <a:latin typeface="楷体_GB2312"/>
                <a:ea typeface="楷体_GB2312"/>
                <a:cs typeface="楷体_GB2312"/>
              </a:rPr>
              <a:t>经过一次对换是如此，经过多次对换还是如此</a:t>
            </a:r>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所以，在一系列对换之后有</a:t>
            </a: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22" name="Group 2"/>
          <p:cNvGrpSpPr>
            <a:grpSpLocks/>
          </p:cNvGrpSpPr>
          <p:nvPr/>
        </p:nvGrpSpPr>
        <p:grpSpPr bwMode="auto">
          <a:xfrm>
            <a:off x="914400" y="1089025"/>
            <a:ext cx="6916738" cy="1527175"/>
            <a:chOff x="576" y="686"/>
            <a:chExt cx="4357" cy="962"/>
          </a:xfrm>
        </p:grpSpPr>
        <p:sp>
          <p:nvSpPr>
            <p:cNvPr id="37904" name="Rectangle 3"/>
            <p:cNvSpPr>
              <a:spLocks noChangeArrowheads="1"/>
            </p:cNvSpPr>
            <p:nvPr/>
          </p:nvSpPr>
          <p:spPr bwMode="auto">
            <a:xfrm>
              <a:off x="576" y="686"/>
              <a:ext cx="3164" cy="327"/>
            </a:xfrm>
            <a:prstGeom prst="rect">
              <a:avLst/>
            </a:prstGeom>
            <a:noFill/>
            <a:ln w="9525">
              <a:noFill/>
              <a:miter lim="800000"/>
              <a:headEnd/>
              <a:tailEnd/>
            </a:ln>
          </p:spPr>
          <p:txBody>
            <a:bodyPr wrap="none">
              <a:spAutoFit/>
            </a:bodyPr>
            <a:lstStyle/>
            <a:p>
              <a:r>
                <a:rPr kumimoji="1" lang="zh-CN" altLang="en-US" sz="2800" b="1">
                  <a:solidFill>
                    <a:srgbClr val="0000FF"/>
                  </a:solidFill>
                  <a:latin typeface="Times New Roman" pitchFamily="18" charset="0"/>
                  <a:ea typeface="楷体_GB2312"/>
                  <a:cs typeface="楷体_GB2312"/>
                </a:rPr>
                <a:t>定理</a:t>
              </a:r>
              <a:r>
                <a:rPr kumimoji="1" lang="en-US" altLang="zh-CN" sz="2800" b="1">
                  <a:solidFill>
                    <a:srgbClr val="4044F6"/>
                  </a:solidFill>
                  <a:latin typeface="Times New Roman" pitchFamily="18" charset="0"/>
                  <a:ea typeface="楷体_GB2312"/>
                  <a:cs typeface="楷体_GB2312"/>
                </a:rPr>
                <a:t>2</a:t>
              </a:r>
              <a:r>
                <a:rPr kumimoji="1" lang="en-US" altLang="zh-CN" sz="2800" b="1">
                  <a:solidFill>
                    <a:srgbClr val="000000"/>
                  </a:solidFill>
                  <a:latin typeface="Times New Roman" pitchFamily="18" charset="0"/>
                  <a:ea typeface="楷体_GB2312"/>
                  <a:cs typeface="楷体_GB2312"/>
                </a:rPr>
                <a:t>   </a:t>
              </a:r>
              <a:r>
                <a:rPr kumimoji="1" lang="en-US" altLang="zh-CN" sz="2800" b="1" i="1">
                  <a:solidFill>
                    <a:srgbClr val="000000"/>
                  </a:solidFill>
                  <a:latin typeface="Times New Roman" pitchFamily="18" charset="0"/>
                  <a:ea typeface="楷体_GB2312"/>
                  <a:cs typeface="楷体_GB2312"/>
                </a:rPr>
                <a:t>n </a:t>
              </a:r>
              <a:r>
                <a:rPr kumimoji="1" lang="zh-CN" altLang="en-US" sz="2800" b="1">
                  <a:solidFill>
                    <a:srgbClr val="000000"/>
                  </a:solidFill>
                  <a:latin typeface="Times New Roman" pitchFamily="18" charset="0"/>
                  <a:ea typeface="楷体_GB2312"/>
                  <a:cs typeface="楷体_GB2312"/>
                </a:rPr>
                <a:t>阶行列式也可定义为  </a:t>
              </a:r>
            </a:p>
          </p:txBody>
        </p:sp>
        <p:graphicFrame>
          <p:nvGraphicFramePr>
            <p:cNvPr id="37898" name="Object 10"/>
            <p:cNvGraphicFramePr>
              <a:graphicFrameLocks noChangeAspect="1"/>
            </p:cNvGraphicFramePr>
            <p:nvPr/>
          </p:nvGraphicFramePr>
          <p:xfrm>
            <a:off x="1190" y="1056"/>
            <a:ext cx="3743" cy="592"/>
          </p:xfrm>
          <a:graphic>
            <a:graphicData uri="http://schemas.openxmlformats.org/presentationml/2006/ole">
              <mc:AlternateContent xmlns:mc="http://schemas.openxmlformats.org/markup-compatibility/2006">
                <mc:Choice xmlns:v="urn:schemas-microsoft-com:vml" Requires="v">
                  <p:oleObj spid="_x0000_s37930" name="Equation" r:id="rId3" imgW="2349500" imgH="368300" progId="">
                    <p:embed/>
                  </p:oleObj>
                </mc:Choice>
                <mc:Fallback>
                  <p:oleObj name="Equation" r:id="rId3" imgW="2349500" imgH="36830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 y="1056"/>
                          <a:ext cx="3743" cy="5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0725" name="Group 5"/>
          <p:cNvGrpSpPr>
            <a:grpSpLocks/>
          </p:cNvGrpSpPr>
          <p:nvPr/>
        </p:nvGrpSpPr>
        <p:grpSpPr bwMode="auto">
          <a:xfrm>
            <a:off x="884238" y="3244850"/>
            <a:ext cx="7831137" cy="2035175"/>
            <a:chOff x="557" y="2044"/>
            <a:chExt cx="4933" cy="1282"/>
          </a:xfrm>
        </p:grpSpPr>
        <p:sp>
          <p:nvSpPr>
            <p:cNvPr id="37903" name="Rectangle 6"/>
            <p:cNvSpPr>
              <a:spLocks noChangeArrowheads="1"/>
            </p:cNvSpPr>
            <p:nvPr/>
          </p:nvSpPr>
          <p:spPr bwMode="auto">
            <a:xfrm>
              <a:off x="557" y="2044"/>
              <a:ext cx="3164" cy="327"/>
            </a:xfrm>
            <a:prstGeom prst="rect">
              <a:avLst/>
            </a:prstGeom>
            <a:noFill/>
            <a:ln w="9525">
              <a:noFill/>
              <a:miter lim="800000"/>
              <a:headEnd/>
              <a:tailEnd/>
            </a:ln>
          </p:spPr>
          <p:txBody>
            <a:bodyPr wrap="none">
              <a:spAutoFit/>
            </a:bodyPr>
            <a:lstStyle/>
            <a:p>
              <a:r>
                <a:rPr kumimoji="1" lang="zh-CN" altLang="en-US" sz="2800" b="1">
                  <a:solidFill>
                    <a:srgbClr val="0000FF"/>
                  </a:solidFill>
                  <a:latin typeface="Times New Roman" pitchFamily="18" charset="0"/>
                  <a:ea typeface="楷体_GB2312"/>
                  <a:cs typeface="楷体_GB2312"/>
                </a:rPr>
                <a:t>定理</a:t>
              </a:r>
              <a:r>
                <a:rPr kumimoji="1" lang="en-US" altLang="zh-CN" sz="2800" b="1">
                  <a:solidFill>
                    <a:srgbClr val="0000FF"/>
                  </a:solidFill>
                  <a:latin typeface="Times New Roman" pitchFamily="18" charset="0"/>
                  <a:ea typeface="楷体_GB2312"/>
                  <a:cs typeface="楷体_GB2312"/>
                </a:rPr>
                <a:t>3</a:t>
              </a:r>
              <a:r>
                <a:rPr kumimoji="1" lang="en-US" altLang="zh-CN" sz="2800" b="1">
                  <a:solidFill>
                    <a:srgbClr val="00007D"/>
                  </a:solidFill>
                  <a:latin typeface="Times New Roman" pitchFamily="18" charset="0"/>
                  <a:ea typeface="楷体_GB2312"/>
                  <a:cs typeface="楷体_GB2312"/>
                </a:rPr>
                <a:t>   </a:t>
              </a:r>
              <a:r>
                <a:rPr kumimoji="1" lang="en-US" altLang="zh-CN" sz="2800" b="1" i="1">
                  <a:solidFill>
                    <a:srgbClr val="000000"/>
                  </a:solidFill>
                  <a:latin typeface="Times New Roman" pitchFamily="18" charset="0"/>
                  <a:ea typeface="楷体_GB2312"/>
                  <a:cs typeface="楷体_GB2312"/>
                </a:rPr>
                <a:t>n </a:t>
              </a:r>
              <a:r>
                <a:rPr kumimoji="1" lang="zh-CN" altLang="en-US" sz="2800" b="1">
                  <a:solidFill>
                    <a:srgbClr val="000000"/>
                  </a:solidFill>
                  <a:latin typeface="Times New Roman" pitchFamily="18" charset="0"/>
                  <a:ea typeface="楷体_GB2312"/>
                  <a:cs typeface="楷体_GB2312"/>
                </a:rPr>
                <a:t>阶行列式也可定义为  </a:t>
              </a:r>
            </a:p>
          </p:txBody>
        </p:sp>
        <p:graphicFrame>
          <p:nvGraphicFramePr>
            <p:cNvPr id="37899" name="Object 11"/>
            <p:cNvGraphicFramePr>
              <a:graphicFrameLocks noChangeAspect="1"/>
            </p:cNvGraphicFramePr>
            <p:nvPr/>
          </p:nvGraphicFramePr>
          <p:xfrm>
            <a:off x="1196" y="2597"/>
            <a:ext cx="4294" cy="729"/>
          </p:xfrm>
          <a:graphic>
            <a:graphicData uri="http://schemas.openxmlformats.org/presentationml/2006/ole">
              <mc:AlternateContent xmlns:mc="http://schemas.openxmlformats.org/markup-compatibility/2006">
                <mc:Choice xmlns:v="urn:schemas-microsoft-com:vml" Requires="v">
                  <p:oleObj spid="_x0000_s37931" name="Equation" r:id="rId5" imgW="2692400" imgH="457200" progId="">
                    <p:embed/>
                  </p:oleObj>
                </mc:Choice>
                <mc:Fallback>
                  <p:oleObj name="Equation" r:id="rId5" imgW="2692400" imgH="4572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 y="2597"/>
                          <a:ext cx="4294" cy="7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500" fill="hold"/>
                                        <p:tgtEl>
                                          <p:spTgt spid="30722"/>
                                        </p:tgtEl>
                                        <p:attrNameLst>
                                          <p:attrName>ppt_x</p:attrName>
                                        </p:attrNameLst>
                                      </p:cBhvr>
                                      <p:tavLst>
                                        <p:tav tm="0">
                                          <p:val>
                                            <p:strVal val="#ppt_x"/>
                                          </p:val>
                                        </p:tav>
                                        <p:tav tm="100000">
                                          <p:val>
                                            <p:strVal val="#ppt_x"/>
                                          </p:val>
                                        </p:tav>
                                      </p:tavLst>
                                    </p:anim>
                                    <p:anim calcmode="lin" valueType="num">
                                      <p:cBhvr additive="base">
                                        <p:cTn id="8" dur="500" fill="hold"/>
                                        <p:tgtEl>
                                          <p:spTgt spid="307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25"/>
                                        </p:tgtEl>
                                        <p:attrNameLst>
                                          <p:attrName>style.visibility</p:attrName>
                                        </p:attrNameLst>
                                      </p:cBhvr>
                                      <p:to>
                                        <p:strVal val="visible"/>
                                      </p:to>
                                    </p:set>
                                    <p:anim calcmode="lin" valueType="num">
                                      <p:cBhvr additive="base">
                                        <p:cTn id="13" dur="500" fill="hold"/>
                                        <p:tgtEl>
                                          <p:spTgt spid="30725"/>
                                        </p:tgtEl>
                                        <p:attrNameLst>
                                          <p:attrName>ppt_x</p:attrName>
                                        </p:attrNameLst>
                                      </p:cBhvr>
                                      <p:tavLst>
                                        <p:tav tm="0">
                                          <p:val>
                                            <p:strVal val="#ppt_x"/>
                                          </p:val>
                                        </p:tav>
                                        <p:tav tm="100000">
                                          <p:val>
                                            <p:strVal val="#ppt_x"/>
                                          </p:val>
                                        </p:tav>
                                      </p:tavLst>
                                    </p:anim>
                                    <p:anim calcmode="lin" valueType="num">
                                      <p:cBhvr additive="base">
                                        <p:cTn id="14"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2759" y="1164033"/>
            <a:ext cx="8231618" cy="707886"/>
          </a:xfrm>
          <a:prstGeom prst="rect">
            <a:avLst/>
          </a:prstGeom>
          <a:noFill/>
        </p:spPr>
        <p:txBody>
          <a:bodyPr wrap="square" rtlCol="0">
            <a:spAutoFit/>
          </a:bodyPr>
          <a:lstStyle/>
          <a:p>
            <a:r>
              <a:rPr lang="zh-CN" altLang="en-US" sz="2000" dirty="0" smtClean="0"/>
              <a:t>       在桥梁、房顶、铁塔等建筑设计结构中，涉及到各种各样的梁。如何对这些梁进行受力分析对结构的稳定性非常重要。</a:t>
            </a:r>
            <a:endParaRPr lang="zh-CN" altLang="en-US" sz="2000"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2863" y="2577351"/>
            <a:ext cx="2531409" cy="2339788"/>
          </a:xfrm>
          <a:prstGeom prst="ellipse">
            <a:avLst/>
          </a:prstGeom>
          <a:ln>
            <a:noFill/>
          </a:ln>
          <a:effectLst>
            <a:softEdge rad="112500"/>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031" y="2577351"/>
            <a:ext cx="2750534" cy="23397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390" y="2577352"/>
            <a:ext cx="2736710" cy="2361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1"/>
          <p:cNvSpPr txBox="1"/>
          <p:nvPr/>
        </p:nvSpPr>
        <p:spPr>
          <a:xfrm>
            <a:off x="688309" y="493793"/>
            <a:ext cx="6008116" cy="584775"/>
          </a:xfrm>
          <a:prstGeom prst="rect">
            <a:avLst/>
          </a:prstGeom>
          <a:noFill/>
        </p:spPr>
        <p:txBody>
          <a:bodyPr wrap="square" rtlCol="0">
            <a:spAutoFit/>
          </a:bodyPr>
          <a:lstStyle/>
          <a:p>
            <a:r>
              <a:rPr lang="zh-CN" altLang="en-US" sz="3200" b="1" dirty="0" smtClean="0">
                <a:solidFill>
                  <a:schemeClr val="accent5">
                    <a:lumMod val="50000"/>
                  </a:schemeClr>
                </a:solidFill>
                <a:latin typeface="微软雅黑 Light" panose="020B0502040204020203" pitchFamily="34" charset="-122"/>
                <a:ea typeface="微软雅黑 Light" panose="020B0502040204020203" pitchFamily="34" charset="-122"/>
              </a:rPr>
              <a:t>线性代数在建筑设计中的应用</a:t>
            </a:r>
            <a:endParaRPr lang="zh-CN" altLang="en-US" sz="3200" b="1" dirty="0">
              <a:solidFill>
                <a:schemeClr val="accent5">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607892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55" name="Rectangle 2"/>
          <p:cNvSpPr>
            <a:spLocks noChangeArrowheads="1"/>
          </p:cNvSpPr>
          <p:nvPr/>
        </p:nvSpPr>
        <p:spPr bwMode="auto">
          <a:xfrm>
            <a:off x="762000" y="631825"/>
            <a:ext cx="5016500" cy="519113"/>
          </a:xfrm>
          <a:prstGeom prst="rect">
            <a:avLst/>
          </a:prstGeom>
          <a:noFill/>
          <a:ln w="9525">
            <a:noFill/>
            <a:miter lim="800000"/>
            <a:headEnd/>
            <a:tailEnd/>
          </a:ln>
        </p:spPr>
        <p:txBody>
          <a:bodyPr wrap="none">
            <a:spAutoFit/>
          </a:bodyPr>
          <a:lstStyle/>
          <a:p>
            <a:r>
              <a:rPr kumimoji="1" lang="zh-CN" altLang="en-US" sz="2800" b="1">
                <a:solidFill>
                  <a:srgbClr val="4044F6"/>
                </a:solidFill>
                <a:latin typeface="Times New Roman" pitchFamily="18" charset="0"/>
                <a:ea typeface="楷体_GB2312"/>
                <a:cs typeface="楷体_GB2312"/>
              </a:rPr>
              <a:t>例</a:t>
            </a:r>
            <a:r>
              <a:rPr kumimoji="1" lang="en-US" altLang="zh-CN" sz="2800" b="1">
                <a:solidFill>
                  <a:srgbClr val="4044F6"/>
                </a:solidFill>
                <a:latin typeface="Times New Roman" pitchFamily="18" charset="0"/>
                <a:ea typeface="楷体_GB2312"/>
                <a:cs typeface="楷体_GB2312"/>
              </a:rPr>
              <a:t>1</a:t>
            </a:r>
            <a:r>
              <a:rPr kumimoji="1" lang="en-US" altLang="zh-CN" sz="2800" b="1">
                <a:solidFill>
                  <a:srgbClr val="000000"/>
                </a:solidFill>
                <a:latin typeface="Times New Roman" pitchFamily="18" charset="0"/>
                <a:ea typeface="楷体_GB2312"/>
                <a:cs typeface="楷体_GB2312"/>
              </a:rPr>
              <a:t>  </a:t>
            </a:r>
            <a:r>
              <a:rPr kumimoji="1" lang="zh-CN" altLang="en-US" sz="2800" b="1">
                <a:solidFill>
                  <a:srgbClr val="000000"/>
                </a:solidFill>
                <a:latin typeface="Times New Roman" pitchFamily="18" charset="0"/>
                <a:ea typeface="楷体_GB2312"/>
                <a:cs typeface="楷体_GB2312"/>
              </a:rPr>
              <a:t>试判断</a:t>
            </a:r>
            <a:r>
              <a:rPr kumimoji="1" lang="zh-CN" altLang="en-US" sz="2800" b="1">
                <a:solidFill>
                  <a:srgbClr val="000000"/>
                </a:solidFill>
                <a:latin typeface="楷体_GB2312"/>
                <a:ea typeface="楷体_GB2312"/>
                <a:cs typeface="楷体_GB2312"/>
              </a:rPr>
              <a:t>               </a:t>
            </a:r>
            <a:r>
              <a:rPr kumimoji="1" lang="zh-CN" altLang="en-US" sz="2800" b="1">
                <a:solidFill>
                  <a:srgbClr val="000000"/>
                </a:solidFill>
                <a:latin typeface="Times New Roman" pitchFamily="18" charset="0"/>
                <a:ea typeface="楷体_GB2312"/>
                <a:cs typeface="楷体_GB2312"/>
              </a:rPr>
              <a:t>和</a:t>
            </a:r>
          </a:p>
        </p:txBody>
      </p:sp>
      <p:graphicFrame>
        <p:nvGraphicFramePr>
          <p:cNvPr id="38946" name="Object 34"/>
          <p:cNvGraphicFramePr>
            <a:graphicFrameLocks noChangeAspect="1"/>
          </p:cNvGraphicFramePr>
          <p:nvPr/>
        </p:nvGraphicFramePr>
        <p:xfrm>
          <a:off x="2627313" y="609600"/>
          <a:ext cx="2665412" cy="571500"/>
        </p:xfrm>
        <a:graphic>
          <a:graphicData uri="http://schemas.openxmlformats.org/presentationml/2006/ole">
            <mc:AlternateContent xmlns:mc="http://schemas.openxmlformats.org/markup-compatibility/2006">
              <mc:Choice xmlns:v="urn:schemas-microsoft-com:vml" Requires="v">
                <p:oleObj spid="_x0000_s39074" name="Equation" r:id="rId3" imgW="1066800" imgH="228600" progId="">
                  <p:embed/>
                </p:oleObj>
              </mc:Choice>
              <mc:Fallback>
                <p:oleObj name="Equation" r:id="rId3" imgW="1066800" imgH="228600" progId="">
                  <p:embed/>
                  <p:pic>
                    <p:nvPicPr>
                      <p:cNvPr id="0"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609600"/>
                        <a:ext cx="2665412"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47" name="Object 35"/>
          <p:cNvGraphicFramePr>
            <a:graphicFrameLocks noChangeAspect="1"/>
          </p:cNvGraphicFramePr>
          <p:nvPr/>
        </p:nvGraphicFramePr>
        <p:xfrm>
          <a:off x="5724525" y="609600"/>
          <a:ext cx="2882900" cy="571500"/>
        </p:xfrm>
        <a:graphic>
          <a:graphicData uri="http://schemas.openxmlformats.org/presentationml/2006/ole">
            <mc:AlternateContent xmlns:mc="http://schemas.openxmlformats.org/markup-compatibility/2006">
              <mc:Choice xmlns:v="urn:schemas-microsoft-com:vml" Requires="v">
                <p:oleObj spid="_x0000_s39075" name="Equation" r:id="rId5" imgW="1155700" imgH="228600" progId="">
                  <p:embed/>
                </p:oleObj>
              </mc:Choice>
              <mc:Fallback>
                <p:oleObj name="Equation" r:id="rId5" imgW="1155700" imgH="228600" progId="">
                  <p:embed/>
                  <p:pic>
                    <p:nvPicPr>
                      <p:cNvPr id="0"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609600"/>
                        <a:ext cx="28829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56" name="Text Box 5"/>
          <p:cNvSpPr txBox="1">
            <a:spLocks noChangeArrowheads="1"/>
          </p:cNvSpPr>
          <p:nvPr/>
        </p:nvSpPr>
        <p:spPr bwMode="auto">
          <a:xfrm>
            <a:off x="762000" y="1219200"/>
            <a:ext cx="4559300" cy="519113"/>
          </a:xfrm>
          <a:prstGeom prst="rect">
            <a:avLst/>
          </a:prstGeom>
          <a:noFill/>
          <a:ln w="9525">
            <a:no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是否都是六阶行列式中的项</a:t>
            </a:r>
            <a:r>
              <a:rPr kumimoji="1" lang="en-US" altLang="zh-CN" sz="2800" b="1">
                <a:solidFill>
                  <a:srgbClr val="000000"/>
                </a:solidFill>
                <a:latin typeface="Times New Roman" pitchFamily="18" charset="0"/>
                <a:ea typeface="楷体_GB2312"/>
                <a:cs typeface="楷体_GB2312"/>
              </a:rPr>
              <a:t>.</a:t>
            </a:r>
          </a:p>
        </p:txBody>
      </p:sp>
      <p:grpSp>
        <p:nvGrpSpPr>
          <p:cNvPr id="31750" name="Group 6"/>
          <p:cNvGrpSpPr>
            <a:grpSpLocks/>
          </p:cNvGrpSpPr>
          <p:nvPr/>
        </p:nvGrpSpPr>
        <p:grpSpPr bwMode="auto">
          <a:xfrm>
            <a:off x="762000" y="1714500"/>
            <a:ext cx="6021388" cy="1252538"/>
            <a:chOff x="480" y="1080"/>
            <a:chExt cx="3793" cy="789"/>
          </a:xfrm>
        </p:grpSpPr>
        <p:sp>
          <p:nvSpPr>
            <p:cNvPr id="38964" name="Text Box 7"/>
            <p:cNvSpPr txBox="1">
              <a:spLocks noChangeArrowheads="1"/>
            </p:cNvSpPr>
            <p:nvPr/>
          </p:nvSpPr>
          <p:spPr bwMode="auto">
            <a:xfrm>
              <a:off x="480" y="1088"/>
              <a:ext cx="342" cy="327"/>
            </a:xfrm>
            <a:prstGeom prst="rect">
              <a:avLst/>
            </a:prstGeom>
            <a:noFill/>
            <a:ln w="9525">
              <a:noFill/>
              <a:miter lim="800000"/>
              <a:headEnd/>
              <a:tailEnd/>
            </a:ln>
          </p:spPr>
          <p:txBody>
            <a:bodyPr wrap="none">
              <a:spAutoFit/>
            </a:bodyPr>
            <a:lstStyle/>
            <a:p>
              <a:r>
                <a:rPr kumimoji="1" lang="zh-CN" altLang="en-US" sz="2800" b="1">
                  <a:solidFill>
                    <a:srgbClr val="4044F6"/>
                  </a:solidFill>
                  <a:latin typeface="Times New Roman" pitchFamily="18" charset="0"/>
                  <a:ea typeface="楷体_GB2312"/>
                  <a:cs typeface="楷体_GB2312"/>
                </a:rPr>
                <a:t>解</a:t>
              </a:r>
            </a:p>
          </p:txBody>
        </p:sp>
        <p:sp>
          <p:nvSpPr>
            <p:cNvPr id="38965" name="Text Box 8"/>
            <p:cNvSpPr txBox="1">
              <a:spLocks noChangeArrowheads="1"/>
            </p:cNvSpPr>
            <p:nvPr/>
          </p:nvSpPr>
          <p:spPr bwMode="auto">
            <a:xfrm>
              <a:off x="2582" y="1084"/>
              <a:ext cx="1691" cy="327"/>
            </a:xfrm>
            <a:prstGeom prst="rect">
              <a:avLst/>
            </a:prstGeom>
            <a:noFill/>
            <a:ln w="9525">
              <a:no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下标的逆序数为</a:t>
              </a:r>
            </a:p>
          </p:txBody>
        </p:sp>
        <p:graphicFrame>
          <p:nvGraphicFramePr>
            <p:cNvPr id="38948" name="Object 36"/>
            <p:cNvGraphicFramePr>
              <a:graphicFrameLocks noChangeAspect="1"/>
            </p:cNvGraphicFramePr>
            <p:nvPr/>
          </p:nvGraphicFramePr>
          <p:xfrm>
            <a:off x="1072" y="1536"/>
            <a:ext cx="2895" cy="333"/>
          </p:xfrm>
          <a:graphic>
            <a:graphicData uri="http://schemas.openxmlformats.org/presentationml/2006/ole">
              <mc:AlternateContent xmlns:mc="http://schemas.openxmlformats.org/markup-compatibility/2006">
                <mc:Choice xmlns:v="urn:schemas-microsoft-com:vml" Requires="v">
                  <p:oleObj spid="_x0000_s39076" name="Equation" r:id="rId7" imgW="2209800" imgH="254000" progId="">
                    <p:embed/>
                  </p:oleObj>
                </mc:Choice>
                <mc:Fallback>
                  <p:oleObj name="Equation" r:id="rId7" imgW="2209800" imgH="254000" progId="">
                    <p:embed/>
                    <p:pic>
                      <p:nvPicPr>
                        <p:cNvPr id="0" name="Picture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2" y="1536"/>
                          <a:ext cx="2895"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49" name="Object 37"/>
            <p:cNvGraphicFramePr>
              <a:graphicFrameLocks noChangeAspect="1"/>
            </p:cNvGraphicFramePr>
            <p:nvPr/>
          </p:nvGraphicFramePr>
          <p:xfrm>
            <a:off x="1009" y="1080"/>
            <a:ext cx="1679" cy="360"/>
          </p:xfrm>
          <a:graphic>
            <a:graphicData uri="http://schemas.openxmlformats.org/presentationml/2006/ole">
              <mc:AlternateContent xmlns:mc="http://schemas.openxmlformats.org/markup-compatibility/2006">
                <mc:Choice xmlns:v="urn:schemas-microsoft-com:vml" Requires="v">
                  <p:oleObj spid="_x0000_s39077" name="Equation" r:id="rId9" imgW="1066800" imgH="228600" progId="">
                    <p:embed/>
                  </p:oleObj>
                </mc:Choice>
                <mc:Fallback>
                  <p:oleObj name="Equation" r:id="rId9" imgW="1066800" imgH="228600" progId="">
                    <p:embed/>
                    <p:pic>
                      <p:nvPicPr>
                        <p:cNvPr id="0" name="Picture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 y="1080"/>
                          <a:ext cx="1679"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755" name="Group 11"/>
          <p:cNvGrpSpPr>
            <a:grpSpLocks/>
          </p:cNvGrpSpPr>
          <p:nvPr/>
        </p:nvGrpSpPr>
        <p:grpSpPr bwMode="auto">
          <a:xfrm>
            <a:off x="762000" y="3009900"/>
            <a:ext cx="6780213" cy="571500"/>
            <a:chOff x="480" y="1896"/>
            <a:chExt cx="4271" cy="360"/>
          </a:xfrm>
        </p:grpSpPr>
        <p:sp>
          <p:nvSpPr>
            <p:cNvPr id="38963" name="Rectangle 12"/>
            <p:cNvSpPr>
              <a:spLocks noChangeArrowheads="1"/>
            </p:cNvSpPr>
            <p:nvPr/>
          </p:nvSpPr>
          <p:spPr bwMode="auto">
            <a:xfrm>
              <a:off x="480" y="1929"/>
              <a:ext cx="4271" cy="327"/>
            </a:xfrm>
            <a:prstGeom prst="rect">
              <a:avLst/>
            </a:prstGeom>
            <a:noFill/>
            <a:ln w="9525">
              <a:no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所以                             是六阶行列式中的项</a:t>
              </a:r>
              <a:r>
                <a:rPr kumimoji="1" lang="en-US" altLang="zh-CN" sz="2800" b="1">
                  <a:solidFill>
                    <a:srgbClr val="000000"/>
                  </a:solidFill>
                  <a:latin typeface="Times New Roman" pitchFamily="18" charset="0"/>
                  <a:ea typeface="楷体_GB2312"/>
                  <a:cs typeface="楷体_GB2312"/>
                </a:rPr>
                <a:t>.</a:t>
              </a:r>
            </a:p>
          </p:txBody>
        </p:sp>
        <p:graphicFrame>
          <p:nvGraphicFramePr>
            <p:cNvPr id="38950" name="Object 38"/>
            <p:cNvGraphicFramePr>
              <a:graphicFrameLocks noChangeAspect="1"/>
            </p:cNvGraphicFramePr>
            <p:nvPr/>
          </p:nvGraphicFramePr>
          <p:xfrm>
            <a:off x="960" y="1896"/>
            <a:ext cx="1679" cy="360"/>
          </p:xfrm>
          <a:graphic>
            <a:graphicData uri="http://schemas.openxmlformats.org/presentationml/2006/ole">
              <mc:AlternateContent xmlns:mc="http://schemas.openxmlformats.org/markup-compatibility/2006">
                <mc:Choice xmlns:v="urn:schemas-microsoft-com:vml" Requires="v">
                  <p:oleObj spid="_x0000_s39078" name="Equation" r:id="rId11" imgW="1066800" imgH="228600" progId="">
                    <p:embed/>
                  </p:oleObj>
                </mc:Choice>
                <mc:Fallback>
                  <p:oleObj name="Equation" r:id="rId11" imgW="1066800" imgH="228600" progId="">
                    <p:embed/>
                    <p:pic>
                      <p:nvPicPr>
                        <p:cNvPr id="0" name="Picture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0" y="1896"/>
                          <a:ext cx="1679"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758" name="Group 14"/>
          <p:cNvGrpSpPr>
            <a:grpSpLocks/>
          </p:cNvGrpSpPr>
          <p:nvPr/>
        </p:nvGrpSpPr>
        <p:grpSpPr bwMode="auto">
          <a:xfrm>
            <a:off x="914400" y="3619500"/>
            <a:ext cx="6869113" cy="1141413"/>
            <a:chOff x="576" y="2280"/>
            <a:chExt cx="4327" cy="719"/>
          </a:xfrm>
        </p:grpSpPr>
        <p:sp>
          <p:nvSpPr>
            <p:cNvPr id="38962" name="Rectangle 15"/>
            <p:cNvSpPr>
              <a:spLocks noChangeArrowheads="1"/>
            </p:cNvSpPr>
            <p:nvPr/>
          </p:nvSpPr>
          <p:spPr bwMode="auto">
            <a:xfrm>
              <a:off x="2256" y="2318"/>
              <a:ext cx="2647" cy="327"/>
            </a:xfrm>
            <a:prstGeom prst="rect">
              <a:avLst/>
            </a:prstGeom>
            <a:noFill/>
            <a:ln w="9525">
              <a:noFill/>
              <a:miter lim="800000"/>
              <a:headEnd/>
              <a:tailEnd/>
            </a:ln>
          </p:spPr>
          <p:txBody>
            <a:bodyPr wrap="none">
              <a:spAutoFit/>
            </a:bodyPr>
            <a:lstStyle/>
            <a:p>
              <a:r>
                <a:rPr kumimoji="1" lang="en-US" altLang="zh-CN" sz="2800" b="1">
                  <a:solidFill>
                    <a:srgbClr val="000000"/>
                  </a:solidFill>
                  <a:latin typeface="Times New Roman" pitchFamily="18" charset="0"/>
                  <a:ea typeface="楷体_GB2312"/>
                  <a:cs typeface="楷体_GB2312"/>
                </a:rPr>
                <a:t> </a:t>
              </a:r>
              <a:r>
                <a:rPr kumimoji="1" lang="zh-CN" altLang="en-US" sz="2800" b="1">
                  <a:solidFill>
                    <a:srgbClr val="000000"/>
                  </a:solidFill>
                  <a:latin typeface="Times New Roman" pitchFamily="18" charset="0"/>
                  <a:ea typeface="楷体_GB2312"/>
                  <a:cs typeface="楷体_GB2312"/>
                </a:rPr>
                <a:t>行标和列标的逆序数之和</a:t>
              </a:r>
            </a:p>
          </p:txBody>
        </p:sp>
        <p:graphicFrame>
          <p:nvGraphicFramePr>
            <p:cNvPr id="38951" name="Object 39"/>
            <p:cNvGraphicFramePr>
              <a:graphicFrameLocks noChangeAspect="1"/>
            </p:cNvGraphicFramePr>
            <p:nvPr/>
          </p:nvGraphicFramePr>
          <p:xfrm>
            <a:off x="1080" y="2736"/>
            <a:ext cx="2731" cy="263"/>
          </p:xfrm>
          <a:graphic>
            <a:graphicData uri="http://schemas.openxmlformats.org/presentationml/2006/ole">
              <mc:AlternateContent xmlns:mc="http://schemas.openxmlformats.org/markup-compatibility/2006">
                <mc:Choice xmlns:v="urn:schemas-microsoft-com:vml" Requires="v">
                  <p:oleObj spid="_x0000_s39079" name="Equation" r:id="rId13" imgW="2108200" imgH="203200" progId="">
                    <p:embed/>
                  </p:oleObj>
                </mc:Choice>
                <mc:Fallback>
                  <p:oleObj name="Equation" r:id="rId13" imgW="2108200" imgH="203200" progId="">
                    <p:embed/>
                    <p:pic>
                      <p:nvPicPr>
                        <p:cNvPr id="0" name="Picture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0" y="2736"/>
                          <a:ext cx="2731"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52" name="Object 40"/>
            <p:cNvGraphicFramePr>
              <a:graphicFrameLocks noChangeAspect="1"/>
            </p:cNvGraphicFramePr>
            <p:nvPr/>
          </p:nvGraphicFramePr>
          <p:xfrm>
            <a:off x="576" y="2280"/>
            <a:ext cx="1816" cy="360"/>
          </p:xfrm>
          <a:graphic>
            <a:graphicData uri="http://schemas.openxmlformats.org/presentationml/2006/ole">
              <mc:AlternateContent xmlns:mc="http://schemas.openxmlformats.org/markup-compatibility/2006">
                <mc:Choice xmlns:v="urn:schemas-microsoft-com:vml" Requires="v">
                  <p:oleObj spid="_x0000_s39080" name="Equation" r:id="rId15" imgW="1155700" imgH="228600" progId="">
                    <p:embed/>
                  </p:oleObj>
                </mc:Choice>
                <mc:Fallback>
                  <p:oleObj name="Equation" r:id="rId15" imgW="1155700" imgH="228600" progId="">
                    <p:embed/>
                    <p:pic>
                      <p:nvPicPr>
                        <p:cNvPr id="0" name="Picture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6" y="2280"/>
                          <a:ext cx="1816"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762" name="Group 18"/>
          <p:cNvGrpSpPr>
            <a:grpSpLocks/>
          </p:cNvGrpSpPr>
          <p:nvPr/>
        </p:nvGrpSpPr>
        <p:grpSpPr bwMode="auto">
          <a:xfrm>
            <a:off x="914400" y="4876800"/>
            <a:ext cx="7404100" cy="595313"/>
            <a:chOff x="576" y="3072"/>
            <a:chExt cx="4664" cy="375"/>
          </a:xfrm>
        </p:grpSpPr>
        <p:sp>
          <p:nvSpPr>
            <p:cNvPr id="38961" name="Rectangle 19"/>
            <p:cNvSpPr>
              <a:spLocks noChangeArrowheads="1"/>
            </p:cNvSpPr>
            <p:nvPr/>
          </p:nvSpPr>
          <p:spPr bwMode="auto">
            <a:xfrm>
              <a:off x="576" y="3120"/>
              <a:ext cx="4664" cy="327"/>
            </a:xfrm>
            <a:prstGeom prst="rect">
              <a:avLst/>
            </a:prstGeom>
            <a:noFill/>
            <a:ln w="9525">
              <a:noFill/>
              <a:miter lim="800000"/>
              <a:headEnd/>
              <a:tailEnd/>
            </a:ln>
          </p:spPr>
          <p:txBody>
            <a:bodyPr wrap="none">
              <a:spAutoFit/>
            </a:bodyPr>
            <a:lstStyle/>
            <a:p>
              <a:r>
                <a:rPr kumimoji="1" lang="zh-CN" altLang="en-US" sz="2800" b="1">
                  <a:solidFill>
                    <a:srgbClr val="000000"/>
                  </a:solidFill>
                  <a:latin typeface="Times New Roman" pitchFamily="18" charset="0"/>
                  <a:ea typeface="楷体_GB2312"/>
                  <a:cs typeface="楷体_GB2312"/>
                </a:rPr>
                <a:t>所以                                不是六阶行列式中的项</a:t>
              </a:r>
              <a:r>
                <a:rPr kumimoji="1" lang="en-US" altLang="zh-CN" sz="2800" b="1">
                  <a:solidFill>
                    <a:srgbClr val="000000"/>
                  </a:solidFill>
                  <a:latin typeface="Times New Roman" pitchFamily="18" charset="0"/>
                  <a:ea typeface="楷体_GB2312"/>
                  <a:cs typeface="楷体_GB2312"/>
                </a:rPr>
                <a:t>.</a:t>
              </a:r>
            </a:p>
          </p:txBody>
        </p:sp>
        <p:graphicFrame>
          <p:nvGraphicFramePr>
            <p:cNvPr id="38953" name="Object 41"/>
            <p:cNvGraphicFramePr>
              <a:graphicFrameLocks noChangeAspect="1"/>
            </p:cNvGraphicFramePr>
            <p:nvPr/>
          </p:nvGraphicFramePr>
          <p:xfrm>
            <a:off x="1104" y="3072"/>
            <a:ext cx="1816" cy="360"/>
          </p:xfrm>
          <a:graphic>
            <a:graphicData uri="http://schemas.openxmlformats.org/presentationml/2006/ole">
              <mc:AlternateContent xmlns:mc="http://schemas.openxmlformats.org/markup-compatibility/2006">
                <mc:Choice xmlns:v="urn:schemas-microsoft-com:vml" Requires="v">
                  <p:oleObj spid="_x0000_s39081" name="Equation" r:id="rId17" imgW="1155700" imgH="228600" progId="">
                    <p:embed/>
                  </p:oleObj>
                </mc:Choice>
                <mc:Fallback>
                  <p:oleObj name="Equation" r:id="rId17" imgW="1155700" imgH="228600" progId="">
                    <p:embed/>
                    <p:pic>
                      <p:nvPicPr>
                        <p:cNvPr id="0" name="Picture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4" y="3072"/>
                          <a:ext cx="1816"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1750"/>
                                        </p:tgtEl>
                                        <p:attrNameLst>
                                          <p:attrName>style.visibility</p:attrName>
                                        </p:attrNameLst>
                                      </p:cBhvr>
                                      <p:to>
                                        <p:strVal val="visible"/>
                                      </p:to>
                                    </p:set>
                                    <p:anim calcmode="lin" valueType="num">
                                      <p:cBhvr additive="base">
                                        <p:cTn id="7" dur="500" fill="hold"/>
                                        <p:tgtEl>
                                          <p:spTgt spid="31750"/>
                                        </p:tgtEl>
                                        <p:attrNameLst>
                                          <p:attrName>ppt_x</p:attrName>
                                        </p:attrNameLst>
                                      </p:cBhvr>
                                      <p:tavLst>
                                        <p:tav tm="0">
                                          <p:val>
                                            <p:strVal val="0-#ppt_w/2"/>
                                          </p:val>
                                        </p:tav>
                                        <p:tav tm="100000">
                                          <p:val>
                                            <p:strVal val="#ppt_x"/>
                                          </p:val>
                                        </p:tav>
                                      </p:tavLst>
                                    </p:anim>
                                    <p:anim calcmode="lin" valueType="num">
                                      <p:cBhvr additive="base">
                                        <p:cTn id="8" dur="500" fill="hold"/>
                                        <p:tgtEl>
                                          <p:spTgt spid="317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1755"/>
                                        </p:tgtEl>
                                        <p:attrNameLst>
                                          <p:attrName>style.visibility</p:attrName>
                                        </p:attrNameLst>
                                      </p:cBhvr>
                                      <p:to>
                                        <p:strVal val="visible"/>
                                      </p:to>
                                    </p:set>
                                    <p:anim calcmode="lin" valueType="num">
                                      <p:cBhvr additive="base">
                                        <p:cTn id="13" dur="500" fill="hold"/>
                                        <p:tgtEl>
                                          <p:spTgt spid="31755"/>
                                        </p:tgtEl>
                                        <p:attrNameLst>
                                          <p:attrName>ppt_x</p:attrName>
                                        </p:attrNameLst>
                                      </p:cBhvr>
                                      <p:tavLst>
                                        <p:tav tm="0">
                                          <p:val>
                                            <p:strVal val="0-#ppt_w/2"/>
                                          </p:val>
                                        </p:tav>
                                        <p:tav tm="100000">
                                          <p:val>
                                            <p:strVal val="#ppt_x"/>
                                          </p:val>
                                        </p:tav>
                                      </p:tavLst>
                                    </p:anim>
                                    <p:anim calcmode="lin" valueType="num">
                                      <p:cBhvr additive="base">
                                        <p:cTn id="14" dur="500" fill="hold"/>
                                        <p:tgtEl>
                                          <p:spTgt spid="3175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1758"/>
                                        </p:tgtEl>
                                        <p:attrNameLst>
                                          <p:attrName>style.visibility</p:attrName>
                                        </p:attrNameLst>
                                      </p:cBhvr>
                                      <p:to>
                                        <p:strVal val="visible"/>
                                      </p:to>
                                    </p:set>
                                    <p:anim calcmode="lin" valueType="num">
                                      <p:cBhvr additive="base">
                                        <p:cTn id="19" dur="500" fill="hold"/>
                                        <p:tgtEl>
                                          <p:spTgt spid="31758"/>
                                        </p:tgtEl>
                                        <p:attrNameLst>
                                          <p:attrName>ppt_x</p:attrName>
                                        </p:attrNameLst>
                                      </p:cBhvr>
                                      <p:tavLst>
                                        <p:tav tm="0">
                                          <p:val>
                                            <p:strVal val="0-#ppt_w/2"/>
                                          </p:val>
                                        </p:tav>
                                        <p:tav tm="100000">
                                          <p:val>
                                            <p:strVal val="#ppt_x"/>
                                          </p:val>
                                        </p:tav>
                                      </p:tavLst>
                                    </p:anim>
                                    <p:anim calcmode="lin" valueType="num">
                                      <p:cBhvr additive="base">
                                        <p:cTn id="20" dur="500" fill="hold"/>
                                        <p:tgtEl>
                                          <p:spTgt spid="3175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1762"/>
                                        </p:tgtEl>
                                        <p:attrNameLst>
                                          <p:attrName>style.visibility</p:attrName>
                                        </p:attrNameLst>
                                      </p:cBhvr>
                                      <p:to>
                                        <p:strVal val="visible"/>
                                      </p:to>
                                    </p:set>
                                    <p:anim calcmode="lin" valueType="num">
                                      <p:cBhvr additive="base">
                                        <p:cTn id="25" dur="500" fill="hold"/>
                                        <p:tgtEl>
                                          <p:spTgt spid="31762"/>
                                        </p:tgtEl>
                                        <p:attrNameLst>
                                          <p:attrName>ppt_x</p:attrName>
                                        </p:attrNameLst>
                                      </p:cBhvr>
                                      <p:tavLst>
                                        <p:tav tm="0">
                                          <p:val>
                                            <p:strVal val="0-#ppt_w/2"/>
                                          </p:val>
                                        </p:tav>
                                        <p:tav tm="100000">
                                          <p:val>
                                            <p:strVal val="#ppt_x"/>
                                          </p:val>
                                        </p:tav>
                                      </p:tavLst>
                                    </p:anim>
                                    <p:anim calcmode="lin" valueType="num">
                                      <p:cBhvr additive="base">
                                        <p:cTn id="26" dur="500" fill="hold"/>
                                        <p:tgtEl>
                                          <p:spTgt spid="317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44" name="Text Box 2"/>
          <p:cNvSpPr txBox="1">
            <a:spLocks noChangeArrowheads="1"/>
          </p:cNvSpPr>
          <p:nvPr/>
        </p:nvSpPr>
        <p:spPr bwMode="auto">
          <a:xfrm>
            <a:off x="914400" y="1149350"/>
            <a:ext cx="4467225" cy="519113"/>
          </a:xfrm>
          <a:prstGeom prst="rect">
            <a:avLst/>
          </a:prstGeom>
          <a:noFill/>
          <a:ln w="9525">
            <a:noFill/>
            <a:miter lim="800000"/>
            <a:headEnd/>
            <a:tailEnd/>
          </a:ln>
        </p:spPr>
        <p:txBody>
          <a:bodyPr wrap="none">
            <a:spAutoFit/>
          </a:bodyPr>
          <a:lstStyle/>
          <a:p>
            <a:r>
              <a:rPr kumimoji="1" lang="zh-CN" altLang="en-US" sz="2800" b="1">
                <a:solidFill>
                  <a:srgbClr val="4044F6"/>
                </a:solidFill>
                <a:latin typeface="Times New Roman" pitchFamily="18" charset="0"/>
                <a:ea typeface="楷体_GB2312"/>
                <a:cs typeface="楷体_GB2312"/>
              </a:rPr>
              <a:t>例</a:t>
            </a:r>
            <a:r>
              <a:rPr kumimoji="1" lang="en-US" altLang="zh-CN" sz="2800" b="1">
                <a:solidFill>
                  <a:srgbClr val="4044F6"/>
                </a:solidFill>
                <a:latin typeface="Times New Roman" pitchFamily="18" charset="0"/>
                <a:ea typeface="楷体_GB2312"/>
                <a:cs typeface="楷体_GB2312"/>
              </a:rPr>
              <a:t>2</a:t>
            </a:r>
            <a:r>
              <a:rPr kumimoji="1" lang="en-US" altLang="zh-CN" sz="2800" b="1">
                <a:solidFill>
                  <a:srgbClr val="000000"/>
                </a:solidFill>
                <a:latin typeface="Times New Roman" pitchFamily="18" charset="0"/>
                <a:ea typeface="楷体_GB2312"/>
                <a:cs typeface="楷体_GB2312"/>
              </a:rPr>
              <a:t>    </a:t>
            </a:r>
            <a:r>
              <a:rPr kumimoji="1" lang="zh-CN" altLang="en-US" sz="2800" b="1">
                <a:solidFill>
                  <a:srgbClr val="000000"/>
                </a:solidFill>
                <a:latin typeface="Times New Roman" pitchFamily="18" charset="0"/>
                <a:ea typeface="楷体_GB2312"/>
                <a:cs typeface="楷体_GB2312"/>
              </a:rPr>
              <a:t>用行列式的定义计算  </a:t>
            </a:r>
          </a:p>
        </p:txBody>
      </p:sp>
      <p:graphicFrame>
        <p:nvGraphicFramePr>
          <p:cNvPr id="39942" name="Object 6"/>
          <p:cNvGraphicFramePr>
            <a:graphicFrameLocks noChangeAspect="1"/>
          </p:cNvGraphicFramePr>
          <p:nvPr/>
        </p:nvGraphicFramePr>
        <p:xfrm>
          <a:off x="1905000" y="1905000"/>
          <a:ext cx="5486400" cy="2749550"/>
        </p:xfrm>
        <a:graphic>
          <a:graphicData uri="http://schemas.openxmlformats.org/presentationml/2006/ole">
            <mc:AlternateContent xmlns:mc="http://schemas.openxmlformats.org/markup-compatibility/2006">
              <mc:Choice xmlns:v="urn:schemas-microsoft-com:vml" Requires="v">
                <p:oleObj spid="_x0000_s39958" name="Equation" r:id="rId3" imgW="2082800" imgH="1155700" progId="">
                  <p:embed/>
                </p:oleObj>
              </mc:Choice>
              <mc:Fallback>
                <p:oleObj name="Equation" r:id="rId3" imgW="2082800" imgH="115570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905000"/>
                        <a:ext cx="5486400" cy="274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3794" name="Object 14"/>
          <p:cNvGraphicFramePr>
            <a:graphicFrameLocks noChangeAspect="1"/>
          </p:cNvGraphicFramePr>
          <p:nvPr/>
        </p:nvGraphicFramePr>
        <p:xfrm>
          <a:off x="1354138" y="4905375"/>
          <a:ext cx="2989262" cy="809625"/>
        </p:xfrm>
        <a:graphic>
          <a:graphicData uri="http://schemas.openxmlformats.org/presentationml/2006/ole">
            <mc:AlternateContent xmlns:mc="http://schemas.openxmlformats.org/markup-compatibility/2006">
              <mc:Choice xmlns:v="urn:schemas-microsoft-com:vml" Requires="v">
                <p:oleObj spid="_x0000_s41022" name="Equation" r:id="rId3" imgW="1307532" imgH="355446" progId="">
                  <p:embed/>
                </p:oleObj>
              </mc:Choice>
              <mc:Fallback>
                <p:oleObj name="Equation" r:id="rId3" imgW="1307532" imgH="355446"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138" y="4905375"/>
                        <a:ext cx="2989262"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78" name="Text Box 3"/>
          <p:cNvSpPr txBox="1">
            <a:spLocks noChangeArrowheads="1"/>
          </p:cNvSpPr>
          <p:nvPr/>
        </p:nvSpPr>
        <p:spPr bwMode="auto">
          <a:xfrm>
            <a:off x="827088" y="692150"/>
            <a:ext cx="542925" cy="519113"/>
          </a:xfrm>
          <a:prstGeom prst="rect">
            <a:avLst/>
          </a:prstGeom>
          <a:noFill/>
          <a:ln w="9525">
            <a:noFill/>
            <a:miter lim="800000"/>
            <a:headEnd/>
            <a:tailEnd/>
          </a:ln>
        </p:spPr>
        <p:txBody>
          <a:bodyPr wrap="none">
            <a:spAutoFit/>
          </a:bodyPr>
          <a:lstStyle/>
          <a:p>
            <a:r>
              <a:rPr kumimoji="1" lang="zh-CN" altLang="en-US" sz="2800" b="1">
                <a:solidFill>
                  <a:srgbClr val="4044F6"/>
                </a:solidFill>
                <a:latin typeface="Times New Roman" pitchFamily="18" charset="0"/>
                <a:ea typeface="楷体_GB2312"/>
                <a:cs typeface="楷体_GB2312"/>
              </a:rPr>
              <a:t>解</a:t>
            </a:r>
          </a:p>
        </p:txBody>
      </p:sp>
      <p:graphicFrame>
        <p:nvGraphicFramePr>
          <p:cNvPr id="33796" name="Object 15"/>
          <p:cNvGraphicFramePr>
            <a:graphicFrameLocks noChangeAspect="1"/>
          </p:cNvGraphicFramePr>
          <p:nvPr/>
        </p:nvGraphicFramePr>
        <p:xfrm>
          <a:off x="1447800" y="652463"/>
          <a:ext cx="4692650" cy="2047875"/>
        </p:xfrm>
        <a:graphic>
          <a:graphicData uri="http://schemas.openxmlformats.org/presentationml/2006/ole">
            <mc:AlternateContent xmlns:mc="http://schemas.openxmlformats.org/markup-compatibility/2006">
              <mc:Choice xmlns:v="urn:schemas-microsoft-com:vml" Requires="v">
                <p:oleObj spid="_x0000_s41023" name="Equation" r:id="rId5" imgW="2006600" imgH="876300" progId="">
                  <p:embed/>
                </p:oleObj>
              </mc:Choice>
              <mc:Fallback>
                <p:oleObj name="Equation" r:id="rId5" imgW="2006600" imgH="8763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652463"/>
                        <a:ext cx="4692650" cy="204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7" name="Object 16"/>
          <p:cNvGraphicFramePr>
            <a:graphicFrameLocks noChangeAspect="1"/>
          </p:cNvGraphicFramePr>
          <p:nvPr/>
        </p:nvGraphicFramePr>
        <p:xfrm>
          <a:off x="1835150" y="2846388"/>
          <a:ext cx="4559300" cy="1954212"/>
        </p:xfrm>
        <a:graphic>
          <a:graphicData uri="http://schemas.openxmlformats.org/presentationml/2006/ole">
            <mc:AlternateContent xmlns:mc="http://schemas.openxmlformats.org/markup-compatibility/2006">
              <mc:Choice xmlns:v="urn:schemas-microsoft-com:vml" Requires="v">
                <p:oleObj spid="_x0000_s41024" name="Equation" r:id="rId7" imgW="1854200" imgH="800100" progId="">
                  <p:embed/>
                </p:oleObj>
              </mc:Choice>
              <mc:Fallback>
                <p:oleObj name="Equation" r:id="rId7" imgW="1854200" imgH="8001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2846388"/>
                        <a:ext cx="4559300" cy="195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wipe(left)">
                                      <p:cBhvr>
                                        <p:cTn id="7" dur="500"/>
                                        <p:tgtEl>
                                          <p:spTgt spid="337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3797"/>
                                        </p:tgtEl>
                                        <p:attrNameLst>
                                          <p:attrName>style.visibility</p:attrName>
                                        </p:attrNameLst>
                                      </p:cBhvr>
                                      <p:to>
                                        <p:strVal val="visible"/>
                                      </p:to>
                                    </p:set>
                                    <p:animEffect transition="in" filter="wipe(left)">
                                      <p:cBhvr>
                                        <p:cTn id="12" dur="500"/>
                                        <p:tgtEl>
                                          <p:spTgt spid="33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3794"/>
                                        </p:tgtEl>
                                        <p:attrNameLst>
                                          <p:attrName>style.visibility</p:attrName>
                                        </p:attrNameLst>
                                      </p:cBhvr>
                                      <p:to>
                                        <p:strVal val="visible"/>
                                      </p:to>
                                    </p:set>
                                    <p:animEffect transition="in" filter="wipe(left)">
                                      <p:cBhvr>
                                        <p:cTn id="17" dur="500"/>
                                        <p:tgtEl>
                                          <p:spTgt spid="33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002" name="Rectangle 2"/>
          <p:cNvSpPr>
            <a:spLocks noChangeArrowheads="1"/>
          </p:cNvSpPr>
          <p:nvPr/>
        </p:nvSpPr>
        <p:spPr bwMode="auto">
          <a:xfrm>
            <a:off x="914400" y="1698625"/>
            <a:ext cx="4111625" cy="519113"/>
          </a:xfrm>
          <a:prstGeom prst="rect">
            <a:avLst/>
          </a:prstGeom>
          <a:noFill/>
          <a:ln w="9525">
            <a:noFill/>
            <a:miter lim="800000"/>
            <a:headEnd/>
            <a:tailEnd/>
          </a:ln>
        </p:spPr>
        <p:txBody>
          <a:bodyPr wrap="none">
            <a:spAutoFit/>
          </a:bodyPr>
          <a:lstStyle/>
          <a:p>
            <a:r>
              <a:rPr kumimoji="1" lang="en-US" altLang="zh-CN" sz="2800" b="1">
                <a:solidFill>
                  <a:srgbClr val="000000"/>
                </a:solidFill>
                <a:latin typeface="Times New Roman" pitchFamily="18" charset="0"/>
                <a:ea typeface="楷体_GB2312"/>
                <a:cs typeface="楷体_GB2312"/>
              </a:rPr>
              <a:t>1. </a:t>
            </a:r>
            <a:r>
              <a:rPr kumimoji="1" lang="zh-CN" altLang="en-US" sz="2800" b="1">
                <a:solidFill>
                  <a:srgbClr val="000000"/>
                </a:solidFill>
                <a:latin typeface="Times New Roman" pitchFamily="18" charset="0"/>
                <a:ea typeface="楷体_GB2312"/>
                <a:cs typeface="楷体_GB2312"/>
              </a:rPr>
              <a:t>对换改变排列奇偶性．</a:t>
            </a:r>
          </a:p>
        </p:txBody>
      </p:sp>
      <p:sp>
        <p:nvSpPr>
          <p:cNvPr id="42003" name="Rectangle 3"/>
          <p:cNvSpPr>
            <a:spLocks noChangeArrowheads="1"/>
          </p:cNvSpPr>
          <p:nvPr/>
        </p:nvSpPr>
        <p:spPr bwMode="auto">
          <a:xfrm>
            <a:off x="914400" y="2703513"/>
            <a:ext cx="4111625" cy="519112"/>
          </a:xfrm>
          <a:prstGeom prst="rect">
            <a:avLst/>
          </a:prstGeom>
          <a:noFill/>
          <a:ln w="9525">
            <a:noFill/>
            <a:miter lim="800000"/>
            <a:headEnd/>
            <a:tailEnd/>
          </a:ln>
        </p:spPr>
        <p:txBody>
          <a:bodyPr wrap="none">
            <a:spAutoFit/>
          </a:bodyPr>
          <a:lstStyle/>
          <a:p>
            <a:r>
              <a:rPr kumimoji="1" lang="en-US" altLang="zh-CN" sz="2800" b="1">
                <a:solidFill>
                  <a:srgbClr val="000000"/>
                </a:solidFill>
                <a:latin typeface="Times New Roman" pitchFamily="18" charset="0"/>
                <a:ea typeface="楷体_GB2312"/>
                <a:cs typeface="楷体_GB2312"/>
              </a:rPr>
              <a:t>2. </a:t>
            </a:r>
            <a:r>
              <a:rPr kumimoji="1" lang="zh-CN" altLang="en-US" sz="2800" b="1">
                <a:solidFill>
                  <a:srgbClr val="000000"/>
                </a:solidFill>
                <a:latin typeface="Times New Roman" pitchFamily="18" charset="0"/>
                <a:ea typeface="楷体_GB2312"/>
                <a:cs typeface="楷体_GB2312"/>
              </a:rPr>
              <a:t>行列式的三种表示方法</a:t>
            </a:r>
          </a:p>
        </p:txBody>
      </p:sp>
      <p:sp>
        <p:nvSpPr>
          <p:cNvPr id="42004" name="Rectangle 4"/>
          <p:cNvSpPr>
            <a:spLocks noGrp="1" noChangeArrowheads="1"/>
          </p:cNvSpPr>
          <p:nvPr>
            <p:ph type="title"/>
          </p:nvPr>
        </p:nvSpPr>
        <p:spPr>
          <a:xfrm>
            <a:off x="457200" y="115888"/>
            <a:ext cx="8229600" cy="1371600"/>
          </a:xfrm>
        </p:spPr>
        <p:txBody>
          <a:bodyPr/>
          <a:lstStyle/>
          <a:p>
            <a:pPr eaLnBrk="1" hangingPunct="1"/>
            <a:r>
              <a:rPr lang="zh-CN" altLang="en-US" sz="3600" b="1" smtClean="0">
                <a:solidFill>
                  <a:srgbClr val="3333FF"/>
                </a:solidFill>
                <a:latin typeface="Times New Roman" pitchFamily="18" charset="0"/>
                <a:ea typeface="楷体_GB2312"/>
                <a:cs typeface="楷体_GB2312"/>
              </a:rPr>
              <a:t>三、小结</a:t>
            </a:r>
          </a:p>
        </p:txBody>
      </p:sp>
      <p:graphicFrame>
        <p:nvGraphicFramePr>
          <p:cNvPr id="41998" name="Object 14"/>
          <p:cNvGraphicFramePr>
            <a:graphicFrameLocks noChangeAspect="1"/>
          </p:cNvGraphicFramePr>
          <p:nvPr/>
        </p:nvGraphicFramePr>
        <p:xfrm>
          <a:off x="1279525" y="3352800"/>
          <a:ext cx="5611813" cy="892175"/>
        </p:xfrm>
        <a:graphic>
          <a:graphicData uri="http://schemas.openxmlformats.org/presentationml/2006/ole">
            <mc:AlternateContent xmlns:mc="http://schemas.openxmlformats.org/markup-compatibility/2006">
              <mc:Choice xmlns:v="urn:schemas-microsoft-com:vml" Requires="v">
                <p:oleObj spid="_x0000_s42046" name="Equation" r:id="rId3" imgW="2336800" imgH="368300" progId="">
                  <p:embed/>
                </p:oleObj>
              </mc:Choice>
              <mc:Fallback>
                <p:oleObj name="Equation" r:id="rId3" imgW="2336800" imgH="3683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9525" y="3352800"/>
                        <a:ext cx="5611813"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9" name="Object 15"/>
          <p:cNvGraphicFramePr>
            <a:graphicFrameLocks noChangeAspect="1"/>
          </p:cNvGraphicFramePr>
          <p:nvPr/>
        </p:nvGraphicFramePr>
        <p:xfrm>
          <a:off x="1271588" y="4191000"/>
          <a:ext cx="5646737" cy="892175"/>
        </p:xfrm>
        <a:graphic>
          <a:graphicData uri="http://schemas.openxmlformats.org/presentationml/2006/ole">
            <mc:AlternateContent xmlns:mc="http://schemas.openxmlformats.org/markup-compatibility/2006">
              <mc:Choice xmlns:v="urn:schemas-microsoft-com:vml" Requires="v">
                <p:oleObj spid="_x0000_s42047" name="Equation" r:id="rId5" imgW="2349500" imgH="368300" progId="">
                  <p:embed/>
                </p:oleObj>
              </mc:Choice>
              <mc:Fallback>
                <p:oleObj name="Equation" r:id="rId5" imgW="2349500" imgH="3683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588" y="4191000"/>
                        <a:ext cx="5646737"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00" name="Object 16"/>
          <p:cNvGraphicFramePr>
            <a:graphicFrameLocks noChangeAspect="1"/>
          </p:cNvGraphicFramePr>
          <p:nvPr/>
        </p:nvGraphicFramePr>
        <p:xfrm>
          <a:off x="1271588" y="5073650"/>
          <a:ext cx="6469062" cy="1098550"/>
        </p:xfrm>
        <a:graphic>
          <a:graphicData uri="http://schemas.openxmlformats.org/presentationml/2006/ole">
            <mc:AlternateContent xmlns:mc="http://schemas.openxmlformats.org/markup-compatibility/2006">
              <mc:Choice xmlns:v="urn:schemas-microsoft-com:vml" Requires="v">
                <p:oleObj spid="_x0000_s42048" name="Equation" r:id="rId7" imgW="2692400" imgH="457200" progId="">
                  <p:embed/>
                </p:oleObj>
              </mc:Choice>
              <mc:Fallback>
                <p:oleObj name="Equation" r:id="rId7" imgW="2692400" imgH="4572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1588" y="5073650"/>
                        <a:ext cx="6469062"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727042" name="Rectangle 2"/>
          <p:cNvSpPr>
            <a:spLocks noGrp="1" noChangeArrowheads="1"/>
          </p:cNvSpPr>
          <p:nvPr>
            <p:ph type="ctrTitle"/>
          </p:nvPr>
        </p:nvSpPr>
        <p:spPr/>
        <p:txBody>
          <a:bodyPr/>
          <a:lstStyle/>
          <a:p>
            <a:pPr algn="ctr" eaLnBrk="1" hangingPunct="1"/>
            <a:r>
              <a:rPr kumimoji="1" lang="en-US" altLang="zh-CN" sz="3600" b="1" smtClean="0">
                <a:solidFill>
                  <a:srgbClr val="CC0099"/>
                </a:solidFill>
                <a:latin typeface="楷体_GB2312"/>
                <a:ea typeface="楷体_GB2312"/>
                <a:cs typeface="楷体_GB2312"/>
              </a:rPr>
              <a:t>§5  </a:t>
            </a:r>
            <a:r>
              <a:rPr kumimoji="1" lang="zh-CN" altLang="en-US" sz="3600" b="1" smtClean="0">
                <a:solidFill>
                  <a:srgbClr val="CC0099"/>
                </a:solidFill>
                <a:latin typeface="楷体_GB2312"/>
                <a:ea typeface="楷体_GB2312"/>
                <a:cs typeface="楷体_GB2312"/>
              </a:rPr>
              <a:t>行列式的性质</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45" name="Rectangle 2"/>
          <p:cNvSpPr>
            <a:spLocks noGrp="1" noChangeArrowheads="1"/>
          </p:cNvSpPr>
          <p:nvPr>
            <p:ph type="title"/>
          </p:nvPr>
        </p:nvSpPr>
        <p:spPr>
          <a:xfrm>
            <a:off x="685800" y="115888"/>
            <a:ext cx="7772400" cy="1143000"/>
          </a:xfrm>
        </p:spPr>
        <p:txBody>
          <a:bodyPr/>
          <a:lstStyle/>
          <a:p>
            <a:pPr eaLnBrk="1" hangingPunct="1"/>
            <a:r>
              <a:rPr lang="zh-CN" altLang="en-US" sz="3600" b="1" smtClean="0">
                <a:solidFill>
                  <a:srgbClr val="0000FF"/>
                </a:solidFill>
                <a:latin typeface="楷体_GB2312"/>
                <a:ea typeface="楷体_GB2312"/>
                <a:cs typeface="楷体_GB2312"/>
              </a:rPr>
              <a:t>一、行列式的性质</a:t>
            </a:r>
          </a:p>
        </p:txBody>
      </p:sp>
      <p:graphicFrame>
        <p:nvGraphicFramePr>
          <p:cNvPr id="43038" name="Object 30"/>
          <p:cNvGraphicFramePr>
            <a:graphicFrameLocks noChangeAspect="1"/>
          </p:cNvGraphicFramePr>
          <p:nvPr/>
        </p:nvGraphicFramePr>
        <p:xfrm>
          <a:off x="1187450" y="1196975"/>
          <a:ext cx="3276600" cy="2065338"/>
        </p:xfrm>
        <a:graphic>
          <a:graphicData uri="http://schemas.openxmlformats.org/presentationml/2006/ole">
            <mc:AlternateContent xmlns:mc="http://schemas.openxmlformats.org/markup-compatibility/2006">
              <mc:Choice xmlns:v="urn:schemas-microsoft-com:vml" Requires="v">
                <p:oleObj spid="_x0000_s43150" name="Equation" r:id="rId3" imgW="1280168" imgH="746744" progId="">
                  <p:embed/>
                </p:oleObj>
              </mc:Choice>
              <mc:Fallback>
                <p:oleObj name="Equation" r:id="rId3" imgW="1280168" imgH="746744"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196975"/>
                        <a:ext cx="3276600" cy="206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6" name="Rectangle 4"/>
          <p:cNvSpPr>
            <a:spLocks noChangeArrowheads="1"/>
          </p:cNvSpPr>
          <p:nvPr/>
        </p:nvSpPr>
        <p:spPr bwMode="auto">
          <a:xfrm>
            <a:off x="679450" y="3573463"/>
            <a:ext cx="6013450" cy="457200"/>
          </a:xfrm>
          <a:prstGeom prst="rect">
            <a:avLst/>
          </a:prstGeom>
          <a:noFill/>
          <a:ln w="9525">
            <a:noFill/>
            <a:miter lim="800000"/>
            <a:headEnd/>
            <a:tailEnd/>
          </a:ln>
        </p:spPr>
        <p:txBody>
          <a:bodyPr wrap="none"/>
          <a:lstStyle/>
          <a:p>
            <a:r>
              <a:rPr kumimoji="1" lang="zh-CN" altLang="en-US" sz="2400" b="1">
                <a:solidFill>
                  <a:srgbClr val="000000"/>
                </a:solidFill>
                <a:latin typeface="楷体_GB2312"/>
                <a:ea typeface="楷体_GB2312"/>
                <a:cs typeface="楷体_GB2312"/>
              </a:rPr>
              <a:t>行列式   称为行列式  的</a:t>
            </a:r>
            <a:r>
              <a:rPr kumimoji="1" lang="zh-CN" altLang="en-US" sz="2400" b="1">
                <a:solidFill>
                  <a:srgbClr val="FF0000"/>
                </a:solidFill>
                <a:latin typeface="楷体_GB2312"/>
                <a:ea typeface="楷体_GB2312"/>
                <a:cs typeface="楷体_GB2312"/>
              </a:rPr>
              <a:t>转置行列式</a:t>
            </a:r>
            <a:r>
              <a:rPr kumimoji="1" lang="en-US" altLang="zh-CN" sz="2400" b="1">
                <a:solidFill>
                  <a:srgbClr val="000000"/>
                </a:solidFill>
                <a:latin typeface="楷体_GB2312"/>
                <a:ea typeface="楷体_GB2312"/>
                <a:cs typeface="楷体_GB2312"/>
              </a:rPr>
              <a:t>.    </a:t>
            </a:r>
          </a:p>
        </p:txBody>
      </p:sp>
      <p:graphicFrame>
        <p:nvGraphicFramePr>
          <p:cNvPr id="33797" name="Object 31"/>
          <p:cNvGraphicFramePr>
            <a:graphicFrameLocks noChangeAspect="1"/>
          </p:cNvGraphicFramePr>
          <p:nvPr/>
        </p:nvGraphicFramePr>
        <p:xfrm>
          <a:off x="1692275" y="3576638"/>
          <a:ext cx="468313" cy="422275"/>
        </p:xfrm>
        <a:graphic>
          <a:graphicData uri="http://schemas.openxmlformats.org/presentationml/2006/ole">
            <mc:AlternateContent xmlns:mc="http://schemas.openxmlformats.org/markup-compatibility/2006">
              <mc:Choice xmlns:v="urn:schemas-microsoft-com:vml" Requires="v">
                <p:oleObj spid="_x0000_s43151" name="Equation" r:id="rId5" imgW="175354" imgH="144684" progId="">
                  <p:embed/>
                </p:oleObj>
              </mc:Choice>
              <mc:Fallback>
                <p:oleObj name="Equation" r:id="rId5" imgW="175354" imgH="144684" progId="">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3576638"/>
                        <a:ext cx="468313"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8" name="Object 32"/>
          <p:cNvGraphicFramePr>
            <a:graphicFrameLocks noChangeAspect="1"/>
          </p:cNvGraphicFramePr>
          <p:nvPr/>
        </p:nvGraphicFramePr>
        <p:xfrm>
          <a:off x="3649663" y="3636963"/>
          <a:ext cx="334962" cy="361950"/>
        </p:xfrm>
        <a:graphic>
          <a:graphicData uri="http://schemas.openxmlformats.org/presentationml/2006/ole">
            <mc:AlternateContent xmlns:mc="http://schemas.openxmlformats.org/markup-compatibility/2006">
              <mc:Choice xmlns:v="urn:schemas-microsoft-com:vml" Requires="v">
                <p:oleObj spid="_x0000_s43152" name="Equation" r:id="rId7" imgW="122013" imgH="122010" progId="">
                  <p:embed/>
                </p:oleObj>
              </mc:Choice>
              <mc:Fallback>
                <p:oleObj name="Equation" r:id="rId7" imgW="122013" imgH="122010" progId="">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9663" y="3636963"/>
                        <a:ext cx="334962"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9" name="Rectangle 7"/>
          <p:cNvSpPr>
            <a:spLocks noChangeArrowheads="1"/>
          </p:cNvSpPr>
          <p:nvPr/>
        </p:nvSpPr>
        <p:spPr bwMode="auto">
          <a:xfrm>
            <a:off x="679450" y="4356100"/>
            <a:ext cx="5951538" cy="457200"/>
          </a:xfrm>
          <a:prstGeom prst="rect">
            <a:avLst/>
          </a:prstGeom>
          <a:noFill/>
          <a:ln w="9525">
            <a:noFill/>
            <a:miter lim="800000"/>
            <a:headEnd/>
            <a:tailEnd/>
          </a:ln>
        </p:spPr>
        <p:txBody>
          <a:bodyPr wrap="none"/>
          <a:lstStyle/>
          <a:p>
            <a:r>
              <a:rPr kumimoji="1" lang="zh-CN" altLang="en-US" sz="2400" b="1">
                <a:solidFill>
                  <a:srgbClr val="000000"/>
                </a:solidFill>
                <a:latin typeface="楷体_GB2312"/>
                <a:ea typeface="楷体_GB2312"/>
                <a:cs typeface="楷体_GB2312"/>
              </a:rPr>
              <a:t>若记                       ，则       </a:t>
            </a:r>
            <a:r>
              <a:rPr kumimoji="1" lang="en-US" altLang="zh-CN" sz="2400" b="1">
                <a:solidFill>
                  <a:srgbClr val="000000"/>
                </a:solidFill>
                <a:latin typeface="Times New Roman" pitchFamily="18" charset="0"/>
                <a:ea typeface="楷体_GB2312"/>
                <a:cs typeface="楷体_GB2312"/>
              </a:rPr>
              <a:t>.</a:t>
            </a:r>
          </a:p>
        </p:txBody>
      </p:sp>
      <p:graphicFrame>
        <p:nvGraphicFramePr>
          <p:cNvPr id="33800" name="Object 33"/>
          <p:cNvGraphicFramePr>
            <a:graphicFrameLocks noChangeAspect="1"/>
          </p:cNvGraphicFramePr>
          <p:nvPr/>
        </p:nvGraphicFramePr>
        <p:xfrm>
          <a:off x="1425575" y="4324350"/>
          <a:ext cx="3433763" cy="557213"/>
        </p:xfrm>
        <a:graphic>
          <a:graphicData uri="http://schemas.openxmlformats.org/presentationml/2006/ole">
            <mc:AlternateContent xmlns:mc="http://schemas.openxmlformats.org/markup-compatibility/2006">
              <mc:Choice xmlns:v="urn:schemas-microsoft-com:vml" Requires="v">
                <p:oleObj spid="_x0000_s43153" name="Equation" r:id="rId9" imgW="1341066" imgH="198023" progId="">
                  <p:embed/>
                </p:oleObj>
              </mc:Choice>
              <mc:Fallback>
                <p:oleObj name="Equation" r:id="rId9" imgW="1341066" imgH="198023" progId="">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575" y="4324350"/>
                        <a:ext cx="3433763"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01" name="Object 34"/>
          <p:cNvGraphicFramePr>
            <a:graphicFrameLocks noChangeAspect="1"/>
          </p:cNvGraphicFramePr>
          <p:nvPr/>
        </p:nvGraphicFramePr>
        <p:xfrm>
          <a:off x="5435600" y="4349750"/>
          <a:ext cx="1003300" cy="528638"/>
        </p:xfrm>
        <a:graphic>
          <a:graphicData uri="http://schemas.openxmlformats.org/presentationml/2006/ole">
            <mc:AlternateContent xmlns:mc="http://schemas.openxmlformats.org/markup-compatibility/2006">
              <mc:Choice xmlns:v="urn:schemas-microsoft-com:vml" Requires="v">
                <p:oleObj spid="_x0000_s43154" name="Equation" r:id="rId11" imgW="388715" imgH="182907" progId="">
                  <p:embed/>
                </p:oleObj>
              </mc:Choice>
              <mc:Fallback>
                <p:oleObj name="Equation" r:id="rId11" imgW="388715" imgH="182907" progId="">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600" y="4349750"/>
                        <a:ext cx="1003300" cy="52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48" name="Rectangle 10"/>
          <p:cNvSpPr>
            <a:spLocks noChangeArrowheads="1"/>
          </p:cNvSpPr>
          <p:nvPr/>
        </p:nvSpPr>
        <p:spPr bwMode="auto">
          <a:xfrm>
            <a:off x="679450" y="1916113"/>
            <a:ext cx="541338" cy="519112"/>
          </a:xfrm>
          <a:prstGeom prst="rect">
            <a:avLst/>
          </a:prstGeom>
          <a:noFill/>
          <a:ln w="9525">
            <a:noFill/>
            <a:miter lim="800000"/>
            <a:headEnd/>
            <a:tailEnd/>
          </a:ln>
        </p:spPr>
        <p:txBody>
          <a:bodyPr wrap="none"/>
          <a:lstStyle/>
          <a:p>
            <a:r>
              <a:rPr kumimoji="1" lang="zh-CN" altLang="en-US" sz="2800" b="1">
                <a:solidFill>
                  <a:srgbClr val="000000"/>
                </a:solidFill>
                <a:latin typeface="楷体_GB2312"/>
                <a:ea typeface="楷体_GB2312"/>
                <a:cs typeface="楷体_GB2312"/>
              </a:rPr>
              <a:t>记</a:t>
            </a:r>
          </a:p>
        </p:txBody>
      </p:sp>
      <p:sp>
        <p:nvSpPr>
          <p:cNvPr id="33803" name="Rectangle 11"/>
          <p:cNvSpPr>
            <a:spLocks noChangeArrowheads="1"/>
          </p:cNvSpPr>
          <p:nvPr/>
        </p:nvSpPr>
        <p:spPr bwMode="auto">
          <a:xfrm>
            <a:off x="679450" y="5118100"/>
            <a:ext cx="7061200" cy="457200"/>
          </a:xfrm>
          <a:prstGeom prst="rect">
            <a:avLst/>
          </a:prstGeom>
          <a:noFill/>
          <a:ln w="9525">
            <a:noFill/>
            <a:miter lim="800000"/>
            <a:headEnd/>
            <a:tailEnd/>
          </a:ln>
        </p:spPr>
        <p:txBody>
          <a:bodyPr wrap="none"/>
          <a:lstStyle/>
          <a:p>
            <a:r>
              <a:rPr kumimoji="1" lang="zh-CN" altLang="en-US" sz="2400" b="1">
                <a:solidFill>
                  <a:srgbClr val="0000FF"/>
                </a:solidFill>
                <a:latin typeface="楷体_GB2312"/>
                <a:ea typeface="楷体_GB2312"/>
                <a:cs typeface="楷体_GB2312"/>
              </a:rPr>
              <a:t>性质</a:t>
            </a:r>
            <a:r>
              <a:rPr kumimoji="1" lang="en-US" altLang="zh-CN" sz="2400" b="1">
                <a:solidFill>
                  <a:srgbClr val="0000FF"/>
                </a:solidFill>
                <a:latin typeface="Times New Roman" pitchFamily="18" charset="0"/>
                <a:ea typeface="楷体_GB2312"/>
                <a:cs typeface="楷体_GB2312"/>
              </a:rPr>
              <a:t>1</a:t>
            </a:r>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行列式与它的转置行列式相等</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即       </a:t>
            </a:r>
            <a:r>
              <a:rPr kumimoji="1" lang="en-US" altLang="zh-CN" sz="2400" b="1">
                <a:solidFill>
                  <a:srgbClr val="000000"/>
                </a:solidFill>
                <a:latin typeface="Times New Roman" pitchFamily="18" charset="0"/>
                <a:ea typeface="楷体_GB2312"/>
                <a:cs typeface="楷体_GB2312"/>
              </a:rPr>
              <a:t>.</a:t>
            </a:r>
          </a:p>
        </p:txBody>
      </p:sp>
      <p:graphicFrame>
        <p:nvGraphicFramePr>
          <p:cNvPr id="33804" name="Object 35"/>
          <p:cNvGraphicFramePr>
            <a:graphicFrameLocks noChangeAspect="1"/>
          </p:cNvGraphicFramePr>
          <p:nvPr/>
        </p:nvGraphicFramePr>
        <p:xfrm>
          <a:off x="6348413" y="5084763"/>
          <a:ext cx="1031875" cy="417512"/>
        </p:xfrm>
        <a:graphic>
          <a:graphicData uri="http://schemas.openxmlformats.org/presentationml/2006/ole">
            <mc:AlternateContent xmlns:mc="http://schemas.openxmlformats.org/markup-compatibility/2006">
              <mc:Choice xmlns:v="urn:schemas-microsoft-com:vml" Requires="v">
                <p:oleObj spid="_x0000_s43155" name="Equation" r:id="rId13" imgW="396273" imgH="144684" progId="">
                  <p:embed/>
                </p:oleObj>
              </mc:Choice>
              <mc:Fallback>
                <p:oleObj name="Equation" r:id="rId13" imgW="396273" imgH="144684"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48413" y="5084763"/>
                        <a:ext cx="1031875"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05" name="Object 36"/>
          <p:cNvGraphicFramePr>
            <a:graphicFrameLocks noChangeAspect="1"/>
          </p:cNvGraphicFramePr>
          <p:nvPr/>
        </p:nvGraphicFramePr>
        <p:xfrm>
          <a:off x="4391025" y="1196975"/>
          <a:ext cx="3494088" cy="2068513"/>
        </p:xfrm>
        <a:graphic>
          <a:graphicData uri="http://schemas.openxmlformats.org/presentationml/2006/ole">
            <mc:AlternateContent xmlns:mc="http://schemas.openxmlformats.org/markup-compatibility/2006">
              <mc:Choice xmlns:v="urn:schemas-microsoft-com:vml" Requires="v">
                <p:oleObj spid="_x0000_s43156" name="Equation" r:id="rId15" imgW="1587500" imgH="939800" progId="">
                  <p:embed/>
                </p:oleObj>
              </mc:Choice>
              <mc:Fallback>
                <p:oleObj name="Equation" r:id="rId15" imgW="1587500" imgH="939800" progId="">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91025" y="1196975"/>
                        <a:ext cx="3494088" cy="206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3805"/>
                                        </p:tgtEl>
                                        <p:attrNameLst>
                                          <p:attrName>style.visibility</p:attrName>
                                        </p:attrNameLst>
                                      </p:cBhvr>
                                      <p:to>
                                        <p:strVal val="visible"/>
                                      </p:to>
                                    </p:set>
                                    <p:animEffect transition="in" filter="slide(fromLeft)">
                                      <p:cBhvr>
                                        <p:cTn id="7" dur="500"/>
                                        <p:tgtEl>
                                          <p:spTgt spid="338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33797"/>
                                        </p:tgtEl>
                                        <p:attrNameLst>
                                          <p:attrName>style.visibility</p:attrName>
                                        </p:attrNameLst>
                                      </p:cBhvr>
                                      <p:to>
                                        <p:strVal val="visible"/>
                                      </p:to>
                                    </p:set>
                                    <p:animEffect transition="in" filter="fade">
                                      <p:cBhvr>
                                        <p:cTn id="12" dur="1000"/>
                                        <p:tgtEl>
                                          <p:spTgt spid="33797"/>
                                        </p:tgtEl>
                                      </p:cBhvr>
                                    </p:animEffect>
                                    <p:anim calcmode="lin" valueType="num">
                                      <p:cBhvr>
                                        <p:cTn id="13" dur="1000" fill="hold"/>
                                        <p:tgtEl>
                                          <p:spTgt spid="33797"/>
                                        </p:tgtEl>
                                        <p:attrNameLst>
                                          <p:attrName>ppt_x</p:attrName>
                                        </p:attrNameLst>
                                      </p:cBhvr>
                                      <p:tavLst>
                                        <p:tav tm="0">
                                          <p:val>
                                            <p:strVal val="#ppt_x"/>
                                          </p:val>
                                        </p:tav>
                                        <p:tav tm="100000">
                                          <p:val>
                                            <p:strVal val="#ppt_x"/>
                                          </p:val>
                                        </p:tav>
                                      </p:tavLst>
                                    </p:anim>
                                    <p:anim calcmode="lin" valueType="num">
                                      <p:cBhvr>
                                        <p:cTn id="14" dur="1000" fill="hold"/>
                                        <p:tgtEl>
                                          <p:spTgt spid="3379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796"/>
                                        </p:tgtEl>
                                        <p:attrNameLst>
                                          <p:attrName>style.visibility</p:attrName>
                                        </p:attrNameLst>
                                      </p:cBhvr>
                                      <p:to>
                                        <p:strVal val="visible"/>
                                      </p:to>
                                    </p:set>
                                    <p:animEffect transition="in" filter="fade">
                                      <p:cBhvr>
                                        <p:cTn id="17" dur="1000"/>
                                        <p:tgtEl>
                                          <p:spTgt spid="33796"/>
                                        </p:tgtEl>
                                      </p:cBhvr>
                                    </p:animEffect>
                                    <p:anim calcmode="lin" valueType="num">
                                      <p:cBhvr>
                                        <p:cTn id="18" dur="1000" fill="hold"/>
                                        <p:tgtEl>
                                          <p:spTgt spid="33796"/>
                                        </p:tgtEl>
                                        <p:attrNameLst>
                                          <p:attrName>ppt_x</p:attrName>
                                        </p:attrNameLst>
                                      </p:cBhvr>
                                      <p:tavLst>
                                        <p:tav tm="0">
                                          <p:val>
                                            <p:strVal val="#ppt_x"/>
                                          </p:val>
                                        </p:tav>
                                        <p:tav tm="100000">
                                          <p:val>
                                            <p:strVal val="#ppt_x"/>
                                          </p:val>
                                        </p:tav>
                                      </p:tavLst>
                                    </p:anim>
                                    <p:anim calcmode="lin" valueType="num">
                                      <p:cBhvr>
                                        <p:cTn id="19" dur="1000" fill="hold"/>
                                        <p:tgtEl>
                                          <p:spTgt spid="3379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3798"/>
                                        </p:tgtEl>
                                        <p:attrNameLst>
                                          <p:attrName>style.visibility</p:attrName>
                                        </p:attrNameLst>
                                      </p:cBhvr>
                                      <p:to>
                                        <p:strVal val="visible"/>
                                      </p:to>
                                    </p:set>
                                    <p:animEffect transition="in" filter="fade">
                                      <p:cBhvr>
                                        <p:cTn id="22" dur="1000"/>
                                        <p:tgtEl>
                                          <p:spTgt spid="33798"/>
                                        </p:tgtEl>
                                      </p:cBhvr>
                                    </p:animEffect>
                                    <p:anim calcmode="lin" valueType="num">
                                      <p:cBhvr>
                                        <p:cTn id="23" dur="1000" fill="hold"/>
                                        <p:tgtEl>
                                          <p:spTgt spid="33798"/>
                                        </p:tgtEl>
                                        <p:attrNameLst>
                                          <p:attrName>ppt_x</p:attrName>
                                        </p:attrNameLst>
                                      </p:cBhvr>
                                      <p:tavLst>
                                        <p:tav tm="0">
                                          <p:val>
                                            <p:strVal val="#ppt_x"/>
                                          </p:val>
                                        </p:tav>
                                        <p:tav tm="100000">
                                          <p:val>
                                            <p:strVal val="#ppt_x"/>
                                          </p:val>
                                        </p:tav>
                                      </p:tavLst>
                                    </p:anim>
                                    <p:anim calcmode="lin" valueType="num">
                                      <p:cBhvr>
                                        <p:cTn id="24" dur="1000" fill="hold"/>
                                        <p:tgtEl>
                                          <p:spTgt spid="33798"/>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33800"/>
                                        </p:tgtEl>
                                        <p:attrNameLst>
                                          <p:attrName>style.visibility</p:attrName>
                                        </p:attrNameLst>
                                      </p:cBhvr>
                                      <p:to>
                                        <p:strVal val="visible"/>
                                      </p:to>
                                    </p:set>
                                    <p:animEffect transition="in" filter="dissolve">
                                      <p:cBhvr>
                                        <p:cTn id="29" dur="500"/>
                                        <p:tgtEl>
                                          <p:spTgt spid="3380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3799"/>
                                        </p:tgtEl>
                                        <p:attrNameLst>
                                          <p:attrName>style.visibility</p:attrName>
                                        </p:attrNameLst>
                                      </p:cBhvr>
                                      <p:to>
                                        <p:strVal val="visible"/>
                                      </p:to>
                                    </p:set>
                                    <p:animEffect transition="in" filter="dissolve">
                                      <p:cBhvr>
                                        <p:cTn id="32" dur="500"/>
                                        <p:tgtEl>
                                          <p:spTgt spid="33799"/>
                                        </p:tgtEl>
                                      </p:cBhvr>
                                    </p:animEffect>
                                  </p:childTnLst>
                                </p:cTn>
                              </p:par>
                              <p:par>
                                <p:cTn id="33" presetID="9" presetClass="entr" presetSubtype="0" fill="hold" nodeType="withEffect">
                                  <p:stCondLst>
                                    <p:cond delay="0"/>
                                  </p:stCondLst>
                                  <p:childTnLst>
                                    <p:set>
                                      <p:cBhvr>
                                        <p:cTn id="34" dur="1" fill="hold">
                                          <p:stCondLst>
                                            <p:cond delay="0"/>
                                          </p:stCondLst>
                                        </p:cTn>
                                        <p:tgtEl>
                                          <p:spTgt spid="33801"/>
                                        </p:tgtEl>
                                        <p:attrNameLst>
                                          <p:attrName>style.visibility</p:attrName>
                                        </p:attrNameLst>
                                      </p:cBhvr>
                                      <p:to>
                                        <p:strVal val="visible"/>
                                      </p:to>
                                    </p:set>
                                    <p:animEffect transition="in" filter="dissolve">
                                      <p:cBhvr>
                                        <p:cTn id="35" dur="500"/>
                                        <p:tgtEl>
                                          <p:spTgt spid="3380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33804"/>
                                        </p:tgtEl>
                                        <p:attrNameLst>
                                          <p:attrName>style.visibility</p:attrName>
                                        </p:attrNameLst>
                                      </p:cBhvr>
                                      <p:to>
                                        <p:strVal val="visible"/>
                                      </p:to>
                                    </p:set>
                                    <p:anim calcmode="lin" valueType="num">
                                      <p:cBhvr additive="base">
                                        <p:cTn id="40" dur="500" fill="hold"/>
                                        <p:tgtEl>
                                          <p:spTgt spid="33804"/>
                                        </p:tgtEl>
                                        <p:attrNameLst>
                                          <p:attrName>ppt_x</p:attrName>
                                        </p:attrNameLst>
                                      </p:cBhvr>
                                      <p:tavLst>
                                        <p:tav tm="0">
                                          <p:val>
                                            <p:strVal val="#ppt_x"/>
                                          </p:val>
                                        </p:tav>
                                        <p:tav tm="100000">
                                          <p:val>
                                            <p:strVal val="#ppt_x"/>
                                          </p:val>
                                        </p:tav>
                                      </p:tavLst>
                                    </p:anim>
                                    <p:anim calcmode="lin" valueType="num">
                                      <p:cBhvr additive="base">
                                        <p:cTn id="41" dur="500" fill="hold"/>
                                        <p:tgtEl>
                                          <p:spTgt spid="3380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3803"/>
                                        </p:tgtEl>
                                        <p:attrNameLst>
                                          <p:attrName>style.visibility</p:attrName>
                                        </p:attrNameLst>
                                      </p:cBhvr>
                                      <p:to>
                                        <p:strVal val="visible"/>
                                      </p:to>
                                    </p:set>
                                    <p:anim calcmode="lin" valueType="num">
                                      <p:cBhvr additive="base">
                                        <p:cTn id="44" dur="500" fill="hold"/>
                                        <p:tgtEl>
                                          <p:spTgt spid="33803"/>
                                        </p:tgtEl>
                                        <p:attrNameLst>
                                          <p:attrName>ppt_x</p:attrName>
                                        </p:attrNameLst>
                                      </p:cBhvr>
                                      <p:tavLst>
                                        <p:tav tm="0">
                                          <p:val>
                                            <p:strVal val="#ppt_x"/>
                                          </p:val>
                                        </p:tav>
                                        <p:tav tm="100000">
                                          <p:val>
                                            <p:strVal val="#ppt_x"/>
                                          </p:val>
                                        </p:tav>
                                      </p:tavLst>
                                    </p:anim>
                                    <p:anim calcmode="lin" valueType="num">
                                      <p:cBhvr additive="base">
                                        <p:cTn id="45" dur="500" fill="hold"/>
                                        <p:tgtEl>
                                          <p:spTgt spid="338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33799" grpId="0"/>
      <p:bldP spid="33803"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4818" name="Object 22"/>
          <p:cNvGraphicFramePr>
            <a:graphicFrameLocks noChangeAspect="1"/>
          </p:cNvGraphicFramePr>
          <p:nvPr/>
        </p:nvGraphicFramePr>
        <p:xfrm>
          <a:off x="2060575" y="3284538"/>
          <a:ext cx="5251450" cy="809625"/>
        </p:xfrm>
        <a:graphic>
          <a:graphicData uri="http://schemas.openxmlformats.org/presentationml/2006/ole">
            <mc:AlternateContent xmlns:mc="http://schemas.openxmlformats.org/markup-compatibility/2006">
              <mc:Choice xmlns:v="urn:schemas-microsoft-com:vml" Requires="v">
                <p:oleObj spid="_x0000_s44134" name="Equation" r:id="rId3" imgW="2387600" imgH="368300" progId="">
                  <p:embed/>
                </p:oleObj>
              </mc:Choice>
              <mc:Fallback>
                <p:oleObj name="Equation" r:id="rId3" imgW="2387600" imgH="368300"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575" y="3284538"/>
                        <a:ext cx="5251450"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59" name="Rectangle 3"/>
          <p:cNvSpPr>
            <a:spLocks noChangeArrowheads="1"/>
          </p:cNvSpPr>
          <p:nvPr/>
        </p:nvSpPr>
        <p:spPr bwMode="auto">
          <a:xfrm>
            <a:off x="323850" y="547688"/>
            <a:ext cx="6629400" cy="457200"/>
          </a:xfrm>
          <a:prstGeom prst="rect">
            <a:avLst/>
          </a:prstGeom>
          <a:noFill/>
          <a:ln w="9525">
            <a:noFill/>
            <a:miter lim="800000"/>
            <a:headEnd/>
            <a:tailEnd/>
          </a:ln>
        </p:spPr>
        <p:txBody>
          <a:bodyPr>
            <a:spAutoFit/>
          </a:bodyPr>
          <a:lstStyle/>
          <a:p>
            <a:r>
              <a:rPr kumimoji="1" lang="zh-CN" altLang="en-US" sz="2400" b="1">
                <a:solidFill>
                  <a:srgbClr val="0000FF"/>
                </a:solidFill>
                <a:latin typeface="楷体_GB2312"/>
                <a:ea typeface="楷体_GB2312"/>
                <a:cs typeface="楷体_GB2312"/>
              </a:rPr>
              <a:t>性质</a:t>
            </a:r>
            <a:r>
              <a:rPr kumimoji="1" lang="en-US" altLang="zh-CN" sz="2400" b="1">
                <a:solidFill>
                  <a:srgbClr val="0000FF"/>
                </a:solidFill>
                <a:latin typeface="Times New Roman" pitchFamily="18" charset="0"/>
                <a:ea typeface="楷体_GB2312"/>
                <a:cs typeface="楷体_GB2312"/>
              </a:rPr>
              <a:t>1</a:t>
            </a:r>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行列式与它的转置行列式相等</a:t>
            </a:r>
            <a:r>
              <a:rPr kumimoji="1" lang="en-US" altLang="zh-CN" sz="2400" b="1">
                <a:solidFill>
                  <a:srgbClr val="000000"/>
                </a:solidFill>
                <a:latin typeface="楷体_GB2312"/>
                <a:ea typeface="楷体_GB2312"/>
                <a:cs typeface="楷体_GB2312"/>
              </a:rPr>
              <a:t>.</a:t>
            </a:r>
          </a:p>
        </p:txBody>
      </p:sp>
      <p:sp>
        <p:nvSpPr>
          <p:cNvPr id="34820" name="Rectangle 4"/>
          <p:cNvSpPr>
            <a:spLocks noChangeArrowheads="1"/>
          </p:cNvSpPr>
          <p:nvPr/>
        </p:nvSpPr>
        <p:spPr bwMode="auto">
          <a:xfrm>
            <a:off x="323850" y="1330325"/>
            <a:ext cx="796925"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证明</a:t>
            </a:r>
          </a:p>
        </p:txBody>
      </p:sp>
      <p:sp>
        <p:nvSpPr>
          <p:cNvPr id="34821" name="Rectangle 5"/>
          <p:cNvSpPr>
            <a:spLocks noChangeArrowheads="1"/>
          </p:cNvSpPr>
          <p:nvPr/>
        </p:nvSpPr>
        <p:spPr bwMode="auto">
          <a:xfrm>
            <a:off x="1341438" y="2565400"/>
            <a:ext cx="324802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根据行列式的定义，有</a:t>
            </a:r>
          </a:p>
        </p:txBody>
      </p:sp>
      <p:sp>
        <p:nvSpPr>
          <p:cNvPr id="34822" name="Rectangle 6"/>
          <p:cNvSpPr>
            <a:spLocks noChangeArrowheads="1"/>
          </p:cNvSpPr>
          <p:nvPr/>
        </p:nvSpPr>
        <p:spPr bwMode="auto">
          <a:xfrm>
            <a:off x="1341438" y="1330325"/>
            <a:ext cx="49085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若记                       ，则</a:t>
            </a:r>
          </a:p>
        </p:txBody>
      </p:sp>
      <p:graphicFrame>
        <p:nvGraphicFramePr>
          <p:cNvPr id="34823" name="Object 23"/>
          <p:cNvGraphicFramePr>
            <a:graphicFrameLocks noChangeAspect="1"/>
          </p:cNvGraphicFramePr>
          <p:nvPr/>
        </p:nvGraphicFramePr>
        <p:xfrm>
          <a:off x="2065338" y="1330325"/>
          <a:ext cx="3433762" cy="557213"/>
        </p:xfrm>
        <a:graphic>
          <a:graphicData uri="http://schemas.openxmlformats.org/presentationml/2006/ole">
            <mc:AlternateContent xmlns:mc="http://schemas.openxmlformats.org/markup-compatibility/2006">
              <mc:Choice xmlns:v="urn:schemas-microsoft-com:vml" Requires="v">
                <p:oleObj spid="_x0000_s44135" name="Equation" r:id="rId5" imgW="1341066" imgH="198023" progId="">
                  <p:embed/>
                </p:oleObj>
              </mc:Choice>
              <mc:Fallback>
                <p:oleObj name="Equation" r:id="rId5" imgW="1341066" imgH="198023" progId="">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5338" y="1330325"/>
                        <a:ext cx="3433762"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4" name="Object 24"/>
          <p:cNvGraphicFramePr>
            <a:graphicFrameLocks noChangeAspect="1"/>
          </p:cNvGraphicFramePr>
          <p:nvPr/>
        </p:nvGraphicFramePr>
        <p:xfrm>
          <a:off x="2049463" y="1916113"/>
          <a:ext cx="3087687" cy="557212"/>
        </p:xfrm>
        <a:graphic>
          <a:graphicData uri="http://schemas.openxmlformats.org/presentationml/2006/ole">
            <mc:AlternateContent xmlns:mc="http://schemas.openxmlformats.org/markup-compatibility/2006">
              <mc:Choice xmlns:v="urn:schemas-microsoft-com:vml" Requires="v">
                <p:oleObj spid="_x0000_s44136" name="Equation" r:id="rId7" imgW="1211495" imgH="198023" progId="">
                  <p:embed/>
                </p:oleObj>
              </mc:Choice>
              <mc:Fallback>
                <p:oleObj name="Equation" r:id="rId7" imgW="1211495" imgH="198023" progId="">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9463" y="1916113"/>
                        <a:ext cx="3087687"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5" name="Line 9"/>
          <p:cNvSpPr>
            <a:spLocks noChangeShapeType="1"/>
          </p:cNvSpPr>
          <p:nvPr/>
        </p:nvSpPr>
        <p:spPr bwMode="auto">
          <a:xfrm>
            <a:off x="5570538" y="3860800"/>
            <a:ext cx="0" cy="360363"/>
          </a:xfrm>
          <a:prstGeom prst="line">
            <a:avLst/>
          </a:prstGeom>
          <a:noFill/>
          <a:ln w="28575">
            <a:solidFill>
              <a:srgbClr val="0000FF"/>
            </a:solidFill>
            <a:round/>
            <a:headEnd type="arrow" w="med" len="med"/>
            <a:tailEnd type="arrow" w="med" len="med"/>
          </a:ln>
        </p:spPr>
        <p:txBody>
          <a:bodyPr wrap="none"/>
          <a:lstStyle/>
          <a:p>
            <a:endParaRPr lang="zh-CN" altLang="en-US"/>
          </a:p>
        </p:txBody>
      </p:sp>
      <p:graphicFrame>
        <p:nvGraphicFramePr>
          <p:cNvPr id="34826" name="Object 25"/>
          <p:cNvGraphicFramePr>
            <a:graphicFrameLocks noChangeAspect="1"/>
          </p:cNvGraphicFramePr>
          <p:nvPr/>
        </p:nvGraphicFramePr>
        <p:xfrm>
          <a:off x="2573338" y="4149725"/>
          <a:ext cx="4838700" cy="811213"/>
        </p:xfrm>
        <a:graphic>
          <a:graphicData uri="http://schemas.openxmlformats.org/presentationml/2006/ole">
            <mc:AlternateContent xmlns:mc="http://schemas.openxmlformats.org/markup-compatibility/2006">
              <mc:Choice xmlns:v="urn:schemas-microsoft-com:vml" Requires="v">
                <p:oleObj spid="_x0000_s44137" name="Equation" r:id="rId9" imgW="2197100" imgH="368300" progId="">
                  <p:embed/>
                </p:oleObj>
              </mc:Choice>
              <mc:Fallback>
                <p:oleObj name="Equation" r:id="rId9" imgW="2197100" imgH="368300" progId="">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4149725"/>
                        <a:ext cx="4838700"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7" name="Object 26"/>
          <p:cNvGraphicFramePr>
            <a:graphicFrameLocks noChangeAspect="1"/>
          </p:cNvGraphicFramePr>
          <p:nvPr/>
        </p:nvGraphicFramePr>
        <p:xfrm>
          <a:off x="2544763" y="5229225"/>
          <a:ext cx="727075" cy="363538"/>
        </p:xfrm>
        <a:graphic>
          <a:graphicData uri="http://schemas.openxmlformats.org/presentationml/2006/ole">
            <mc:AlternateContent xmlns:mc="http://schemas.openxmlformats.org/markup-compatibility/2006">
              <mc:Choice xmlns:v="urn:schemas-microsoft-com:vml" Requires="v">
                <p:oleObj spid="_x0000_s44138" name="Equation" r:id="rId11" imgW="330057" imgH="165028" progId="">
                  <p:embed/>
                </p:oleObj>
              </mc:Choice>
              <mc:Fallback>
                <p:oleObj name="Equation" r:id="rId11" imgW="330057" imgH="165028" progId="">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4763" y="5229225"/>
                        <a:ext cx="727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8" name="Line 12"/>
          <p:cNvSpPr>
            <a:spLocks noChangeShapeType="1"/>
          </p:cNvSpPr>
          <p:nvPr/>
        </p:nvSpPr>
        <p:spPr bwMode="auto">
          <a:xfrm>
            <a:off x="6002338" y="3860800"/>
            <a:ext cx="0" cy="360363"/>
          </a:xfrm>
          <a:prstGeom prst="line">
            <a:avLst/>
          </a:prstGeom>
          <a:noFill/>
          <a:ln w="28575">
            <a:solidFill>
              <a:srgbClr val="0000FF"/>
            </a:solidFill>
            <a:round/>
            <a:headEnd type="arrow" w="med" len="med"/>
            <a:tailEnd type="arrow" w="med" len="med"/>
          </a:ln>
        </p:spPr>
        <p:txBody>
          <a:bodyPr wrap="none"/>
          <a:lstStyle/>
          <a:p>
            <a:endParaRPr lang="zh-CN" altLang="en-US"/>
          </a:p>
        </p:txBody>
      </p:sp>
      <p:sp>
        <p:nvSpPr>
          <p:cNvPr id="34829" name="Line 13"/>
          <p:cNvSpPr>
            <a:spLocks noChangeShapeType="1"/>
          </p:cNvSpPr>
          <p:nvPr/>
        </p:nvSpPr>
        <p:spPr bwMode="auto">
          <a:xfrm>
            <a:off x="6865938" y="3860800"/>
            <a:ext cx="0" cy="360363"/>
          </a:xfrm>
          <a:prstGeom prst="line">
            <a:avLst/>
          </a:prstGeom>
          <a:noFill/>
          <a:ln w="28575">
            <a:solidFill>
              <a:srgbClr val="0000FF"/>
            </a:solidFill>
            <a:round/>
            <a:headEnd type="arrow" w="med" len="med"/>
            <a:tailEnd type="arrow" w="med" len="med"/>
          </a:ln>
        </p:spPr>
        <p:txBody>
          <a:bodyPr wrap="none"/>
          <a:lstStyle/>
          <a:p>
            <a:endParaRPr lang="zh-CN" altLang="en-US"/>
          </a:p>
        </p:txBody>
      </p:sp>
      <p:sp>
        <p:nvSpPr>
          <p:cNvPr id="34830" name="AutoShape 14"/>
          <p:cNvSpPr>
            <a:spLocks noChangeArrowheads="1"/>
          </p:cNvSpPr>
          <p:nvPr/>
        </p:nvSpPr>
        <p:spPr bwMode="auto">
          <a:xfrm>
            <a:off x="323850" y="5765800"/>
            <a:ext cx="7931150" cy="920750"/>
          </a:xfrm>
          <a:prstGeom prst="roundRect">
            <a:avLst>
              <a:gd name="adj" fmla="val 16667"/>
            </a:avLst>
          </a:prstGeom>
          <a:noFill/>
          <a:ln w="19050">
            <a:solidFill>
              <a:schemeClr val="accent2"/>
            </a:solidFill>
            <a:round/>
            <a:headEnd/>
            <a:tailEnd/>
          </a:ln>
        </p:spPr>
        <p:txBody>
          <a:bodyPr>
            <a:spAutoFit/>
          </a:bodyPr>
          <a:lstStyle/>
          <a:p>
            <a:r>
              <a:rPr kumimoji="1" lang="zh-CN" altLang="en-US" sz="2400" b="1">
                <a:solidFill>
                  <a:srgbClr val="FF0000"/>
                </a:solidFill>
                <a:latin typeface="楷体_GB2312"/>
                <a:ea typeface="楷体_GB2312"/>
                <a:cs typeface="楷体_GB2312"/>
              </a:rPr>
              <a:t>行列式中行与列具有同等的地位</a:t>
            </a:r>
            <a:r>
              <a:rPr kumimoji="1" lang="en-US" altLang="zh-CN" sz="2400" b="1">
                <a:solidFill>
                  <a:srgbClr val="FF0000"/>
                </a:solidFill>
                <a:latin typeface="楷体_GB2312"/>
                <a:ea typeface="楷体_GB2312"/>
                <a:cs typeface="楷体_GB2312"/>
              </a:rPr>
              <a:t>,</a:t>
            </a:r>
            <a:r>
              <a:rPr kumimoji="1" lang="zh-CN" altLang="en-US" sz="2400" b="1">
                <a:solidFill>
                  <a:srgbClr val="FF0000"/>
                </a:solidFill>
                <a:latin typeface="楷体_GB2312"/>
                <a:ea typeface="楷体_GB2312"/>
                <a:cs typeface="楷体_GB2312"/>
              </a:rPr>
              <a:t>行列式的性质凡是对行成立的对列也同样成立</a:t>
            </a:r>
            <a:r>
              <a:rPr kumimoji="1" lang="en-US" altLang="zh-CN" sz="2400" b="1">
                <a:solidFill>
                  <a:srgbClr val="FF0000"/>
                </a:solidFill>
                <a:latin typeface="楷体_GB2312"/>
                <a:ea typeface="楷体_GB2312"/>
                <a:cs typeface="楷体_GB231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4823"/>
                                        </p:tgtEl>
                                        <p:attrNameLst>
                                          <p:attrName>style.visibility</p:attrName>
                                        </p:attrNameLst>
                                      </p:cBhvr>
                                      <p:to>
                                        <p:strVal val="visible"/>
                                      </p:to>
                                    </p:set>
                                    <p:animEffect transition="in" filter="slide(fromBottom)">
                                      <p:cBhvr>
                                        <p:cTn id="7" dur="500"/>
                                        <p:tgtEl>
                                          <p:spTgt spid="34823"/>
                                        </p:tgtEl>
                                      </p:cBhvr>
                                    </p:animEffect>
                                  </p:childTnLst>
                                </p:cTn>
                              </p:par>
                              <p:par>
                                <p:cTn id="8" presetID="12" presetClass="entr" presetSubtype="4" fill="hold" nodeType="withEffect">
                                  <p:stCondLst>
                                    <p:cond delay="0"/>
                                  </p:stCondLst>
                                  <p:childTnLst>
                                    <p:set>
                                      <p:cBhvr>
                                        <p:cTn id="9" dur="1" fill="hold">
                                          <p:stCondLst>
                                            <p:cond delay="0"/>
                                          </p:stCondLst>
                                        </p:cTn>
                                        <p:tgtEl>
                                          <p:spTgt spid="34824"/>
                                        </p:tgtEl>
                                        <p:attrNameLst>
                                          <p:attrName>style.visibility</p:attrName>
                                        </p:attrNameLst>
                                      </p:cBhvr>
                                      <p:to>
                                        <p:strVal val="visible"/>
                                      </p:to>
                                    </p:set>
                                    <p:animEffect transition="in" filter="slide(fromBottom)">
                                      <p:cBhvr>
                                        <p:cTn id="10" dur="500"/>
                                        <p:tgtEl>
                                          <p:spTgt spid="34824"/>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4820"/>
                                        </p:tgtEl>
                                        <p:attrNameLst>
                                          <p:attrName>style.visibility</p:attrName>
                                        </p:attrNameLst>
                                      </p:cBhvr>
                                      <p:to>
                                        <p:strVal val="visible"/>
                                      </p:to>
                                    </p:set>
                                    <p:animEffect transition="in" filter="slide(fromBottom)">
                                      <p:cBhvr>
                                        <p:cTn id="13" dur="500"/>
                                        <p:tgtEl>
                                          <p:spTgt spid="34820"/>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4822"/>
                                        </p:tgtEl>
                                        <p:attrNameLst>
                                          <p:attrName>style.visibility</p:attrName>
                                        </p:attrNameLst>
                                      </p:cBhvr>
                                      <p:to>
                                        <p:strVal val="visible"/>
                                      </p:to>
                                    </p:set>
                                    <p:animEffect transition="in" filter="slide(fromBottom)">
                                      <p:cBhvr>
                                        <p:cTn id="16" dur="500"/>
                                        <p:tgtEl>
                                          <p:spTgt spid="348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34821"/>
                                        </p:tgtEl>
                                        <p:attrNameLst>
                                          <p:attrName>style.visibility</p:attrName>
                                        </p:attrNameLst>
                                      </p:cBhvr>
                                      <p:to>
                                        <p:strVal val="visible"/>
                                      </p:to>
                                    </p:set>
                                    <p:animEffect transition="in" filter="checkerboard(across)">
                                      <p:cBhvr>
                                        <p:cTn id="21" dur="500"/>
                                        <p:tgtEl>
                                          <p:spTgt spid="348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34818"/>
                                        </p:tgtEl>
                                        <p:attrNameLst>
                                          <p:attrName>style.visibility</p:attrName>
                                        </p:attrNameLst>
                                      </p:cBhvr>
                                      <p:to>
                                        <p:strVal val="visible"/>
                                      </p:to>
                                    </p:set>
                                    <p:animEffect transition="in" filter="checkerboard(across)">
                                      <p:cBhvr>
                                        <p:cTn id="26" dur="500"/>
                                        <p:tgtEl>
                                          <p:spTgt spid="348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4826"/>
                                        </p:tgtEl>
                                        <p:attrNameLst>
                                          <p:attrName>style.visibility</p:attrName>
                                        </p:attrNameLst>
                                      </p:cBhvr>
                                      <p:to>
                                        <p:strVal val="visible"/>
                                      </p:to>
                                    </p:set>
                                    <p:animEffect transition="in" filter="wipe(left)">
                                      <p:cBhvr>
                                        <p:cTn id="31" dur="500"/>
                                        <p:tgtEl>
                                          <p:spTgt spid="3482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4825"/>
                                        </p:tgtEl>
                                        <p:attrNameLst>
                                          <p:attrName>style.visibility</p:attrName>
                                        </p:attrNameLst>
                                      </p:cBhvr>
                                      <p:to>
                                        <p:strVal val="visible"/>
                                      </p:to>
                                    </p:set>
                                    <p:animEffect transition="in" filter="dissolve">
                                      <p:cBhvr>
                                        <p:cTn id="36" dur="500"/>
                                        <p:tgtEl>
                                          <p:spTgt spid="3482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4828"/>
                                        </p:tgtEl>
                                        <p:attrNameLst>
                                          <p:attrName>style.visibility</p:attrName>
                                        </p:attrNameLst>
                                      </p:cBhvr>
                                      <p:to>
                                        <p:strVal val="visible"/>
                                      </p:to>
                                    </p:set>
                                    <p:animEffect transition="in" filter="dissolve">
                                      <p:cBhvr>
                                        <p:cTn id="39" dur="500"/>
                                        <p:tgtEl>
                                          <p:spTgt spid="3482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4829"/>
                                        </p:tgtEl>
                                        <p:attrNameLst>
                                          <p:attrName>style.visibility</p:attrName>
                                        </p:attrNameLst>
                                      </p:cBhvr>
                                      <p:to>
                                        <p:strVal val="visible"/>
                                      </p:to>
                                    </p:set>
                                    <p:animEffect transition="in" filter="dissolve">
                                      <p:cBhvr>
                                        <p:cTn id="42" dur="500"/>
                                        <p:tgtEl>
                                          <p:spTgt spid="348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34827"/>
                                        </p:tgtEl>
                                        <p:attrNameLst>
                                          <p:attrName>style.visibility</p:attrName>
                                        </p:attrNameLst>
                                      </p:cBhvr>
                                      <p:to>
                                        <p:strVal val="visible"/>
                                      </p:to>
                                    </p:set>
                                    <p:anim calcmode="lin" valueType="num">
                                      <p:cBhvr additive="base">
                                        <p:cTn id="47" dur="500" fill="hold"/>
                                        <p:tgtEl>
                                          <p:spTgt spid="34827"/>
                                        </p:tgtEl>
                                        <p:attrNameLst>
                                          <p:attrName>ppt_x</p:attrName>
                                        </p:attrNameLst>
                                      </p:cBhvr>
                                      <p:tavLst>
                                        <p:tav tm="0">
                                          <p:val>
                                            <p:strVal val="0-#ppt_w/2"/>
                                          </p:val>
                                        </p:tav>
                                        <p:tav tm="100000">
                                          <p:val>
                                            <p:strVal val="#ppt_x"/>
                                          </p:val>
                                        </p:tav>
                                      </p:tavLst>
                                    </p:anim>
                                    <p:anim calcmode="lin" valueType="num">
                                      <p:cBhvr additive="base">
                                        <p:cTn id="48" dur="500" fill="hold"/>
                                        <p:tgtEl>
                                          <p:spTgt spid="34827"/>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34830"/>
                                        </p:tgtEl>
                                        <p:attrNameLst>
                                          <p:attrName>style.visibility</p:attrName>
                                        </p:attrNameLst>
                                      </p:cBhvr>
                                      <p:to>
                                        <p:strVal val="visible"/>
                                      </p:to>
                                    </p:set>
                                    <p:animEffect transition="in" filter="checkerboard(across)">
                                      <p:cBhvr>
                                        <p:cTn id="53" dur="500"/>
                                        <p:tgtEl>
                                          <p:spTgt spid="34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P spid="34822" grpId="0"/>
      <p:bldP spid="34825" grpId="0" animBg="1"/>
      <p:bldP spid="34828" grpId="0" animBg="1"/>
      <p:bldP spid="34829" grpId="0" animBg="1"/>
      <p:bldP spid="34830"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108" name="Rectangle 2"/>
          <p:cNvSpPr>
            <a:spLocks noChangeArrowheads="1"/>
          </p:cNvSpPr>
          <p:nvPr/>
        </p:nvSpPr>
        <p:spPr bwMode="auto">
          <a:xfrm>
            <a:off x="323850" y="547688"/>
            <a:ext cx="6629400" cy="457200"/>
          </a:xfrm>
          <a:prstGeom prst="rect">
            <a:avLst/>
          </a:prstGeom>
          <a:noFill/>
          <a:ln w="9525">
            <a:noFill/>
            <a:miter lim="800000"/>
            <a:headEnd/>
            <a:tailEnd/>
          </a:ln>
        </p:spPr>
        <p:txBody>
          <a:bodyPr>
            <a:spAutoFit/>
          </a:bodyPr>
          <a:lstStyle/>
          <a:p>
            <a:r>
              <a:rPr kumimoji="1" lang="zh-CN" altLang="en-US" sz="2400" b="1">
                <a:solidFill>
                  <a:srgbClr val="0000FF"/>
                </a:solidFill>
                <a:latin typeface="楷体_GB2312"/>
                <a:ea typeface="楷体_GB2312"/>
                <a:cs typeface="楷体_GB2312"/>
              </a:rPr>
              <a:t>性质</a:t>
            </a:r>
            <a:r>
              <a:rPr kumimoji="1" lang="en-US" altLang="zh-CN" sz="2400" b="1">
                <a:solidFill>
                  <a:srgbClr val="0000FF"/>
                </a:solidFill>
                <a:latin typeface="Times New Roman" pitchFamily="18" charset="0"/>
                <a:ea typeface="楷体_GB2312"/>
                <a:cs typeface="楷体_GB2312"/>
              </a:rPr>
              <a:t>2</a:t>
            </a:r>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互换行列式的两行（列）</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行列式变号</a:t>
            </a:r>
            <a:r>
              <a:rPr kumimoji="1" lang="en-US" altLang="zh-CN" sz="2400" b="1">
                <a:solidFill>
                  <a:srgbClr val="000000"/>
                </a:solidFill>
                <a:latin typeface="楷体_GB2312"/>
                <a:ea typeface="楷体_GB2312"/>
                <a:cs typeface="楷体_GB2312"/>
              </a:rPr>
              <a:t>.</a:t>
            </a:r>
          </a:p>
        </p:txBody>
      </p:sp>
      <p:sp>
        <p:nvSpPr>
          <p:cNvPr id="35843" name="Rectangle 3"/>
          <p:cNvSpPr>
            <a:spLocks noChangeArrowheads="1"/>
          </p:cNvSpPr>
          <p:nvPr/>
        </p:nvSpPr>
        <p:spPr bwMode="auto">
          <a:xfrm>
            <a:off x="323850" y="1947863"/>
            <a:ext cx="796925"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验证</a:t>
            </a:r>
          </a:p>
        </p:txBody>
      </p:sp>
      <p:sp>
        <p:nvSpPr>
          <p:cNvPr id="35844" name="Rectangle 4"/>
          <p:cNvSpPr>
            <a:spLocks noChangeArrowheads="1"/>
          </p:cNvSpPr>
          <p:nvPr/>
        </p:nvSpPr>
        <p:spPr bwMode="auto">
          <a:xfrm>
            <a:off x="323850" y="3933825"/>
            <a:ext cx="854075" cy="519113"/>
          </a:xfrm>
          <a:prstGeom prst="rect">
            <a:avLst/>
          </a:prstGeom>
          <a:noFill/>
          <a:ln w="9525">
            <a:noFill/>
            <a:miter lim="800000"/>
            <a:headEnd/>
            <a:tailEnd/>
          </a:ln>
        </p:spPr>
        <p:txBody>
          <a:bodyPr wrap="none"/>
          <a:lstStyle/>
          <a:p>
            <a:r>
              <a:rPr kumimoji="1" lang="zh-CN" altLang="en-US" sz="2400" b="1">
                <a:solidFill>
                  <a:srgbClr val="000000"/>
                </a:solidFill>
                <a:latin typeface="楷体_GB2312"/>
                <a:ea typeface="楷体_GB2312"/>
                <a:cs typeface="楷体_GB2312"/>
              </a:rPr>
              <a:t>于是</a:t>
            </a:r>
          </a:p>
        </p:txBody>
      </p:sp>
      <p:graphicFrame>
        <p:nvGraphicFramePr>
          <p:cNvPr id="35845" name="Object 42"/>
          <p:cNvGraphicFramePr>
            <a:graphicFrameLocks noChangeAspect="1"/>
          </p:cNvGraphicFramePr>
          <p:nvPr/>
        </p:nvGraphicFramePr>
        <p:xfrm>
          <a:off x="1495425" y="1820863"/>
          <a:ext cx="1338263" cy="1531937"/>
        </p:xfrm>
        <a:graphic>
          <a:graphicData uri="http://schemas.openxmlformats.org/presentationml/2006/ole">
            <mc:AlternateContent xmlns:mc="http://schemas.openxmlformats.org/markup-compatibility/2006">
              <mc:Choice xmlns:v="urn:schemas-microsoft-com:vml" Requires="v">
                <p:oleObj spid="_x0000_s45258" name="Equation" r:id="rId3" imgW="609600" imgH="698500" progId="">
                  <p:embed/>
                </p:oleObj>
              </mc:Choice>
              <mc:Fallback>
                <p:oleObj name="Equation" r:id="rId3" imgW="609600" imgH="698500"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425" y="1820863"/>
                        <a:ext cx="1338263" cy="153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43"/>
          <p:cNvGraphicFramePr>
            <a:graphicFrameLocks noChangeAspect="1"/>
          </p:cNvGraphicFramePr>
          <p:nvPr/>
        </p:nvGraphicFramePr>
        <p:xfrm>
          <a:off x="4848225" y="1820863"/>
          <a:ext cx="1341438" cy="1536700"/>
        </p:xfrm>
        <a:graphic>
          <a:graphicData uri="http://schemas.openxmlformats.org/presentationml/2006/ole">
            <mc:AlternateContent xmlns:mc="http://schemas.openxmlformats.org/markup-compatibility/2006">
              <mc:Choice xmlns:v="urn:schemas-microsoft-com:vml" Requires="v">
                <p:oleObj spid="_x0000_s45259" name="Equation" r:id="rId5" imgW="609600" imgH="698500" progId="">
                  <p:embed/>
                </p:oleObj>
              </mc:Choice>
              <mc:Fallback>
                <p:oleObj name="Equation" r:id="rId5" imgW="609600" imgH="698500"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8225" y="1820863"/>
                        <a:ext cx="1341438"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7" name="Object 44"/>
          <p:cNvGraphicFramePr>
            <a:graphicFrameLocks noChangeAspect="1"/>
          </p:cNvGraphicFramePr>
          <p:nvPr/>
        </p:nvGraphicFramePr>
        <p:xfrm>
          <a:off x="2857500" y="2386013"/>
          <a:ext cx="1065213" cy="392112"/>
        </p:xfrm>
        <a:graphic>
          <a:graphicData uri="http://schemas.openxmlformats.org/presentationml/2006/ole">
            <mc:AlternateContent xmlns:mc="http://schemas.openxmlformats.org/markup-compatibility/2006">
              <mc:Choice xmlns:v="urn:schemas-microsoft-com:vml" Requires="v">
                <p:oleObj spid="_x0000_s45260" name="Equation" r:id="rId7" imgW="482181" imgH="177646" progId="">
                  <p:embed/>
                </p:oleObj>
              </mc:Choice>
              <mc:Fallback>
                <p:oleObj name="Equation" r:id="rId7" imgW="482181" imgH="177646" progId="">
                  <p:embed/>
                  <p:pic>
                    <p:nvPicPr>
                      <p:cNvPr id="0" name="Picture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2386013"/>
                        <a:ext cx="1065213"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8" name="Object 45"/>
          <p:cNvGraphicFramePr>
            <a:graphicFrameLocks noChangeAspect="1"/>
          </p:cNvGraphicFramePr>
          <p:nvPr/>
        </p:nvGraphicFramePr>
        <p:xfrm>
          <a:off x="6183313" y="2386013"/>
          <a:ext cx="866775" cy="392112"/>
        </p:xfrm>
        <a:graphic>
          <a:graphicData uri="http://schemas.openxmlformats.org/presentationml/2006/ole">
            <mc:AlternateContent xmlns:mc="http://schemas.openxmlformats.org/markup-compatibility/2006">
              <mc:Choice xmlns:v="urn:schemas-microsoft-com:vml" Requires="v">
                <p:oleObj spid="_x0000_s45261" name="Equation" r:id="rId9" imgW="393359" imgH="177646" progId="">
                  <p:embed/>
                </p:oleObj>
              </mc:Choice>
              <mc:Fallback>
                <p:oleObj name="Equation" r:id="rId9" imgW="393359" imgH="177646" progId="">
                  <p:embed/>
                  <p:pic>
                    <p:nvPicPr>
                      <p:cNvPr id="0" name="Picture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3313" y="2386013"/>
                        <a:ext cx="866775"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9" name="Object 46"/>
          <p:cNvGraphicFramePr>
            <a:graphicFrameLocks noChangeAspect="1"/>
          </p:cNvGraphicFramePr>
          <p:nvPr/>
        </p:nvGraphicFramePr>
        <p:xfrm>
          <a:off x="1495425" y="3444875"/>
          <a:ext cx="3151188" cy="1531938"/>
        </p:xfrm>
        <a:graphic>
          <a:graphicData uri="http://schemas.openxmlformats.org/presentationml/2006/ole">
            <mc:AlternateContent xmlns:mc="http://schemas.openxmlformats.org/markup-compatibility/2006">
              <mc:Choice xmlns:v="urn:schemas-microsoft-com:vml" Requires="v">
                <p:oleObj spid="_x0000_s45262" name="Equation" r:id="rId11" imgW="1435100" imgH="698500" progId="">
                  <p:embed/>
                </p:oleObj>
              </mc:Choice>
              <mc:Fallback>
                <p:oleObj name="Equation" r:id="rId11" imgW="1435100" imgH="698500" progId="">
                  <p:embed/>
                  <p:pic>
                    <p:nvPicPr>
                      <p:cNvPr id="0" name="Picture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5425" y="3444875"/>
                        <a:ext cx="3151188" cy="1531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50" name="Rectangle 10"/>
          <p:cNvSpPr>
            <a:spLocks noChangeArrowheads="1"/>
          </p:cNvSpPr>
          <p:nvPr/>
        </p:nvSpPr>
        <p:spPr bwMode="auto">
          <a:xfrm>
            <a:off x="323850" y="5337175"/>
            <a:ext cx="8305800" cy="457200"/>
          </a:xfrm>
          <a:prstGeom prst="rect">
            <a:avLst/>
          </a:prstGeom>
          <a:noFill/>
          <a:ln w="9525">
            <a:noFill/>
            <a:miter lim="800000"/>
            <a:headEnd/>
            <a:tailEnd/>
          </a:ln>
        </p:spPr>
        <p:txBody>
          <a:bodyPr>
            <a:spAutoFit/>
          </a:bodyPr>
          <a:lstStyle/>
          <a:p>
            <a:r>
              <a:rPr kumimoji="1" lang="zh-CN" altLang="zh-CN" sz="2400" b="1">
                <a:solidFill>
                  <a:srgbClr val="0000FF"/>
                </a:solidFill>
                <a:latin typeface="楷体_GB2312"/>
                <a:ea typeface="楷体_GB2312"/>
                <a:cs typeface="楷体_GB2312"/>
              </a:rPr>
              <a:t>推论</a:t>
            </a:r>
            <a:r>
              <a:rPr kumimoji="1" lang="zh-CN" altLang="zh-CN" sz="2400" b="1">
                <a:solidFill>
                  <a:srgbClr val="000000"/>
                </a:solidFill>
                <a:latin typeface="楷体_GB2312"/>
                <a:ea typeface="楷体_GB2312"/>
                <a:cs typeface="楷体_GB2312"/>
              </a:rPr>
              <a:t>  如果行列式有两行（列）完全相同，则此行列式为零.</a:t>
            </a:r>
          </a:p>
        </p:txBody>
      </p:sp>
      <p:sp>
        <p:nvSpPr>
          <p:cNvPr id="35851" name="Rectangle 11"/>
          <p:cNvSpPr>
            <a:spLocks noChangeArrowheads="1"/>
          </p:cNvSpPr>
          <p:nvPr/>
        </p:nvSpPr>
        <p:spPr bwMode="auto">
          <a:xfrm>
            <a:off x="323850" y="5949950"/>
            <a:ext cx="796925"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证明</a:t>
            </a:r>
          </a:p>
        </p:txBody>
      </p:sp>
      <p:sp>
        <p:nvSpPr>
          <p:cNvPr id="35852" name="Rectangle 12"/>
          <p:cNvSpPr>
            <a:spLocks noChangeArrowheads="1"/>
          </p:cNvSpPr>
          <p:nvPr/>
        </p:nvSpPr>
        <p:spPr bwMode="auto">
          <a:xfrm>
            <a:off x="1341438" y="5949950"/>
            <a:ext cx="609282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互换相同的两行，有       ，所以      </a:t>
            </a:r>
            <a:r>
              <a:rPr kumimoji="1" lang="en-US" altLang="zh-CN" sz="2400" b="1">
                <a:solidFill>
                  <a:srgbClr val="000000"/>
                </a:solidFill>
                <a:latin typeface="Times New Roman" pitchFamily="18" charset="0"/>
                <a:ea typeface="楷体_GB2312"/>
                <a:cs typeface="楷体_GB2312"/>
              </a:rPr>
              <a:t>.</a:t>
            </a:r>
            <a:r>
              <a:rPr kumimoji="1" lang="en-US" altLang="zh-CN" sz="2400" b="1">
                <a:solidFill>
                  <a:srgbClr val="000000"/>
                </a:solidFill>
                <a:latin typeface="楷体_GB2312"/>
                <a:ea typeface="楷体_GB2312"/>
                <a:cs typeface="楷体_GB2312"/>
              </a:rPr>
              <a:t> </a:t>
            </a:r>
          </a:p>
        </p:txBody>
      </p:sp>
      <p:graphicFrame>
        <p:nvGraphicFramePr>
          <p:cNvPr id="35853" name="Object 47"/>
          <p:cNvGraphicFramePr>
            <a:graphicFrameLocks noChangeAspect="1"/>
          </p:cNvGraphicFramePr>
          <p:nvPr/>
        </p:nvGraphicFramePr>
        <p:xfrm>
          <a:off x="4146550" y="5981700"/>
          <a:ext cx="1200150" cy="361950"/>
        </p:xfrm>
        <a:graphic>
          <a:graphicData uri="http://schemas.openxmlformats.org/presentationml/2006/ole">
            <mc:AlternateContent xmlns:mc="http://schemas.openxmlformats.org/markup-compatibility/2006">
              <mc:Choice xmlns:v="urn:schemas-microsoft-com:vml" Requires="v">
                <p:oleObj spid="_x0000_s45263" name="Equation" r:id="rId13" imgW="545626" imgH="164957" progId="">
                  <p:embed/>
                </p:oleObj>
              </mc:Choice>
              <mc:Fallback>
                <p:oleObj name="Equation" r:id="rId13" imgW="545626" imgH="164957" progId="">
                  <p:embed/>
                  <p:pic>
                    <p:nvPicPr>
                      <p:cNvPr id="0" name="Picture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6550" y="5981700"/>
                        <a:ext cx="1200150"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4" name="Object 48"/>
          <p:cNvGraphicFramePr>
            <a:graphicFrameLocks noChangeAspect="1"/>
          </p:cNvGraphicFramePr>
          <p:nvPr/>
        </p:nvGraphicFramePr>
        <p:xfrm>
          <a:off x="6161088" y="5953125"/>
          <a:ext cx="865187" cy="390525"/>
        </p:xfrm>
        <a:graphic>
          <a:graphicData uri="http://schemas.openxmlformats.org/presentationml/2006/ole">
            <mc:AlternateContent xmlns:mc="http://schemas.openxmlformats.org/markup-compatibility/2006">
              <mc:Choice xmlns:v="urn:schemas-microsoft-com:vml" Requires="v">
                <p:oleObj spid="_x0000_s45264" name="Equation" r:id="rId15" imgW="393359" imgH="177646" progId="">
                  <p:embed/>
                </p:oleObj>
              </mc:Choice>
              <mc:Fallback>
                <p:oleObj name="Equation" r:id="rId15" imgW="393359" imgH="177646" progId="">
                  <p:embed/>
                  <p:pic>
                    <p:nvPicPr>
                      <p:cNvPr id="0" name="Picture 4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61088" y="5953125"/>
                        <a:ext cx="865187"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55" name="Rectangle 15"/>
          <p:cNvSpPr>
            <a:spLocks noChangeArrowheads="1"/>
          </p:cNvSpPr>
          <p:nvPr/>
        </p:nvSpPr>
        <p:spPr bwMode="auto">
          <a:xfrm>
            <a:off x="323850" y="1238250"/>
            <a:ext cx="8777288"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备注：交换第 行（列）和第 行（列），记作               </a:t>
            </a:r>
            <a:r>
              <a:rPr kumimoji="1" lang="en-US" altLang="zh-CN" sz="2400" b="1">
                <a:solidFill>
                  <a:srgbClr val="0000FF"/>
                </a:solidFill>
                <a:latin typeface="楷体_GB2312"/>
                <a:ea typeface="楷体_GB2312"/>
                <a:cs typeface="楷体_GB2312"/>
              </a:rPr>
              <a:t>.</a:t>
            </a:r>
          </a:p>
        </p:txBody>
      </p:sp>
      <p:graphicFrame>
        <p:nvGraphicFramePr>
          <p:cNvPr id="35856" name="Object 49"/>
          <p:cNvGraphicFramePr>
            <a:graphicFrameLocks noChangeAspect="1"/>
          </p:cNvGraphicFramePr>
          <p:nvPr/>
        </p:nvGraphicFramePr>
        <p:xfrm>
          <a:off x="4140200" y="1282700"/>
          <a:ext cx="274638" cy="446088"/>
        </p:xfrm>
        <a:graphic>
          <a:graphicData uri="http://schemas.openxmlformats.org/presentationml/2006/ole">
            <mc:AlternateContent xmlns:mc="http://schemas.openxmlformats.org/markup-compatibility/2006">
              <mc:Choice xmlns:v="urn:schemas-microsoft-com:vml" Requires="v">
                <p:oleObj spid="_x0000_s45265" name="Equation" r:id="rId17" imgW="91348" imgH="152458" progId="">
                  <p:embed/>
                </p:oleObj>
              </mc:Choice>
              <mc:Fallback>
                <p:oleObj name="Equation" r:id="rId17" imgW="91348" imgH="152458" progId="">
                  <p:embed/>
                  <p:pic>
                    <p:nvPicPr>
                      <p:cNvPr id="0" name="Picture 4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0200" y="1282700"/>
                        <a:ext cx="274638"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7" name="Object 50"/>
          <p:cNvGraphicFramePr>
            <a:graphicFrameLocks noChangeAspect="1"/>
          </p:cNvGraphicFramePr>
          <p:nvPr/>
        </p:nvGraphicFramePr>
        <p:xfrm>
          <a:off x="2238375" y="1309688"/>
          <a:ext cx="219075" cy="390525"/>
        </p:xfrm>
        <a:graphic>
          <a:graphicData uri="http://schemas.openxmlformats.org/presentationml/2006/ole">
            <mc:AlternateContent xmlns:mc="http://schemas.openxmlformats.org/markup-compatibility/2006">
              <mc:Choice xmlns:v="urn:schemas-microsoft-com:vml" Requires="v">
                <p:oleObj spid="_x0000_s45266" name="Equation" r:id="rId19" imgW="76231" imgH="137126" progId="">
                  <p:embed/>
                </p:oleObj>
              </mc:Choice>
              <mc:Fallback>
                <p:oleObj name="Equation" r:id="rId19" imgW="76231" imgH="137126" progId="">
                  <p:embed/>
                  <p:pic>
                    <p:nvPicPr>
                      <p:cNvPr id="0" name="Picture 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38375" y="1309688"/>
                        <a:ext cx="21907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8" name="Object 51"/>
          <p:cNvGraphicFramePr>
            <a:graphicFrameLocks noChangeAspect="1"/>
          </p:cNvGraphicFramePr>
          <p:nvPr/>
        </p:nvGraphicFramePr>
        <p:xfrm>
          <a:off x="6516688" y="1255713"/>
          <a:ext cx="2301875" cy="531812"/>
        </p:xfrm>
        <a:graphic>
          <a:graphicData uri="http://schemas.openxmlformats.org/presentationml/2006/ole">
            <mc:AlternateContent xmlns:mc="http://schemas.openxmlformats.org/markup-compatibility/2006">
              <mc:Choice xmlns:v="urn:schemas-microsoft-com:vml" Requires="v">
                <p:oleObj spid="_x0000_s45267" name="Equation" r:id="rId21" imgW="845887" imgH="182907" progId="">
                  <p:embed/>
                </p:oleObj>
              </mc:Choice>
              <mc:Fallback>
                <p:oleObj name="Equation" r:id="rId21" imgW="845887" imgH="182907" progId="">
                  <p:embed/>
                  <p:pic>
                    <p:nvPicPr>
                      <p:cNvPr id="0" name="Picture 5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16688" y="1255713"/>
                        <a:ext cx="2301875"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57"/>
                                        </p:tgtEl>
                                        <p:attrNameLst>
                                          <p:attrName>style.visibility</p:attrName>
                                        </p:attrNameLst>
                                      </p:cBhvr>
                                      <p:to>
                                        <p:strVal val="visible"/>
                                      </p:to>
                                    </p:set>
                                    <p:animEffect transition="in" filter="blinds(horizontal)">
                                      <p:cBhvr>
                                        <p:cTn id="7" dur="500"/>
                                        <p:tgtEl>
                                          <p:spTgt spid="35857"/>
                                        </p:tgtEl>
                                      </p:cBhvr>
                                    </p:animEffect>
                                  </p:childTnLst>
                                </p:cTn>
                              </p:par>
                              <p:par>
                                <p:cTn id="8" presetID="3" presetClass="entr" presetSubtype="10" fill="hold" nodeType="withEffect">
                                  <p:stCondLst>
                                    <p:cond delay="0"/>
                                  </p:stCondLst>
                                  <p:childTnLst>
                                    <p:set>
                                      <p:cBhvr>
                                        <p:cTn id="9" dur="1" fill="hold">
                                          <p:stCondLst>
                                            <p:cond delay="0"/>
                                          </p:stCondLst>
                                        </p:cTn>
                                        <p:tgtEl>
                                          <p:spTgt spid="35856"/>
                                        </p:tgtEl>
                                        <p:attrNameLst>
                                          <p:attrName>style.visibility</p:attrName>
                                        </p:attrNameLst>
                                      </p:cBhvr>
                                      <p:to>
                                        <p:strVal val="visible"/>
                                      </p:to>
                                    </p:set>
                                    <p:animEffect transition="in" filter="blinds(horizontal)">
                                      <p:cBhvr>
                                        <p:cTn id="10" dur="500"/>
                                        <p:tgtEl>
                                          <p:spTgt spid="35856"/>
                                        </p:tgtEl>
                                      </p:cBhvr>
                                    </p:animEffect>
                                  </p:childTnLst>
                                </p:cTn>
                              </p:par>
                              <p:par>
                                <p:cTn id="11" presetID="3" presetClass="entr" presetSubtype="10" fill="hold" nodeType="withEffect">
                                  <p:stCondLst>
                                    <p:cond delay="0"/>
                                  </p:stCondLst>
                                  <p:childTnLst>
                                    <p:set>
                                      <p:cBhvr>
                                        <p:cTn id="12" dur="1" fill="hold">
                                          <p:stCondLst>
                                            <p:cond delay="0"/>
                                          </p:stCondLst>
                                        </p:cTn>
                                        <p:tgtEl>
                                          <p:spTgt spid="35858"/>
                                        </p:tgtEl>
                                        <p:attrNameLst>
                                          <p:attrName>style.visibility</p:attrName>
                                        </p:attrNameLst>
                                      </p:cBhvr>
                                      <p:to>
                                        <p:strVal val="visible"/>
                                      </p:to>
                                    </p:set>
                                    <p:animEffect transition="in" filter="blinds(horizontal)">
                                      <p:cBhvr>
                                        <p:cTn id="13" dur="500"/>
                                        <p:tgtEl>
                                          <p:spTgt spid="3585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5855"/>
                                        </p:tgtEl>
                                        <p:attrNameLst>
                                          <p:attrName>style.visibility</p:attrName>
                                        </p:attrNameLst>
                                      </p:cBhvr>
                                      <p:to>
                                        <p:strVal val="visible"/>
                                      </p:to>
                                    </p:set>
                                    <p:animEffect transition="in" filter="blinds(horizontal)">
                                      <p:cBhvr>
                                        <p:cTn id="16" dur="500"/>
                                        <p:tgtEl>
                                          <p:spTgt spid="358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843"/>
                                        </p:tgtEl>
                                        <p:attrNameLst>
                                          <p:attrName>style.visibility</p:attrName>
                                        </p:attrNameLst>
                                      </p:cBhvr>
                                      <p:to>
                                        <p:strVal val="visible"/>
                                      </p:to>
                                    </p:set>
                                    <p:animEffect transition="in" filter="wipe(left)">
                                      <p:cBhvr>
                                        <p:cTn id="21" dur="500"/>
                                        <p:tgtEl>
                                          <p:spTgt spid="35843"/>
                                        </p:tgtEl>
                                      </p:cBhvr>
                                    </p:animEffect>
                                  </p:childTnLst>
                                </p:cTn>
                              </p:par>
                              <p:par>
                                <p:cTn id="22" presetID="22" presetClass="entr" presetSubtype="8" fill="hold" nodeType="withEffect">
                                  <p:stCondLst>
                                    <p:cond delay="0"/>
                                  </p:stCondLst>
                                  <p:childTnLst>
                                    <p:set>
                                      <p:cBhvr>
                                        <p:cTn id="23" dur="1" fill="hold">
                                          <p:stCondLst>
                                            <p:cond delay="0"/>
                                          </p:stCondLst>
                                        </p:cTn>
                                        <p:tgtEl>
                                          <p:spTgt spid="35845"/>
                                        </p:tgtEl>
                                        <p:attrNameLst>
                                          <p:attrName>style.visibility</p:attrName>
                                        </p:attrNameLst>
                                      </p:cBhvr>
                                      <p:to>
                                        <p:strVal val="visible"/>
                                      </p:to>
                                    </p:set>
                                    <p:animEffect transition="in" filter="wipe(left)">
                                      <p:cBhvr>
                                        <p:cTn id="24" dur="500"/>
                                        <p:tgtEl>
                                          <p:spTgt spid="35845"/>
                                        </p:tgtEl>
                                      </p:cBhvr>
                                    </p:animEffect>
                                  </p:childTnLst>
                                </p:cTn>
                              </p:par>
                              <p:par>
                                <p:cTn id="25" presetID="22" presetClass="entr" presetSubtype="8" fill="hold" nodeType="withEffect">
                                  <p:stCondLst>
                                    <p:cond delay="0"/>
                                  </p:stCondLst>
                                  <p:childTnLst>
                                    <p:set>
                                      <p:cBhvr>
                                        <p:cTn id="26" dur="1" fill="hold">
                                          <p:stCondLst>
                                            <p:cond delay="0"/>
                                          </p:stCondLst>
                                        </p:cTn>
                                        <p:tgtEl>
                                          <p:spTgt spid="35846"/>
                                        </p:tgtEl>
                                        <p:attrNameLst>
                                          <p:attrName>style.visibility</p:attrName>
                                        </p:attrNameLst>
                                      </p:cBhvr>
                                      <p:to>
                                        <p:strVal val="visible"/>
                                      </p:to>
                                    </p:set>
                                    <p:animEffect transition="in" filter="wipe(left)">
                                      <p:cBhvr>
                                        <p:cTn id="27" dur="500"/>
                                        <p:tgtEl>
                                          <p:spTgt spid="3584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35847"/>
                                        </p:tgtEl>
                                        <p:attrNameLst>
                                          <p:attrName>style.visibility</p:attrName>
                                        </p:attrNameLst>
                                      </p:cBhvr>
                                      <p:to>
                                        <p:strVal val="visible"/>
                                      </p:to>
                                    </p:set>
                                    <p:anim calcmode="lin" valueType="num">
                                      <p:cBhvr additive="base">
                                        <p:cTn id="32" dur="500" fill="hold"/>
                                        <p:tgtEl>
                                          <p:spTgt spid="35847"/>
                                        </p:tgtEl>
                                        <p:attrNameLst>
                                          <p:attrName>ppt_x</p:attrName>
                                        </p:attrNameLst>
                                      </p:cBhvr>
                                      <p:tavLst>
                                        <p:tav tm="0">
                                          <p:val>
                                            <p:strVal val="0-#ppt_w/2"/>
                                          </p:val>
                                        </p:tav>
                                        <p:tav tm="100000">
                                          <p:val>
                                            <p:strVal val="#ppt_x"/>
                                          </p:val>
                                        </p:tav>
                                      </p:tavLst>
                                    </p:anim>
                                    <p:anim calcmode="lin" valueType="num">
                                      <p:cBhvr additive="base">
                                        <p:cTn id="33" dur="500" fill="hold"/>
                                        <p:tgtEl>
                                          <p:spTgt spid="35847"/>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nodeType="clickEffect">
                                  <p:stCondLst>
                                    <p:cond delay="0"/>
                                  </p:stCondLst>
                                  <p:childTnLst>
                                    <p:set>
                                      <p:cBhvr>
                                        <p:cTn id="37" dur="1" fill="hold">
                                          <p:stCondLst>
                                            <p:cond delay="0"/>
                                          </p:stCondLst>
                                        </p:cTn>
                                        <p:tgtEl>
                                          <p:spTgt spid="35848"/>
                                        </p:tgtEl>
                                        <p:attrNameLst>
                                          <p:attrName>style.visibility</p:attrName>
                                        </p:attrNameLst>
                                      </p:cBhvr>
                                      <p:to>
                                        <p:strVal val="visible"/>
                                      </p:to>
                                    </p:set>
                                    <p:anim calcmode="lin" valueType="num">
                                      <p:cBhvr additive="base">
                                        <p:cTn id="38" dur="500" fill="hold"/>
                                        <p:tgtEl>
                                          <p:spTgt spid="35848"/>
                                        </p:tgtEl>
                                        <p:attrNameLst>
                                          <p:attrName>ppt_x</p:attrName>
                                        </p:attrNameLst>
                                      </p:cBhvr>
                                      <p:tavLst>
                                        <p:tav tm="0">
                                          <p:val>
                                            <p:strVal val="0-#ppt_w/2"/>
                                          </p:val>
                                        </p:tav>
                                        <p:tav tm="100000">
                                          <p:val>
                                            <p:strVal val="#ppt_x"/>
                                          </p:val>
                                        </p:tav>
                                      </p:tavLst>
                                    </p:anim>
                                    <p:anim calcmode="lin" valueType="num">
                                      <p:cBhvr additive="base">
                                        <p:cTn id="39" dur="500" fill="hold"/>
                                        <p:tgtEl>
                                          <p:spTgt spid="35848"/>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10" fill="hold" grpId="0" nodeType="clickEffect">
                                  <p:stCondLst>
                                    <p:cond delay="0"/>
                                  </p:stCondLst>
                                  <p:childTnLst>
                                    <p:set>
                                      <p:cBhvr>
                                        <p:cTn id="43" dur="1" fill="hold">
                                          <p:stCondLst>
                                            <p:cond delay="0"/>
                                          </p:stCondLst>
                                        </p:cTn>
                                        <p:tgtEl>
                                          <p:spTgt spid="35844"/>
                                        </p:tgtEl>
                                        <p:attrNameLst>
                                          <p:attrName>style.visibility</p:attrName>
                                        </p:attrNameLst>
                                      </p:cBhvr>
                                      <p:to>
                                        <p:strVal val="visible"/>
                                      </p:to>
                                    </p:set>
                                    <p:anim calcmode="lin" valueType="num">
                                      <p:cBhvr>
                                        <p:cTn id="44" dur="500" fill="hold"/>
                                        <p:tgtEl>
                                          <p:spTgt spid="35844"/>
                                        </p:tgtEl>
                                        <p:attrNameLst>
                                          <p:attrName>ppt_w</p:attrName>
                                        </p:attrNameLst>
                                      </p:cBhvr>
                                      <p:tavLst>
                                        <p:tav tm="0">
                                          <p:val>
                                            <p:fltVal val="0"/>
                                          </p:val>
                                        </p:tav>
                                        <p:tav tm="100000">
                                          <p:val>
                                            <p:strVal val="#ppt_w"/>
                                          </p:val>
                                        </p:tav>
                                      </p:tavLst>
                                    </p:anim>
                                    <p:anim calcmode="lin" valueType="num">
                                      <p:cBhvr>
                                        <p:cTn id="45" dur="500" fill="hold"/>
                                        <p:tgtEl>
                                          <p:spTgt spid="35844"/>
                                        </p:tgtEl>
                                        <p:attrNameLst>
                                          <p:attrName>ppt_h</p:attrName>
                                        </p:attrNameLst>
                                      </p:cBhvr>
                                      <p:tavLst>
                                        <p:tav tm="0">
                                          <p:val>
                                            <p:strVal val="#ppt_h"/>
                                          </p:val>
                                        </p:tav>
                                        <p:tav tm="100000">
                                          <p:val>
                                            <p:strVal val="#ppt_h"/>
                                          </p:val>
                                        </p:tav>
                                      </p:tavLst>
                                    </p:anim>
                                  </p:childTnLst>
                                </p:cTn>
                              </p:par>
                              <p:par>
                                <p:cTn id="46" presetID="17" presetClass="entr" presetSubtype="10" fill="hold" nodeType="withEffect">
                                  <p:stCondLst>
                                    <p:cond delay="0"/>
                                  </p:stCondLst>
                                  <p:childTnLst>
                                    <p:set>
                                      <p:cBhvr>
                                        <p:cTn id="47" dur="1" fill="hold">
                                          <p:stCondLst>
                                            <p:cond delay="0"/>
                                          </p:stCondLst>
                                        </p:cTn>
                                        <p:tgtEl>
                                          <p:spTgt spid="35849"/>
                                        </p:tgtEl>
                                        <p:attrNameLst>
                                          <p:attrName>style.visibility</p:attrName>
                                        </p:attrNameLst>
                                      </p:cBhvr>
                                      <p:to>
                                        <p:strVal val="visible"/>
                                      </p:to>
                                    </p:set>
                                    <p:anim calcmode="lin" valueType="num">
                                      <p:cBhvr>
                                        <p:cTn id="48" dur="500" fill="hold"/>
                                        <p:tgtEl>
                                          <p:spTgt spid="35849"/>
                                        </p:tgtEl>
                                        <p:attrNameLst>
                                          <p:attrName>ppt_w</p:attrName>
                                        </p:attrNameLst>
                                      </p:cBhvr>
                                      <p:tavLst>
                                        <p:tav tm="0">
                                          <p:val>
                                            <p:fltVal val="0"/>
                                          </p:val>
                                        </p:tav>
                                        <p:tav tm="100000">
                                          <p:val>
                                            <p:strVal val="#ppt_w"/>
                                          </p:val>
                                        </p:tav>
                                      </p:tavLst>
                                    </p:anim>
                                    <p:anim calcmode="lin" valueType="num">
                                      <p:cBhvr>
                                        <p:cTn id="49" dur="500" fill="hold"/>
                                        <p:tgtEl>
                                          <p:spTgt spid="35849"/>
                                        </p:tgtEl>
                                        <p:attrNameLst>
                                          <p:attrName>ppt_h</p:attrName>
                                        </p:attrNameLst>
                                      </p:cBhvr>
                                      <p:tavLst>
                                        <p:tav tm="0">
                                          <p:val>
                                            <p:strVal val="#ppt_h"/>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0" presetClass="entr" presetSubtype="0" fill="hold" grpId="0" nodeType="clickEffect">
                                  <p:stCondLst>
                                    <p:cond delay="0"/>
                                  </p:stCondLst>
                                  <p:childTnLst>
                                    <p:set>
                                      <p:cBhvr>
                                        <p:cTn id="53" dur="1" fill="hold">
                                          <p:stCondLst>
                                            <p:cond delay="0"/>
                                          </p:stCondLst>
                                        </p:cTn>
                                        <p:tgtEl>
                                          <p:spTgt spid="35850"/>
                                        </p:tgtEl>
                                        <p:attrNameLst>
                                          <p:attrName>style.visibility</p:attrName>
                                        </p:attrNameLst>
                                      </p:cBhvr>
                                      <p:to>
                                        <p:strVal val="visible"/>
                                      </p:to>
                                    </p:set>
                                    <p:animEffect transition="in" filter="wedge">
                                      <p:cBhvr>
                                        <p:cTn id="54" dur="1000"/>
                                        <p:tgtEl>
                                          <p:spTgt spid="3585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42" presetClass="entr" presetSubtype="0" fill="hold" nodeType="clickEffect">
                                  <p:stCondLst>
                                    <p:cond delay="0"/>
                                  </p:stCondLst>
                                  <p:childTnLst>
                                    <p:set>
                                      <p:cBhvr>
                                        <p:cTn id="58" dur="1" fill="hold">
                                          <p:stCondLst>
                                            <p:cond delay="0"/>
                                          </p:stCondLst>
                                        </p:cTn>
                                        <p:tgtEl>
                                          <p:spTgt spid="35853"/>
                                        </p:tgtEl>
                                        <p:attrNameLst>
                                          <p:attrName>style.visibility</p:attrName>
                                        </p:attrNameLst>
                                      </p:cBhvr>
                                      <p:to>
                                        <p:strVal val="visible"/>
                                      </p:to>
                                    </p:set>
                                    <p:animEffect transition="in" filter="fade">
                                      <p:cBhvr>
                                        <p:cTn id="59" dur="500"/>
                                        <p:tgtEl>
                                          <p:spTgt spid="35853"/>
                                        </p:tgtEl>
                                      </p:cBhvr>
                                    </p:animEffect>
                                    <p:anim calcmode="lin" valueType="num">
                                      <p:cBhvr>
                                        <p:cTn id="60" dur="500" fill="hold"/>
                                        <p:tgtEl>
                                          <p:spTgt spid="35853"/>
                                        </p:tgtEl>
                                        <p:attrNameLst>
                                          <p:attrName>ppt_x</p:attrName>
                                        </p:attrNameLst>
                                      </p:cBhvr>
                                      <p:tavLst>
                                        <p:tav tm="0">
                                          <p:val>
                                            <p:strVal val="#ppt_x"/>
                                          </p:val>
                                        </p:tav>
                                        <p:tav tm="100000">
                                          <p:val>
                                            <p:strVal val="#ppt_x"/>
                                          </p:val>
                                        </p:tav>
                                      </p:tavLst>
                                    </p:anim>
                                    <p:anim calcmode="lin" valueType="num">
                                      <p:cBhvr>
                                        <p:cTn id="61" dur="500" fill="hold"/>
                                        <p:tgtEl>
                                          <p:spTgt spid="3585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5854"/>
                                        </p:tgtEl>
                                        <p:attrNameLst>
                                          <p:attrName>style.visibility</p:attrName>
                                        </p:attrNameLst>
                                      </p:cBhvr>
                                      <p:to>
                                        <p:strVal val="visible"/>
                                      </p:to>
                                    </p:set>
                                    <p:animEffect transition="in" filter="fade">
                                      <p:cBhvr>
                                        <p:cTn id="64" dur="500"/>
                                        <p:tgtEl>
                                          <p:spTgt spid="35854"/>
                                        </p:tgtEl>
                                      </p:cBhvr>
                                    </p:animEffect>
                                    <p:anim calcmode="lin" valueType="num">
                                      <p:cBhvr>
                                        <p:cTn id="65" dur="500" fill="hold"/>
                                        <p:tgtEl>
                                          <p:spTgt spid="35854"/>
                                        </p:tgtEl>
                                        <p:attrNameLst>
                                          <p:attrName>ppt_x</p:attrName>
                                        </p:attrNameLst>
                                      </p:cBhvr>
                                      <p:tavLst>
                                        <p:tav tm="0">
                                          <p:val>
                                            <p:strVal val="#ppt_x"/>
                                          </p:val>
                                        </p:tav>
                                        <p:tav tm="100000">
                                          <p:val>
                                            <p:strVal val="#ppt_x"/>
                                          </p:val>
                                        </p:tav>
                                      </p:tavLst>
                                    </p:anim>
                                    <p:anim calcmode="lin" valueType="num">
                                      <p:cBhvr>
                                        <p:cTn id="66" dur="500" fill="hold"/>
                                        <p:tgtEl>
                                          <p:spTgt spid="3585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852"/>
                                        </p:tgtEl>
                                        <p:attrNameLst>
                                          <p:attrName>style.visibility</p:attrName>
                                        </p:attrNameLst>
                                      </p:cBhvr>
                                      <p:to>
                                        <p:strVal val="visible"/>
                                      </p:to>
                                    </p:set>
                                    <p:animEffect transition="in" filter="fade">
                                      <p:cBhvr>
                                        <p:cTn id="69" dur="500"/>
                                        <p:tgtEl>
                                          <p:spTgt spid="35852"/>
                                        </p:tgtEl>
                                      </p:cBhvr>
                                    </p:animEffect>
                                    <p:anim calcmode="lin" valueType="num">
                                      <p:cBhvr>
                                        <p:cTn id="70" dur="500" fill="hold"/>
                                        <p:tgtEl>
                                          <p:spTgt spid="35852"/>
                                        </p:tgtEl>
                                        <p:attrNameLst>
                                          <p:attrName>ppt_x</p:attrName>
                                        </p:attrNameLst>
                                      </p:cBhvr>
                                      <p:tavLst>
                                        <p:tav tm="0">
                                          <p:val>
                                            <p:strVal val="#ppt_x"/>
                                          </p:val>
                                        </p:tav>
                                        <p:tav tm="100000">
                                          <p:val>
                                            <p:strVal val="#ppt_x"/>
                                          </p:val>
                                        </p:tav>
                                      </p:tavLst>
                                    </p:anim>
                                    <p:anim calcmode="lin" valueType="num">
                                      <p:cBhvr>
                                        <p:cTn id="71" dur="500" fill="hold"/>
                                        <p:tgtEl>
                                          <p:spTgt spid="3585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5851"/>
                                        </p:tgtEl>
                                        <p:attrNameLst>
                                          <p:attrName>style.visibility</p:attrName>
                                        </p:attrNameLst>
                                      </p:cBhvr>
                                      <p:to>
                                        <p:strVal val="visible"/>
                                      </p:to>
                                    </p:set>
                                    <p:animEffect transition="in" filter="fade">
                                      <p:cBhvr>
                                        <p:cTn id="74" dur="500"/>
                                        <p:tgtEl>
                                          <p:spTgt spid="35851"/>
                                        </p:tgtEl>
                                      </p:cBhvr>
                                    </p:animEffect>
                                    <p:anim calcmode="lin" valueType="num">
                                      <p:cBhvr>
                                        <p:cTn id="75" dur="500" fill="hold"/>
                                        <p:tgtEl>
                                          <p:spTgt spid="35851"/>
                                        </p:tgtEl>
                                        <p:attrNameLst>
                                          <p:attrName>ppt_x</p:attrName>
                                        </p:attrNameLst>
                                      </p:cBhvr>
                                      <p:tavLst>
                                        <p:tav tm="0">
                                          <p:val>
                                            <p:strVal val="#ppt_x"/>
                                          </p:val>
                                        </p:tav>
                                        <p:tav tm="100000">
                                          <p:val>
                                            <p:strVal val="#ppt_x"/>
                                          </p:val>
                                        </p:tav>
                                      </p:tavLst>
                                    </p:anim>
                                    <p:anim calcmode="lin" valueType="num">
                                      <p:cBhvr>
                                        <p:cTn id="76" dur="500" fill="hold"/>
                                        <p:tgtEl>
                                          <p:spTgt spid="358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P spid="35844" grpId="0"/>
      <p:bldP spid="35850" grpId="0"/>
      <p:bldP spid="35851" grpId="0"/>
      <p:bldP spid="35852" grpId="0"/>
      <p:bldP spid="35855" grpId="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117" name="Rectangle 2"/>
          <p:cNvSpPr>
            <a:spLocks noChangeArrowheads="1"/>
          </p:cNvSpPr>
          <p:nvPr/>
        </p:nvSpPr>
        <p:spPr bwMode="auto">
          <a:xfrm>
            <a:off x="838200" y="547688"/>
            <a:ext cx="8054975" cy="968375"/>
          </a:xfrm>
          <a:prstGeom prst="rect">
            <a:avLst/>
          </a:prstGeom>
          <a:noFill/>
          <a:ln w="9525">
            <a:noFill/>
            <a:miter lim="800000"/>
            <a:headEnd/>
            <a:tailEnd/>
          </a:ln>
        </p:spPr>
        <p:txBody>
          <a:bodyPr>
            <a:spAutoFit/>
          </a:bodyPr>
          <a:lstStyle/>
          <a:p>
            <a:pPr>
              <a:lnSpc>
                <a:spcPct val="120000"/>
              </a:lnSpc>
            </a:pPr>
            <a:r>
              <a:rPr kumimoji="1" lang="zh-CN" altLang="en-US" sz="2400" b="1">
                <a:solidFill>
                  <a:srgbClr val="0000FF"/>
                </a:solidFill>
                <a:latin typeface="楷体_GB2312"/>
                <a:ea typeface="楷体_GB2312"/>
                <a:cs typeface="楷体_GB2312"/>
              </a:rPr>
              <a:t>性质</a:t>
            </a:r>
            <a:r>
              <a:rPr kumimoji="1" lang="en-US" altLang="zh-CN" sz="2400" b="1">
                <a:solidFill>
                  <a:srgbClr val="0000FF"/>
                </a:solidFill>
                <a:latin typeface="Times New Roman" pitchFamily="18" charset="0"/>
                <a:ea typeface="楷体_GB2312"/>
                <a:cs typeface="楷体_GB2312"/>
              </a:rPr>
              <a:t>3</a:t>
            </a:r>
            <a:r>
              <a:rPr kumimoji="1" lang="en-US" altLang="zh-CN" sz="2400" b="1">
                <a:solidFill>
                  <a:srgbClr val="0000FF"/>
                </a:solidFill>
                <a:latin typeface="楷体_GB2312"/>
                <a:ea typeface="楷体_GB2312"/>
                <a:cs typeface="楷体_GB2312"/>
              </a:rPr>
              <a:t>  </a:t>
            </a:r>
            <a:r>
              <a:rPr kumimoji="1" lang="zh-CN" altLang="zh-CN" sz="2400" b="1">
                <a:solidFill>
                  <a:srgbClr val="000000"/>
                </a:solidFill>
                <a:latin typeface="楷体_GB2312"/>
                <a:ea typeface="楷体_GB2312"/>
                <a:cs typeface="楷体_GB2312"/>
              </a:rPr>
              <a:t>行列式的某一行（列）中所有的元素都乘以同一个倍数  ，等于用数  乘以此行列式.</a:t>
            </a:r>
          </a:p>
        </p:txBody>
      </p:sp>
      <p:sp>
        <p:nvSpPr>
          <p:cNvPr id="36867" name="Rectangle 3"/>
          <p:cNvSpPr>
            <a:spLocks noChangeArrowheads="1"/>
          </p:cNvSpPr>
          <p:nvPr/>
        </p:nvSpPr>
        <p:spPr bwMode="auto">
          <a:xfrm>
            <a:off x="838200" y="2366963"/>
            <a:ext cx="796925"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验证</a:t>
            </a:r>
          </a:p>
        </p:txBody>
      </p:sp>
      <p:graphicFrame>
        <p:nvGraphicFramePr>
          <p:cNvPr id="46110" name="Object 30"/>
          <p:cNvGraphicFramePr>
            <a:graphicFrameLocks noChangeAspect="1"/>
          </p:cNvGraphicFramePr>
          <p:nvPr/>
        </p:nvGraphicFramePr>
        <p:xfrm>
          <a:off x="1536700" y="1093788"/>
          <a:ext cx="301625" cy="390525"/>
        </p:xfrm>
        <a:graphic>
          <a:graphicData uri="http://schemas.openxmlformats.org/presentationml/2006/ole">
            <mc:AlternateContent xmlns:mc="http://schemas.openxmlformats.org/markup-compatibility/2006">
              <mc:Choice xmlns:v="urn:schemas-microsoft-com:vml" Requires="v">
                <p:oleObj spid="_x0000_s46222" name="Equation" r:id="rId3" imgW="139579" imgH="177646" progId="">
                  <p:embed/>
                </p:oleObj>
              </mc:Choice>
              <mc:Fallback>
                <p:oleObj name="Equation" r:id="rId3" imgW="139579" imgH="177646"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700" y="1093788"/>
                        <a:ext cx="3016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11" name="Object 31"/>
          <p:cNvGraphicFramePr>
            <a:graphicFrameLocks noChangeAspect="1"/>
          </p:cNvGraphicFramePr>
          <p:nvPr/>
        </p:nvGraphicFramePr>
        <p:xfrm>
          <a:off x="3419475" y="1093788"/>
          <a:ext cx="301625" cy="390525"/>
        </p:xfrm>
        <a:graphic>
          <a:graphicData uri="http://schemas.openxmlformats.org/presentationml/2006/ole">
            <mc:AlternateContent xmlns:mc="http://schemas.openxmlformats.org/markup-compatibility/2006">
              <mc:Choice xmlns:v="urn:schemas-microsoft-com:vml" Requires="v">
                <p:oleObj spid="_x0000_s46223" name="Equation" r:id="rId5" imgW="139579" imgH="177646" progId="">
                  <p:embed/>
                </p:oleObj>
              </mc:Choice>
              <mc:Fallback>
                <p:oleObj name="Equation" r:id="rId5" imgW="139579" imgH="177646" progId="">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1093788"/>
                        <a:ext cx="3016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0" name="Object 32"/>
          <p:cNvGraphicFramePr>
            <a:graphicFrameLocks noChangeAspect="1"/>
          </p:cNvGraphicFramePr>
          <p:nvPr/>
        </p:nvGraphicFramePr>
        <p:xfrm>
          <a:off x="1852613" y="2841625"/>
          <a:ext cx="2552700" cy="1563688"/>
        </p:xfrm>
        <a:graphic>
          <a:graphicData uri="http://schemas.openxmlformats.org/presentationml/2006/ole">
            <mc:AlternateContent xmlns:mc="http://schemas.openxmlformats.org/markup-compatibility/2006">
              <mc:Choice xmlns:v="urn:schemas-microsoft-com:vml" Requires="v">
                <p:oleObj spid="_x0000_s46224" name="Equation" r:id="rId7" imgW="998133" imgH="563837" progId="">
                  <p:embed/>
                </p:oleObj>
              </mc:Choice>
              <mc:Fallback>
                <p:oleObj name="Equation" r:id="rId7" imgW="998133" imgH="563837" progId="">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613" y="2841625"/>
                        <a:ext cx="2552700" cy="156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1" name="Rectangle 7"/>
          <p:cNvSpPr>
            <a:spLocks noChangeArrowheads="1"/>
          </p:cNvSpPr>
          <p:nvPr/>
        </p:nvSpPr>
        <p:spPr bwMode="auto">
          <a:xfrm>
            <a:off x="1855788" y="2366963"/>
            <a:ext cx="401637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我们以</a:t>
            </a:r>
            <a:r>
              <a:rPr kumimoji="1" lang="zh-CN" altLang="en-US" sz="2400" b="1">
                <a:solidFill>
                  <a:srgbClr val="000000"/>
                </a:solidFill>
                <a:latin typeface="Times New Roman" pitchFamily="18" charset="0"/>
                <a:ea typeface="楷体_GB2312"/>
                <a:cs typeface="楷体_GB2312"/>
              </a:rPr>
              <a:t>三</a:t>
            </a:r>
            <a:r>
              <a:rPr kumimoji="1" lang="zh-CN" altLang="en-US" sz="2400" b="1">
                <a:solidFill>
                  <a:srgbClr val="000000"/>
                </a:solidFill>
                <a:latin typeface="楷体_GB2312"/>
                <a:ea typeface="楷体_GB2312"/>
                <a:cs typeface="楷体_GB2312"/>
              </a:rPr>
              <a:t>阶行列式为例</a:t>
            </a:r>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记 </a:t>
            </a:r>
          </a:p>
        </p:txBody>
      </p:sp>
      <p:sp>
        <p:nvSpPr>
          <p:cNvPr id="36872" name="Rectangle 8"/>
          <p:cNvSpPr>
            <a:spLocks noChangeArrowheads="1"/>
          </p:cNvSpPr>
          <p:nvPr/>
        </p:nvSpPr>
        <p:spPr bwMode="auto">
          <a:xfrm>
            <a:off x="838200" y="4475163"/>
            <a:ext cx="4957763" cy="466725"/>
          </a:xfrm>
          <a:prstGeom prst="rect">
            <a:avLst/>
          </a:prstGeom>
          <a:noFill/>
          <a:ln w="9525">
            <a:noFill/>
            <a:miter lim="800000"/>
            <a:headEnd/>
            <a:tailEnd/>
          </a:ln>
        </p:spPr>
        <p:txBody>
          <a:bodyPr wrap="none"/>
          <a:lstStyle/>
          <a:p>
            <a:r>
              <a:rPr kumimoji="1" lang="zh-CN" altLang="en-US" sz="2400" b="1">
                <a:solidFill>
                  <a:srgbClr val="000000"/>
                </a:solidFill>
                <a:latin typeface="楷体_GB2312"/>
                <a:ea typeface="楷体_GB2312"/>
                <a:cs typeface="楷体_GB2312"/>
              </a:rPr>
              <a:t>根据三阶行列式的对角线法则，有</a:t>
            </a:r>
          </a:p>
        </p:txBody>
      </p:sp>
      <p:graphicFrame>
        <p:nvGraphicFramePr>
          <p:cNvPr id="36873" name="Object 33"/>
          <p:cNvGraphicFramePr>
            <a:graphicFrameLocks noChangeAspect="1"/>
          </p:cNvGraphicFramePr>
          <p:nvPr/>
        </p:nvGraphicFramePr>
        <p:xfrm>
          <a:off x="4829175" y="2822575"/>
          <a:ext cx="3271838" cy="1565275"/>
        </p:xfrm>
        <a:graphic>
          <a:graphicData uri="http://schemas.openxmlformats.org/presentationml/2006/ole">
            <mc:AlternateContent xmlns:mc="http://schemas.openxmlformats.org/markup-compatibility/2006">
              <mc:Choice xmlns:v="urn:schemas-microsoft-com:vml" Requires="v">
                <p:oleObj spid="_x0000_s46225" name="Equation" r:id="rId9" imgW="1485900" imgH="711200" progId="">
                  <p:embed/>
                </p:oleObj>
              </mc:Choice>
              <mc:Fallback>
                <p:oleObj name="Equation" r:id="rId9" imgW="1485900" imgH="711200" progId="">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9175" y="2822575"/>
                        <a:ext cx="3271838"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4" name="Rectangle 10"/>
          <p:cNvSpPr>
            <a:spLocks noChangeArrowheads="1"/>
          </p:cNvSpPr>
          <p:nvPr/>
        </p:nvSpPr>
        <p:spPr bwMode="auto">
          <a:xfrm>
            <a:off x="838200" y="1628775"/>
            <a:ext cx="6630988"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备注：第 行（列）乘以  ，记作            </a:t>
            </a:r>
            <a:r>
              <a:rPr kumimoji="1" lang="en-US" altLang="zh-CN" sz="2400" b="1">
                <a:solidFill>
                  <a:srgbClr val="0000FF"/>
                </a:solidFill>
                <a:latin typeface="楷体_GB2312"/>
                <a:ea typeface="楷体_GB2312"/>
                <a:cs typeface="楷体_GB2312"/>
              </a:rPr>
              <a:t>.</a:t>
            </a:r>
          </a:p>
        </p:txBody>
      </p:sp>
      <p:graphicFrame>
        <p:nvGraphicFramePr>
          <p:cNvPr id="36875" name="Object 34"/>
          <p:cNvGraphicFramePr>
            <a:graphicFrameLocks noChangeAspect="1"/>
          </p:cNvGraphicFramePr>
          <p:nvPr/>
        </p:nvGraphicFramePr>
        <p:xfrm>
          <a:off x="4187825" y="1700213"/>
          <a:ext cx="301625" cy="390525"/>
        </p:xfrm>
        <a:graphic>
          <a:graphicData uri="http://schemas.openxmlformats.org/presentationml/2006/ole">
            <mc:AlternateContent xmlns:mc="http://schemas.openxmlformats.org/markup-compatibility/2006">
              <mc:Choice xmlns:v="urn:schemas-microsoft-com:vml" Requires="v">
                <p:oleObj spid="_x0000_s46226" name="Equation" r:id="rId11" imgW="106681" imgH="137126" progId="">
                  <p:embed/>
                </p:oleObj>
              </mc:Choice>
              <mc:Fallback>
                <p:oleObj name="Equation" r:id="rId11" imgW="106681" imgH="137126" progId="">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87825" y="1700213"/>
                        <a:ext cx="3016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6" name="Object 35"/>
          <p:cNvGraphicFramePr>
            <a:graphicFrameLocks noChangeAspect="1"/>
          </p:cNvGraphicFramePr>
          <p:nvPr/>
        </p:nvGraphicFramePr>
        <p:xfrm>
          <a:off x="2124075" y="1700213"/>
          <a:ext cx="219075" cy="390525"/>
        </p:xfrm>
        <a:graphic>
          <a:graphicData uri="http://schemas.openxmlformats.org/presentationml/2006/ole">
            <mc:AlternateContent xmlns:mc="http://schemas.openxmlformats.org/markup-compatibility/2006">
              <mc:Choice xmlns:v="urn:schemas-microsoft-com:vml" Requires="v">
                <p:oleObj spid="_x0000_s46227" name="Equation" r:id="rId13" imgW="76231" imgH="137126" progId="">
                  <p:embed/>
                </p:oleObj>
              </mc:Choice>
              <mc:Fallback>
                <p:oleObj name="Equation" r:id="rId13" imgW="76231" imgH="137126"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24075" y="1700213"/>
                        <a:ext cx="21907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7" name="Object 36"/>
          <p:cNvGraphicFramePr>
            <a:graphicFrameLocks noChangeAspect="1"/>
          </p:cNvGraphicFramePr>
          <p:nvPr/>
        </p:nvGraphicFramePr>
        <p:xfrm>
          <a:off x="5391150" y="1660525"/>
          <a:ext cx="1701800" cy="503238"/>
        </p:xfrm>
        <a:graphic>
          <a:graphicData uri="http://schemas.openxmlformats.org/presentationml/2006/ole">
            <mc:AlternateContent xmlns:mc="http://schemas.openxmlformats.org/markup-compatibility/2006">
              <mc:Choice xmlns:v="urn:schemas-microsoft-com:vml" Requires="v">
                <p:oleObj spid="_x0000_s46228" name="Equation" r:id="rId15" imgW="624751" imgH="175349" progId="">
                  <p:embed/>
                </p:oleObj>
              </mc:Choice>
              <mc:Fallback>
                <p:oleObj name="Equation" r:id="rId15" imgW="624751" imgH="175349" progId="">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91150" y="1660525"/>
                        <a:ext cx="170180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876"/>
                                        </p:tgtEl>
                                        <p:attrNameLst>
                                          <p:attrName>style.visibility</p:attrName>
                                        </p:attrNameLst>
                                      </p:cBhvr>
                                      <p:to>
                                        <p:strVal val="visible"/>
                                      </p:to>
                                    </p:set>
                                    <p:animEffect transition="in" filter="blinds(horizontal)">
                                      <p:cBhvr>
                                        <p:cTn id="7" dur="500"/>
                                        <p:tgtEl>
                                          <p:spTgt spid="36876"/>
                                        </p:tgtEl>
                                      </p:cBhvr>
                                    </p:animEffect>
                                  </p:childTnLst>
                                </p:cTn>
                              </p:par>
                              <p:par>
                                <p:cTn id="8" presetID="3" presetClass="entr" presetSubtype="10" fill="hold" nodeType="withEffect">
                                  <p:stCondLst>
                                    <p:cond delay="0"/>
                                  </p:stCondLst>
                                  <p:childTnLst>
                                    <p:set>
                                      <p:cBhvr>
                                        <p:cTn id="9" dur="1" fill="hold">
                                          <p:stCondLst>
                                            <p:cond delay="0"/>
                                          </p:stCondLst>
                                        </p:cTn>
                                        <p:tgtEl>
                                          <p:spTgt spid="36875"/>
                                        </p:tgtEl>
                                        <p:attrNameLst>
                                          <p:attrName>style.visibility</p:attrName>
                                        </p:attrNameLst>
                                      </p:cBhvr>
                                      <p:to>
                                        <p:strVal val="visible"/>
                                      </p:to>
                                    </p:set>
                                    <p:animEffect transition="in" filter="blinds(horizontal)">
                                      <p:cBhvr>
                                        <p:cTn id="10" dur="500"/>
                                        <p:tgtEl>
                                          <p:spTgt spid="36875"/>
                                        </p:tgtEl>
                                      </p:cBhvr>
                                    </p:animEffect>
                                  </p:childTnLst>
                                </p:cTn>
                              </p:par>
                              <p:par>
                                <p:cTn id="11" presetID="3" presetClass="entr" presetSubtype="10" fill="hold" nodeType="withEffect">
                                  <p:stCondLst>
                                    <p:cond delay="0"/>
                                  </p:stCondLst>
                                  <p:childTnLst>
                                    <p:set>
                                      <p:cBhvr>
                                        <p:cTn id="12" dur="1" fill="hold">
                                          <p:stCondLst>
                                            <p:cond delay="0"/>
                                          </p:stCondLst>
                                        </p:cTn>
                                        <p:tgtEl>
                                          <p:spTgt spid="36877"/>
                                        </p:tgtEl>
                                        <p:attrNameLst>
                                          <p:attrName>style.visibility</p:attrName>
                                        </p:attrNameLst>
                                      </p:cBhvr>
                                      <p:to>
                                        <p:strVal val="visible"/>
                                      </p:to>
                                    </p:set>
                                    <p:animEffect transition="in" filter="blinds(horizontal)">
                                      <p:cBhvr>
                                        <p:cTn id="13" dur="500"/>
                                        <p:tgtEl>
                                          <p:spTgt spid="3687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6874"/>
                                        </p:tgtEl>
                                        <p:attrNameLst>
                                          <p:attrName>style.visibility</p:attrName>
                                        </p:attrNameLst>
                                      </p:cBhvr>
                                      <p:to>
                                        <p:strVal val="visible"/>
                                      </p:to>
                                    </p:set>
                                    <p:animEffect transition="in" filter="blinds(horizontal)">
                                      <p:cBhvr>
                                        <p:cTn id="16" dur="500"/>
                                        <p:tgtEl>
                                          <p:spTgt spid="3687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0" presetClass="entr" presetSubtype="0" fill="hold" grpId="0" nodeType="clickEffect">
                                  <p:stCondLst>
                                    <p:cond delay="0"/>
                                  </p:stCondLst>
                                  <p:childTnLst>
                                    <p:set>
                                      <p:cBhvr>
                                        <p:cTn id="20" dur="1" fill="hold">
                                          <p:stCondLst>
                                            <p:cond delay="0"/>
                                          </p:stCondLst>
                                        </p:cTn>
                                        <p:tgtEl>
                                          <p:spTgt spid="36867"/>
                                        </p:tgtEl>
                                        <p:attrNameLst>
                                          <p:attrName>style.visibility</p:attrName>
                                        </p:attrNameLst>
                                      </p:cBhvr>
                                      <p:to>
                                        <p:strVal val="visible"/>
                                      </p:to>
                                    </p:set>
                                    <p:animEffect transition="in" filter="wedge">
                                      <p:cBhvr>
                                        <p:cTn id="21" dur="1000"/>
                                        <p:tgtEl>
                                          <p:spTgt spid="36867"/>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36871"/>
                                        </p:tgtEl>
                                        <p:attrNameLst>
                                          <p:attrName>style.visibility</p:attrName>
                                        </p:attrNameLst>
                                      </p:cBhvr>
                                      <p:to>
                                        <p:strVal val="visible"/>
                                      </p:to>
                                    </p:set>
                                    <p:animEffect transition="in" filter="wedge">
                                      <p:cBhvr>
                                        <p:cTn id="24" dur="1000"/>
                                        <p:tgtEl>
                                          <p:spTgt spid="36871"/>
                                        </p:tgtEl>
                                      </p:cBhvr>
                                    </p:animEffect>
                                  </p:childTnLst>
                                </p:cTn>
                              </p:par>
                              <p:par>
                                <p:cTn id="25" presetID="20" presetClass="entr" presetSubtype="0" fill="hold" nodeType="withEffect">
                                  <p:stCondLst>
                                    <p:cond delay="0"/>
                                  </p:stCondLst>
                                  <p:childTnLst>
                                    <p:set>
                                      <p:cBhvr>
                                        <p:cTn id="26" dur="1" fill="hold">
                                          <p:stCondLst>
                                            <p:cond delay="0"/>
                                          </p:stCondLst>
                                        </p:cTn>
                                        <p:tgtEl>
                                          <p:spTgt spid="36870"/>
                                        </p:tgtEl>
                                        <p:attrNameLst>
                                          <p:attrName>style.visibility</p:attrName>
                                        </p:attrNameLst>
                                      </p:cBhvr>
                                      <p:to>
                                        <p:strVal val="visible"/>
                                      </p:to>
                                    </p:set>
                                    <p:animEffect transition="in" filter="wedge">
                                      <p:cBhvr>
                                        <p:cTn id="27" dur="1000"/>
                                        <p:tgtEl>
                                          <p:spTgt spid="36870"/>
                                        </p:tgtEl>
                                      </p:cBhvr>
                                    </p:animEffect>
                                  </p:childTnLst>
                                </p:cTn>
                              </p:par>
                              <p:par>
                                <p:cTn id="28" presetID="20" presetClass="entr" presetSubtype="0" fill="hold" nodeType="withEffect">
                                  <p:stCondLst>
                                    <p:cond delay="0"/>
                                  </p:stCondLst>
                                  <p:childTnLst>
                                    <p:set>
                                      <p:cBhvr>
                                        <p:cTn id="29" dur="1" fill="hold">
                                          <p:stCondLst>
                                            <p:cond delay="0"/>
                                          </p:stCondLst>
                                        </p:cTn>
                                        <p:tgtEl>
                                          <p:spTgt spid="36873"/>
                                        </p:tgtEl>
                                        <p:attrNameLst>
                                          <p:attrName>style.visibility</p:attrName>
                                        </p:attrNameLst>
                                      </p:cBhvr>
                                      <p:to>
                                        <p:strVal val="visible"/>
                                      </p:to>
                                    </p:set>
                                    <p:animEffect transition="in" filter="wedge">
                                      <p:cBhvr>
                                        <p:cTn id="30" dur="1000"/>
                                        <p:tgtEl>
                                          <p:spTgt spid="3687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6872"/>
                                        </p:tgtEl>
                                        <p:attrNameLst>
                                          <p:attrName>style.visibility</p:attrName>
                                        </p:attrNameLst>
                                      </p:cBhvr>
                                      <p:to>
                                        <p:strVal val="visible"/>
                                      </p:to>
                                    </p:set>
                                    <p:animEffect transition="in" filter="slide(fromBottom)">
                                      <p:cBhvr>
                                        <p:cTn id="35" dur="500"/>
                                        <p:tgtEl>
                                          <p:spTgt spid="36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P spid="36871" grpId="0"/>
      <p:bldP spid="36872" grpId="0"/>
      <p:bldP spid="36874"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7134" name="Object 30"/>
          <p:cNvGraphicFramePr>
            <a:graphicFrameLocks noChangeAspect="1"/>
          </p:cNvGraphicFramePr>
          <p:nvPr/>
        </p:nvGraphicFramePr>
        <p:xfrm>
          <a:off x="395288" y="404813"/>
          <a:ext cx="3271837" cy="1565275"/>
        </p:xfrm>
        <a:graphic>
          <a:graphicData uri="http://schemas.openxmlformats.org/presentationml/2006/ole">
            <mc:AlternateContent xmlns:mc="http://schemas.openxmlformats.org/markup-compatibility/2006">
              <mc:Choice xmlns:v="urn:schemas-microsoft-com:vml" Requires="v">
                <p:oleObj spid="_x0000_s47246" name="Equation" r:id="rId3" imgW="1485900" imgH="711200" progId="">
                  <p:embed/>
                </p:oleObj>
              </mc:Choice>
              <mc:Fallback>
                <p:oleObj name="Equation" r:id="rId3" imgW="1485900" imgH="711200"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04813"/>
                        <a:ext cx="3271837"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1" name="Object 31"/>
          <p:cNvGraphicFramePr>
            <a:graphicFrameLocks noChangeAspect="1"/>
          </p:cNvGraphicFramePr>
          <p:nvPr/>
        </p:nvGraphicFramePr>
        <p:xfrm>
          <a:off x="827088" y="2062163"/>
          <a:ext cx="5926137" cy="1006475"/>
        </p:xfrm>
        <a:graphic>
          <a:graphicData uri="http://schemas.openxmlformats.org/presentationml/2006/ole">
            <mc:AlternateContent xmlns:mc="http://schemas.openxmlformats.org/markup-compatibility/2006">
              <mc:Choice xmlns:v="urn:schemas-microsoft-com:vml" Requires="v">
                <p:oleObj spid="_x0000_s47247" name="Equation" r:id="rId5" imgW="2692400" imgH="457200" progId="">
                  <p:embed/>
                </p:oleObj>
              </mc:Choice>
              <mc:Fallback>
                <p:oleObj name="Equation" r:id="rId5" imgW="2692400" imgH="457200" progId="">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062163"/>
                        <a:ext cx="59261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2" name="Object 32"/>
          <p:cNvGraphicFramePr>
            <a:graphicFrameLocks noChangeAspect="1"/>
          </p:cNvGraphicFramePr>
          <p:nvPr/>
        </p:nvGraphicFramePr>
        <p:xfrm>
          <a:off x="827088" y="3141663"/>
          <a:ext cx="5203825" cy="1065212"/>
        </p:xfrm>
        <a:graphic>
          <a:graphicData uri="http://schemas.openxmlformats.org/presentationml/2006/ole">
            <mc:AlternateContent xmlns:mc="http://schemas.openxmlformats.org/markup-compatibility/2006">
              <mc:Choice xmlns:v="urn:schemas-microsoft-com:vml" Requires="v">
                <p:oleObj spid="_x0000_s47248" name="Equation" r:id="rId7" imgW="2362200" imgH="482600" progId="">
                  <p:embed/>
                </p:oleObj>
              </mc:Choice>
              <mc:Fallback>
                <p:oleObj name="Equation" r:id="rId7" imgW="2362200" imgH="482600" progId="">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3141663"/>
                        <a:ext cx="5203825" cy="1065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3" name="Object 33"/>
          <p:cNvGraphicFramePr>
            <a:graphicFrameLocks noChangeAspect="1"/>
          </p:cNvGraphicFramePr>
          <p:nvPr/>
        </p:nvGraphicFramePr>
        <p:xfrm>
          <a:off x="827088" y="4581525"/>
          <a:ext cx="782637" cy="393700"/>
        </p:xfrm>
        <a:graphic>
          <a:graphicData uri="http://schemas.openxmlformats.org/presentationml/2006/ole">
            <mc:AlternateContent xmlns:mc="http://schemas.openxmlformats.org/markup-compatibility/2006">
              <mc:Choice xmlns:v="urn:schemas-microsoft-com:vml" Requires="v">
                <p:oleObj spid="_x0000_s47249" name="Equation" r:id="rId9" imgW="355138" imgH="177569" progId="">
                  <p:embed/>
                </p:oleObj>
              </mc:Choice>
              <mc:Fallback>
                <p:oleObj name="Equation" r:id="rId9" imgW="355138" imgH="177569" progId="">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4581525"/>
                        <a:ext cx="78263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4" name="Rectangle 6"/>
          <p:cNvSpPr>
            <a:spLocks noChangeArrowheads="1"/>
          </p:cNvSpPr>
          <p:nvPr/>
        </p:nvSpPr>
        <p:spPr bwMode="auto">
          <a:xfrm>
            <a:off x="395288" y="5157788"/>
            <a:ext cx="8054975" cy="968375"/>
          </a:xfrm>
          <a:prstGeom prst="rect">
            <a:avLst/>
          </a:prstGeom>
          <a:noFill/>
          <a:ln w="9525">
            <a:noFill/>
            <a:miter lim="800000"/>
            <a:headEnd/>
            <a:tailEnd/>
          </a:ln>
        </p:spPr>
        <p:txBody>
          <a:bodyPr>
            <a:spAutoFit/>
          </a:bodyPr>
          <a:lstStyle/>
          <a:p>
            <a:pPr>
              <a:lnSpc>
                <a:spcPct val="120000"/>
              </a:lnSpc>
            </a:pPr>
            <a:r>
              <a:rPr kumimoji="1" lang="zh-CN" altLang="en-US" sz="2400" b="1">
                <a:solidFill>
                  <a:srgbClr val="0000FF"/>
                </a:solidFill>
                <a:latin typeface="Times New Roman" pitchFamily="18" charset="0"/>
                <a:ea typeface="楷体_GB2312"/>
                <a:cs typeface="楷体_GB2312"/>
              </a:rPr>
              <a:t>推论    </a:t>
            </a:r>
            <a:r>
              <a:rPr kumimoji="1" lang="zh-CN" altLang="zh-CN" sz="2400" b="1">
                <a:solidFill>
                  <a:srgbClr val="000000"/>
                </a:solidFill>
                <a:latin typeface="楷体_GB2312"/>
                <a:ea typeface="楷体_GB2312"/>
                <a:cs typeface="楷体_GB2312"/>
              </a:rPr>
              <a:t>行列式的某一行（列）中所有元素的公因子可以提到行列式符号的外面．</a:t>
            </a:r>
          </a:p>
        </p:txBody>
      </p:sp>
      <p:sp>
        <p:nvSpPr>
          <p:cNvPr id="37895" name="Rectangle 7"/>
          <p:cNvSpPr>
            <a:spLocks noChangeArrowheads="1"/>
          </p:cNvSpPr>
          <p:nvPr/>
        </p:nvSpPr>
        <p:spPr bwMode="auto">
          <a:xfrm>
            <a:off x="395288" y="6237288"/>
            <a:ext cx="7396162"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备注：第 行（列）提出公因子 ，记作            </a:t>
            </a:r>
            <a:r>
              <a:rPr kumimoji="1" lang="en-US" altLang="zh-CN" sz="2400" b="1">
                <a:solidFill>
                  <a:srgbClr val="0000FF"/>
                </a:solidFill>
                <a:latin typeface="楷体_GB2312"/>
                <a:ea typeface="楷体_GB2312"/>
                <a:cs typeface="楷体_GB2312"/>
              </a:rPr>
              <a:t>.</a:t>
            </a:r>
          </a:p>
        </p:txBody>
      </p:sp>
      <p:graphicFrame>
        <p:nvGraphicFramePr>
          <p:cNvPr id="37896" name="Object 34"/>
          <p:cNvGraphicFramePr>
            <a:graphicFrameLocks noChangeAspect="1"/>
          </p:cNvGraphicFramePr>
          <p:nvPr/>
        </p:nvGraphicFramePr>
        <p:xfrm>
          <a:off x="4572000" y="6308725"/>
          <a:ext cx="301625" cy="390525"/>
        </p:xfrm>
        <a:graphic>
          <a:graphicData uri="http://schemas.openxmlformats.org/presentationml/2006/ole">
            <mc:AlternateContent xmlns:mc="http://schemas.openxmlformats.org/markup-compatibility/2006">
              <mc:Choice xmlns:v="urn:schemas-microsoft-com:vml" Requires="v">
                <p:oleObj spid="_x0000_s47250" name="Equation" r:id="rId11" imgW="106681" imgH="137126" progId="">
                  <p:embed/>
                </p:oleObj>
              </mc:Choice>
              <mc:Fallback>
                <p:oleObj name="Equation" r:id="rId11" imgW="106681" imgH="137126" progId="">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6308725"/>
                        <a:ext cx="3016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7" name="Object 35"/>
          <p:cNvGraphicFramePr>
            <a:graphicFrameLocks noChangeAspect="1"/>
          </p:cNvGraphicFramePr>
          <p:nvPr/>
        </p:nvGraphicFramePr>
        <p:xfrm>
          <a:off x="1692275" y="6308725"/>
          <a:ext cx="219075" cy="390525"/>
        </p:xfrm>
        <a:graphic>
          <a:graphicData uri="http://schemas.openxmlformats.org/presentationml/2006/ole">
            <mc:AlternateContent xmlns:mc="http://schemas.openxmlformats.org/markup-compatibility/2006">
              <mc:Choice xmlns:v="urn:schemas-microsoft-com:vml" Requires="v">
                <p:oleObj spid="_x0000_s47251" name="Equation" r:id="rId13" imgW="76231" imgH="137126" progId="">
                  <p:embed/>
                </p:oleObj>
              </mc:Choice>
              <mc:Fallback>
                <p:oleObj name="Equation" r:id="rId13" imgW="76231" imgH="137126"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2275" y="6308725"/>
                        <a:ext cx="21907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8" name="Object 36"/>
          <p:cNvGraphicFramePr>
            <a:graphicFrameLocks noChangeAspect="1"/>
          </p:cNvGraphicFramePr>
          <p:nvPr/>
        </p:nvGraphicFramePr>
        <p:xfrm>
          <a:off x="5697538" y="6269038"/>
          <a:ext cx="1757362" cy="503237"/>
        </p:xfrm>
        <a:graphic>
          <a:graphicData uri="http://schemas.openxmlformats.org/presentationml/2006/ole">
            <mc:AlternateContent xmlns:mc="http://schemas.openxmlformats.org/markup-compatibility/2006">
              <mc:Choice xmlns:v="urn:schemas-microsoft-com:vml" Requires="v">
                <p:oleObj spid="_x0000_s47252" name="Equation" r:id="rId15" imgW="640084" imgH="175349" progId="">
                  <p:embed/>
                </p:oleObj>
              </mc:Choice>
              <mc:Fallback>
                <p:oleObj name="Equation" r:id="rId15" imgW="640084" imgH="175349" progId="">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97538" y="6269038"/>
                        <a:ext cx="1757362"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wipe(left)">
                                      <p:cBhvr>
                                        <p:cTn id="12" dur="500"/>
                                        <p:tgtEl>
                                          <p:spTgt spid="378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893"/>
                                        </p:tgtEl>
                                        <p:attrNameLst>
                                          <p:attrName>style.visibility</p:attrName>
                                        </p:attrNameLst>
                                      </p:cBhvr>
                                      <p:to>
                                        <p:strVal val="visible"/>
                                      </p:to>
                                    </p:set>
                                    <p:animEffect transition="in" filter="wipe(left)">
                                      <p:cBhvr>
                                        <p:cTn id="17" dur="500"/>
                                        <p:tgtEl>
                                          <p:spTgt spid="378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37894"/>
                                        </p:tgtEl>
                                        <p:attrNameLst>
                                          <p:attrName>style.visibility</p:attrName>
                                        </p:attrNameLst>
                                      </p:cBhvr>
                                      <p:to>
                                        <p:strVal val="visible"/>
                                      </p:to>
                                    </p:set>
                                    <p:animEffect transition="in" filter="wedge">
                                      <p:cBhvr>
                                        <p:cTn id="22" dur="1000"/>
                                        <p:tgtEl>
                                          <p:spTgt spid="378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7897"/>
                                        </p:tgtEl>
                                        <p:attrNameLst>
                                          <p:attrName>style.visibility</p:attrName>
                                        </p:attrNameLst>
                                      </p:cBhvr>
                                      <p:to>
                                        <p:strVal val="visible"/>
                                      </p:to>
                                    </p:set>
                                    <p:animEffect transition="in" filter="blinds(horizontal)">
                                      <p:cBhvr>
                                        <p:cTn id="27" dur="500"/>
                                        <p:tgtEl>
                                          <p:spTgt spid="37897"/>
                                        </p:tgtEl>
                                      </p:cBhvr>
                                    </p:animEffect>
                                  </p:childTnLst>
                                </p:cTn>
                              </p:par>
                              <p:par>
                                <p:cTn id="28" presetID="3" presetClass="entr" presetSubtype="10" fill="hold" nodeType="withEffect">
                                  <p:stCondLst>
                                    <p:cond delay="0"/>
                                  </p:stCondLst>
                                  <p:childTnLst>
                                    <p:set>
                                      <p:cBhvr>
                                        <p:cTn id="29" dur="1" fill="hold">
                                          <p:stCondLst>
                                            <p:cond delay="0"/>
                                          </p:stCondLst>
                                        </p:cTn>
                                        <p:tgtEl>
                                          <p:spTgt spid="37896"/>
                                        </p:tgtEl>
                                        <p:attrNameLst>
                                          <p:attrName>style.visibility</p:attrName>
                                        </p:attrNameLst>
                                      </p:cBhvr>
                                      <p:to>
                                        <p:strVal val="visible"/>
                                      </p:to>
                                    </p:set>
                                    <p:animEffect transition="in" filter="blinds(horizontal)">
                                      <p:cBhvr>
                                        <p:cTn id="30" dur="500"/>
                                        <p:tgtEl>
                                          <p:spTgt spid="37896"/>
                                        </p:tgtEl>
                                      </p:cBhvr>
                                    </p:animEffect>
                                  </p:childTnLst>
                                </p:cTn>
                              </p:par>
                              <p:par>
                                <p:cTn id="31" presetID="3" presetClass="entr" presetSubtype="10" fill="hold" nodeType="withEffect">
                                  <p:stCondLst>
                                    <p:cond delay="0"/>
                                  </p:stCondLst>
                                  <p:childTnLst>
                                    <p:set>
                                      <p:cBhvr>
                                        <p:cTn id="32" dur="1" fill="hold">
                                          <p:stCondLst>
                                            <p:cond delay="0"/>
                                          </p:stCondLst>
                                        </p:cTn>
                                        <p:tgtEl>
                                          <p:spTgt spid="37898"/>
                                        </p:tgtEl>
                                        <p:attrNameLst>
                                          <p:attrName>style.visibility</p:attrName>
                                        </p:attrNameLst>
                                      </p:cBhvr>
                                      <p:to>
                                        <p:strVal val="visible"/>
                                      </p:to>
                                    </p:set>
                                    <p:animEffect transition="in" filter="blinds(horizontal)">
                                      <p:cBhvr>
                                        <p:cTn id="33" dur="500"/>
                                        <p:tgtEl>
                                          <p:spTgt spid="3789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7895"/>
                                        </p:tgtEl>
                                        <p:attrNameLst>
                                          <p:attrName>style.visibility</p:attrName>
                                        </p:attrNameLst>
                                      </p:cBhvr>
                                      <p:to>
                                        <p:strVal val="visible"/>
                                      </p:to>
                                    </p:set>
                                    <p:animEffect transition="in" filter="blinds(horizontal)">
                                      <p:cBhvr>
                                        <p:cTn id="36" dur="5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p:bldP spid="3789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7" y="3115576"/>
            <a:ext cx="3390858" cy="223758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3255844"/>
            <a:ext cx="3336041" cy="249474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47825" y="1123452"/>
                <a:ext cx="6439871" cy="1834220"/>
              </a:xfrm>
              <a:prstGeom prst="rect">
                <a:avLst/>
              </a:prstGeom>
              <a:noFill/>
            </p:spPr>
            <p:txBody>
              <a:bodyPr wrap="square" rtlCol="0">
                <a:spAutoFit/>
              </a:bodyPr>
              <a:lstStyle/>
              <a:p>
                <a:r>
                  <a:rPr lang="zh-CN" altLang="en-US" sz="2000" dirty="0" smtClean="0"/>
                  <a:t>       将图中房梁抽象成下图双杆系统，已知杆</a:t>
                </a:r>
                <a:r>
                  <a:rPr lang="en-US" altLang="zh-CN" sz="2000" dirty="0" smtClean="0"/>
                  <a:t>1</a:t>
                </a:r>
                <a:r>
                  <a:rPr lang="zh-CN" altLang="en-US" sz="2000" dirty="0" smtClean="0"/>
                  <a:t>重</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𝐺</m:t>
                        </m:r>
                      </m:e>
                      <m:sub>
                        <m:r>
                          <a:rPr lang="en-US" altLang="zh-CN" sz="2000" b="0" i="1" smtClean="0">
                            <a:latin typeface="Cambria Math"/>
                          </a:rPr>
                          <m:t>1</m:t>
                        </m:r>
                      </m:sub>
                    </m:sSub>
                    <m:r>
                      <a:rPr lang="en-US" altLang="zh-CN" sz="2000" b="0" i="1" smtClean="0">
                        <a:latin typeface="Cambria Math"/>
                      </a:rPr>
                      <m:t>=200</m:t>
                    </m:r>
                    <m:r>
                      <a:rPr lang="en-US" altLang="zh-CN" sz="2000" b="0" i="1" smtClean="0">
                        <a:latin typeface="Cambria Math"/>
                      </a:rPr>
                      <m:t>𝑁</m:t>
                    </m:r>
                  </m:oMath>
                </a14:m>
                <a:r>
                  <a:rPr lang="zh-CN" altLang="en-US" sz="2000" dirty="0" smtClean="0"/>
                  <a:t>，长</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𝐿</m:t>
                        </m:r>
                      </m:e>
                      <m:sub>
                        <m:r>
                          <a:rPr lang="en-US" altLang="zh-CN" sz="2000" b="0" i="1" smtClean="0">
                            <a:latin typeface="Cambria Math"/>
                          </a:rPr>
                          <m:t>1</m:t>
                        </m:r>
                      </m:sub>
                    </m:sSub>
                    <m:r>
                      <a:rPr lang="en-US" altLang="zh-CN" sz="2000" b="0" i="1" smtClean="0">
                        <a:latin typeface="Cambria Math"/>
                      </a:rPr>
                      <m:t>=2</m:t>
                    </m:r>
                    <m:r>
                      <a:rPr lang="en-US" altLang="zh-CN" sz="2000" b="0" i="1" smtClean="0">
                        <a:latin typeface="Cambria Math"/>
                      </a:rPr>
                      <m:t>𝑚</m:t>
                    </m:r>
                  </m:oMath>
                </a14:m>
                <a:r>
                  <a:rPr lang="zh-CN" altLang="en-US" sz="2000" dirty="0" smtClean="0"/>
                  <a:t>，与水平夹角</a:t>
                </a:r>
                <a14:m>
                  <m:oMath xmlns:m="http://schemas.openxmlformats.org/officeDocument/2006/math">
                    <m:sSub>
                      <m:sSubPr>
                        <m:ctrlPr>
                          <a:rPr lang="en-US" altLang="zh-CN" sz="2000" i="1" smtClean="0">
                            <a:latin typeface="Cambria Math"/>
                          </a:rPr>
                        </m:ctrlPr>
                      </m:sSubPr>
                      <m:e>
                        <m:r>
                          <a:rPr lang="zh-CN" altLang="en-US" sz="2000" i="1" smtClean="0">
                            <a:latin typeface="Cambria Math"/>
                          </a:rPr>
                          <m:t>𝜃</m:t>
                        </m:r>
                      </m:e>
                      <m:sub>
                        <m:r>
                          <a:rPr lang="en-US" altLang="zh-CN" sz="2000" b="0" i="1" smtClean="0">
                            <a:latin typeface="Cambria Math"/>
                          </a:rPr>
                          <m:t>1</m:t>
                        </m:r>
                      </m:sub>
                    </m:sSub>
                    <m:r>
                      <a:rPr lang="en-US" altLang="zh-CN" sz="2000" b="0" i="1" smtClean="0">
                        <a:latin typeface="Cambria Math"/>
                      </a:rPr>
                      <m:t>=</m:t>
                    </m:r>
                    <m:f>
                      <m:fPr>
                        <m:ctrlPr>
                          <a:rPr lang="en-US" altLang="zh-CN" sz="2000" b="0" i="1" smtClean="0">
                            <a:latin typeface="Cambria Math"/>
                          </a:rPr>
                        </m:ctrlPr>
                      </m:fPr>
                      <m:num>
                        <m:r>
                          <a:rPr lang="zh-CN" altLang="en-US" sz="2000" b="0" i="1" smtClean="0">
                            <a:latin typeface="Cambria Math"/>
                          </a:rPr>
                          <m:t>𝜋</m:t>
                        </m:r>
                      </m:num>
                      <m:den>
                        <m:r>
                          <a:rPr lang="en-US" altLang="zh-CN" sz="2000" b="0" i="1" smtClean="0">
                            <a:latin typeface="Cambria Math"/>
                          </a:rPr>
                          <m:t>6</m:t>
                        </m:r>
                      </m:den>
                    </m:f>
                  </m:oMath>
                </a14:m>
                <a:r>
                  <a:rPr lang="zh-CN" altLang="en-US" sz="2000" dirty="0" smtClean="0"/>
                  <a:t>，杆</a:t>
                </a:r>
                <a:r>
                  <a:rPr lang="en-US" altLang="zh-CN" sz="2000" dirty="0" smtClean="0"/>
                  <a:t>2</a:t>
                </a:r>
                <a:r>
                  <a:rPr lang="zh-CN" altLang="en-US" sz="2000" dirty="0"/>
                  <a:t>重</a:t>
                </a:r>
                <a14:m>
                  <m:oMath xmlns:m="http://schemas.openxmlformats.org/officeDocument/2006/math">
                    <m:sSub>
                      <m:sSubPr>
                        <m:ctrlPr>
                          <a:rPr lang="en-US" altLang="zh-CN" sz="2000" i="1">
                            <a:latin typeface="Cambria Math"/>
                          </a:rPr>
                        </m:ctrlPr>
                      </m:sSubPr>
                      <m:e>
                        <m:r>
                          <a:rPr lang="en-US" altLang="zh-CN" sz="2000" i="1">
                            <a:latin typeface="Cambria Math"/>
                          </a:rPr>
                          <m:t>𝐺</m:t>
                        </m:r>
                      </m:e>
                      <m:sub>
                        <m:r>
                          <a:rPr lang="en-US" altLang="zh-CN" sz="2000" b="0" i="1" smtClean="0">
                            <a:latin typeface="Cambria Math"/>
                          </a:rPr>
                          <m:t>2</m:t>
                        </m:r>
                      </m:sub>
                    </m:sSub>
                    <m:r>
                      <a:rPr lang="en-US" altLang="zh-CN" sz="2000" i="1">
                        <a:latin typeface="Cambria Math"/>
                      </a:rPr>
                      <m:t>=</m:t>
                    </m:r>
                    <m:r>
                      <a:rPr lang="en-US" altLang="zh-CN" sz="2000" b="0" i="1" smtClean="0">
                        <a:latin typeface="Cambria Math"/>
                      </a:rPr>
                      <m:t>1</m:t>
                    </m:r>
                    <m:r>
                      <a:rPr lang="en-US" altLang="zh-CN" sz="2000" i="1">
                        <a:latin typeface="Cambria Math"/>
                      </a:rPr>
                      <m:t>00</m:t>
                    </m:r>
                    <m:r>
                      <a:rPr lang="en-US" altLang="zh-CN" sz="2000" i="1">
                        <a:latin typeface="Cambria Math"/>
                      </a:rPr>
                      <m:t>𝑁</m:t>
                    </m:r>
                  </m:oMath>
                </a14:m>
                <a:r>
                  <a:rPr lang="zh-CN" altLang="en-US" sz="2000" dirty="0"/>
                  <a:t>，长</a:t>
                </a:r>
                <a14:m>
                  <m:oMath xmlns:m="http://schemas.openxmlformats.org/officeDocument/2006/math">
                    <m:sSub>
                      <m:sSubPr>
                        <m:ctrlPr>
                          <a:rPr lang="en-US" altLang="zh-CN" sz="2000" i="1">
                            <a:latin typeface="Cambria Math"/>
                          </a:rPr>
                        </m:ctrlPr>
                      </m:sSubPr>
                      <m:e>
                        <m:r>
                          <a:rPr lang="en-US" altLang="zh-CN" sz="2000" i="1">
                            <a:latin typeface="Cambria Math"/>
                          </a:rPr>
                          <m:t>𝐿</m:t>
                        </m:r>
                      </m:e>
                      <m:sub>
                        <m:r>
                          <a:rPr lang="en-US" altLang="zh-CN" sz="2000" i="1">
                            <a:latin typeface="Cambria Math"/>
                          </a:rPr>
                          <m:t>1</m:t>
                        </m:r>
                      </m:sub>
                    </m:sSub>
                    <m:r>
                      <a:rPr lang="en-US" altLang="zh-CN" sz="2000" i="1">
                        <a:latin typeface="Cambria Math"/>
                      </a:rPr>
                      <m:t>=</m:t>
                    </m:r>
                    <m:rad>
                      <m:radPr>
                        <m:degHide m:val="on"/>
                        <m:ctrlPr>
                          <a:rPr lang="en-US" altLang="zh-CN" sz="2000" i="1" smtClean="0">
                            <a:latin typeface="Cambria Math"/>
                          </a:rPr>
                        </m:ctrlPr>
                      </m:radPr>
                      <m:deg/>
                      <m:e>
                        <m:r>
                          <a:rPr lang="en-US" altLang="zh-CN" sz="2000" b="0" i="1" smtClean="0">
                            <a:latin typeface="Cambria Math"/>
                          </a:rPr>
                          <m:t>2</m:t>
                        </m:r>
                      </m:e>
                    </m:rad>
                    <m:r>
                      <a:rPr lang="en-US" altLang="zh-CN" sz="2000" i="1">
                        <a:latin typeface="Cambria Math"/>
                      </a:rPr>
                      <m:t>𝑚</m:t>
                    </m:r>
                  </m:oMath>
                </a14:m>
                <a:r>
                  <a:rPr lang="zh-CN" altLang="en-US" sz="2000" dirty="0"/>
                  <a:t>，与水平夹角</a:t>
                </a:r>
                <a14:m>
                  <m:oMath xmlns:m="http://schemas.openxmlformats.org/officeDocument/2006/math">
                    <m:sSub>
                      <m:sSubPr>
                        <m:ctrlPr>
                          <a:rPr lang="en-US" altLang="zh-CN" sz="2000" i="1">
                            <a:latin typeface="Cambria Math"/>
                          </a:rPr>
                        </m:ctrlPr>
                      </m:sSubPr>
                      <m:e>
                        <m:r>
                          <a:rPr lang="zh-CN" altLang="en-US" sz="2000" i="1">
                            <a:latin typeface="Cambria Math"/>
                          </a:rPr>
                          <m:t>𝜃</m:t>
                        </m:r>
                      </m:e>
                      <m:sub>
                        <m:r>
                          <a:rPr lang="en-US" altLang="zh-CN" sz="2000" i="1">
                            <a:latin typeface="Cambria Math"/>
                          </a:rPr>
                          <m:t>1</m:t>
                        </m:r>
                      </m:sub>
                    </m:sSub>
                    <m:r>
                      <a:rPr lang="en-US" altLang="zh-CN" sz="2000" i="1">
                        <a:latin typeface="Cambria Math"/>
                      </a:rPr>
                      <m:t>=</m:t>
                    </m:r>
                    <m:f>
                      <m:fPr>
                        <m:ctrlPr>
                          <a:rPr lang="en-US" altLang="zh-CN" sz="2000" i="1">
                            <a:latin typeface="Cambria Math"/>
                          </a:rPr>
                        </m:ctrlPr>
                      </m:fPr>
                      <m:num>
                        <m:r>
                          <a:rPr lang="zh-CN" altLang="en-US" sz="2000" i="1">
                            <a:latin typeface="Cambria Math"/>
                          </a:rPr>
                          <m:t>𝜋</m:t>
                        </m:r>
                      </m:num>
                      <m:den>
                        <m:r>
                          <a:rPr lang="en-US" altLang="zh-CN" sz="2000" b="0" i="1" smtClean="0">
                            <a:latin typeface="Cambria Math"/>
                          </a:rPr>
                          <m:t>4</m:t>
                        </m:r>
                      </m:den>
                    </m:f>
                  </m:oMath>
                </a14:m>
                <a:r>
                  <a:rPr lang="zh-CN" altLang="en-US" sz="2000" dirty="0" smtClean="0"/>
                  <a:t>，三个</a:t>
                </a:r>
                <a:r>
                  <a:rPr lang="zh-CN" altLang="en-US" sz="2000" dirty="0"/>
                  <a:t>铰接点</a:t>
                </a:r>
                <a:r>
                  <a:rPr lang="en-US" altLang="zh-CN" sz="2000" dirty="0" smtClean="0"/>
                  <a:t>A,B,C</a:t>
                </a:r>
                <a:r>
                  <a:rPr lang="zh-CN" altLang="en-US" sz="2000" dirty="0" smtClean="0"/>
                  <a:t>所在的平面垂直于水平面，求杆</a:t>
                </a:r>
                <a:r>
                  <a:rPr lang="en-US" altLang="zh-CN" sz="2000" dirty="0" smtClean="0"/>
                  <a:t>1</a:t>
                </a:r>
                <a:r>
                  <a:rPr lang="zh-CN" altLang="en-US" sz="2000" dirty="0" smtClean="0"/>
                  <a:t>，杆</a:t>
                </a:r>
                <a:r>
                  <a:rPr lang="en-US" altLang="zh-CN" sz="2000" dirty="0" smtClean="0"/>
                  <a:t>2</a:t>
                </a:r>
                <a:r>
                  <a:rPr lang="zh-CN" altLang="en-US" sz="2000" dirty="0" smtClean="0"/>
                  <a:t>在铰接点所受的力。</a:t>
                </a:r>
                <a:endParaRPr lang="zh-CN" alt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330433" y="1123451"/>
                <a:ext cx="8586494" cy="1118127"/>
              </a:xfrm>
              <a:prstGeom prst="rect">
                <a:avLst/>
              </a:prstGeom>
              <a:blipFill rotWithShape="1">
                <a:blip r:embed="rId4"/>
                <a:stretch>
                  <a:fillRect l="-710" t="-3804" r="-2626" b="-9239"/>
                </a:stretch>
              </a:blipFill>
            </p:spPr>
            <p:txBody>
              <a:bodyPr/>
              <a:lstStyle/>
              <a:p>
                <a:r>
                  <a:rPr lang="zh-CN" altLang="en-US">
                    <a:noFill/>
                  </a:rPr>
                  <a:t> </a:t>
                </a:r>
              </a:p>
            </p:txBody>
          </p:sp>
        </mc:Fallback>
      </mc:AlternateContent>
      <p:sp>
        <p:nvSpPr>
          <p:cNvPr id="7" name="TextBox 6"/>
          <p:cNvSpPr txBox="1"/>
          <p:nvPr/>
        </p:nvSpPr>
        <p:spPr>
          <a:xfrm>
            <a:off x="343587" y="4953049"/>
            <a:ext cx="4772362" cy="400110"/>
          </a:xfrm>
          <a:prstGeom prst="rect">
            <a:avLst/>
          </a:prstGeom>
          <a:noFill/>
        </p:spPr>
        <p:txBody>
          <a:bodyPr wrap="square" rtlCol="0">
            <a:spAutoFit/>
          </a:bodyPr>
          <a:lstStyle/>
          <a:p>
            <a:r>
              <a:rPr lang="zh-CN" altLang="en-US" sz="2000" dirty="0" smtClean="0"/>
              <a:t>       </a:t>
            </a:r>
            <a:endParaRPr lang="zh-CN" altLang="en-US" sz="2000" dirty="0"/>
          </a:p>
        </p:txBody>
      </p:sp>
      <p:sp>
        <p:nvSpPr>
          <p:cNvPr id="8" name="云形标注 7"/>
          <p:cNvSpPr/>
          <p:nvPr/>
        </p:nvSpPr>
        <p:spPr>
          <a:xfrm>
            <a:off x="6666100" y="1123454"/>
            <a:ext cx="2505075" cy="198124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009420" y="1715062"/>
            <a:ext cx="1818434" cy="1292662"/>
          </a:xfrm>
          <a:prstGeom prst="rect">
            <a:avLst/>
          </a:prstGeom>
          <a:noFill/>
        </p:spPr>
        <p:txBody>
          <a:bodyPr wrap="square" rtlCol="0">
            <a:spAutoFit/>
          </a:bodyPr>
          <a:lstStyle/>
          <a:p>
            <a:r>
              <a:rPr lang="zh-CN" altLang="en-US" sz="2000" dirty="0" smtClean="0"/>
              <a:t>如何研究图</a:t>
            </a:r>
            <a:r>
              <a:rPr lang="zh-CN" altLang="en-US" sz="2000" dirty="0"/>
              <a:t>中房梁各交点的受力情况。</a:t>
            </a:r>
          </a:p>
          <a:p>
            <a:endParaRPr lang="zh-CN" altLang="en-US" dirty="0"/>
          </a:p>
        </p:txBody>
      </p:sp>
      <p:sp>
        <p:nvSpPr>
          <p:cNvPr id="10" name="TextBox 9"/>
          <p:cNvSpPr txBox="1"/>
          <p:nvPr/>
        </p:nvSpPr>
        <p:spPr>
          <a:xfrm>
            <a:off x="1658726" y="5531184"/>
            <a:ext cx="1809034" cy="400110"/>
          </a:xfrm>
          <a:prstGeom prst="rect">
            <a:avLst/>
          </a:prstGeom>
          <a:noFill/>
        </p:spPr>
        <p:txBody>
          <a:bodyPr wrap="square" rtlCol="0">
            <a:spAutoFit/>
          </a:bodyPr>
          <a:lstStyle/>
          <a:p>
            <a:r>
              <a:rPr lang="zh-CN" altLang="en-US" sz="2000" dirty="0" smtClean="0"/>
              <a:t>双杆系统</a:t>
            </a:r>
            <a:endParaRPr lang="zh-CN" altLang="en-US" sz="2000" dirty="0"/>
          </a:p>
        </p:txBody>
      </p:sp>
      <p:sp>
        <p:nvSpPr>
          <p:cNvPr id="13" name="文本框 1"/>
          <p:cNvSpPr txBox="1"/>
          <p:nvPr/>
        </p:nvSpPr>
        <p:spPr>
          <a:xfrm>
            <a:off x="688309" y="493793"/>
            <a:ext cx="6008116" cy="584775"/>
          </a:xfrm>
          <a:prstGeom prst="rect">
            <a:avLst/>
          </a:prstGeom>
          <a:noFill/>
        </p:spPr>
        <p:txBody>
          <a:bodyPr wrap="square" rtlCol="0">
            <a:spAutoFit/>
          </a:bodyPr>
          <a:lstStyle/>
          <a:p>
            <a:r>
              <a:rPr lang="zh-CN" altLang="en-US" sz="3200" b="1" dirty="0" smtClean="0">
                <a:solidFill>
                  <a:schemeClr val="accent5">
                    <a:lumMod val="50000"/>
                  </a:schemeClr>
                </a:solidFill>
                <a:latin typeface="微软雅黑 Light" panose="020B0502040204020203" pitchFamily="34" charset="-122"/>
                <a:ea typeface="微软雅黑 Light" panose="020B0502040204020203" pitchFamily="34" charset="-122"/>
              </a:rPr>
              <a:t>线性代数在建筑设计中的应用</a:t>
            </a:r>
            <a:endParaRPr lang="zh-CN" altLang="en-US" sz="3200" b="1" dirty="0">
              <a:solidFill>
                <a:schemeClr val="accent5">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87107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8914" name="Object 6"/>
          <p:cNvGraphicFramePr>
            <a:graphicFrameLocks noChangeAspect="1"/>
          </p:cNvGraphicFramePr>
          <p:nvPr/>
        </p:nvGraphicFramePr>
        <p:xfrm>
          <a:off x="938213" y="2300288"/>
          <a:ext cx="7378700" cy="2065337"/>
        </p:xfrm>
        <a:graphic>
          <a:graphicData uri="http://schemas.openxmlformats.org/presentationml/2006/ole">
            <mc:AlternateContent xmlns:mc="http://schemas.openxmlformats.org/markup-compatibility/2006">
              <mc:Choice xmlns:v="urn:schemas-microsoft-com:vml" Requires="v">
                <p:oleObj spid="_x0000_s48150" name="Equation" r:id="rId3" imgW="2895494" imgH="746744" progId="">
                  <p:embed/>
                </p:oleObj>
              </mc:Choice>
              <mc:Fallback>
                <p:oleObj name="Equation" r:id="rId3" imgW="2895494" imgH="746744"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213" y="2300288"/>
                        <a:ext cx="7378700" cy="206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15" name="Rectangle 3"/>
          <p:cNvSpPr>
            <a:spLocks noChangeArrowheads="1"/>
          </p:cNvSpPr>
          <p:nvPr/>
        </p:nvSpPr>
        <p:spPr bwMode="auto">
          <a:xfrm>
            <a:off x="838200" y="1628775"/>
            <a:ext cx="796925"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验证</a:t>
            </a:r>
          </a:p>
        </p:txBody>
      </p:sp>
      <p:sp>
        <p:nvSpPr>
          <p:cNvPr id="38916" name="Rectangle 4"/>
          <p:cNvSpPr>
            <a:spLocks noChangeArrowheads="1"/>
          </p:cNvSpPr>
          <p:nvPr/>
        </p:nvSpPr>
        <p:spPr bwMode="auto">
          <a:xfrm>
            <a:off x="1855788" y="1628775"/>
            <a:ext cx="3402012"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我们以</a:t>
            </a:r>
            <a:r>
              <a:rPr kumimoji="1" lang="en-US" altLang="zh-CN" sz="2400" b="1">
                <a:solidFill>
                  <a:srgbClr val="000000"/>
                </a:solidFill>
                <a:latin typeface="Times New Roman" pitchFamily="18" charset="0"/>
                <a:ea typeface="楷体_GB2312"/>
                <a:cs typeface="楷体_GB2312"/>
              </a:rPr>
              <a:t>4</a:t>
            </a:r>
            <a:r>
              <a:rPr kumimoji="1" lang="zh-CN" altLang="en-US" sz="2400" b="1">
                <a:solidFill>
                  <a:srgbClr val="000000"/>
                </a:solidFill>
                <a:latin typeface="楷体_GB2312"/>
                <a:ea typeface="楷体_GB2312"/>
                <a:cs typeface="楷体_GB2312"/>
              </a:rPr>
              <a:t>阶行列式为例</a:t>
            </a:r>
            <a:r>
              <a:rPr kumimoji="1" lang="en-US" altLang="zh-CN" sz="2400" b="1">
                <a:solidFill>
                  <a:srgbClr val="000000"/>
                </a:solidFill>
                <a:latin typeface="楷体_GB2312"/>
                <a:ea typeface="楷体_GB2312"/>
                <a:cs typeface="楷体_GB2312"/>
              </a:rPr>
              <a:t>. </a:t>
            </a:r>
          </a:p>
        </p:txBody>
      </p:sp>
      <p:sp>
        <p:nvSpPr>
          <p:cNvPr id="48137" name="Rectangle 5"/>
          <p:cNvSpPr>
            <a:spLocks noChangeArrowheads="1"/>
          </p:cNvSpPr>
          <p:nvPr/>
        </p:nvSpPr>
        <p:spPr bwMode="auto">
          <a:xfrm>
            <a:off x="838200" y="547688"/>
            <a:ext cx="8054975" cy="968375"/>
          </a:xfrm>
          <a:prstGeom prst="rect">
            <a:avLst/>
          </a:prstGeom>
          <a:noFill/>
          <a:ln w="9525">
            <a:noFill/>
            <a:miter lim="800000"/>
            <a:headEnd/>
            <a:tailEnd/>
          </a:ln>
        </p:spPr>
        <p:txBody>
          <a:bodyPr>
            <a:spAutoFit/>
          </a:bodyPr>
          <a:lstStyle/>
          <a:p>
            <a:pPr>
              <a:lnSpc>
                <a:spcPct val="120000"/>
              </a:lnSpc>
            </a:pPr>
            <a:r>
              <a:rPr kumimoji="1" lang="zh-CN" altLang="en-US" sz="2400" b="1">
                <a:solidFill>
                  <a:srgbClr val="0000FF"/>
                </a:solidFill>
                <a:latin typeface="楷体_GB2312"/>
                <a:ea typeface="楷体_GB2312"/>
                <a:cs typeface="楷体_GB2312"/>
              </a:rPr>
              <a:t>性质</a:t>
            </a:r>
            <a:r>
              <a:rPr kumimoji="1" lang="en-US" altLang="zh-CN" sz="2400" b="1">
                <a:solidFill>
                  <a:srgbClr val="0000FF"/>
                </a:solidFill>
                <a:latin typeface="Times New Roman" pitchFamily="18" charset="0"/>
                <a:ea typeface="楷体_GB2312"/>
                <a:cs typeface="楷体_GB2312"/>
              </a:rPr>
              <a:t>4</a:t>
            </a:r>
            <a:r>
              <a:rPr kumimoji="1" lang="en-US" altLang="zh-CN" sz="2400" b="1">
                <a:solidFill>
                  <a:srgbClr val="0000FF"/>
                </a:solidFill>
                <a:latin typeface="楷体_GB2312"/>
                <a:ea typeface="楷体_GB2312"/>
                <a:cs typeface="楷体_GB2312"/>
              </a:rPr>
              <a:t>  </a:t>
            </a:r>
            <a:r>
              <a:rPr kumimoji="1" lang="zh-CN" altLang="zh-CN" sz="2400" b="1">
                <a:solidFill>
                  <a:srgbClr val="000000"/>
                </a:solidFill>
                <a:latin typeface="楷体_GB2312"/>
                <a:ea typeface="楷体_GB2312"/>
                <a:cs typeface="楷体_GB2312"/>
              </a:rPr>
              <a:t>行列式中如果有两行（列）元素成比例，则此行列式为零．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slide(fromBottom)">
                                      <p:cBhvr>
                                        <p:cTn id="7" dur="500"/>
                                        <p:tgtEl>
                                          <p:spTgt spid="38915"/>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8916"/>
                                        </p:tgtEl>
                                        <p:attrNameLst>
                                          <p:attrName>style.visibility</p:attrName>
                                        </p:attrNameLst>
                                      </p:cBhvr>
                                      <p:to>
                                        <p:strVal val="visible"/>
                                      </p:to>
                                    </p:set>
                                    <p:animEffect transition="in" filter="slide(fromBottom)">
                                      <p:cBhvr>
                                        <p:cTn id="10" dur="500"/>
                                        <p:tgtEl>
                                          <p:spTgt spid="38916"/>
                                        </p:tgtEl>
                                      </p:cBhvr>
                                    </p:animEffect>
                                  </p:childTnLst>
                                </p:cTn>
                              </p:par>
                              <p:par>
                                <p:cTn id="11" presetID="12" presetClass="entr" presetSubtype="4" fill="hold" nodeType="withEffect">
                                  <p:stCondLst>
                                    <p:cond delay="0"/>
                                  </p:stCondLst>
                                  <p:childTnLst>
                                    <p:set>
                                      <p:cBhvr>
                                        <p:cTn id="12" dur="1" fill="hold">
                                          <p:stCondLst>
                                            <p:cond delay="0"/>
                                          </p:stCondLst>
                                        </p:cTn>
                                        <p:tgtEl>
                                          <p:spTgt spid="38914"/>
                                        </p:tgtEl>
                                        <p:attrNameLst>
                                          <p:attrName>style.visibility</p:attrName>
                                        </p:attrNameLst>
                                      </p:cBhvr>
                                      <p:to>
                                        <p:strVal val="visible"/>
                                      </p:to>
                                    </p:set>
                                    <p:animEffect transition="in" filter="slide(fromBottom)">
                                      <p:cBhvr>
                                        <p:cTn id="13" dur="500"/>
                                        <p:tgtEl>
                                          <p:spTgt spid="3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P spid="38916" grpId="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64" name="Rectangle 2"/>
          <p:cNvSpPr>
            <a:spLocks noChangeArrowheads="1"/>
          </p:cNvSpPr>
          <p:nvPr/>
        </p:nvSpPr>
        <p:spPr bwMode="auto">
          <a:xfrm>
            <a:off x="838200" y="547688"/>
            <a:ext cx="8054975" cy="968375"/>
          </a:xfrm>
          <a:prstGeom prst="rect">
            <a:avLst/>
          </a:prstGeom>
          <a:noFill/>
          <a:ln w="9525">
            <a:noFill/>
            <a:miter lim="800000"/>
            <a:headEnd/>
            <a:tailEnd/>
          </a:ln>
        </p:spPr>
        <p:txBody>
          <a:bodyPr>
            <a:spAutoFit/>
          </a:bodyPr>
          <a:lstStyle/>
          <a:p>
            <a:pPr>
              <a:lnSpc>
                <a:spcPct val="120000"/>
              </a:lnSpc>
            </a:pPr>
            <a:r>
              <a:rPr kumimoji="1" lang="zh-CN" altLang="en-US" sz="2400" b="1">
                <a:solidFill>
                  <a:srgbClr val="0000FF"/>
                </a:solidFill>
                <a:latin typeface="楷体_GB2312"/>
                <a:ea typeface="楷体_GB2312"/>
                <a:cs typeface="楷体_GB2312"/>
              </a:rPr>
              <a:t>性质</a:t>
            </a:r>
            <a:r>
              <a:rPr kumimoji="1" lang="en-US" altLang="zh-CN" sz="2400" b="1">
                <a:solidFill>
                  <a:srgbClr val="0000FF"/>
                </a:solidFill>
                <a:latin typeface="Times New Roman" pitchFamily="18" charset="0"/>
                <a:ea typeface="楷体_GB2312"/>
                <a:cs typeface="楷体_GB2312"/>
              </a:rPr>
              <a:t>5</a:t>
            </a:r>
            <a:r>
              <a:rPr kumimoji="1" lang="en-US" altLang="zh-CN" sz="2400" b="1">
                <a:solidFill>
                  <a:srgbClr val="0000FF"/>
                </a:solidFill>
                <a:latin typeface="楷体_GB2312"/>
                <a:ea typeface="楷体_GB2312"/>
                <a:cs typeface="楷体_GB2312"/>
              </a:rPr>
              <a:t>  </a:t>
            </a:r>
            <a:r>
              <a:rPr kumimoji="1" lang="zh-CN" altLang="zh-CN" sz="2400" b="1">
                <a:solidFill>
                  <a:srgbClr val="000000"/>
                </a:solidFill>
                <a:latin typeface="楷体_GB2312"/>
                <a:ea typeface="楷体_GB2312"/>
                <a:cs typeface="楷体_GB2312"/>
              </a:rPr>
              <a:t>若行列式的某一列（行）的元素都是两数之和</a:t>
            </a:r>
            <a:r>
              <a:rPr kumimoji="1" lang="en-US" altLang="zh-CN" sz="2400" b="1">
                <a:solidFill>
                  <a:srgbClr val="000000"/>
                </a:solidFill>
                <a:latin typeface="楷体_GB2312"/>
                <a:ea typeface="楷体_GB2312"/>
                <a:cs typeface="楷体_GB2312"/>
              </a:rPr>
              <a:t>,</a:t>
            </a:r>
          </a:p>
          <a:p>
            <a:pPr>
              <a:lnSpc>
                <a:spcPct val="120000"/>
              </a:lnSpc>
            </a:pPr>
            <a:r>
              <a:rPr kumimoji="1" lang="zh-CN" altLang="en-US" sz="2400" b="1">
                <a:solidFill>
                  <a:srgbClr val="000000"/>
                </a:solidFill>
                <a:latin typeface="楷体_GB2312"/>
                <a:ea typeface="楷体_GB2312"/>
                <a:cs typeface="楷体_GB2312"/>
              </a:rPr>
              <a:t>例如</a:t>
            </a:r>
            <a:r>
              <a:rPr kumimoji="1" lang="zh-CN" altLang="zh-CN" sz="2400" b="1">
                <a:solidFill>
                  <a:srgbClr val="000000"/>
                </a:solidFill>
                <a:latin typeface="楷体_GB2312"/>
                <a:ea typeface="楷体_GB2312"/>
                <a:cs typeface="楷体_GB2312"/>
              </a:rPr>
              <a:t>：</a:t>
            </a:r>
          </a:p>
        </p:txBody>
      </p:sp>
      <p:graphicFrame>
        <p:nvGraphicFramePr>
          <p:cNvPr id="49162" name="Object 10"/>
          <p:cNvGraphicFramePr>
            <a:graphicFrameLocks noChangeAspect="1"/>
          </p:cNvGraphicFramePr>
          <p:nvPr/>
        </p:nvGraphicFramePr>
        <p:xfrm>
          <a:off x="3059113" y="1433513"/>
          <a:ext cx="3068637" cy="1563687"/>
        </p:xfrm>
        <a:graphic>
          <a:graphicData uri="http://schemas.openxmlformats.org/presentationml/2006/ole">
            <mc:AlternateContent xmlns:mc="http://schemas.openxmlformats.org/markup-compatibility/2006">
              <mc:Choice xmlns:v="urn:schemas-microsoft-com:vml" Requires="v">
                <p:oleObj spid="_x0000_s49194" name="Equation" r:id="rId3" imgW="1203936" imgH="563837" progId="">
                  <p:embed/>
                </p:oleObj>
              </mc:Choice>
              <mc:Fallback>
                <p:oleObj name="Equation" r:id="rId3" imgW="1203936" imgH="563837"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433513"/>
                        <a:ext cx="3068637"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5" name="Rectangle 4"/>
          <p:cNvSpPr>
            <a:spLocks noChangeArrowheads="1"/>
          </p:cNvSpPr>
          <p:nvPr/>
        </p:nvSpPr>
        <p:spPr bwMode="auto">
          <a:xfrm>
            <a:off x="838200" y="3738563"/>
            <a:ext cx="49212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则</a:t>
            </a:r>
          </a:p>
        </p:txBody>
      </p:sp>
      <p:graphicFrame>
        <p:nvGraphicFramePr>
          <p:cNvPr id="49163" name="Object 11"/>
          <p:cNvGraphicFramePr>
            <a:graphicFrameLocks noChangeAspect="1"/>
          </p:cNvGraphicFramePr>
          <p:nvPr/>
        </p:nvGraphicFramePr>
        <p:xfrm>
          <a:off x="1454150" y="3233738"/>
          <a:ext cx="4486275" cy="1563687"/>
        </p:xfrm>
        <a:graphic>
          <a:graphicData uri="http://schemas.openxmlformats.org/presentationml/2006/ole">
            <mc:AlternateContent xmlns:mc="http://schemas.openxmlformats.org/markup-compatibility/2006">
              <mc:Choice xmlns:v="urn:schemas-microsoft-com:vml" Requires="v">
                <p:oleObj spid="_x0000_s49195" name="Equation" r:id="rId5" imgW="1760230" imgH="563837" progId="">
                  <p:embed/>
                </p:oleObj>
              </mc:Choice>
              <mc:Fallback>
                <p:oleObj name="Equation" r:id="rId5" imgW="1760230" imgH="563837"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4150" y="3233738"/>
                        <a:ext cx="4486275"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0194" name="Object 18"/>
          <p:cNvGraphicFramePr>
            <a:graphicFrameLocks noChangeAspect="1"/>
          </p:cNvGraphicFramePr>
          <p:nvPr/>
        </p:nvGraphicFramePr>
        <p:xfrm>
          <a:off x="539750" y="1125538"/>
          <a:ext cx="3322638" cy="1562100"/>
        </p:xfrm>
        <a:graphic>
          <a:graphicData uri="http://schemas.openxmlformats.org/presentationml/2006/ole">
            <mc:AlternateContent xmlns:mc="http://schemas.openxmlformats.org/markup-compatibility/2006">
              <mc:Choice xmlns:v="urn:schemas-microsoft-com:vml" Requires="v">
                <p:oleObj spid="_x0000_s50258" name="Equation" r:id="rId3" imgW="1511300" imgH="711200" progId="">
                  <p:embed/>
                </p:oleObj>
              </mc:Choice>
              <mc:Fallback>
                <p:oleObj name="Equation" r:id="rId3" imgW="1511300" imgH="711200"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125538"/>
                        <a:ext cx="3322638" cy="156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3" name="Object 19"/>
          <p:cNvGraphicFramePr>
            <a:graphicFrameLocks noChangeAspect="1"/>
          </p:cNvGraphicFramePr>
          <p:nvPr/>
        </p:nvGraphicFramePr>
        <p:xfrm>
          <a:off x="811213" y="2852738"/>
          <a:ext cx="5113337" cy="809625"/>
        </p:xfrm>
        <a:graphic>
          <a:graphicData uri="http://schemas.openxmlformats.org/presentationml/2006/ole">
            <mc:AlternateContent xmlns:mc="http://schemas.openxmlformats.org/markup-compatibility/2006">
              <mc:Choice xmlns:v="urn:schemas-microsoft-com:vml" Requires="v">
                <p:oleObj spid="_x0000_s50259" name="Equation" r:id="rId5" imgW="2324100" imgH="368300" progId="">
                  <p:embed/>
                </p:oleObj>
              </mc:Choice>
              <mc:Fallback>
                <p:oleObj name="Equation" r:id="rId5" imgW="2324100" imgH="368300"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13" y="2852738"/>
                        <a:ext cx="5113337"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4" name="Object 20"/>
          <p:cNvGraphicFramePr>
            <a:graphicFrameLocks noChangeAspect="1"/>
          </p:cNvGraphicFramePr>
          <p:nvPr/>
        </p:nvGraphicFramePr>
        <p:xfrm>
          <a:off x="825500" y="3860800"/>
          <a:ext cx="7966075" cy="811213"/>
        </p:xfrm>
        <a:graphic>
          <a:graphicData uri="http://schemas.openxmlformats.org/presentationml/2006/ole">
            <mc:AlternateContent xmlns:mc="http://schemas.openxmlformats.org/markup-compatibility/2006">
              <mc:Choice xmlns:v="urn:schemas-microsoft-com:vml" Requires="v">
                <p:oleObj spid="_x0000_s50260" name="Equation" r:id="rId7" imgW="3619500" imgH="368300" progId="">
                  <p:embed/>
                </p:oleObj>
              </mc:Choice>
              <mc:Fallback>
                <p:oleObj name="Equation" r:id="rId7" imgW="3619500" imgH="368300" progId="">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500" y="3860800"/>
                        <a:ext cx="7966075"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5" name="Object 21"/>
          <p:cNvGraphicFramePr>
            <a:graphicFrameLocks noChangeAspect="1"/>
          </p:cNvGraphicFramePr>
          <p:nvPr/>
        </p:nvGraphicFramePr>
        <p:xfrm>
          <a:off x="798513" y="4941888"/>
          <a:ext cx="4527550" cy="1565275"/>
        </p:xfrm>
        <a:graphic>
          <a:graphicData uri="http://schemas.openxmlformats.org/presentationml/2006/ole">
            <mc:AlternateContent xmlns:mc="http://schemas.openxmlformats.org/markup-compatibility/2006">
              <mc:Choice xmlns:v="urn:schemas-microsoft-com:vml" Requires="v">
                <p:oleObj spid="_x0000_s50261" name="Equation" r:id="rId9" imgW="2057400" imgH="711200" progId="">
                  <p:embed/>
                </p:oleObj>
              </mc:Choice>
              <mc:Fallback>
                <p:oleObj name="Equation" r:id="rId9" imgW="2057400" imgH="711200" progId="">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13" y="4941888"/>
                        <a:ext cx="4527550"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98" name="Rectangle 6"/>
          <p:cNvSpPr>
            <a:spLocks noChangeArrowheads="1"/>
          </p:cNvSpPr>
          <p:nvPr/>
        </p:nvSpPr>
        <p:spPr bwMode="auto">
          <a:xfrm>
            <a:off x="838200" y="476250"/>
            <a:ext cx="796925"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验证</a:t>
            </a:r>
          </a:p>
        </p:txBody>
      </p:sp>
      <p:sp>
        <p:nvSpPr>
          <p:cNvPr id="50199" name="Rectangle 7"/>
          <p:cNvSpPr>
            <a:spLocks noChangeArrowheads="1"/>
          </p:cNvSpPr>
          <p:nvPr/>
        </p:nvSpPr>
        <p:spPr bwMode="auto">
          <a:xfrm>
            <a:off x="1855788" y="476250"/>
            <a:ext cx="355600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我们以</a:t>
            </a:r>
            <a:r>
              <a:rPr kumimoji="1" lang="zh-CN" altLang="en-US" sz="2400" b="1">
                <a:solidFill>
                  <a:srgbClr val="000000"/>
                </a:solidFill>
                <a:latin typeface="Times New Roman" pitchFamily="18" charset="0"/>
                <a:ea typeface="楷体_GB2312"/>
                <a:cs typeface="楷体_GB2312"/>
              </a:rPr>
              <a:t>三</a:t>
            </a:r>
            <a:r>
              <a:rPr kumimoji="1" lang="zh-CN" altLang="en-US" sz="2400" b="1">
                <a:solidFill>
                  <a:srgbClr val="000000"/>
                </a:solidFill>
                <a:latin typeface="楷体_GB2312"/>
                <a:ea typeface="楷体_GB2312"/>
                <a:cs typeface="楷体_GB2312"/>
              </a:rPr>
              <a:t>阶行列式为例</a:t>
            </a:r>
            <a:r>
              <a:rPr kumimoji="1" lang="en-US" altLang="zh-CN" sz="2400" b="1">
                <a:solidFill>
                  <a:srgbClr val="000000"/>
                </a:solidFill>
                <a:latin typeface="楷体_GB2312"/>
                <a:ea typeface="楷体_GB2312"/>
                <a:cs typeface="楷体_GB231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wipe(left)">
                                      <p:cBhvr>
                                        <p:cTn id="7" dur="500"/>
                                        <p:tgtEl>
                                          <p:spTgt spid="40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wipe(left)">
                                      <p:cBhvr>
                                        <p:cTn id="12" dur="500"/>
                                        <p:tgtEl>
                                          <p:spTgt spid="409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wipe(left)">
                                      <p:cBhvr>
                                        <p:cTn id="17"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7" name="Rectangle 2"/>
          <p:cNvSpPr>
            <a:spLocks noChangeArrowheads="1"/>
          </p:cNvSpPr>
          <p:nvPr/>
        </p:nvSpPr>
        <p:spPr bwMode="auto">
          <a:xfrm>
            <a:off x="838200" y="547688"/>
            <a:ext cx="8054975" cy="968375"/>
          </a:xfrm>
          <a:prstGeom prst="rect">
            <a:avLst/>
          </a:prstGeom>
          <a:noFill/>
          <a:ln w="9525">
            <a:noFill/>
            <a:miter lim="800000"/>
            <a:headEnd/>
            <a:tailEnd/>
          </a:ln>
        </p:spPr>
        <p:txBody>
          <a:bodyPr>
            <a:spAutoFit/>
          </a:bodyPr>
          <a:lstStyle/>
          <a:p>
            <a:pPr>
              <a:lnSpc>
                <a:spcPct val="120000"/>
              </a:lnSpc>
            </a:pPr>
            <a:r>
              <a:rPr kumimoji="1" lang="zh-CN" altLang="en-US" sz="2400" b="1">
                <a:solidFill>
                  <a:srgbClr val="0000FF"/>
                </a:solidFill>
                <a:latin typeface="楷体_GB2312"/>
                <a:ea typeface="楷体_GB2312"/>
                <a:cs typeface="楷体_GB2312"/>
              </a:rPr>
              <a:t>性质</a:t>
            </a:r>
            <a:r>
              <a:rPr kumimoji="1" lang="en-US" altLang="zh-CN" sz="2400" b="1">
                <a:solidFill>
                  <a:srgbClr val="0000FF"/>
                </a:solidFill>
                <a:latin typeface="Times New Roman" pitchFamily="18" charset="0"/>
                <a:ea typeface="楷体_GB2312"/>
                <a:cs typeface="楷体_GB2312"/>
              </a:rPr>
              <a:t>6</a:t>
            </a:r>
            <a:r>
              <a:rPr kumimoji="1" lang="en-US" altLang="zh-CN" sz="2400" b="1">
                <a:solidFill>
                  <a:srgbClr val="0000FF"/>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把行列式的某一列（行）的各元素乘以同一个倍数然后加到另一列</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行</a:t>
            </a:r>
            <a:r>
              <a:rPr kumimoji="1" lang="en-US" altLang="zh-CN" sz="2400" b="1">
                <a:solidFill>
                  <a:srgbClr val="000000"/>
                </a:solidFill>
                <a:latin typeface="楷体_GB2312"/>
                <a:ea typeface="楷体_GB2312"/>
                <a:cs typeface="楷体_GB2312"/>
              </a:rPr>
              <a:t>)</a:t>
            </a:r>
            <a:r>
              <a:rPr kumimoji="1" lang="zh-CN" altLang="en-US" sz="2400" b="1">
                <a:solidFill>
                  <a:srgbClr val="000000"/>
                </a:solidFill>
                <a:latin typeface="楷体_GB2312"/>
                <a:ea typeface="楷体_GB2312"/>
                <a:cs typeface="楷体_GB2312"/>
              </a:rPr>
              <a:t>对应的元素上去，行列式不变．</a:t>
            </a:r>
            <a:endParaRPr kumimoji="1" lang="zh-CN" altLang="zh-CN" sz="2400" b="1">
              <a:solidFill>
                <a:srgbClr val="000000"/>
              </a:solidFill>
              <a:latin typeface="楷体_GB2312"/>
              <a:ea typeface="楷体_GB2312"/>
              <a:cs typeface="楷体_GB2312"/>
            </a:endParaRPr>
          </a:p>
        </p:txBody>
      </p:sp>
      <p:sp>
        <p:nvSpPr>
          <p:cNvPr id="41987" name="Rectangle 3"/>
          <p:cNvSpPr>
            <a:spLocks noChangeArrowheads="1"/>
          </p:cNvSpPr>
          <p:nvPr/>
        </p:nvSpPr>
        <p:spPr bwMode="auto">
          <a:xfrm>
            <a:off x="838200" y="5419725"/>
            <a:ext cx="49212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则</a:t>
            </a:r>
          </a:p>
        </p:txBody>
      </p:sp>
      <p:graphicFrame>
        <p:nvGraphicFramePr>
          <p:cNvPr id="41988" name="Object 30"/>
          <p:cNvGraphicFramePr>
            <a:graphicFrameLocks noChangeAspect="1"/>
          </p:cNvGraphicFramePr>
          <p:nvPr/>
        </p:nvGraphicFramePr>
        <p:xfrm>
          <a:off x="1206500" y="5472113"/>
          <a:ext cx="1085850" cy="501650"/>
        </p:xfrm>
        <a:graphic>
          <a:graphicData uri="http://schemas.openxmlformats.org/presentationml/2006/ole">
            <mc:AlternateContent xmlns:mc="http://schemas.openxmlformats.org/markup-compatibility/2006">
              <mc:Choice xmlns:v="urn:schemas-microsoft-com:vml" Requires="v">
                <p:oleObj spid="_x0000_s51342" name="Equation" r:id="rId3" imgW="419164" imgH="175349" progId="">
                  <p:embed/>
                </p:oleObj>
              </mc:Choice>
              <mc:Fallback>
                <p:oleObj name="Equation" r:id="rId3" imgW="419164" imgH="175349"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500" y="5472113"/>
                        <a:ext cx="1085850"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89" name="Rectangle 5"/>
          <p:cNvSpPr>
            <a:spLocks noChangeArrowheads="1"/>
          </p:cNvSpPr>
          <p:nvPr/>
        </p:nvSpPr>
        <p:spPr bwMode="auto">
          <a:xfrm>
            <a:off x="838200" y="2565400"/>
            <a:ext cx="796925"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验证</a:t>
            </a:r>
          </a:p>
        </p:txBody>
      </p:sp>
      <p:graphicFrame>
        <p:nvGraphicFramePr>
          <p:cNvPr id="41990" name="Object 31"/>
          <p:cNvGraphicFramePr>
            <a:graphicFrameLocks noChangeAspect="1"/>
          </p:cNvGraphicFramePr>
          <p:nvPr/>
        </p:nvGraphicFramePr>
        <p:xfrm>
          <a:off x="1852613" y="3233738"/>
          <a:ext cx="2552700" cy="1563687"/>
        </p:xfrm>
        <a:graphic>
          <a:graphicData uri="http://schemas.openxmlformats.org/presentationml/2006/ole">
            <mc:AlternateContent xmlns:mc="http://schemas.openxmlformats.org/markup-compatibility/2006">
              <mc:Choice xmlns:v="urn:schemas-microsoft-com:vml" Requires="v">
                <p:oleObj spid="_x0000_s51343" name="Equation" r:id="rId5" imgW="998133" imgH="563837" progId="">
                  <p:embed/>
                </p:oleObj>
              </mc:Choice>
              <mc:Fallback>
                <p:oleObj name="Equation" r:id="rId5" imgW="998133" imgH="563837" progId="">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2613" y="3233738"/>
                        <a:ext cx="2552700"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1" name="Rectangle 7"/>
          <p:cNvSpPr>
            <a:spLocks noChangeArrowheads="1"/>
          </p:cNvSpPr>
          <p:nvPr/>
        </p:nvSpPr>
        <p:spPr bwMode="auto">
          <a:xfrm>
            <a:off x="1855788" y="2565400"/>
            <a:ext cx="4016375"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我们以</a:t>
            </a:r>
            <a:r>
              <a:rPr kumimoji="1" lang="zh-CN" altLang="en-US" sz="2400" b="1">
                <a:solidFill>
                  <a:srgbClr val="000000"/>
                </a:solidFill>
                <a:latin typeface="Times New Roman" pitchFamily="18" charset="0"/>
                <a:ea typeface="楷体_GB2312"/>
                <a:cs typeface="楷体_GB2312"/>
              </a:rPr>
              <a:t>三</a:t>
            </a:r>
            <a:r>
              <a:rPr kumimoji="1" lang="zh-CN" altLang="en-US" sz="2400" b="1">
                <a:solidFill>
                  <a:srgbClr val="000000"/>
                </a:solidFill>
                <a:latin typeface="楷体_GB2312"/>
                <a:ea typeface="楷体_GB2312"/>
                <a:cs typeface="楷体_GB2312"/>
              </a:rPr>
              <a:t>阶行列式为例</a:t>
            </a:r>
            <a:r>
              <a:rPr kumimoji="1" lang="en-US" altLang="zh-CN" sz="2400" b="1">
                <a:solidFill>
                  <a:srgbClr val="000000"/>
                </a:solidFill>
                <a:latin typeface="楷体_GB2312"/>
                <a:ea typeface="楷体_GB2312"/>
                <a:cs typeface="楷体_GB2312"/>
              </a:rPr>
              <a:t>. </a:t>
            </a:r>
            <a:r>
              <a:rPr kumimoji="1" lang="zh-CN" altLang="en-US" sz="2400" b="1">
                <a:solidFill>
                  <a:srgbClr val="000000"/>
                </a:solidFill>
                <a:latin typeface="楷体_GB2312"/>
                <a:ea typeface="楷体_GB2312"/>
                <a:cs typeface="楷体_GB2312"/>
              </a:rPr>
              <a:t>记 </a:t>
            </a:r>
          </a:p>
        </p:txBody>
      </p:sp>
      <p:graphicFrame>
        <p:nvGraphicFramePr>
          <p:cNvPr id="41992" name="Object 32"/>
          <p:cNvGraphicFramePr>
            <a:graphicFrameLocks noChangeAspect="1"/>
          </p:cNvGraphicFramePr>
          <p:nvPr/>
        </p:nvGraphicFramePr>
        <p:xfrm>
          <a:off x="4648200" y="3214688"/>
          <a:ext cx="3635375" cy="1565275"/>
        </p:xfrm>
        <a:graphic>
          <a:graphicData uri="http://schemas.openxmlformats.org/presentationml/2006/ole">
            <mc:AlternateContent xmlns:mc="http://schemas.openxmlformats.org/markup-compatibility/2006">
              <mc:Choice xmlns:v="urn:schemas-microsoft-com:vml" Requires="v">
                <p:oleObj spid="_x0000_s51344" name="Equation" r:id="rId7" imgW="1651000" imgH="711200" progId="">
                  <p:embed/>
                </p:oleObj>
              </mc:Choice>
              <mc:Fallback>
                <p:oleObj name="Equation" r:id="rId7" imgW="1651000" imgH="711200" progId="">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3214688"/>
                        <a:ext cx="3635375"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3" name="Rectangle 9"/>
          <p:cNvSpPr>
            <a:spLocks noChangeArrowheads="1"/>
          </p:cNvSpPr>
          <p:nvPr/>
        </p:nvSpPr>
        <p:spPr bwMode="auto">
          <a:xfrm>
            <a:off x="838200" y="1628775"/>
            <a:ext cx="9542463" cy="457200"/>
          </a:xfrm>
          <a:prstGeom prst="rect">
            <a:avLst/>
          </a:prstGeom>
          <a:noFill/>
          <a:ln w="9525">
            <a:noFill/>
            <a:miter lim="800000"/>
            <a:headEnd/>
            <a:tailEnd/>
          </a:ln>
        </p:spPr>
        <p:txBody>
          <a:bodyPr wrap="none">
            <a:spAutoFit/>
          </a:bodyPr>
          <a:lstStyle/>
          <a:p>
            <a:r>
              <a:rPr kumimoji="1" lang="zh-CN" altLang="en-US" sz="2400" b="1">
                <a:solidFill>
                  <a:srgbClr val="0000FF"/>
                </a:solidFill>
                <a:latin typeface="楷体_GB2312"/>
                <a:ea typeface="楷体_GB2312"/>
                <a:cs typeface="楷体_GB2312"/>
              </a:rPr>
              <a:t>备注：以数  乘第 行（列）加到第 行（列）上，记作            </a:t>
            </a:r>
            <a:r>
              <a:rPr kumimoji="1" lang="en-US" altLang="zh-CN" sz="2400" b="1">
                <a:solidFill>
                  <a:srgbClr val="0000FF"/>
                </a:solidFill>
                <a:latin typeface="楷体_GB2312"/>
                <a:ea typeface="楷体_GB2312"/>
                <a:cs typeface="楷体_GB2312"/>
              </a:rPr>
              <a:t>.</a:t>
            </a:r>
          </a:p>
        </p:txBody>
      </p:sp>
      <p:graphicFrame>
        <p:nvGraphicFramePr>
          <p:cNvPr id="41994" name="Object 33"/>
          <p:cNvGraphicFramePr>
            <a:graphicFrameLocks noChangeAspect="1"/>
          </p:cNvGraphicFramePr>
          <p:nvPr/>
        </p:nvGraphicFramePr>
        <p:xfrm>
          <a:off x="2484438" y="1700213"/>
          <a:ext cx="301625" cy="390525"/>
        </p:xfrm>
        <a:graphic>
          <a:graphicData uri="http://schemas.openxmlformats.org/presentationml/2006/ole">
            <mc:AlternateContent xmlns:mc="http://schemas.openxmlformats.org/markup-compatibility/2006">
              <mc:Choice xmlns:v="urn:schemas-microsoft-com:vml" Requires="v">
                <p:oleObj spid="_x0000_s51345" name="Equation" r:id="rId9" imgW="106681" imgH="137126" progId="">
                  <p:embed/>
                </p:oleObj>
              </mc:Choice>
              <mc:Fallback>
                <p:oleObj name="Equation" r:id="rId9" imgW="106681" imgH="137126" progId="">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4438" y="1700213"/>
                        <a:ext cx="3016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5" name="Object 34"/>
          <p:cNvGraphicFramePr>
            <a:graphicFrameLocks noChangeAspect="1"/>
          </p:cNvGraphicFramePr>
          <p:nvPr/>
        </p:nvGraphicFramePr>
        <p:xfrm>
          <a:off x="5648325" y="1700213"/>
          <a:ext cx="219075" cy="390525"/>
        </p:xfrm>
        <a:graphic>
          <a:graphicData uri="http://schemas.openxmlformats.org/presentationml/2006/ole">
            <mc:AlternateContent xmlns:mc="http://schemas.openxmlformats.org/markup-compatibility/2006">
              <mc:Choice xmlns:v="urn:schemas-microsoft-com:vml" Requires="v">
                <p:oleObj spid="_x0000_s51346" name="Equation" r:id="rId11" imgW="76231" imgH="137126" progId="">
                  <p:embed/>
                </p:oleObj>
              </mc:Choice>
              <mc:Fallback>
                <p:oleObj name="Equation" r:id="rId11" imgW="76231" imgH="137126" progId="">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8325" y="1700213"/>
                        <a:ext cx="21907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6" name="Object 35"/>
          <p:cNvGraphicFramePr>
            <a:graphicFrameLocks noChangeAspect="1"/>
          </p:cNvGraphicFramePr>
          <p:nvPr/>
        </p:nvGraphicFramePr>
        <p:xfrm>
          <a:off x="1808163" y="2047875"/>
          <a:ext cx="2306637" cy="531813"/>
        </p:xfrm>
        <a:graphic>
          <a:graphicData uri="http://schemas.openxmlformats.org/presentationml/2006/ole">
            <mc:AlternateContent xmlns:mc="http://schemas.openxmlformats.org/markup-compatibility/2006">
              <mc:Choice xmlns:v="urn:schemas-microsoft-com:vml" Requires="v">
                <p:oleObj spid="_x0000_s51347" name="Equation" r:id="rId13" imgW="845887" imgH="182907" progId="">
                  <p:embed/>
                </p:oleObj>
              </mc:Choice>
              <mc:Fallback>
                <p:oleObj name="Equation" r:id="rId13" imgW="845887" imgH="182907" progId="">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08163" y="2047875"/>
                        <a:ext cx="2306637"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7" name="Object 36"/>
          <p:cNvGraphicFramePr>
            <a:graphicFrameLocks noChangeAspect="1"/>
          </p:cNvGraphicFramePr>
          <p:nvPr/>
        </p:nvGraphicFramePr>
        <p:xfrm>
          <a:off x="3290888" y="1673225"/>
          <a:ext cx="273050" cy="446088"/>
        </p:xfrm>
        <a:graphic>
          <a:graphicData uri="http://schemas.openxmlformats.org/presentationml/2006/ole">
            <mc:AlternateContent xmlns:mc="http://schemas.openxmlformats.org/markup-compatibility/2006">
              <mc:Choice xmlns:v="urn:schemas-microsoft-com:vml" Requires="v">
                <p:oleObj spid="_x0000_s51348" name="Equation" r:id="rId15" imgW="91348" imgH="152458" progId="">
                  <p:embed/>
                </p:oleObj>
              </mc:Choice>
              <mc:Fallback>
                <p:oleObj name="Equation" r:id="rId15" imgW="91348" imgH="152458" progId="">
                  <p:embed/>
                  <p:pic>
                    <p:nvPicPr>
                      <p:cNvPr id="0" name="Picture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90888" y="1673225"/>
                        <a:ext cx="273050"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996"/>
                                        </p:tgtEl>
                                        <p:attrNameLst>
                                          <p:attrName>style.visibility</p:attrName>
                                        </p:attrNameLst>
                                      </p:cBhvr>
                                      <p:to>
                                        <p:strVal val="visible"/>
                                      </p:to>
                                    </p:set>
                                    <p:animEffect transition="in" filter="blinds(horizontal)">
                                      <p:cBhvr>
                                        <p:cTn id="7" dur="500"/>
                                        <p:tgtEl>
                                          <p:spTgt spid="41996"/>
                                        </p:tgtEl>
                                      </p:cBhvr>
                                    </p:animEffect>
                                  </p:childTnLst>
                                </p:cTn>
                              </p:par>
                              <p:par>
                                <p:cTn id="8" presetID="3" presetClass="entr" presetSubtype="10" fill="hold" nodeType="withEffect">
                                  <p:stCondLst>
                                    <p:cond delay="0"/>
                                  </p:stCondLst>
                                  <p:childTnLst>
                                    <p:set>
                                      <p:cBhvr>
                                        <p:cTn id="9" dur="1" fill="hold">
                                          <p:stCondLst>
                                            <p:cond delay="0"/>
                                          </p:stCondLst>
                                        </p:cTn>
                                        <p:tgtEl>
                                          <p:spTgt spid="41997"/>
                                        </p:tgtEl>
                                        <p:attrNameLst>
                                          <p:attrName>style.visibility</p:attrName>
                                        </p:attrNameLst>
                                      </p:cBhvr>
                                      <p:to>
                                        <p:strVal val="visible"/>
                                      </p:to>
                                    </p:set>
                                    <p:animEffect transition="in" filter="blinds(horizontal)">
                                      <p:cBhvr>
                                        <p:cTn id="10" dur="500"/>
                                        <p:tgtEl>
                                          <p:spTgt spid="41997"/>
                                        </p:tgtEl>
                                      </p:cBhvr>
                                    </p:animEffect>
                                  </p:childTnLst>
                                </p:cTn>
                              </p:par>
                              <p:par>
                                <p:cTn id="11" presetID="3" presetClass="entr" presetSubtype="10" fill="hold" nodeType="withEffect">
                                  <p:stCondLst>
                                    <p:cond delay="0"/>
                                  </p:stCondLst>
                                  <p:childTnLst>
                                    <p:set>
                                      <p:cBhvr>
                                        <p:cTn id="12" dur="1" fill="hold">
                                          <p:stCondLst>
                                            <p:cond delay="0"/>
                                          </p:stCondLst>
                                        </p:cTn>
                                        <p:tgtEl>
                                          <p:spTgt spid="41994"/>
                                        </p:tgtEl>
                                        <p:attrNameLst>
                                          <p:attrName>style.visibility</p:attrName>
                                        </p:attrNameLst>
                                      </p:cBhvr>
                                      <p:to>
                                        <p:strVal val="visible"/>
                                      </p:to>
                                    </p:set>
                                    <p:animEffect transition="in" filter="blinds(horizontal)">
                                      <p:cBhvr>
                                        <p:cTn id="13" dur="500"/>
                                        <p:tgtEl>
                                          <p:spTgt spid="4199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1993"/>
                                        </p:tgtEl>
                                        <p:attrNameLst>
                                          <p:attrName>style.visibility</p:attrName>
                                        </p:attrNameLst>
                                      </p:cBhvr>
                                      <p:to>
                                        <p:strVal val="visible"/>
                                      </p:to>
                                    </p:set>
                                    <p:animEffect transition="in" filter="blinds(horizontal)">
                                      <p:cBhvr>
                                        <p:cTn id="16" dur="500"/>
                                        <p:tgtEl>
                                          <p:spTgt spid="41993"/>
                                        </p:tgtEl>
                                      </p:cBhvr>
                                    </p:animEffect>
                                  </p:childTnLst>
                                </p:cTn>
                              </p:par>
                              <p:par>
                                <p:cTn id="17" presetID="3" presetClass="entr" presetSubtype="10" fill="hold" nodeType="withEffect">
                                  <p:stCondLst>
                                    <p:cond delay="0"/>
                                  </p:stCondLst>
                                  <p:childTnLst>
                                    <p:set>
                                      <p:cBhvr>
                                        <p:cTn id="18" dur="1" fill="hold">
                                          <p:stCondLst>
                                            <p:cond delay="0"/>
                                          </p:stCondLst>
                                        </p:cTn>
                                        <p:tgtEl>
                                          <p:spTgt spid="41995"/>
                                        </p:tgtEl>
                                        <p:attrNameLst>
                                          <p:attrName>style.visibility</p:attrName>
                                        </p:attrNameLst>
                                      </p:cBhvr>
                                      <p:to>
                                        <p:strVal val="visible"/>
                                      </p:to>
                                    </p:set>
                                    <p:animEffect transition="in" filter="blinds(horizontal)">
                                      <p:cBhvr>
                                        <p:cTn id="19" dur="500"/>
                                        <p:tgtEl>
                                          <p:spTgt spid="4199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41991"/>
                                        </p:tgtEl>
                                        <p:attrNameLst>
                                          <p:attrName>style.visibility</p:attrName>
                                        </p:attrNameLst>
                                      </p:cBhvr>
                                      <p:to>
                                        <p:strVal val="visible"/>
                                      </p:to>
                                    </p:set>
                                    <p:animEffect transition="in" filter="checkerboard(across)">
                                      <p:cBhvr>
                                        <p:cTn id="24" dur="500"/>
                                        <p:tgtEl>
                                          <p:spTgt spid="41991"/>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41989"/>
                                        </p:tgtEl>
                                        <p:attrNameLst>
                                          <p:attrName>style.visibility</p:attrName>
                                        </p:attrNameLst>
                                      </p:cBhvr>
                                      <p:to>
                                        <p:strVal val="visible"/>
                                      </p:to>
                                    </p:set>
                                    <p:animEffect transition="in" filter="checkerboard(across)">
                                      <p:cBhvr>
                                        <p:cTn id="27" dur="500"/>
                                        <p:tgtEl>
                                          <p:spTgt spid="41989"/>
                                        </p:tgtEl>
                                      </p:cBhvr>
                                    </p:animEffect>
                                  </p:childTnLst>
                                </p:cTn>
                              </p:par>
                              <p:par>
                                <p:cTn id="28" presetID="5" presetClass="entr" presetSubtype="10" fill="hold" nodeType="withEffect">
                                  <p:stCondLst>
                                    <p:cond delay="0"/>
                                  </p:stCondLst>
                                  <p:childTnLst>
                                    <p:set>
                                      <p:cBhvr>
                                        <p:cTn id="29" dur="1" fill="hold">
                                          <p:stCondLst>
                                            <p:cond delay="0"/>
                                          </p:stCondLst>
                                        </p:cTn>
                                        <p:tgtEl>
                                          <p:spTgt spid="41990"/>
                                        </p:tgtEl>
                                        <p:attrNameLst>
                                          <p:attrName>style.visibility</p:attrName>
                                        </p:attrNameLst>
                                      </p:cBhvr>
                                      <p:to>
                                        <p:strVal val="visible"/>
                                      </p:to>
                                    </p:set>
                                    <p:animEffect transition="in" filter="checkerboard(across)">
                                      <p:cBhvr>
                                        <p:cTn id="30" dur="500"/>
                                        <p:tgtEl>
                                          <p:spTgt spid="41990"/>
                                        </p:tgtEl>
                                      </p:cBhvr>
                                    </p:animEffect>
                                  </p:childTnLst>
                                </p:cTn>
                              </p:par>
                              <p:par>
                                <p:cTn id="31" presetID="5" presetClass="entr" presetSubtype="10" fill="hold" nodeType="withEffect">
                                  <p:stCondLst>
                                    <p:cond delay="0"/>
                                  </p:stCondLst>
                                  <p:childTnLst>
                                    <p:set>
                                      <p:cBhvr>
                                        <p:cTn id="32" dur="1" fill="hold">
                                          <p:stCondLst>
                                            <p:cond delay="0"/>
                                          </p:stCondLst>
                                        </p:cTn>
                                        <p:tgtEl>
                                          <p:spTgt spid="41992"/>
                                        </p:tgtEl>
                                        <p:attrNameLst>
                                          <p:attrName>style.visibility</p:attrName>
                                        </p:attrNameLst>
                                      </p:cBhvr>
                                      <p:to>
                                        <p:strVal val="visible"/>
                                      </p:to>
                                    </p:set>
                                    <p:animEffect transition="in" filter="checkerboard(across)">
                                      <p:cBhvr>
                                        <p:cTn id="33" dur="500"/>
                                        <p:tgtEl>
                                          <p:spTgt spid="4199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6" presetClass="entr" presetSubtype="0" fill="hold" nodeType="clickEffect">
                                  <p:stCondLst>
                                    <p:cond delay="0"/>
                                  </p:stCondLst>
                                  <p:childTnLst>
                                    <p:set>
                                      <p:cBhvr>
                                        <p:cTn id="37" dur="1" fill="hold">
                                          <p:stCondLst>
                                            <p:cond delay="0"/>
                                          </p:stCondLst>
                                        </p:cTn>
                                        <p:tgtEl>
                                          <p:spTgt spid="41988"/>
                                        </p:tgtEl>
                                        <p:attrNameLst>
                                          <p:attrName>style.visibility</p:attrName>
                                        </p:attrNameLst>
                                      </p:cBhvr>
                                      <p:to>
                                        <p:strVal val="visible"/>
                                      </p:to>
                                    </p:set>
                                    <p:animEffect transition="in" filter="wipe(down)">
                                      <p:cBhvr>
                                        <p:cTn id="38" dur="580">
                                          <p:stCondLst>
                                            <p:cond delay="0"/>
                                          </p:stCondLst>
                                        </p:cTn>
                                        <p:tgtEl>
                                          <p:spTgt spid="41988"/>
                                        </p:tgtEl>
                                      </p:cBhvr>
                                    </p:animEffect>
                                    <p:anim calcmode="lin" valueType="num">
                                      <p:cBhvr>
                                        <p:cTn id="39" dur="1822" tmFilter="0,0; 0.14,0.36; 0.43,0.73; 0.71,0.91; 1.0,1.0">
                                          <p:stCondLst>
                                            <p:cond delay="0"/>
                                          </p:stCondLst>
                                        </p:cTn>
                                        <p:tgtEl>
                                          <p:spTgt spid="41988"/>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41988"/>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41988"/>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41988"/>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41988"/>
                                        </p:tgtEl>
                                        <p:attrNameLst>
                                          <p:attrName>ppt_y</p:attrName>
                                        </p:attrNameLst>
                                      </p:cBhvr>
                                      <p:tavLst>
                                        <p:tav tm="0" fmla="#ppt_y-sin(pi*$)/81">
                                          <p:val>
                                            <p:fltVal val="0"/>
                                          </p:val>
                                        </p:tav>
                                        <p:tav tm="100000">
                                          <p:val>
                                            <p:fltVal val="1"/>
                                          </p:val>
                                        </p:tav>
                                      </p:tavLst>
                                    </p:anim>
                                    <p:animScale>
                                      <p:cBhvr>
                                        <p:cTn id="44" dur="26">
                                          <p:stCondLst>
                                            <p:cond delay="650"/>
                                          </p:stCondLst>
                                        </p:cTn>
                                        <p:tgtEl>
                                          <p:spTgt spid="41988"/>
                                        </p:tgtEl>
                                      </p:cBhvr>
                                      <p:to x="100000" y="60000"/>
                                    </p:animScale>
                                    <p:animScale>
                                      <p:cBhvr>
                                        <p:cTn id="45" dur="166" decel="50000">
                                          <p:stCondLst>
                                            <p:cond delay="676"/>
                                          </p:stCondLst>
                                        </p:cTn>
                                        <p:tgtEl>
                                          <p:spTgt spid="41988"/>
                                        </p:tgtEl>
                                      </p:cBhvr>
                                      <p:to x="100000" y="100000"/>
                                    </p:animScale>
                                    <p:animScale>
                                      <p:cBhvr>
                                        <p:cTn id="46" dur="26">
                                          <p:stCondLst>
                                            <p:cond delay="1312"/>
                                          </p:stCondLst>
                                        </p:cTn>
                                        <p:tgtEl>
                                          <p:spTgt spid="41988"/>
                                        </p:tgtEl>
                                      </p:cBhvr>
                                      <p:to x="100000" y="80000"/>
                                    </p:animScale>
                                    <p:animScale>
                                      <p:cBhvr>
                                        <p:cTn id="47" dur="166" decel="50000">
                                          <p:stCondLst>
                                            <p:cond delay="1338"/>
                                          </p:stCondLst>
                                        </p:cTn>
                                        <p:tgtEl>
                                          <p:spTgt spid="41988"/>
                                        </p:tgtEl>
                                      </p:cBhvr>
                                      <p:to x="100000" y="100000"/>
                                    </p:animScale>
                                    <p:animScale>
                                      <p:cBhvr>
                                        <p:cTn id="48" dur="26">
                                          <p:stCondLst>
                                            <p:cond delay="1642"/>
                                          </p:stCondLst>
                                        </p:cTn>
                                        <p:tgtEl>
                                          <p:spTgt spid="41988"/>
                                        </p:tgtEl>
                                      </p:cBhvr>
                                      <p:to x="100000" y="90000"/>
                                    </p:animScale>
                                    <p:animScale>
                                      <p:cBhvr>
                                        <p:cTn id="49" dur="166" decel="50000">
                                          <p:stCondLst>
                                            <p:cond delay="1668"/>
                                          </p:stCondLst>
                                        </p:cTn>
                                        <p:tgtEl>
                                          <p:spTgt spid="41988"/>
                                        </p:tgtEl>
                                      </p:cBhvr>
                                      <p:to x="100000" y="100000"/>
                                    </p:animScale>
                                    <p:animScale>
                                      <p:cBhvr>
                                        <p:cTn id="50" dur="26">
                                          <p:stCondLst>
                                            <p:cond delay="1808"/>
                                          </p:stCondLst>
                                        </p:cTn>
                                        <p:tgtEl>
                                          <p:spTgt spid="41988"/>
                                        </p:tgtEl>
                                      </p:cBhvr>
                                      <p:to x="100000" y="95000"/>
                                    </p:animScale>
                                    <p:animScale>
                                      <p:cBhvr>
                                        <p:cTn id="51" dur="166" decel="50000">
                                          <p:stCondLst>
                                            <p:cond delay="1834"/>
                                          </p:stCondLst>
                                        </p:cTn>
                                        <p:tgtEl>
                                          <p:spTgt spid="41988"/>
                                        </p:tgtEl>
                                      </p:cBhvr>
                                      <p:to x="100000" y="100000"/>
                                    </p:animScale>
                                  </p:childTnLst>
                                </p:cTn>
                              </p:par>
                              <p:par>
                                <p:cTn id="52" presetID="26" presetClass="entr" presetSubtype="0" fill="hold" grpId="0" nodeType="withEffect">
                                  <p:stCondLst>
                                    <p:cond delay="0"/>
                                  </p:stCondLst>
                                  <p:childTnLst>
                                    <p:set>
                                      <p:cBhvr>
                                        <p:cTn id="53" dur="1" fill="hold">
                                          <p:stCondLst>
                                            <p:cond delay="0"/>
                                          </p:stCondLst>
                                        </p:cTn>
                                        <p:tgtEl>
                                          <p:spTgt spid="41987"/>
                                        </p:tgtEl>
                                        <p:attrNameLst>
                                          <p:attrName>style.visibility</p:attrName>
                                        </p:attrNameLst>
                                      </p:cBhvr>
                                      <p:to>
                                        <p:strVal val="visible"/>
                                      </p:to>
                                    </p:set>
                                    <p:animEffect transition="in" filter="wipe(down)">
                                      <p:cBhvr>
                                        <p:cTn id="54" dur="580">
                                          <p:stCondLst>
                                            <p:cond delay="0"/>
                                          </p:stCondLst>
                                        </p:cTn>
                                        <p:tgtEl>
                                          <p:spTgt spid="41987"/>
                                        </p:tgtEl>
                                      </p:cBhvr>
                                    </p:animEffect>
                                    <p:anim calcmode="lin" valueType="num">
                                      <p:cBhvr>
                                        <p:cTn id="55" dur="1822" tmFilter="0,0; 0.14,0.36; 0.43,0.73; 0.71,0.91; 1.0,1.0">
                                          <p:stCondLst>
                                            <p:cond delay="0"/>
                                          </p:stCondLst>
                                        </p:cTn>
                                        <p:tgtEl>
                                          <p:spTgt spid="41987"/>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41987"/>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41987"/>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41987"/>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41987"/>
                                        </p:tgtEl>
                                        <p:attrNameLst>
                                          <p:attrName>ppt_y</p:attrName>
                                        </p:attrNameLst>
                                      </p:cBhvr>
                                      <p:tavLst>
                                        <p:tav tm="0" fmla="#ppt_y-sin(pi*$)/81">
                                          <p:val>
                                            <p:fltVal val="0"/>
                                          </p:val>
                                        </p:tav>
                                        <p:tav tm="100000">
                                          <p:val>
                                            <p:fltVal val="1"/>
                                          </p:val>
                                        </p:tav>
                                      </p:tavLst>
                                    </p:anim>
                                    <p:animScale>
                                      <p:cBhvr>
                                        <p:cTn id="60" dur="26">
                                          <p:stCondLst>
                                            <p:cond delay="650"/>
                                          </p:stCondLst>
                                        </p:cTn>
                                        <p:tgtEl>
                                          <p:spTgt spid="41987"/>
                                        </p:tgtEl>
                                      </p:cBhvr>
                                      <p:to x="100000" y="60000"/>
                                    </p:animScale>
                                    <p:animScale>
                                      <p:cBhvr>
                                        <p:cTn id="61" dur="166" decel="50000">
                                          <p:stCondLst>
                                            <p:cond delay="676"/>
                                          </p:stCondLst>
                                        </p:cTn>
                                        <p:tgtEl>
                                          <p:spTgt spid="41987"/>
                                        </p:tgtEl>
                                      </p:cBhvr>
                                      <p:to x="100000" y="100000"/>
                                    </p:animScale>
                                    <p:animScale>
                                      <p:cBhvr>
                                        <p:cTn id="62" dur="26">
                                          <p:stCondLst>
                                            <p:cond delay="1312"/>
                                          </p:stCondLst>
                                        </p:cTn>
                                        <p:tgtEl>
                                          <p:spTgt spid="41987"/>
                                        </p:tgtEl>
                                      </p:cBhvr>
                                      <p:to x="100000" y="80000"/>
                                    </p:animScale>
                                    <p:animScale>
                                      <p:cBhvr>
                                        <p:cTn id="63" dur="166" decel="50000">
                                          <p:stCondLst>
                                            <p:cond delay="1338"/>
                                          </p:stCondLst>
                                        </p:cTn>
                                        <p:tgtEl>
                                          <p:spTgt spid="41987"/>
                                        </p:tgtEl>
                                      </p:cBhvr>
                                      <p:to x="100000" y="100000"/>
                                    </p:animScale>
                                    <p:animScale>
                                      <p:cBhvr>
                                        <p:cTn id="64" dur="26">
                                          <p:stCondLst>
                                            <p:cond delay="1642"/>
                                          </p:stCondLst>
                                        </p:cTn>
                                        <p:tgtEl>
                                          <p:spTgt spid="41987"/>
                                        </p:tgtEl>
                                      </p:cBhvr>
                                      <p:to x="100000" y="90000"/>
                                    </p:animScale>
                                    <p:animScale>
                                      <p:cBhvr>
                                        <p:cTn id="65" dur="166" decel="50000">
                                          <p:stCondLst>
                                            <p:cond delay="1668"/>
                                          </p:stCondLst>
                                        </p:cTn>
                                        <p:tgtEl>
                                          <p:spTgt spid="41987"/>
                                        </p:tgtEl>
                                      </p:cBhvr>
                                      <p:to x="100000" y="100000"/>
                                    </p:animScale>
                                    <p:animScale>
                                      <p:cBhvr>
                                        <p:cTn id="66" dur="26">
                                          <p:stCondLst>
                                            <p:cond delay="1808"/>
                                          </p:stCondLst>
                                        </p:cTn>
                                        <p:tgtEl>
                                          <p:spTgt spid="41987"/>
                                        </p:tgtEl>
                                      </p:cBhvr>
                                      <p:to x="100000" y="95000"/>
                                    </p:animScale>
                                    <p:animScale>
                                      <p:cBhvr>
                                        <p:cTn id="67" dur="166" decel="50000">
                                          <p:stCondLst>
                                            <p:cond delay="1834"/>
                                          </p:stCondLst>
                                        </p:cTn>
                                        <p:tgtEl>
                                          <p:spTgt spid="4198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41989" grpId="0"/>
      <p:bldP spid="41991" grpId="0"/>
      <p:bldP spid="41993"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1031875" y="4217988"/>
            <a:ext cx="898525" cy="519112"/>
          </a:xfrm>
          <a:prstGeom prst="rect">
            <a:avLst/>
          </a:prstGeom>
          <a:noFill/>
          <a:ln w="9525">
            <a:noFill/>
            <a:miter lim="800000"/>
            <a:headEnd/>
            <a:tailEnd/>
          </a:ln>
        </p:spPr>
        <p:txBody>
          <a:bodyPr wrap="none">
            <a:spAutoFit/>
          </a:bodyPr>
          <a:lstStyle/>
          <a:p>
            <a:r>
              <a:rPr kumimoji="1" lang="zh-CN" altLang="en-US" sz="2800" b="1">
                <a:solidFill>
                  <a:srgbClr val="3333FF"/>
                </a:solidFill>
                <a:latin typeface="Times New Roman" pitchFamily="18" charset="0"/>
                <a:ea typeface="楷体_GB2312"/>
                <a:cs typeface="楷体_GB2312"/>
              </a:rPr>
              <a:t>例１</a:t>
            </a:r>
          </a:p>
        </p:txBody>
      </p:sp>
      <p:graphicFrame>
        <p:nvGraphicFramePr>
          <p:cNvPr id="43011" name="Object 18"/>
          <p:cNvGraphicFramePr>
            <a:graphicFrameLocks noChangeAspect="1"/>
          </p:cNvGraphicFramePr>
          <p:nvPr/>
        </p:nvGraphicFramePr>
        <p:xfrm>
          <a:off x="2139950" y="3281363"/>
          <a:ext cx="4351338" cy="2509837"/>
        </p:xfrm>
        <a:graphic>
          <a:graphicData uri="http://schemas.openxmlformats.org/presentationml/2006/ole">
            <mc:AlternateContent xmlns:mc="http://schemas.openxmlformats.org/markup-compatibility/2006">
              <mc:Choice xmlns:v="urn:schemas-microsoft-com:vml" Requires="v">
                <p:oleObj spid="_x0000_s52306" name="Equation" r:id="rId3" imgW="4470400" imgH="2578100" progId="Equation.3">
                  <p:embed/>
                </p:oleObj>
              </mc:Choice>
              <mc:Fallback>
                <p:oleObj name="Equation" r:id="rId3" imgW="4470400" imgH="2578100" progId="Equation.3">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950" y="3281363"/>
                        <a:ext cx="4351338" cy="2509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47" name="Rectangle 4"/>
          <p:cNvSpPr>
            <a:spLocks noGrp="1" noChangeArrowheads="1"/>
          </p:cNvSpPr>
          <p:nvPr>
            <p:ph type="title"/>
          </p:nvPr>
        </p:nvSpPr>
        <p:spPr>
          <a:xfrm>
            <a:off x="457200" y="112713"/>
            <a:ext cx="8229600" cy="1371600"/>
          </a:xfrm>
        </p:spPr>
        <p:txBody>
          <a:bodyPr/>
          <a:lstStyle/>
          <a:p>
            <a:pPr eaLnBrk="1" hangingPunct="1"/>
            <a:r>
              <a:rPr lang="zh-CN" altLang="en-US" sz="3600" b="1" smtClean="0">
                <a:solidFill>
                  <a:srgbClr val="0000FF"/>
                </a:solidFill>
                <a:ea typeface="楷体_GB2312"/>
                <a:cs typeface="楷体_GB2312"/>
              </a:rPr>
              <a:t>二、应用举例</a:t>
            </a:r>
          </a:p>
        </p:txBody>
      </p:sp>
      <p:sp>
        <p:nvSpPr>
          <p:cNvPr id="52248" name="Text Box 5"/>
          <p:cNvSpPr txBox="1">
            <a:spLocks noChangeArrowheads="1"/>
          </p:cNvSpPr>
          <p:nvPr/>
        </p:nvSpPr>
        <p:spPr bwMode="auto">
          <a:xfrm>
            <a:off x="914400" y="1344613"/>
            <a:ext cx="7696200" cy="1004887"/>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计算行列式常用方法：利用运算　　　把行列式化为</a:t>
            </a:r>
          </a:p>
          <a:p>
            <a:pPr>
              <a:spcBef>
                <a:spcPct val="50000"/>
              </a:spcBef>
            </a:pPr>
            <a:r>
              <a:rPr kumimoji="1" lang="zh-CN" altLang="en-US" sz="2400" b="1">
                <a:solidFill>
                  <a:srgbClr val="000000"/>
                </a:solidFill>
                <a:latin typeface="Times New Roman" pitchFamily="18" charset="0"/>
                <a:ea typeface="楷体_GB2312"/>
                <a:cs typeface="楷体_GB2312"/>
              </a:rPr>
              <a:t>上三角形行列式，从而算得行列式的值．</a:t>
            </a:r>
          </a:p>
        </p:txBody>
      </p:sp>
      <p:graphicFrame>
        <p:nvGraphicFramePr>
          <p:cNvPr id="52243" name="Object 19"/>
          <p:cNvGraphicFramePr>
            <a:graphicFrameLocks noChangeAspect="1"/>
          </p:cNvGraphicFramePr>
          <p:nvPr/>
        </p:nvGraphicFramePr>
        <p:xfrm>
          <a:off x="5300663" y="1387475"/>
          <a:ext cx="1000125" cy="528638"/>
        </p:xfrm>
        <a:graphic>
          <a:graphicData uri="http://schemas.openxmlformats.org/presentationml/2006/ole">
            <mc:AlternateContent xmlns:mc="http://schemas.openxmlformats.org/markup-compatibility/2006">
              <mc:Choice xmlns:v="urn:schemas-microsoft-com:vml" Requires="v">
                <p:oleObj spid="_x0000_s52307" name="Equation" r:id="rId5" imgW="358050" imgH="182907" progId="">
                  <p:embed/>
                </p:oleObj>
              </mc:Choice>
              <mc:Fallback>
                <p:oleObj name="Equation" r:id="rId5" imgW="358050" imgH="182907"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0663" y="1387475"/>
                        <a:ext cx="1000125" cy="52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5" name="Rectangle 7"/>
          <p:cNvSpPr>
            <a:spLocks noChangeArrowheads="1"/>
          </p:cNvSpPr>
          <p:nvPr/>
        </p:nvSpPr>
        <p:spPr bwMode="auto">
          <a:xfrm>
            <a:off x="2895600" y="3276600"/>
            <a:ext cx="3505200" cy="4572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graphicFrame>
        <p:nvGraphicFramePr>
          <p:cNvPr id="43016" name="Object 20"/>
          <p:cNvGraphicFramePr>
            <a:graphicFrameLocks noChangeAspect="1"/>
          </p:cNvGraphicFramePr>
          <p:nvPr/>
        </p:nvGraphicFramePr>
        <p:xfrm>
          <a:off x="6629400" y="3276600"/>
          <a:ext cx="444500" cy="317500"/>
        </p:xfrm>
        <a:graphic>
          <a:graphicData uri="http://schemas.openxmlformats.org/presentationml/2006/ole">
            <mc:AlternateContent xmlns:mc="http://schemas.openxmlformats.org/markup-compatibility/2006">
              <mc:Choice xmlns:v="urn:schemas-microsoft-com:vml" Requires="v">
                <p:oleObj spid="_x0000_s52308" name="Equation" r:id="rId7" imgW="444114" imgH="317225" progId="Equation.3">
                  <p:embed/>
                </p:oleObj>
              </mc:Choice>
              <mc:Fallback>
                <p:oleObj name="Equation" r:id="rId7" imgW="444114" imgH="317225" progId="Equation.3">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3276600"/>
                        <a:ext cx="4445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3017" name="Group 9"/>
          <p:cNvGrpSpPr>
            <a:grpSpLocks/>
          </p:cNvGrpSpPr>
          <p:nvPr/>
        </p:nvGrpSpPr>
        <p:grpSpPr bwMode="auto">
          <a:xfrm>
            <a:off x="6400800" y="3581400"/>
            <a:ext cx="1003300" cy="381000"/>
            <a:chOff x="4032" y="2256"/>
            <a:chExt cx="632" cy="240"/>
          </a:xfrm>
        </p:grpSpPr>
        <p:grpSp>
          <p:nvGrpSpPr>
            <p:cNvPr id="52251" name="Group 10"/>
            <p:cNvGrpSpPr>
              <a:grpSpLocks/>
            </p:cNvGrpSpPr>
            <p:nvPr/>
          </p:nvGrpSpPr>
          <p:grpSpPr bwMode="auto">
            <a:xfrm>
              <a:off x="4032" y="2256"/>
              <a:ext cx="432" cy="240"/>
              <a:chOff x="4032" y="2256"/>
              <a:chExt cx="432" cy="240"/>
            </a:xfrm>
          </p:grpSpPr>
          <p:sp>
            <p:nvSpPr>
              <p:cNvPr id="52252" name="Line 11"/>
              <p:cNvSpPr>
                <a:spLocks noChangeShapeType="1"/>
              </p:cNvSpPr>
              <p:nvPr/>
            </p:nvSpPr>
            <p:spPr bwMode="auto">
              <a:xfrm>
                <a:off x="4032" y="2256"/>
                <a:ext cx="432" cy="0"/>
              </a:xfrm>
              <a:prstGeom prst="line">
                <a:avLst/>
              </a:prstGeom>
              <a:noFill/>
              <a:ln w="28575">
                <a:solidFill>
                  <a:srgbClr val="0000FF"/>
                </a:solidFill>
                <a:round/>
                <a:headEnd/>
                <a:tailEnd/>
              </a:ln>
            </p:spPr>
            <p:txBody>
              <a:bodyPr wrap="none"/>
              <a:lstStyle/>
              <a:p>
                <a:endParaRPr lang="zh-CN" altLang="en-US"/>
              </a:p>
            </p:txBody>
          </p:sp>
          <p:sp>
            <p:nvSpPr>
              <p:cNvPr id="52253" name="Line 12"/>
              <p:cNvSpPr>
                <a:spLocks noChangeShapeType="1"/>
              </p:cNvSpPr>
              <p:nvPr/>
            </p:nvSpPr>
            <p:spPr bwMode="auto">
              <a:xfrm>
                <a:off x="4464" y="2256"/>
                <a:ext cx="0" cy="240"/>
              </a:xfrm>
              <a:prstGeom prst="line">
                <a:avLst/>
              </a:prstGeom>
              <a:noFill/>
              <a:ln w="28575">
                <a:solidFill>
                  <a:srgbClr val="0000FF"/>
                </a:solidFill>
                <a:round/>
                <a:headEnd/>
                <a:tailEnd/>
              </a:ln>
            </p:spPr>
            <p:txBody>
              <a:bodyPr wrap="none"/>
              <a:lstStyle/>
              <a:p>
                <a:endParaRPr lang="zh-CN" altLang="en-US"/>
              </a:p>
            </p:txBody>
          </p:sp>
          <p:sp>
            <p:nvSpPr>
              <p:cNvPr id="52254" name="Line 13"/>
              <p:cNvSpPr>
                <a:spLocks noChangeShapeType="1"/>
              </p:cNvSpPr>
              <p:nvPr/>
            </p:nvSpPr>
            <p:spPr bwMode="auto">
              <a:xfrm flipH="1">
                <a:off x="4128" y="2496"/>
                <a:ext cx="336" cy="0"/>
              </a:xfrm>
              <a:prstGeom prst="line">
                <a:avLst/>
              </a:prstGeom>
              <a:noFill/>
              <a:ln w="28575">
                <a:solidFill>
                  <a:srgbClr val="0000FF"/>
                </a:solidFill>
                <a:round/>
                <a:headEnd/>
                <a:tailEnd type="triangle" w="med" len="med"/>
              </a:ln>
            </p:spPr>
            <p:txBody>
              <a:bodyPr wrap="none"/>
              <a:lstStyle/>
              <a:p>
                <a:endParaRPr lang="zh-CN" altLang="en-US"/>
              </a:p>
            </p:txBody>
          </p:sp>
        </p:grpSp>
        <p:graphicFrame>
          <p:nvGraphicFramePr>
            <p:cNvPr id="52245" name="Object 21"/>
            <p:cNvGraphicFramePr>
              <a:graphicFrameLocks noChangeAspect="1"/>
            </p:cNvGraphicFramePr>
            <p:nvPr/>
          </p:nvGraphicFramePr>
          <p:xfrm>
            <a:off x="4464" y="2256"/>
            <a:ext cx="200" cy="200"/>
          </p:xfrm>
          <a:graphic>
            <a:graphicData uri="http://schemas.openxmlformats.org/presentationml/2006/ole">
              <mc:AlternateContent xmlns:mc="http://schemas.openxmlformats.org/markup-compatibility/2006">
                <mc:Choice xmlns:v="urn:schemas-microsoft-com:vml" Requires="v">
                  <p:oleObj spid="_x0000_s52309" name="Equation" r:id="rId9" imgW="317225" imgH="317225" progId="Equation.3">
                    <p:embed/>
                  </p:oleObj>
                </mc:Choice>
                <mc:Fallback>
                  <p:oleObj name="Equation" r:id="rId9" imgW="317225" imgH="317225" progId="Equation.3">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4" y="2256"/>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3010"/>
                                        </p:tgtEl>
                                        <p:attrNameLst>
                                          <p:attrName>style.visibility</p:attrName>
                                        </p:attrNameLst>
                                      </p:cBhvr>
                                      <p:to>
                                        <p:strVal val="visible"/>
                                      </p:to>
                                    </p:set>
                                    <p:animEffect transition="in" filter="wipe(left)">
                                      <p:cBhvr>
                                        <p:cTn id="7" dur="75"/>
                                        <p:tgtEl>
                                          <p:spTgt spid="430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011"/>
                                        </p:tgtEl>
                                        <p:attrNameLst>
                                          <p:attrName>style.visibility</p:attrName>
                                        </p:attrNameLst>
                                      </p:cBhvr>
                                      <p:to>
                                        <p:strVal val="visible"/>
                                      </p:to>
                                    </p:set>
                                    <p:animEffect transition="in" filter="wipe(left)">
                                      <p:cBhvr>
                                        <p:cTn id="12" dur="500"/>
                                        <p:tgtEl>
                                          <p:spTgt spid="430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015"/>
                                        </p:tgtEl>
                                        <p:attrNameLst>
                                          <p:attrName>style.visibility</p:attrName>
                                        </p:attrNameLst>
                                      </p:cBhvr>
                                      <p:to>
                                        <p:strVal val="visible"/>
                                      </p:to>
                                    </p:set>
                                    <p:animEffect transition="in" filter="dissolve">
                                      <p:cBhvr>
                                        <p:cTn id="17" dur="500"/>
                                        <p:tgtEl>
                                          <p:spTgt spid="430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3016"/>
                                        </p:tgtEl>
                                        <p:attrNameLst>
                                          <p:attrName>style.visibility</p:attrName>
                                        </p:attrNameLst>
                                      </p:cBhvr>
                                      <p:to>
                                        <p:strVal val="visible"/>
                                      </p:to>
                                    </p:set>
                                    <p:animEffect transition="in" filter="wipe(left)">
                                      <p:cBhvr>
                                        <p:cTn id="22" dur="500"/>
                                        <p:tgtEl>
                                          <p:spTgt spid="430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43017"/>
                                        </p:tgtEl>
                                        <p:attrNameLst>
                                          <p:attrName>style.visibility</p:attrName>
                                        </p:attrNameLst>
                                      </p:cBhvr>
                                      <p:to>
                                        <p:strVal val="visible"/>
                                      </p:to>
                                    </p:set>
                                    <p:animEffect transition="in" filter="wipe(right)">
                                      <p:cBhvr>
                                        <p:cTn id="27" dur="5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utoUpdateAnimBg="0"/>
      <p:bldP spid="43015"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4034" name="Object 18"/>
          <p:cNvGraphicFramePr>
            <a:graphicFrameLocks noChangeAspect="1"/>
          </p:cNvGraphicFramePr>
          <p:nvPr/>
        </p:nvGraphicFramePr>
        <p:xfrm>
          <a:off x="2057400" y="990600"/>
          <a:ext cx="4351338" cy="2509838"/>
        </p:xfrm>
        <a:graphic>
          <a:graphicData uri="http://schemas.openxmlformats.org/presentationml/2006/ole">
            <mc:AlternateContent xmlns:mc="http://schemas.openxmlformats.org/markup-compatibility/2006">
              <mc:Choice xmlns:v="urn:schemas-microsoft-com:vml" Requires="v">
                <p:oleObj spid="_x0000_s53330" name="Equation" r:id="rId3" imgW="4470400" imgH="2578100" progId="Equation.3">
                  <p:embed/>
                </p:oleObj>
              </mc:Choice>
              <mc:Fallback>
                <p:oleObj name="Equation" r:id="rId3" imgW="4470400" imgH="2578100" progId="Equation.3">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990600"/>
                        <a:ext cx="4351338" cy="250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35" name="Rectangle 3"/>
          <p:cNvSpPr>
            <a:spLocks noChangeArrowheads="1"/>
          </p:cNvSpPr>
          <p:nvPr/>
        </p:nvSpPr>
        <p:spPr bwMode="auto">
          <a:xfrm>
            <a:off x="2813050" y="985838"/>
            <a:ext cx="3505200" cy="4572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graphicFrame>
        <p:nvGraphicFramePr>
          <p:cNvPr id="44036" name="Object 19"/>
          <p:cNvGraphicFramePr>
            <a:graphicFrameLocks noChangeAspect="1"/>
          </p:cNvGraphicFramePr>
          <p:nvPr/>
        </p:nvGraphicFramePr>
        <p:xfrm>
          <a:off x="6546850" y="985838"/>
          <a:ext cx="444500" cy="317500"/>
        </p:xfrm>
        <a:graphic>
          <a:graphicData uri="http://schemas.openxmlformats.org/presentationml/2006/ole">
            <mc:AlternateContent xmlns:mc="http://schemas.openxmlformats.org/markup-compatibility/2006">
              <mc:Choice xmlns:v="urn:schemas-microsoft-com:vml" Requires="v">
                <p:oleObj spid="_x0000_s53331" name="Equation" r:id="rId5" imgW="444114" imgH="317225" progId="Equation.3">
                  <p:embed/>
                </p:oleObj>
              </mc:Choice>
              <mc:Fallback>
                <p:oleObj name="Equation" r:id="rId5" imgW="444114" imgH="317225" progId="Equation.3">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6850" y="985838"/>
                        <a:ext cx="4445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4037" name="Group 5"/>
          <p:cNvGrpSpPr>
            <a:grpSpLocks/>
          </p:cNvGrpSpPr>
          <p:nvPr/>
        </p:nvGrpSpPr>
        <p:grpSpPr bwMode="auto">
          <a:xfrm>
            <a:off x="6318250" y="1290638"/>
            <a:ext cx="1003300" cy="381000"/>
            <a:chOff x="4032" y="2256"/>
            <a:chExt cx="632" cy="240"/>
          </a:xfrm>
        </p:grpSpPr>
        <p:grpSp>
          <p:nvGrpSpPr>
            <p:cNvPr id="53277" name="Group 6"/>
            <p:cNvGrpSpPr>
              <a:grpSpLocks/>
            </p:cNvGrpSpPr>
            <p:nvPr/>
          </p:nvGrpSpPr>
          <p:grpSpPr bwMode="auto">
            <a:xfrm>
              <a:off x="4032" y="2256"/>
              <a:ext cx="432" cy="240"/>
              <a:chOff x="4032" y="2256"/>
              <a:chExt cx="432" cy="240"/>
            </a:xfrm>
          </p:grpSpPr>
          <p:sp>
            <p:nvSpPr>
              <p:cNvPr id="53278" name="Line 7"/>
              <p:cNvSpPr>
                <a:spLocks noChangeShapeType="1"/>
              </p:cNvSpPr>
              <p:nvPr/>
            </p:nvSpPr>
            <p:spPr bwMode="auto">
              <a:xfrm>
                <a:off x="4032" y="2256"/>
                <a:ext cx="432" cy="0"/>
              </a:xfrm>
              <a:prstGeom prst="line">
                <a:avLst/>
              </a:prstGeom>
              <a:noFill/>
              <a:ln w="28575">
                <a:solidFill>
                  <a:srgbClr val="0000FF"/>
                </a:solidFill>
                <a:round/>
                <a:headEnd/>
                <a:tailEnd/>
              </a:ln>
            </p:spPr>
            <p:txBody>
              <a:bodyPr wrap="none"/>
              <a:lstStyle/>
              <a:p>
                <a:endParaRPr lang="zh-CN" altLang="en-US"/>
              </a:p>
            </p:txBody>
          </p:sp>
          <p:sp>
            <p:nvSpPr>
              <p:cNvPr id="53279" name="Line 8"/>
              <p:cNvSpPr>
                <a:spLocks noChangeShapeType="1"/>
              </p:cNvSpPr>
              <p:nvPr/>
            </p:nvSpPr>
            <p:spPr bwMode="auto">
              <a:xfrm>
                <a:off x="4464" y="2256"/>
                <a:ext cx="0" cy="240"/>
              </a:xfrm>
              <a:prstGeom prst="line">
                <a:avLst/>
              </a:prstGeom>
              <a:noFill/>
              <a:ln w="28575">
                <a:solidFill>
                  <a:srgbClr val="0000FF"/>
                </a:solidFill>
                <a:round/>
                <a:headEnd/>
                <a:tailEnd/>
              </a:ln>
            </p:spPr>
            <p:txBody>
              <a:bodyPr wrap="none"/>
              <a:lstStyle/>
              <a:p>
                <a:endParaRPr lang="zh-CN" altLang="en-US"/>
              </a:p>
            </p:txBody>
          </p:sp>
          <p:sp>
            <p:nvSpPr>
              <p:cNvPr id="53280" name="Line 9"/>
              <p:cNvSpPr>
                <a:spLocks noChangeShapeType="1"/>
              </p:cNvSpPr>
              <p:nvPr/>
            </p:nvSpPr>
            <p:spPr bwMode="auto">
              <a:xfrm flipH="1">
                <a:off x="4128" y="2496"/>
                <a:ext cx="336" cy="0"/>
              </a:xfrm>
              <a:prstGeom prst="line">
                <a:avLst/>
              </a:prstGeom>
              <a:noFill/>
              <a:ln w="28575">
                <a:solidFill>
                  <a:srgbClr val="0000FF"/>
                </a:solidFill>
                <a:round/>
                <a:headEnd/>
                <a:tailEnd type="triangle" w="med" len="med"/>
              </a:ln>
            </p:spPr>
            <p:txBody>
              <a:bodyPr wrap="none"/>
              <a:lstStyle/>
              <a:p>
                <a:endParaRPr lang="zh-CN" altLang="en-US"/>
              </a:p>
            </p:txBody>
          </p:sp>
        </p:grpSp>
        <p:graphicFrame>
          <p:nvGraphicFramePr>
            <p:cNvPr id="53268" name="Object 20"/>
            <p:cNvGraphicFramePr>
              <a:graphicFrameLocks noChangeAspect="1"/>
            </p:cNvGraphicFramePr>
            <p:nvPr/>
          </p:nvGraphicFramePr>
          <p:xfrm>
            <a:off x="4464" y="2256"/>
            <a:ext cx="200" cy="200"/>
          </p:xfrm>
          <a:graphic>
            <a:graphicData uri="http://schemas.openxmlformats.org/presentationml/2006/ole">
              <mc:AlternateContent xmlns:mc="http://schemas.openxmlformats.org/markup-compatibility/2006">
                <mc:Choice xmlns:v="urn:schemas-microsoft-com:vml" Requires="v">
                  <p:oleObj spid="_x0000_s53332" name="Equation" r:id="rId7" imgW="317225" imgH="317225" progId="Equation.3">
                    <p:embed/>
                  </p:oleObj>
                </mc:Choice>
                <mc:Fallback>
                  <p:oleObj name="Equation" r:id="rId7" imgW="317225" imgH="317225" progId="Equation.3">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4" y="2256"/>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3272" name="Rectangle 11"/>
          <p:cNvSpPr>
            <a:spLocks noChangeArrowheads="1"/>
          </p:cNvSpPr>
          <p:nvPr/>
        </p:nvSpPr>
        <p:spPr bwMode="auto">
          <a:xfrm>
            <a:off x="1143000" y="1905000"/>
            <a:ext cx="542925" cy="519113"/>
          </a:xfrm>
          <a:prstGeom prst="rect">
            <a:avLst/>
          </a:prstGeom>
          <a:noFill/>
          <a:ln w="9525">
            <a:noFill/>
            <a:miter lim="800000"/>
            <a:headEnd/>
            <a:tailEnd/>
          </a:ln>
        </p:spPr>
        <p:txBody>
          <a:bodyPr wrap="none">
            <a:spAutoFit/>
          </a:bodyPr>
          <a:lstStyle/>
          <a:p>
            <a:r>
              <a:rPr kumimoji="1" lang="zh-CN" altLang="en-US" sz="2800" b="1">
                <a:solidFill>
                  <a:srgbClr val="3333FF"/>
                </a:solidFill>
                <a:latin typeface="Times New Roman" pitchFamily="18" charset="0"/>
                <a:ea typeface="楷体_GB2312"/>
                <a:cs typeface="楷体_GB2312"/>
              </a:rPr>
              <a:t>解</a:t>
            </a:r>
          </a:p>
        </p:txBody>
      </p:sp>
      <p:grpSp>
        <p:nvGrpSpPr>
          <p:cNvPr id="44044" name="Group 12"/>
          <p:cNvGrpSpPr>
            <a:grpSpLocks/>
          </p:cNvGrpSpPr>
          <p:nvPr/>
        </p:nvGrpSpPr>
        <p:grpSpPr bwMode="auto">
          <a:xfrm>
            <a:off x="1600200" y="3581400"/>
            <a:ext cx="4603750" cy="2514600"/>
            <a:chOff x="1008" y="2256"/>
            <a:chExt cx="2900" cy="1584"/>
          </a:xfrm>
        </p:grpSpPr>
        <p:graphicFrame>
          <p:nvGraphicFramePr>
            <p:cNvPr id="53269" name="Object 21"/>
            <p:cNvGraphicFramePr>
              <a:graphicFrameLocks noChangeAspect="1"/>
            </p:cNvGraphicFramePr>
            <p:nvPr/>
          </p:nvGraphicFramePr>
          <p:xfrm>
            <a:off x="1056" y="2256"/>
            <a:ext cx="2852" cy="1584"/>
          </p:xfrm>
          <a:graphic>
            <a:graphicData uri="http://schemas.openxmlformats.org/presentationml/2006/ole">
              <mc:AlternateContent xmlns:mc="http://schemas.openxmlformats.org/markup-compatibility/2006">
                <mc:Choice xmlns:v="urn:schemas-microsoft-com:vml" Requires="v">
                  <p:oleObj spid="_x0000_s53333" name="Equation" r:id="rId9" imgW="4610100" imgH="2578100" progId="Equation.3">
                    <p:embed/>
                  </p:oleObj>
                </mc:Choice>
                <mc:Fallback>
                  <p:oleObj name="Equation" r:id="rId9" imgW="4610100" imgH="2578100" progId="Equation.3">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6" y="2256"/>
                          <a:ext cx="2852" cy="15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3274" name="Group 14"/>
            <p:cNvGrpSpPr>
              <a:grpSpLocks/>
            </p:cNvGrpSpPr>
            <p:nvPr/>
          </p:nvGrpSpPr>
          <p:grpSpPr bwMode="auto">
            <a:xfrm>
              <a:off x="1008" y="3168"/>
              <a:ext cx="655" cy="61"/>
              <a:chOff x="1440" y="3216"/>
              <a:chExt cx="816" cy="48"/>
            </a:xfrm>
          </p:grpSpPr>
          <p:sp>
            <p:nvSpPr>
              <p:cNvPr id="53275" name="Line 15"/>
              <p:cNvSpPr>
                <a:spLocks noChangeShapeType="1"/>
              </p:cNvSpPr>
              <p:nvPr/>
            </p:nvSpPr>
            <p:spPr bwMode="auto">
              <a:xfrm>
                <a:off x="1440" y="3216"/>
                <a:ext cx="816" cy="0"/>
              </a:xfrm>
              <a:prstGeom prst="line">
                <a:avLst/>
              </a:prstGeom>
              <a:noFill/>
              <a:ln w="9525">
                <a:solidFill>
                  <a:schemeClr val="tx2"/>
                </a:solidFill>
                <a:round/>
                <a:headEnd/>
                <a:tailEnd/>
              </a:ln>
            </p:spPr>
            <p:txBody>
              <a:bodyPr/>
              <a:lstStyle/>
              <a:p>
                <a:endParaRPr lang="zh-CN" altLang="en-US"/>
              </a:p>
            </p:txBody>
          </p:sp>
          <p:sp>
            <p:nvSpPr>
              <p:cNvPr id="53276" name="Line 16"/>
              <p:cNvSpPr>
                <a:spLocks noChangeShapeType="1"/>
              </p:cNvSpPr>
              <p:nvPr/>
            </p:nvSpPr>
            <p:spPr bwMode="auto">
              <a:xfrm>
                <a:off x="1440" y="3264"/>
                <a:ext cx="816" cy="0"/>
              </a:xfrm>
              <a:prstGeom prst="line">
                <a:avLst/>
              </a:prstGeom>
              <a:noFill/>
              <a:ln w="9525">
                <a:solidFill>
                  <a:schemeClr val="tx2"/>
                </a:solidFill>
                <a:round/>
                <a:headEnd/>
                <a:tailEnd/>
              </a:ln>
            </p:spPr>
            <p:txBody>
              <a:bodyPr/>
              <a:lstStyle/>
              <a:p>
                <a:endParaRPr lang="zh-CN" altLang="en-US"/>
              </a:p>
            </p:txBody>
          </p:sp>
        </p:gr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wipe(left)">
                                      <p:cBhvr>
                                        <p:cTn id="7" dur="500"/>
                                        <p:tgtEl>
                                          <p:spTgt spid="44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035"/>
                                        </p:tgtEl>
                                        <p:attrNameLst>
                                          <p:attrName>style.visibility</p:attrName>
                                        </p:attrNameLst>
                                      </p:cBhvr>
                                      <p:to>
                                        <p:strVal val="visible"/>
                                      </p:to>
                                    </p:set>
                                    <p:animEffect transition="in" filter="dissolve">
                                      <p:cBhvr>
                                        <p:cTn id="12" dur="500"/>
                                        <p:tgtEl>
                                          <p:spTgt spid="44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4036"/>
                                        </p:tgtEl>
                                        <p:attrNameLst>
                                          <p:attrName>style.visibility</p:attrName>
                                        </p:attrNameLst>
                                      </p:cBhvr>
                                      <p:to>
                                        <p:strVal val="visible"/>
                                      </p:to>
                                    </p:set>
                                    <p:animEffect transition="in" filter="wipe(left)">
                                      <p:cBhvr>
                                        <p:cTn id="17" dur="500"/>
                                        <p:tgtEl>
                                          <p:spTgt spid="440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44037"/>
                                        </p:tgtEl>
                                        <p:attrNameLst>
                                          <p:attrName>style.visibility</p:attrName>
                                        </p:attrNameLst>
                                      </p:cBhvr>
                                      <p:to>
                                        <p:strVal val="visible"/>
                                      </p:to>
                                    </p:set>
                                    <p:animEffect transition="in" filter="wipe(right)">
                                      <p:cBhvr>
                                        <p:cTn id="22" dur="500"/>
                                        <p:tgtEl>
                                          <p:spTgt spid="440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4044"/>
                                        </p:tgtEl>
                                        <p:attrNameLst>
                                          <p:attrName>style.visibility</p:attrName>
                                        </p:attrNameLst>
                                      </p:cBhvr>
                                      <p:to>
                                        <p:strVal val="visible"/>
                                      </p:to>
                                    </p:set>
                                    <p:animEffect transition="in" filter="wipe(left)">
                                      <p:cBhvr>
                                        <p:cTn id="27" dur="500"/>
                                        <p:tgtEl>
                                          <p:spTgt spid="44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5058" name="Object 38"/>
          <p:cNvGraphicFramePr>
            <a:graphicFrameLocks noChangeAspect="1"/>
          </p:cNvGraphicFramePr>
          <p:nvPr/>
        </p:nvGraphicFramePr>
        <p:xfrm>
          <a:off x="3048000" y="3581400"/>
          <a:ext cx="3435350" cy="2527300"/>
        </p:xfrm>
        <a:graphic>
          <a:graphicData uri="http://schemas.openxmlformats.org/presentationml/2006/ole">
            <mc:AlternateContent xmlns:mc="http://schemas.openxmlformats.org/markup-compatibility/2006">
              <mc:Choice xmlns:v="urn:schemas-microsoft-com:vml" Requires="v">
                <p:oleObj spid="_x0000_s54454" name="Equation" r:id="rId3" imgW="3632200" imgH="2578100" progId="Equation.3">
                  <p:embed/>
                </p:oleObj>
              </mc:Choice>
              <mc:Fallback>
                <p:oleObj name="Equation" r:id="rId3" imgW="3632200" imgH="2578100" progId="Equation.3">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3581400"/>
                        <a:ext cx="3435350" cy="252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5059" name="Group 3"/>
          <p:cNvGrpSpPr>
            <a:grpSpLocks/>
          </p:cNvGrpSpPr>
          <p:nvPr/>
        </p:nvGrpSpPr>
        <p:grpSpPr bwMode="auto">
          <a:xfrm>
            <a:off x="1295400" y="4953000"/>
            <a:ext cx="1039813" cy="96838"/>
            <a:chOff x="1440" y="3216"/>
            <a:chExt cx="816" cy="48"/>
          </a:xfrm>
        </p:grpSpPr>
        <p:sp>
          <p:nvSpPr>
            <p:cNvPr id="54340" name="Line 4"/>
            <p:cNvSpPr>
              <a:spLocks noChangeShapeType="1"/>
            </p:cNvSpPr>
            <p:nvPr/>
          </p:nvSpPr>
          <p:spPr bwMode="auto">
            <a:xfrm>
              <a:off x="1440" y="3216"/>
              <a:ext cx="816" cy="0"/>
            </a:xfrm>
            <a:prstGeom prst="line">
              <a:avLst/>
            </a:prstGeom>
            <a:noFill/>
            <a:ln w="9525">
              <a:solidFill>
                <a:schemeClr val="tx2"/>
              </a:solidFill>
              <a:round/>
              <a:headEnd/>
              <a:tailEnd/>
            </a:ln>
          </p:spPr>
          <p:txBody>
            <a:bodyPr/>
            <a:lstStyle/>
            <a:p>
              <a:endParaRPr lang="zh-CN" altLang="en-US"/>
            </a:p>
          </p:txBody>
        </p:sp>
        <p:sp>
          <p:nvSpPr>
            <p:cNvPr id="54341" name="Line 5"/>
            <p:cNvSpPr>
              <a:spLocks noChangeShapeType="1"/>
            </p:cNvSpPr>
            <p:nvPr/>
          </p:nvSpPr>
          <p:spPr bwMode="auto">
            <a:xfrm>
              <a:off x="1440" y="3264"/>
              <a:ext cx="816" cy="0"/>
            </a:xfrm>
            <a:prstGeom prst="line">
              <a:avLst/>
            </a:prstGeom>
            <a:noFill/>
            <a:ln w="9525">
              <a:solidFill>
                <a:schemeClr val="tx2"/>
              </a:solidFill>
              <a:round/>
              <a:headEnd/>
              <a:tailEnd/>
            </a:ln>
          </p:spPr>
          <p:txBody>
            <a:bodyPr/>
            <a:lstStyle/>
            <a:p>
              <a:endParaRPr lang="zh-CN" altLang="en-US"/>
            </a:p>
          </p:txBody>
        </p:sp>
      </p:grpSp>
      <p:graphicFrame>
        <p:nvGraphicFramePr>
          <p:cNvPr id="54311" name="Object 39"/>
          <p:cNvGraphicFramePr>
            <a:graphicFrameLocks noChangeAspect="1"/>
          </p:cNvGraphicFramePr>
          <p:nvPr/>
        </p:nvGraphicFramePr>
        <p:xfrm>
          <a:off x="2070100" y="762000"/>
          <a:ext cx="4527550" cy="2500313"/>
        </p:xfrm>
        <a:graphic>
          <a:graphicData uri="http://schemas.openxmlformats.org/presentationml/2006/ole">
            <mc:AlternateContent xmlns:mc="http://schemas.openxmlformats.org/markup-compatibility/2006">
              <mc:Choice xmlns:v="urn:schemas-microsoft-com:vml" Requires="v">
                <p:oleObj spid="_x0000_s54455" name="Equation" r:id="rId5" imgW="4610100" imgH="2578100" progId="Equation.3">
                  <p:embed/>
                </p:oleObj>
              </mc:Choice>
              <mc:Fallback>
                <p:oleObj name="Equation" r:id="rId5" imgW="4610100" imgH="2578100" progId="Equation.3">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0100" y="762000"/>
                        <a:ext cx="4527550" cy="2500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4320" name="Group 7"/>
          <p:cNvGrpSpPr>
            <a:grpSpLocks/>
          </p:cNvGrpSpPr>
          <p:nvPr/>
        </p:nvGrpSpPr>
        <p:grpSpPr bwMode="auto">
          <a:xfrm>
            <a:off x="2070100" y="2362200"/>
            <a:ext cx="1039813" cy="96838"/>
            <a:chOff x="1440" y="3216"/>
            <a:chExt cx="816" cy="48"/>
          </a:xfrm>
        </p:grpSpPr>
        <p:sp>
          <p:nvSpPr>
            <p:cNvPr id="54338" name="Line 8"/>
            <p:cNvSpPr>
              <a:spLocks noChangeShapeType="1"/>
            </p:cNvSpPr>
            <p:nvPr/>
          </p:nvSpPr>
          <p:spPr bwMode="auto">
            <a:xfrm>
              <a:off x="1440" y="3216"/>
              <a:ext cx="816" cy="0"/>
            </a:xfrm>
            <a:prstGeom prst="line">
              <a:avLst/>
            </a:prstGeom>
            <a:noFill/>
            <a:ln w="9525">
              <a:solidFill>
                <a:schemeClr val="tx2"/>
              </a:solidFill>
              <a:round/>
              <a:headEnd/>
              <a:tailEnd/>
            </a:ln>
          </p:spPr>
          <p:txBody>
            <a:bodyPr/>
            <a:lstStyle/>
            <a:p>
              <a:endParaRPr lang="zh-CN" altLang="en-US"/>
            </a:p>
          </p:txBody>
        </p:sp>
        <p:sp>
          <p:nvSpPr>
            <p:cNvPr id="54339" name="Line 9"/>
            <p:cNvSpPr>
              <a:spLocks noChangeShapeType="1"/>
            </p:cNvSpPr>
            <p:nvPr/>
          </p:nvSpPr>
          <p:spPr bwMode="auto">
            <a:xfrm>
              <a:off x="1440" y="3264"/>
              <a:ext cx="816" cy="0"/>
            </a:xfrm>
            <a:prstGeom prst="line">
              <a:avLst/>
            </a:prstGeom>
            <a:noFill/>
            <a:ln w="9525">
              <a:solidFill>
                <a:schemeClr val="tx2"/>
              </a:solidFill>
              <a:round/>
              <a:headEnd/>
              <a:tailEnd/>
            </a:ln>
          </p:spPr>
          <p:txBody>
            <a:bodyPr/>
            <a:lstStyle/>
            <a:p>
              <a:endParaRPr lang="zh-CN" altLang="en-US"/>
            </a:p>
          </p:txBody>
        </p:sp>
      </p:grpSp>
      <p:sp>
        <p:nvSpPr>
          <p:cNvPr id="45066" name="Rectangle 10"/>
          <p:cNvSpPr>
            <a:spLocks noChangeArrowheads="1"/>
          </p:cNvSpPr>
          <p:nvPr/>
        </p:nvSpPr>
        <p:spPr bwMode="auto">
          <a:xfrm>
            <a:off x="3213100" y="762000"/>
            <a:ext cx="3276600" cy="4572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graphicFrame>
        <p:nvGraphicFramePr>
          <p:cNvPr id="45067" name="Object 40"/>
          <p:cNvGraphicFramePr>
            <a:graphicFrameLocks noChangeAspect="1"/>
          </p:cNvGraphicFramePr>
          <p:nvPr/>
        </p:nvGraphicFramePr>
        <p:xfrm>
          <a:off x="6553200" y="838200"/>
          <a:ext cx="952500" cy="406400"/>
        </p:xfrm>
        <a:graphic>
          <a:graphicData uri="http://schemas.openxmlformats.org/presentationml/2006/ole">
            <mc:AlternateContent xmlns:mc="http://schemas.openxmlformats.org/markup-compatibility/2006">
              <mc:Choice xmlns:v="urn:schemas-microsoft-com:vml" Requires="v">
                <p:oleObj spid="_x0000_s54456" name="Equation" r:id="rId7" imgW="952087" imgH="406224" progId="Equation.3">
                  <p:embed/>
                </p:oleObj>
              </mc:Choice>
              <mc:Fallback>
                <p:oleObj name="Equation" r:id="rId7" imgW="952087" imgH="406224" progId="Equation.3">
                  <p:embed/>
                  <p:pic>
                    <p:nvPicPr>
                      <p:cNvPr id="0"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838200"/>
                        <a:ext cx="952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5068" name="Group 12"/>
          <p:cNvGrpSpPr>
            <a:grpSpLocks/>
          </p:cNvGrpSpPr>
          <p:nvPr/>
        </p:nvGrpSpPr>
        <p:grpSpPr bwMode="auto">
          <a:xfrm>
            <a:off x="6553200" y="1219200"/>
            <a:ext cx="1003300" cy="838200"/>
            <a:chOff x="4080" y="912"/>
            <a:chExt cx="632" cy="528"/>
          </a:xfrm>
        </p:grpSpPr>
        <p:grpSp>
          <p:nvGrpSpPr>
            <p:cNvPr id="54334" name="Group 13"/>
            <p:cNvGrpSpPr>
              <a:grpSpLocks/>
            </p:cNvGrpSpPr>
            <p:nvPr/>
          </p:nvGrpSpPr>
          <p:grpSpPr bwMode="auto">
            <a:xfrm>
              <a:off x="4080" y="912"/>
              <a:ext cx="432" cy="528"/>
              <a:chOff x="4032" y="2256"/>
              <a:chExt cx="432" cy="240"/>
            </a:xfrm>
          </p:grpSpPr>
          <p:sp>
            <p:nvSpPr>
              <p:cNvPr id="54335" name="Line 14"/>
              <p:cNvSpPr>
                <a:spLocks noChangeShapeType="1"/>
              </p:cNvSpPr>
              <p:nvPr/>
            </p:nvSpPr>
            <p:spPr bwMode="auto">
              <a:xfrm>
                <a:off x="4032" y="2256"/>
                <a:ext cx="432" cy="0"/>
              </a:xfrm>
              <a:prstGeom prst="line">
                <a:avLst/>
              </a:prstGeom>
              <a:noFill/>
              <a:ln w="28575">
                <a:solidFill>
                  <a:srgbClr val="0000FF"/>
                </a:solidFill>
                <a:round/>
                <a:headEnd/>
                <a:tailEnd/>
              </a:ln>
            </p:spPr>
            <p:txBody>
              <a:bodyPr wrap="none"/>
              <a:lstStyle/>
              <a:p>
                <a:endParaRPr lang="zh-CN" altLang="en-US"/>
              </a:p>
            </p:txBody>
          </p:sp>
          <p:sp>
            <p:nvSpPr>
              <p:cNvPr id="54336" name="Line 15"/>
              <p:cNvSpPr>
                <a:spLocks noChangeShapeType="1"/>
              </p:cNvSpPr>
              <p:nvPr/>
            </p:nvSpPr>
            <p:spPr bwMode="auto">
              <a:xfrm>
                <a:off x="4464" y="2256"/>
                <a:ext cx="0" cy="240"/>
              </a:xfrm>
              <a:prstGeom prst="line">
                <a:avLst/>
              </a:prstGeom>
              <a:noFill/>
              <a:ln w="28575">
                <a:solidFill>
                  <a:srgbClr val="0000FF"/>
                </a:solidFill>
                <a:round/>
                <a:headEnd/>
                <a:tailEnd/>
              </a:ln>
            </p:spPr>
            <p:txBody>
              <a:bodyPr wrap="none"/>
              <a:lstStyle/>
              <a:p>
                <a:endParaRPr lang="zh-CN" altLang="en-US"/>
              </a:p>
            </p:txBody>
          </p:sp>
          <p:sp>
            <p:nvSpPr>
              <p:cNvPr id="54337" name="Line 16"/>
              <p:cNvSpPr>
                <a:spLocks noChangeShapeType="1"/>
              </p:cNvSpPr>
              <p:nvPr/>
            </p:nvSpPr>
            <p:spPr bwMode="auto">
              <a:xfrm flipH="1">
                <a:off x="4128" y="2496"/>
                <a:ext cx="336" cy="0"/>
              </a:xfrm>
              <a:prstGeom prst="line">
                <a:avLst/>
              </a:prstGeom>
              <a:noFill/>
              <a:ln w="28575">
                <a:solidFill>
                  <a:srgbClr val="0000FF"/>
                </a:solidFill>
                <a:round/>
                <a:headEnd/>
                <a:tailEnd type="triangle" w="med" len="med"/>
              </a:ln>
            </p:spPr>
            <p:txBody>
              <a:bodyPr wrap="none"/>
              <a:lstStyle/>
              <a:p>
                <a:endParaRPr lang="zh-CN" altLang="en-US"/>
              </a:p>
            </p:txBody>
          </p:sp>
        </p:grpSp>
        <p:graphicFrame>
          <p:nvGraphicFramePr>
            <p:cNvPr id="54313" name="Object 41"/>
            <p:cNvGraphicFramePr>
              <a:graphicFrameLocks noChangeAspect="1"/>
            </p:cNvGraphicFramePr>
            <p:nvPr/>
          </p:nvGraphicFramePr>
          <p:xfrm>
            <a:off x="4512" y="1056"/>
            <a:ext cx="200" cy="200"/>
          </p:xfrm>
          <a:graphic>
            <a:graphicData uri="http://schemas.openxmlformats.org/presentationml/2006/ole">
              <mc:AlternateContent xmlns:mc="http://schemas.openxmlformats.org/markup-compatibility/2006">
                <mc:Choice xmlns:v="urn:schemas-microsoft-com:vml" Requires="v">
                  <p:oleObj spid="_x0000_s54457" name="Equation" r:id="rId9" imgW="317225" imgH="317225" progId="Equation.3">
                    <p:embed/>
                  </p:oleObj>
                </mc:Choice>
                <mc:Fallback>
                  <p:oleObj name="Equation" r:id="rId9" imgW="317225" imgH="317225" progId="Equation.3">
                    <p:embed/>
                    <p:pic>
                      <p:nvPicPr>
                        <p:cNvPr id="0" name="Picture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2" y="1056"/>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5074" name="Rectangle 18"/>
          <p:cNvSpPr>
            <a:spLocks noChangeArrowheads="1"/>
          </p:cNvSpPr>
          <p:nvPr/>
        </p:nvSpPr>
        <p:spPr bwMode="auto">
          <a:xfrm>
            <a:off x="3124200" y="3581400"/>
            <a:ext cx="3352800" cy="4572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graphicFrame>
        <p:nvGraphicFramePr>
          <p:cNvPr id="45075" name="Object 42"/>
          <p:cNvGraphicFramePr>
            <a:graphicFrameLocks noChangeAspect="1"/>
          </p:cNvGraphicFramePr>
          <p:nvPr/>
        </p:nvGraphicFramePr>
        <p:xfrm>
          <a:off x="6553200" y="3505200"/>
          <a:ext cx="952500" cy="406400"/>
        </p:xfrm>
        <a:graphic>
          <a:graphicData uri="http://schemas.openxmlformats.org/presentationml/2006/ole">
            <mc:AlternateContent xmlns:mc="http://schemas.openxmlformats.org/markup-compatibility/2006">
              <mc:Choice xmlns:v="urn:schemas-microsoft-com:vml" Requires="v">
                <p:oleObj spid="_x0000_s54458" name="Equation" r:id="rId11" imgW="952087" imgH="406224" progId="Equation.3">
                  <p:embed/>
                </p:oleObj>
              </mc:Choice>
              <mc:Fallback>
                <p:oleObj name="Equation" r:id="rId11" imgW="952087" imgH="406224" progId="Equation.3">
                  <p:embed/>
                  <p:pic>
                    <p:nvPicPr>
                      <p:cNvPr id="0" name="Picture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53200" y="3505200"/>
                        <a:ext cx="952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5076" name="Group 20"/>
          <p:cNvGrpSpPr>
            <a:grpSpLocks/>
          </p:cNvGrpSpPr>
          <p:nvPr/>
        </p:nvGrpSpPr>
        <p:grpSpPr bwMode="auto">
          <a:xfrm>
            <a:off x="6477000" y="3886200"/>
            <a:ext cx="927100" cy="1447800"/>
            <a:chOff x="4080" y="2448"/>
            <a:chExt cx="584" cy="912"/>
          </a:xfrm>
        </p:grpSpPr>
        <p:grpSp>
          <p:nvGrpSpPr>
            <p:cNvPr id="54330" name="Group 21"/>
            <p:cNvGrpSpPr>
              <a:grpSpLocks/>
            </p:cNvGrpSpPr>
            <p:nvPr/>
          </p:nvGrpSpPr>
          <p:grpSpPr bwMode="auto">
            <a:xfrm>
              <a:off x="4080" y="2448"/>
              <a:ext cx="384" cy="912"/>
              <a:chOff x="4032" y="2256"/>
              <a:chExt cx="432" cy="240"/>
            </a:xfrm>
          </p:grpSpPr>
          <p:sp>
            <p:nvSpPr>
              <p:cNvPr id="54331" name="Line 22"/>
              <p:cNvSpPr>
                <a:spLocks noChangeShapeType="1"/>
              </p:cNvSpPr>
              <p:nvPr/>
            </p:nvSpPr>
            <p:spPr bwMode="auto">
              <a:xfrm>
                <a:off x="4032" y="2256"/>
                <a:ext cx="432" cy="0"/>
              </a:xfrm>
              <a:prstGeom prst="line">
                <a:avLst/>
              </a:prstGeom>
              <a:noFill/>
              <a:ln w="28575">
                <a:solidFill>
                  <a:srgbClr val="0000FF"/>
                </a:solidFill>
                <a:round/>
                <a:headEnd/>
                <a:tailEnd/>
              </a:ln>
            </p:spPr>
            <p:txBody>
              <a:bodyPr wrap="none"/>
              <a:lstStyle/>
              <a:p>
                <a:endParaRPr lang="zh-CN" altLang="en-US"/>
              </a:p>
            </p:txBody>
          </p:sp>
          <p:sp>
            <p:nvSpPr>
              <p:cNvPr id="54332" name="Line 23"/>
              <p:cNvSpPr>
                <a:spLocks noChangeShapeType="1"/>
              </p:cNvSpPr>
              <p:nvPr/>
            </p:nvSpPr>
            <p:spPr bwMode="auto">
              <a:xfrm>
                <a:off x="4464" y="2256"/>
                <a:ext cx="0" cy="240"/>
              </a:xfrm>
              <a:prstGeom prst="line">
                <a:avLst/>
              </a:prstGeom>
              <a:noFill/>
              <a:ln w="28575">
                <a:solidFill>
                  <a:srgbClr val="0000FF"/>
                </a:solidFill>
                <a:round/>
                <a:headEnd/>
                <a:tailEnd/>
              </a:ln>
            </p:spPr>
            <p:txBody>
              <a:bodyPr wrap="none"/>
              <a:lstStyle/>
              <a:p>
                <a:endParaRPr lang="zh-CN" altLang="en-US"/>
              </a:p>
            </p:txBody>
          </p:sp>
          <p:sp>
            <p:nvSpPr>
              <p:cNvPr id="54333" name="Line 24"/>
              <p:cNvSpPr>
                <a:spLocks noChangeShapeType="1"/>
              </p:cNvSpPr>
              <p:nvPr/>
            </p:nvSpPr>
            <p:spPr bwMode="auto">
              <a:xfrm flipH="1">
                <a:off x="4128" y="2496"/>
                <a:ext cx="336" cy="0"/>
              </a:xfrm>
              <a:prstGeom prst="line">
                <a:avLst/>
              </a:prstGeom>
              <a:noFill/>
              <a:ln w="28575">
                <a:solidFill>
                  <a:srgbClr val="0000FF"/>
                </a:solidFill>
                <a:round/>
                <a:headEnd/>
                <a:tailEnd type="triangle" w="med" len="med"/>
              </a:ln>
            </p:spPr>
            <p:txBody>
              <a:bodyPr wrap="none"/>
              <a:lstStyle/>
              <a:p>
                <a:endParaRPr lang="zh-CN" altLang="en-US"/>
              </a:p>
            </p:txBody>
          </p:sp>
        </p:grpSp>
        <p:graphicFrame>
          <p:nvGraphicFramePr>
            <p:cNvPr id="54315" name="Object 43"/>
            <p:cNvGraphicFramePr>
              <a:graphicFrameLocks noChangeAspect="1"/>
            </p:cNvGraphicFramePr>
            <p:nvPr/>
          </p:nvGraphicFramePr>
          <p:xfrm>
            <a:off x="4464" y="2880"/>
            <a:ext cx="200" cy="200"/>
          </p:xfrm>
          <a:graphic>
            <a:graphicData uri="http://schemas.openxmlformats.org/presentationml/2006/ole">
              <mc:AlternateContent xmlns:mc="http://schemas.openxmlformats.org/markup-compatibility/2006">
                <mc:Choice xmlns:v="urn:schemas-microsoft-com:vml" Requires="v">
                  <p:oleObj spid="_x0000_s54459" name="Equation" r:id="rId13" imgW="317225" imgH="317225" progId="Equation.3">
                    <p:embed/>
                  </p:oleObj>
                </mc:Choice>
                <mc:Fallback>
                  <p:oleObj name="Equation" r:id="rId13" imgW="317225" imgH="317225" progId="Equation.3">
                    <p:embed/>
                    <p:pic>
                      <p:nvPicPr>
                        <p:cNvPr id="0" name="Picture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4" y="2880"/>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5082" name="Object 44"/>
          <p:cNvGraphicFramePr>
            <a:graphicFrameLocks noChangeAspect="1"/>
          </p:cNvGraphicFramePr>
          <p:nvPr/>
        </p:nvGraphicFramePr>
        <p:xfrm>
          <a:off x="1371600" y="4495800"/>
          <a:ext cx="1003300" cy="419100"/>
        </p:xfrm>
        <a:graphic>
          <a:graphicData uri="http://schemas.openxmlformats.org/presentationml/2006/ole">
            <mc:AlternateContent xmlns:mc="http://schemas.openxmlformats.org/markup-compatibility/2006">
              <mc:Choice xmlns:v="urn:schemas-microsoft-com:vml" Requires="v">
                <p:oleObj spid="_x0000_s54460" name="Equation" r:id="rId14" imgW="1002865" imgH="418918" progId="Equation.3">
                  <p:embed/>
                </p:oleObj>
              </mc:Choice>
              <mc:Fallback>
                <p:oleObj name="Equation" r:id="rId14" imgW="1002865" imgH="418918" progId="Equation.3">
                  <p:embed/>
                  <p:pic>
                    <p:nvPicPr>
                      <p:cNvPr id="0" name="Picture 4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71600" y="4495800"/>
                        <a:ext cx="10033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83" name="Object 45"/>
          <p:cNvGraphicFramePr>
            <a:graphicFrameLocks noChangeAspect="1"/>
          </p:cNvGraphicFramePr>
          <p:nvPr/>
        </p:nvGraphicFramePr>
        <p:xfrm>
          <a:off x="2057400" y="3581400"/>
          <a:ext cx="939800" cy="406400"/>
        </p:xfrm>
        <a:graphic>
          <a:graphicData uri="http://schemas.openxmlformats.org/presentationml/2006/ole">
            <mc:AlternateContent xmlns:mc="http://schemas.openxmlformats.org/markup-compatibility/2006">
              <mc:Choice xmlns:v="urn:schemas-microsoft-com:vml" Requires="v">
                <p:oleObj spid="_x0000_s54461" name="Equation" r:id="rId16" imgW="939392" imgH="406224" progId="Equation.3">
                  <p:embed/>
                </p:oleObj>
              </mc:Choice>
              <mc:Fallback>
                <p:oleObj name="Equation" r:id="rId16" imgW="939392" imgH="406224" progId="Equation.3">
                  <p:embed/>
                  <p:pic>
                    <p:nvPicPr>
                      <p:cNvPr id="0" name="Picture 4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57400" y="3581400"/>
                        <a:ext cx="939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5084" name="Group 28"/>
          <p:cNvGrpSpPr>
            <a:grpSpLocks/>
          </p:cNvGrpSpPr>
          <p:nvPr/>
        </p:nvGrpSpPr>
        <p:grpSpPr bwMode="auto">
          <a:xfrm>
            <a:off x="2514600" y="4038600"/>
            <a:ext cx="762000" cy="1828800"/>
            <a:chOff x="1584" y="2544"/>
            <a:chExt cx="480" cy="1152"/>
          </a:xfrm>
        </p:grpSpPr>
        <p:grpSp>
          <p:nvGrpSpPr>
            <p:cNvPr id="54326" name="Group 29"/>
            <p:cNvGrpSpPr>
              <a:grpSpLocks/>
            </p:cNvGrpSpPr>
            <p:nvPr/>
          </p:nvGrpSpPr>
          <p:grpSpPr bwMode="auto">
            <a:xfrm flipH="1">
              <a:off x="1584" y="2544"/>
              <a:ext cx="480" cy="1152"/>
              <a:chOff x="4032" y="2256"/>
              <a:chExt cx="432" cy="240"/>
            </a:xfrm>
          </p:grpSpPr>
          <p:sp>
            <p:nvSpPr>
              <p:cNvPr id="54327" name="Line 30"/>
              <p:cNvSpPr>
                <a:spLocks noChangeShapeType="1"/>
              </p:cNvSpPr>
              <p:nvPr/>
            </p:nvSpPr>
            <p:spPr bwMode="auto">
              <a:xfrm>
                <a:off x="4032" y="2256"/>
                <a:ext cx="432" cy="0"/>
              </a:xfrm>
              <a:prstGeom prst="line">
                <a:avLst/>
              </a:prstGeom>
              <a:noFill/>
              <a:ln w="28575">
                <a:solidFill>
                  <a:srgbClr val="0000FF"/>
                </a:solidFill>
                <a:round/>
                <a:headEnd/>
                <a:tailEnd/>
              </a:ln>
            </p:spPr>
            <p:txBody>
              <a:bodyPr wrap="none"/>
              <a:lstStyle/>
              <a:p>
                <a:endParaRPr lang="zh-CN" altLang="en-US"/>
              </a:p>
            </p:txBody>
          </p:sp>
          <p:sp>
            <p:nvSpPr>
              <p:cNvPr id="54328" name="Line 31"/>
              <p:cNvSpPr>
                <a:spLocks noChangeShapeType="1"/>
              </p:cNvSpPr>
              <p:nvPr/>
            </p:nvSpPr>
            <p:spPr bwMode="auto">
              <a:xfrm>
                <a:off x="4464" y="2256"/>
                <a:ext cx="0" cy="240"/>
              </a:xfrm>
              <a:prstGeom prst="line">
                <a:avLst/>
              </a:prstGeom>
              <a:noFill/>
              <a:ln w="28575">
                <a:solidFill>
                  <a:srgbClr val="0000FF"/>
                </a:solidFill>
                <a:round/>
                <a:headEnd/>
                <a:tailEnd/>
              </a:ln>
            </p:spPr>
            <p:txBody>
              <a:bodyPr wrap="none"/>
              <a:lstStyle/>
              <a:p>
                <a:endParaRPr lang="zh-CN" altLang="en-US"/>
              </a:p>
            </p:txBody>
          </p:sp>
          <p:sp>
            <p:nvSpPr>
              <p:cNvPr id="54329" name="Line 32"/>
              <p:cNvSpPr>
                <a:spLocks noChangeShapeType="1"/>
              </p:cNvSpPr>
              <p:nvPr/>
            </p:nvSpPr>
            <p:spPr bwMode="auto">
              <a:xfrm flipH="1">
                <a:off x="4128" y="2496"/>
                <a:ext cx="336" cy="0"/>
              </a:xfrm>
              <a:prstGeom prst="line">
                <a:avLst/>
              </a:prstGeom>
              <a:noFill/>
              <a:ln w="28575">
                <a:solidFill>
                  <a:srgbClr val="0000FF"/>
                </a:solidFill>
                <a:round/>
                <a:headEnd/>
                <a:tailEnd type="triangle" w="med" len="med"/>
              </a:ln>
            </p:spPr>
            <p:txBody>
              <a:bodyPr wrap="none"/>
              <a:lstStyle/>
              <a:p>
                <a:endParaRPr lang="zh-CN" altLang="en-US"/>
              </a:p>
            </p:txBody>
          </p:sp>
        </p:grpSp>
        <p:graphicFrame>
          <p:nvGraphicFramePr>
            <p:cNvPr id="54318" name="Object 46"/>
            <p:cNvGraphicFramePr>
              <a:graphicFrameLocks noChangeAspect="1"/>
            </p:cNvGraphicFramePr>
            <p:nvPr/>
          </p:nvGraphicFramePr>
          <p:xfrm>
            <a:off x="1584" y="3024"/>
            <a:ext cx="200" cy="200"/>
          </p:xfrm>
          <a:graphic>
            <a:graphicData uri="http://schemas.openxmlformats.org/presentationml/2006/ole">
              <mc:AlternateContent xmlns:mc="http://schemas.openxmlformats.org/markup-compatibility/2006">
                <mc:Choice xmlns:v="urn:schemas-microsoft-com:vml" Requires="v">
                  <p:oleObj spid="_x0000_s54462" name="Equation" r:id="rId18" imgW="317225" imgH="317225" progId="Equation.3">
                    <p:embed/>
                  </p:oleObj>
                </mc:Choice>
                <mc:Fallback>
                  <p:oleObj name="Equation" r:id="rId18" imgW="317225" imgH="317225" progId="Equation.3">
                    <p:embed/>
                    <p:pic>
                      <p:nvPicPr>
                        <p:cNvPr id="0" name="Picture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 y="3024"/>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66"/>
                                        </p:tgtEl>
                                        <p:attrNameLst>
                                          <p:attrName>style.visibility</p:attrName>
                                        </p:attrNameLst>
                                      </p:cBhvr>
                                      <p:to>
                                        <p:strVal val="visible"/>
                                      </p:to>
                                    </p:set>
                                    <p:animEffect transition="in" filter="wipe(left)">
                                      <p:cBhvr>
                                        <p:cTn id="7" dur="500"/>
                                        <p:tgtEl>
                                          <p:spTgt spid="450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5067"/>
                                        </p:tgtEl>
                                        <p:attrNameLst>
                                          <p:attrName>style.visibility</p:attrName>
                                        </p:attrNameLst>
                                      </p:cBhvr>
                                      <p:to>
                                        <p:strVal val="visible"/>
                                      </p:to>
                                    </p:set>
                                    <p:animEffect transition="in" filter="wipe(left)">
                                      <p:cBhvr>
                                        <p:cTn id="12" dur="500"/>
                                        <p:tgtEl>
                                          <p:spTgt spid="450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5068"/>
                                        </p:tgtEl>
                                        <p:attrNameLst>
                                          <p:attrName>style.visibility</p:attrName>
                                        </p:attrNameLst>
                                      </p:cBhvr>
                                      <p:to>
                                        <p:strVal val="visible"/>
                                      </p:to>
                                    </p:set>
                                    <p:animEffect transition="in" filter="wipe(left)">
                                      <p:cBhvr>
                                        <p:cTn id="17" dur="500"/>
                                        <p:tgtEl>
                                          <p:spTgt spid="450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5059"/>
                                        </p:tgtEl>
                                        <p:attrNameLst>
                                          <p:attrName>style.visibility</p:attrName>
                                        </p:attrNameLst>
                                      </p:cBhvr>
                                      <p:to>
                                        <p:strVal val="visible"/>
                                      </p:to>
                                    </p:set>
                                    <p:animEffect transition="in" filter="wipe(left)">
                                      <p:cBhvr>
                                        <p:cTn id="22" dur="500"/>
                                        <p:tgtEl>
                                          <p:spTgt spid="450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5082"/>
                                        </p:tgtEl>
                                        <p:attrNameLst>
                                          <p:attrName>style.visibility</p:attrName>
                                        </p:attrNameLst>
                                      </p:cBhvr>
                                      <p:to>
                                        <p:strVal val="visible"/>
                                      </p:to>
                                    </p:set>
                                    <p:animEffect transition="in" filter="wipe(left)">
                                      <p:cBhvr>
                                        <p:cTn id="27" dur="500"/>
                                        <p:tgtEl>
                                          <p:spTgt spid="450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5058"/>
                                        </p:tgtEl>
                                        <p:attrNameLst>
                                          <p:attrName>style.visibility</p:attrName>
                                        </p:attrNameLst>
                                      </p:cBhvr>
                                      <p:to>
                                        <p:strVal val="visible"/>
                                      </p:to>
                                    </p:set>
                                    <p:animEffect transition="in" filter="wipe(left)">
                                      <p:cBhvr>
                                        <p:cTn id="32" dur="500"/>
                                        <p:tgtEl>
                                          <p:spTgt spid="450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5074"/>
                                        </p:tgtEl>
                                        <p:attrNameLst>
                                          <p:attrName>style.visibility</p:attrName>
                                        </p:attrNameLst>
                                      </p:cBhvr>
                                      <p:to>
                                        <p:strVal val="visible"/>
                                      </p:to>
                                    </p:set>
                                    <p:animEffect transition="in" filter="wipe(up)">
                                      <p:cBhvr>
                                        <p:cTn id="37" dur="500"/>
                                        <p:tgtEl>
                                          <p:spTgt spid="4507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5075"/>
                                        </p:tgtEl>
                                        <p:attrNameLst>
                                          <p:attrName>style.visibility</p:attrName>
                                        </p:attrNameLst>
                                      </p:cBhvr>
                                      <p:to>
                                        <p:strVal val="visible"/>
                                      </p:to>
                                    </p:set>
                                    <p:animEffect transition="in" filter="wipe(left)">
                                      <p:cBhvr>
                                        <p:cTn id="42" dur="500"/>
                                        <p:tgtEl>
                                          <p:spTgt spid="4507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5076"/>
                                        </p:tgtEl>
                                        <p:attrNameLst>
                                          <p:attrName>style.visibility</p:attrName>
                                        </p:attrNameLst>
                                      </p:cBhvr>
                                      <p:to>
                                        <p:strVal val="visible"/>
                                      </p:to>
                                    </p:set>
                                    <p:animEffect transition="in" filter="wipe(left)">
                                      <p:cBhvr>
                                        <p:cTn id="47" dur="500"/>
                                        <p:tgtEl>
                                          <p:spTgt spid="4507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5083"/>
                                        </p:tgtEl>
                                        <p:attrNameLst>
                                          <p:attrName>style.visibility</p:attrName>
                                        </p:attrNameLst>
                                      </p:cBhvr>
                                      <p:to>
                                        <p:strVal val="visible"/>
                                      </p:to>
                                    </p:set>
                                    <p:animEffect transition="in" filter="wipe(left)">
                                      <p:cBhvr>
                                        <p:cTn id="52" dur="500"/>
                                        <p:tgtEl>
                                          <p:spTgt spid="4508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5084"/>
                                        </p:tgtEl>
                                        <p:attrNameLst>
                                          <p:attrName>style.visibility</p:attrName>
                                        </p:attrNameLst>
                                      </p:cBhvr>
                                      <p:to>
                                        <p:strVal val="visible"/>
                                      </p:to>
                                    </p:set>
                                    <p:animEffect transition="in" filter="wipe(left)">
                                      <p:cBhvr>
                                        <p:cTn id="57" dur="500"/>
                                        <p:tgtEl>
                                          <p:spTgt spid="45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6" grpId="0" animBg="1"/>
      <p:bldP spid="45074"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6082" name="Object 26"/>
          <p:cNvGraphicFramePr>
            <a:graphicFrameLocks noChangeAspect="1"/>
          </p:cNvGraphicFramePr>
          <p:nvPr/>
        </p:nvGraphicFramePr>
        <p:xfrm>
          <a:off x="1338263" y="4297363"/>
          <a:ext cx="1104900" cy="419100"/>
        </p:xfrm>
        <a:graphic>
          <a:graphicData uri="http://schemas.openxmlformats.org/presentationml/2006/ole">
            <mc:AlternateContent xmlns:mc="http://schemas.openxmlformats.org/markup-compatibility/2006">
              <mc:Choice xmlns:v="urn:schemas-microsoft-com:vml" Requires="v">
                <p:oleObj spid="_x0000_s55418" name="Equation" r:id="rId3" imgW="1104900" imgH="419100" progId="Equation.3">
                  <p:embed/>
                </p:oleObj>
              </mc:Choice>
              <mc:Fallback>
                <p:oleObj name="Equation" r:id="rId3" imgW="1104900" imgH="419100"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263" y="4297363"/>
                        <a:ext cx="11049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3" name="Object 27"/>
          <p:cNvGraphicFramePr>
            <a:graphicFrameLocks noChangeAspect="1"/>
          </p:cNvGraphicFramePr>
          <p:nvPr/>
        </p:nvGraphicFramePr>
        <p:xfrm>
          <a:off x="2590800" y="3505200"/>
          <a:ext cx="3055938" cy="2517775"/>
        </p:xfrm>
        <a:graphic>
          <a:graphicData uri="http://schemas.openxmlformats.org/presentationml/2006/ole">
            <mc:AlternateContent xmlns:mc="http://schemas.openxmlformats.org/markup-compatibility/2006">
              <mc:Choice xmlns:v="urn:schemas-microsoft-com:vml" Requires="v">
                <p:oleObj spid="_x0000_s55419" name="Equation" r:id="rId5" imgW="3733800" imgH="2578100" progId="Equation.3">
                  <p:embed/>
                </p:oleObj>
              </mc:Choice>
              <mc:Fallback>
                <p:oleObj name="Equation" r:id="rId5" imgW="3733800" imgH="2578100" progId="Equation.3">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3505200"/>
                        <a:ext cx="3055938" cy="251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6084" name="Group 4"/>
          <p:cNvGrpSpPr>
            <a:grpSpLocks/>
          </p:cNvGrpSpPr>
          <p:nvPr/>
        </p:nvGrpSpPr>
        <p:grpSpPr bwMode="auto">
          <a:xfrm>
            <a:off x="1219200" y="4710113"/>
            <a:ext cx="1274763" cy="88900"/>
            <a:chOff x="1440" y="3216"/>
            <a:chExt cx="816" cy="48"/>
          </a:xfrm>
        </p:grpSpPr>
        <p:sp>
          <p:nvSpPr>
            <p:cNvPr id="55342" name="Line 5"/>
            <p:cNvSpPr>
              <a:spLocks noChangeShapeType="1"/>
            </p:cNvSpPr>
            <p:nvPr/>
          </p:nvSpPr>
          <p:spPr bwMode="auto">
            <a:xfrm>
              <a:off x="1440" y="3216"/>
              <a:ext cx="816" cy="0"/>
            </a:xfrm>
            <a:prstGeom prst="line">
              <a:avLst/>
            </a:prstGeom>
            <a:noFill/>
            <a:ln w="9525">
              <a:solidFill>
                <a:schemeClr val="tx2"/>
              </a:solidFill>
              <a:round/>
              <a:headEnd/>
              <a:tailEnd/>
            </a:ln>
          </p:spPr>
          <p:txBody>
            <a:bodyPr/>
            <a:lstStyle/>
            <a:p>
              <a:endParaRPr lang="zh-CN" altLang="en-US"/>
            </a:p>
          </p:txBody>
        </p:sp>
        <p:sp>
          <p:nvSpPr>
            <p:cNvPr id="55343" name="Line 6"/>
            <p:cNvSpPr>
              <a:spLocks noChangeShapeType="1"/>
            </p:cNvSpPr>
            <p:nvPr/>
          </p:nvSpPr>
          <p:spPr bwMode="auto">
            <a:xfrm>
              <a:off x="1440" y="3264"/>
              <a:ext cx="816" cy="0"/>
            </a:xfrm>
            <a:prstGeom prst="line">
              <a:avLst/>
            </a:prstGeom>
            <a:noFill/>
            <a:ln w="9525">
              <a:solidFill>
                <a:schemeClr val="tx2"/>
              </a:solidFill>
              <a:round/>
              <a:headEnd/>
              <a:tailEnd/>
            </a:ln>
          </p:spPr>
          <p:txBody>
            <a:bodyPr/>
            <a:lstStyle/>
            <a:p>
              <a:endParaRPr lang="zh-CN" altLang="en-US"/>
            </a:p>
          </p:txBody>
        </p:sp>
      </p:grpSp>
      <p:graphicFrame>
        <p:nvGraphicFramePr>
          <p:cNvPr id="46087" name="Object 28"/>
          <p:cNvGraphicFramePr>
            <a:graphicFrameLocks noChangeAspect="1"/>
          </p:cNvGraphicFramePr>
          <p:nvPr/>
        </p:nvGraphicFramePr>
        <p:xfrm>
          <a:off x="2514600" y="838200"/>
          <a:ext cx="3205163" cy="2525713"/>
        </p:xfrm>
        <a:graphic>
          <a:graphicData uri="http://schemas.openxmlformats.org/presentationml/2006/ole">
            <mc:AlternateContent xmlns:mc="http://schemas.openxmlformats.org/markup-compatibility/2006">
              <mc:Choice xmlns:v="urn:schemas-microsoft-com:vml" Requires="v">
                <p:oleObj spid="_x0000_s55420" name="Equation" r:id="rId7" imgW="3467100" imgH="2578100" progId="Equation.3">
                  <p:embed/>
                </p:oleObj>
              </mc:Choice>
              <mc:Fallback>
                <p:oleObj name="Equation" r:id="rId7" imgW="3467100" imgH="2578100" progId="Equation.3">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838200"/>
                        <a:ext cx="3205163" cy="2525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8" name="Rectangle 8"/>
          <p:cNvSpPr>
            <a:spLocks noChangeArrowheads="1"/>
          </p:cNvSpPr>
          <p:nvPr/>
        </p:nvSpPr>
        <p:spPr bwMode="auto">
          <a:xfrm>
            <a:off x="2667000" y="1295400"/>
            <a:ext cx="3505200" cy="4572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46089" name="Rectangle 9"/>
          <p:cNvSpPr>
            <a:spLocks noChangeArrowheads="1"/>
          </p:cNvSpPr>
          <p:nvPr/>
        </p:nvSpPr>
        <p:spPr bwMode="auto">
          <a:xfrm>
            <a:off x="2667000" y="2286000"/>
            <a:ext cx="3505200" cy="4572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46090" name="Line 10"/>
          <p:cNvSpPr>
            <a:spLocks noChangeShapeType="1"/>
          </p:cNvSpPr>
          <p:nvPr/>
        </p:nvSpPr>
        <p:spPr bwMode="auto">
          <a:xfrm>
            <a:off x="6172200" y="1752600"/>
            <a:ext cx="0" cy="533400"/>
          </a:xfrm>
          <a:prstGeom prst="line">
            <a:avLst/>
          </a:prstGeom>
          <a:noFill/>
          <a:ln w="28575">
            <a:solidFill>
              <a:srgbClr val="FF0000"/>
            </a:solidFill>
            <a:round/>
            <a:headEnd type="triangle" w="med" len="med"/>
            <a:tailEnd type="triangle" w="med" len="med"/>
          </a:ln>
        </p:spPr>
        <p:txBody>
          <a:bodyPr wrap="none"/>
          <a:lstStyle/>
          <a:p>
            <a:endParaRPr lang="zh-CN" altLang="en-US"/>
          </a:p>
        </p:txBody>
      </p:sp>
      <p:sp>
        <p:nvSpPr>
          <p:cNvPr id="46091" name="Rectangle 11"/>
          <p:cNvSpPr>
            <a:spLocks noChangeArrowheads="1"/>
          </p:cNvSpPr>
          <p:nvPr/>
        </p:nvSpPr>
        <p:spPr bwMode="auto">
          <a:xfrm>
            <a:off x="2819400" y="3962400"/>
            <a:ext cx="2819400" cy="4572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grpSp>
        <p:nvGrpSpPr>
          <p:cNvPr id="46092" name="Group 12"/>
          <p:cNvGrpSpPr>
            <a:grpSpLocks/>
          </p:cNvGrpSpPr>
          <p:nvPr/>
        </p:nvGrpSpPr>
        <p:grpSpPr bwMode="auto">
          <a:xfrm>
            <a:off x="5638800" y="4267200"/>
            <a:ext cx="774700" cy="533400"/>
            <a:chOff x="3504" y="2688"/>
            <a:chExt cx="488" cy="336"/>
          </a:xfrm>
        </p:grpSpPr>
        <p:grpSp>
          <p:nvGrpSpPr>
            <p:cNvPr id="55338" name="Group 13"/>
            <p:cNvGrpSpPr>
              <a:grpSpLocks/>
            </p:cNvGrpSpPr>
            <p:nvPr/>
          </p:nvGrpSpPr>
          <p:grpSpPr bwMode="auto">
            <a:xfrm>
              <a:off x="3504" y="2688"/>
              <a:ext cx="288" cy="336"/>
              <a:chOff x="4032" y="2256"/>
              <a:chExt cx="432" cy="240"/>
            </a:xfrm>
          </p:grpSpPr>
          <p:sp>
            <p:nvSpPr>
              <p:cNvPr id="55339" name="Line 14"/>
              <p:cNvSpPr>
                <a:spLocks noChangeShapeType="1"/>
              </p:cNvSpPr>
              <p:nvPr/>
            </p:nvSpPr>
            <p:spPr bwMode="auto">
              <a:xfrm>
                <a:off x="4032" y="2256"/>
                <a:ext cx="432" cy="0"/>
              </a:xfrm>
              <a:prstGeom prst="line">
                <a:avLst/>
              </a:prstGeom>
              <a:noFill/>
              <a:ln w="28575">
                <a:solidFill>
                  <a:srgbClr val="0000FF"/>
                </a:solidFill>
                <a:round/>
                <a:headEnd/>
                <a:tailEnd/>
              </a:ln>
            </p:spPr>
            <p:txBody>
              <a:bodyPr wrap="none"/>
              <a:lstStyle/>
              <a:p>
                <a:endParaRPr lang="zh-CN" altLang="en-US"/>
              </a:p>
            </p:txBody>
          </p:sp>
          <p:sp>
            <p:nvSpPr>
              <p:cNvPr id="55340" name="Line 15"/>
              <p:cNvSpPr>
                <a:spLocks noChangeShapeType="1"/>
              </p:cNvSpPr>
              <p:nvPr/>
            </p:nvSpPr>
            <p:spPr bwMode="auto">
              <a:xfrm>
                <a:off x="4464" y="2256"/>
                <a:ext cx="0" cy="240"/>
              </a:xfrm>
              <a:prstGeom prst="line">
                <a:avLst/>
              </a:prstGeom>
              <a:noFill/>
              <a:ln w="28575">
                <a:solidFill>
                  <a:srgbClr val="0000FF"/>
                </a:solidFill>
                <a:round/>
                <a:headEnd/>
                <a:tailEnd/>
              </a:ln>
            </p:spPr>
            <p:txBody>
              <a:bodyPr wrap="none"/>
              <a:lstStyle/>
              <a:p>
                <a:endParaRPr lang="zh-CN" altLang="en-US"/>
              </a:p>
            </p:txBody>
          </p:sp>
          <p:sp>
            <p:nvSpPr>
              <p:cNvPr id="55341" name="Line 16"/>
              <p:cNvSpPr>
                <a:spLocks noChangeShapeType="1"/>
              </p:cNvSpPr>
              <p:nvPr/>
            </p:nvSpPr>
            <p:spPr bwMode="auto">
              <a:xfrm flipH="1">
                <a:off x="4128" y="2496"/>
                <a:ext cx="336" cy="0"/>
              </a:xfrm>
              <a:prstGeom prst="line">
                <a:avLst/>
              </a:prstGeom>
              <a:noFill/>
              <a:ln w="28575">
                <a:solidFill>
                  <a:srgbClr val="0000FF"/>
                </a:solidFill>
                <a:round/>
                <a:headEnd/>
                <a:tailEnd type="triangle" w="med" len="med"/>
              </a:ln>
            </p:spPr>
            <p:txBody>
              <a:bodyPr wrap="none"/>
              <a:lstStyle/>
              <a:p>
                <a:endParaRPr lang="zh-CN" altLang="en-US"/>
              </a:p>
            </p:txBody>
          </p:sp>
        </p:grpSp>
        <p:graphicFrame>
          <p:nvGraphicFramePr>
            <p:cNvPr id="55325" name="Object 29"/>
            <p:cNvGraphicFramePr>
              <a:graphicFrameLocks noChangeAspect="1"/>
            </p:cNvGraphicFramePr>
            <p:nvPr/>
          </p:nvGraphicFramePr>
          <p:xfrm>
            <a:off x="3792" y="2784"/>
            <a:ext cx="200" cy="200"/>
          </p:xfrm>
          <a:graphic>
            <a:graphicData uri="http://schemas.openxmlformats.org/presentationml/2006/ole">
              <mc:AlternateContent xmlns:mc="http://schemas.openxmlformats.org/markup-compatibility/2006">
                <mc:Choice xmlns:v="urn:schemas-microsoft-com:vml" Requires="v">
                  <p:oleObj spid="_x0000_s55421" name="Equation" r:id="rId9" imgW="317225" imgH="317225" progId="Equation.3">
                    <p:embed/>
                  </p:oleObj>
                </mc:Choice>
                <mc:Fallback>
                  <p:oleObj name="Equation" r:id="rId9" imgW="317225" imgH="317225" progId="Equation.3">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2" y="2784"/>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5334" name="Group 18"/>
          <p:cNvGrpSpPr>
            <a:grpSpLocks/>
          </p:cNvGrpSpPr>
          <p:nvPr/>
        </p:nvGrpSpPr>
        <p:grpSpPr bwMode="auto">
          <a:xfrm>
            <a:off x="1371600" y="1600200"/>
            <a:ext cx="1152525" cy="919163"/>
            <a:chOff x="960" y="1200"/>
            <a:chExt cx="726" cy="579"/>
          </a:xfrm>
        </p:grpSpPr>
        <p:grpSp>
          <p:nvGrpSpPr>
            <p:cNvPr id="55335" name="Group 19"/>
            <p:cNvGrpSpPr>
              <a:grpSpLocks/>
            </p:cNvGrpSpPr>
            <p:nvPr/>
          </p:nvGrpSpPr>
          <p:grpSpPr bwMode="auto">
            <a:xfrm>
              <a:off x="960" y="1488"/>
              <a:ext cx="631" cy="57"/>
              <a:chOff x="1440" y="3216"/>
              <a:chExt cx="816" cy="48"/>
            </a:xfrm>
          </p:grpSpPr>
          <p:sp>
            <p:nvSpPr>
              <p:cNvPr id="55336" name="Line 20"/>
              <p:cNvSpPr>
                <a:spLocks noChangeShapeType="1"/>
              </p:cNvSpPr>
              <p:nvPr/>
            </p:nvSpPr>
            <p:spPr bwMode="auto">
              <a:xfrm>
                <a:off x="1440" y="3216"/>
                <a:ext cx="816" cy="0"/>
              </a:xfrm>
              <a:prstGeom prst="line">
                <a:avLst/>
              </a:prstGeom>
              <a:noFill/>
              <a:ln w="9525">
                <a:solidFill>
                  <a:schemeClr val="tx2"/>
                </a:solidFill>
                <a:round/>
                <a:headEnd/>
                <a:tailEnd/>
              </a:ln>
            </p:spPr>
            <p:txBody>
              <a:bodyPr/>
              <a:lstStyle/>
              <a:p>
                <a:endParaRPr lang="zh-CN" altLang="en-US"/>
              </a:p>
            </p:txBody>
          </p:sp>
          <p:sp>
            <p:nvSpPr>
              <p:cNvPr id="55337" name="Line 21"/>
              <p:cNvSpPr>
                <a:spLocks noChangeShapeType="1"/>
              </p:cNvSpPr>
              <p:nvPr/>
            </p:nvSpPr>
            <p:spPr bwMode="auto">
              <a:xfrm>
                <a:off x="1440" y="3264"/>
                <a:ext cx="816" cy="0"/>
              </a:xfrm>
              <a:prstGeom prst="line">
                <a:avLst/>
              </a:prstGeom>
              <a:noFill/>
              <a:ln w="9525">
                <a:solidFill>
                  <a:schemeClr val="tx2"/>
                </a:solidFill>
                <a:round/>
                <a:headEnd/>
                <a:tailEnd/>
              </a:ln>
            </p:spPr>
            <p:txBody>
              <a:bodyPr/>
              <a:lstStyle/>
              <a:p>
                <a:endParaRPr lang="zh-CN" altLang="en-US"/>
              </a:p>
            </p:txBody>
          </p:sp>
        </p:grpSp>
        <p:graphicFrame>
          <p:nvGraphicFramePr>
            <p:cNvPr id="55326" name="Object 30"/>
            <p:cNvGraphicFramePr>
              <a:graphicFrameLocks noChangeAspect="1"/>
            </p:cNvGraphicFramePr>
            <p:nvPr/>
          </p:nvGraphicFramePr>
          <p:xfrm>
            <a:off x="1008" y="1536"/>
            <a:ext cx="678" cy="243"/>
          </p:xfrm>
          <a:graphic>
            <a:graphicData uri="http://schemas.openxmlformats.org/presentationml/2006/ole">
              <mc:AlternateContent xmlns:mc="http://schemas.openxmlformats.org/markup-compatibility/2006">
                <mc:Choice xmlns:v="urn:schemas-microsoft-com:vml" Requires="v">
                  <p:oleObj spid="_x0000_s55422" name="Equation" r:id="rId11" imgW="1206500" imgH="419100" progId="Equation.3">
                    <p:embed/>
                  </p:oleObj>
                </mc:Choice>
                <mc:Fallback>
                  <p:oleObj name="Equation" r:id="rId11" imgW="1206500" imgH="419100" progId="Equation.3">
                    <p:embed/>
                    <p:pic>
                      <p:nvPicPr>
                        <p:cNvPr id="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 y="1536"/>
                          <a:ext cx="678"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7" name="Object 31"/>
            <p:cNvGraphicFramePr>
              <a:graphicFrameLocks noChangeAspect="1"/>
            </p:cNvGraphicFramePr>
            <p:nvPr/>
          </p:nvGraphicFramePr>
          <p:xfrm>
            <a:off x="1008" y="1200"/>
            <a:ext cx="632" cy="272"/>
          </p:xfrm>
          <a:graphic>
            <a:graphicData uri="http://schemas.openxmlformats.org/presentationml/2006/ole">
              <mc:AlternateContent xmlns:mc="http://schemas.openxmlformats.org/markup-compatibility/2006">
                <mc:Choice xmlns:v="urn:schemas-microsoft-com:vml" Requires="v">
                  <p:oleObj spid="_x0000_s55423" name="Equation" r:id="rId13" imgW="1002865" imgH="431613" progId="Equation.3">
                    <p:embed/>
                  </p:oleObj>
                </mc:Choice>
                <mc:Fallback>
                  <p:oleObj name="Equation" r:id="rId13" imgW="1002865" imgH="431613" progId="Equation.3">
                    <p:embed/>
                    <p:pic>
                      <p:nvPicPr>
                        <p:cNvPr id="0" name="Picture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 y="1200"/>
                          <a:ext cx="632"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087"/>
                                        </p:tgtEl>
                                        <p:attrNameLst>
                                          <p:attrName>style.visibility</p:attrName>
                                        </p:attrNameLst>
                                      </p:cBhvr>
                                      <p:to>
                                        <p:strVal val="visible"/>
                                      </p:to>
                                    </p:set>
                                    <p:animEffect transition="in" filter="wipe(left)">
                                      <p:cBhvr>
                                        <p:cTn id="7" dur="500"/>
                                        <p:tgtEl>
                                          <p:spTgt spid="460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88"/>
                                        </p:tgtEl>
                                        <p:attrNameLst>
                                          <p:attrName>style.visibility</p:attrName>
                                        </p:attrNameLst>
                                      </p:cBhvr>
                                      <p:to>
                                        <p:strVal val="visible"/>
                                      </p:to>
                                    </p:set>
                                    <p:animEffect transition="in" filter="wipe(left)">
                                      <p:cBhvr>
                                        <p:cTn id="12" dur="500"/>
                                        <p:tgtEl>
                                          <p:spTgt spid="460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089"/>
                                        </p:tgtEl>
                                        <p:attrNameLst>
                                          <p:attrName>style.visibility</p:attrName>
                                        </p:attrNameLst>
                                      </p:cBhvr>
                                      <p:to>
                                        <p:strVal val="visible"/>
                                      </p:to>
                                    </p:set>
                                    <p:animEffect transition="in" filter="wipe(left)">
                                      <p:cBhvr>
                                        <p:cTn id="17" dur="500"/>
                                        <p:tgtEl>
                                          <p:spTgt spid="460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46090"/>
                                        </p:tgtEl>
                                        <p:attrNameLst>
                                          <p:attrName>style.visibility</p:attrName>
                                        </p:attrNameLst>
                                      </p:cBhvr>
                                      <p:to>
                                        <p:strVal val="visible"/>
                                      </p:to>
                                    </p:set>
                                    <p:animEffect transition="in" filter="barn(outHorizontal)">
                                      <p:cBhvr>
                                        <p:cTn id="22" dur="500"/>
                                        <p:tgtEl>
                                          <p:spTgt spid="460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6084"/>
                                        </p:tgtEl>
                                        <p:attrNameLst>
                                          <p:attrName>style.visibility</p:attrName>
                                        </p:attrNameLst>
                                      </p:cBhvr>
                                      <p:to>
                                        <p:strVal val="visible"/>
                                      </p:to>
                                    </p:set>
                                    <p:animEffect transition="in" filter="wipe(left)">
                                      <p:cBhvr>
                                        <p:cTn id="27" dur="500"/>
                                        <p:tgtEl>
                                          <p:spTgt spid="4608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6082"/>
                                        </p:tgtEl>
                                        <p:attrNameLst>
                                          <p:attrName>style.visibility</p:attrName>
                                        </p:attrNameLst>
                                      </p:cBhvr>
                                      <p:to>
                                        <p:strVal val="visible"/>
                                      </p:to>
                                    </p:set>
                                    <p:animEffect transition="in" filter="wipe(left)">
                                      <p:cBhvr>
                                        <p:cTn id="32" dur="500"/>
                                        <p:tgtEl>
                                          <p:spTgt spid="4608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6083"/>
                                        </p:tgtEl>
                                        <p:attrNameLst>
                                          <p:attrName>style.visibility</p:attrName>
                                        </p:attrNameLst>
                                      </p:cBhvr>
                                      <p:to>
                                        <p:strVal val="visible"/>
                                      </p:to>
                                    </p:set>
                                    <p:animEffect transition="in" filter="wipe(left)">
                                      <p:cBhvr>
                                        <p:cTn id="37" dur="500"/>
                                        <p:tgtEl>
                                          <p:spTgt spid="4608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6091"/>
                                        </p:tgtEl>
                                        <p:attrNameLst>
                                          <p:attrName>style.visibility</p:attrName>
                                        </p:attrNameLst>
                                      </p:cBhvr>
                                      <p:to>
                                        <p:strVal val="visible"/>
                                      </p:to>
                                    </p:set>
                                    <p:animEffect transition="in" filter="wipe(left)">
                                      <p:cBhvr>
                                        <p:cTn id="42" dur="500"/>
                                        <p:tgtEl>
                                          <p:spTgt spid="4609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6092"/>
                                        </p:tgtEl>
                                        <p:attrNameLst>
                                          <p:attrName>style.visibility</p:attrName>
                                        </p:attrNameLst>
                                      </p:cBhvr>
                                      <p:to>
                                        <p:strVal val="visible"/>
                                      </p:to>
                                    </p:set>
                                    <p:animEffect transition="in" filter="wipe(left)">
                                      <p:cBhvr>
                                        <p:cTn id="47" dur="500"/>
                                        <p:tgtEl>
                                          <p:spTgt spid="46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8" grpId="0" animBg="1"/>
      <p:bldP spid="46089" grpId="0" animBg="1"/>
      <p:bldP spid="46090" grpId="0" animBg="1"/>
      <p:bldP spid="46091"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7106" name="Object 30"/>
          <p:cNvGraphicFramePr>
            <a:graphicFrameLocks noChangeAspect="1"/>
          </p:cNvGraphicFramePr>
          <p:nvPr/>
        </p:nvGraphicFramePr>
        <p:xfrm>
          <a:off x="2743200" y="3505200"/>
          <a:ext cx="2809875" cy="2578100"/>
        </p:xfrm>
        <a:graphic>
          <a:graphicData uri="http://schemas.openxmlformats.org/presentationml/2006/ole">
            <mc:AlternateContent xmlns:mc="http://schemas.openxmlformats.org/markup-compatibility/2006">
              <mc:Choice xmlns:v="urn:schemas-microsoft-com:vml" Requires="v">
                <p:oleObj spid="_x0000_s56462" name="Equation" r:id="rId3" imgW="3479800" imgH="2578100" progId="Equation.3">
                  <p:embed/>
                </p:oleObj>
              </mc:Choice>
              <mc:Fallback>
                <p:oleObj name="Equation" r:id="rId3" imgW="3479800" imgH="2578100"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505200"/>
                        <a:ext cx="2809875" cy="257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7" name="Object 31"/>
          <p:cNvGraphicFramePr>
            <a:graphicFrameLocks noChangeAspect="1"/>
          </p:cNvGraphicFramePr>
          <p:nvPr/>
        </p:nvGraphicFramePr>
        <p:xfrm>
          <a:off x="1595438" y="4230688"/>
          <a:ext cx="900112" cy="431800"/>
        </p:xfrm>
        <a:graphic>
          <a:graphicData uri="http://schemas.openxmlformats.org/presentationml/2006/ole">
            <mc:AlternateContent xmlns:mc="http://schemas.openxmlformats.org/markup-compatibility/2006">
              <mc:Choice xmlns:v="urn:schemas-microsoft-com:vml" Requires="v">
                <p:oleObj spid="_x0000_s56463" name="Equation" r:id="rId5" imgW="901309" imgH="431613" progId="Equation.3">
                  <p:embed/>
                </p:oleObj>
              </mc:Choice>
              <mc:Fallback>
                <p:oleObj name="Equation" r:id="rId5" imgW="901309" imgH="431613" progId="Equation.3">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5438" y="4230688"/>
                        <a:ext cx="90011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7108" name="Group 4"/>
          <p:cNvGrpSpPr>
            <a:grpSpLocks/>
          </p:cNvGrpSpPr>
          <p:nvPr/>
        </p:nvGrpSpPr>
        <p:grpSpPr bwMode="auto">
          <a:xfrm>
            <a:off x="1400175" y="4691063"/>
            <a:ext cx="1274763" cy="88900"/>
            <a:chOff x="1440" y="3216"/>
            <a:chExt cx="816" cy="48"/>
          </a:xfrm>
        </p:grpSpPr>
        <p:sp>
          <p:nvSpPr>
            <p:cNvPr id="56374" name="Line 5"/>
            <p:cNvSpPr>
              <a:spLocks noChangeShapeType="1"/>
            </p:cNvSpPr>
            <p:nvPr/>
          </p:nvSpPr>
          <p:spPr bwMode="auto">
            <a:xfrm>
              <a:off x="1440" y="3216"/>
              <a:ext cx="816" cy="0"/>
            </a:xfrm>
            <a:prstGeom prst="line">
              <a:avLst/>
            </a:prstGeom>
            <a:noFill/>
            <a:ln w="9525">
              <a:solidFill>
                <a:schemeClr val="tx2"/>
              </a:solidFill>
              <a:round/>
              <a:headEnd/>
              <a:tailEnd/>
            </a:ln>
          </p:spPr>
          <p:txBody>
            <a:bodyPr/>
            <a:lstStyle/>
            <a:p>
              <a:endParaRPr lang="zh-CN" altLang="en-US"/>
            </a:p>
          </p:txBody>
        </p:sp>
        <p:sp>
          <p:nvSpPr>
            <p:cNvPr id="56375" name="Line 6"/>
            <p:cNvSpPr>
              <a:spLocks noChangeShapeType="1"/>
            </p:cNvSpPr>
            <p:nvPr/>
          </p:nvSpPr>
          <p:spPr bwMode="auto">
            <a:xfrm>
              <a:off x="1440" y="3264"/>
              <a:ext cx="816" cy="0"/>
            </a:xfrm>
            <a:prstGeom prst="line">
              <a:avLst/>
            </a:prstGeom>
            <a:noFill/>
            <a:ln w="9525">
              <a:solidFill>
                <a:schemeClr val="tx2"/>
              </a:solidFill>
              <a:round/>
              <a:headEnd/>
              <a:tailEnd/>
            </a:ln>
          </p:spPr>
          <p:txBody>
            <a:bodyPr/>
            <a:lstStyle/>
            <a:p>
              <a:endParaRPr lang="zh-CN" altLang="en-US"/>
            </a:p>
          </p:txBody>
        </p:sp>
      </p:grpSp>
      <p:graphicFrame>
        <p:nvGraphicFramePr>
          <p:cNvPr id="47111" name="Object 32"/>
          <p:cNvGraphicFramePr>
            <a:graphicFrameLocks noChangeAspect="1"/>
          </p:cNvGraphicFramePr>
          <p:nvPr/>
        </p:nvGraphicFramePr>
        <p:xfrm>
          <a:off x="2727325" y="914400"/>
          <a:ext cx="3063875" cy="2489200"/>
        </p:xfrm>
        <a:graphic>
          <a:graphicData uri="http://schemas.openxmlformats.org/presentationml/2006/ole">
            <mc:AlternateContent xmlns:mc="http://schemas.openxmlformats.org/markup-compatibility/2006">
              <mc:Choice xmlns:v="urn:schemas-microsoft-com:vml" Requires="v">
                <p:oleObj spid="_x0000_s56464" name="Equation" r:id="rId7" imgW="3733800" imgH="2578100" progId="Equation.3">
                  <p:embed/>
                </p:oleObj>
              </mc:Choice>
              <mc:Fallback>
                <p:oleObj name="Equation" r:id="rId7" imgW="3733800" imgH="2578100" progId="Equation.3">
                  <p:embed/>
                  <p:pic>
                    <p:nvPicPr>
                      <p:cNvPr id="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7325" y="914400"/>
                        <a:ext cx="3063875" cy="248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6358" name="Group 8"/>
          <p:cNvGrpSpPr>
            <a:grpSpLocks/>
          </p:cNvGrpSpPr>
          <p:nvPr/>
        </p:nvGrpSpPr>
        <p:grpSpPr bwMode="auto">
          <a:xfrm>
            <a:off x="1371600" y="1658938"/>
            <a:ext cx="1274763" cy="563562"/>
            <a:chOff x="864" y="1045"/>
            <a:chExt cx="803" cy="355"/>
          </a:xfrm>
        </p:grpSpPr>
        <p:graphicFrame>
          <p:nvGraphicFramePr>
            <p:cNvPr id="56353" name="Object 33"/>
            <p:cNvGraphicFramePr>
              <a:graphicFrameLocks noChangeAspect="1"/>
            </p:cNvGraphicFramePr>
            <p:nvPr/>
          </p:nvGraphicFramePr>
          <p:xfrm>
            <a:off x="1016" y="1045"/>
            <a:ext cx="568" cy="272"/>
          </p:xfrm>
          <a:graphic>
            <a:graphicData uri="http://schemas.openxmlformats.org/presentationml/2006/ole">
              <mc:AlternateContent xmlns:mc="http://schemas.openxmlformats.org/markup-compatibility/2006">
                <mc:Choice xmlns:v="urn:schemas-microsoft-com:vml" Requires="v">
                  <p:oleObj spid="_x0000_s56465" name="Equation" r:id="rId9" imgW="901309" imgH="431613" progId="Equation.3">
                    <p:embed/>
                  </p:oleObj>
                </mc:Choice>
                <mc:Fallback>
                  <p:oleObj name="Equation" r:id="rId9" imgW="901309" imgH="431613" progId="Equation.3">
                    <p:embed/>
                    <p:pic>
                      <p:nvPicPr>
                        <p:cNvPr id="0" name="Picture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6" y="1045"/>
                          <a:ext cx="568"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6371" name="Group 10"/>
            <p:cNvGrpSpPr>
              <a:grpSpLocks/>
            </p:cNvGrpSpPr>
            <p:nvPr/>
          </p:nvGrpSpPr>
          <p:grpSpPr bwMode="auto">
            <a:xfrm>
              <a:off x="864" y="1344"/>
              <a:ext cx="803" cy="56"/>
              <a:chOff x="1440" y="3216"/>
              <a:chExt cx="816" cy="48"/>
            </a:xfrm>
          </p:grpSpPr>
          <p:sp>
            <p:nvSpPr>
              <p:cNvPr id="56372" name="Line 11"/>
              <p:cNvSpPr>
                <a:spLocks noChangeShapeType="1"/>
              </p:cNvSpPr>
              <p:nvPr/>
            </p:nvSpPr>
            <p:spPr bwMode="auto">
              <a:xfrm>
                <a:off x="1440" y="3216"/>
                <a:ext cx="816" cy="0"/>
              </a:xfrm>
              <a:prstGeom prst="line">
                <a:avLst/>
              </a:prstGeom>
              <a:noFill/>
              <a:ln w="9525">
                <a:solidFill>
                  <a:schemeClr val="tx2"/>
                </a:solidFill>
                <a:round/>
                <a:headEnd/>
                <a:tailEnd/>
              </a:ln>
            </p:spPr>
            <p:txBody>
              <a:bodyPr/>
              <a:lstStyle/>
              <a:p>
                <a:endParaRPr lang="zh-CN" altLang="en-US"/>
              </a:p>
            </p:txBody>
          </p:sp>
          <p:sp>
            <p:nvSpPr>
              <p:cNvPr id="56373" name="Line 12"/>
              <p:cNvSpPr>
                <a:spLocks noChangeShapeType="1"/>
              </p:cNvSpPr>
              <p:nvPr/>
            </p:nvSpPr>
            <p:spPr bwMode="auto">
              <a:xfrm>
                <a:off x="1440" y="3264"/>
                <a:ext cx="816" cy="0"/>
              </a:xfrm>
              <a:prstGeom prst="line">
                <a:avLst/>
              </a:prstGeom>
              <a:noFill/>
              <a:ln w="9525">
                <a:solidFill>
                  <a:schemeClr val="tx2"/>
                </a:solidFill>
                <a:round/>
                <a:headEnd/>
                <a:tailEnd/>
              </a:ln>
            </p:spPr>
            <p:txBody>
              <a:bodyPr/>
              <a:lstStyle/>
              <a:p>
                <a:endParaRPr lang="zh-CN" altLang="en-US"/>
              </a:p>
            </p:txBody>
          </p:sp>
        </p:grpSp>
      </p:grpSp>
      <p:sp>
        <p:nvSpPr>
          <p:cNvPr id="47117" name="Rectangle 13"/>
          <p:cNvSpPr>
            <a:spLocks noChangeArrowheads="1"/>
          </p:cNvSpPr>
          <p:nvPr/>
        </p:nvSpPr>
        <p:spPr bwMode="auto">
          <a:xfrm>
            <a:off x="2971800" y="1905000"/>
            <a:ext cx="2819400" cy="4572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grpSp>
        <p:nvGrpSpPr>
          <p:cNvPr id="47118" name="Group 14"/>
          <p:cNvGrpSpPr>
            <a:grpSpLocks/>
          </p:cNvGrpSpPr>
          <p:nvPr/>
        </p:nvGrpSpPr>
        <p:grpSpPr bwMode="auto">
          <a:xfrm>
            <a:off x="5791200" y="2133600"/>
            <a:ext cx="774700" cy="533400"/>
            <a:chOff x="3648" y="1344"/>
            <a:chExt cx="488" cy="336"/>
          </a:xfrm>
        </p:grpSpPr>
        <p:grpSp>
          <p:nvGrpSpPr>
            <p:cNvPr id="56367" name="Group 15"/>
            <p:cNvGrpSpPr>
              <a:grpSpLocks/>
            </p:cNvGrpSpPr>
            <p:nvPr/>
          </p:nvGrpSpPr>
          <p:grpSpPr bwMode="auto">
            <a:xfrm>
              <a:off x="3648" y="1344"/>
              <a:ext cx="288" cy="336"/>
              <a:chOff x="4032" y="2256"/>
              <a:chExt cx="432" cy="240"/>
            </a:xfrm>
          </p:grpSpPr>
          <p:sp>
            <p:nvSpPr>
              <p:cNvPr id="56368" name="Line 16"/>
              <p:cNvSpPr>
                <a:spLocks noChangeShapeType="1"/>
              </p:cNvSpPr>
              <p:nvPr/>
            </p:nvSpPr>
            <p:spPr bwMode="auto">
              <a:xfrm>
                <a:off x="4032" y="2256"/>
                <a:ext cx="432" cy="0"/>
              </a:xfrm>
              <a:prstGeom prst="line">
                <a:avLst/>
              </a:prstGeom>
              <a:noFill/>
              <a:ln w="28575">
                <a:solidFill>
                  <a:srgbClr val="0000FF"/>
                </a:solidFill>
                <a:round/>
                <a:headEnd/>
                <a:tailEnd/>
              </a:ln>
            </p:spPr>
            <p:txBody>
              <a:bodyPr wrap="none"/>
              <a:lstStyle/>
              <a:p>
                <a:endParaRPr lang="zh-CN" altLang="en-US"/>
              </a:p>
            </p:txBody>
          </p:sp>
          <p:sp>
            <p:nvSpPr>
              <p:cNvPr id="56369" name="Line 17"/>
              <p:cNvSpPr>
                <a:spLocks noChangeShapeType="1"/>
              </p:cNvSpPr>
              <p:nvPr/>
            </p:nvSpPr>
            <p:spPr bwMode="auto">
              <a:xfrm>
                <a:off x="4464" y="2256"/>
                <a:ext cx="0" cy="240"/>
              </a:xfrm>
              <a:prstGeom prst="line">
                <a:avLst/>
              </a:prstGeom>
              <a:noFill/>
              <a:ln w="28575">
                <a:solidFill>
                  <a:srgbClr val="0000FF"/>
                </a:solidFill>
                <a:round/>
                <a:headEnd/>
                <a:tailEnd/>
              </a:ln>
            </p:spPr>
            <p:txBody>
              <a:bodyPr wrap="none"/>
              <a:lstStyle/>
              <a:p>
                <a:endParaRPr lang="zh-CN" altLang="en-US"/>
              </a:p>
            </p:txBody>
          </p:sp>
          <p:sp>
            <p:nvSpPr>
              <p:cNvPr id="56370" name="Line 18"/>
              <p:cNvSpPr>
                <a:spLocks noChangeShapeType="1"/>
              </p:cNvSpPr>
              <p:nvPr/>
            </p:nvSpPr>
            <p:spPr bwMode="auto">
              <a:xfrm flipH="1">
                <a:off x="4128" y="2496"/>
                <a:ext cx="336" cy="0"/>
              </a:xfrm>
              <a:prstGeom prst="line">
                <a:avLst/>
              </a:prstGeom>
              <a:noFill/>
              <a:ln w="28575">
                <a:solidFill>
                  <a:srgbClr val="0000FF"/>
                </a:solidFill>
                <a:round/>
                <a:headEnd/>
                <a:tailEnd type="triangle" w="med" len="med"/>
              </a:ln>
            </p:spPr>
            <p:txBody>
              <a:bodyPr wrap="none"/>
              <a:lstStyle/>
              <a:p>
                <a:endParaRPr lang="zh-CN" altLang="en-US"/>
              </a:p>
            </p:txBody>
          </p:sp>
        </p:grpSp>
        <p:graphicFrame>
          <p:nvGraphicFramePr>
            <p:cNvPr id="56354" name="Object 34"/>
            <p:cNvGraphicFramePr>
              <a:graphicFrameLocks noChangeAspect="1"/>
            </p:cNvGraphicFramePr>
            <p:nvPr/>
          </p:nvGraphicFramePr>
          <p:xfrm>
            <a:off x="3936" y="1440"/>
            <a:ext cx="200" cy="200"/>
          </p:xfrm>
          <a:graphic>
            <a:graphicData uri="http://schemas.openxmlformats.org/presentationml/2006/ole">
              <mc:AlternateContent xmlns:mc="http://schemas.openxmlformats.org/markup-compatibility/2006">
                <mc:Choice xmlns:v="urn:schemas-microsoft-com:vml" Requires="v">
                  <p:oleObj spid="_x0000_s56466" name="Equation" r:id="rId11" imgW="317225" imgH="317225" progId="Equation.3">
                    <p:embed/>
                  </p:oleObj>
                </mc:Choice>
                <mc:Fallback>
                  <p:oleObj name="Equation" r:id="rId11" imgW="317225" imgH="317225" progId="Equation.3">
                    <p:embed/>
                    <p:pic>
                      <p:nvPicPr>
                        <p:cNvPr id="0"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6" y="1440"/>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7124" name="Rectangle 20"/>
          <p:cNvSpPr>
            <a:spLocks noChangeArrowheads="1"/>
          </p:cNvSpPr>
          <p:nvPr/>
        </p:nvSpPr>
        <p:spPr bwMode="auto">
          <a:xfrm>
            <a:off x="2971800" y="4572000"/>
            <a:ext cx="2590800" cy="4572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graphicFrame>
        <p:nvGraphicFramePr>
          <p:cNvPr id="47125" name="Object 35"/>
          <p:cNvGraphicFramePr>
            <a:graphicFrameLocks noChangeAspect="1"/>
          </p:cNvGraphicFramePr>
          <p:nvPr/>
        </p:nvGraphicFramePr>
        <p:xfrm>
          <a:off x="5638800" y="4572000"/>
          <a:ext cx="952500" cy="406400"/>
        </p:xfrm>
        <a:graphic>
          <a:graphicData uri="http://schemas.openxmlformats.org/presentationml/2006/ole">
            <mc:AlternateContent xmlns:mc="http://schemas.openxmlformats.org/markup-compatibility/2006">
              <mc:Choice xmlns:v="urn:schemas-microsoft-com:vml" Requires="v">
                <p:oleObj spid="_x0000_s56467" name="Equation" r:id="rId13" imgW="952087" imgH="406224" progId="Equation.3">
                  <p:embed/>
                </p:oleObj>
              </mc:Choice>
              <mc:Fallback>
                <p:oleObj name="Equation" r:id="rId13" imgW="952087" imgH="406224" progId="Equation.3">
                  <p:embed/>
                  <p:pic>
                    <p:nvPicPr>
                      <p:cNvPr id="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8800" y="4572000"/>
                        <a:ext cx="952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7126" name="Group 22"/>
          <p:cNvGrpSpPr>
            <a:grpSpLocks/>
          </p:cNvGrpSpPr>
          <p:nvPr/>
        </p:nvGrpSpPr>
        <p:grpSpPr bwMode="auto">
          <a:xfrm>
            <a:off x="5562600" y="5029200"/>
            <a:ext cx="774700" cy="762000"/>
            <a:chOff x="3504" y="3168"/>
            <a:chExt cx="488" cy="480"/>
          </a:xfrm>
        </p:grpSpPr>
        <p:grpSp>
          <p:nvGrpSpPr>
            <p:cNvPr id="56363" name="Group 23"/>
            <p:cNvGrpSpPr>
              <a:grpSpLocks/>
            </p:cNvGrpSpPr>
            <p:nvPr/>
          </p:nvGrpSpPr>
          <p:grpSpPr bwMode="auto">
            <a:xfrm>
              <a:off x="3504" y="3168"/>
              <a:ext cx="288" cy="480"/>
              <a:chOff x="4032" y="2256"/>
              <a:chExt cx="432" cy="240"/>
            </a:xfrm>
          </p:grpSpPr>
          <p:sp>
            <p:nvSpPr>
              <p:cNvPr id="56364" name="Line 24"/>
              <p:cNvSpPr>
                <a:spLocks noChangeShapeType="1"/>
              </p:cNvSpPr>
              <p:nvPr/>
            </p:nvSpPr>
            <p:spPr bwMode="auto">
              <a:xfrm>
                <a:off x="4032" y="2256"/>
                <a:ext cx="432" cy="0"/>
              </a:xfrm>
              <a:prstGeom prst="line">
                <a:avLst/>
              </a:prstGeom>
              <a:noFill/>
              <a:ln w="28575">
                <a:solidFill>
                  <a:srgbClr val="0000FF"/>
                </a:solidFill>
                <a:round/>
                <a:headEnd/>
                <a:tailEnd/>
              </a:ln>
            </p:spPr>
            <p:txBody>
              <a:bodyPr wrap="none"/>
              <a:lstStyle/>
              <a:p>
                <a:endParaRPr lang="zh-CN" altLang="en-US"/>
              </a:p>
            </p:txBody>
          </p:sp>
          <p:sp>
            <p:nvSpPr>
              <p:cNvPr id="56365" name="Line 25"/>
              <p:cNvSpPr>
                <a:spLocks noChangeShapeType="1"/>
              </p:cNvSpPr>
              <p:nvPr/>
            </p:nvSpPr>
            <p:spPr bwMode="auto">
              <a:xfrm>
                <a:off x="4464" y="2256"/>
                <a:ext cx="0" cy="240"/>
              </a:xfrm>
              <a:prstGeom prst="line">
                <a:avLst/>
              </a:prstGeom>
              <a:noFill/>
              <a:ln w="28575">
                <a:solidFill>
                  <a:srgbClr val="0000FF"/>
                </a:solidFill>
                <a:round/>
                <a:headEnd/>
                <a:tailEnd/>
              </a:ln>
            </p:spPr>
            <p:txBody>
              <a:bodyPr wrap="none"/>
              <a:lstStyle/>
              <a:p>
                <a:endParaRPr lang="zh-CN" altLang="en-US"/>
              </a:p>
            </p:txBody>
          </p:sp>
          <p:sp>
            <p:nvSpPr>
              <p:cNvPr id="56366" name="Line 26"/>
              <p:cNvSpPr>
                <a:spLocks noChangeShapeType="1"/>
              </p:cNvSpPr>
              <p:nvPr/>
            </p:nvSpPr>
            <p:spPr bwMode="auto">
              <a:xfrm flipH="1">
                <a:off x="4128" y="2496"/>
                <a:ext cx="336" cy="0"/>
              </a:xfrm>
              <a:prstGeom prst="line">
                <a:avLst/>
              </a:prstGeom>
              <a:noFill/>
              <a:ln w="28575">
                <a:solidFill>
                  <a:srgbClr val="0000FF"/>
                </a:solidFill>
                <a:round/>
                <a:headEnd/>
                <a:tailEnd type="triangle" w="med" len="med"/>
              </a:ln>
            </p:spPr>
            <p:txBody>
              <a:bodyPr wrap="none"/>
              <a:lstStyle/>
              <a:p>
                <a:endParaRPr lang="zh-CN" altLang="en-US"/>
              </a:p>
            </p:txBody>
          </p:sp>
        </p:grpSp>
        <p:graphicFrame>
          <p:nvGraphicFramePr>
            <p:cNvPr id="56356" name="Object 36"/>
            <p:cNvGraphicFramePr>
              <a:graphicFrameLocks noChangeAspect="1"/>
            </p:cNvGraphicFramePr>
            <p:nvPr/>
          </p:nvGraphicFramePr>
          <p:xfrm>
            <a:off x="3792" y="3312"/>
            <a:ext cx="200" cy="200"/>
          </p:xfrm>
          <a:graphic>
            <a:graphicData uri="http://schemas.openxmlformats.org/presentationml/2006/ole">
              <mc:AlternateContent xmlns:mc="http://schemas.openxmlformats.org/markup-compatibility/2006">
                <mc:Choice xmlns:v="urn:schemas-microsoft-com:vml" Requires="v">
                  <p:oleObj spid="_x0000_s56468" name="Equation" r:id="rId15" imgW="317225" imgH="317225" progId="Equation.3">
                    <p:embed/>
                  </p:oleObj>
                </mc:Choice>
                <mc:Fallback>
                  <p:oleObj name="Equation" r:id="rId15" imgW="317225" imgH="317225" progId="Equation.3">
                    <p:embed/>
                    <p:pic>
                      <p:nvPicPr>
                        <p:cNvPr id="0"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 y="3312"/>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7111"/>
                                        </p:tgtEl>
                                        <p:attrNameLst>
                                          <p:attrName>style.visibility</p:attrName>
                                        </p:attrNameLst>
                                      </p:cBhvr>
                                      <p:to>
                                        <p:strVal val="visible"/>
                                      </p:to>
                                    </p:set>
                                    <p:animEffect transition="in" filter="wipe(left)">
                                      <p:cBhvr>
                                        <p:cTn id="7" dur="500"/>
                                        <p:tgtEl>
                                          <p:spTgt spid="471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17"/>
                                        </p:tgtEl>
                                        <p:attrNameLst>
                                          <p:attrName>style.visibility</p:attrName>
                                        </p:attrNameLst>
                                      </p:cBhvr>
                                      <p:to>
                                        <p:strVal val="visible"/>
                                      </p:to>
                                    </p:set>
                                    <p:animEffect transition="in" filter="wipe(left)">
                                      <p:cBhvr>
                                        <p:cTn id="12" dur="500"/>
                                        <p:tgtEl>
                                          <p:spTgt spid="471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47118"/>
                                        </p:tgtEl>
                                        <p:attrNameLst>
                                          <p:attrName>style.visibility</p:attrName>
                                        </p:attrNameLst>
                                      </p:cBhvr>
                                      <p:to>
                                        <p:strVal val="visible"/>
                                      </p:to>
                                    </p:set>
                                    <p:animEffect transition="in" filter="wipe(right)">
                                      <p:cBhvr>
                                        <p:cTn id="17" dur="500"/>
                                        <p:tgtEl>
                                          <p:spTgt spid="471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7108"/>
                                        </p:tgtEl>
                                        <p:attrNameLst>
                                          <p:attrName>style.visibility</p:attrName>
                                        </p:attrNameLst>
                                      </p:cBhvr>
                                      <p:to>
                                        <p:strVal val="visible"/>
                                      </p:to>
                                    </p:set>
                                    <p:animEffect transition="in" filter="wipe(left)">
                                      <p:cBhvr>
                                        <p:cTn id="22" dur="500"/>
                                        <p:tgtEl>
                                          <p:spTgt spid="471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7107"/>
                                        </p:tgtEl>
                                        <p:attrNameLst>
                                          <p:attrName>style.visibility</p:attrName>
                                        </p:attrNameLst>
                                      </p:cBhvr>
                                      <p:to>
                                        <p:strVal val="visible"/>
                                      </p:to>
                                    </p:set>
                                    <p:animEffect transition="in" filter="wipe(left)">
                                      <p:cBhvr>
                                        <p:cTn id="27" dur="500"/>
                                        <p:tgtEl>
                                          <p:spTgt spid="471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7106"/>
                                        </p:tgtEl>
                                        <p:attrNameLst>
                                          <p:attrName>style.visibility</p:attrName>
                                        </p:attrNameLst>
                                      </p:cBhvr>
                                      <p:to>
                                        <p:strVal val="visible"/>
                                      </p:to>
                                    </p:set>
                                    <p:animEffect transition="in" filter="wipe(left)">
                                      <p:cBhvr>
                                        <p:cTn id="32" dur="500"/>
                                        <p:tgtEl>
                                          <p:spTgt spid="471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124"/>
                                        </p:tgtEl>
                                        <p:attrNameLst>
                                          <p:attrName>style.visibility</p:attrName>
                                        </p:attrNameLst>
                                      </p:cBhvr>
                                      <p:to>
                                        <p:strVal val="visible"/>
                                      </p:to>
                                    </p:set>
                                    <p:animEffect transition="in" filter="wipe(left)">
                                      <p:cBhvr>
                                        <p:cTn id="37" dur="500"/>
                                        <p:tgtEl>
                                          <p:spTgt spid="471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7125"/>
                                        </p:tgtEl>
                                        <p:attrNameLst>
                                          <p:attrName>style.visibility</p:attrName>
                                        </p:attrNameLst>
                                      </p:cBhvr>
                                      <p:to>
                                        <p:strVal val="visible"/>
                                      </p:to>
                                    </p:set>
                                    <p:animEffect transition="in" filter="wipe(left)">
                                      <p:cBhvr>
                                        <p:cTn id="42" dur="500"/>
                                        <p:tgtEl>
                                          <p:spTgt spid="4712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2" fill="hold" nodeType="clickEffect">
                                  <p:stCondLst>
                                    <p:cond delay="0"/>
                                  </p:stCondLst>
                                  <p:childTnLst>
                                    <p:set>
                                      <p:cBhvr>
                                        <p:cTn id="46" dur="1" fill="hold">
                                          <p:stCondLst>
                                            <p:cond delay="0"/>
                                          </p:stCondLst>
                                        </p:cTn>
                                        <p:tgtEl>
                                          <p:spTgt spid="47126"/>
                                        </p:tgtEl>
                                        <p:attrNameLst>
                                          <p:attrName>style.visibility</p:attrName>
                                        </p:attrNameLst>
                                      </p:cBhvr>
                                      <p:to>
                                        <p:strVal val="visible"/>
                                      </p:to>
                                    </p:set>
                                    <p:animEffect transition="in" filter="wipe(right)">
                                      <p:cBhvr>
                                        <p:cTn id="47" dur="500"/>
                                        <p:tgtEl>
                                          <p:spTgt spid="47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7" grpId="0" animBg="1"/>
      <p:bldP spid="4712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8130" name="Object 34"/>
          <p:cNvGraphicFramePr>
            <a:graphicFrameLocks noChangeAspect="1"/>
          </p:cNvGraphicFramePr>
          <p:nvPr/>
        </p:nvGraphicFramePr>
        <p:xfrm>
          <a:off x="2444750" y="3546475"/>
          <a:ext cx="3152775" cy="2474913"/>
        </p:xfrm>
        <a:graphic>
          <a:graphicData uri="http://schemas.openxmlformats.org/presentationml/2006/ole">
            <mc:AlternateContent xmlns:mc="http://schemas.openxmlformats.org/markup-compatibility/2006">
              <mc:Choice xmlns:v="urn:schemas-microsoft-com:vml" Requires="v">
                <p:oleObj spid="_x0000_s57506" name="Equation" r:id="rId3" imgW="3479800" imgH="2578100" progId="Equation.3">
                  <p:embed/>
                </p:oleObj>
              </mc:Choice>
              <mc:Fallback>
                <p:oleObj name="Equation" r:id="rId3" imgW="3479800" imgH="2578100" progId="Equation.3">
                  <p:embed/>
                  <p:pic>
                    <p:nvPicPr>
                      <p:cNvPr id="0"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750" y="3546475"/>
                        <a:ext cx="3152775" cy="2474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1" name="Object 35"/>
          <p:cNvGraphicFramePr>
            <a:graphicFrameLocks noChangeAspect="1"/>
          </p:cNvGraphicFramePr>
          <p:nvPr/>
        </p:nvGraphicFramePr>
        <p:xfrm>
          <a:off x="5603875" y="4572000"/>
          <a:ext cx="2168525" cy="366713"/>
        </p:xfrm>
        <a:graphic>
          <a:graphicData uri="http://schemas.openxmlformats.org/presentationml/2006/ole">
            <mc:AlternateContent xmlns:mc="http://schemas.openxmlformats.org/markup-compatibility/2006">
              <mc:Choice xmlns:v="urn:schemas-microsoft-com:vml" Requires="v">
                <p:oleObj spid="_x0000_s57507" name="Equation" r:id="rId5" imgW="2616200" imgH="406400" progId="Equation.3">
                  <p:embed/>
                </p:oleObj>
              </mc:Choice>
              <mc:Fallback>
                <p:oleObj name="Equation" r:id="rId5" imgW="2616200" imgH="406400" progId="Equation.3">
                  <p:embed/>
                  <p:pic>
                    <p:nvPicPr>
                      <p:cNvPr id="0"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3875" y="4572000"/>
                        <a:ext cx="2168525"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132" name="Group 4"/>
          <p:cNvGrpSpPr>
            <a:grpSpLocks/>
          </p:cNvGrpSpPr>
          <p:nvPr/>
        </p:nvGrpSpPr>
        <p:grpSpPr bwMode="auto">
          <a:xfrm>
            <a:off x="1038225" y="4295775"/>
            <a:ext cx="1274763" cy="520700"/>
            <a:chOff x="654" y="2706"/>
            <a:chExt cx="803" cy="328"/>
          </a:xfrm>
        </p:grpSpPr>
        <p:graphicFrame>
          <p:nvGraphicFramePr>
            <p:cNvPr id="57380" name="Object 36"/>
            <p:cNvGraphicFramePr>
              <a:graphicFrameLocks noChangeAspect="1"/>
            </p:cNvGraphicFramePr>
            <p:nvPr/>
          </p:nvGraphicFramePr>
          <p:xfrm>
            <a:off x="730" y="2706"/>
            <a:ext cx="680" cy="272"/>
          </p:xfrm>
          <a:graphic>
            <a:graphicData uri="http://schemas.openxmlformats.org/presentationml/2006/ole">
              <mc:AlternateContent xmlns:mc="http://schemas.openxmlformats.org/markup-compatibility/2006">
                <mc:Choice xmlns:v="urn:schemas-microsoft-com:vml" Requires="v">
                  <p:oleObj spid="_x0000_s57508" name="Equation" r:id="rId7" imgW="1079032" imgH="431613" progId="Equation.3">
                    <p:embed/>
                  </p:oleObj>
                </mc:Choice>
                <mc:Fallback>
                  <p:oleObj name="Equation" r:id="rId7" imgW="1079032" imgH="431613" progId="Equation.3">
                    <p:embed/>
                    <p:pic>
                      <p:nvPicPr>
                        <p:cNvPr id="0" name="Picture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 y="2706"/>
                          <a:ext cx="68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398" name="Group 6"/>
            <p:cNvGrpSpPr>
              <a:grpSpLocks/>
            </p:cNvGrpSpPr>
            <p:nvPr/>
          </p:nvGrpSpPr>
          <p:grpSpPr bwMode="auto">
            <a:xfrm>
              <a:off x="654" y="2978"/>
              <a:ext cx="803" cy="56"/>
              <a:chOff x="1440" y="3216"/>
              <a:chExt cx="816" cy="48"/>
            </a:xfrm>
          </p:grpSpPr>
          <p:sp>
            <p:nvSpPr>
              <p:cNvPr id="57399" name="Line 7"/>
              <p:cNvSpPr>
                <a:spLocks noChangeShapeType="1"/>
              </p:cNvSpPr>
              <p:nvPr/>
            </p:nvSpPr>
            <p:spPr bwMode="auto">
              <a:xfrm>
                <a:off x="1440" y="3216"/>
                <a:ext cx="816" cy="0"/>
              </a:xfrm>
              <a:prstGeom prst="line">
                <a:avLst/>
              </a:prstGeom>
              <a:noFill/>
              <a:ln w="9525">
                <a:solidFill>
                  <a:schemeClr val="tx2"/>
                </a:solidFill>
                <a:round/>
                <a:headEnd/>
                <a:tailEnd/>
              </a:ln>
            </p:spPr>
            <p:txBody>
              <a:bodyPr/>
              <a:lstStyle/>
              <a:p>
                <a:endParaRPr lang="zh-CN" altLang="en-US"/>
              </a:p>
            </p:txBody>
          </p:sp>
          <p:sp>
            <p:nvSpPr>
              <p:cNvPr id="57400" name="Line 8"/>
              <p:cNvSpPr>
                <a:spLocks noChangeShapeType="1"/>
              </p:cNvSpPr>
              <p:nvPr/>
            </p:nvSpPr>
            <p:spPr bwMode="auto">
              <a:xfrm>
                <a:off x="1440" y="3264"/>
                <a:ext cx="816" cy="0"/>
              </a:xfrm>
              <a:prstGeom prst="line">
                <a:avLst/>
              </a:prstGeom>
              <a:noFill/>
              <a:ln w="9525">
                <a:solidFill>
                  <a:schemeClr val="tx2"/>
                </a:solidFill>
                <a:round/>
                <a:headEnd/>
                <a:tailEnd/>
              </a:ln>
            </p:spPr>
            <p:txBody>
              <a:bodyPr/>
              <a:lstStyle/>
              <a:p>
                <a:endParaRPr lang="zh-CN" altLang="en-US"/>
              </a:p>
            </p:txBody>
          </p:sp>
        </p:grpSp>
      </p:grpSp>
      <p:graphicFrame>
        <p:nvGraphicFramePr>
          <p:cNvPr id="48137" name="Object 37"/>
          <p:cNvGraphicFramePr>
            <a:graphicFrameLocks noChangeAspect="1"/>
          </p:cNvGraphicFramePr>
          <p:nvPr/>
        </p:nvGraphicFramePr>
        <p:xfrm>
          <a:off x="7913688" y="4589463"/>
          <a:ext cx="620712" cy="287337"/>
        </p:xfrm>
        <a:graphic>
          <a:graphicData uri="http://schemas.openxmlformats.org/presentationml/2006/ole">
            <mc:AlternateContent xmlns:mc="http://schemas.openxmlformats.org/markup-compatibility/2006">
              <mc:Choice xmlns:v="urn:schemas-microsoft-com:vml" Requires="v">
                <p:oleObj spid="_x0000_s57509" name="Equation" r:id="rId9" imgW="748975" imgH="317362" progId="Equation.3">
                  <p:embed/>
                </p:oleObj>
              </mc:Choice>
              <mc:Fallback>
                <p:oleObj name="Equation" r:id="rId9" imgW="748975" imgH="317362" progId="Equation.3">
                  <p:embed/>
                  <p:pic>
                    <p:nvPicPr>
                      <p:cNvPr id="0" name="Picture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3688" y="4589463"/>
                        <a:ext cx="620712"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8" name="Object 38"/>
          <p:cNvGraphicFramePr>
            <a:graphicFrameLocks noChangeAspect="1"/>
          </p:cNvGraphicFramePr>
          <p:nvPr/>
        </p:nvGraphicFramePr>
        <p:xfrm>
          <a:off x="2562225" y="914400"/>
          <a:ext cx="2847975" cy="2578100"/>
        </p:xfrm>
        <a:graphic>
          <a:graphicData uri="http://schemas.openxmlformats.org/presentationml/2006/ole">
            <mc:AlternateContent xmlns:mc="http://schemas.openxmlformats.org/markup-compatibility/2006">
              <mc:Choice xmlns:v="urn:schemas-microsoft-com:vml" Requires="v">
                <p:oleObj spid="_x0000_s57510" name="Equation" r:id="rId11" imgW="3479800" imgH="2578100" progId="Equation.3">
                  <p:embed/>
                </p:oleObj>
              </mc:Choice>
              <mc:Fallback>
                <p:oleObj name="Equation" r:id="rId11" imgW="3479800" imgH="2578100" progId="Equation.3">
                  <p:embed/>
                  <p:pic>
                    <p:nvPicPr>
                      <p:cNvPr id="0" name="Picture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62225" y="914400"/>
                        <a:ext cx="2847975" cy="257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387" name="Group 11"/>
          <p:cNvGrpSpPr>
            <a:grpSpLocks/>
          </p:cNvGrpSpPr>
          <p:nvPr/>
        </p:nvGrpSpPr>
        <p:grpSpPr bwMode="auto">
          <a:xfrm>
            <a:off x="1143000" y="1752600"/>
            <a:ext cx="1274763" cy="500063"/>
            <a:chOff x="720" y="1104"/>
            <a:chExt cx="803" cy="315"/>
          </a:xfrm>
        </p:grpSpPr>
        <p:graphicFrame>
          <p:nvGraphicFramePr>
            <p:cNvPr id="57383" name="Object 39"/>
            <p:cNvGraphicFramePr>
              <a:graphicFrameLocks noChangeAspect="1"/>
            </p:cNvGraphicFramePr>
            <p:nvPr/>
          </p:nvGraphicFramePr>
          <p:xfrm>
            <a:off x="830" y="1104"/>
            <a:ext cx="610" cy="272"/>
          </p:xfrm>
          <a:graphic>
            <a:graphicData uri="http://schemas.openxmlformats.org/presentationml/2006/ole">
              <mc:AlternateContent xmlns:mc="http://schemas.openxmlformats.org/markup-compatibility/2006">
                <mc:Choice xmlns:v="urn:schemas-microsoft-com:vml" Requires="v">
                  <p:oleObj spid="_x0000_s57511" name="Equation" r:id="rId13" imgW="1079032" imgH="431613" progId="Equation.3">
                    <p:embed/>
                  </p:oleObj>
                </mc:Choice>
                <mc:Fallback>
                  <p:oleObj name="Equation" r:id="rId13" imgW="1079032" imgH="431613" progId="Equation.3">
                    <p:embed/>
                    <p:pic>
                      <p:nvPicPr>
                        <p:cNvPr id="0" name="Picture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0" y="1104"/>
                          <a:ext cx="61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395" name="Group 13"/>
            <p:cNvGrpSpPr>
              <a:grpSpLocks/>
            </p:cNvGrpSpPr>
            <p:nvPr/>
          </p:nvGrpSpPr>
          <p:grpSpPr bwMode="auto">
            <a:xfrm>
              <a:off x="720" y="1363"/>
              <a:ext cx="803" cy="56"/>
              <a:chOff x="1440" y="3216"/>
              <a:chExt cx="816" cy="48"/>
            </a:xfrm>
          </p:grpSpPr>
          <p:sp>
            <p:nvSpPr>
              <p:cNvPr id="57396" name="Line 14"/>
              <p:cNvSpPr>
                <a:spLocks noChangeShapeType="1"/>
              </p:cNvSpPr>
              <p:nvPr/>
            </p:nvSpPr>
            <p:spPr bwMode="auto">
              <a:xfrm>
                <a:off x="1440" y="3216"/>
                <a:ext cx="816" cy="0"/>
              </a:xfrm>
              <a:prstGeom prst="line">
                <a:avLst/>
              </a:prstGeom>
              <a:noFill/>
              <a:ln w="9525">
                <a:solidFill>
                  <a:schemeClr val="tx2"/>
                </a:solidFill>
                <a:round/>
                <a:headEnd/>
                <a:tailEnd/>
              </a:ln>
            </p:spPr>
            <p:txBody>
              <a:bodyPr/>
              <a:lstStyle/>
              <a:p>
                <a:endParaRPr lang="zh-CN" altLang="en-US"/>
              </a:p>
            </p:txBody>
          </p:sp>
          <p:sp>
            <p:nvSpPr>
              <p:cNvPr id="57397" name="Line 15"/>
              <p:cNvSpPr>
                <a:spLocks noChangeShapeType="1"/>
              </p:cNvSpPr>
              <p:nvPr/>
            </p:nvSpPr>
            <p:spPr bwMode="auto">
              <a:xfrm>
                <a:off x="1440" y="3264"/>
                <a:ext cx="816" cy="0"/>
              </a:xfrm>
              <a:prstGeom prst="line">
                <a:avLst/>
              </a:prstGeom>
              <a:noFill/>
              <a:ln w="9525">
                <a:solidFill>
                  <a:schemeClr val="tx2"/>
                </a:solidFill>
                <a:round/>
                <a:headEnd/>
                <a:tailEnd/>
              </a:ln>
            </p:spPr>
            <p:txBody>
              <a:bodyPr/>
              <a:lstStyle/>
              <a:p>
                <a:endParaRPr lang="zh-CN" altLang="en-US"/>
              </a:p>
            </p:txBody>
          </p:sp>
        </p:grpSp>
      </p:grpSp>
      <p:sp>
        <p:nvSpPr>
          <p:cNvPr id="48144" name="Rectangle 16"/>
          <p:cNvSpPr>
            <a:spLocks noChangeArrowheads="1"/>
          </p:cNvSpPr>
          <p:nvPr/>
        </p:nvSpPr>
        <p:spPr bwMode="auto">
          <a:xfrm>
            <a:off x="2819400" y="2438400"/>
            <a:ext cx="2590800" cy="4572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graphicFrame>
        <p:nvGraphicFramePr>
          <p:cNvPr id="48145" name="Object 40"/>
          <p:cNvGraphicFramePr>
            <a:graphicFrameLocks noChangeAspect="1"/>
          </p:cNvGraphicFramePr>
          <p:nvPr/>
        </p:nvGraphicFramePr>
        <p:xfrm>
          <a:off x="5562600" y="2514600"/>
          <a:ext cx="431800" cy="304800"/>
        </p:xfrm>
        <a:graphic>
          <a:graphicData uri="http://schemas.openxmlformats.org/presentationml/2006/ole">
            <mc:AlternateContent xmlns:mc="http://schemas.openxmlformats.org/markup-compatibility/2006">
              <mc:Choice xmlns:v="urn:schemas-microsoft-com:vml" Requires="v">
                <p:oleObj spid="_x0000_s57512" name="Equation" r:id="rId15" imgW="431613" imgH="304668" progId="Equation.3">
                  <p:embed/>
                </p:oleObj>
              </mc:Choice>
              <mc:Fallback>
                <p:oleObj name="Equation" r:id="rId15" imgW="431613" imgH="304668" progId="Equation.3">
                  <p:embed/>
                  <p:pic>
                    <p:nvPicPr>
                      <p:cNvPr id="0" name="Picture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62600" y="2514600"/>
                        <a:ext cx="431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146" name="Group 18"/>
          <p:cNvGrpSpPr>
            <a:grpSpLocks/>
          </p:cNvGrpSpPr>
          <p:nvPr/>
        </p:nvGrpSpPr>
        <p:grpSpPr bwMode="auto">
          <a:xfrm>
            <a:off x="5410200" y="2895600"/>
            <a:ext cx="1155700" cy="381000"/>
            <a:chOff x="3408" y="1824"/>
            <a:chExt cx="728" cy="240"/>
          </a:xfrm>
        </p:grpSpPr>
        <p:grpSp>
          <p:nvGrpSpPr>
            <p:cNvPr id="57391" name="Group 19"/>
            <p:cNvGrpSpPr>
              <a:grpSpLocks/>
            </p:cNvGrpSpPr>
            <p:nvPr/>
          </p:nvGrpSpPr>
          <p:grpSpPr bwMode="auto">
            <a:xfrm>
              <a:off x="3408" y="1824"/>
              <a:ext cx="528" cy="240"/>
              <a:chOff x="4032" y="2256"/>
              <a:chExt cx="432" cy="240"/>
            </a:xfrm>
          </p:grpSpPr>
          <p:sp>
            <p:nvSpPr>
              <p:cNvPr id="57392" name="Line 20"/>
              <p:cNvSpPr>
                <a:spLocks noChangeShapeType="1"/>
              </p:cNvSpPr>
              <p:nvPr/>
            </p:nvSpPr>
            <p:spPr bwMode="auto">
              <a:xfrm>
                <a:off x="4032" y="2256"/>
                <a:ext cx="432" cy="0"/>
              </a:xfrm>
              <a:prstGeom prst="line">
                <a:avLst/>
              </a:prstGeom>
              <a:noFill/>
              <a:ln w="28575">
                <a:solidFill>
                  <a:srgbClr val="0000FF"/>
                </a:solidFill>
                <a:round/>
                <a:headEnd/>
                <a:tailEnd/>
              </a:ln>
            </p:spPr>
            <p:txBody>
              <a:bodyPr wrap="none"/>
              <a:lstStyle/>
              <a:p>
                <a:endParaRPr lang="zh-CN" altLang="en-US"/>
              </a:p>
            </p:txBody>
          </p:sp>
          <p:sp>
            <p:nvSpPr>
              <p:cNvPr id="57393" name="Line 21"/>
              <p:cNvSpPr>
                <a:spLocks noChangeShapeType="1"/>
              </p:cNvSpPr>
              <p:nvPr/>
            </p:nvSpPr>
            <p:spPr bwMode="auto">
              <a:xfrm>
                <a:off x="4464" y="2256"/>
                <a:ext cx="0" cy="240"/>
              </a:xfrm>
              <a:prstGeom prst="line">
                <a:avLst/>
              </a:prstGeom>
              <a:noFill/>
              <a:ln w="28575">
                <a:solidFill>
                  <a:srgbClr val="0000FF"/>
                </a:solidFill>
                <a:round/>
                <a:headEnd/>
                <a:tailEnd/>
              </a:ln>
            </p:spPr>
            <p:txBody>
              <a:bodyPr wrap="none"/>
              <a:lstStyle/>
              <a:p>
                <a:endParaRPr lang="zh-CN" altLang="en-US"/>
              </a:p>
            </p:txBody>
          </p:sp>
          <p:sp>
            <p:nvSpPr>
              <p:cNvPr id="57394" name="Line 22"/>
              <p:cNvSpPr>
                <a:spLocks noChangeShapeType="1"/>
              </p:cNvSpPr>
              <p:nvPr/>
            </p:nvSpPr>
            <p:spPr bwMode="auto">
              <a:xfrm flipH="1">
                <a:off x="4128" y="2496"/>
                <a:ext cx="336" cy="0"/>
              </a:xfrm>
              <a:prstGeom prst="line">
                <a:avLst/>
              </a:prstGeom>
              <a:noFill/>
              <a:ln w="28575">
                <a:solidFill>
                  <a:srgbClr val="0000FF"/>
                </a:solidFill>
                <a:round/>
                <a:headEnd/>
                <a:tailEnd type="triangle" w="med" len="med"/>
              </a:ln>
            </p:spPr>
            <p:txBody>
              <a:bodyPr wrap="none"/>
              <a:lstStyle/>
              <a:p>
                <a:endParaRPr lang="zh-CN" altLang="en-US"/>
              </a:p>
            </p:txBody>
          </p:sp>
        </p:grpSp>
        <p:graphicFrame>
          <p:nvGraphicFramePr>
            <p:cNvPr id="57385" name="Object 41"/>
            <p:cNvGraphicFramePr>
              <a:graphicFrameLocks noChangeAspect="1"/>
            </p:cNvGraphicFramePr>
            <p:nvPr/>
          </p:nvGraphicFramePr>
          <p:xfrm>
            <a:off x="3936" y="1824"/>
            <a:ext cx="200" cy="200"/>
          </p:xfrm>
          <a:graphic>
            <a:graphicData uri="http://schemas.openxmlformats.org/presentationml/2006/ole">
              <mc:AlternateContent xmlns:mc="http://schemas.openxmlformats.org/markup-compatibility/2006">
                <mc:Choice xmlns:v="urn:schemas-microsoft-com:vml" Requires="v">
                  <p:oleObj spid="_x0000_s57513" name="Equation" r:id="rId17" imgW="317225" imgH="317225" progId="Equation.3">
                    <p:embed/>
                  </p:oleObj>
                </mc:Choice>
                <mc:Fallback>
                  <p:oleObj name="Equation" r:id="rId17" imgW="317225" imgH="317225" progId="Equation.3">
                    <p:embed/>
                    <p:pic>
                      <p:nvPicPr>
                        <p:cNvPr id="0" name="Picture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36" y="1824"/>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8152" name="Line 24"/>
          <p:cNvSpPr>
            <a:spLocks noChangeShapeType="1"/>
          </p:cNvSpPr>
          <p:nvPr/>
        </p:nvSpPr>
        <p:spPr bwMode="auto">
          <a:xfrm>
            <a:off x="2895600" y="3733800"/>
            <a:ext cx="2590800" cy="2362200"/>
          </a:xfrm>
          <a:prstGeom prst="line">
            <a:avLst/>
          </a:prstGeom>
          <a:noFill/>
          <a:ln w="38100" cap="rnd">
            <a:solidFill>
              <a:srgbClr val="FF0000"/>
            </a:solidFill>
            <a:prstDash val="sysDot"/>
            <a:round/>
            <a:headEnd/>
            <a:tailEnd/>
          </a:ln>
        </p:spPr>
        <p:txBody>
          <a:bodyPr wrap="none"/>
          <a:lstStyle/>
          <a:p>
            <a:endParaRPr lang="zh-CN" altLang="en-US"/>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8138"/>
                                        </p:tgtEl>
                                        <p:attrNameLst>
                                          <p:attrName>style.visibility</p:attrName>
                                        </p:attrNameLst>
                                      </p:cBhvr>
                                      <p:to>
                                        <p:strVal val="visible"/>
                                      </p:to>
                                    </p:set>
                                    <p:animEffect transition="in" filter="wipe(left)">
                                      <p:cBhvr>
                                        <p:cTn id="7" dur="500"/>
                                        <p:tgtEl>
                                          <p:spTgt spid="48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44"/>
                                        </p:tgtEl>
                                        <p:attrNameLst>
                                          <p:attrName>style.visibility</p:attrName>
                                        </p:attrNameLst>
                                      </p:cBhvr>
                                      <p:to>
                                        <p:strVal val="visible"/>
                                      </p:to>
                                    </p:set>
                                    <p:animEffect transition="in" filter="wipe(left)">
                                      <p:cBhvr>
                                        <p:cTn id="12" dur="500"/>
                                        <p:tgtEl>
                                          <p:spTgt spid="481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8145"/>
                                        </p:tgtEl>
                                        <p:attrNameLst>
                                          <p:attrName>style.visibility</p:attrName>
                                        </p:attrNameLst>
                                      </p:cBhvr>
                                      <p:to>
                                        <p:strVal val="visible"/>
                                      </p:to>
                                    </p:set>
                                    <p:animEffect transition="in" filter="wipe(left)">
                                      <p:cBhvr>
                                        <p:cTn id="17" dur="500"/>
                                        <p:tgtEl>
                                          <p:spTgt spid="481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48146"/>
                                        </p:tgtEl>
                                        <p:attrNameLst>
                                          <p:attrName>style.visibility</p:attrName>
                                        </p:attrNameLst>
                                      </p:cBhvr>
                                      <p:to>
                                        <p:strVal val="visible"/>
                                      </p:to>
                                    </p:set>
                                    <p:animEffect transition="in" filter="wipe(right)">
                                      <p:cBhvr>
                                        <p:cTn id="22" dur="500"/>
                                        <p:tgtEl>
                                          <p:spTgt spid="481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8132"/>
                                        </p:tgtEl>
                                        <p:attrNameLst>
                                          <p:attrName>style.visibility</p:attrName>
                                        </p:attrNameLst>
                                      </p:cBhvr>
                                      <p:to>
                                        <p:strVal val="visible"/>
                                      </p:to>
                                    </p:set>
                                    <p:animEffect transition="in" filter="wipe(left)">
                                      <p:cBhvr>
                                        <p:cTn id="27" dur="500"/>
                                        <p:tgtEl>
                                          <p:spTgt spid="481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8130"/>
                                        </p:tgtEl>
                                        <p:attrNameLst>
                                          <p:attrName>style.visibility</p:attrName>
                                        </p:attrNameLst>
                                      </p:cBhvr>
                                      <p:to>
                                        <p:strVal val="visible"/>
                                      </p:to>
                                    </p:set>
                                    <p:animEffect transition="in" filter="wipe(left)">
                                      <p:cBhvr>
                                        <p:cTn id="32" dur="500"/>
                                        <p:tgtEl>
                                          <p:spTgt spid="481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8152"/>
                                        </p:tgtEl>
                                        <p:attrNameLst>
                                          <p:attrName>style.visibility</p:attrName>
                                        </p:attrNameLst>
                                      </p:cBhvr>
                                      <p:to>
                                        <p:strVal val="visible"/>
                                      </p:to>
                                    </p:set>
                                    <p:animEffect transition="in" filter="wipe(up)">
                                      <p:cBhvr>
                                        <p:cTn id="37" dur="500"/>
                                        <p:tgtEl>
                                          <p:spTgt spid="4815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8131"/>
                                        </p:tgtEl>
                                        <p:attrNameLst>
                                          <p:attrName>style.visibility</p:attrName>
                                        </p:attrNameLst>
                                      </p:cBhvr>
                                      <p:to>
                                        <p:strVal val="visible"/>
                                      </p:to>
                                    </p:set>
                                    <p:animEffect transition="in" filter="wipe(left)">
                                      <p:cBhvr>
                                        <p:cTn id="42" dur="500"/>
                                        <p:tgtEl>
                                          <p:spTgt spid="4813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8137"/>
                                        </p:tgtEl>
                                        <p:attrNameLst>
                                          <p:attrName>style.visibility</p:attrName>
                                        </p:attrNameLst>
                                      </p:cBhvr>
                                      <p:to>
                                        <p:strVal val="visible"/>
                                      </p:to>
                                    </p:set>
                                    <p:animEffect transition="in" filter="wipe(left)">
                                      <p:cBhvr>
                                        <p:cTn id="47" dur="500"/>
                                        <p:tgtEl>
                                          <p:spTgt spid="48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4" grpId="0" animBg="1"/>
      <p:bldP spid="481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1928451"/>
            <a:ext cx="2838744" cy="2071622"/>
          </a:xfrm>
          <a:prstGeom prst="rect">
            <a:avLst/>
          </a:prstGeom>
        </p:spPr>
      </p:pic>
      <p:sp>
        <p:nvSpPr>
          <p:cNvPr id="8" name="TextBox 7"/>
          <p:cNvSpPr txBox="1"/>
          <p:nvPr/>
        </p:nvSpPr>
        <p:spPr>
          <a:xfrm>
            <a:off x="428625" y="1181100"/>
            <a:ext cx="4371975" cy="400110"/>
          </a:xfrm>
          <a:prstGeom prst="rect">
            <a:avLst/>
          </a:prstGeom>
          <a:noFill/>
        </p:spPr>
        <p:txBody>
          <a:bodyPr wrap="square" rtlCol="0">
            <a:spAutoFit/>
          </a:bodyPr>
          <a:lstStyle/>
          <a:p>
            <a:r>
              <a:rPr lang="zh-CN" altLang="en-US" sz="2000" dirty="0" smtClean="0"/>
              <a:t>对双杆系统中的杆</a:t>
            </a:r>
            <a:r>
              <a:rPr lang="en-US" altLang="zh-CN" sz="2000" dirty="0" smtClean="0"/>
              <a:t>1</a:t>
            </a:r>
            <a:r>
              <a:rPr lang="zh-CN" altLang="en-US" sz="2000" dirty="0" smtClean="0"/>
              <a:t>杆</a:t>
            </a:r>
            <a:r>
              <a:rPr lang="en-US" altLang="zh-CN" sz="2000" dirty="0" smtClean="0"/>
              <a:t>2</a:t>
            </a:r>
            <a:r>
              <a:rPr lang="zh-CN" altLang="en-US" sz="2000" dirty="0" smtClean="0"/>
              <a:t>进行受力分析：</a:t>
            </a:r>
            <a:endParaRPr lang="zh-CN" altLang="en-US" sz="2000" dirty="0"/>
          </a:p>
        </p:txBody>
      </p:sp>
      <mc:AlternateContent xmlns:mc="http://schemas.openxmlformats.org/markup-compatibility/2006" xmlns:a14="http://schemas.microsoft.com/office/drawing/2010/main">
        <mc:Choice Requires="a14">
          <p:sp>
            <p:nvSpPr>
              <p:cNvPr id="9" name="TextBox 8"/>
              <p:cNvSpPr txBox="1"/>
              <p:nvPr/>
            </p:nvSpPr>
            <p:spPr>
              <a:xfrm>
                <a:off x="3838578" y="1552570"/>
                <a:ext cx="5305423" cy="1591461"/>
              </a:xfrm>
              <a:prstGeom prst="rect">
                <a:avLst/>
              </a:prstGeom>
              <a:noFill/>
            </p:spPr>
            <p:txBody>
              <a:bodyPr wrap="square" rtlCol="0">
                <a:spAutoFit/>
              </a:bodyPr>
              <a:lstStyle/>
              <a:p>
                <a:r>
                  <a:rPr lang="zh-CN" altLang="en-US" dirty="0" smtClean="0"/>
                  <a:t>对于杆</a:t>
                </a:r>
                <a:r>
                  <a:rPr lang="en-US" altLang="zh-CN" dirty="0" smtClean="0"/>
                  <a:t>1</a:t>
                </a:r>
                <a:r>
                  <a:rPr lang="zh-CN" altLang="en-US" dirty="0" smtClean="0"/>
                  <a:t>：</a:t>
                </a:r>
                <a:endParaRPr lang="en-US" altLang="zh-CN" dirty="0" smtClean="0"/>
              </a:p>
              <a:p>
                <a:r>
                  <a:rPr lang="zh-CN" altLang="en-US" dirty="0" smtClean="0"/>
                  <a:t>水平方向受合力为</a:t>
                </a:r>
                <a:r>
                  <a:rPr lang="en-US" altLang="zh-CN" dirty="0" smtClean="0"/>
                  <a:t>0</a:t>
                </a:r>
                <a:r>
                  <a:rPr lang="zh-CN" altLang="en-US" dirty="0" smtClean="0"/>
                  <a:t>：</a:t>
                </a:r>
                <a14:m>
                  <m:oMath xmlns:m="http://schemas.openxmlformats.org/officeDocument/2006/math">
                    <m:sSub>
                      <m:sSubPr>
                        <m:ctrlPr>
                          <a:rPr lang="en-US" altLang="zh-CN" i="1" smtClean="0">
                            <a:latin typeface="Cambria Math"/>
                          </a:rPr>
                        </m:ctrlPr>
                      </m:sSubPr>
                      <m:e>
                        <m:r>
                          <a:rPr lang="en-US" altLang="zh-CN" b="0" i="1" smtClean="0">
                            <a:latin typeface="Cambria Math"/>
                          </a:rPr>
                          <m:t>𝑁</m:t>
                        </m:r>
                      </m:e>
                      <m:sub>
                        <m:r>
                          <a:rPr lang="en-US" altLang="zh-CN" b="0" i="1" smtClean="0">
                            <a:latin typeface="Cambria Math"/>
                          </a:rPr>
                          <m:t>1</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𝑁</m:t>
                        </m:r>
                      </m:e>
                      <m:sub>
                        <m:r>
                          <a:rPr lang="en-US" altLang="zh-CN" b="0" i="1" smtClean="0">
                            <a:latin typeface="Cambria Math"/>
                          </a:rPr>
                          <m:t>3</m:t>
                        </m:r>
                      </m:sub>
                    </m:sSub>
                  </m:oMath>
                </a14:m>
                <a:r>
                  <a:rPr lang="en-US" altLang="zh-CN" dirty="0" smtClean="0"/>
                  <a:t>;</a:t>
                </a:r>
              </a:p>
              <a:p>
                <a:r>
                  <a:rPr lang="zh-CN" altLang="en-US" dirty="0"/>
                  <a:t>竖直</a:t>
                </a:r>
                <a:r>
                  <a:rPr lang="zh-CN" altLang="en-US" dirty="0" smtClean="0"/>
                  <a:t>方向受合力为</a:t>
                </a:r>
                <a:r>
                  <a:rPr lang="en-US" altLang="zh-CN" dirty="0" smtClean="0"/>
                  <a:t>0</a:t>
                </a:r>
                <a:r>
                  <a:rPr lang="zh-CN" altLang="en-US" dirty="0" smtClean="0"/>
                  <a:t>：</a:t>
                </a:r>
                <a14:m>
                  <m:oMath xmlns:m="http://schemas.openxmlformats.org/officeDocument/2006/math">
                    <m:sSub>
                      <m:sSubPr>
                        <m:ctrlPr>
                          <a:rPr lang="en-US" altLang="zh-CN" i="1">
                            <a:latin typeface="Cambria Math"/>
                          </a:rPr>
                        </m:ctrlPr>
                      </m:sSubPr>
                      <m:e>
                        <m:r>
                          <a:rPr lang="en-US" altLang="zh-CN" i="1">
                            <a:latin typeface="Cambria Math"/>
                          </a:rPr>
                          <m:t>𝑁</m:t>
                        </m:r>
                      </m:e>
                      <m:sub>
                        <m:r>
                          <a:rPr lang="en-US" altLang="zh-CN" b="0" i="1" smtClean="0">
                            <a:latin typeface="Cambria Math"/>
                          </a:rPr>
                          <m:t>2</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𝑁</m:t>
                        </m:r>
                      </m:e>
                      <m:sub>
                        <m:r>
                          <a:rPr lang="en-US" altLang="zh-CN" b="0" i="1" smtClean="0">
                            <a:latin typeface="Cambria Math"/>
                          </a:rPr>
                          <m:t>4</m:t>
                        </m:r>
                      </m:sub>
                    </m:sSub>
                    <m:r>
                      <a:rPr lang="en-US" altLang="zh-CN" i="1">
                        <a:latin typeface="Cambria Math"/>
                      </a:rPr>
                      <m:t>=</m:t>
                    </m:r>
                    <m:sSub>
                      <m:sSubPr>
                        <m:ctrlPr>
                          <a:rPr lang="en-US" altLang="zh-CN" i="1">
                            <a:latin typeface="Cambria Math"/>
                          </a:rPr>
                        </m:ctrlPr>
                      </m:sSubPr>
                      <m:e>
                        <m:r>
                          <a:rPr lang="en-US" altLang="zh-CN" b="0" i="1" smtClean="0">
                            <a:latin typeface="Cambria Math"/>
                          </a:rPr>
                          <m:t>𝐺</m:t>
                        </m:r>
                      </m:e>
                      <m:sub>
                        <m:r>
                          <a:rPr lang="en-US" altLang="zh-CN" b="0" i="1" smtClean="0">
                            <a:latin typeface="Cambria Math"/>
                          </a:rPr>
                          <m:t>1</m:t>
                        </m:r>
                      </m:sub>
                    </m:sSub>
                  </m:oMath>
                </a14:m>
                <a:r>
                  <a:rPr lang="en-US" altLang="zh-CN" dirty="0" smtClean="0"/>
                  <a:t>;</a:t>
                </a:r>
              </a:p>
              <a:p>
                <a:r>
                  <a:rPr lang="zh-CN" altLang="en-US" dirty="0" smtClean="0"/>
                  <a:t>以点</a:t>
                </a:r>
                <a:r>
                  <a:rPr lang="en-US" altLang="zh-CN" dirty="0" smtClean="0"/>
                  <a:t>A</a:t>
                </a:r>
                <a:r>
                  <a:rPr lang="zh-CN" altLang="en-US" dirty="0" smtClean="0"/>
                  <a:t>为支点合力为</a:t>
                </a:r>
                <a:r>
                  <a:rPr lang="en-US" altLang="zh-CN" dirty="0" smtClean="0"/>
                  <a:t>0</a:t>
                </a:r>
                <a:r>
                  <a:rPr lang="zh-CN" altLang="en-US" dirty="0" smtClean="0"/>
                  <a:t>：</a:t>
                </a:r>
                <a14:m>
                  <m:oMath xmlns:m="http://schemas.openxmlformats.org/officeDocument/2006/math">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𝐿</m:t>
                            </m:r>
                          </m:e>
                          <m:sub>
                            <m:r>
                              <a:rPr lang="en-US" altLang="zh-CN" b="0" i="1" smtClean="0">
                                <a:latin typeface="Cambria Math"/>
                              </a:rPr>
                              <m:t>1</m:t>
                            </m:r>
                          </m:sub>
                        </m:sSub>
                        <m:r>
                          <a:rPr lang="en-US" altLang="zh-CN" b="0" i="1" smtClean="0">
                            <a:latin typeface="Cambria Math"/>
                          </a:rPr>
                          <m:t>𝑠𝑖𝑛</m:t>
                        </m:r>
                        <m:sSub>
                          <m:sSubPr>
                            <m:ctrlPr>
                              <a:rPr lang="en-US" altLang="zh-CN" i="1">
                                <a:latin typeface="Cambria Math"/>
                              </a:rPr>
                            </m:ctrlPr>
                          </m:sSubPr>
                          <m:e>
                            <m:r>
                              <a:rPr lang="zh-CN" altLang="en-US" i="1">
                                <a:latin typeface="Cambria Math"/>
                              </a:rPr>
                              <m:t>𝜃</m:t>
                            </m:r>
                          </m:e>
                          <m:sub>
                            <m:r>
                              <a:rPr lang="en-US" altLang="zh-CN" i="1">
                                <a:latin typeface="Cambria Math"/>
                              </a:rPr>
                              <m:t>1</m:t>
                            </m:r>
                          </m:sub>
                        </m:sSub>
                      </m:e>
                    </m:d>
                    <m:sSub>
                      <m:sSubPr>
                        <m:ctrlPr>
                          <a:rPr lang="en-US" altLang="zh-CN" b="0" i="1" smtClean="0">
                            <a:latin typeface="Cambria Math"/>
                          </a:rPr>
                        </m:ctrlPr>
                      </m:sSubPr>
                      <m:e>
                        <m:r>
                          <a:rPr lang="en-US" altLang="zh-CN" b="0" i="1" smtClean="0">
                            <a:latin typeface="Cambria Math"/>
                          </a:rPr>
                          <m:t>𝑁</m:t>
                        </m:r>
                      </m:e>
                      <m:sub>
                        <m:r>
                          <a:rPr lang="en-US" altLang="zh-CN" b="0" i="1" smtClean="0">
                            <a:latin typeface="Cambria Math"/>
                          </a:rPr>
                          <m:t>3</m:t>
                        </m:r>
                      </m:sub>
                    </m:sSub>
                    <m:r>
                      <a:rPr lang="en-US" altLang="zh-CN" b="0" i="1" smtClean="0">
                        <a:latin typeface="Cambria Math"/>
                      </a:rPr>
                      <m:t>+</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𝐿</m:t>
                            </m:r>
                          </m:e>
                          <m:sub>
                            <m:r>
                              <a:rPr lang="en-US" altLang="zh-CN" b="0" i="1" smtClean="0">
                                <a:latin typeface="Cambria Math"/>
                              </a:rPr>
                              <m:t>1</m:t>
                            </m:r>
                          </m:sub>
                        </m:sSub>
                        <m:r>
                          <a:rPr lang="en-US" altLang="zh-CN" b="0" i="1" smtClean="0">
                            <a:latin typeface="Cambria Math"/>
                          </a:rPr>
                          <m:t>𝑐𝑜𝑠</m:t>
                        </m:r>
                        <m:sSub>
                          <m:sSubPr>
                            <m:ctrlPr>
                              <a:rPr lang="en-US" altLang="zh-CN" b="0" i="1" smtClean="0">
                                <a:latin typeface="Cambria Math"/>
                              </a:rPr>
                            </m:ctrlPr>
                          </m:sSubPr>
                          <m:e>
                            <m:r>
                              <a:rPr lang="zh-CN" altLang="en-US" b="0" i="1" smtClean="0">
                                <a:latin typeface="Cambria Math"/>
                              </a:rPr>
                              <m:t>𝜃</m:t>
                            </m:r>
                          </m:e>
                          <m:sub>
                            <m:r>
                              <a:rPr lang="en-US" altLang="zh-CN" b="0" i="1" smtClean="0">
                                <a:latin typeface="Cambria Math"/>
                              </a:rPr>
                              <m:t>1</m:t>
                            </m:r>
                          </m:sub>
                        </m:sSub>
                      </m:e>
                    </m:d>
                    <m:sSub>
                      <m:sSubPr>
                        <m:ctrlPr>
                          <a:rPr lang="en-US" altLang="zh-CN" b="0" i="1" smtClean="0">
                            <a:latin typeface="Cambria Math"/>
                          </a:rPr>
                        </m:ctrlPr>
                      </m:sSubPr>
                      <m:e>
                        <m:r>
                          <a:rPr lang="en-US" altLang="zh-CN" b="0" i="1" smtClean="0">
                            <a:latin typeface="Cambria Math"/>
                          </a:rPr>
                          <m:t>𝑁</m:t>
                        </m:r>
                      </m:e>
                      <m:sub>
                        <m:r>
                          <a:rPr lang="en-US" altLang="zh-CN" b="0" i="1" smtClean="0">
                            <a:latin typeface="Cambria Math"/>
                          </a:rPr>
                          <m:t>4</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2</m:t>
                        </m:r>
                      </m:den>
                    </m:f>
                    <m:sSub>
                      <m:sSubPr>
                        <m:ctrlPr>
                          <a:rPr lang="en-US" altLang="zh-CN" b="0" i="1" smtClean="0">
                            <a:latin typeface="Cambria Math"/>
                          </a:rPr>
                        </m:ctrlPr>
                      </m:sSubPr>
                      <m:e>
                        <m:r>
                          <a:rPr lang="en-US" altLang="zh-CN" b="0" i="1" smtClean="0">
                            <a:latin typeface="Cambria Math"/>
                          </a:rPr>
                          <m:t>𝐿</m:t>
                        </m:r>
                      </m:e>
                      <m:sub>
                        <m:r>
                          <a:rPr lang="en-US" altLang="zh-CN" b="0" i="1" smtClean="0">
                            <a:latin typeface="Cambria Math"/>
                          </a:rPr>
                          <m:t>1</m:t>
                        </m:r>
                      </m:sub>
                    </m:sSub>
                    <m:r>
                      <a:rPr lang="en-US" altLang="zh-CN" b="0" i="1" smtClean="0">
                        <a:latin typeface="Cambria Math"/>
                      </a:rPr>
                      <m:t>𝑐𝑜𝑠</m:t>
                    </m:r>
                    <m:sSub>
                      <m:sSubPr>
                        <m:ctrlPr>
                          <a:rPr lang="en-US" altLang="zh-CN" b="0" i="1" smtClean="0">
                            <a:latin typeface="Cambria Math"/>
                          </a:rPr>
                        </m:ctrlPr>
                      </m:sSubPr>
                      <m:e>
                        <m:r>
                          <a:rPr lang="zh-CN" altLang="en-US" b="0" i="1" smtClean="0">
                            <a:latin typeface="Cambria Math"/>
                          </a:rPr>
                          <m:t>𝜃</m:t>
                        </m:r>
                      </m:e>
                      <m:sub>
                        <m:r>
                          <a:rPr lang="en-US" altLang="zh-CN" b="0" i="1" smtClean="0">
                            <a:latin typeface="Cambria Math"/>
                          </a:rPr>
                          <m:t>1</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𝐺</m:t>
                        </m:r>
                      </m:e>
                      <m:sub>
                        <m:r>
                          <a:rPr lang="en-US" altLang="zh-CN" b="0" i="1" smtClean="0">
                            <a:latin typeface="Cambria Math"/>
                          </a:rPr>
                          <m:t>1</m:t>
                        </m:r>
                      </m:sub>
                    </m:sSub>
                  </m:oMath>
                </a14:m>
                <a:r>
                  <a:rPr lang="en-US" altLang="zh-CN" dirty="0" smtClean="0"/>
                  <a:t>.</a:t>
                </a:r>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118103" y="1552570"/>
                <a:ext cx="7073897" cy="1314462"/>
              </a:xfrm>
              <a:prstGeom prst="rect">
                <a:avLst/>
              </a:prstGeom>
              <a:blipFill rotWithShape="1">
                <a:blip r:embed="rId3"/>
                <a:stretch>
                  <a:fillRect l="-776" t="-3256"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38578" y="3434742"/>
                <a:ext cx="5392270" cy="1614866"/>
              </a:xfrm>
              <a:prstGeom prst="rect">
                <a:avLst/>
              </a:prstGeom>
              <a:noFill/>
            </p:spPr>
            <p:txBody>
              <a:bodyPr wrap="square" rtlCol="0">
                <a:spAutoFit/>
              </a:bodyPr>
              <a:lstStyle/>
              <a:p>
                <a:r>
                  <a:rPr lang="zh-CN" altLang="en-US" dirty="0" smtClean="0"/>
                  <a:t>对于杆</a:t>
                </a:r>
                <a:r>
                  <a:rPr lang="en-US" altLang="zh-CN" dirty="0" smtClean="0"/>
                  <a:t>2</a:t>
                </a:r>
                <a:r>
                  <a:rPr lang="zh-CN" altLang="en-US" dirty="0" smtClean="0"/>
                  <a:t>：</a:t>
                </a:r>
                <a:endParaRPr lang="en-US" altLang="zh-CN" dirty="0" smtClean="0"/>
              </a:p>
              <a:p>
                <a:r>
                  <a:rPr lang="zh-CN" altLang="en-US" dirty="0" smtClean="0"/>
                  <a:t>水平方向受合力为</a:t>
                </a:r>
                <a:r>
                  <a:rPr lang="en-US" altLang="zh-CN" dirty="0" smtClean="0"/>
                  <a:t>0</a:t>
                </a:r>
                <a:r>
                  <a:rPr lang="zh-CN" altLang="en-US" dirty="0" smtClean="0"/>
                  <a:t>：</a:t>
                </a:r>
                <a14:m>
                  <m:oMath xmlns:m="http://schemas.openxmlformats.org/officeDocument/2006/math">
                    <m:sSub>
                      <m:sSubPr>
                        <m:ctrlPr>
                          <a:rPr lang="en-US" altLang="zh-CN" i="1" smtClean="0">
                            <a:latin typeface="Cambria Math"/>
                          </a:rPr>
                        </m:ctrlPr>
                      </m:sSubPr>
                      <m:e>
                        <m:r>
                          <a:rPr lang="en-US" altLang="zh-CN" b="0" i="1" smtClean="0">
                            <a:latin typeface="Cambria Math"/>
                          </a:rPr>
                          <m:t>𝑁</m:t>
                        </m:r>
                      </m:e>
                      <m:sub>
                        <m:r>
                          <a:rPr lang="en-US" altLang="zh-CN" b="0" i="1" smtClean="0">
                            <a:latin typeface="Cambria Math"/>
                          </a:rPr>
                          <m:t>5</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𝑁</m:t>
                        </m:r>
                      </m:e>
                      <m:sub>
                        <m:r>
                          <a:rPr lang="en-US" altLang="zh-CN" b="0" i="1" smtClean="0">
                            <a:latin typeface="Cambria Math"/>
                          </a:rPr>
                          <m:t>7</m:t>
                        </m:r>
                      </m:sub>
                    </m:sSub>
                  </m:oMath>
                </a14:m>
                <a:r>
                  <a:rPr lang="en-US" altLang="zh-CN" dirty="0" smtClean="0"/>
                  <a:t>;</a:t>
                </a:r>
              </a:p>
              <a:p>
                <a:r>
                  <a:rPr lang="zh-CN" altLang="en-US" dirty="0"/>
                  <a:t>竖直</a:t>
                </a:r>
                <a:r>
                  <a:rPr lang="zh-CN" altLang="en-US" dirty="0" smtClean="0"/>
                  <a:t>方向受合力为</a:t>
                </a:r>
                <a:r>
                  <a:rPr lang="en-US" altLang="zh-CN" dirty="0" smtClean="0"/>
                  <a:t>0</a:t>
                </a:r>
                <a:r>
                  <a:rPr lang="zh-CN" altLang="en-US" dirty="0" smtClean="0"/>
                  <a:t>：</a:t>
                </a:r>
                <a14:m>
                  <m:oMath xmlns:m="http://schemas.openxmlformats.org/officeDocument/2006/math">
                    <m:sSub>
                      <m:sSubPr>
                        <m:ctrlPr>
                          <a:rPr lang="en-US" altLang="zh-CN" i="1">
                            <a:latin typeface="Cambria Math"/>
                          </a:rPr>
                        </m:ctrlPr>
                      </m:sSubPr>
                      <m:e>
                        <m:r>
                          <a:rPr lang="en-US" altLang="zh-CN" i="1">
                            <a:latin typeface="Cambria Math"/>
                          </a:rPr>
                          <m:t>𝑁</m:t>
                        </m:r>
                      </m:e>
                      <m:sub>
                        <m:r>
                          <a:rPr lang="en-US" altLang="zh-CN" b="0" i="1" smtClean="0">
                            <a:latin typeface="Cambria Math"/>
                          </a:rPr>
                          <m:t>8</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𝐺</m:t>
                        </m:r>
                      </m:e>
                      <m:sub>
                        <m:r>
                          <a:rPr lang="en-US" altLang="zh-CN" b="0" i="1" smtClean="0">
                            <a:latin typeface="Cambria Math"/>
                          </a:rPr>
                          <m:t>2</m:t>
                        </m:r>
                      </m:sub>
                    </m:sSub>
                    <m:r>
                      <a:rPr lang="en-US" altLang="zh-CN" i="1">
                        <a:latin typeface="Cambria Math"/>
                      </a:rPr>
                      <m:t>=</m:t>
                    </m:r>
                    <m:sSub>
                      <m:sSubPr>
                        <m:ctrlPr>
                          <a:rPr lang="en-US" altLang="zh-CN" i="1">
                            <a:latin typeface="Cambria Math"/>
                          </a:rPr>
                        </m:ctrlPr>
                      </m:sSubPr>
                      <m:e>
                        <m:r>
                          <a:rPr lang="en-US" altLang="zh-CN" b="0" i="1" smtClean="0">
                            <a:latin typeface="Cambria Math"/>
                          </a:rPr>
                          <m:t>𝑁</m:t>
                        </m:r>
                      </m:e>
                      <m:sub>
                        <m:r>
                          <a:rPr lang="en-US" altLang="zh-CN" b="0" i="1" smtClean="0">
                            <a:latin typeface="Cambria Math"/>
                          </a:rPr>
                          <m:t>6</m:t>
                        </m:r>
                      </m:sub>
                    </m:sSub>
                  </m:oMath>
                </a14:m>
                <a:r>
                  <a:rPr lang="en-US" altLang="zh-CN" dirty="0" smtClean="0"/>
                  <a:t>;</a:t>
                </a:r>
              </a:p>
              <a:p>
                <a:r>
                  <a:rPr lang="zh-CN" altLang="en-US" dirty="0" smtClean="0"/>
                  <a:t>以点</a:t>
                </a:r>
                <a:r>
                  <a:rPr lang="en-US" altLang="zh-CN" dirty="0"/>
                  <a:t>B</a:t>
                </a:r>
                <a:r>
                  <a:rPr lang="zh-CN" altLang="en-US" dirty="0" smtClean="0"/>
                  <a:t>为支点合力为</a:t>
                </a:r>
                <a:r>
                  <a:rPr lang="en-US" altLang="zh-CN" dirty="0" smtClean="0"/>
                  <a:t>0</a:t>
                </a:r>
                <a:r>
                  <a:rPr lang="zh-CN" altLang="en-US" dirty="0" smtClean="0"/>
                  <a:t>：</a:t>
                </a:r>
                <a14:m>
                  <m:oMath xmlns:m="http://schemas.openxmlformats.org/officeDocument/2006/math">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𝐿</m:t>
                            </m:r>
                          </m:e>
                          <m:sub>
                            <m:r>
                              <a:rPr lang="en-US" altLang="zh-CN" b="0" i="1" smtClean="0">
                                <a:latin typeface="Cambria Math"/>
                              </a:rPr>
                              <m:t>2</m:t>
                            </m:r>
                          </m:sub>
                        </m:sSub>
                        <m:r>
                          <a:rPr lang="en-US" altLang="zh-CN" b="0" i="1" smtClean="0">
                            <a:latin typeface="Cambria Math"/>
                          </a:rPr>
                          <m:t>𝑠𝑖𝑛</m:t>
                        </m:r>
                        <m:sSub>
                          <m:sSubPr>
                            <m:ctrlPr>
                              <a:rPr lang="en-US" altLang="zh-CN" i="1">
                                <a:latin typeface="Cambria Math"/>
                              </a:rPr>
                            </m:ctrlPr>
                          </m:sSubPr>
                          <m:e>
                            <m:r>
                              <a:rPr lang="zh-CN" altLang="en-US" i="1">
                                <a:latin typeface="Cambria Math"/>
                              </a:rPr>
                              <m:t>𝜃</m:t>
                            </m:r>
                          </m:e>
                          <m:sub>
                            <m:r>
                              <a:rPr lang="en-US" altLang="zh-CN" b="0" i="1" smtClean="0">
                                <a:latin typeface="Cambria Math"/>
                              </a:rPr>
                              <m:t>2</m:t>
                            </m:r>
                          </m:sub>
                        </m:sSub>
                      </m:e>
                    </m:d>
                    <m:sSub>
                      <m:sSubPr>
                        <m:ctrlPr>
                          <a:rPr lang="en-US" altLang="zh-CN" b="0" i="1" smtClean="0">
                            <a:latin typeface="Cambria Math"/>
                          </a:rPr>
                        </m:ctrlPr>
                      </m:sSubPr>
                      <m:e>
                        <m:r>
                          <a:rPr lang="en-US" altLang="zh-CN" b="0" i="1" smtClean="0">
                            <a:latin typeface="Cambria Math"/>
                          </a:rPr>
                          <m:t>𝑁</m:t>
                        </m:r>
                      </m:e>
                      <m:sub>
                        <m:r>
                          <a:rPr lang="en-US" altLang="zh-CN" b="0" i="1" smtClean="0">
                            <a:latin typeface="Cambria Math"/>
                          </a:rPr>
                          <m:t>7</m:t>
                        </m:r>
                      </m:sub>
                    </m:sSub>
                    <m:r>
                      <a:rPr lang="en-US" altLang="zh-CN" b="0" i="1" smtClean="0">
                        <a:latin typeface="Cambria Math"/>
                      </a:rPr>
                      <m:t>+</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𝐿</m:t>
                            </m:r>
                          </m:e>
                          <m:sub>
                            <m:r>
                              <a:rPr lang="en-US" altLang="zh-CN" b="0" i="1" smtClean="0">
                                <a:latin typeface="Cambria Math"/>
                              </a:rPr>
                              <m:t>2</m:t>
                            </m:r>
                          </m:sub>
                        </m:sSub>
                        <m:r>
                          <a:rPr lang="en-US" altLang="zh-CN" b="0" i="1" smtClean="0">
                            <a:latin typeface="Cambria Math"/>
                          </a:rPr>
                          <m:t>𝑐𝑜𝑠</m:t>
                        </m:r>
                        <m:sSub>
                          <m:sSubPr>
                            <m:ctrlPr>
                              <a:rPr lang="en-US" altLang="zh-CN" b="0" i="1" smtClean="0">
                                <a:latin typeface="Cambria Math"/>
                              </a:rPr>
                            </m:ctrlPr>
                          </m:sSubPr>
                          <m:e>
                            <m:r>
                              <a:rPr lang="zh-CN" altLang="en-US" b="0" i="1" smtClean="0">
                                <a:latin typeface="Cambria Math"/>
                              </a:rPr>
                              <m:t>𝜃</m:t>
                            </m:r>
                          </m:e>
                          <m:sub>
                            <m:r>
                              <a:rPr lang="en-US" altLang="zh-CN" b="0" i="1" smtClean="0">
                                <a:latin typeface="Cambria Math"/>
                              </a:rPr>
                              <m:t>2</m:t>
                            </m:r>
                          </m:sub>
                        </m:sSub>
                      </m:e>
                    </m:d>
                    <m:sSub>
                      <m:sSubPr>
                        <m:ctrlPr>
                          <a:rPr lang="en-US" altLang="zh-CN" b="0" i="1" smtClean="0">
                            <a:latin typeface="Cambria Math"/>
                          </a:rPr>
                        </m:ctrlPr>
                      </m:sSubPr>
                      <m:e>
                        <m:r>
                          <a:rPr lang="en-US" altLang="zh-CN" b="0" i="1" smtClean="0">
                            <a:latin typeface="Cambria Math"/>
                          </a:rPr>
                          <m:t>𝑁</m:t>
                        </m:r>
                      </m:e>
                      <m:sub>
                        <m:r>
                          <a:rPr lang="en-US" altLang="zh-CN" b="0" i="1" smtClean="0">
                            <a:latin typeface="Cambria Math"/>
                          </a:rPr>
                          <m:t>8</m:t>
                        </m:r>
                      </m:sub>
                    </m:sSub>
                    <m:r>
                      <a:rPr lang="en-US" altLang="zh-CN" b="0" i="1" smtClean="0">
                        <a:latin typeface="Cambria Math"/>
                      </a:rPr>
                      <m:t>=</m:t>
                    </m:r>
                    <m:d>
                      <m:dPr>
                        <m:ctrlPr>
                          <a:rPr lang="en-US" altLang="zh-CN" b="0" i="1" smtClean="0">
                            <a:latin typeface="Cambria Math"/>
                          </a:rPr>
                        </m:ctrlPr>
                      </m:dPr>
                      <m:e>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2</m:t>
                            </m:r>
                          </m:den>
                        </m:f>
                        <m:sSub>
                          <m:sSubPr>
                            <m:ctrlPr>
                              <a:rPr lang="en-US" altLang="zh-CN" b="0" i="1" smtClean="0">
                                <a:latin typeface="Cambria Math"/>
                              </a:rPr>
                            </m:ctrlPr>
                          </m:sSubPr>
                          <m:e>
                            <m:r>
                              <a:rPr lang="en-US" altLang="zh-CN" b="0" i="1" smtClean="0">
                                <a:latin typeface="Cambria Math"/>
                              </a:rPr>
                              <m:t>𝐿</m:t>
                            </m:r>
                          </m:e>
                          <m:sub>
                            <m:r>
                              <a:rPr lang="en-US" altLang="zh-CN" b="0" i="1" smtClean="0">
                                <a:latin typeface="Cambria Math"/>
                              </a:rPr>
                              <m:t>2</m:t>
                            </m:r>
                          </m:sub>
                        </m:sSub>
                        <m:r>
                          <a:rPr lang="en-US" altLang="zh-CN" b="0" i="1" smtClean="0">
                            <a:latin typeface="Cambria Math"/>
                          </a:rPr>
                          <m:t>𝑐𝑜𝑠</m:t>
                        </m:r>
                        <m:sSub>
                          <m:sSubPr>
                            <m:ctrlPr>
                              <a:rPr lang="en-US" altLang="zh-CN" b="0" i="1" smtClean="0">
                                <a:latin typeface="Cambria Math"/>
                              </a:rPr>
                            </m:ctrlPr>
                          </m:sSubPr>
                          <m:e>
                            <m:r>
                              <a:rPr lang="zh-CN" altLang="en-US" b="0" i="1" smtClean="0">
                                <a:latin typeface="Cambria Math"/>
                              </a:rPr>
                              <m:t>𝜃</m:t>
                            </m:r>
                          </m:e>
                          <m:sub>
                            <m:r>
                              <a:rPr lang="en-US" altLang="zh-CN" b="0" i="1" smtClean="0">
                                <a:latin typeface="Cambria Math"/>
                              </a:rPr>
                              <m:t>2</m:t>
                            </m:r>
                          </m:sub>
                        </m:sSub>
                      </m:e>
                    </m:d>
                    <m:sSub>
                      <m:sSubPr>
                        <m:ctrlPr>
                          <a:rPr lang="en-US" altLang="zh-CN" b="0" i="1" smtClean="0">
                            <a:latin typeface="Cambria Math"/>
                          </a:rPr>
                        </m:ctrlPr>
                      </m:sSubPr>
                      <m:e>
                        <m:r>
                          <a:rPr lang="en-US" altLang="zh-CN" b="0" i="1" smtClean="0">
                            <a:latin typeface="Cambria Math"/>
                          </a:rPr>
                          <m:t>𝐺</m:t>
                        </m:r>
                      </m:e>
                      <m:sub>
                        <m:r>
                          <a:rPr lang="en-US" altLang="zh-CN" b="0" i="1" smtClean="0">
                            <a:latin typeface="Cambria Math"/>
                          </a:rPr>
                          <m:t>2</m:t>
                        </m:r>
                      </m:sub>
                    </m:sSub>
                    <m:r>
                      <a:rPr lang="en-US" altLang="zh-CN" b="0" i="1" smtClean="0">
                        <a:latin typeface="Cambria Math"/>
                      </a:rPr>
                      <m:t>.</m:t>
                    </m:r>
                  </m:oMath>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118103" y="3434741"/>
                <a:ext cx="7189693" cy="1337867"/>
              </a:xfrm>
              <a:prstGeom prst="rect">
                <a:avLst/>
              </a:prstGeom>
              <a:blipFill rotWithShape="1">
                <a:blip r:embed="rId4"/>
                <a:stretch>
                  <a:fillRect l="-763" t="-3182" b="-909"/>
                </a:stretch>
              </a:blipFill>
            </p:spPr>
            <p:txBody>
              <a:bodyPr/>
              <a:lstStyle/>
              <a:p>
                <a:r>
                  <a:rPr lang="zh-CN" altLang="en-US">
                    <a:noFill/>
                  </a:rPr>
                  <a:t> </a:t>
                </a:r>
              </a:p>
            </p:txBody>
          </p:sp>
        </mc:Fallback>
      </mc:AlternateContent>
      <p:sp>
        <p:nvSpPr>
          <p:cNvPr id="11" name="右箭头 10"/>
          <p:cNvSpPr/>
          <p:nvPr/>
        </p:nvSpPr>
        <p:spPr>
          <a:xfrm>
            <a:off x="3162300" y="2186233"/>
            <a:ext cx="676275"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3162300" y="3773475"/>
            <a:ext cx="676275"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9075" y="1727201"/>
            <a:ext cx="2943225" cy="2648755"/>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838577" y="1552569"/>
            <a:ext cx="5181599" cy="1591462"/>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838575" y="3434742"/>
            <a:ext cx="5181601" cy="1614866"/>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5400000">
            <a:off x="1193125" y="4623202"/>
            <a:ext cx="742145" cy="247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7073" y="5137139"/>
            <a:ext cx="3365293" cy="909905"/>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p:cNvSpPr txBox="1"/>
              <p:nvPr/>
            </p:nvSpPr>
            <p:spPr>
              <a:xfrm>
                <a:off x="309081" y="5123714"/>
                <a:ext cx="3383286" cy="923330"/>
              </a:xfrm>
              <a:prstGeom prst="rect">
                <a:avLst/>
              </a:prstGeom>
              <a:noFill/>
            </p:spPr>
            <p:txBody>
              <a:bodyPr wrap="square" rtlCol="0">
                <a:spAutoFit/>
              </a:bodyPr>
              <a:lstStyle/>
              <a:p>
                <a:r>
                  <a:rPr lang="zh-CN" altLang="en-US" dirty="0" smtClean="0"/>
                  <a:t>对于</a:t>
                </a:r>
                <a:r>
                  <a:rPr lang="en-US" altLang="zh-CN" dirty="0" smtClean="0"/>
                  <a:t>C:</a:t>
                </a:r>
              </a:p>
              <a:p>
                <a:r>
                  <a:rPr lang="zh-CN" altLang="en-US" dirty="0" smtClean="0"/>
                  <a:t>水平方向受合力为</a:t>
                </a:r>
                <a:r>
                  <a:rPr lang="en-US" altLang="zh-CN" dirty="0" smtClean="0"/>
                  <a:t>0</a:t>
                </a:r>
                <a:r>
                  <a:rPr lang="zh-CN" altLang="en-US" dirty="0"/>
                  <a:t>：</a:t>
                </a:r>
                <a14:m>
                  <m:oMath xmlns:m="http://schemas.openxmlformats.org/officeDocument/2006/math">
                    <m:sSub>
                      <m:sSubPr>
                        <m:ctrlPr>
                          <a:rPr lang="en-US" altLang="zh-CN" i="1" smtClean="0">
                            <a:latin typeface="Cambria Math"/>
                          </a:rPr>
                        </m:ctrlPr>
                      </m:sSubPr>
                      <m:e>
                        <m:r>
                          <a:rPr lang="en-US" altLang="zh-CN" b="0" i="1" smtClean="0">
                            <a:latin typeface="Cambria Math"/>
                          </a:rPr>
                          <m:t>𝑁</m:t>
                        </m:r>
                      </m:e>
                      <m:sub>
                        <m:r>
                          <a:rPr lang="en-US" altLang="zh-CN" b="0" i="1" smtClean="0">
                            <a:latin typeface="Cambria Math"/>
                          </a:rPr>
                          <m:t>3</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𝑁</m:t>
                        </m:r>
                      </m:e>
                      <m:sub>
                        <m:r>
                          <a:rPr lang="en-US" altLang="zh-CN" b="0" i="1" smtClean="0">
                            <a:latin typeface="Cambria Math"/>
                          </a:rPr>
                          <m:t>7</m:t>
                        </m:r>
                      </m:sub>
                    </m:sSub>
                  </m:oMath>
                </a14:m>
                <a:r>
                  <a:rPr lang="en-US" altLang="zh-CN" dirty="0" smtClean="0"/>
                  <a:t>;</a:t>
                </a:r>
              </a:p>
              <a:p>
                <a:r>
                  <a:rPr lang="zh-CN" altLang="en-US" dirty="0"/>
                  <a:t>竖直</a:t>
                </a:r>
                <a:r>
                  <a:rPr lang="zh-CN" altLang="en-US" dirty="0" smtClean="0"/>
                  <a:t>方向受合力为</a:t>
                </a:r>
                <a:r>
                  <a:rPr lang="en-US" altLang="zh-CN" dirty="0" smtClean="0"/>
                  <a:t>0</a:t>
                </a:r>
                <a:r>
                  <a:rPr lang="zh-CN" altLang="en-US" dirty="0" smtClean="0"/>
                  <a:t>：</a:t>
                </a:r>
                <a14:m>
                  <m:oMath xmlns:m="http://schemas.openxmlformats.org/officeDocument/2006/math">
                    <m:sSub>
                      <m:sSubPr>
                        <m:ctrlPr>
                          <a:rPr lang="en-US" altLang="zh-CN" i="1">
                            <a:latin typeface="Cambria Math"/>
                          </a:rPr>
                        </m:ctrlPr>
                      </m:sSubPr>
                      <m:e>
                        <m:r>
                          <a:rPr lang="en-US" altLang="zh-CN" i="1">
                            <a:latin typeface="Cambria Math"/>
                          </a:rPr>
                          <m:t>𝑁</m:t>
                        </m:r>
                      </m:e>
                      <m:sub>
                        <m:r>
                          <a:rPr lang="en-US" altLang="zh-CN" b="0" i="1" smtClean="0">
                            <a:latin typeface="Cambria Math"/>
                          </a:rPr>
                          <m:t>8</m:t>
                        </m:r>
                      </m:sub>
                    </m:sSub>
                    <m:r>
                      <a:rPr lang="en-US" altLang="zh-CN" i="1">
                        <a:latin typeface="Cambria Math"/>
                      </a:rPr>
                      <m:t>=</m:t>
                    </m:r>
                    <m:sSub>
                      <m:sSubPr>
                        <m:ctrlPr>
                          <a:rPr lang="en-US" altLang="zh-CN" i="1" smtClean="0">
                            <a:latin typeface="Cambria Math"/>
                          </a:rPr>
                        </m:ctrlPr>
                      </m:sSubPr>
                      <m:e>
                        <m:r>
                          <a:rPr lang="en-US" altLang="zh-CN" b="0" i="1" smtClean="0">
                            <a:latin typeface="Cambria Math"/>
                          </a:rPr>
                          <m:t>𝑁</m:t>
                        </m:r>
                      </m:e>
                      <m:sub>
                        <m:r>
                          <a:rPr lang="en-US" altLang="zh-CN" b="0" i="1" smtClean="0">
                            <a:latin typeface="Cambria Math"/>
                          </a:rPr>
                          <m:t>4</m:t>
                        </m:r>
                      </m:sub>
                    </m:sSub>
                  </m:oMath>
                </a14:m>
                <a:r>
                  <a:rPr lang="en-US" altLang="zh-CN" dirty="0" smtClean="0"/>
                  <a:t>.</a:t>
                </a:r>
              </a:p>
            </p:txBody>
          </p:sp>
        </mc:Choice>
        <mc:Fallback xmlns="">
          <p:sp>
            <p:nvSpPr>
              <p:cNvPr id="18" name="TextBox 17"/>
              <p:cNvSpPr txBox="1">
                <a:spLocks noRot="1" noChangeAspect="1" noMove="1" noResize="1" noEditPoints="1" noAdjustHandles="1" noChangeArrowheads="1" noChangeShapeType="1" noTextEdit="1"/>
              </p:cNvSpPr>
              <p:nvPr/>
            </p:nvSpPr>
            <p:spPr>
              <a:xfrm>
                <a:off x="309081" y="5123714"/>
                <a:ext cx="3383286" cy="923330"/>
              </a:xfrm>
              <a:prstGeom prst="rect">
                <a:avLst/>
              </a:prstGeom>
              <a:blipFill rotWithShape="1">
                <a:blip r:embed="rId5"/>
                <a:stretch>
                  <a:fillRect l="-1622" t="-4636" b="-10596"/>
                </a:stretch>
              </a:blipFill>
            </p:spPr>
            <p:txBody>
              <a:bodyPr/>
              <a:lstStyle/>
              <a:p>
                <a:r>
                  <a:rPr lang="zh-CN" altLang="en-US">
                    <a:noFill/>
                  </a:rPr>
                  <a:t> </a:t>
                </a:r>
              </a:p>
            </p:txBody>
          </p:sp>
        </mc:Fallback>
      </mc:AlternateContent>
      <p:sp>
        <p:nvSpPr>
          <p:cNvPr id="3" name="爆炸形 1 2"/>
          <p:cNvSpPr/>
          <p:nvPr/>
        </p:nvSpPr>
        <p:spPr>
          <a:xfrm>
            <a:off x="4629150" y="5137139"/>
            <a:ext cx="2247106" cy="112713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076825" y="5471130"/>
            <a:ext cx="1352551" cy="400110"/>
          </a:xfrm>
          <a:prstGeom prst="rect">
            <a:avLst/>
          </a:prstGeom>
          <a:noFill/>
        </p:spPr>
        <p:txBody>
          <a:bodyPr wrap="square" rtlCol="0">
            <a:spAutoFit/>
          </a:bodyPr>
          <a:lstStyle/>
          <a:p>
            <a:r>
              <a:rPr lang="zh-CN" altLang="en-US" sz="2000" dirty="0" smtClean="0"/>
              <a:t>如何求解？</a:t>
            </a:r>
            <a:endParaRPr lang="zh-CN" altLang="en-US" sz="2000" dirty="0"/>
          </a:p>
        </p:txBody>
      </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3323" y="110662"/>
            <a:ext cx="1526076" cy="1141225"/>
          </a:xfrm>
          <a:prstGeom prst="rect">
            <a:avLst/>
          </a:prstGeom>
        </p:spPr>
      </p:pic>
      <p:sp>
        <p:nvSpPr>
          <p:cNvPr id="22" name="文本框 1"/>
          <p:cNvSpPr txBox="1"/>
          <p:nvPr/>
        </p:nvSpPr>
        <p:spPr>
          <a:xfrm>
            <a:off x="688309" y="493793"/>
            <a:ext cx="6008116" cy="584775"/>
          </a:xfrm>
          <a:prstGeom prst="rect">
            <a:avLst/>
          </a:prstGeom>
          <a:noFill/>
        </p:spPr>
        <p:txBody>
          <a:bodyPr wrap="square" rtlCol="0">
            <a:spAutoFit/>
          </a:bodyPr>
          <a:lstStyle/>
          <a:p>
            <a:r>
              <a:rPr lang="zh-CN" altLang="en-US" sz="3200" b="1" dirty="0" smtClean="0">
                <a:solidFill>
                  <a:schemeClr val="accent5">
                    <a:lumMod val="50000"/>
                  </a:schemeClr>
                </a:solidFill>
                <a:latin typeface="微软雅黑 Light" panose="020B0502040204020203" pitchFamily="34" charset="-122"/>
                <a:ea typeface="微软雅黑 Light" panose="020B0502040204020203" pitchFamily="34" charset="-122"/>
              </a:rPr>
              <a:t>线性代数在建筑设计中的应用</a:t>
            </a:r>
            <a:endParaRPr lang="zh-CN" altLang="en-US" sz="3200" b="1" dirty="0">
              <a:solidFill>
                <a:schemeClr val="accent5">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34029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fill="hold"/>
                                        <p:tgtEl>
                                          <p:spTgt spid="4"/>
                                        </p:tgtEl>
                                        <p:attrNameLst>
                                          <p:attrName>ppt_x</p:attrName>
                                        </p:attrNameLst>
                                      </p:cBhvr>
                                      <p:tavLst>
                                        <p:tav tm="0">
                                          <p:val>
                                            <p:strVal val="#ppt_x"/>
                                          </p:val>
                                        </p:tav>
                                        <p:tav tm="100000">
                                          <p:val>
                                            <p:strVal val="#ppt_x"/>
                                          </p:val>
                                        </p:tav>
                                      </p:tavLst>
                                    </p:anim>
                                    <p:anim calcmode="lin" valueType="num">
                                      <p:cBhvr additive="base">
                                        <p:cTn id="5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P spid="14" grpId="0" animBg="1"/>
      <p:bldP spid="15" grpId="0" animBg="1"/>
      <p:bldP spid="16" grpId="0" animBg="1"/>
      <p:bldP spid="17" grpId="0" animBg="1"/>
      <p:bldP spid="18" grpId="0"/>
      <p:bldP spid="3" grpId="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8395" name="Group 2"/>
          <p:cNvGrpSpPr>
            <a:grpSpLocks/>
          </p:cNvGrpSpPr>
          <p:nvPr/>
        </p:nvGrpSpPr>
        <p:grpSpPr bwMode="auto">
          <a:xfrm>
            <a:off x="762000" y="1676400"/>
            <a:ext cx="3484563" cy="519113"/>
            <a:chOff x="480" y="1056"/>
            <a:chExt cx="2195" cy="327"/>
          </a:xfrm>
        </p:grpSpPr>
        <p:sp>
          <p:nvSpPr>
            <p:cNvPr id="58399" name="Rectangle 3"/>
            <p:cNvSpPr>
              <a:spLocks noChangeArrowheads="1"/>
            </p:cNvSpPr>
            <p:nvPr/>
          </p:nvSpPr>
          <p:spPr bwMode="auto">
            <a:xfrm>
              <a:off x="480" y="1056"/>
              <a:ext cx="2195" cy="327"/>
            </a:xfrm>
            <a:prstGeom prst="rect">
              <a:avLst/>
            </a:prstGeom>
            <a:noFill/>
            <a:ln w="9525">
              <a:noFill/>
              <a:miter lim="800000"/>
              <a:headEnd/>
              <a:tailEnd/>
            </a:ln>
          </p:spPr>
          <p:txBody>
            <a:bodyPr wrap="none">
              <a:spAutoFit/>
            </a:bodyPr>
            <a:lstStyle/>
            <a:p>
              <a:r>
                <a:rPr kumimoji="1" lang="zh-CN" altLang="en-US" sz="2800" b="1">
                  <a:solidFill>
                    <a:srgbClr val="3333FF"/>
                  </a:solidFill>
                  <a:latin typeface="Times New Roman" pitchFamily="18" charset="0"/>
                  <a:ea typeface="楷体_GB2312"/>
                  <a:cs typeface="楷体_GB2312"/>
                </a:rPr>
                <a:t>例</a:t>
              </a:r>
              <a:r>
                <a:rPr kumimoji="1" lang="en-US" altLang="zh-CN" sz="2800" b="1">
                  <a:solidFill>
                    <a:srgbClr val="3333FF"/>
                  </a:solidFill>
                  <a:latin typeface="Times New Roman" pitchFamily="18" charset="0"/>
                  <a:ea typeface="楷体_GB2312"/>
                  <a:cs typeface="楷体_GB2312"/>
                </a:rPr>
                <a:t>2</a:t>
              </a:r>
              <a:r>
                <a:rPr kumimoji="1" lang="en-US" altLang="zh-CN" sz="2800" b="1">
                  <a:solidFill>
                    <a:srgbClr val="000000"/>
                  </a:solidFill>
                  <a:latin typeface="Times New Roman" pitchFamily="18" charset="0"/>
                  <a:ea typeface="楷体_GB2312"/>
                  <a:cs typeface="楷体_GB2312"/>
                </a:rPr>
                <a:t>   </a:t>
              </a:r>
              <a:r>
                <a:rPr kumimoji="1" lang="zh-CN" altLang="en-US" sz="2800" b="1">
                  <a:solidFill>
                    <a:srgbClr val="000000"/>
                  </a:solidFill>
                  <a:latin typeface="Times New Roman" pitchFamily="18" charset="0"/>
                  <a:ea typeface="楷体_GB2312"/>
                  <a:cs typeface="楷体_GB2312"/>
                </a:rPr>
                <a:t>计算    阶行列式</a:t>
              </a:r>
            </a:p>
          </p:txBody>
        </p:sp>
        <p:graphicFrame>
          <p:nvGraphicFramePr>
            <p:cNvPr id="58390" name="Object 22"/>
            <p:cNvGraphicFramePr>
              <a:graphicFrameLocks noChangeAspect="1"/>
            </p:cNvGraphicFramePr>
            <p:nvPr/>
          </p:nvGraphicFramePr>
          <p:xfrm>
            <a:off x="1536" y="1152"/>
            <a:ext cx="151" cy="159"/>
          </p:xfrm>
          <a:graphic>
            <a:graphicData uri="http://schemas.openxmlformats.org/presentationml/2006/ole">
              <mc:AlternateContent xmlns:mc="http://schemas.openxmlformats.org/markup-compatibility/2006">
                <mc:Choice xmlns:v="urn:schemas-microsoft-com:vml" Requires="v">
                  <p:oleObj spid="_x0000_s58470" name="公式" r:id="rId3" imgW="241195" imgH="253890" progId="Equation.3">
                    <p:embed/>
                  </p:oleObj>
                </mc:Choice>
                <mc:Fallback>
                  <p:oleObj name="公式" r:id="rId3" imgW="241195" imgH="253890" progId="Equation.3">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1152"/>
                          <a:ext cx="151" cy="1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8391" name="Object 23"/>
          <p:cNvGraphicFramePr>
            <a:graphicFrameLocks noChangeAspect="1"/>
          </p:cNvGraphicFramePr>
          <p:nvPr/>
        </p:nvGraphicFramePr>
        <p:xfrm>
          <a:off x="4572000" y="685800"/>
          <a:ext cx="3644900" cy="2578100"/>
        </p:xfrm>
        <a:graphic>
          <a:graphicData uri="http://schemas.openxmlformats.org/presentationml/2006/ole">
            <mc:AlternateContent xmlns:mc="http://schemas.openxmlformats.org/markup-compatibility/2006">
              <mc:Choice xmlns:v="urn:schemas-microsoft-com:vml" Requires="v">
                <p:oleObj spid="_x0000_s58471" name="Equation" r:id="rId5" imgW="3644900" imgH="2578100" progId="Equation.3">
                  <p:embed/>
                </p:oleObj>
              </mc:Choice>
              <mc:Fallback>
                <p:oleObj name="Equation" r:id="rId5" imgW="3644900" imgH="2578100" progId="Equation.3">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685800"/>
                        <a:ext cx="3644900" cy="257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8" name="Text Box 6"/>
          <p:cNvSpPr txBox="1">
            <a:spLocks noChangeArrowheads="1"/>
          </p:cNvSpPr>
          <p:nvPr/>
        </p:nvSpPr>
        <p:spPr bwMode="auto">
          <a:xfrm>
            <a:off x="762000" y="3197225"/>
            <a:ext cx="542925" cy="519113"/>
          </a:xfrm>
          <a:prstGeom prst="rect">
            <a:avLst/>
          </a:prstGeom>
          <a:noFill/>
          <a:ln w="9525">
            <a:noFill/>
            <a:miter lim="800000"/>
            <a:headEnd/>
            <a:tailEnd/>
          </a:ln>
        </p:spPr>
        <p:txBody>
          <a:bodyPr wrap="none">
            <a:spAutoFit/>
          </a:bodyPr>
          <a:lstStyle/>
          <a:p>
            <a:r>
              <a:rPr kumimoji="1" lang="zh-CN" altLang="en-US" sz="2800" b="1">
                <a:solidFill>
                  <a:srgbClr val="3333FF"/>
                </a:solidFill>
                <a:latin typeface="Times New Roman" pitchFamily="18" charset="0"/>
                <a:ea typeface="楷体_GB2312"/>
                <a:cs typeface="楷体_GB2312"/>
              </a:rPr>
              <a:t>解</a:t>
            </a:r>
          </a:p>
        </p:txBody>
      </p:sp>
      <p:graphicFrame>
        <p:nvGraphicFramePr>
          <p:cNvPr id="49159" name="Object 24"/>
          <p:cNvGraphicFramePr>
            <a:graphicFrameLocks noChangeAspect="1"/>
          </p:cNvGraphicFramePr>
          <p:nvPr/>
        </p:nvGraphicFramePr>
        <p:xfrm>
          <a:off x="2362200" y="3870325"/>
          <a:ext cx="5021263" cy="2438400"/>
        </p:xfrm>
        <a:graphic>
          <a:graphicData uri="http://schemas.openxmlformats.org/presentationml/2006/ole">
            <mc:AlternateContent xmlns:mc="http://schemas.openxmlformats.org/markup-compatibility/2006">
              <mc:Choice xmlns:v="urn:schemas-microsoft-com:vml" Requires="v">
                <p:oleObj spid="_x0000_s58472" name="Equation" r:id="rId7" imgW="4330700" imgH="2578100" progId="Equation.3">
                  <p:embed/>
                </p:oleObj>
              </mc:Choice>
              <mc:Fallback>
                <p:oleObj name="Equation" r:id="rId7" imgW="4330700" imgH="2578100" progId="Equation.3">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3870325"/>
                        <a:ext cx="5021263" cy="243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60" name="Object 25"/>
          <p:cNvGraphicFramePr>
            <a:graphicFrameLocks noChangeAspect="1"/>
          </p:cNvGraphicFramePr>
          <p:nvPr/>
        </p:nvGraphicFramePr>
        <p:xfrm>
          <a:off x="1752600" y="4937125"/>
          <a:ext cx="622300" cy="292100"/>
        </p:xfrm>
        <a:graphic>
          <a:graphicData uri="http://schemas.openxmlformats.org/presentationml/2006/ole">
            <mc:AlternateContent xmlns:mc="http://schemas.openxmlformats.org/markup-compatibility/2006">
              <mc:Choice xmlns:v="urn:schemas-microsoft-com:vml" Requires="v">
                <p:oleObj spid="_x0000_s58473" name="Equation" r:id="rId9" imgW="622030" imgH="291973" progId="Equation.3">
                  <p:embed/>
                </p:oleObj>
              </mc:Choice>
              <mc:Fallback>
                <p:oleObj name="Equation" r:id="rId9" imgW="622030" imgH="291973" progId="Equation.3">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4937125"/>
                        <a:ext cx="6223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161" name="Group 9"/>
          <p:cNvGrpSpPr>
            <a:grpSpLocks/>
          </p:cNvGrpSpPr>
          <p:nvPr/>
        </p:nvGrpSpPr>
        <p:grpSpPr bwMode="auto">
          <a:xfrm>
            <a:off x="1447800" y="3197225"/>
            <a:ext cx="5334000" cy="519113"/>
            <a:chOff x="1344" y="2016"/>
            <a:chExt cx="3360" cy="327"/>
          </a:xfrm>
        </p:grpSpPr>
        <p:sp>
          <p:nvSpPr>
            <p:cNvPr id="58398" name="Text Box 10"/>
            <p:cNvSpPr txBox="1">
              <a:spLocks noChangeArrowheads="1"/>
            </p:cNvSpPr>
            <p:nvPr/>
          </p:nvSpPr>
          <p:spPr bwMode="auto">
            <a:xfrm>
              <a:off x="1344" y="2016"/>
              <a:ext cx="336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00"/>
                  </a:solidFill>
                  <a:latin typeface="Times New Roman" pitchFamily="18" charset="0"/>
                  <a:ea typeface="楷体_GB2312"/>
                  <a:cs typeface="楷体_GB2312"/>
                </a:rPr>
                <a:t>将第               列都加到第一列得</a:t>
              </a:r>
            </a:p>
          </p:txBody>
        </p:sp>
        <p:graphicFrame>
          <p:nvGraphicFramePr>
            <p:cNvPr id="58394" name="Object 26"/>
            <p:cNvGraphicFramePr>
              <a:graphicFrameLocks noChangeAspect="1"/>
            </p:cNvGraphicFramePr>
            <p:nvPr/>
          </p:nvGraphicFramePr>
          <p:xfrm>
            <a:off x="1872" y="2064"/>
            <a:ext cx="792" cy="232"/>
          </p:xfrm>
          <a:graphic>
            <a:graphicData uri="http://schemas.openxmlformats.org/presentationml/2006/ole">
              <mc:AlternateContent xmlns:mc="http://schemas.openxmlformats.org/markup-compatibility/2006">
                <mc:Choice xmlns:v="urn:schemas-microsoft-com:vml" Requires="v">
                  <p:oleObj spid="_x0000_s58474" name="Equation" r:id="rId11" imgW="1257300" imgH="368300" progId="Equation.3">
                    <p:embed/>
                  </p:oleObj>
                </mc:Choice>
                <mc:Fallback>
                  <p:oleObj name="Equation" r:id="rId11" imgW="1257300" imgH="368300" progId="Equation.3">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2" y="2064"/>
                          <a:ext cx="792"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9158"/>
                                        </p:tgtEl>
                                        <p:attrNameLst>
                                          <p:attrName>style.visibility</p:attrName>
                                        </p:attrNameLst>
                                      </p:cBhvr>
                                      <p:to>
                                        <p:strVal val="visible"/>
                                      </p:to>
                                    </p:set>
                                    <p:animEffect transition="in" filter="wipe(left)">
                                      <p:cBhvr>
                                        <p:cTn id="7" dur="75"/>
                                        <p:tgtEl>
                                          <p:spTgt spid="491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9161"/>
                                        </p:tgtEl>
                                        <p:attrNameLst>
                                          <p:attrName>style.visibility</p:attrName>
                                        </p:attrNameLst>
                                      </p:cBhvr>
                                      <p:to>
                                        <p:strVal val="visible"/>
                                      </p:to>
                                    </p:set>
                                    <p:animEffect transition="in" filter="wipe(left)">
                                      <p:cBhvr>
                                        <p:cTn id="12" dur="500"/>
                                        <p:tgtEl>
                                          <p:spTgt spid="491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9160"/>
                                        </p:tgtEl>
                                        <p:attrNameLst>
                                          <p:attrName>style.visibility</p:attrName>
                                        </p:attrNameLst>
                                      </p:cBhvr>
                                      <p:to>
                                        <p:strVal val="visible"/>
                                      </p:to>
                                    </p:set>
                                    <p:animEffect transition="in" filter="wipe(left)">
                                      <p:cBhvr>
                                        <p:cTn id="17" dur="500"/>
                                        <p:tgtEl>
                                          <p:spTgt spid="491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9159"/>
                                        </p:tgtEl>
                                        <p:attrNameLst>
                                          <p:attrName>style.visibility</p:attrName>
                                        </p:attrNameLst>
                                      </p:cBhvr>
                                      <p:to>
                                        <p:strVal val="visible"/>
                                      </p:to>
                                    </p:set>
                                    <p:animEffect transition="in" filter="wipe(left)">
                                      <p:cBhvr>
                                        <p:cTn id="22" dur="500"/>
                                        <p:tgtEl>
                                          <p:spTgt spid="49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8"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0178" name="Object 22"/>
          <p:cNvGraphicFramePr>
            <a:graphicFrameLocks noChangeAspect="1"/>
          </p:cNvGraphicFramePr>
          <p:nvPr/>
        </p:nvGraphicFramePr>
        <p:xfrm>
          <a:off x="395288" y="476250"/>
          <a:ext cx="4552950" cy="2484438"/>
        </p:xfrm>
        <a:graphic>
          <a:graphicData uri="http://schemas.openxmlformats.org/presentationml/2006/ole">
            <mc:AlternateContent xmlns:mc="http://schemas.openxmlformats.org/markup-compatibility/2006">
              <mc:Choice xmlns:v="urn:schemas-microsoft-com:vml" Requires="v">
                <p:oleObj spid="_x0000_s59494" name="Equation" r:id="rId3" imgW="2273300" imgH="1155700" progId="">
                  <p:embed/>
                </p:oleObj>
              </mc:Choice>
              <mc:Fallback>
                <p:oleObj name="Equation" r:id="rId3" imgW="2273300" imgH="1155700"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76250"/>
                        <a:ext cx="4552950" cy="2484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79" name="Object 23"/>
          <p:cNvGraphicFramePr>
            <a:graphicFrameLocks noChangeAspect="1"/>
          </p:cNvGraphicFramePr>
          <p:nvPr/>
        </p:nvGraphicFramePr>
        <p:xfrm>
          <a:off x="395288" y="3694113"/>
          <a:ext cx="5413375" cy="2309812"/>
        </p:xfrm>
        <a:graphic>
          <a:graphicData uri="http://schemas.openxmlformats.org/presentationml/2006/ole">
            <mc:AlternateContent xmlns:mc="http://schemas.openxmlformats.org/markup-compatibility/2006">
              <mc:Choice xmlns:v="urn:schemas-microsoft-com:vml" Requires="v">
                <p:oleObj spid="_x0000_s59495" name="Equation" r:id="rId5" imgW="2705100" imgH="1155700" progId="">
                  <p:embed/>
                </p:oleObj>
              </mc:Choice>
              <mc:Fallback>
                <p:oleObj name="Equation" r:id="rId5" imgW="2705100" imgH="1155700" progId="">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694113"/>
                        <a:ext cx="5413375" cy="230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0" name="Object 24"/>
          <p:cNvGraphicFramePr>
            <a:graphicFrameLocks noChangeAspect="1"/>
          </p:cNvGraphicFramePr>
          <p:nvPr/>
        </p:nvGraphicFramePr>
        <p:xfrm>
          <a:off x="5186363" y="4635500"/>
          <a:ext cx="609600" cy="522288"/>
        </p:xfrm>
        <a:graphic>
          <a:graphicData uri="http://schemas.openxmlformats.org/presentationml/2006/ole">
            <mc:AlternateContent xmlns:mc="http://schemas.openxmlformats.org/markup-compatibility/2006">
              <mc:Choice xmlns:v="urn:schemas-microsoft-com:vml" Requires="v">
                <p:oleObj spid="_x0000_s59496" name="公式" r:id="rId7" imgW="215806" imgH="330057" progId="Equation.3">
                  <p:embed/>
                </p:oleObj>
              </mc:Choice>
              <mc:Fallback>
                <p:oleObj name="公式" r:id="rId7" imgW="215806" imgH="330057" progId="Equation.3">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6363" y="4635500"/>
                        <a:ext cx="609600"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1" name="Object 25"/>
          <p:cNvGraphicFramePr>
            <a:graphicFrameLocks noChangeAspect="1"/>
          </p:cNvGraphicFramePr>
          <p:nvPr/>
        </p:nvGraphicFramePr>
        <p:xfrm>
          <a:off x="2917825" y="5181600"/>
          <a:ext cx="646113" cy="565150"/>
        </p:xfrm>
        <a:graphic>
          <a:graphicData uri="http://schemas.openxmlformats.org/presentationml/2006/ole">
            <mc:AlternateContent xmlns:mc="http://schemas.openxmlformats.org/markup-compatibility/2006">
              <mc:Choice xmlns:v="urn:schemas-microsoft-com:vml" Requires="v">
                <p:oleObj spid="_x0000_s59497" name="Equation" r:id="rId9" imgW="203024" imgH="317225" progId="Equation.3">
                  <p:embed/>
                </p:oleObj>
              </mc:Choice>
              <mc:Fallback>
                <p:oleObj name="Equation" r:id="rId9" imgW="203024" imgH="317225" progId="Equation.3">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7825" y="5181600"/>
                        <a:ext cx="646113"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2" name="Object 26"/>
          <p:cNvGraphicFramePr>
            <a:graphicFrameLocks noChangeAspect="1"/>
          </p:cNvGraphicFramePr>
          <p:nvPr/>
        </p:nvGraphicFramePr>
        <p:xfrm>
          <a:off x="5724525" y="4551363"/>
          <a:ext cx="3192463" cy="631825"/>
        </p:xfrm>
        <a:graphic>
          <a:graphicData uri="http://schemas.openxmlformats.org/presentationml/2006/ole">
            <mc:AlternateContent xmlns:mc="http://schemas.openxmlformats.org/markup-compatibility/2006">
              <mc:Choice xmlns:v="urn:schemas-microsoft-com:vml" Requires="v">
                <p:oleObj spid="_x0000_s59498" name="Equation" r:id="rId11" imgW="1586811" imgH="253890" progId="">
                  <p:embed/>
                </p:oleObj>
              </mc:Choice>
              <mc:Fallback>
                <p:oleObj name="Equation" r:id="rId11" imgW="1586811" imgH="253890" progId="">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24525" y="4551363"/>
                        <a:ext cx="3192463"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wipe(left)">
                                      <p:cBhvr>
                                        <p:cTn id="7" dur="500"/>
                                        <p:tgtEl>
                                          <p:spTgt spid="501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0179"/>
                                        </p:tgtEl>
                                        <p:attrNameLst>
                                          <p:attrName>style.visibility</p:attrName>
                                        </p:attrNameLst>
                                      </p:cBhvr>
                                      <p:to>
                                        <p:strVal val="visible"/>
                                      </p:to>
                                    </p:set>
                                    <p:animEffect transition="in" filter="wipe(left)">
                                      <p:cBhvr>
                                        <p:cTn id="12" dur="500"/>
                                        <p:tgtEl>
                                          <p:spTgt spid="50179"/>
                                        </p:tgtEl>
                                      </p:cBhvr>
                                    </p:animEffect>
                                  </p:childTnLst>
                                </p:cTn>
                              </p:par>
                              <p:par>
                                <p:cTn id="13" presetID="20" presetClass="entr" presetSubtype="0" fill="hold" nodeType="withEffect">
                                  <p:stCondLst>
                                    <p:cond delay="0"/>
                                  </p:stCondLst>
                                  <p:childTnLst>
                                    <p:set>
                                      <p:cBhvr>
                                        <p:cTn id="14" dur="1" fill="hold">
                                          <p:stCondLst>
                                            <p:cond delay="0"/>
                                          </p:stCondLst>
                                        </p:cTn>
                                        <p:tgtEl>
                                          <p:spTgt spid="50181"/>
                                        </p:tgtEl>
                                        <p:attrNameLst>
                                          <p:attrName>style.visibility</p:attrName>
                                        </p:attrNameLst>
                                      </p:cBhvr>
                                      <p:to>
                                        <p:strVal val="visible"/>
                                      </p:to>
                                    </p:set>
                                    <p:animEffect transition="in" filter="wedge">
                                      <p:cBhvr>
                                        <p:cTn id="15" dur="1000"/>
                                        <p:tgtEl>
                                          <p:spTgt spid="50181"/>
                                        </p:tgtEl>
                                      </p:cBhvr>
                                    </p:animEffect>
                                  </p:childTnLst>
                                </p:cTn>
                              </p:par>
                              <p:par>
                                <p:cTn id="16" presetID="20" presetClass="entr" presetSubtype="0" fill="hold" nodeType="withEffect">
                                  <p:stCondLst>
                                    <p:cond delay="0"/>
                                  </p:stCondLst>
                                  <p:childTnLst>
                                    <p:set>
                                      <p:cBhvr>
                                        <p:cTn id="17" dur="1" fill="hold">
                                          <p:stCondLst>
                                            <p:cond delay="0"/>
                                          </p:stCondLst>
                                        </p:cTn>
                                        <p:tgtEl>
                                          <p:spTgt spid="50180"/>
                                        </p:tgtEl>
                                        <p:attrNameLst>
                                          <p:attrName>style.visibility</p:attrName>
                                        </p:attrNameLst>
                                      </p:cBhvr>
                                      <p:to>
                                        <p:strVal val="visible"/>
                                      </p:to>
                                    </p:set>
                                    <p:animEffect transition="in" filter="wedge">
                                      <p:cBhvr>
                                        <p:cTn id="18" dur="1000"/>
                                        <p:tgtEl>
                                          <p:spTgt spid="5018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50182"/>
                                        </p:tgtEl>
                                        <p:attrNameLst>
                                          <p:attrName>style.visibility</p:attrName>
                                        </p:attrNameLst>
                                      </p:cBhvr>
                                      <p:to>
                                        <p:strVal val="visible"/>
                                      </p:to>
                                    </p:set>
                                    <p:animEffect transition="in" filter="wipe(left)">
                                      <p:cBhvr>
                                        <p:cTn id="23" dur="500"/>
                                        <p:tgtEl>
                                          <p:spTgt spid="50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38" name="Rectangle 2"/>
          <p:cNvSpPr>
            <a:spLocks noChangeArrowheads="1"/>
          </p:cNvSpPr>
          <p:nvPr/>
        </p:nvSpPr>
        <p:spPr bwMode="auto">
          <a:xfrm>
            <a:off x="914400" y="1941513"/>
            <a:ext cx="1431925" cy="519112"/>
          </a:xfrm>
          <a:prstGeom prst="rect">
            <a:avLst/>
          </a:prstGeom>
          <a:noFill/>
          <a:ln w="9525">
            <a:noFill/>
            <a:miter lim="800000"/>
            <a:headEnd/>
            <a:tailEnd/>
          </a:ln>
        </p:spPr>
        <p:txBody>
          <a:bodyPr wrap="none">
            <a:spAutoFit/>
          </a:bodyPr>
          <a:lstStyle/>
          <a:p>
            <a:r>
              <a:rPr kumimoji="1" lang="zh-CN" altLang="en-US" sz="2800" b="1">
                <a:solidFill>
                  <a:srgbClr val="3333FF"/>
                </a:solidFill>
                <a:latin typeface="Times New Roman" pitchFamily="18" charset="0"/>
                <a:ea typeface="楷体_GB2312"/>
                <a:cs typeface="楷体_GB2312"/>
              </a:rPr>
              <a:t>例</a:t>
            </a:r>
            <a:r>
              <a:rPr kumimoji="1" lang="en-US" altLang="zh-CN" sz="2800" b="1">
                <a:solidFill>
                  <a:srgbClr val="3333FF"/>
                </a:solidFill>
                <a:latin typeface="Times New Roman" pitchFamily="18" charset="0"/>
                <a:ea typeface="楷体_GB2312"/>
                <a:cs typeface="楷体_GB2312"/>
              </a:rPr>
              <a:t>3   </a:t>
            </a:r>
            <a:r>
              <a:rPr kumimoji="1" lang="zh-CN" altLang="en-US" sz="2800" b="1">
                <a:solidFill>
                  <a:srgbClr val="000000"/>
                </a:solidFill>
                <a:latin typeface="Times New Roman" pitchFamily="18" charset="0"/>
                <a:ea typeface="楷体_GB2312"/>
                <a:cs typeface="楷体_GB2312"/>
              </a:rPr>
              <a:t>设</a:t>
            </a:r>
            <a:r>
              <a:rPr kumimoji="1" lang="zh-CN" altLang="en-US" sz="2800" b="1">
                <a:solidFill>
                  <a:srgbClr val="3333FF"/>
                </a:solidFill>
                <a:latin typeface="Times New Roman" pitchFamily="18" charset="0"/>
                <a:ea typeface="楷体_GB2312"/>
                <a:cs typeface="楷体_GB2312"/>
              </a:rPr>
              <a:t> </a:t>
            </a:r>
          </a:p>
        </p:txBody>
      </p:sp>
      <p:graphicFrame>
        <p:nvGraphicFramePr>
          <p:cNvPr id="60434" name="Object 18"/>
          <p:cNvGraphicFramePr>
            <a:graphicFrameLocks noChangeAspect="1"/>
          </p:cNvGraphicFramePr>
          <p:nvPr/>
        </p:nvGraphicFramePr>
        <p:xfrm>
          <a:off x="2195513" y="717550"/>
          <a:ext cx="4584700" cy="3071813"/>
        </p:xfrm>
        <a:graphic>
          <a:graphicData uri="http://schemas.openxmlformats.org/presentationml/2006/ole">
            <mc:AlternateContent xmlns:mc="http://schemas.openxmlformats.org/markup-compatibility/2006">
              <mc:Choice xmlns:v="urn:schemas-microsoft-com:vml" Requires="v">
                <p:oleObj spid="_x0000_s60498" name="Equation" r:id="rId3" imgW="2082800" imgH="1397000" progId="">
                  <p:embed/>
                </p:oleObj>
              </mc:Choice>
              <mc:Fallback>
                <p:oleObj name="Equation" r:id="rId3" imgW="2082800" imgH="1397000"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717550"/>
                        <a:ext cx="4584700" cy="307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35" name="Object 19"/>
          <p:cNvGraphicFramePr>
            <a:graphicFrameLocks noChangeAspect="1"/>
          </p:cNvGraphicFramePr>
          <p:nvPr/>
        </p:nvGraphicFramePr>
        <p:xfrm>
          <a:off x="935038" y="3906838"/>
          <a:ext cx="3921125" cy="1371600"/>
        </p:xfrm>
        <a:graphic>
          <a:graphicData uri="http://schemas.openxmlformats.org/presentationml/2006/ole">
            <mc:AlternateContent xmlns:mc="http://schemas.openxmlformats.org/markup-compatibility/2006">
              <mc:Choice xmlns:v="urn:schemas-microsoft-com:vml" Requires="v">
                <p:oleObj spid="_x0000_s60499" name="Equation" r:id="rId5" imgW="4394200" imgH="1536700" progId="Equation.3">
                  <p:embed/>
                </p:oleObj>
              </mc:Choice>
              <mc:Fallback>
                <p:oleObj name="Equation" r:id="rId5" imgW="4394200" imgH="1536700" progId="Equation.3">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38" y="3906838"/>
                        <a:ext cx="3921125"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36" name="Object 20"/>
          <p:cNvGraphicFramePr>
            <a:graphicFrameLocks noChangeAspect="1"/>
          </p:cNvGraphicFramePr>
          <p:nvPr/>
        </p:nvGraphicFramePr>
        <p:xfrm>
          <a:off x="4872038" y="3905250"/>
          <a:ext cx="3887787" cy="1371600"/>
        </p:xfrm>
        <a:graphic>
          <a:graphicData uri="http://schemas.openxmlformats.org/presentationml/2006/ole">
            <mc:AlternateContent xmlns:mc="http://schemas.openxmlformats.org/markup-compatibility/2006">
              <mc:Choice xmlns:v="urn:schemas-microsoft-com:vml" Requires="v">
                <p:oleObj spid="_x0000_s60500" name="Equation" r:id="rId7" imgW="4356100" imgH="1536700" progId="Equation.3">
                  <p:embed/>
                </p:oleObj>
              </mc:Choice>
              <mc:Fallback>
                <p:oleObj name="Equation" r:id="rId7" imgW="4356100" imgH="1536700" progId="Equation.3">
                  <p:embed/>
                  <p:pic>
                    <p:nvPicPr>
                      <p:cNvPr id="0"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2038" y="3905250"/>
                        <a:ext cx="3887787"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37" name="Object 21"/>
          <p:cNvGraphicFramePr>
            <a:graphicFrameLocks noChangeAspect="1"/>
          </p:cNvGraphicFramePr>
          <p:nvPr/>
        </p:nvGraphicFramePr>
        <p:xfrm>
          <a:off x="2209800" y="5638800"/>
          <a:ext cx="1536700" cy="419100"/>
        </p:xfrm>
        <a:graphic>
          <a:graphicData uri="http://schemas.openxmlformats.org/presentationml/2006/ole">
            <mc:AlternateContent xmlns:mc="http://schemas.openxmlformats.org/markup-compatibility/2006">
              <mc:Choice xmlns:v="urn:schemas-microsoft-com:vml" Requires="v">
                <p:oleObj spid="_x0000_s60501" name="Equation" r:id="rId9" imgW="1536700" imgH="419100" progId="Equation.3">
                  <p:embed/>
                </p:oleObj>
              </mc:Choice>
              <mc:Fallback>
                <p:oleObj name="Equation" r:id="rId9" imgW="1536700" imgH="419100" progId="Equation.3">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5638800"/>
                        <a:ext cx="15367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39" name="Rectangle 7"/>
          <p:cNvSpPr>
            <a:spLocks noChangeArrowheads="1"/>
          </p:cNvSpPr>
          <p:nvPr/>
        </p:nvSpPr>
        <p:spPr bwMode="auto">
          <a:xfrm>
            <a:off x="914400" y="5584825"/>
            <a:ext cx="987425" cy="519113"/>
          </a:xfrm>
          <a:prstGeom prst="rect">
            <a:avLst/>
          </a:prstGeom>
          <a:noFill/>
          <a:ln w="9525">
            <a:noFill/>
            <a:miter lim="800000"/>
            <a:headEnd/>
            <a:tailEnd/>
          </a:ln>
        </p:spPr>
        <p:txBody>
          <a:bodyPr wrap="none">
            <a:spAutoFit/>
          </a:bodyPr>
          <a:lstStyle/>
          <a:p>
            <a:r>
              <a:rPr kumimoji="1" lang="zh-CN" altLang="en-US" sz="2800" b="1">
                <a:solidFill>
                  <a:srgbClr val="3333FF"/>
                </a:solidFill>
                <a:latin typeface="Times New Roman" pitchFamily="18" charset="0"/>
                <a:ea typeface="楷体_GB2312"/>
                <a:cs typeface="楷体_GB2312"/>
              </a:rPr>
              <a:t>证明 </a:t>
            </a:r>
          </a:p>
        </p:txBody>
      </p:sp>
      <p:sp>
        <p:nvSpPr>
          <p:cNvPr id="58376" name="Rectangle 8"/>
          <p:cNvSpPr>
            <a:spLocks noChangeArrowheads="1"/>
          </p:cNvSpPr>
          <p:nvPr/>
        </p:nvSpPr>
        <p:spPr bwMode="auto">
          <a:xfrm>
            <a:off x="2874963" y="836613"/>
            <a:ext cx="1828800" cy="13716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58377" name="Rectangle 9"/>
          <p:cNvSpPr>
            <a:spLocks noChangeArrowheads="1"/>
          </p:cNvSpPr>
          <p:nvPr/>
        </p:nvSpPr>
        <p:spPr bwMode="auto">
          <a:xfrm>
            <a:off x="4859338" y="2344738"/>
            <a:ext cx="1828800" cy="13716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6"/>
                                        </p:tgtEl>
                                        <p:attrNameLst>
                                          <p:attrName>style.visibility</p:attrName>
                                        </p:attrNameLst>
                                      </p:cBhvr>
                                      <p:to>
                                        <p:strVal val="visible"/>
                                      </p:to>
                                    </p:set>
                                    <p:animEffect transition="in" filter="wipe(left)">
                                      <p:cBhvr>
                                        <p:cTn id="7" dur="500"/>
                                        <p:tgtEl>
                                          <p:spTgt spid="583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377"/>
                                        </p:tgtEl>
                                        <p:attrNameLst>
                                          <p:attrName>style.visibility</p:attrName>
                                        </p:attrNameLst>
                                      </p:cBhvr>
                                      <p:to>
                                        <p:strVal val="visible"/>
                                      </p:to>
                                    </p:set>
                                    <p:animEffect transition="in" filter="wipe(left)">
                                      <p:cBhvr>
                                        <p:cTn id="12" dur="500"/>
                                        <p:tgtEl>
                                          <p:spTgt spid="58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6" grpId="0" animBg="1"/>
      <p:bldP spid="58377"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82" name="Text Box 2"/>
          <p:cNvSpPr txBox="1">
            <a:spLocks noChangeArrowheads="1"/>
          </p:cNvSpPr>
          <p:nvPr/>
        </p:nvSpPr>
        <p:spPr bwMode="auto">
          <a:xfrm>
            <a:off x="900113" y="685800"/>
            <a:ext cx="9144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3333FF"/>
                </a:solidFill>
                <a:latin typeface="Times New Roman" pitchFamily="18" charset="0"/>
                <a:ea typeface="楷体_GB2312"/>
                <a:cs typeface="楷体_GB2312"/>
              </a:rPr>
              <a:t>证明</a:t>
            </a:r>
          </a:p>
        </p:txBody>
      </p:sp>
      <p:graphicFrame>
        <p:nvGraphicFramePr>
          <p:cNvPr id="59395" name="Object 34"/>
          <p:cNvGraphicFramePr>
            <a:graphicFrameLocks noChangeAspect="1"/>
          </p:cNvGraphicFramePr>
          <p:nvPr/>
        </p:nvGraphicFramePr>
        <p:xfrm>
          <a:off x="1776413" y="1916113"/>
          <a:ext cx="4451350" cy="1568450"/>
        </p:xfrm>
        <a:graphic>
          <a:graphicData uri="http://schemas.openxmlformats.org/presentationml/2006/ole">
            <mc:AlternateContent xmlns:mc="http://schemas.openxmlformats.org/markup-compatibility/2006">
              <mc:Choice xmlns:v="urn:schemas-microsoft-com:vml" Requires="v">
                <p:oleObj spid="_x0000_s61602" name="Equation" r:id="rId3" imgW="2019300" imgH="711200" progId="">
                  <p:embed/>
                </p:oleObj>
              </mc:Choice>
              <mc:Fallback>
                <p:oleObj name="Equation" r:id="rId3" imgW="2019300" imgH="711200" progId="">
                  <p:embed/>
                  <p:pic>
                    <p:nvPicPr>
                      <p:cNvPr id="0"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413" y="1916113"/>
                        <a:ext cx="4451350" cy="156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396" name="Text Box 4"/>
          <p:cNvSpPr txBox="1">
            <a:spLocks noChangeArrowheads="1"/>
          </p:cNvSpPr>
          <p:nvPr/>
        </p:nvSpPr>
        <p:spPr bwMode="auto">
          <a:xfrm>
            <a:off x="900113" y="1414463"/>
            <a:ext cx="7874000" cy="519112"/>
          </a:xfrm>
          <a:prstGeom prst="rect">
            <a:avLst/>
          </a:prstGeom>
          <a:noFill/>
          <a:ln w="9525">
            <a:noFill/>
            <a:miter lim="800000"/>
            <a:headEnd/>
            <a:tailEnd/>
          </a:ln>
        </p:spPr>
        <p:txBody>
          <a:bodyPr wrap="none"/>
          <a:lstStyle/>
          <a:p>
            <a:pPr>
              <a:spcBef>
                <a:spcPct val="50000"/>
              </a:spcBef>
            </a:pPr>
            <a:r>
              <a:rPr kumimoji="1" lang="zh-CN" altLang="en-US" sz="2400" b="1">
                <a:solidFill>
                  <a:srgbClr val="000000"/>
                </a:solidFill>
                <a:latin typeface="楷体_GB2312"/>
                <a:ea typeface="楷体_GB2312"/>
                <a:cs typeface="楷体_GB2312"/>
              </a:rPr>
              <a:t>对   作运算       ，把   化为下三角形行列式 </a:t>
            </a:r>
          </a:p>
        </p:txBody>
      </p:sp>
      <p:graphicFrame>
        <p:nvGraphicFramePr>
          <p:cNvPr id="59397" name="Object 35"/>
          <p:cNvGraphicFramePr>
            <a:graphicFrameLocks noChangeAspect="1"/>
          </p:cNvGraphicFramePr>
          <p:nvPr/>
        </p:nvGraphicFramePr>
        <p:xfrm>
          <a:off x="1187450" y="1439863"/>
          <a:ext cx="530225" cy="503237"/>
        </p:xfrm>
        <a:graphic>
          <a:graphicData uri="http://schemas.openxmlformats.org/presentationml/2006/ole">
            <mc:AlternateContent xmlns:mc="http://schemas.openxmlformats.org/markup-compatibility/2006">
              <mc:Choice xmlns:v="urn:schemas-microsoft-com:vml" Requires="v">
                <p:oleObj spid="_x0000_s61603" name="Equation" r:id="rId5" imgW="241300" imgH="228600" progId="">
                  <p:embed/>
                </p:oleObj>
              </mc:Choice>
              <mc:Fallback>
                <p:oleObj name="Equation" r:id="rId5" imgW="241300" imgH="228600" progId="">
                  <p:embed/>
                  <p:pic>
                    <p:nvPicPr>
                      <p:cNvPr id="0"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1439863"/>
                        <a:ext cx="530225"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8" name="Object 36"/>
          <p:cNvGraphicFramePr>
            <a:graphicFrameLocks noChangeAspect="1"/>
          </p:cNvGraphicFramePr>
          <p:nvPr/>
        </p:nvGraphicFramePr>
        <p:xfrm>
          <a:off x="2700338" y="1412875"/>
          <a:ext cx="1008062" cy="531813"/>
        </p:xfrm>
        <a:graphic>
          <a:graphicData uri="http://schemas.openxmlformats.org/presentationml/2006/ole">
            <mc:AlternateContent xmlns:mc="http://schemas.openxmlformats.org/markup-compatibility/2006">
              <mc:Choice xmlns:v="urn:schemas-microsoft-com:vml" Requires="v">
                <p:oleObj spid="_x0000_s61604" name="Equation" r:id="rId7" imgW="457200" imgH="241300" progId="">
                  <p:embed/>
                </p:oleObj>
              </mc:Choice>
              <mc:Fallback>
                <p:oleObj name="Equation" r:id="rId7" imgW="457200" imgH="241300" progId="">
                  <p:embed/>
                  <p:pic>
                    <p:nvPicPr>
                      <p:cNvPr id="0" name="Picture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1412875"/>
                        <a:ext cx="1008062"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9" name="Object 37"/>
          <p:cNvGraphicFramePr>
            <a:graphicFrameLocks noChangeAspect="1"/>
          </p:cNvGraphicFramePr>
          <p:nvPr/>
        </p:nvGraphicFramePr>
        <p:xfrm>
          <a:off x="4329113" y="1439863"/>
          <a:ext cx="530225" cy="503237"/>
        </p:xfrm>
        <a:graphic>
          <a:graphicData uri="http://schemas.openxmlformats.org/presentationml/2006/ole">
            <mc:AlternateContent xmlns:mc="http://schemas.openxmlformats.org/markup-compatibility/2006">
              <mc:Choice xmlns:v="urn:schemas-microsoft-com:vml" Requires="v">
                <p:oleObj spid="_x0000_s61605" name="Equation" r:id="rId9" imgW="241300" imgH="228600" progId="">
                  <p:embed/>
                </p:oleObj>
              </mc:Choice>
              <mc:Fallback>
                <p:oleObj name="Equation" r:id="rId9" imgW="241300" imgH="228600" progId="">
                  <p:embed/>
                  <p:pic>
                    <p:nvPicPr>
                      <p:cNvPr id="0" name="Picture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9113" y="1439863"/>
                        <a:ext cx="530225"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00" name="Text Box 8"/>
          <p:cNvSpPr txBox="1">
            <a:spLocks noChangeArrowheads="1"/>
          </p:cNvSpPr>
          <p:nvPr/>
        </p:nvSpPr>
        <p:spPr bwMode="auto">
          <a:xfrm>
            <a:off x="900113" y="2393950"/>
            <a:ext cx="9144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设为</a:t>
            </a:r>
          </a:p>
        </p:txBody>
      </p:sp>
      <p:sp>
        <p:nvSpPr>
          <p:cNvPr id="59401" name="Text Box 9"/>
          <p:cNvSpPr txBox="1">
            <a:spLocks noChangeArrowheads="1"/>
          </p:cNvSpPr>
          <p:nvPr/>
        </p:nvSpPr>
        <p:spPr bwMode="auto">
          <a:xfrm>
            <a:off x="900113" y="3879850"/>
            <a:ext cx="7874000" cy="519113"/>
          </a:xfrm>
          <a:prstGeom prst="rect">
            <a:avLst/>
          </a:prstGeom>
          <a:noFill/>
          <a:ln w="9525">
            <a:noFill/>
            <a:miter lim="800000"/>
            <a:headEnd/>
            <a:tailEnd/>
          </a:ln>
        </p:spPr>
        <p:txBody>
          <a:bodyPr wrap="none"/>
          <a:lstStyle/>
          <a:p>
            <a:pPr>
              <a:spcBef>
                <a:spcPct val="50000"/>
              </a:spcBef>
            </a:pPr>
            <a:r>
              <a:rPr kumimoji="1" lang="zh-CN" altLang="en-US" sz="2400" b="1">
                <a:solidFill>
                  <a:srgbClr val="000000"/>
                </a:solidFill>
                <a:latin typeface="楷体_GB2312"/>
                <a:ea typeface="楷体_GB2312"/>
                <a:cs typeface="楷体_GB2312"/>
              </a:rPr>
              <a:t>对   作运算       ，把   化为下三角形行列式 </a:t>
            </a:r>
          </a:p>
        </p:txBody>
      </p:sp>
      <p:graphicFrame>
        <p:nvGraphicFramePr>
          <p:cNvPr id="59402" name="Object 38"/>
          <p:cNvGraphicFramePr>
            <a:graphicFrameLocks noChangeAspect="1"/>
          </p:cNvGraphicFramePr>
          <p:nvPr/>
        </p:nvGraphicFramePr>
        <p:xfrm>
          <a:off x="1173163" y="3905250"/>
          <a:ext cx="558800" cy="503238"/>
        </p:xfrm>
        <a:graphic>
          <a:graphicData uri="http://schemas.openxmlformats.org/presentationml/2006/ole">
            <mc:AlternateContent xmlns:mc="http://schemas.openxmlformats.org/markup-compatibility/2006">
              <mc:Choice xmlns:v="urn:schemas-microsoft-com:vml" Requires="v">
                <p:oleObj spid="_x0000_s61606" name="Equation" r:id="rId11" imgW="253890" imgH="228501" progId="">
                  <p:embed/>
                </p:oleObj>
              </mc:Choice>
              <mc:Fallback>
                <p:oleObj name="Equation" r:id="rId11" imgW="253890" imgH="228501" progId="">
                  <p:embed/>
                  <p:pic>
                    <p:nvPicPr>
                      <p:cNvPr id="0" name="Picture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73163" y="3905250"/>
                        <a:ext cx="55880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3" name="Object 39"/>
          <p:cNvGraphicFramePr>
            <a:graphicFrameLocks noChangeAspect="1"/>
          </p:cNvGraphicFramePr>
          <p:nvPr/>
        </p:nvGraphicFramePr>
        <p:xfrm>
          <a:off x="2659063" y="3878263"/>
          <a:ext cx="1092200" cy="531812"/>
        </p:xfrm>
        <a:graphic>
          <a:graphicData uri="http://schemas.openxmlformats.org/presentationml/2006/ole">
            <mc:AlternateContent xmlns:mc="http://schemas.openxmlformats.org/markup-compatibility/2006">
              <mc:Choice xmlns:v="urn:schemas-microsoft-com:vml" Requires="v">
                <p:oleObj spid="_x0000_s61607" name="Equation" r:id="rId13" imgW="495085" imgH="241195" progId="">
                  <p:embed/>
                </p:oleObj>
              </mc:Choice>
              <mc:Fallback>
                <p:oleObj name="Equation" r:id="rId13" imgW="495085" imgH="241195" progId="">
                  <p:embed/>
                  <p:pic>
                    <p:nvPicPr>
                      <p:cNvPr id="0" name="Picture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59063" y="3878263"/>
                        <a:ext cx="109220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4" name="Object 40"/>
          <p:cNvGraphicFramePr>
            <a:graphicFrameLocks noChangeAspect="1"/>
          </p:cNvGraphicFramePr>
          <p:nvPr/>
        </p:nvGraphicFramePr>
        <p:xfrm>
          <a:off x="4316413" y="3905250"/>
          <a:ext cx="557212" cy="503238"/>
        </p:xfrm>
        <a:graphic>
          <a:graphicData uri="http://schemas.openxmlformats.org/presentationml/2006/ole">
            <mc:AlternateContent xmlns:mc="http://schemas.openxmlformats.org/markup-compatibility/2006">
              <mc:Choice xmlns:v="urn:schemas-microsoft-com:vml" Requires="v">
                <p:oleObj spid="_x0000_s61608" name="Equation" r:id="rId15" imgW="253890" imgH="228501" progId="">
                  <p:embed/>
                </p:oleObj>
              </mc:Choice>
              <mc:Fallback>
                <p:oleObj name="Equation" r:id="rId15" imgW="253890" imgH="228501" progId="">
                  <p:embed/>
                  <p:pic>
                    <p:nvPicPr>
                      <p:cNvPr id="0" name="Picture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6413" y="3905250"/>
                        <a:ext cx="557212"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5" name="Object 41"/>
          <p:cNvGraphicFramePr>
            <a:graphicFrameLocks noChangeAspect="1"/>
          </p:cNvGraphicFramePr>
          <p:nvPr/>
        </p:nvGraphicFramePr>
        <p:xfrm>
          <a:off x="1831975" y="4381500"/>
          <a:ext cx="4338638" cy="1568450"/>
        </p:xfrm>
        <a:graphic>
          <a:graphicData uri="http://schemas.openxmlformats.org/presentationml/2006/ole">
            <mc:AlternateContent xmlns:mc="http://schemas.openxmlformats.org/markup-compatibility/2006">
              <mc:Choice xmlns:v="urn:schemas-microsoft-com:vml" Requires="v">
                <p:oleObj spid="_x0000_s61609" name="Equation" r:id="rId17" imgW="1968500" imgH="711200" progId="">
                  <p:embed/>
                </p:oleObj>
              </mc:Choice>
              <mc:Fallback>
                <p:oleObj name="Equation" r:id="rId17" imgW="1968500" imgH="711200" progId="">
                  <p:embed/>
                  <p:pic>
                    <p:nvPicPr>
                      <p:cNvPr id="0" name="Picture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1975" y="4381500"/>
                        <a:ext cx="4338638" cy="156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06" name="Text Box 14"/>
          <p:cNvSpPr txBox="1">
            <a:spLocks noChangeArrowheads="1"/>
          </p:cNvSpPr>
          <p:nvPr/>
        </p:nvSpPr>
        <p:spPr bwMode="auto">
          <a:xfrm>
            <a:off x="900113" y="4859338"/>
            <a:ext cx="914400" cy="457200"/>
          </a:xfrm>
          <a:prstGeom prst="rect">
            <a:avLst/>
          </a:prstGeom>
          <a:noFill/>
          <a:ln w="9525">
            <a:noFill/>
            <a:miter lim="800000"/>
            <a:headEnd/>
            <a:tailEnd/>
          </a:ln>
        </p:spPr>
        <p:txBody>
          <a:bodyPr>
            <a:spAutoFit/>
          </a:bodyPr>
          <a:lstStyle/>
          <a:p>
            <a:pPr>
              <a:spcBef>
                <a:spcPct val="50000"/>
              </a:spcBef>
            </a:pPr>
            <a:r>
              <a:rPr kumimoji="1" lang="zh-CN" altLang="en-US" sz="2400" b="1">
                <a:solidFill>
                  <a:srgbClr val="000000"/>
                </a:solidFill>
                <a:latin typeface="Times New Roman" pitchFamily="18" charset="0"/>
                <a:ea typeface="楷体_GB2312"/>
                <a:cs typeface="楷体_GB2312"/>
              </a:rPr>
              <a:t>设为</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fade">
                                      <p:cBhvr>
                                        <p:cTn id="7" dur="1000"/>
                                        <p:tgtEl>
                                          <p:spTgt spid="59396"/>
                                        </p:tgtEl>
                                      </p:cBhvr>
                                    </p:animEffect>
                                    <p:anim calcmode="lin" valueType="num">
                                      <p:cBhvr>
                                        <p:cTn id="8" dur="1000" fill="hold"/>
                                        <p:tgtEl>
                                          <p:spTgt spid="59396"/>
                                        </p:tgtEl>
                                        <p:attrNameLst>
                                          <p:attrName>ppt_x</p:attrName>
                                        </p:attrNameLst>
                                      </p:cBhvr>
                                      <p:tavLst>
                                        <p:tav tm="0">
                                          <p:val>
                                            <p:strVal val="#ppt_x"/>
                                          </p:val>
                                        </p:tav>
                                        <p:tav tm="100000">
                                          <p:val>
                                            <p:strVal val="#ppt_x"/>
                                          </p:val>
                                        </p:tav>
                                      </p:tavLst>
                                    </p:anim>
                                    <p:anim calcmode="lin" valueType="num">
                                      <p:cBhvr>
                                        <p:cTn id="9" dur="1000" fill="hold"/>
                                        <p:tgtEl>
                                          <p:spTgt spid="5939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9397"/>
                                        </p:tgtEl>
                                        <p:attrNameLst>
                                          <p:attrName>style.visibility</p:attrName>
                                        </p:attrNameLst>
                                      </p:cBhvr>
                                      <p:to>
                                        <p:strVal val="visible"/>
                                      </p:to>
                                    </p:set>
                                    <p:animEffect transition="in" filter="fade">
                                      <p:cBhvr>
                                        <p:cTn id="12" dur="1000"/>
                                        <p:tgtEl>
                                          <p:spTgt spid="59397"/>
                                        </p:tgtEl>
                                      </p:cBhvr>
                                    </p:animEffect>
                                    <p:anim calcmode="lin" valueType="num">
                                      <p:cBhvr>
                                        <p:cTn id="13" dur="1000" fill="hold"/>
                                        <p:tgtEl>
                                          <p:spTgt spid="59397"/>
                                        </p:tgtEl>
                                        <p:attrNameLst>
                                          <p:attrName>ppt_x</p:attrName>
                                        </p:attrNameLst>
                                      </p:cBhvr>
                                      <p:tavLst>
                                        <p:tav tm="0">
                                          <p:val>
                                            <p:strVal val="#ppt_x"/>
                                          </p:val>
                                        </p:tav>
                                        <p:tav tm="100000">
                                          <p:val>
                                            <p:strVal val="#ppt_x"/>
                                          </p:val>
                                        </p:tav>
                                      </p:tavLst>
                                    </p:anim>
                                    <p:anim calcmode="lin" valueType="num">
                                      <p:cBhvr>
                                        <p:cTn id="14" dur="1000" fill="hold"/>
                                        <p:tgtEl>
                                          <p:spTgt spid="5939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9398"/>
                                        </p:tgtEl>
                                        <p:attrNameLst>
                                          <p:attrName>style.visibility</p:attrName>
                                        </p:attrNameLst>
                                      </p:cBhvr>
                                      <p:to>
                                        <p:strVal val="visible"/>
                                      </p:to>
                                    </p:set>
                                    <p:animEffect transition="in" filter="fade">
                                      <p:cBhvr>
                                        <p:cTn id="17" dur="1000"/>
                                        <p:tgtEl>
                                          <p:spTgt spid="59398"/>
                                        </p:tgtEl>
                                      </p:cBhvr>
                                    </p:animEffect>
                                    <p:anim calcmode="lin" valueType="num">
                                      <p:cBhvr>
                                        <p:cTn id="18" dur="1000" fill="hold"/>
                                        <p:tgtEl>
                                          <p:spTgt spid="59398"/>
                                        </p:tgtEl>
                                        <p:attrNameLst>
                                          <p:attrName>ppt_x</p:attrName>
                                        </p:attrNameLst>
                                      </p:cBhvr>
                                      <p:tavLst>
                                        <p:tav tm="0">
                                          <p:val>
                                            <p:strVal val="#ppt_x"/>
                                          </p:val>
                                        </p:tav>
                                        <p:tav tm="100000">
                                          <p:val>
                                            <p:strVal val="#ppt_x"/>
                                          </p:val>
                                        </p:tav>
                                      </p:tavLst>
                                    </p:anim>
                                    <p:anim calcmode="lin" valueType="num">
                                      <p:cBhvr>
                                        <p:cTn id="19" dur="1000" fill="hold"/>
                                        <p:tgtEl>
                                          <p:spTgt spid="5939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9399"/>
                                        </p:tgtEl>
                                        <p:attrNameLst>
                                          <p:attrName>style.visibility</p:attrName>
                                        </p:attrNameLst>
                                      </p:cBhvr>
                                      <p:to>
                                        <p:strVal val="visible"/>
                                      </p:to>
                                    </p:set>
                                    <p:animEffect transition="in" filter="fade">
                                      <p:cBhvr>
                                        <p:cTn id="22" dur="1000"/>
                                        <p:tgtEl>
                                          <p:spTgt spid="59399"/>
                                        </p:tgtEl>
                                      </p:cBhvr>
                                    </p:animEffect>
                                    <p:anim calcmode="lin" valueType="num">
                                      <p:cBhvr>
                                        <p:cTn id="23" dur="1000" fill="hold"/>
                                        <p:tgtEl>
                                          <p:spTgt spid="59399"/>
                                        </p:tgtEl>
                                        <p:attrNameLst>
                                          <p:attrName>ppt_x</p:attrName>
                                        </p:attrNameLst>
                                      </p:cBhvr>
                                      <p:tavLst>
                                        <p:tav tm="0">
                                          <p:val>
                                            <p:strVal val="#ppt_x"/>
                                          </p:val>
                                        </p:tav>
                                        <p:tav tm="100000">
                                          <p:val>
                                            <p:strVal val="#ppt_x"/>
                                          </p:val>
                                        </p:tav>
                                      </p:tavLst>
                                    </p:anim>
                                    <p:anim calcmode="lin" valueType="num">
                                      <p:cBhvr>
                                        <p:cTn id="24" dur="1000" fill="hold"/>
                                        <p:tgtEl>
                                          <p:spTgt spid="59399"/>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9400"/>
                                        </p:tgtEl>
                                        <p:attrNameLst>
                                          <p:attrName>style.visibility</p:attrName>
                                        </p:attrNameLst>
                                      </p:cBhvr>
                                      <p:to>
                                        <p:strVal val="visible"/>
                                      </p:to>
                                    </p:set>
                                    <p:animEffect transition="in" filter="wipe(left)">
                                      <p:cBhvr>
                                        <p:cTn id="29" dur="500"/>
                                        <p:tgtEl>
                                          <p:spTgt spid="59400"/>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59395"/>
                                        </p:tgtEl>
                                        <p:attrNameLst>
                                          <p:attrName>style.visibility</p:attrName>
                                        </p:attrNameLst>
                                      </p:cBhvr>
                                      <p:to>
                                        <p:strVal val="visible"/>
                                      </p:to>
                                    </p:set>
                                    <p:animEffect transition="in" filter="wipe(left)">
                                      <p:cBhvr>
                                        <p:cTn id="33" dur="500"/>
                                        <p:tgtEl>
                                          <p:spTgt spid="5939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9401"/>
                                        </p:tgtEl>
                                        <p:attrNameLst>
                                          <p:attrName>style.visibility</p:attrName>
                                        </p:attrNameLst>
                                      </p:cBhvr>
                                      <p:to>
                                        <p:strVal val="visible"/>
                                      </p:to>
                                    </p:set>
                                    <p:animEffect transition="in" filter="fade">
                                      <p:cBhvr>
                                        <p:cTn id="38" dur="1000"/>
                                        <p:tgtEl>
                                          <p:spTgt spid="59401"/>
                                        </p:tgtEl>
                                      </p:cBhvr>
                                    </p:animEffect>
                                    <p:anim calcmode="lin" valueType="num">
                                      <p:cBhvr>
                                        <p:cTn id="39" dur="1000" fill="hold"/>
                                        <p:tgtEl>
                                          <p:spTgt spid="59401"/>
                                        </p:tgtEl>
                                        <p:attrNameLst>
                                          <p:attrName>ppt_x</p:attrName>
                                        </p:attrNameLst>
                                      </p:cBhvr>
                                      <p:tavLst>
                                        <p:tav tm="0">
                                          <p:val>
                                            <p:strVal val="#ppt_x"/>
                                          </p:val>
                                        </p:tav>
                                        <p:tav tm="100000">
                                          <p:val>
                                            <p:strVal val="#ppt_x"/>
                                          </p:val>
                                        </p:tav>
                                      </p:tavLst>
                                    </p:anim>
                                    <p:anim calcmode="lin" valueType="num">
                                      <p:cBhvr>
                                        <p:cTn id="40" dur="1000" fill="hold"/>
                                        <p:tgtEl>
                                          <p:spTgt spid="5940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9402"/>
                                        </p:tgtEl>
                                        <p:attrNameLst>
                                          <p:attrName>style.visibility</p:attrName>
                                        </p:attrNameLst>
                                      </p:cBhvr>
                                      <p:to>
                                        <p:strVal val="visible"/>
                                      </p:to>
                                    </p:set>
                                    <p:animEffect transition="in" filter="fade">
                                      <p:cBhvr>
                                        <p:cTn id="43" dur="1000"/>
                                        <p:tgtEl>
                                          <p:spTgt spid="59402"/>
                                        </p:tgtEl>
                                      </p:cBhvr>
                                    </p:animEffect>
                                    <p:anim calcmode="lin" valueType="num">
                                      <p:cBhvr>
                                        <p:cTn id="44" dur="1000" fill="hold"/>
                                        <p:tgtEl>
                                          <p:spTgt spid="59402"/>
                                        </p:tgtEl>
                                        <p:attrNameLst>
                                          <p:attrName>ppt_x</p:attrName>
                                        </p:attrNameLst>
                                      </p:cBhvr>
                                      <p:tavLst>
                                        <p:tav tm="0">
                                          <p:val>
                                            <p:strVal val="#ppt_x"/>
                                          </p:val>
                                        </p:tav>
                                        <p:tav tm="100000">
                                          <p:val>
                                            <p:strVal val="#ppt_x"/>
                                          </p:val>
                                        </p:tav>
                                      </p:tavLst>
                                    </p:anim>
                                    <p:anim calcmode="lin" valueType="num">
                                      <p:cBhvr>
                                        <p:cTn id="45" dur="1000" fill="hold"/>
                                        <p:tgtEl>
                                          <p:spTgt spid="5940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59403"/>
                                        </p:tgtEl>
                                        <p:attrNameLst>
                                          <p:attrName>style.visibility</p:attrName>
                                        </p:attrNameLst>
                                      </p:cBhvr>
                                      <p:to>
                                        <p:strVal val="visible"/>
                                      </p:to>
                                    </p:set>
                                    <p:animEffect transition="in" filter="fade">
                                      <p:cBhvr>
                                        <p:cTn id="48" dur="1000"/>
                                        <p:tgtEl>
                                          <p:spTgt spid="59403"/>
                                        </p:tgtEl>
                                      </p:cBhvr>
                                    </p:animEffect>
                                    <p:anim calcmode="lin" valueType="num">
                                      <p:cBhvr>
                                        <p:cTn id="49" dur="1000" fill="hold"/>
                                        <p:tgtEl>
                                          <p:spTgt spid="59403"/>
                                        </p:tgtEl>
                                        <p:attrNameLst>
                                          <p:attrName>ppt_x</p:attrName>
                                        </p:attrNameLst>
                                      </p:cBhvr>
                                      <p:tavLst>
                                        <p:tav tm="0">
                                          <p:val>
                                            <p:strVal val="#ppt_x"/>
                                          </p:val>
                                        </p:tav>
                                        <p:tav tm="100000">
                                          <p:val>
                                            <p:strVal val="#ppt_x"/>
                                          </p:val>
                                        </p:tav>
                                      </p:tavLst>
                                    </p:anim>
                                    <p:anim calcmode="lin" valueType="num">
                                      <p:cBhvr>
                                        <p:cTn id="50" dur="1000" fill="hold"/>
                                        <p:tgtEl>
                                          <p:spTgt spid="5940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59404"/>
                                        </p:tgtEl>
                                        <p:attrNameLst>
                                          <p:attrName>style.visibility</p:attrName>
                                        </p:attrNameLst>
                                      </p:cBhvr>
                                      <p:to>
                                        <p:strVal val="visible"/>
                                      </p:to>
                                    </p:set>
                                    <p:animEffect transition="in" filter="fade">
                                      <p:cBhvr>
                                        <p:cTn id="53" dur="1000"/>
                                        <p:tgtEl>
                                          <p:spTgt spid="59404"/>
                                        </p:tgtEl>
                                      </p:cBhvr>
                                    </p:animEffect>
                                    <p:anim calcmode="lin" valueType="num">
                                      <p:cBhvr>
                                        <p:cTn id="54" dur="1000" fill="hold"/>
                                        <p:tgtEl>
                                          <p:spTgt spid="59404"/>
                                        </p:tgtEl>
                                        <p:attrNameLst>
                                          <p:attrName>ppt_x</p:attrName>
                                        </p:attrNameLst>
                                      </p:cBhvr>
                                      <p:tavLst>
                                        <p:tav tm="0">
                                          <p:val>
                                            <p:strVal val="#ppt_x"/>
                                          </p:val>
                                        </p:tav>
                                        <p:tav tm="100000">
                                          <p:val>
                                            <p:strVal val="#ppt_x"/>
                                          </p:val>
                                        </p:tav>
                                      </p:tavLst>
                                    </p:anim>
                                    <p:anim calcmode="lin" valueType="num">
                                      <p:cBhvr>
                                        <p:cTn id="55" dur="1000" fill="hold"/>
                                        <p:tgtEl>
                                          <p:spTgt spid="59404"/>
                                        </p:tgtEl>
                                        <p:attrNameLst>
                                          <p:attrName>ppt_y</p:attrName>
                                        </p:attrNameLst>
                                      </p:cBhvr>
                                      <p:tavLst>
                                        <p:tav tm="0">
                                          <p:val>
                                            <p:strVal val="#ppt_y+.1"/>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9406"/>
                                        </p:tgtEl>
                                        <p:attrNameLst>
                                          <p:attrName>style.visibility</p:attrName>
                                        </p:attrNameLst>
                                      </p:cBhvr>
                                      <p:to>
                                        <p:strVal val="visible"/>
                                      </p:to>
                                    </p:set>
                                    <p:animEffect transition="in" filter="wipe(left)">
                                      <p:cBhvr>
                                        <p:cTn id="60" dur="500"/>
                                        <p:tgtEl>
                                          <p:spTgt spid="59406"/>
                                        </p:tgtEl>
                                      </p:cBhvr>
                                    </p:animEffect>
                                  </p:childTnLst>
                                </p:cTn>
                              </p:par>
                            </p:childTnLst>
                          </p:cTn>
                        </p:par>
                        <p:par>
                          <p:cTn id="61" fill="hold" nodeType="afterGroup">
                            <p:stCondLst>
                              <p:cond delay="500"/>
                            </p:stCondLst>
                            <p:childTnLst>
                              <p:par>
                                <p:cTn id="62" presetID="22" presetClass="entr" presetSubtype="8" fill="hold" nodeType="afterEffect">
                                  <p:stCondLst>
                                    <p:cond delay="0"/>
                                  </p:stCondLst>
                                  <p:childTnLst>
                                    <p:set>
                                      <p:cBhvr>
                                        <p:cTn id="63" dur="1" fill="hold">
                                          <p:stCondLst>
                                            <p:cond delay="0"/>
                                          </p:stCondLst>
                                        </p:cTn>
                                        <p:tgtEl>
                                          <p:spTgt spid="59405"/>
                                        </p:tgtEl>
                                        <p:attrNameLst>
                                          <p:attrName>style.visibility</p:attrName>
                                        </p:attrNameLst>
                                      </p:cBhvr>
                                      <p:to>
                                        <p:strVal val="visible"/>
                                      </p:to>
                                    </p:set>
                                    <p:animEffect transition="in" filter="wipe(left)">
                                      <p:cBhvr>
                                        <p:cTn id="64" dur="500"/>
                                        <p:tgtEl>
                                          <p:spTgt spid="59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p:bldP spid="59400" grpId="0"/>
      <p:bldP spid="59401" grpId="0"/>
      <p:bldP spid="59406"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91" name="Text Box 2"/>
          <p:cNvSpPr txBox="1">
            <a:spLocks noChangeArrowheads="1"/>
          </p:cNvSpPr>
          <p:nvPr/>
        </p:nvSpPr>
        <p:spPr bwMode="auto">
          <a:xfrm>
            <a:off x="611188" y="768350"/>
            <a:ext cx="8143875" cy="1004888"/>
          </a:xfrm>
          <a:prstGeom prst="rect">
            <a:avLst/>
          </a:prstGeom>
          <a:noFill/>
          <a:ln w="9525">
            <a:noFill/>
            <a:miter lim="800000"/>
            <a:headEnd/>
            <a:tailEnd/>
          </a:ln>
        </p:spPr>
        <p:txBody>
          <a:bodyPr wrap="none">
            <a:spAutoFit/>
          </a:bodyPr>
          <a:lstStyle/>
          <a:p>
            <a:pPr>
              <a:spcBef>
                <a:spcPct val="50000"/>
              </a:spcBef>
            </a:pPr>
            <a:r>
              <a:rPr kumimoji="1" lang="zh-CN" altLang="en-US" sz="2400" b="1">
                <a:solidFill>
                  <a:srgbClr val="000000"/>
                </a:solidFill>
                <a:latin typeface="Times New Roman" pitchFamily="18" charset="0"/>
                <a:ea typeface="楷体_GB2312"/>
                <a:cs typeface="楷体_GB2312"/>
              </a:rPr>
              <a:t>对 </a:t>
            </a:r>
            <a:r>
              <a:rPr kumimoji="1" lang="en-US" altLang="zh-CN" sz="2400" b="1" i="1">
                <a:solidFill>
                  <a:srgbClr val="000000"/>
                </a:solidFill>
                <a:latin typeface="Times New Roman" pitchFamily="18" charset="0"/>
                <a:ea typeface="楷体_GB2312"/>
                <a:cs typeface="楷体_GB2312"/>
              </a:rPr>
              <a:t>D</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的前 </a:t>
            </a:r>
            <a:r>
              <a:rPr kumimoji="1" lang="en-US" altLang="zh-CN" sz="2400" b="1" i="1">
                <a:solidFill>
                  <a:srgbClr val="000000"/>
                </a:solidFill>
                <a:latin typeface="Times New Roman" pitchFamily="18" charset="0"/>
                <a:ea typeface="楷体_GB2312"/>
                <a:cs typeface="楷体_GB2312"/>
              </a:rPr>
              <a:t>k </a:t>
            </a:r>
            <a:r>
              <a:rPr kumimoji="1" lang="zh-CN" altLang="en-US" sz="2400" b="1">
                <a:solidFill>
                  <a:srgbClr val="000000"/>
                </a:solidFill>
                <a:latin typeface="Times New Roman" pitchFamily="18" charset="0"/>
                <a:ea typeface="楷体_GB2312"/>
                <a:cs typeface="楷体_GB2312"/>
              </a:rPr>
              <a:t>行作运算             ，再对后 </a:t>
            </a:r>
            <a:r>
              <a:rPr kumimoji="1" lang="en-US" altLang="zh-CN" sz="2400" b="1" i="1">
                <a:solidFill>
                  <a:srgbClr val="000000"/>
                </a:solidFill>
                <a:latin typeface="Times New Roman" pitchFamily="18" charset="0"/>
                <a:ea typeface="楷体_GB2312"/>
                <a:cs typeface="楷体_GB2312"/>
              </a:rPr>
              <a:t>n</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列作运算              ，</a:t>
            </a:r>
          </a:p>
          <a:p>
            <a:pPr>
              <a:spcBef>
                <a:spcPct val="50000"/>
              </a:spcBef>
            </a:pPr>
            <a:r>
              <a:rPr kumimoji="1" lang="zh-CN" altLang="en-US" sz="2400" b="1">
                <a:solidFill>
                  <a:srgbClr val="000000"/>
                </a:solidFill>
                <a:latin typeface="Times New Roman" pitchFamily="18" charset="0"/>
                <a:ea typeface="楷体_GB2312"/>
                <a:cs typeface="楷体_GB2312"/>
              </a:rPr>
              <a:t>把 </a:t>
            </a:r>
            <a:r>
              <a:rPr kumimoji="1" lang="en-US" altLang="zh-CN" sz="2400" b="1" i="1">
                <a:solidFill>
                  <a:srgbClr val="000000"/>
                </a:solidFill>
                <a:latin typeface="Times New Roman" pitchFamily="18" charset="0"/>
                <a:ea typeface="楷体_GB2312"/>
                <a:cs typeface="楷体_GB2312"/>
              </a:rPr>
              <a:t>D</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化为下三角形行列式</a:t>
            </a:r>
          </a:p>
        </p:txBody>
      </p:sp>
      <p:graphicFrame>
        <p:nvGraphicFramePr>
          <p:cNvPr id="60419" name="Object 22"/>
          <p:cNvGraphicFramePr>
            <a:graphicFrameLocks noChangeAspect="1"/>
          </p:cNvGraphicFramePr>
          <p:nvPr/>
        </p:nvGraphicFramePr>
        <p:xfrm>
          <a:off x="1600200" y="1895475"/>
          <a:ext cx="4800600" cy="2828925"/>
        </p:xfrm>
        <a:graphic>
          <a:graphicData uri="http://schemas.openxmlformats.org/presentationml/2006/ole">
            <mc:AlternateContent xmlns:mc="http://schemas.openxmlformats.org/markup-compatibility/2006">
              <mc:Choice xmlns:v="urn:schemas-microsoft-com:vml" Requires="v">
                <p:oleObj spid="_x0000_s62566" name="Equation" r:id="rId3" imgW="5105400" imgH="3009900" progId="Equation.3">
                  <p:embed/>
                </p:oleObj>
              </mc:Choice>
              <mc:Fallback>
                <p:oleObj name="Equation" r:id="rId3" imgW="5105400" imgH="3009900" progId="Equation.3">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895475"/>
                        <a:ext cx="4800600" cy="282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0" name="Object 23"/>
          <p:cNvGraphicFramePr>
            <a:graphicFrameLocks noChangeAspect="1"/>
          </p:cNvGraphicFramePr>
          <p:nvPr/>
        </p:nvGraphicFramePr>
        <p:xfrm>
          <a:off x="1258888" y="5661025"/>
          <a:ext cx="3243262" cy="500063"/>
        </p:xfrm>
        <a:graphic>
          <a:graphicData uri="http://schemas.openxmlformats.org/presentationml/2006/ole">
            <mc:AlternateContent xmlns:mc="http://schemas.openxmlformats.org/markup-compatibility/2006">
              <mc:Choice xmlns:v="urn:schemas-microsoft-com:vml" Requires="v">
                <p:oleObj spid="_x0000_s62567" name="Equation" r:id="rId5" imgW="1485900" imgH="228600" progId="">
                  <p:embed/>
                </p:oleObj>
              </mc:Choice>
              <mc:Fallback>
                <p:oleObj name="Equation" r:id="rId5" imgW="1485900" imgH="228600" progId="">
                  <p:embed/>
                  <p:pic>
                    <p:nvPicPr>
                      <p:cNvPr id="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5661025"/>
                        <a:ext cx="3243262"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1" name="Object 24"/>
          <p:cNvGraphicFramePr>
            <a:graphicFrameLocks noChangeAspect="1"/>
          </p:cNvGraphicFramePr>
          <p:nvPr/>
        </p:nvGraphicFramePr>
        <p:xfrm>
          <a:off x="4479925" y="5661025"/>
          <a:ext cx="1162050" cy="500063"/>
        </p:xfrm>
        <a:graphic>
          <a:graphicData uri="http://schemas.openxmlformats.org/presentationml/2006/ole">
            <mc:AlternateContent xmlns:mc="http://schemas.openxmlformats.org/markup-compatibility/2006">
              <mc:Choice xmlns:v="urn:schemas-microsoft-com:vml" Requires="v">
                <p:oleObj spid="_x0000_s62568" name="Equation" r:id="rId7" imgW="533169" imgH="228501" progId="">
                  <p:embed/>
                </p:oleObj>
              </mc:Choice>
              <mc:Fallback>
                <p:oleObj name="Equation" r:id="rId7" imgW="533169" imgH="228501" progId="">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9925" y="5661025"/>
                        <a:ext cx="1162050"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2" name="Rectangle 6"/>
          <p:cNvSpPr>
            <a:spLocks noChangeArrowheads="1"/>
          </p:cNvSpPr>
          <p:nvPr/>
        </p:nvSpPr>
        <p:spPr bwMode="auto">
          <a:xfrm>
            <a:off x="2286000" y="1971675"/>
            <a:ext cx="1828800" cy="13716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60423" name="Rectangle 7"/>
          <p:cNvSpPr>
            <a:spLocks noChangeArrowheads="1"/>
          </p:cNvSpPr>
          <p:nvPr/>
        </p:nvSpPr>
        <p:spPr bwMode="auto">
          <a:xfrm>
            <a:off x="4427538" y="3343275"/>
            <a:ext cx="1828800" cy="1371600"/>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62494" name="Oval 8"/>
          <p:cNvSpPr>
            <a:spLocks noChangeArrowheads="1"/>
          </p:cNvSpPr>
          <p:nvPr/>
        </p:nvSpPr>
        <p:spPr bwMode="auto">
          <a:xfrm>
            <a:off x="1979613" y="844550"/>
            <a:ext cx="336550" cy="336550"/>
          </a:xfrm>
          <a:prstGeom prst="ellipse">
            <a:avLst/>
          </a:prstGeom>
          <a:noFill/>
          <a:ln w="28575">
            <a:solidFill>
              <a:srgbClr val="FF0000"/>
            </a:solidFill>
            <a:round/>
            <a:headEnd/>
            <a:tailEnd/>
          </a:ln>
        </p:spPr>
        <p:txBody>
          <a:bodyPr wrap="none" anchor="ctr"/>
          <a:lstStyle/>
          <a:p>
            <a:endParaRPr lang="zh-CN" altLang="en-US">
              <a:solidFill>
                <a:srgbClr val="000000"/>
              </a:solidFill>
            </a:endParaRPr>
          </a:p>
        </p:txBody>
      </p:sp>
      <p:sp>
        <p:nvSpPr>
          <p:cNvPr id="62495" name="Oval 9"/>
          <p:cNvSpPr>
            <a:spLocks noChangeArrowheads="1"/>
          </p:cNvSpPr>
          <p:nvPr/>
        </p:nvSpPr>
        <p:spPr bwMode="auto">
          <a:xfrm>
            <a:off x="5748338" y="844550"/>
            <a:ext cx="336550" cy="336550"/>
          </a:xfrm>
          <a:prstGeom prst="ellipse">
            <a:avLst/>
          </a:prstGeom>
          <a:noFill/>
          <a:ln w="28575">
            <a:solidFill>
              <a:srgbClr val="FF0000"/>
            </a:solidFill>
            <a:round/>
            <a:headEnd/>
            <a:tailEnd/>
          </a:ln>
        </p:spPr>
        <p:txBody>
          <a:bodyPr wrap="none" anchor="ctr"/>
          <a:lstStyle/>
          <a:p>
            <a:endParaRPr lang="zh-CN" altLang="en-US">
              <a:solidFill>
                <a:srgbClr val="000000"/>
              </a:solidFill>
            </a:endParaRPr>
          </a:p>
        </p:txBody>
      </p:sp>
      <p:graphicFrame>
        <p:nvGraphicFramePr>
          <p:cNvPr id="62489" name="Object 25"/>
          <p:cNvGraphicFramePr>
            <a:graphicFrameLocks noChangeAspect="1"/>
          </p:cNvGraphicFramePr>
          <p:nvPr/>
        </p:nvGraphicFramePr>
        <p:xfrm>
          <a:off x="3563938" y="768350"/>
          <a:ext cx="1008062" cy="531813"/>
        </p:xfrm>
        <a:graphic>
          <a:graphicData uri="http://schemas.openxmlformats.org/presentationml/2006/ole">
            <mc:AlternateContent xmlns:mc="http://schemas.openxmlformats.org/markup-compatibility/2006">
              <mc:Choice xmlns:v="urn:schemas-microsoft-com:vml" Requires="v">
                <p:oleObj spid="_x0000_s62569" name="Equation" r:id="rId9" imgW="457200" imgH="241300" progId="">
                  <p:embed/>
                </p:oleObj>
              </mc:Choice>
              <mc:Fallback>
                <p:oleObj name="Equation" r:id="rId9" imgW="457200" imgH="241300" progId="">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3938" y="768350"/>
                        <a:ext cx="1008062"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90" name="Object 26"/>
          <p:cNvGraphicFramePr>
            <a:graphicFrameLocks noChangeAspect="1"/>
          </p:cNvGraphicFramePr>
          <p:nvPr/>
        </p:nvGraphicFramePr>
        <p:xfrm>
          <a:off x="7308850" y="768350"/>
          <a:ext cx="1092200" cy="531813"/>
        </p:xfrm>
        <a:graphic>
          <a:graphicData uri="http://schemas.openxmlformats.org/presentationml/2006/ole">
            <mc:AlternateContent xmlns:mc="http://schemas.openxmlformats.org/markup-compatibility/2006">
              <mc:Choice xmlns:v="urn:schemas-microsoft-com:vml" Requires="v">
                <p:oleObj spid="_x0000_s62570" name="Equation" r:id="rId11" imgW="495085" imgH="241195" progId="">
                  <p:embed/>
                </p:oleObj>
              </mc:Choice>
              <mc:Fallback>
                <p:oleObj name="Equation" r:id="rId11" imgW="495085" imgH="241195" progId="">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8850" y="768350"/>
                        <a:ext cx="109220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8" name="Rectangle 12"/>
          <p:cNvSpPr>
            <a:spLocks noChangeArrowheads="1"/>
          </p:cNvSpPr>
          <p:nvPr/>
        </p:nvSpPr>
        <p:spPr bwMode="auto">
          <a:xfrm>
            <a:off x="611188" y="5624513"/>
            <a:ext cx="490537"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故</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wipe(left)">
                                      <p:cBhvr>
                                        <p:cTn id="7" dur="500"/>
                                        <p:tgtEl>
                                          <p:spTgt spid="604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22"/>
                                        </p:tgtEl>
                                        <p:attrNameLst>
                                          <p:attrName>style.visibility</p:attrName>
                                        </p:attrNameLst>
                                      </p:cBhvr>
                                      <p:to>
                                        <p:strVal val="visible"/>
                                      </p:to>
                                    </p:set>
                                    <p:animEffect transition="in" filter="wipe(left)">
                                      <p:cBhvr>
                                        <p:cTn id="12" dur="500"/>
                                        <p:tgtEl>
                                          <p:spTgt spid="604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23"/>
                                        </p:tgtEl>
                                        <p:attrNameLst>
                                          <p:attrName>style.visibility</p:attrName>
                                        </p:attrNameLst>
                                      </p:cBhvr>
                                      <p:to>
                                        <p:strVal val="visible"/>
                                      </p:to>
                                    </p:set>
                                    <p:animEffect transition="in" filter="wipe(left)">
                                      <p:cBhvr>
                                        <p:cTn id="17" dur="500"/>
                                        <p:tgtEl>
                                          <p:spTgt spid="604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0428"/>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0420"/>
                                        </p:tgtEl>
                                        <p:attrNameLst>
                                          <p:attrName>style.visibility</p:attrName>
                                        </p:attrNameLst>
                                      </p:cBhvr>
                                      <p:to>
                                        <p:strVal val="visible"/>
                                      </p:to>
                                    </p:set>
                                    <p:animEffect transition="in" filter="wipe(left)">
                                      <p:cBhvr>
                                        <p:cTn id="26" dur="500"/>
                                        <p:tgtEl>
                                          <p:spTgt spid="6042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0421"/>
                                        </p:tgtEl>
                                        <p:attrNameLst>
                                          <p:attrName>style.visibility</p:attrName>
                                        </p:attrNameLst>
                                      </p:cBhvr>
                                      <p:to>
                                        <p:strVal val="visible"/>
                                      </p:to>
                                    </p:set>
                                    <p:animEffect transition="in" filter="wipe(left)">
                                      <p:cBhvr>
                                        <p:cTn id="31" dur="500"/>
                                        <p:tgtEl>
                                          <p:spTgt spid="60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2" grpId="0" animBg="1"/>
      <p:bldP spid="60423" grpId="0" animBg="1"/>
      <p:bldP spid="60428"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914400" y="2057400"/>
            <a:ext cx="7696200" cy="1373188"/>
          </a:xfrm>
          <a:prstGeom prst="rect">
            <a:avLst/>
          </a:prstGeom>
          <a:noFill/>
          <a:ln w="9525">
            <a:noFill/>
            <a:miter lim="800000"/>
            <a:headEnd/>
            <a:tailEnd/>
          </a:ln>
        </p:spPr>
        <p:txBody>
          <a:bodyPr>
            <a:spAutoFit/>
          </a:bodyPr>
          <a:lstStyle/>
          <a:p>
            <a:pPr>
              <a:spcBef>
                <a:spcPct val="50000"/>
              </a:spcBef>
            </a:pPr>
            <a:r>
              <a:rPr kumimoji="1" lang="en-US" altLang="zh-CN" sz="2800" b="1">
                <a:solidFill>
                  <a:srgbClr val="000000"/>
                </a:solidFill>
                <a:latin typeface="楷体_GB2312"/>
                <a:ea typeface="楷体_GB2312"/>
                <a:cs typeface="楷体_GB2312"/>
              </a:rPr>
              <a:t>                   (</a:t>
            </a:r>
            <a:r>
              <a:rPr kumimoji="1" lang="zh-CN" altLang="en-US" sz="2800" b="1">
                <a:solidFill>
                  <a:srgbClr val="000000"/>
                </a:solidFill>
                <a:latin typeface="楷体_GB2312"/>
                <a:ea typeface="楷体_GB2312"/>
                <a:cs typeface="楷体_GB2312"/>
              </a:rPr>
              <a:t>行列式中行与列具有同等的地位</a:t>
            </a:r>
            <a:r>
              <a:rPr kumimoji="1" lang="en-US" altLang="zh-CN" sz="2800" b="1">
                <a:solidFill>
                  <a:srgbClr val="000000"/>
                </a:solidFill>
                <a:latin typeface="楷体_GB2312"/>
                <a:ea typeface="楷体_GB2312"/>
                <a:cs typeface="楷体_GB2312"/>
              </a:rPr>
              <a:t>, </a:t>
            </a:r>
            <a:r>
              <a:rPr kumimoji="1" lang="zh-CN" altLang="en-US" sz="2800" b="1">
                <a:solidFill>
                  <a:srgbClr val="000000"/>
                </a:solidFill>
                <a:latin typeface="楷体_GB2312"/>
                <a:ea typeface="楷体_GB2312"/>
                <a:cs typeface="楷体_GB2312"/>
              </a:rPr>
              <a:t>凡是对行成立的性质对列也同样成立</a:t>
            </a:r>
            <a:r>
              <a:rPr kumimoji="1" lang="en-US" altLang="zh-CN" sz="2800" b="1">
                <a:solidFill>
                  <a:srgbClr val="000000"/>
                </a:solidFill>
                <a:latin typeface="楷体_GB2312"/>
                <a:ea typeface="楷体_GB2312"/>
                <a:cs typeface="楷体_GB2312"/>
              </a:rPr>
              <a:t>).</a:t>
            </a:r>
          </a:p>
        </p:txBody>
      </p:sp>
      <p:sp>
        <p:nvSpPr>
          <p:cNvPr id="54275" name="Text Box 3"/>
          <p:cNvSpPr txBox="1">
            <a:spLocks noChangeArrowheads="1"/>
          </p:cNvSpPr>
          <p:nvPr/>
        </p:nvSpPr>
        <p:spPr bwMode="auto">
          <a:xfrm>
            <a:off x="914400" y="3505200"/>
            <a:ext cx="7696200" cy="1373188"/>
          </a:xfrm>
          <a:prstGeom prst="rect">
            <a:avLst/>
          </a:prstGeom>
          <a:noFill/>
          <a:ln w="9525">
            <a:noFill/>
            <a:miter lim="800000"/>
            <a:headEnd/>
            <a:tailEnd/>
          </a:ln>
        </p:spPr>
        <p:txBody>
          <a:bodyPr>
            <a:spAutoFit/>
          </a:bodyPr>
          <a:lstStyle/>
          <a:p>
            <a:pPr>
              <a:spcBef>
                <a:spcPct val="50000"/>
              </a:spcBef>
            </a:pPr>
            <a:r>
              <a:rPr kumimoji="1" lang="en-US" altLang="zh-CN" sz="2800" b="1">
                <a:solidFill>
                  <a:srgbClr val="000000"/>
                </a:solidFill>
                <a:latin typeface="楷体_GB2312"/>
                <a:ea typeface="楷体_GB2312"/>
                <a:cs typeface="楷体_GB2312"/>
              </a:rPr>
              <a:t>    </a:t>
            </a:r>
            <a:r>
              <a:rPr kumimoji="1" lang="zh-CN" altLang="en-US" sz="2800" b="1">
                <a:solidFill>
                  <a:srgbClr val="000000"/>
                </a:solidFill>
                <a:latin typeface="楷体_GB2312"/>
                <a:ea typeface="楷体_GB2312"/>
                <a:cs typeface="楷体_GB2312"/>
              </a:rPr>
              <a:t>计算行列式常用方法：</a:t>
            </a:r>
            <a:r>
              <a:rPr kumimoji="1" lang="en-US" altLang="zh-CN" sz="2800" b="1">
                <a:solidFill>
                  <a:srgbClr val="000000"/>
                </a:solidFill>
                <a:latin typeface="楷体_GB2312"/>
                <a:ea typeface="楷体_GB2312"/>
                <a:cs typeface="楷体_GB2312"/>
              </a:rPr>
              <a:t>(1)</a:t>
            </a:r>
            <a:r>
              <a:rPr kumimoji="1" lang="zh-CN" altLang="en-US" sz="2800" b="1">
                <a:solidFill>
                  <a:srgbClr val="000000"/>
                </a:solidFill>
                <a:latin typeface="楷体_GB2312"/>
                <a:ea typeface="楷体_GB2312"/>
                <a:cs typeface="楷体_GB2312"/>
              </a:rPr>
              <a:t>利用定义</a:t>
            </a:r>
            <a:r>
              <a:rPr kumimoji="1" lang="en-US" altLang="zh-CN" sz="2800" b="1">
                <a:solidFill>
                  <a:srgbClr val="000000"/>
                </a:solidFill>
                <a:latin typeface="楷体_GB2312"/>
                <a:ea typeface="楷体_GB2312"/>
                <a:cs typeface="楷体_GB2312"/>
              </a:rPr>
              <a:t>;(2)</a:t>
            </a:r>
            <a:r>
              <a:rPr kumimoji="1" lang="zh-CN" altLang="en-US" sz="2800" b="1">
                <a:solidFill>
                  <a:srgbClr val="000000"/>
                </a:solidFill>
                <a:latin typeface="楷体_GB2312"/>
                <a:ea typeface="楷体_GB2312"/>
                <a:cs typeface="楷体_GB2312"/>
              </a:rPr>
              <a:t>利用性质把行列式化为上三角形行列式，从而算得行列式的值．</a:t>
            </a:r>
          </a:p>
        </p:txBody>
      </p:sp>
      <p:sp>
        <p:nvSpPr>
          <p:cNvPr id="769027" name="Rectangle 4"/>
          <p:cNvSpPr>
            <a:spLocks noGrp="1" noChangeArrowheads="1"/>
          </p:cNvSpPr>
          <p:nvPr>
            <p:ph type="title"/>
          </p:nvPr>
        </p:nvSpPr>
        <p:spPr>
          <a:xfrm>
            <a:off x="457200" y="112713"/>
            <a:ext cx="8229600" cy="1371600"/>
          </a:xfrm>
        </p:spPr>
        <p:txBody>
          <a:bodyPr/>
          <a:lstStyle/>
          <a:p>
            <a:pPr eaLnBrk="1" hangingPunct="1"/>
            <a:r>
              <a:rPr lang="zh-CN" altLang="en-US" sz="3600" b="1" smtClean="0">
                <a:solidFill>
                  <a:srgbClr val="3333FF"/>
                </a:solidFill>
                <a:ea typeface="楷体_GB2312"/>
                <a:cs typeface="楷体_GB2312"/>
              </a:rPr>
              <a:t>三、小结</a:t>
            </a:r>
          </a:p>
        </p:txBody>
      </p:sp>
      <p:sp>
        <p:nvSpPr>
          <p:cNvPr id="54277" name="Rectangle 5"/>
          <p:cNvSpPr>
            <a:spLocks noChangeArrowheads="1"/>
          </p:cNvSpPr>
          <p:nvPr/>
        </p:nvSpPr>
        <p:spPr bwMode="auto">
          <a:xfrm>
            <a:off x="1676400" y="2057400"/>
            <a:ext cx="2862263" cy="519113"/>
          </a:xfrm>
          <a:prstGeom prst="rect">
            <a:avLst/>
          </a:prstGeom>
          <a:noFill/>
          <a:ln w="9525">
            <a:noFill/>
            <a:miter lim="800000"/>
            <a:headEnd/>
            <a:tailEnd/>
          </a:ln>
        </p:spPr>
        <p:txBody>
          <a:bodyPr wrap="none"/>
          <a:lstStyle/>
          <a:p>
            <a:r>
              <a:rPr kumimoji="1" lang="zh-CN" altLang="en-US" sz="2800" b="1">
                <a:solidFill>
                  <a:srgbClr val="000000"/>
                </a:solidFill>
                <a:latin typeface="楷体_GB2312"/>
                <a:ea typeface="楷体_GB2312"/>
                <a:cs typeface="楷体_GB2312"/>
              </a:rPr>
              <a:t>行列式的</a:t>
            </a:r>
            <a:r>
              <a:rPr kumimoji="1" lang="en-US" altLang="zh-CN" sz="2800" b="1">
                <a:solidFill>
                  <a:srgbClr val="000000"/>
                </a:solidFill>
                <a:latin typeface="楷体_GB2312"/>
                <a:ea typeface="楷体_GB2312"/>
                <a:cs typeface="楷体_GB2312"/>
              </a:rPr>
              <a:t>6</a:t>
            </a:r>
            <a:r>
              <a:rPr kumimoji="1" lang="zh-CN" altLang="en-US" sz="2800" b="1">
                <a:solidFill>
                  <a:srgbClr val="000000"/>
                </a:solidFill>
                <a:latin typeface="楷体_GB2312"/>
                <a:ea typeface="楷体_GB2312"/>
                <a:cs typeface="楷体_GB2312"/>
              </a:rPr>
              <a:t>个性质</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54277"/>
                                        </p:tgtEl>
                                        <p:attrNameLst>
                                          <p:attrName>style.visibility</p:attrName>
                                        </p:attrNameLst>
                                      </p:cBhvr>
                                      <p:to>
                                        <p:strVal val="visible"/>
                                      </p:to>
                                    </p:set>
                                    <p:animEffect transition="in" filter="wipe(left)">
                                      <p:cBhvr>
                                        <p:cTn id="7" dur="75"/>
                                        <p:tgtEl>
                                          <p:spTgt spid="542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54274"/>
                                        </p:tgtEl>
                                        <p:attrNameLst>
                                          <p:attrName>style.visibility</p:attrName>
                                        </p:attrNameLst>
                                      </p:cBhvr>
                                      <p:to>
                                        <p:strVal val="visible"/>
                                      </p:to>
                                    </p:set>
                                    <p:animEffect transition="in" filter="wipe(left)">
                                      <p:cBhvr>
                                        <p:cTn id="12" dur="75"/>
                                        <p:tgtEl>
                                          <p:spTgt spid="542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54275"/>
                                        </p:tgtEl>
                                        <p:attrNameLst>
                                          <p:attrName>style.visibility</p:attrName>
                                        </p:attrNameLst>
                                      </p:cBhvr>
                                      <p:to>
                                        <p:strVal val="visible"/>
                                      </p:to>
                                    </p:set>
                                    <p:animEffect transition="in" filter="wipe(left)">
                                      <p:cBhvr>
                                        <p:cTn id="17" dur="75"/>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utoUpdateAnimBg="0"/>
      <p:bldP spid="54275" grpId="0" autoUpdateAnimBg="0"/>
      <p:bldP spid="54277"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3500" name="Text Box 2"/>
          <p:cNvSpPr txBox="1">
            <a:spLocks noChangeArrowheads="1"/>
          </p:cNvSpPr>
          <p:nvPr/>
        </p:nvSpPr>
        <p:spPr bwMode="auto">
          <a:xfrm>
            <a:off x="914400" y="1647825"/>
            <a:ext cx="2686050" cy="519113"/>
          </a:xfrm>
          <a:prstGeom prst="rect">
            <a:avLst/>
          </a:prstGeom>
          <a:noFill/>
          <a:ln w="9525">
            <a:noFill/>
            <a:miter lim="800000"/>
            <a:headEnd/>
            <a:tailEnd/>
          </a:ln>
        </p:spPr>
        <p:txBody>
          <a:bodyPr wrap="none">
            <a:spAutoFit/>
          </a:bodyPr>
          <a:lstStyle/>
          <a:p>
            <a:r>
              <a:rPr lang="zh-CN" altLang="en-US" sz="2800" b="1">
                <a:solidFill>
                  <a:srgbClr val="000000"/>
                </a:solidFill>
                <a:latin typeface="楷体_GB2312"/>
                <a:ea typeface="楷体_GB2312"/>
                <a:cs typeface="楷体_GB2312"/>
              </a:rPr>
              <a:t>计算</a:t>
            </a:r>
            <a:r>
              <a:rPr lang="en-US" altLang="zh-CN" sz="2800" b="1">
                <a:solidFill>
                  <a:srgbClr val="000000"/>
                </a:solidFill>
                <a:latin typeface="楷体_GB2312"/>
                <a:ea typeface="楷体_GB2312"/>
                <a:cs typeface="楷体_GB2312"/>
              </a:rPr>
              <a:t>4</a:t>
            </a:r>
            <a:r>
              <a:rPr lang="zh-CN" altLang="en-US" sz="2800" b="1">
                <a:solidFill>
                  <a:srgbClr val="000000"/>
                </a:solidFill>
                <a:latin typeface="楷体_GB2312"/>
                <a:ea typeface="楷体_GB2312"/>
                <a:cs typeface="楷体_GB2312"/>
              </a:rPr>
              <a:t>阶行列式 </a:t>
            </a:r>
          </a:p>
        </p:txBody>
      </p:sp>
      <p:sp>
        <p:nvSpPr>
          <p:cNvPr id="63501" name="Text Box 3"/>
          <p:cNvSpPr txBox="1">
            <a:spLocks noChangeArrowheads="1"/>
          </p:cNvSpPr>
          <p:nvPr/>
        </p:nvSpPr>
        <p:spPr bwMode="auto">
          <a:xfrm>
            <a:off x="914400" y="795338"/>
            <a:ext cx="1839913" cy="701675"/>
          </a:xfrm>
          <a:prstGeom prst="rect">
            <a:avLst/>
          </a:prstGeom>
          <a:noFill/>
          <a:ln w="9525">
            <a:noFill/>
            <a:miter lim="800000"/>
            <a:headEnd/>
            <a:tailEnd/>
          </a:ln>
        </p:spPr>
        <p:txBody>
          <a:bodyPr wrap="none">
            <a:spAutoFit/>
          </a:bodyPr>
          <a:lstStyle/>
          <a:p>
            <a:r>
              <a:rPr kumimoji="1" lang="zh-CN" altLang="en-US" sz="4000" b="1">
                <a:solidFill>
                  <a:srgbClr val="0000FF"/>
                </a:solidFill>
                <a:latin typeface="Times New Roman" pitchFamily="18" charset="0"/>
                <a:ea typeface="楷体_GB2312"/>
                <a:cs typeface="楷体_GB2312"/>
              </a:rPr>
              <a:t>思考题 </a:t>
            </a:r>
          </a:p>
        </p:txBody>
      </p:sp>
      <p:graphicFrame>
        <p:nvGraphicFramePr>
          <p:cNvPr id="63498" name="Object 10"/>
          <p:cNvGraphicFramePr>
            <a:graphicFrameLocks noChangeAspect="1"/>
          </p:cNvGraphicFramePr>
          <p:nvPr/>
        </p:nvGraphicFramePr>
        <p:xfrm>
          <a:off x="1066800" y="2286000"/>
          <a:ext cx="3441700" cy="3365500"/>
        </p:xfrm>
        <a:graphic>
          <a:graphicData uri="http://schemas.openxmlformats.org/presentationml/2006/ole">
            <mc:AlternateContent xmlns:mc="http://schemas.openxmlformats.org/markup-compatibility/2006">
              <mc:Choice xmlns:v="urn:schemas-microsoft-com:vml" Requires="v">
                <p:oleObj spid="_x0000_s63530" name="Equation" r:id="rId3" imgW="3441700" imgH="3365500" progId="Equation.3">
                  <p:embed/>
                </p:oleObj>
              </mc:Choice>
              <mc:Fallback>
                <p:oleObj name="Equation" r:id="rId3" imgW="3441700" imgH="33655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286000"/>
                        <a:ext cx="3441700" cy="336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9" name="Object 11"/>
          <p:cNvGraphicFramePr>
            <a:graphicFrameLocks noChangeAspect="1"/>
          </p:cNvGraphicFramePr>
          <p:nvPr/>
        </p:nvGraphicFramePr>
        <p:xfrm>
          <a:off x="5062538" y="3716338"/>
          <a:ext cx="2317750" cy="557212"/>
        </p:xfrm>
        <a:graphic>
          <a:graphicData uri="http://schemas.openxmlformats.org/presentationml/2006/ole">
            <mc:AlternateContent xmlns:mc="http://schemas.openxmlformats.org/markup-compatibility/2006">
              <mc:Choice xmlns:v="urn:schemas-microsoft-com:vml" Requires="v">
                <p:oleObj spid="_x0000_s63531" name="Equation" r:id="rId5" imgW="1054100" imgH="254000" progId="">
                  <p:embed/>
                </p:oleObj>
              </mc:Choice>
              <mc:Fallback>
                <p:oleObj name="Equation" r:id="rId5" imgW="1054100" imgH="25400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2538" y="3716338"/>
                        <a:ext cx="2317750"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4524" name="Text Box 2"/>
          <p:cNvSpPr txBox="1">
            <a:spLocks noChangeArrowheads="1"/>
          </p:cNvSpPr>
          <p:nvPr/>
        </p:nvSpPr>
        <p:spPr bwMode="auto">
          <a:xfrm>
            <a:off x="914400" y="762000"/>
            <a:ext cx="2732088" cy="701675"/>
          </a:xfrm>
          <a:prstGeom prst="rect">
            <a:avLst/>
          </a:prstGeom>
          <a:noFill/>
          <a:ln w="9525">
            <a:noFill/>
            <a:miter lim="800000"/>
            <a:headEnd/>
            <a:tailEnd/>
          </a:ln>
        </p:spPr>
        <p:txBody>
          <a:bodyPr wrap="none">
            <a:spAutoFit/>
          </a:bodyPr>
          <a:lstStyle/>
          <a:p>
            <a:r>
              <a:rPr kumimoji="1" lang="zh-CN" altLang="en-US" sz="4000" b="1">
                <a:solidFill>
                  <a:srgbClr val="0000FF"/>
                </a:solidFill>
                <a:latin typeface="Times New Roman" pitchFamily="18" charset="0"/>
                <a:ea typeface="楷体_GB2312"/>
                <a:cs typeface="楷体_GB2312"/>
              </a:rPr>
              <a:t>思考题解答</a:t>
            </a:r>
          </a:p>
        </p:txBody>
      </p:sp>
      <p:sp>
        <p:nvSpPr>
          <p:cNvPr id="64525" name="Rectangle 3"/>
          <p:cNvSpPr>
            <a:spLocks noChangeArrowheads="1"/>
          </p:cNvSpPr>
          <p:nvPr/>
        </p:nvSpPr>
        <p:spPr bwMode="auto">
          <a:xfrm>
            <a:off x="990600" y="1752600"/>
            <a:ext cx="542925" cy="519113"/>
          </a:xfrm>
          <a:prstGeom prst="rect">
            <a:avLst/>
          </a:prstGeom>
          <a:noFill/>
          <a:ln w="9525">
            <a:noFill/>
            <a:miter lim="800000"/>
            <a:headEnd/>
            <a:tailEnd/>
          </a:ln>
        </p:spPr>
        <p:txBody>
          <a:bodyPr wrap="none">
            <a:spAutoFit/>
          </a:bodyPr>
          <a:lstStyle/>
          <a:p>
            <a:r>
              <a:rPr kumimoji="1" lang="zh-CN" altLang="en-US" sz="2800" b="1">
                <a:solidFill>
                  <a:srgbClr val="0000FF"/>
                </a:solidFill>
                <a:latin typeface="Times New Roman" pitchFamily="18" charset="0"/>
                <a:ea typeface="楷体_GB2312"/>
                <a:cs typeface="楷体_GB2312"/>
              </a:rPr>
              <a:t>解</a:t>
            </a:r>
          </a:p>
        </p:txBody>
      </p:sp>
      <p:graphicFrame>
        <p:nvGraphicFramePr>
          <p:cNvPr id="64522" name="Object 10"/>
          <p:cNvGraphicFramePr>
            <a:graphicFrameLocks noChangeAspect="1"/>
          </p:cNvGraphicFramePr>
          <p:nvPr/>
        </p:nvGraphicFramePr>
        <p:xfrm>
          <a:off x="1352550" y="2298700"/>
          <a:ext cx="2717800" cy="3340100"/>
        </p:xfrm>
        <a:graphic>
          <a:graphicData uri="http://schemas.openxmlformats.org/presentationml/2006/ole">
            <mc:AlternateContent xmlns:mc="http://schemas.openxmlformats.org/markup-compatibility/2006">
              <mc:Choice xmlns:v="urn:schemas-microsoft-com:vml" Requires="v">
                <p:oleObj spid="_x0000_s64554" name="Equation" r:id="rId3" imgW="2717800" imgH="3340100" progId="Equation.3">
                  <p:embed/>
                </p:oleObj>
              </mc:Choice>
              <mc:Fallback>
                <p:oleObj name="Equation" r:id="rId3" imgW="2717800" imgH="33401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550" y="2298700"/>
                        <a:ext cx="2717800" cy="334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23" name="Object 11"/>
          <p:cNvGraphicFramePr>
            <a:graphicFrameLocks noChangeAspect="1"/>
          </p:cNvGraphicFramePr>
          <p:nvPr/>
        </p:nvGraphicFramePr>
        <p:xfrm>
          <a:off x="4419600" y="2362200"/>
          <a:ext cx="2743200" cy="3365500"/>
        </p:xfrm>
        <a:graphic>
          <a:graphicData uri="http://schemas.openxmlformats.org/presentationml/2006/ole">
            <mc:AlternateContent xmlns:mc="http://schemas.openxmlformats.org/markup-compatibility/2006">
              <mc:Choice xmlns:v="urn:schemas-microsoft-com:vml" Requires="v">
                <p:oleObj spid="_x0000_s64555" name="Equation" r:id="rId5" imgW="2743200" imgH="3365500" progId="Equation.3">
                  <p:embed/>
                </p:oleObj>
              </mc:Choice>
              <mc:Fallback>
                <p:oleObj name="Equation" r:id="rId5" imgW="2743200" imgH="336550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362200"/>
                        <a:ext cx="2743200" cy="336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graphicFrame>
        <p:nvGraphicFramePr>
          <p:cNvPr id="65550" name="Object 14"/>
          <p:cNvGraphicFramePr>
            <a:graphicFrameLocks noChangeAspect="1"/>
          </p:cNvGraphicFramePr>
          <p:nvPr/>
        </p:nvGraphicFramePr>
        <p:xfrm>
          <a:off x="1143000" y="685800"/>
          <a:ext cx="3251200" cy="3365500"/>
        </p:xfrm>
        <a:graphic>
          <a:graphicData uri="http://schemas.openxmlformats.org/presentationml/2006/ole">
            <mc:AlternateContent xmlns:mc="http://schemas.openxmlformats.org/markup-compatibility/2006">
              <mc:Choice xmlns:v="urn:schemas-microsoft-com:vml" Requires="v">
                <p:oleObj spid="_x0000_s65598" name="Equation" r:id="rId3" imgW="3251200" imgH="3365500" progId="Equation.3">
                  <p:embed/>
                </p:oleObj>
              </mc:Choice>
              <mc:Fallback>
                <p:oleObj name="Equation" r:id="rId3" imgW="3251200" imgH="3365500" progId="Equation.3">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685800"/>
                        <a:ext cx="3251200" cy="336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7" name="Object 15"/>
          <p:cNvGraphicFramePr>
            <a:graphicFrameLocks noChangeAspect="1"/>
          </p:cNvGraphicFramePr>
          <p:nvPr/>
        </p:nvGraphicFramePr>
        <p:xfrm>
          <a:off x="4419600" y="685800"/>
          <a:ext cx="3314700" cy="3365500"/>
        </p:xfrm>
        <a:graphic>
          <a:graphicData uri="http://schemas.openxmlformats.org/presentationml/2006/ole">
            <mc:AlternateContent xmlns:mc="http://schemas.openxmlformats.org/markup-compatibility/2006">
              <mc:Choice xmlns:v="urn:schemas-microsoft-com:vml" Requires="v">
                <p:oleObj spid="_x0000_s65599" name="Equation" r:id="rId5" imgW="3314700" imgH="3365500" progId="Equation.3">
                  <p:embed/>
                </p:oleObj>
              </mc:Choice>
              <mc:Fallback>
                <p:oleObj name="Equation" r:id="rId5" imgW="3314700" imgH="3365500" progId="Equation.3">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685800"/>
                        <a:ext cx="3314700" cy="336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8" name="Object 16"/>
          <p:cNvGraphicFramePr>
            <a:graphicFrameLocks noChangeAspect="1"/>
          </p:cNvGraphicFramePr>
          <p:nvPr/>
        </p:nvGraphicFramePr>
        <p:xfrm>
          <a:off x="1143000" y="4419600"/>
          <a:ext cx="584200" cy="317500"/>
        </p:xfrm>
        <a:graphic>
          <a:graphicData uri="http://schemas.openxmlformats.org/presentationml/2006/ole">
            <mc:AlternateContent xmlns:mc="http://schemas.openxmlformats.org/markup-compatibility/2006">
              <mc:Choice xmlns:v="urn:schemas-microsoft-com:vml" Requires="v">
                <p:oleObj spid="_x0000_s65600" name="Equation" r:id="rId7" imgW="583693" imgH="317225" progId="Equation.3">
                  <p:embed/>
                </p:oleObj>
              </mc:Choice>
              <mc:Fallback>
                <p:oleObj name="Equation" r:id="rId7" imgW="583693" imgH="317225" progId="Equation.3">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4419600"/>
                        <a:ext cx="5842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wipe(left)">
                                      <p:cBhvr>
                                        <p:cTn id="7" dur="500"/>
                                        <p:tgtEl>
                                          <p:spTgt spid="573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7348"/>
                                        </p:tgtEl>
                                        <p:attrNameLst>
                                          <p:attrName>style.visibility</p:attrName>
                                        </p:attrNameLst>
                                      </p:cBhvr>
                                      <p:to>
                                        <p:strVal val="visible"/>
                                      </p:to>
                                    </p:set>
                                    <p:animEffect transition="in" filter="wipe(left)">
                                      <p:cBhvr>
                                        <p:cTn id="12" dur="500"/>
                                        <p:tgtEl>
                                          <p:spTgt spid="57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776194" name="Rectangle 2"/>
          <p:cNvSpPr>
            <a:spLocks noGrp="1" noChangeArrowheads="1"/>
          </p:cNvSpPr>
          <p:nvPr>
            <p:ph type="ctrTitle"/>
          </p:nvPr>
        </p:nvSpPr>
        <p:spPr/>
        <p:txBody>
          <a:bodyPr/>
          <a:lstStyle/>
          <a:p>
            <a:pPr algn="ctr" eaLnBrk="1" hangingPunct="1"/>
            <a:r>
              <a:rPr kumimoji="1" lang="en-US" altLang="en-US" smtClean="0">
                <a:solidFill>
                  <a:srgbClr val="CC0099"/>
                </a:solidFill>
              </a:rPr>
              <a:t>§6</a:t>
            </a:r>
            <a:r>
              <a:rPr kumimoji="1" lang="en-US" altLang="en-US" smtClean="0">
                <a:solidFill>
                  <a:srgbClr val="CC0099"/>
                </a:solidFill>
                <a:latin typeface="楷体_GB2312"/>
              </a:rPr>
              <a:t>  </a:t>
            </a:r>
            <a:r>
              <a:rPr kumimoji="1" lang="en-US" altLang="en-US" smtClean="0">
                <a:solidFill>
                  <a:srgbClr val="CC0099"/>
                </a:solidFill>
              </a:rPr>
              <a:t>行列式按行(列)展开</a:t>
            </a:r>
            <a:endParaRPr kumimoji="1" lang="zh-CN" altLang="en-US" smtClean="0">
              <a:solidFill>
                <a:srgbClr val="CC0099"/>
              </a:solidFill>
            </a:endParaRPr>
          </a:p>
        </p:txBody>
      </p:sp>
      <p:sp>
        <p:nvSpPr>
          <p:cNvPr id="776195" name="Text Box 3"/>
          <p:cNvSpPr txBox="1">
            <a:spLocks noChangeArrowheads="1"/>
          </p:cNvSpPr>
          <p:nvPr/>
        </p:nvSpPr>
        <p:spPr bwMode="auto">
          <a:xfrm>
            <a:off x="1835150" y="3763963"/>
            <a:ext cx="6913563" cy="1449387"/>
          </a:xfrm>
          <a:prstGeom prst="rect">
            <a:avLst/>
          </a:prstGeom>
          <a:solidFill>
            <a:srgbClr val="2A00DC">
              <a:alpha val="56078"/>
            </a:srgbClr>
          </a:solidFill>
          <a:ln w="76200">
            <a:solidFill>
              <a:srgbClr val="33CC33"/>
            </a:solidFill>
            <a:miter lim="800000"/>
            <a:headEnd/>
            <a:tailEnd/>
          </a:ln>
        </p:spPr>
        <p:txBody>
          <a:bodyPr anchor="ctr" anchorCtr="1">
            <a:spAutoFit/>
          </a:bodyPr>
          <a:lstStyle/>
          <a:p>
            <a:pPr>
              <a:buFontTx/>
              <a:buChar char="•"/>
            </a:pPr>
            <a:r>
              <a:rPr kumimoji="1" lang="zh-CN" altLang="zh-CN" sz="2800" b="1">
                <a:solidFill>
                  <a:srgbClr val="FFFFFF"/>
                </a:solidFill>
                <a:latin typeface="楷体_GB2312"/>
                <a:ea typeface="楷体_GB2312"/>
                <a:cs typeface="楷体_GB2312"/>
              </a:rPr>
              <a:t>对角线法则只适用于二阶与三阶行列式.</a:t>
            </a:r>
            <a:endParaRPr kumimoji="1" lang="en-US" altLang="zh-CN" sz="2800" b="1">
              <a:solidFill>
                <a:srgbClr val="FFFFFF"/>
              </a:solidFill>
              <a:latin typeface="楷体_GB2312"/>
              <a:ea typeface="楷体_GB2312"/>
              <a:cs typeface="楷体_GB2312"/>
            </a:endParaRPr>
          </a:p>
          <a:p>
            <a:pPr>
              <a:buFontTx/>
              <a:buChar char="•"/>
            </a:pPr>
            <a:r>
              <a:rPr kumimoji="1" lang="zh-CN" altLang="en-US" sz="2800" b="1">
                <a:solidFill>
                  <a:srgbClr val="FFFFFF"/>
                </a:solidFill>
                <a:latin typeface="楷体_GB2312"/>
                <a:ea typeface="楷体_GB2312"/>
                <a:cs typeface="楷体_GB2312"/>
              </a:rPr>
              <a:t>本节主要考虑如何用低阶行列式来表示高阶行列式</a:t>
            </a:r>
            <a:r>
              <a:rPr kumimoji="1" lang="en-US" altLang="zh-CN" sz="2800" b="1">
                <a:solidFill>
                  <a:srgbClr val="FFFFFF"/>
                </a:solidFill>
                <a:latin typeface="楷体_GB2312"/>
                <a:ea typeface="楷体_GB2312"/>
                <a:cs typeface="楷体_GB2312"/>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28625" y="1181100"/>
            <a:ext cx="4371975" cy="400110"/>
          </a:xfrm>
          <a:prstGeom prst="rect">
            <a:avLst/>
          </a:prstGeom>
          <a:noFill/>
        </p:spPr>
        <p:txBody>
          <a:bodyPr wrap="square" rtlCol="0">
            <a:spAutoFit/>
          </a:bodyPr>
          <a:lstStyle/>
          <a:p>
            <a:r>
              <a:rPr lang="zh-CN" altLang="en-US" sz="2000" dirty="0" smtClean="0"/>
              <a:t>建立线性方程组进行求解：</a:t>
            </a:r>
            <a:endParaRPr lang="zh-CN" altLang="en-US" sz="2000" dirty="0"/>
          </a:p>
        </p:txBody>
      </p:sp>
      <mc:AlternateContent xmlns:mc="http://schemas.openxmlformats.org/markup-compatibility/2006" xmlns:a14="http://schemas.microsoft.com/office/drawing/2010/main">
        <mc:Choice Requires="a14">
          <p:sp>
            <p:nvSpPr>
              <p:cNvPr id="5" name="TextBox 4"/>
              <p:cNvSpPr txBox="1"/>
              <p:nvPr/>
            </p:nvSpPr>
            <p:spPr>
              <a:xfrm>
                <a:off x="4800600" y="1882298"/>
                <a:ext cx="4220771" cy="23874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a:rPr>
                          </m:ctrlPr>
                        </m:dPr>
                        <m:e>
                          <m:eqArr>
                            <m:eqArrPr>
                              <m:ctrlPr>
                                <a:rPr lang="en-US" altLang="zh-CN" sz="1400" i="1">
                                  <a:latin typeface="Cambria Math"/>
                                </a:rPr>
                              </m:ctrlPr>
                            </m:eqArrPr>
                            <m:e>
                              <m:sSub>
                                <m:sSubPr>
                                  <m:ctrlPr>
                                    <a:rPr lang="en-US" altLang="zh-CN" sz="1400" i="1">
                                      <a:latin typeface="Cambria Math"/>
                                    </a:rPr>
                                  </m:ctrlPr>
                                </m:sSubPr>
                                <m:e>
                                  <m:r>
                                    <a:rPr lang="en-US" altLang="zh-CN" sz="1400" i="1">
                                      <a:latin typeface="Cambria Math"/>
                                    </a:rPr>
                                    <m:t>𝑁</m:t>
                                  </m:r>
                                </m:e>
                                <m:sub>
                                  <m:r>
                                    <a:rPr lang="en-US" altLang="zh-CN" sz="1400" i="1">
                                      <a:latin typeface="Cambria Math"/>
                                    </a:rPr>
                                    <m:t>1</m:t>
                                  </m:r>
                                </m:sub>
                              </m:sSub>
                              <m:r>
                                <a:rPr lang="en-US" altLang="zh-CN" sz="1400" b="0" i="1" smtClean="0">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i="1">
                                      <a:latin typeface="Cambria Math"/>
                                    </a:rPr>
                                    <m:t>3</m:t>
                                  </m:r>
                                </m:sub>
                              </m:sSub>
                              <m:r>
                                <a:rPr lang="en-US" altLang="zh-CN" sz="1400" b="0" i="1" smtClean="0">
                                  <a:latin typeface="Cambria Math"/>
                                </a:rPr>
                                <m:t>=0</m:t>
                              </m:r>
                            </m:e>
                            <m:e>
                              <m:sSub>
                                <m:sSubPr>
                                  <m:ctrlPr>
                                    <a:rPr lang="en-US" altLang="zh-CN" sz="1400" i="1">
                                      <a:latin typeface="Cambria Math"/>
                                    </a:rPr>
                                  </m:ctrlPr>
                                </m:sSubPr>
                                <m:e>
                                  <m:r>
                                    <a:rPr lang="en-US" altLang="zh-CN" sz="1400" i="1">
                                      <a:latin typeface="Cambria Math"/>
                                    </a:rPr>
                                    <m:t>𝑁</m:t>
                                  </m:r>
                                </m:e>
                                <m:sub>
                                  <m:r>
                                    <a:rPr lang="en-US" altLang="zh-CN" sz="1400" i="1">
                                      <a:latin typeface="Cambria Math"/>
                                    </a:rPr>
                                    <m:t>5</m:t>
                                  </m:r>
                                </m:sub>
                              </m:sSub>
                              <m:r>
                                <a:rPr lang="en-US" altLang="zh-CN" sz="1400" i="1">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i="1">
                                      <a:latin typeface="Cambria Math"/>
                                    </a:rPr>
                                    <m:t>7</m:t>
                                  </m:r>
                                </m:sub>
                              </m:sSub>
                              <m:r>
                                <a:rPr lang="en-US" altLang="zh-CN" sz="1400" i="1">
                                  <a:latin typeface="Cambria Math"/>
                                </a:rPr>
                                <m:t>=0</m:t>
                              </m:r>
                            </m:e>
                            <m:e>
                              <m:sSub>
                                <m:sSubPr>
                                  <m:ctrlPr>
                                    <a:rPr lang="en-US" altLang="zh-CN" sz="1400" i="1">
                                      <a:latin typeface="Cambria Math"/>
                                    </a:rPr>
                                  </m:ctrlPr>
                                </m:sSubPr>
                                <m:e>
                                  <m:r>
                                    <a:rPr lang="en-US" altLang="zh-CN" sz="1400" i="1">
                                      <a:latin typeface="Cambria Math"/>
                                    </a:rPr>
                                    <m:t>𝑁</m:t>
                                  </m:r>
                                </m:e>
                                <m:sub>
                                  <m:r>
                                    <a:rPr lang="en-US" altLang="zh-CN" sz="1400" i="1">
                                      <a:latin typeface="Cambria Math"/>
                                    </a:rPr>
                                    <m:t>3</m:t>
                                  </m:r>
                                </m:sub>
                              </m:sSub>
                              <m:r>
                                <a:rPr lang="en-US" altLang="zh-CN" sz="1400" i="1">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i="1">
                                      <a:latin typeface="Cambria Math"/>
                                    </a:rPr>
                                    <m:t>7</m:t>
                                  </m:r>
                                </m:sub>
                              </m:sSub>
                              <m:r>
                                <a:rPr lang="en-US" altLang="zh-CN" sz="1400" i="1">
                                  <a:latin typeface="Cambria Math"/>
                                </a:rPr>
                                <m:t>=0</m:t>
                              </m:r>
                            </m:e>
                            <m:e>
                              <m:sSub>
                                <m:sSubPr>
                                  <m:ctrlPr>
                                    <a:rPr lang="en-US" altLang="zh-CN" sz="1400" i="1">
                                      <a:latin typeface="Cambria Math"/>
                                    </a:rPr>
                                  </m:ctrlPr>
                                </m:sSubPr>
                                <m:e>
                                  <m:r>
                                    <a:rPr lang="en-US" altLang="zh-CN" sz="1400" i="1">
                                      <a:latin typeface="Cambria Math"/>
                                    </a:rPr>
                                    <m:t>𝑁</m:t>
                                  </m:r>
                                </m:e>
                                <m:sub>
                                  <m:r>
                                    <a:rPr lang="en-US" altLang="zh-CN" sz="1400" b="0" i="1" smtClean="0">
                                      <a:latin typeface="Cambria Math"/>
                                    </a:rPr>
                                    <m:t>4</m:t>
                                  </m:r>
                                </m:sub>
                              </m:sSub>
                              <m:r>
                                <a:rPr lang="en-US" altLang="zh-CN" sz="1400" i="1">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b="0" i="1" smtClean="0">
                                      <a:latin typeface="Cambria Math"/>
                                    </a:rPr>
                                    <m:t>8</m:t>
                                  </m:r>
                                </m:sub>
                              </m:sSub>
                              <m:r>
                                <a:rPr lang="en-US" altLang="zh-CN" sz="1400" i="1">
                                  <a:latin typeface="Cambria Math"/>
                                </a:rPr>
                                <m:t>=0</m:t>
                              </m:r>
                            </m:e>
                            <m:e>
                              <m:sSub>
                                <m:sSubPr>
                                  <m:ctrlPr>
                                    <a:rPr lang="en-US" altLang="zh-CN" sz="1400" i="1">
                                      <a:latin typeface="Cambria Math"/>
                                    </a:rPr>
                                  </m:ctrlPr>
                                </m:sSubPr>
                                <m:e>
                                  <m:r>
                                    <a:rPr lang="en-US" altLang="zh-CN" sz="1400" i="1">
                                      <a:latin typeface="Cambria Math"/>
                                    </a:rPr>
                                    <m:t>𝑁</m:t>
                                  </m:r>
                                </m:e>
                                <m:sub>
                                  <m:r>
                                    <a:rPr lang="en-US" altLang="zh-CN" sz="1400" i="1">
                                      <a:latin typeface="Cambria Math"/>
                                    </a:rPr>
                                    <m:t>2</m:t>
                                  </m:r>
                                </m:sub>
                              </m:sSub>
                              <m:r>
                                <a:rPr lang="en-US" altLang="zh-CN" sz="1400" i="1">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i="1">
                                      <a:latin typeface="Cambria Math"/>
                                    </a:rPr>
                                    <m:t>4</m:t>
                                  </m:r>
                                </m:sub>
                              </m:sSub>
                              <m:r>
                                <a:rPr lang="en-US" altLang="zh-CN" sz="1400" i="1">
                                  <a:latin typeface="Cambria Math"/>
                                </a:rPr>
                                <m:t>−</m:t>
                              </m:r>
                              <m:sSub>
                                <m:sSubPr>
                                  <m:ctrlPr>
                                    <a:rPr lang="en-US" altLang="zh-CN" sz="1400" i="1">
                                      <a:latin typeface="Cambria Math"/>
                                    </a:rPr>
                                  </m:ctrlPr>
                                </m:sSubPr>
                                <m:e>
                                  <m:r>
                                    <a:rPr lang="en-US" altLang="zh-CN" sz="1400" i="1">
                                      <a:latin typeface="Cambria Math"/>
                                    </a:rPr>
                                    <m:t>𝐺</m:t>
                                  </m:r>
                                </m:e>
                                <m:sub>
                                  <m:r>
                                    <a:rPr lang="en-US" altLang="zh-CN" sz="1400" i="1">
                                      <a:latin typeface="Cambria Math"/>
                                    </a:rPr>
                                    <m:t>1</m:t>
                                  </m:r>
                                </m:sub>
                              </m:sSub>
                              <m:r>
                                <a:rPr lang="en-US" altLang="zh-CN" sz="1400" i="1">
                                  <a:latin typeface="Cambria Math"/>
                                </a:rPr>
                                <m:t>=0</m:t>
                              </m:r>
                            </m:e>
                            <m:e>
                              <m:sSub>
                                <m:sSubPr>
                                  <m:ctrlPr>
                                    <a:rPr lang="en-US" altLang="zh-CN" sz="1400" i="1">
                                      <a:latin typeface="Cambria Math"/>
                                    </a:rPr>
                                  </m:ctrlPr>
                                </m:sSubPr>
                                <m:e>
                                  <m:r>
                                    <a:rPr lang="en-US" altLang="zh-CN" sz="1400" i="1">
                                      <a:latin typeface="Cambria Math"/>
                                    </a:rPr>
                                    <m:t>𝑁</m:t>
                                  </m:r>
                                </m:e>
                                <m:sub>
                                  <m:r>
                                    <a:rPr lang="en-US" altLang="zh-CN" sz="1400" b="0" i="1" smtClean="0">
                                      <a:latin typeface="Cambria Math"/>
                                    </a:rPr>
                                    <m:t>6</m:t>
                                  </m:r>
                                </m:sub>
                              </m:sSub>
                              <m:r>
                                <a:rPr lang="en-US" altLang="zh-CN" sz="1400" b="0" i="1" smtClean="0">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b="0" i="1" smtClean="0">
                                      <a:latin typeface="Cambria Math"/>
                                    </a:rPr>
                                    <m:t>8</m:t>
                                  </m:r>
                                </m:sub>
                              </m:sSub>
                              <m:r>
                                <a:rPr lang="en-US" altLang="zh-CN" sz="1400" b="0" i="1" smtClean="0">
                                  <a:latin typeface="Cambria Math"/>
                                </a:rPr>
                                <m:t>−</m:t>
                              </m:r>
                              <m:sSub>
                                <m:sSubPr>
                                  <m:ctrlPr>
                                    <a:rPr lang="en-US" altLang="zh-CN" sz="1400" i="1">
                                      <a:latin typeface="Cambria Math"/>
                                    </a:rPr>
                                  </m:ctrlPr>
                                </m:sSubPr>
                                <m:e>
                                  <m:r>
                                    <a:rPr lang="en-US" altLang="zh-CN" sz="1400" i="1">
                                      <a:latin typeface="Cambria Math"/>
                                    </a:rPr>
                                    <m:t>𝐺</m:t>
                                  </m:r>
                                </m:e>
                                <m:sub>
                                  <m:r>
                                    <a:rPr lang="en-US" altLang="zh-CN" sz="1400" b="0" i="1" smtClean="0">
                                      <a:latin typeface="Cambria Math"/>
                                    </a:rPr>
                                    <m:t>2</m:t>
                                  </m:r>
                                </m:sub>
                              </m:sSub>
                              <m:r>
                                <a:rPr lang="en-US" altLang="zh-CN" sz="1400" b="0" i="1" smtClean="0">
                                  <a:latin typeface="Cambria Math"/>
                                </a:rPr>
                                <m:t>=0</m:t>
                              </m:r>
                            </m:e>
                            <m:e>
                              <m:d>
                                <m:dPr>
                                  <m:ctrlPr>
                                    <a:rPr lang="en-US" altLang="zh-CN" sz="1400" i="1">
                                      <a:latin typeface="Cambria Math"/>
                                    </a:rPr>
                                  </m:ctrlPr>
                                </m:dPr>
                                <m:e>
                                  <m:sSub>
                                    <m:sSubPr>
                                      <m:ctrlPr>
                                        <a:rPr lang="en-US" altLang="zh-CN" sz="1400" i="1">
                                          <a:latin typeface="Cambria Math"/>
                                        </a:rPr>
                                      </m:ctrlPr>
                                    </m:sSubPr>
                                    <m:e>
                                      <m:r>
                                        <a:rPr lang="en-US" altLang="zh-CN" sz="1400" i="1">
                                          <a:latin typeface="Cambria Math"/>
                                        </a:rPr>
                                        <m:t>𝐿</m:t>
                                      </m:r>
                                    </m:e>
                                    <m:sub>
                                      <m:r>
                                        <a:rPr lang="en-US" altLang="zh-CN" sz="1400" i="1">
                                          <a:latin typeface="Cambria Math"/>
                                        </a:rPr>
                                        <m:t>1</m:t>
                                      </m:r>
                                    </m:sub>
                                  </m:sSub>
                                  <m:r>
                                    <a:rPr lang="en-US" altLang="zh-CN" sz="1400" i="1">
                                      <a:latin typeface="Cambria Math"/>
                                    </a:rPr>
                                    <m:t>𝑠𝑖𝑛</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1</m:t>
                                      </m:r>
                                    </m:sub>
                                  </m:sSub>
                                </m:e>
                              </m:d>
                              <m:sSub>
                                <m:sSubPr>
                                  <m:ctrlPr>
                                    <a:rPr lang="en-US" altLang="zh-CN" sz="1400" i="1">
                                      <a:latin typeface="Cambria Math"/>
                                    </a:rPr>
                                  </m:ctrlPr>
                                </m:sSubPr>
                                <m:e>
                                  <m:r>
                                    <a:rPr lang="en-US" altLang="zh-CN" sz="1400" i="1">
                                      <a:latin typeface="Cambria Math"/>
                                    </a:rPr>
                                    <m:t>𝑁</m:t>
                                  </m:r>
                                </m:e>
                                <m:sub>
                                  <m:r>
                                    <a:rPr lang="en-US" altLang="zh-CN" sz="1400" i="1">
                                      <a:latin typeface="Cambria Math"/>
                                    </a:rPr>
                                    <m:t>3</m:t>
                                  </m:r>
                                </m:sub>
                              </m:sSub>
                              <m:r>
                                <a:rPr lang="en-US" altLang="zh-CN" sz="1400" i="1">
                                  <a:latin typeface="Cambria Math"/>
                                </a:rPr>
                                <m:t>+</m:t>
                              </m:r>
                              <m:d>
                                <m:dPr>
                                  <m:ctrlPr>
                                    <a:rPr lang="en-US" altLang="zh-CN" sz="1400" i="1">
                                      <a:latin typeface="Cambria Math"/>
                                    </a:rPr>
                                  </m:ctrlPr>
                                </m:dPr>
                                <m:e>
                                  <m:sSub>
                                    <m:sSubPr>
                                      <m:ctrlPr>
                                        <a:rPr lang="en-US" altLang="zh-CN" sz="1400" i="1">
                                          <a:latin typeface="Cambria Math"/>
                                        </a:rPr>
                                      </m:ctrlPr>
                                    </m:sSubPr>
                                    <m:e>
                                      <m:r>
                                        <a:rPr lang="en-US" altLang="zh-CN" sz="1400" i="1">
                                          <a:latin typeface="Cambria Math"/>
                                        </a:rPr>
                                        <m:t>𝐿</m:t>
                                      </m:r>
                                    </m:e>
                                    <m:sub>
                                      <m:r>
                                        <a:rPr lang="en-US" altLang="zh-CN" sz="1400" i="1">
                                          <a:latin typeface="Cambria Math"/>
                                        </a:rPr>
                                        <m:t>1</m:t>
                                      </m:r>
                                    </m:sub>
                                  </m:sSub>
                                  <m:r>
                                    <a:rPr lang="en-US" altLang="zh-CN" sz="1400" i="1">
                                      <a:latin typeface="Cambria Math"/>
                                    </a:rPr>
                                    <m:t>𝑐𝑜𝑠</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1</m:t>
                                      </m:r>
                                    </m:sub>
                                  </m:sSub>
                                </m:e>
                              </m:d>
                              <m:sSub>
                                <m:sSubPr>
                                  <m:ctrlPr>
                                    <a:rPr lang="en-US" altLang="zh-CN" sz="1400" i="1">
                                      <a:latin typeface="Cambria Math"/>
                                    </a:rPr>
                                  </m:ctrlPr>
                                </m:sSubPr>
                                <m:e>
                                  <m:r>
                                    <a:rPr lang="en-US" altLang="zh-CN" sz="1400" i="1">
                                      <a:latin typeface="Cambria Math"/>
                                    </a:rPr>
                                    <m:t>𝑁</m:t>
                                  </m:r>
                                </m:e>
                                <m:sub>
                                  <m:r>
                                    <a:rPr lang="en-US" altLang="zh-CN" sz="1400" i="1">
                                      <a:latin typeface="Cambria Math"/>
                                    </a:rPr>
                                    <m:t>4</m:t>
                                  </m:r>
                                </m:sub>
                              </m:sSub>
                              <m:r>
                                <a:rPr lang="en-US" altLang="zh-CN" sz="1400" b="0" i="1" smtClean="0">
                                  <a:latin typeface="Cambria Math"/>
                                </a:rPr>
                                <m:t>−</m:t>
                              </m:r>
                              <m:d>
                                <m:dPr>
                                  <m:ctrlPr>
                                    <a:rPr lang="en-US" altLang="zh-CN" sz="1400" i="1">
                                      <a:latin typeface="Cambria Math"/>
                                    </a:rPr>
                                  </m:ctrlPr>
                                </m:dPr>
                                <m:e>
                                  <m:f>
                                    <m:fPr>
                                      <m:ctrlPr>
                                        <a:rPr lang="en-US" altLang="zh-CN" sz="1400" i="1">
                                          <a:latin typeface="Cambria Math"/>
                                        </a:rPr>
                                      </m:ctrlPr>
                                    </m:fPr>
                                    <m:num>
                                      <m:r>
                                        <a:rPr lang="en-US" altLang="zh-CN" sz="1400" i="1">
                                          <a:latin typeface="Cambria Math"/>
                                        </a:rPr>
                                        <m:t>1</m:t>
                                      </m:r>
                                    </m:num>
                                    <m:den>
                                      <m:r>
                                        <a:rPr lang="en-US" altLang="zh-CN" sz="1400" i="1">
                                          <a:latin typeface="Cambria Math"/>
                                        </a:rPr>
                                        <m:t>2</m:t>
                                      </m:r>
                                    </m:den>
                                  </m:f>
                                  <m:sSub>
                                    <m:sSubPr>
                                      <m:ctrlPr>
                                        <a:rPr lang="en-US" altLang="zh-CN" sz="1400" i="1">
                                          <a:latin typeface="Cambria Math"/>
                                        </a:rPr>
                                      </m:ctrlPr>
                                    </m:sSubPr>
                                    <m:e>
                                      <m:r>
                                        <a:rPr lang="en-US" altLang="zh-CN" sz="1400" i="1">
                                          <a:latin typeface="Cambria Math"/>
                                        </a:rPr>
                                        <m:t>𝐿</m:t>
                                      </m:r>
                                    </m:e>
                                    <m:sub>
                                      <m:r>
                                        <a:rPr lang="en-US" altLang="zh-CN" sz="1400" i="1">
                                          <a:latin typeface="Cambria Math"/>
                                        </a:rPr>
                                        <m:t>1</m:t>
                                      </m:r>
                                    </m:sub>
                                  </m:sSub>
                                  <m:r>
                                    <a:rPr lang="en-US" altLang="zh-CN" sz="1400" i="1">
                                      <a:latin typeface="Cambria Math"/>
                                    </a:rPr>
                                    <m:t>𝑐𝑜𝑠</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1</m:t>
                                      </m:r>
                                    </m:sub>
                                  </m:sSub>
                                </m:e>
                              </m:d>
                              <m:sSub>
                                <m:sSubPr>
                                  <m:ctrlPr>
                                    <a:rPr lang="en-US" altLang="zh-CN" sz="1400" i="1">
                                      <a:latin typeface="Cambria Math"/>
                                    </a:rPr>
                                  </m:ctrlPr>
                                </m:sSubPr>
                                <m:e>
                                  <m:r>
                                    <a:rPr lang="en-US" altLang="zh-CN" sz="1400" i="1">
                                      <a:latin typeface="Cambria Math"/>
                                    </a:rPr>
                                    <m:t>𝐺</m:t>
                                  </m:r>
                                </m:e>
                                <m:sub>
                                  <m:r>
                                    <a:rPr lang="en-US" altLang="zh-CN" sz="1400" i="1">
                                      <a:latin typeface="Cambria Math"/>
                                    </a:rPr>
                                    <m:t>1</m:t>
                                  </m:r>
                                </m:sub>
                              </m:sSub>
                              <m:r>
                                <a:rPr lang="en-US" altLang="zh-CN" sz="1400" b="0" i="1" smtClean="0">
                                  <a:latin typeface="Cambria Math"/>
                                </a:rPr>
                                <m:t>=0</m:t>
                              </m:r>
                            </m:e>
                            <m:e>
                              <m:d>
                                <m:dPr>
                                  <m:ctrlPr>
                                    <a:rPr lang="en-US" altLang="zh-CN" sz="1400" i="1">
                                      <a:latin typeface="Cambria Math"/>
                                    </a:rPr>
                                  </m:ctrlPr>
                                </m:dPr>
                                <m:e>
                                  <m:sSub>
                                    <m:sSubPr>
                                      <m:ctrlPr>
                                        <a:rPr lang="en-US" altLang="zh-CN" sz="1400" i="1">
                                          <a:latin typeface="Cambria Math"/>
                                        </a:rPr>
                                      </m:ctrlPr>
                                    </m:sSubPr>
                                    <m:e>
                                      <m:r>
                                        <a:rPr lang="en-US" altLang="zh-CN" sz="1400" i="1">
                                          <a:latin typeface="Cambria Math"/>
                                        </a:rPr>
                                        <m:t>𝐿</m:t>
                                      </m:r>
                                    </m:e>
                                    <m:sub>
                                      <m:r>
                                        <a:rPr lang="en-US" altLang="zh-CN" sz="1400" i="1">
                                          <a:latin typeface="Cambria Math"/>
                                        </a:rPr>
                                        <m:t>2</m:t>
                                      </m:r>
                                    </m:sub>
                                  </m:sSub>
                                  <m:r>
                                    <a:rPr lang="en-US" altLang="zh-CN" sz="1400" i="1">
                                      <a:latin typeface="Cambria Math"/>
                                    </a:rPr>
                                    <m:t>𝑠𝑖𝑛</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2</m:t>
                                      </m:r>
                                    </m:sub>
                                  </m:sSub>
                                </m:e>
                              </m:d>
                              <m:sSub>
                                <m:sSubPr>
                                  <m:ctrlPr>
                                    <a:rPr lang="en-US" altLang="zh-CN" sz="1400" i="1">
                                      <a:latin typeface="Cambria Math"/>
                                    </a:rPr>
                                  </m:ctrlPr>
                                </m:sSubPr>
                                <m:e>
                                  <m:r>
                                    <a:rPr lang="en-US" altLang="zh-CN" sz="1400" i="1">
                                      <a:latin typeface="Cambria Math"/>
                                    </a:rPr>
                                    <m:t>𝑁</m:t>
                                  </m:r>
                                </m:e>
                                <m:sub>
                                  <m:r>
                                    <a:rPr lang="en-US" altLang="zh-CN" sz="1400" i="1">
                                      <a:latin typeface="Cambria Math"/>
                                    </a:rPr>
                                    <m:t>7</m:t>
                                  </m:r>
                                </m:sub>
                              </m:sSub>
                              <m:r>
                                <a:rPr lang="en-US" altLang="zh-CN" sz="1400" i="1">
                                  <a:latin typeface="Cambria Math"/>
                                </a:rPr>
                                <m:t>+</m:t>
                              </m:r>
                              <m:d>
                                <m:dPr>
                                  <m:ctrlPr>
                                    <a:rPr lang="en-US" altLang="zh-CN" sz="1400" i="1">
                                      <a:latin typeface="Cambria Math"/>
                                    </a:rPr>
                                  </m:ctrlPr>
                                </m:dPr>
                                <m:e>
                                  <m:sSub>
                                    <m:sSubPr>
                                      <m:ctrlPr>
                                        <a:rPr lang="en-US" altLang="zh-CN" sz="1400" i="1">
                                          <a:latin typeface="Cambria Math"/>
                                        </a:rPr>
                                      </m:ctrlPr>
                                    </m:sSubPr>
                                    <m:e>
                                      <m:r>
                                        <a:rPr lang="en-US" altLang="zh-CN" sz="1400" i="1">
                                          <a:latin typeface="Cambria Math"/>
                                        </a:rPr>
                                        <m:t>𝐿</m:t>
                                      </m:r>
                                    </m:e>
                                    <m:sub>
                                      <m:r>
                                        <a:rPr lang="en-US" altLang="zh-CN" sz="1400" i="1">
                                          <a:latin typeface="Cambria Math"/>
                                        </a:rPr>
                                        <m:t>2</m:t>
                                      </m:r>
                                    </m:sub>
                                  </m:sSub>
                                  <m:r>
                                    <a:rPr lang="en-US" altLang="zh-CN" sz="1400" i="1">
                                      <a:latin typeface="Cambria Math"/>
                                    </a:rPr>
                                    <m:t>𝑐𝑜𝑠</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2</m:t>
                                      </m:r>
                                    </m:sub>
                                  </m:sSub>
                                </m:e>
                              </m:d>
                              <m:sSub>
                                <m:sSubPr>
                                  <m:ctrlPr>
                                    <a:rPr lang="en-US" altLang="zh-CN" sz="1400" i="1">
                                      <a:latin typeface="Cambria Math"/>
                                    </a:rPr>
                                  </m:ctrlPr>
                                </m:sSubPr>
                                <m:e>
                                  <m:r>
                                    <a:rPr lang="en-US" altLang="zh-CN" sz="1400" i="1">
                                      <a:latin typeface="Cambria Math"/>
                                    </a:rPr>
                                    <m:t>𝑁</m:t>
                                  </m:r>
                                </m:e>
                                <m:sub>
                                  <m:r>
                                    <a:rPr lang="en-US" altLang="zh-CN" sz="1400" i="1">
                                      <a:latin typeface="Cambria Math"/>
                                    </a:rPr>
                                    <m:t>8</m:t>
                                  </m:r>
                                </m:sub>
                              </m:sSub>
                              <m:r>
                                <a:rPr lang="en-US" altLang="zh-CN" sz="1400" b="0" i="1" smtClean="0">
                                  <a:latin typeface="Cambria Math"/>
                                </a:rPr>
                                <m:t>−</m:t>
                              </m:r>
                              <m:d>
                                <m:dPr>
                                  <m:ctrlPr>
                                    <a:rPr lang="en-US" altLang="zh-CN" sz="1400" i="1">
                                      <a:latin typeface="Cambria Math"/>
                                    </a:rPr>
                                  </m:ctrlPr>
                                </m:dPr>
                                <m:e>
                                  <m:f>
                                    <m:fPr>
                                      <m:ctrlPr>
                                        <a:rPr lang="en-US" altLang="zh-CN" sz="1400" i="1">
                                          <a:latin typeface="Cambria Math"/>
                                        </a:rPr>
                                      </m:ctrlPr>
                                    </m:fPr>
                                    <m:num>
                                      <m:r>
                                        <a:rPr lang="en-US" altLang="zh-CN" sz="1400" i="1">
                                          <a:latin typeface="Cambria Math"/>
                                        </a:rPr>
                                        <m:t>1</m:t>
                                      </m:r>
                                    </m:num>
                                    <m:den>
                                      <m:r>
                                        <a:rPr lang="en-US" altLang="zh-CN" sz="1400" i="1">
                                          <a:latin typeface="Cambria Math"/>
                                        </a:rPr>
                                        <m:t>2</m:t>
                                      </m:r>
                                    </m:den>
                                  </m:f>
                                  <m:sSub>
                                    <m:sSubPr>
                                      <m:ctrlPr>
                                        <a:rPr lang="en-US" altLang="zh-CN" sz="1400" i="1">
                                          <a:latin typeface="Cambria Math"/>
                                        </a:rPr>
                                      </m:ctrlPr>
                                    </m:sSubPr>
                                    <m:e>
                                      <m:r>
                                        <a:rPr lang="en-US" altLang="zh-CN" sz="1400" i="1">
                                          <a:latin typeface="Cambria Math"/>
                                        </a:rPr>
                                        <m:t>𝐿</m:t>
                                      </m:r>
                                    </m:e>
                                    <m:sub>
                                      <m:r>
                                        <a:rPr lang="en-US" altLang="zh-CN" sz="1400" i="1">
                                          <a:latin typeface="Cambria Math"/>
                                        </a:rPr>
                                        <m:t>2</m:t>
                                      </m:r>
                                    </m:sub>
                                  </m:sSub>
                                  <m:r>
                                    <a:rPr lang="en-US" altLang="zh-CN" sz="1400" i="1">
                                      <a:latin typeface="Cambria Math"/>
                                    </a:rPr>
                                    <m:t>𝑐𝑜𝑠</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2</m:t>
                                      </m:r>
                                    </m:sub>
                                  </m:sSub>
                                </m:e>
                              </m:d>
                              <m:sSub>
                                <m:sSubPr>
                                  <m:ctrlPr>
                                    <a:rPr lang="en-US" altLang="zh-CN" sz="1400" i="1">
                                      <a:latin typeface="Cambria Math"/>
                                    </a:rPr>
                                  </m:ctrlPr>
                                </m:sSubPr>
                                <m:e>
                                  <m:r>
                                    <a:rPr lang="en-US" altLang="zh-CN" sz="1400" i="1">
                                      <a:latin typeface="Cambria Math"/>
                                    </a:rPr>
                                    <m:t>𝐺</m:t>
                                  </m:r>
                                </m:e>
                                <m:sub>
                                  <m:r>
                                    <a:rPr lang="en-US" altLang="zh-CN" sz="1400" i="1">
                                      <a:latin typeface="Cambria Math"/>
                                    </a:rPr>
                                    <m:t>2</m:t>
                                  </m:r>
                                </m:sub>
                              </m:sSub>
                              <m:r>
                                <a:rPr lang="en-US" altLang="zh-CN" sz="1400" b="0" i="1" smtClean="0">
                                  <a:latin typeface="Cambria Math"/>
                                </a:rPr>
                                <m:t>=0</m:t>
                              </m:r>
                            </m:e>
                          </m:eqArr>
                        </m:e>
                      </m:d>
                    </m:oMath>
                  </m:oMathPara>
                </a14:m>
                <a:endParaRPr lang="zh-CN" alt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4800600" y="1882298"/>
                <a:ext cx="4220771" cy="2387448"/>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9309" y="1923998"/>
                <a:ext cx="3906967" cy="23818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a:rPr>
                          </m:ctrlPr>
                        </m:dPr>
                        <m:e>
                          <m:eqArr>
                            <m:eqArrPr>
                              <m:ctrlPr>
                                <a:rPr lang="en-US" altLang="zh-CN" sz="1400" i="1">
                                  <a:latin typeface="Cambria Math"/>
                                </a:rPr>
                              </m:ctrlPr>
                            </m:eqArrPr>
                            <m:e>
                              <m:sSub>
                                <m:sSubPr>
                                  <m:ctrlPr>
                                    <a:rPr lang="en-US" altLang="zh-CN" sz="1400" i="1">
                                      <a:latin typeface="Cambria Math"/>
                                    </a:rPr>
                                  </m:ctrlPr>
                                </m:sSubPr>
                                <m:e>
                                  <m:r>
                                    <a:rPr lang="en-US" altLang="zh-CN" sz="1400" i="1">
                                      <a:latin typeface="Cambria Math"/>
                                    </a:rPr>
                                    <m:t>𝑁</m:t>
                                  </m:r>
                                </m:e>
                                <m:sub>
                                  <m:r>
                                    <a:rPr lang="en-US" altLang="zh-CN" sz="1400" i="1">
                                      <a:latin typeface="Cambria Math"/>
                                    </a:rPr>
                                    <m:t>1</m:t>
                                  </m:r>
                                </m:sub>
                              </m:sSub>
                              <m:r>
                                <a:rPr lang="en-US" altLang="zh-CN" sz="1400" b="0" i="1" smtClean="0">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i="1">
                                      <a:latin typeface="Cambria Math"/>
                                    </a:rPr>
                                    <m:t>3</m:t>
                                  </m:r>
                                </m:sub>
                              </m:sSub>
                            </m:e>
                            <m:e>
                              <m:sSub>
                                <m:sSubPr>
                                  <m:ctrlPr>
                                    <a:rPr lang="en-US" altLang="zh-CN" sz="1400" i="1">
                                      <a:latin typeface="Cambria Math"/>
                                    </a:rPr>
                                  </m:ctrlPr>
                                </m:sSubPr>
                                <m:e>
                                  <m:r>
                                    <a:rPr lang="en-US" altLang="zh-CN" sz="1400" i="1">
                                      <a:latin typeface="Cambria Math"/>
                                    </a:rPr>
                                    <m:t>𝑁</m:t>
                                  </m:r>
                                </m:e>
                                <m:sub>
                                  <m:r>
                                    <a:rPr lang="en-US" altLang="zh-CN" sz="1400" i="1">
                                      <a:latin typeface="Cambria Math"/>
                                    </a:rPr>
                                    <m:t>5</m:t>
                                  </m:r>
                                </m:sub>
                              </m:sSub>
                              <m:r>
                                <a:rPr lang="en-US" altLang="zh-CN" sz="1400" b="0" i="1" smtClean="0">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i="1">
                                      <a:latin typeface="Cambria Math"/>
                                    </a:rPr>
                                    <m:t>7</m:t>
                                  </m:r>
                                </m:sub>
                              </m:sSub>
                            </m:e>
                            <m:e>
                              <m:sSub>
                                <m:sSubPr>
                                  <m:ctrlPr>
                                    <a:rPr lang="en-US" altLang="zh-CN" sz="1400" i="1">
                                      <a:latin typeface="Cambria Math"/>
                                    </a:rPr>
                                  </m:ctrlPr>
                                </m:sSubPr>
                                <m:e>
                                  <m:r>
                                    <a:rPr lang="en-US" altLang="zh-CN" sz="1400" i="1">
                                      <a:latin typeface="Cambria Math"/>
                                    </a:rPr>
                                    <m:t>𝑁</m:t>
                                  </m:r>
                                </m:e>
                                <m:sub>
                                  <m:r>
                                    <a:rPr lang="en-US" altLang="zh-CN" sz="1400" i="1">
                                      <a:latin typeface="Cambria Math"/>
                                    </a:rPr>
                                    <m:t>3</m:t>
                                  </m:r>
                                </m:sub>
                              </m:sSub>
                              <m:r>
                                <a:rPr lang="en-US" altLang="zh-CN" sz="1400" b="0" i="1" smtClean="0">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i="1">
                                      <a:latin typeface="Cambria Math"/>
                                    </a:rPr>
                                    <m:t>7</m:t>
                                  </m:r>
                                </m:sub>
                              </m:sSub>
                            </m:e>
                            <m:e>
                              <m:sSub>
                                <m:sSubPr>
                                  <m:ctrlPr>
                                    <a:rPr lang="en-US" altLang="zh-CN" sz="1400" i="1">
                                      <a:latin typeface="Cambria Math"/>
                                    </a:rPr>
                                  </m:ctrlPr>
                                </m:sSubPr>
                                <m:e>
                                  <m:r>
                                    <a:rPr lang="en-US" altLang="zh-CN" sz="1400" i="1">
                                      <a:latin typeface="Cambria Math"/>
                                    </a:rPr>
                                    <m:t>𝑁</m:t>
                                  </m:r>
                                </m:e>
                                <m:sub>
                                  <m:r>
                                    <a:rPr lang="en-US" altLang="zh-CN" sz="1400" b="0" i="1" smtClean="0">
                                      <a:latin typeface="Cambria Math"/>
                                    </a:rPr>
                                    <m:t>4</m:t>
                                  </m:r>
                                </m:sub>
                              </m:sSub>
                              <m:r>
                                <a:rPr lang="en-US" altLang="zh-CN" sz="1400" b="0" i="1" smtClean="0">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b="0" i="1" smtClean="0">
                                      <a:latin typeface="Cambria Math"/>
                                    </a:rPr>
                                    <m:t>8</m:t>
                                  </m:r>
                                </m:sub>
                              </m:sSub>
                            </m:e>
                            <m:e>
                              <m:sSub>
                                <m:sSubPr>
                                  <m:ctrlPr>
                                    <a:rPr lang="en-US" altLang="zh-CN" sz="1400" i="1">
                                      <a:latin typeface="Cambria Math"/>
                                    </a:rPr>
                                  </m:ctrlPr>
                                </m:sSubPr>
                                <m:e>
                                  <m:r>
                                    <a:rPr lang="en-US" altLang="zh-CN" sz="1400" i="1">
                                      <a:latin typeface="Cambria Math"/>
                                    </a:rPr>
                                    <m:t>𝑁</m:t>
                                  </m:r>
                                </m:e>
                                <m:sub>
                                  <m:r>
                                    <a:rPr lang="en-US" altLang="zh-CN" sz="1400" i="1">
                                      <a:latin typeface="Cambria Math"/>
                                    </a:rPr>
                                    <m:t>2</m:t>
                                  </m:r>
                                </m:sub>
                              </m:sSub>
                              <m:r>
                                <a:rPr lang="en-US" altLang="zh-CN" sz="1400" i="1">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i="1">
                                      <a:latin typeface="Cambria Math"/>
                                    </a:rPr>
                                    <m:t>4</m:t>
                                  </m:r>
                                </m:sub>
                              </m:sSub>
                              <m:r>
                                <a:rPr lang="en-US" altLang="zh-CN" sz="1400" b="0" i="1" smtClean="0">
                                  <a:latin typeface="Cambria Math"/>
                                </a:rPr>
                                <m:t>=</m:t>
                              </m:r>
                              <m:sSub>
                                <m:sSubPr>
                                  <m:ctrlPr>
                                    <a:rPr lang="en-US" altLang="zh-CN" sz="1400" i="1">
                                      <a:latin typeface="Cambria Math"/>
                                    </a:rPr>
                                  </m:ctrlPr>
                                </m:sSubPr>
                                <m:e>
                                  <m:r>
                                    <a:rPr lang="en-US" altLang="zh-CN" sz="1400" i="1">
                                      <a:latin typeface="Cambria Math"/>
                                    </a:rPr>
                                    <m:t>𝐺</m:t>
                                  </m:r>
                                </m:e>
                                <m:sub>
                                  <m:r>
                                    <a:rPr lang="en-US" altLang="zh-CN" sz="1400" i="1">
                                      <a:latin typeface="Cambria Math"/>
                                    </a:rPr>
                                    <m:t>1</m:t>
                                  </m:r>
                                </m:sub>
                              </m:sSub>
                            </m:e>
                            <m:e>
                              <m:sSub>
                                <m:sSubPr>
                                  <m:ctrlPr>
                                    <a:rPr lang="en-US" altLang="zh-CN" sz="1400" i="1">
                                      <a:latin typeface="Cambria Math"/>
                                    </a:rPr>
                                  </m:ctrlPr>
                                </m:sSubPr>
                                <m:e>
                                  <m:r>
                                    <a:rPr lang="en-US" altLang="zh-CN" sz="1400" i="1">
                                      <a:latin typeface="Cambria Math"/>
                                    </a:rPr>
                                    <m:t>𝑁</m:t>
                                  </m:r>
                                </m:e>
                                <m:sub>
                                  <m:r>
                                    <a:rPr lang="en-US" altLang="zh-CN" sz="1400" b="0" i="1" smtClean="0">
                                      <a:latin typeface="Cambria Math"/>
                                    </a:rPr>
                                    <m:t>6</m:t>
                                  </m:r>
                                </m:sub>
                              </m:sSub>
                              <m:r>
                                <a:rPr lang="en-US" altLang="zh-CN" sz="1400" b="0" i="1" smtClean="0">
                                  <a:latin typeface="Cambria Math"/>
                                </a:rPr>
                                <m:t>−</m:t>
                              </m:r>
                              <m:sSub>
                                <m:sSubPr>
                                  <m:ctrlPr>
                                    <a:rPr lang="en-US" altLang="zh-CN" sz="1400" i="1">
                                      <a:latin typeface="Cambria Math"/>
                                    </a:rPr>
                                  </m:ctrlPr>
                                </m:sSubPr>
                                <m:e>
                                  <m:r>
                                    <a:rPr lang="en-US" altLang="zh-CN" sz="1400" i="1">
                                      <a:latin typeface="Cambria Math"/>
                                    </a:rPr>
                                    <m:t>𝑁</m:t>
                                  </m:r>
                                </m:e>
                                <m:sub>
                                  <m:r>
                                    <a:rPr lang="en-US" altLang="zh-CN" sz="1400" b="0" i="1" smtClean="0">
                                      <a:latin typeface="Cambria Math"/>
                                    </a:rPr>
                                    <m:t>8</m:t>
                                  </m:r>
                                </m:sub>
                              </m:sSub>
                              <m:r>
                                <a:rPr lang="en-US" altLang="zh-CN" sz="1400" b="0" i="1" smtClean="0">
                                  <a:latin typeface="Cambria Math"/>
                                </a:rPr>
                                <m:t>=</m:t>
                              </m:r>
                              <m:sSub>
                                <m:sSubPr>
                                  <m:ctrlPr>
                                    <a:rPr lang="en-US" altLang="zh-CN" sz="1400" i="1">
                                      <a:latin typeface="Cambria Math"/>
                                    </a:rPr>
                                  </m:ctrlPr>
                                </m:sSubPr>
                                <m:e>
                                  <m:r>
                                    <a:rPr lang="en-US" altLang="zh-CN" sz="1400" i="1">
                                      <a:latin typeface="Cambria Math"/>
                                    </a:rPr>
                                    <m:t>𝐺</m:t>
                                  </m:r>
                                </m:e>
                                <m:sub>
                                  <m:r>
                                    <a:rPr lang="en-US" altLang="zh-CN" sz="1400" b="0" i="1" smtClean="0">
                                      <a:latin typeface="Cambria Math"/>
                                    </a:rPr>
                                    <m:t>2</m:t>
                                  </m:r>
                                </m:sub>
                              </m:sSub>
                            </m:e>
                            <m:e>
                              <m:d>
                                <m:dPr>
                                  <m:ctrlPr>
                                    <a:rPr lang="en-US" altLang="zh-CN" sz="1400" i="1">
                                      <a:latin typeface="Cambria Math"/>
                                    </a:rPr>
                                  </m:ctrlPr>
                                </m:dPr>
                                <m:e>
                                  <m:sSub>
                                    <m:sSubPr>
                                      <m:ctrlPr>
                                        <a:rPr lang="en-US" altLang="zh-CN" sz="1400" i="1">
                                          <a:latin typeface="Cambria Math"/>
                                        </a:rPr>
                                      </m:ctrlPr>
                                    </m:sSubPr>
                                    <m:e>
                                      <m:r>
                                        <a:rPr lang="en-US" altLang="zh-CN" sz="1400" i="1">
                                          <a:latin typeface="Cambria Math"/>
                                        </a:rPr>
                                        <m:t>𝐿</m:t>
                                      </m:r>
                                    </m:e>
                                    <m:sub>
                                      <m:r>
                                        <a:rPr lang="en-US" altLang="zh-CN" sz="1400" i="1">
                                          <a:latin typeface="Cambria Math"/>
                                        </a:rPr>
                                        <m:t>1</m:t>
                                      </m:r>
                                    </m:sub>
                                  </m:sSub>
                                  <m:r>
                                    <a:rPr lang="en-US" altLang="zh-CN" sz="1400" i="1">
                                      <a:latin typeface="Cambria Math"/>
                                    </a:rPr>
                                    <m:t>𝑠𝑖𝑛</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1</m:t>
                                      </m:r>
                                    </m:sub>
                                  </m:sSub>
                                </m:e>
                              </m:d>
                              <m:sSub>
                                <m:sSubPr>
                                  <m:ctrlPr>
                                    <a:rPr lang="en-US" altLang="zh-CN" sz="1400" i="1">
                                      <a:latin typeface="Cambria Math"/>
                                    </a:rPr>
                                  </m:ctrlPr>
                                </m:sSubPr>
                                <m:e>
                                  <m:r>
                                    <a:rPr lang="en-US" altLang="zh-CN" sz="1400" i="1">
                                      <a:latin typeface="Cambria Math"/>
                                    </a:rPr>
                                    <m:t>𝑁</m:t>
                                  </m:r>
                                </m:e>
                                <m:sub>
                                  <m:r>
                                    <a:rPr lang="en-US" altLang="zh-CN" sz="1400" i="1">
                                      <a:latin typeface="Cambria Math"/>
                                    </a:rPr>
                                    <m:t>3</m:t>
                                  </m:r>
                                </m:sub>
                              </m:sSub>
                              <m:r>
                                <a:rPr lang="en-US" altLang="zh-CN" sz="1400" i="1">
                                  <a:latin typeface="Cambria Math"/>
                                </a:rPr>
                                <m:t>+</m:t>
                              </m:r>
                              <m:d>
                                <m:dPr>
                                  <m:ctrlPr>
                                    <a:rPr lang="en-US" altLang="zh-CN" sz="1400" i="1">
                                      <a:latin typeface="Cambria Math"/>
                                    </a:rPr>
                                  </m:ctrlPr>
                                </m:dPr>
                                <m:e>
                                  <m:sSub>
                                    <m:sSubPr>
                                      <m:ctrlPr>
                                        <a:rPr lang="en-US" altLang="zh-CN" sz="1400" i="1">
                                          <a:latin typeface="Cambria Math"/>
                                        </a:rPr>
                                      </m:ctrlPr>
                                    </m:sSubPr>
                                    <m:e>
                                      <m:r>
                                        <a:rPr lang="en-US" altLang="zh-CN" sz="1400" i="1">
                                          <a:latin typeface="Cambria Math"/>
                                        </a:rPr>
                                        <m:t>𝐿</m:t>
                                      </m:r>
                                    </m:e>
                                    <m:sub>
                                      <m:r>
                                        <a:rPr lang="en-US" altLang="zh-CN" sz="1400" i="1">
                                          <a:latin typeface="Cambria Math"/>
                                        </a:rPr>
                                        <m:t>1</m:t>
                                      </m:r>
                                    </m:sub>
                                  </m:sSub>
                                  <m:r>
                                    <a:rPr lang="en-US" altLang="zh-CN" sz="1400" i="1">
                                      <a:latin typeface="Cambria Math"/>
                                    </a:rPr>
                                    <m:t>𝑐𝑜𝑠</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1</m:t>
                                      </m:r>
                                    </m:sub>
                                  </m:sSub>
                                </m:e>
                              </m:d>
                              <m:sSub>
                                <m:sSubPr>
                                  <m:ctrlPr>
                                    <a:rPr lang="en-US" altLang="zh-CN" sz="1400" i="1">
                                      <a:latin typeface="Cambria Math"/>
                                    </a:rPr>
                                  </m:ctrlPr>
                                </m:sSubPr>
                                <m:e>
                                  <m:r>
                                    <a:rPr lang="en-US" altLang="zh-CN" sz="1400" i="1">
                                      <a:latin typeface="Cambria Math"/>
                                    </a:rPr>
                                    <m:t>𝑁</m:t>
                                  </m:r>
                                </m:e>
                                <m:sub>
                                  <m:r>
                                    <a:rPr lang="en-US" altLang="zh-CN" sz="1400" i="1">
                                      <a:latin typeface="Cambria Math"/>
                                    </a:rPr>
                                    <m:t>4</m:t>
                                  </m:r>
                                </m:sub>
                              </m:sSub>
                              <m:r>
                                <a:rPr lang="en-US" altLang="zh-CN" sz="1400" b="0" i="1" smtClean="0">
                                  <a:latin typeface="Cambria Math"/>
                                </a:rPr>
                                <m:t>=</m:t>
                              </m:r>
                              <m:d>
                                <m:dPr>
                                  <m:ctrlPr>
                                    <a:rPr lang="en-US" altLang="zh-CN" sz="1400" i="1">
                                      <a:latin typeface="Cambria Math"/>
                                    </a:rPr>
                                  </m:ctrlPr>
                                </m:dPr>
                                <m:e>
                                  <m:f>
                                    <m:fPr>
                                      <m:ctrlPr>
                                        <a:rPr lang="en-US" altLang="zh-CN" sz="1400" i="1">
                                          <a:latin typeface="Cambria Math"/>
                                        </a:rPr>
                                      </m:ctrlPr>
                                    </m:fPr>
                                    <m:num>
                                      <m:r>
                                        <a:rPr lang="en-US" altLang="zh-CN" sz="1400" i="1">
                                          <a:latin typeface="Cambria Math"/>
                                        </a:rPr>
                                        <m:t>1</m:t>
                                      </m:r>
                                    </m:num>
                                    <m:den>
                                      <m:r>
                                        <a:rPr lang="en-US" altLang="zh-CN" sz="1400" i="1">
                                          <a:latin typeface="Cambria Math"/>
                                        </a:rPr>
                                        <m:t>2</m:t>
                                      </m:r>
                                    </m:den>
                                  </m:f>
                                  <m:sSub>
                                    <m:sSubPr>
                                      <m:ctrlPr>
                                        <a:rPr lang="en-US" altLang="zh-CN" sz="1400" i="1">
                                          <a:latin typeface="Cambria Math"/>
                                        </a:rPr>
                                      </m:ctrlPr>
                                    </m:sSubPr>
                                    <m:e>
                                      <m:r>
                                        <a:rPr lang="en-US" altLang="zh-CN" sz="1400" i="1">
                                          <a:latin typeface="Cambria Math"/>
                                        </a:rPr>
                                        <m:t>𝐿</m:t>
                                      </m:r>
                                    </m:e>
                                    <m:sub>
                                      <m:r>
                                        <a:rPr lang="en-US" altLang="zh-CN" sz="1400" i="1">
                                          <a:latin typeface="Cambria Math"/>
                                        </a:rPr>
                                        <m:t>1</m:t>
                                      </m:r>
                                    </m:sub>
                                  </m:sSub>
                                  <m:r>
                                    <a:rPr lang="en-US" altLang="zh-CN" sz="1400" i="1">
                                      <a:latin typeface="Cambria Math"/>
                                    </a:rPr>
                                    <m:t>𝑐𝑜𝑠</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1</m:t>
                                      </m:r>
                                    </m:sub>
                                  </m:sSub>
                                </m:e>
                              </m:d>
                              <m:sSub>
                                <m:sSubPr>
                                  <m:ctrlPr>
                                    <a:rPr lang="en-US" altLang="zh-CN" sz="1400" i="1">
                                      <a:latin typeface="Cambria Math"/>
                                    </a:rPr>
                                  </m:ctrlPr>
                                </m:sSubPr>
                                <m:e>
                                  <m:r>
                                    <a:rPr lang="en-US" altLang="zh-CN" sz="1400" i="1">
                                      <a:latin typeface="Cambria Math"/>
                                    </a:rPr>
                                    <m:t>𝐺</m:t>
                                  </m:r>
                                </m:e>
                                <m:sub>
                                  <m:r>
                                    <a:rPr lang="en-US" altLang="zh-CN" sz="1400" i="1">
                                      <a:latin typeface="Cambria Math"/>
                                    </a:rPr>
                                    <m:t>1</m:t>
                                  </m:r>
                                </m:sub>
                              </m:sSub>
                            </m:e>
                            <m:e>
                              <m:d>
                                <m:dPr>
                                  <m:ctrlPr>
                                    <a:rPr lang="en-US" altLang="zh-CN" sz="1400" i="1">
                                      <a:latin typeface="Cambria Math"/>
                                    </a:rPr>
                                  </m:ctrlPr>
                                </m:dPr>
                                <m:e>
                                  <m:sSub>
                                    <m:sSubPr>
                                      <m:ctrlPr>
                                        <a:rPr lang="en-US" altLang="zh-CN" sz="1400" i="1">
                                          <a:latin typeface="Cambria Math"/>
                                        </a:rPr>
                                      </m:ctrlPr>
                                    </m:sSubPr>
                                    <m:e>
                                      <m:r>
                                        <a:rPr lang="en-US" altLang="zh-CN" sz="1400" i="1">
                                          <a:latin typeface="Cambria Math"/>
                                        </a:rPr>
                                        <m:t>𝐿</m:t>
                                      </m:r>
                                    </m:e>
                                    <m:sub>
                                      <m:r>
                                        <a:rPr lang="en-US" altLang="zh-CN" sz="1400" i="1">
                                          <a:latin typeface="Cambria Math"/>
                                        </a:rPr>
                                        <m:t>2</m:t>
                                      </m:r>
                                    </m:sub>
                                  </m:sSub>
                                  <m:r>
                                    <a:rPr lang="en-US" altLang="zh-CN" sz="1400" i="1">
                                      <a:latin typeface="Cambria Math"/>
                                    </a:rPr>
                                    <m:t>𝑠𝑖𝑛</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2</m:t>
                                      </m:r>
                                    </m:sub>
                                  </m:sSub>
                                </m:e>
                              </m:d>
                              <m:sSub>
                                <m:sSubPr>
                                  <m:ctrlPr>
                                    <a:rPr lang="en-US" altLang="zh-CN" sz="1400" i="1">
                                      <a:latin typeface="Cambria Math"/>
                                    </a:rPr>
                                  </m:ctrlPr>
                                </m:sSubPr>
                                <m:e>
                                  <m:r>
                                    <a:rPr lang="en-US" altLang="zh-CN" sz="1400" i="1">
                                      <a:latin typeface="Cambria Math"/>
                                    </a:rPr>
                                    <m:t>𝑁</m:t>
                                  </m:r>
                                </m:e>
                                <m:sub>
                                  <m:r>
                                    <a:rPr lang="en-US" altLang="zh-CN" sz="1400" i="1">
                                      <a:latin typeface="Cambria Math"/>
                                    </a:rPr>
                                    <m:t>7</m:t>
                                  </m:r>
                                </m:sub>
                              </m:sSub>
                              <m:r>
                                <a:rPr lang="en-US" altLang="zh-CN" sz="1400" i="1">
                                  <a:latin typeface="Cambria Math"/>
                                </a:rPr>
                                <m:t>+</m:t>
                              </m:r>
                              <m:d>
                                <m:dPr>
                                  <m:ctrlPr>
                                    <a:rPr lang="en-US" altLang="zh-CN" sz="1400" i="1">
                                      <a:latin typeface="Cambria Math"/>
                                    </a:rPr>
                                  </m:ctrlPr>
                                </m:dPr>
                                <m:e>
                                  <m:sSub>
                                    <m:sSubPr>
                                      <m:ctrlPr>
                                        <a:rPr lang="en-US" altLang="zh-CN" sz="1400" i="1">
                                          <a:latin typeface="Cambria Math"/>
                                        </a:rPr>
                                      </m:ctrlPr>
                                    </m:sSubPr>
                                    <m:e>
                                      <m:r>
                                        <a:rPr lang="en-US" altLang="zh-CN" sz="1400" i="1">
                                          <a:latin typeface="Cambria Math"/>
                                        </a:rPr>
                                        <m:t>𝐿</m:t>
                                      </m:r>
                                    </m:e>
                                    <m:sub>
                                      <m:r>
                                        <a:rPr lang="en-US" altLang="zh-CN" sz="1400" i="1">
                                          <a:latin typeface="Cambria Math"/>
                                        </a:rPr>
                                        <m:t>2</m:t>
                                      </m:r>
                                    </m:sub>
                                  </m:sSub>
                                  <m:r>
                                    <a:rPr lang="en-US" altLang="zh-CN" sz="1400" i="1">
                                      <a:latin typeface="Cambria Math"/>
                                    </a:rPr>
                                    <m:t>𝑐𝑜𝑠</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2</m:t>
                                      </m:r>
                                    </m:sub>
                                  </m:sSub>
                                </m:e>
                              </m:d>
                              <m:sSub>
                                <m:sSubPr>
                                  <m:ctrlPr>
                                    <a:rPr lang="en-US" altLang="zh-CN" sz="1400" i="1">
                                      <a:latin typeface="Cambria Math"/>
                                    </a:rPr>
                                  </m:ctrlPr>
                                </m:sSubPr>
                                <m:e>
                                  <m:r>
                                    <a:rPr lang="en-US" altLang="zh-CN" sz="1400" i="1">
                                      <a:latin typeface="Cambria Math"/>
                                    </a:rPr>
                                    <m:t>𝑁</m:t>
                                  </m:r>
                                </m:e>
                                <m:sub>
                                  <m:r>
                                    <a:rPr lang="en-US" altLang="zh-CN" sz="1400" i="1">
                                      <a:latin typeface="Cambria Math"/>
                                    </a:rPr>
                                    <m:t>8</m:t>
                                  </m:r>
                                </m:sub>
                              </m:sSub>
                              <m:r>
                                <a:rPr lang="en-US" altLang="zh-CN" sz="1400" b="0" i="1" smtClean="0">
                                  <a:latin typeface="Cambria Math"/>
                                </a:rPr>
                                <m:t>=</m:t>
                              </m:r>
                              <m:d>
                                <m:dPr>
                                  <m:ctrlPr>
                                    <a:rPr lang="en-US" altLang="zh-CN" sz="1400" i="1">
                                      <a:latin typeface="Cambria Math"/>
                                    </a:rPr>
                                  </m:ctrlPr>
                                </m:dPr>
                                <m:e>
                                  <m:f>
                                    <m:fPr>
                                      <m:ctrlPr>
                                        <a:rPr lang="en-US" altLang="zh-CN" sz="1400" i="1">
                                          <a:latin typeface="Cambria Math"/>
                                        </a:rPr>
                                      </m:ctrlPr>
                                    </m:fPr>
                                    <m:num>
                                      <m:r>
                                        <a:rPr lang="en-US" altLang="zh-CN" sz="1400" i="1">
                                          <a:latin typeface="Cambria Math"/>
                                        </a:rPr>
                                        <m:t>1</m:t>
                                      </m:r>
                                    </m:num>
                                    <m:den>
                                      <m:r>
                                        <a:rPr lang="en-US" altLang="zh-CN" sz="1400" i="1">
                                          <a:latin typeface="Cambria Math"/>
                                        </a:rPr>
                                        <m:t>2</m:t>
                                      </m:r>
                                    </m:den>
                                  </m:f>
                                  <m:sSub>
                                    <m:sSubPr>
                                      <m:ctrlPr>
                                        <a:rPr lang="en-US" altLang="zh-CN" sz="1400" i="1">
                                          <a:latin typeface="Cambria Math"/>
                                        </a:rPr>
                                      </m:ctrlPr>
                                    </m:sSubPr>
                                    <m:e>
                                      <m:r>
                                        <a:rPr lang="en-US" altLang="zh-CN" sz="1400" i="1">
                                          <a:latin typeface="Cambria Math"/>
                                        </a:rPr>
                                        <m:t>𝐿</m:t>
                                      </m:r>
                                    </m:e>
                                    <m:sub>
                                      <m:r>
                                        <a:rPr lang="en-US" altLang="zh-CN" sz="1400" i="1">
                                          <a:latin typeface="Cambria Math"/>
                                        </a:rPr>
                                        <m:t>2</m:t>
                                      </m:r>
                                    </m:sub>
                                  </m:sSub>
                                  <m:r>
                                    <a:rPr lang="en-US" altLang="zh-CN" sz="1400" i="1">
                                      <a:latin typeface="Cambria Math"/>
                                    </a:rPr>
                                    <m:t>𝑐𝑜𝑠</m:t>
                                  </m:r>
                                  <m:sSub>
                                    <m:sSubPr>
                                      <m:ctrlPr>
                                        <a:rPr lang="en-US" altLang="zh-CN" sz="1400" i="1">
                                          <a:latin typeface="Cambria Math"/>
                                        </a:rPr>
                                      </m:ctrlPr>
                                    </m:sSubPr>
                                    <m:e>
                                      <m:r>
                                        <a:rPr lang="zh-CN" altLang="en-US" sz="1400" i="1">
                                          <a:latin typeface="Cambria Math"/>
                                        </a:rPr>
                                        <m:t>𝜃</m:t>
                                      </m:r>
                                    </m:e>
                                    <m:sub>
                                      <m:r>
                                        <a:rPr lang="en-US" altLang="zh-CN" sz="1400" i="1">
                                          <a:latin typeface="Cambria Math"/>
                                        </a:rPr>
                                        <m:t>2</m:t>
                                      </m:r>
                                    </m:sub>
                                  </m:sSub>
                                </m:e>
                              </m:d>
                              <m:sSub>
                                <m:sSubPr>
                                  <m:ctrlPr>
                                    <a:rPr lang="en-US" altLang="zh-CN" sz="1400" i="1">
                                      <a:latin typeface="Cambria Math"/>
                                    </a:rPr>
                                  </m:ctrlPr>
                                </m:sSubPr>
                                <m:e>
                                  <m:r>
                                    <a:rPr lang="en-US" altLang="zh-CN" sz="1400" i="1">
                                      <a:latin typeface="Cambria Math"/>
                                    </a:rPr>
                                    <m:t>𝐺</m:t>
                                  </m:r>
                                </m:e>
                                <m:sub>
                                  <m:r>
                                    <a:rPr lang="en-US" altLang="zh-CN" sz="1400" i="1">
                                      <a:latin typeface="Cambria Math"/>
                                    </a:rPr>
                                    <m:t>2</m:t>
                                  </m:r>
                                </m:sub>
                              </m:sSub>
                            </m:e>
                          </m:eqArr>
                        </m:e>
                      </m:d>
                    </m:oMath>
                  </m:oMathPara>
                </a14:m>
                <a:endParaRPr lang="zh-CN" altLang="en-US" sz="1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89309" y="1923998"/>
                <a:ext cx="3906967" cy="2381806"/>
              </a:xfrm>
              <a:prstGeom prst="rect">
                <a:avLst/>
              </a:prstGeom>
              <a:blipFill rotWithShape="1">
                <a:blip r:embed="rId3"/>
                <a:stretch>
                  <a:fillRect/>
                </a:stretch>
              </a:blipFill>
            </p:spPr>
            <p:txBody>
              <a:bodyPr/>
              <a:lstStyle/>
              <a:p>
                <a:r>
                  <a:rPr lang="zh-CN" altLang="en-US">
                    <a:noFill/>
                  </a:rPr>
                  <a:t> </a:t>
                </a:r>
              </a:p>
            </p:txBody>
          </p:sp>
        </mc:Fallback>
      </mc:AlternateContent>
      <p:sp>
        <p:nvSpPr>
          <p:cNvPr id="20" name="右箭头 19"/>
          <p:cNvSpPr/>
          <p:nvPr/>
        </p:nvSpPr>
        <p:spPr>
          <a:xfrm>
            <a:off x="4015839" y="2869502"/>
            <a:ext cx="797655" cy="313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2471469" y="5144501"/>
            <a:ext cx="3644773" cy="369332"/>
          </a:xfrm>
          <a:prstGeom prst="rect">
            <a:avLst/>
          </a:prstGeom>
          <a:noFill/>
        </p:spPr>
        <p:txBody>
          <a:bodyPr wrap="square" rtlCol="0">
            <a:spAutoFit/>
          </a:bodyPr>
          <a:lstStyle/>
          <a:p>
            <a:r>
              <a:rPr lang="zh-CN" altLang="en-US" dirty="0" smtClean="0"/>
              <a:t>转化为其次线性方程组求解</a:t>
            </a:r>
            <a:endParaRPr lang="zh-CN" altLang="en-US" dirty="0"/>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323" y="110662"/>
            <a:ext cx="1526076" cy="1141225"/>
          </a:xfrm>
          <a:prstGeom prst="rect">
            <a:avLst/>
          </a:prstGeom>
        </p:spPr>
      </p:pic>
      <p:sp>
        <p:nvSpPr>
          <p:cNvPr id="10" name="文本框 1"/>
          <p:cNvSpPr txBox="1"/>
          <p:nvPr/>
        </p:nvSpPr>
        <p:spPr>
          <a:xfrm>
            <a:off x="688309" y="493793"/>
            <a:ext cx="6008116" cy="584775"/>
          </a:xfrm>
          <a:prstGeom prst="rect">
            <a:avLst/>
          </a:prstGeom>
          <a:noFill/>
        </p:spPr>
        <p:txBody>
          <a:bodyPr wrap="square" rtlCol="0">
            <a:spAutoFit/>
          </a:bodyPr>
          <a:lstStyle/>
          <a:p>
            <a:r>
              <a:rPr lang="zh-CN" altLang="en-US" sz="3200" b="1" dirty="0" smtClean="0">
                <a:solidFill>
                  <a:schemeClr val="accent5">
                    <a:lumMod val="50000"/>
                  </a:schemeClr>
                </a:solidFill>
                <a:latin typeface="微软雅黑 Light" panose="020B0502040204020203" pitchFamily="34" charset="-122"/>
                <a:ea typeface="微软雅黑 Light" panose="020B0502040204020203" pitchFamily="34" charset="-122"/>
              </a:rPr>
              <a:t>线性代数在建筑设计中的应用</a:t>
            </a:r>
            <a:endParaRPr lang="zh-CN" altLang="en-US" sz="3200" b="1" dirty="0">
              <a:solidFill>
                <a:schemeClr val="accent5">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24667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1"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6579" name="Rectangle 2"/>
          <p:cNvSpPr>
            <a:spLocks noGrp="1" noChangeArrowheads="1"/>
          </p:cNvSpPr>
          <p:nvPr>
            <p:ph type="title"/>
          </p:nvPr>
        </p:nvSpPr>
        <p:spPr>
          <a:xfrm>
            <a:off x="457200" y="100013"/>
            <a:ext cx="8229600" cy="1371600"/>
          </a:xfrm>
        </p:spPr>
        <p:txBody>
          <a:bodyPr/>
          <a:lstStyle/>
          <a:p>
            <a:pPr eaLnBrk="1" hangingPunct="1"/>
            <a:r>
              <a:rPr lang="zh-CN" altLang="en-US" smtClean="0">
                <a:solidFill>
                  <a:srgbClr val="0000FF"/>
                </a:solidFill>
                <a:latin typeface="Arial Black" pitchFamily="34" charset="0"/>
                <a:ea typeface="楷体_GB2312"/>
              </a:rPr>
              <a:t>一、引言</a:t>
            </a:r>
          </a:p>
        </p:txBody>
      </p:sp>
      <p:graphicFrame>
        <p:nvGraphicFramePr>
          <p:cNvPr id="66574" name="Object 14"/>
          <p:cNvGraphicFramePr>
            <a:graphicFrameLocks noChangeAspect="1"/>
          </p:cNvGraphicFramePr>
          <p:nvPr/>
        </p:nvGraphicFramePr>
        <p:xfrm>
          <a:off x="3352800" y="1719263"/>
          <a:ext cx="4975225" cy="1054100"/>
        </p:xfrm>
        <a:graphic>
          <a:graphicData uri="http://schemas.openxmlformats.org/presentationml/2006/ole">
            <mc:AlternateContent xmlns:mc="http://schemas.openxmlformats.org/markup-compatibility/2006">
              <mc:Choice xmlns:v="urn:schemas-microsoft-com:vml" Requires="v">
                <p:oleObj spid="_x0000_s66638" name="Equation" r:id="rId3" imgW="2159000" imgH="457200" progId="">
                  <p:embed/>
                </p:oleObj>
              </mc:Choice>
              <mc:Fallback>
                <p:oleObj name="Equation" r:id="rId3" imgW="2159000" imgH="45720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719263"/>
                        <a:ext cx="4975225"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75" name="Object 15"/>
          <p:cNvGraphicFramePr>
            <a:graphicFrameLocks noChangeAspect="1"/>
          </p:cNvGraphicFramePr>
          <p:nvPr/>
        </p:nvGraphicFramePr>
        <p:xfrm>
          <a:off x="1247775" y="1233488"/>
          <a:ext cx="2138363" cy="1638300"/>
        </p:xfrm>
        <a:graphic>
          <a:graphicData uri="http://schemas.openxmlformats.org/presentationml/2006/ole">
            <mc:AlternateContent xmlns:mc="http://schemas.openxmlformats.org/markup-compatibility/2006">
              <mc:Choice xmlns:v="urn:schemas-microsoft-com:vml" Requires="v">
                <p:oleObj spid="_x0000_s66639" name="Equation" r:id="rId5" imgW="927100" imgH="711200" progId="">
                  <p:embed/>
                </p:oleObj>
              </mc:Choice>
              <mc:Fallback>
                <p:oleObj name="Equation" r:id="rId5" imgW="927100" imgH="71120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775" y="1233488"/>
                        <a:ext cx="2138363" cy="163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9" name="Object 16"/>
          <p:cNvGraphicFramePr>
            <a:graphicFrameLocks noChangeAspect="1"/>
          </p:cNvGraphicFramePr>
          <p:nvPr/>
        </p:nvGraphicFramePr>
        <p:xfrm>
          <a:off x="820738" y="2936875"/>
          <a:ext cx="6084887" cy="1200150"/>
        </p:xfrm>
        <a:graphic>
          <a:graphicData uri="http://schemas.openxmlformats.org/presentationml/2006/ole">
            <mc:AlternateContent xmlns:mc="http://schemas.openxmlformats.org/markup-compatibility/2006">
              <mc:Choice xmlns:v="urn:schemas-microsoft-com:vml" Requires="v">
                <p:oleObj spid="_x0000_s66640" name="Equation" r:id="rId7" imgW="2641600" imgH="520700" progId="">
                  <p:embed/>
                </p:oleObj>
              </mc:Choice>
              <mc:Fallback>
                <p:oleObj name="Equation" r:id="rId7" imgW="2641600" imgH="520700" progId="">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738" y="2936875"/>
                        <a:ext cx="6084887"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0" name="Object 17"/>
          <p:cNvGraphicFramePr>
            <a:graphicFrameLocks noChangeAspect="1"/>
          </p:cNvGraphicFramePr>
          <p:nvPr/>
        </p:nvGraphicFramePr>
        <p:xfrm>
          <a:off x="825500" y="4167188"/>
          <a:ext cx="6194425" cy="1111250"/>
        </p:xfrm>
        <a:graphic>
          <a:graphicData uri="http://schemas.openxmlformats.org/presentationml/2006/ole">
            <mc:AlternateContent xmlns:mc="http://schemas.openxmlformats.org/markup-compatibility/2006">
              <mc:Choice xmlns:v="urn:schemas-microsoft-com:vml" Requires="v">
                <p:oleObj spid="_x0000_s66641" name="Equation" r:id="rId9" imgW="2692400" imgH="482600" progId="">
                  <p:embed/>
                </p:oleObj>
              </mc:Choice>
              <mc:Fallback>
                <p:oleObj name="Equation" r:id="rId9" imgW="2692400" imgH="482600" progId="">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500" y="4167188"/>
                        <a:ext cx="6194425" cy="111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1" name="Line 7"/>
          <p:cNvSpPr>
            <a:spLocks noChangeShapeType="1"/>
          </p:cNvSpPr>
          <p:nvPr/>
        </p:nvSpPr>
        <p:spPr bwMode="auto">
          <a:xfrm>
            <a:off x="1371600" y="1538288"/>
            <a:ext cx="1843088" cy="0"/>
          </a:xfrm>
          <a:prstGeom prst="line">
            <a:avLst/>
          </a:prstGeom>
          <a:noFill/>
          <a:ln w="38100">
            <a:solidFill>
              <a:srgbClr val="33CC33"/>
            </a:solidFill>
            <a:prstDash val="sysDot"/>
            <a:round/>
            <a:headEnd/>
            <a:tailEnd/>
          </a:ln>
        </p:spPr>
        <p:txBody>
          <a:bodyPr wrap="none"/>
          <a:lstStyle/>
          <a:p>
            <a:endParaRPr lang="zh-CN" altLang="en-US"/>
          </a:p>
        </p:txBody>
      </p:sp>
      <p:sp>
        <p:nvSpPr>
          <p:cNvPr id="31752" name="Line 8"/>
          <p:cNvSpPr>
            <a:spLocks noChangeShapeType="1"/>
          </p:cNvSpPr>
          <p:nvPr/>
        </p:nvSpPr>
        <p:spPr bwMode="auto">
          <a:xfrm>
            <a:off x="1447800" y="1385888"/>
            <a:ext cx="0" cy="1447800"/>
          </a:xfrm>
          <a:prstGeom prst="line">
            <a:avLst/>
          </a:prstGeom>
          <a:noFill/>
          <a:ln w="38100">
            <a:solidFill>
              <a:srgbClr val="33CC33"/>
            </a:solidFill>
            <a:prstDash val="sysDot"/>
            <a:round/>
            <a:headEnd/>
            <a:tailEnd/>
          </a:ln>
        </p:spPr>
        <p:txBody>
          <a:bodyPr wrap="none"/>
          <a:lstStyle/>
          <a:p>
            <a:endParaRPr lang="zh-CN" altLang="en-US"/>
          </a:p>
        </p:txBody>
      </p:sp>
      <p:sp>
        <p:nvSpPr>
          <p:cNvPr id="31753" name="Line 9"/>
          <p:cNvSpPr>
            <a:spLocks noChangeShapeType="1"/>
          </p:cNvSpPr>
          <p:nvPr/>
        </p:nvSpPr>
        <p:spPr bwMode="auto">
          <a:xfrm>
            <a:off x="2195513" y="1385888"/>
            <a:ext cx="0" cy="1447800"/>
          </a:xfrm>
          <a:prstGeom prst="line">
            <a:avLst/>
          </a:prstGeom>
          <a:noFill/>
          <a:ln w="38100">
            <a:solidFill>
              <a:srgbClr val="33CC33"/>
            </a:solidFill>
            <a:prstDash val="sysDot"/>
            <a:round/>
            <a:headEnd/>
            <a:tailEnd/>
          </a:ln>
        </p:spPr>
        <p:txBody>
          <a:bodyPr wrap="none"/>
          <a:lstStyle/>
          <a:p>
            <a:endParaRPr lang="zh-CN" altLang="en-US"/>
          </a:p>
        </p:txBody>
      </p:sp>
      <p:sp>
        <p:nvSpPr>
          <p:cNvPr id="31754" name="Line 10"/>
          <p:cNvSpPr>
            <a:spLocks noChangeShapeType="1"/>
          </p:cNvSpPr>
          <p:nvPr/>
        </p:nvSpPr>
        <p:spPr bwMode="auto">
          <a:xfrm>
            <a:off x="2909888" y="1385888"/>
            <a:ext cx="0" cy="1447800"/>
          </a:xfrm>
          <a:prstGeom prst="line">
            <a:avLst/>
          </a:prstGeom>
          <a:noFill/>
          <a:ln w="38100">
            <a:solidFill>
              <a:srgbClr val="33CC33"/>
            </a:solidFill>
            <a:prstDash val="sysDot"/>
            <a:round/>
            <a:headEnd/>
            <a:tailEnd/>
          </a:ln>
        </p:spPr>
        <p:txBody>
          <a:bodyPr wrap="none"/>
          <a:lstStyle/>
          <a:p>
            <a:endParaRPr lang="zh-CN" altLang="en-US"/>
          </a:p>
        </p:txBody>
      </p:sp>
      <p:sp>
        <p:nvSpPr>
          <p:cNvPr id="31755" name="AutoShape 11"/>
          <p:cNvSpPr>
            <a:spLocks noChangeArrowheads="1"/>
          </p:cNvSpPr>
          <p:nvPr/>
        </p:nvSpPr>
        <p:spPr bwMode="auto">
          <a:xfrm>
            <a:off x="201613" y="5380038"/>
            <a:ext cx="8761412" cy="496887"/>
          </a:xfrm>
          <a:prstGeom prst="roundRect">
            <a:avLst>
              <a:gd name="adj" fmla="val 16667"/>
            </a:avLst>
          </a:prstGeom>
          <a:noFill/>
          <a:ln w="9525">
            <a:noFill/>
            <a:round/>
            <a:headEnd/>
            <a:tailEnd/>
          </a:ln>
        </p:spPr>
        <p:txBody>
          <a:bodyPr>
            <a:spAutoFit/>
          </a:bodyPr>
          <a:lstStyle/>
          <a:p>
            <a:r>
              <a:rPr kumimoji="1" lang="zh-CN" altLang="en-US" sz="2400" b="1">
                <a:solidFill>
                  <a:srgbClr val="0000FF"/>
                </a:solidFill>
                <a:latin typeface="楷体_GB2312"/>
                <a:ea typeface="楷体_GB2312"/>
                <a:cs typeface="楷体_GB2312"/>
              </a:rPr>
              <a:t>结论  </a:t>
            </a:r>
            <a:r>
              <a:rPr kumimoji="1" lang="zh-CN" altLang="en-US" sz="2400" b="1">
                <a:solidFill>
                  <a:srgbClr val="000000"/>
                </a:solidFill>
                <a:latin typeface="楷体_GB2312"/>
                <a:ea typeface="楷体_GB2312"/>
                <a:cs typeface="楷体_GB2312"/>
              </a:rPr>
              <a:t>三阶行列式可以用二阶行列式表示</a:t>
            </a:r>
            <a:r>
              <a:rPr kumimoji="1" lang="en-US" altLang="zh-CN" sz="2400" b="1">
                <a:solidFill>
                  <a:srgbClr val="000000"/>
                </a:solidFill>
                <a:latin typeface="楷体_GB2312"/>
                <a:ea typeface="楷体_GB2312"/>
                <a:cs typeface="楷体_GB2312"/>
              </a:rPr>
              <a:t>.</a:t>
            </a:r>
          </a:p>
        </p:txBody>
      </p:sp>
      <p:sp>
        <p:nvSpPr>
          <p:cNvPr id="31756" name="AutoShape 12"/>
          <p:cNvSpPr>
            <a:spLocks noChangeArrowheads="1"/>
          </p:cNvSpPr>
          <p:nvPr/>
        </p:nvSpPr>
        <p:spPr bwMode="auto">
          <a:xfrm>
            <a:off x="201613" y="5956300"/>
            <a:ext cx="8761412" cy="496888"/>
          </a:xfrm>
          <a:prstGeom prst="roundRect">
            <a:avLst>
              <a:gd name="adj" fmla="val 16667"/>
            </a:avLst>
          </a:prstGeom>
          <a:noFill/>
          <a:ln w="9525">
            <a:noFill/>
            <a:round/>
            <a:headEnd/>
            <a:tailEnd/>
          </a:ln>
        </p:spPr>
        <p:txBody>
          <a:bodyPr>
            <a:spAutoFit/>
          </a:bodyPr>
          <a:lstStyle/>
          <a:p>
            <a:r>
              <a:rPr kumimoji="1" lang="zh-CN" altLang="en-US" sz="2400" b="1">
                <a:solidFill>
                  <a:srgbClr val="0000FF"/>
                </a:solidFill>
                <a:latin typeface="楷体_GB2312"/>
                <a:ea typeface="楷体_GB2312"/>
                <a:cs typeface="楷体_GB2312"/>
              </a:rPr>
              <a:t>思考题  </a:t>
            </a:r>
            <a:r>
              <a:rPr kumimoji="1" lang="zh-CN" altLang="en-US" sz="2400" b="1">
                <a:solidFill>
                  <a:srgbClr val="000000"/>
                </a:solidFill>
                <a:latin typeface="楷体_GB2312"/>
                <a:ea typeface="楷体_GB2312"/>
                <a:cs typeface="楷体_GB2312"/>
              </a:rPr>
              <a:t>任意一个行列式是否都可以用较低阶的行列式表示？</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wipe(left)">
                                      <p:cBhvr>
                                        <p:cTn id="7" dur="500"/>
                                        <p:tgtEl>
                                          <p:spTgt spid="317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1750"/>
                                        </p:tgtEl>
                                        <p:attrNameLst>
                                          <p:attrName>style.visibility</p:attrName>
                                        </p:attrNameLst>
                                      </p:cBhvr>
                                      <p:to>
                                        <p:strVal val="visible"/>
                                      </p:to>
                                    </p:set>
                                    <p:animEffect transition="in" filter="wipe(left)">
                                      <p:cBhvr>
                                        <p:cTn id="12" dur="500"/>
                                        <p:tgtEl>
                                          <p:spTgt spid="31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51"/>
                                        </p:tgtEl>
                                        <p:attrNameLst>
                                          <p:attrName>style.visibility</p:attrName>
                                        </p:attrNameLst>
                                      </p:cBhvr>
                                      <p:to>
                                        <p:strVal val="visible"/>
                                      </p:to>
                                    </p:set>
                                    <p:animEffect transition="in" filter="wipe(left)">
                                      <p:cBhvr>
                                        <p:cTn id="17" dur="500"/>
                                        <p:tgtEl>
                                          <p:spTgt spid="317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752"/>
                                        </p:tgtEl>
                                        <p:attrNameLst>
                                          <p:attrName>style.visibility</p:attrName>
                                        </p:attrNameLst>
                                      </p:cBhvr>
                                      <p:to>
                                        <p:strVal val="visible"/>
                                      </p:to>
                                    </p:set>
                                    <p:animEffect transition="in" filter="wipe(up)">
                                      <p:cBhvr>
                                        <p:cTn id="22" dur="500"/>
                                        <p:tgtEl>
                                          <p:spTgt spid="31752"/>
                                        </p:tgtEl>
                                      </p:cBhvr>
                                    </p:animEffect>
                                  </p:childTnLst>
                                  <p:subTnLst>
                                    <p:set>
                                      <p:cBhvr override="childStyle">
                                        <p:cTn dur="1" fill="hold" display="0" masterRel="nextClick" afterEffect="1"/>
                                        <p:tgtEl>
                                          <p:spTgt spid="31752"/>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1753"/>
                                        </p:tgtEl>
                                        <p:attrNameLst>
                                          <p:attrName>style.visibility</p:attrName>
                                        </p:attrNameLst>
                                      </p:cBhvr>
                                      <p:to>
                                        <p:strVal val="visible"/>
                                      </p:to>
                                    </p:set>
                                    <p:animEffect transition="in" filter="wipe(up)">
                                      <p:cBhvr>
                                        <p:cTn id="27" dur="500"/>
                                        <p:tgtEl>
                                          <p:spTgt spid="31753"/>
                                        </p:tgtEl>
                                      </p:cBhvr>
                                    </p:animEffect>
                                  </p:childTnLst>
                                  <p:subTnLst>
                                    <p:set>
                                      <p:cBhvr override="childStyle">
                                        <p:cTn dur="1" fill="hold" display="0" masterRel="nextClick" afterEffect="1"/>
                                        <p:tgtEl>
                                          <p:spTgt spid="31753"/>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1754"/>
                                        </p:tgtEl>
                                        <p:attrNameLst>
                                          <p:attrName>style.visibility</p:attrName>
                                        </p:attrNameLst>
                                      </p:cBhvr>
                                      <p:to>
                                        <p:strVal val="visible"/>
                                      </p:to>
                                    </p:set>
                                    <p:animEffect transition="in" filter="wipe(up)">
                                      <p:cBhvr>
                                        <p:cTn id="32" dur="500"/>
                                        <p:tgtEl>
                                          <p:spTgt spid="3175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3175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31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animBg="1"/>
      <p:bldP spid="31752" grpId="0" animBg="1"/>
      <p:bldP spid="31753" grpId="0" animBg="1"/>
      <p:bldP spid="31754" grpId="0" animBg="1"/>
      <p:bldP spid="31755" grpId="0"/>
      <p:bldP spid="31756"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611188" y="3121025"/>
            <a:ext cx="873125" cy="457200"/>
          </a:xfrm>
          <a:prstGeom prst="rect">
            <a:avLst/>
          </a:prstGeom>
          <a:noFill/>
          <a:ln w="9525">
            <a:noFill/>
            <a:miter lim="800000"/>
            <a:headEnd/>
            <a:tailEnd/>
          </a:ln>
        </p:spPr>
        <p:txBody>
          <a:bodyPr wrap="none"/>
          <a:lstStyle/>
          <a:p>
            <a:r>
              <a:rPr kumimoji="1" lang="zh-CN" altLang="en-US" sz="2400" b="1">
                <a:solidFill>
                  <a:srgbClr val="0000FF"/>
                </a:solidFill>
                <a:latin typeface="Times New Roman" pitchFamily="18" charset="0"/>
                <a:ea typeface="楷体_GB2312"/>
                <a:cs typeface="楷体_GB2312"/>
              </a:rPr>
              <a:t>例如 </a:t>
            </a:r>
          </a:p>
        </p:txBody>
      </p:sp>
      <p:graphicFrame>
        <p:nvGraphicFramePr>
          <p:cNvPr id="32771" name="Object 32"/>
          <p:cNvGraphicFramePr>
            <a:graphicFrameLocks noChangeAspect="1"/>
          </p:cNvGraphicFramePr>
          <p:nvPr/>
        </p:nvGraphicFramePr>
        <p:xfrm>
          <a:off x="1430338" y="2919413"/>
          <a:ext cx="3354387" cy="2068512"/>
        </p:xfrm>
        <a:graphic>
          <a:graphicData uri="http://schemas.openxmlformats.org/presentationml/2006/ole">
            <mc:AlternateContent xmlns:mc="http://schemas.openxmlformats.org/markup-compatibility/2006">
              <mc:Choice xmlns:v="urn:schemas-microsoft-com:vml" Requires="v">
                <p:oleObj spid="_x0000_s67776" name="Equation" r:id="rId3" imgW="1524000" imgH="939800" progId="">
                  <p:embed/>
                </p:oleObj>
              </mc:Choice>
              <mc:Fallback>
                <p:oleObj name="Equation" r:id="rId3" imgW="1524000" imgH="939800" progId="">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338" y="2919413"/>
                        <a:ext cx="3354387" cy="206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2" name="Line 4"/>
          <p:cNvSpPr>
            <a:spLocks noChangeShapeType="1"/>
          </p:cNvSpPr>
          <p:nvPr/>
        </p:nvSpPr>
        <p:spPr bwMode="auto">
          <a:xfrm>
            <a:off x="2174875" y="3716338"/>
            <a:ext cx="2592388" cy="0"/>
          </a:xfrm>
          <a:prstGeom prst="line">
            <a:avLst/>
          </a:prstGeom>
          <a:noFill/>
          <a:ln w="28575">
            <a:solidFill>
              <a:srgbClr val="33CC33"/>
            </a:solidFill>
            <a:prstDash val="sysDot"/>
            <a:round/>
            <a:headEnd/>
            <a:tailEnd/>
          </a:ln>
        </p:spPr>
        <p:txBody>
          <a:bodyPr wrap="none" anchor="ctr"/>
          <a:lstStyle/>
          <a:p>
            <a:endParaRPr lang="zh-CN" altLang="en-US"/>
          </a:p>
        </p:txBody>
      </p:sp>
      <p:sp>
        <p:nvSpPr>
          <p:cNvPr id="32773" name="Line 5"/>
          <p:cNvSpPr>
            <a:spLocks noChangeShapeType="1"/>
          </p:cNvSpPr>
          <p:nvPr/>
        </p:nvSpPr>
        <p:spPr bwMode="auto">
          <a:xfrm flipV="1">
            <a:off x="3687763" y="2997200"/>
            <a:ext cx="0" cy="1944688"/>
          </a:xfrm>
          <a:prstGeom prst="line">
            <a:avLst/>
          </a:prstGeom>
          <a:noFill/>
          <a:ln w="28575">
            <a:solidFill>
              <a:srgbClr val="33CC33"/>
            </a:solidFill>
            <a:prstDash val="sysDot"/>
            <a:round/>
            <a:headEnd/>
            <a:tailEnd/>
          </a:ln>
        </p:spPr>
        <p:txBody>
          <a:bodyPr wrap="none" anchor="ctr"/>
          <a:lstStyle/>
          <a:p>
            <a:endParaRPr lang="zh-CN" altLang="en-US"/>
          </a:p>
        </p:txBody>
      </p:sp>
      <p:graphicFrame>
        <p:nvGraphicFramePr>
          <p:cNvPr id="32774" name="Object 33"/>
          <p:cNvGraphicFramePr>
            <a:graphicFrameLocks noChangeAspect="1"/>
          </p:cNvGraphicFramePr>
          <p:nvPr/>
        </p:nvGraphicFramePr>
        <p:xfrm>
          <a:off x="5218113" y="2919413"/>
          <a:ext cx="2962275" cy="1565275"/>
        </p:xfrm>
        <a:graphic>
          <a:graphicData uri="http://schemas.openxmlformats.org/presentationml/2006/ole">
            <mc:AlternateContent xmlns:mc="http://schemas.openxmlformats.org/markup-compatibility/2006">
              <mc:Choice xmlns:v="urn:schemas-microsoft-com:vml" Requires="v">
                <p:oleObj spid="_x0000_s67777" name="Equation" r:id="rId5" imgW="1346200" imgH="711200" progId="">
                  <p:embed/>
                </p:oleObj>
              </mc:Choice>
              <mc:Fallback>
                <p:oleObj name="Equation" r:id="rId5" imgW="1346200" imgH="711200" progId="">
                  <p:embed/>
                  <p:pic>
                    <p:nvPicPr>
                      <p:cNvPr id="0"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8113" y="2919413"/>
                        <a:ext cx="2962275" cy="156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5" name="Object 34"/>
          <p:cNvGraphicFramePr>
            <a:graphicFrameLocks noChangeAspect="1"/>
          </p:cNvGraphicFramePr>
          <p:nvPr/>
        </p:nvGraphicFramePr>
        <p:xfrm>
          <a:off x="5273675" y="4724400"/>
          <a:ext cx="3606800" cy="615950"/>
        </p:xfrm>
        <a:graphic>
          <a:graphicData uri="http://schemas.openxmlformats.org/presentationml/2006/ole">
            <mc:AlternateContent xmlns:mc="http://schemas.openxmlformats.org/markup-compatibility/2006">
              <mc:Choice xmlns:v="urn:schemas-microsoft-com:vml" Requires="v">
                <p:oleObj spid="_x0000_s67778" name="Equation" r:id="rId7" imgW="1638300" imgH="279400" progId="">
                  <p:embed/>
                </p:oleObj>
              </mc:Choice>
              <mc:Fallback>
                <p:oleObj name="Equation" r:id="rId7" imgW="1638300" imgH="279400" progId="">
                  <p:embed/>
                  <p:pic>
                    <p:nvPicPr>
                      <p:cNvPr id="0" name="Picture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675" y="4724400"/>
                        <a:ext cx="36068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6" name="Text Box 8"/>
          <p:cNvSpPr txBox="1">
            <a:spLocks noChangeArrowheads="1"/>
          </p:cNvSpPr>
          <p:nvPr/>
        </p:nvSpPr>
        <p:spPr bwMode="auto">
          <a:xfrm>
            <a:off x="611188" y="2065338"/>
            <a:ext cx="7772400" cy="457200"/>
          </a:xfrm>
          <a:prstGeom prst="rect">
            <a:avLst/>
          </a:prstGeom>
          <a:noFill/>
          <a:ln w="9525">
            <a:noFill/>
            <a:miter lim="800000"/>
            <a:headEnd/>
            <a:tailEnd/>
          </a:ln>
        </p:spPr>
        <p:txBody>
          <a:bodyPr>
            <a:spAutoFit/>
          </a:bodyPr>
          <a:lstStyle/>
          <a:p>
            <a:r>
              <a:rPr kumimoji="1" lang="zh-CN" altLang="en-US" sz="2400" b="1">
                <a:solidFill>
                  <a:srgbClr val="000000"/>
                </a:solidFill>
                <a:latin typeface="楷体_GB2312"/>
                <a:ea typeface="楷体_GB2312"/>
                <a:cs typeface="楷体_GB2312"/>
              </a:rPr>
              <a:t>把               称为元素   的</a:t>
            </a:r>
            <a:r>
              <a:rPr kumimoji="1" lang="zh-CN" altLang="en-US" sz="2400" b="1">
                <a:solidFill>
                  <a:srgbClr val="FF0000"/>
                </a:solidFill>
                <a:latin typeface="楷体_GB2312"/>
                <a:ea typeface="楷体_GB2312"/>
                <a:cs typeface="楷体_GB2312"/>
              </a:rPr>
              <a:t>代数余子式</a:t>
            </a:r>
            <a:r>
              <a:rPr kumimoji="1" lang="zh-CN" altLang="en-US" sz="2400" b="1">
                <a:solidFill>
                  <a:srgbClr val="000000"/>
                </a:solidFill>
                <a:latin typeface="Times New Roman" pitchFamily="18" charset="0"/>
                <a:ea typeface="楷体_GB2312"/>
                <a:cs typeface="楷体_GB2312"/>
              </a:rPr>
              <a:t>．</a:t>
            </a:r>
          </a:p>
        </p:txBody>
      </p:sp>
      <p:graphicFrame>
        <p:nvGraphicFramePr>
          <p:cNvPr id="32777" name="Object 35"/>
          <p:cNvGraphicFramePr>
            <a:graphicFrameLocks noChangeAspect="1"/>
          </p:cNvGraphicFramePr>
          <p:nvPr/>
        </p:nvGraphicFramePr>
        <p:xfrm>
          <a:off x="1068388" y="1989138"/>
          <a:ext cx="2295525" cy="615950"/>
        </p:xfrm>
        <a:graphic>
          <a:graphicData uri="http://schemas.openxmlformats.org/presentationml/2006/ole">
            <mc:AlternateContent xmlns:mc="http://schemas.openxmlformats.org/markup-compatibility/2006">
              <mc:Choice xmlns:v="urn:schemas-microsoft-com:vml" Requires="v">
                <p:oleObj spid="_x0000_s67779" name="Equation" r:id="rId9" imgW="1040948" imgH="279279" progId="">
                  <p:embed/>
                </p:oleObj>
              </mc:Choice>
              <mc:Fallback>
                <p:oleObj name="Equation" r:id="rId9" imgW="1040948" imgH="279279" progId="">
                  <p:embed/>
                  <p:pic>
                    <p:nvPicPr>
                      <p:cNvPr id="0"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8388" y="1989138"/>
                        <a:ext cx="2295525"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8" name="Object 36"/>
          <p:cNvGraphicFramePr>
            <a:graphicFrameLocks noChangeAspect="1"/>
          </p:cNvGraphicFramePr>
          <p:nvPr/>
        </p:nvGraphicFramePr>
        <p:xfrm>
          <a:off x="4497388" y="2060575"/>
          <a:ext cx="503237" cy="530225"/>
        </p:xfrm>
        <a:graphic>
          <a:graphicData uri="http://schemas.openxmlformats.org/presentationml/2006/ole">
            <mc:AlternateContent xmlns:mc="http://schemas.openxmlformats.org/markup-compatibility/2006">
              <mc:Choice xmlns:v="urn:schemas-microsoft-com:vml" Requires="v">
                <p:oleObj spid="_x0000_s67780" name="Equation" r:id="rId11" imgW="177646" imgH="241091" progId="">
                  <p:embed/>
                </p:oleObj>
              </mc:Choice>
              <mc:Fallback>
                <p:oleObj name="Equation" r:id="rId11" imgW="177646" imgH="241091" progId="">
                  <p:embed/>
                  <p:pic>
                    <p:nvPicPr>
                      <p:cNvPr id="0"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7388" y="2060575"/>
                        <a:ext cx="5032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631" name="Text Box 11"/>
          <p:cNvSpPr txBox="1">
            <a:spLocks noChangeArrowheads="1"/>
          </p:cNvSpPr>
          <p:nvPr/>
        </p:nvSpPr>
        <p:spPr bwMode="auto">
          <a:xfrm>
            <a:off x="611188" y="762000"/>
            <a:ext cx="7924800" cy="1041400"/>
          </a:xfrm>
          <a:prstGeom prst="rect">
            <a:avLst/>
          </a:prstGeom>
          <a:noFill/>
          <a:ln w="9525">
            <a:noFill/>
            <a:miter lim="800000"/>
            <a:headEnd/>
            <a:tailEnd/>
          </a:ln>
        </p:spPr>
        <p:txBody>
          <a:bodyPr>
            <a:spAutoFit/>
          </a:bodyPr>
          <a:lstStyle/>
          <a:p>
            <a:pPr>
              <a:lnSpc>
                <a:spcPct val="130000"/>
              </a:lnSpc>
            </a:pPr>
            <a:r>
              <a:rPr kumimoji="1" lang="zh-CN" altLang="en-US" sz="2400" b="1">
                <a:solidFill>
                  <a:srgbClr val="000000"/>
                </a:solidFill>
                <a:latin typeface="Times New Roman" pitchFamily="18" charset="0"/>
                <a:ea typeface="楷体_GB2312"/>
                <a:cs typeface="楷体_GB2312"/>
              </a:rPr>
              <a:t>在</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阶行列式中，把元素      所在的第   行和第    列划后，留下来的</a:t>
            </a:r>
            <a:r>
              <a:rPr kumimoji="1" lang="en-US" altLang="zh-CN" sz="2400" b="1" i="1">
                <a:solidFill>
                  <a:srgbClr val="000000"/>
                </a:solidFill>
                <a:latin typeface="Times New Roman" pitchFamily="18" charset="0"/>
                <a:ea typeface="楷体_GB2312"/>
                <a:cs typeface="楷体_GB2312"/>
              </a:rPr>
              <a:t>n</a:t>
            </a:r>
            <a:r>
              <a:rPr kumimoji="1" lang="zh-CN" altLang="en-US" b="1" i="1">
                <a:solidFill>
                  <a:srgbClr val="000000"/>
                </a:solidFill>
              </a:rPr>
              <a:t>－</a:t>
            </a:r>
            <a:r>
              <a:rPr kumimoji="1" lang="en-US" altLang="zh-CN" sz="2400" b="1">
                <a:solidFill>
                  <a:srgbClr val="000000"/>
                </a:solidFill>
                <a:latin typeface="Times New Roman" pitchFamily="18" charset="0"/>
                <a:ea typeface="楷体_GB2312"/>
                <a:cs typeface="楷体_GB2312"/>
              </a:rPr>
              <a:t>1</a:t>
            </a:r>
            <a:r>
              <a:rPr kumimoji="1" lang="zh-CN" altLang="en-US" sz="2400" b="1">
                <a:solidFill>
                  <a:srgbClr val="000000"/>
                </a:solidFill>
                <a:latin typeface="Times New Roman" pitchFamily="18" charset="0"/>
                <a:ea typeface="楷体_GB2312"/>
                <a:cs typeface="楷体_GB2312"/>
              </a:rPr>
              <a:t>阶行列式叫做元素     的</a:t>
            </a:r>
            <a:r>
              <a:rPr kumimoji="1" lang="zh-CN" altLang="en-US" sz="2400" b="1">
                <a:solidFill>
                  <a:srgbClr val="FF0000"/>
                </a:solidFill>
                <a:latin typeface="Times New Roman" pitchFamily="18" charset="0"/>
                <a:ea typeface="楷体_GB2312"/>
                <a:cs typeface="楷体_GB2312"/>
              </a:rPr>
              <a:t>余子式</a:t>
            </a:r>
            <a:r>
              <a:rPr kumimoji="1" lang="zh-CN" altLang="en-US" sz="2400" b="1">
                <a:solidFill>
                  <a:srgbClr val="000000"/>
                </a:solidFill>
                <a:latin typeface="Times New Roman" pitchFamily="18" charset="0"/>
                <a:ea typeface="楷体_GB2312"/>
                <a:cs typeface="楷体_GB2312"/>
              </a:rPr>
              <a:t>，记作        </a:t>
            </a:r>
            <a:r>
              <a:rPr kumimoji="1" lang="en-US" altLang="zh-CN" sz="2400" b="1">
                <a:solidFill>
                  <a:srgbClr val="000000"/>
                </a:solidFill>
                <a:latin typeface="Times New Roman" pitchFamily="18" charset="0"/>
                <a:ea typeface="楷体_GB2312"/>
                <a:cs typeface="楷体_GB2312"/>
              </a:rPr>
              <a:t>. </a:t>
            </a:r>
          </a:p>
        </p:txBody>
      </p:sp>
      <p:graphicFrame>
        <p:nvGraphicFramePr>
          <p:cNvPr id="67621" name="Object 37"/>
          <p:cNvGraphicFramePr>
            <a:graphicFrameLocks noChangeAspect="1"/>
          </p:cNvGraphicFramePr>
          <p:nvPr/>
        </p:nvGraphicFramePr>
        <p:xfrm>
          <a:off x="5721350" y="877888"/>
          <a:ext cx="223838" cy="390525"/>
        </p:xfrm>
        <a:graphic>
          <a:graphicData uri="http://schemas.openxmlformats.org/presentationml/2006/ole">
            <mc:AlternateContent xmlns:mc="http://schemas.openxmlformats.org/markup-compatibility/2006">
              <mc:Choice xmlns:v="urn:schemas-microsoft-com:vml" Requires="v">
                <p:oleObj spid="_x0000_s67781" name="Equation" r:id="rId13" imgW="101468" imgH="177569" progId="">
                  <p:embed/>
                </p:oleObj>
              </mc:Choice>
              <mc:Fallback>
                <p:oleObj name="Equation" r:id="rId13" imgW="101468" imgH="177569" progId="">
                  <p:embed/>
                  <p:pic>
                    <p:nvPicPr>
                      <p:cNvPr id="0"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21350" y="877888"/>
                        <a:ext cx="223838"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622" name="Object 38"/>
          <p:cNvGraphicFramePr>
            <a:graphicFrameLocks noChangeAspect="1"/>
          </p:cNvGraphicFramePr>
          <p:nvPr/>
        </p:nvGraphicFramePr>
        <p:xfrm>
          <a:off x="6802438" y="889000"/>
          <a:ext cx="327025" cy="523875"/>
        </p:xfrm>
        <a:graphic>
          <a:graphicData uri="http://schemas.openxmlformats.org/presentationml/2006/ole">
            <mc:AlternateContent xmlns:mc="http://schemas.openxmlformats.org/markup-compatibility/2006">
              <mc:Choice xmlns:v="urn:schemas-microsoft-com:vml" Requires="v">
                <p:oleObj spid="_x0000_s67782" name="Equation" r:id="rId15" imgW="126835" imgH="202936" progId="">
                  <p:embed/>
                </p:oleObj>
              </mc:Choice>
              <mc:Fallback>
                <p:oleObj name="Equation" r:id="rId15" imgW="126835" imgH="202936" progId="">
                  <p:embed/>
                  <p:pic>
                    <p:nvPicPr>
                      <p:cNvPr id="0" name="Picture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02438" y="889000"/>
                        <a:ext cx="32702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623" name="Object 39"/>
          <p:cNvGraphicFramePr>
            <a:graphicFrameLocks noChangeAspect="1"/>
          </p:cNvGraphicFramePr>
          <p:nvPr/>
        </p:nvGraphicFramePr>
        <p:xfrm>
          <a:off x="7467600" y="1316038"/>
          <a:ext cx="558800" cy="530225"/>
        </p:xfrm>
        <a:graphic>
          <a:graphicData uri="http://schemas.openxmlformats.org/presentationml/2006/ole">
            <mc:AlternateContent xmlns:mc="http://schemas.openxmlformats.org/markup-compatibility/2006">
              <mc:Choice xmlns:v="urn:schemas-microsoft-com:vml" Requires="v">
                <p:oleObj spid="_x0000_s67783" name="Equation" r:id="rId17" imgW="253890" imgH="241195" progId="">
                  <p:embed/>
                </p:oleObj>
              </mc:Choice>
              <mc:Fallback>
                <p:oleObj name="Equation" r:id="rId17" imgW="253890" imgH="241195" progId="">
                  <p:embed/>
                  <p:pic>
                    <p:nvPicPr>
                      <p:cNvPr id="0" name="Picture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7600" y="1316038"/>
                        <a:ext cx="5588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624" name="Object 40"/>
          <p:cNvGraphicFramePr>
            <a:graphicFrameLocks noChangeAspect="1"/>
          </p:cNvGraphicFramePr>
          <p:nvPr/>
        </p:nvGraphicFramePr>
        <p:xfrm>
          <a:off x="4889500" y="1314450"/>
          <a:ext cx="503238" cy="530225"/>
        </p:xfrm>
        <a:graphic>
          <a:graphicData uri="http://schemas.openxmlformats.org/presentationml/2006/ole">
            <mc:AlternateContent xmlns:mc="http://schemas.openxmlformats.org/markup-compatibility/2006">
              <mc:Choice xmlns:v="urn:schemas-microsoft-com:vml" Requires="v">
                <p:oleObj spid="_x0000_s67784" name="Equation" r:id="rId19" imgW="177646" imgH="241091" progId="">
                  <p:embed/>
                </p:oleObj>
              </mc:Choice>
              <mc:Fallback>
                <p:oleObj name="Equation" r:id="rId19" imgW="177646" imgH="241091" progId="">
                  <p:embed/>
                  <p:pic>
                    <p:nvPicPr>
                      <p:cNvPr id="0" name="Picture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89500" y="1314450"/>
                        <a:ext cx="503238"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625" name="Object 41"/>
          <p:cNvGraphicFramePr>
            <a:graphicFrameLocks noChangeAspect="1"/>
          </p:cNvGraphicFramePr>
          <p:nvPr/>
        </p:nvGraphicFramePr>
        <p:xfrm>
          <a:off x="3992563" y="836613"/>
          <a:ext cx="503237" cy="530225"/>
        </p:xfrm>
        <a:graphic>
          <a:graphicData uri="http://schemas.openxmlformats.org/presentationml/2006/ole">
            <mc:AlternateContent xmlns:mc="http://schemas.openxmlformats.org/markup-compatibility/2006">
              <mc:Choice xmlns:v="urn:schemas-microsoft-com:vml" Requires="v">
                <p:oleObj spid="_x0000_s67785" name="Equation" r:id="rId20" imgW="177646" imgH="241091" progId="">
                  <p:embed/>
                </p:oleObj>
              </mc:Choice>
              <mc:Fallback>
                <p:oleObj name="Equation" r:id="rId20" imgW="177646" imgH="241091" progId="">
                  <p:embed/>
                  <p:pic>
                    <p:nvPicPr>
                      <p:cNvPr id="0" name="Picture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2563" y="836613"/>
                        <a:ext cx="5032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5" name="AutoShape 17"/>
          <p:cNvSpPr>
            <a:spLocks noChangeArrowheads="1"/>
          </p:cNvSpPr>
          <p:nvPr/>
        </p:nvSpPr>
        <p:spPr bwMode="auto">
          <a:xfrm>
            <a:off x="611188" y="5389563"/>
            <a:ext cx="8278812" cy="1063625"/>
          </a:xfrm>
          <a:prstGeom prst="roundRect">
            <a:avLst>
              <a:gd name="adj" fmla="val 16667"/>
            </a:avLst>
          </a:prstGeom>
          <a:noFill/>
          <a:ln w="9525">
            <a:noFill/>
            <a:round/>
            <a:headEnd/>
            <a:tailEnd/>
          </a:ln>
        </p:spPr>
        <p:txBody>
          <a:bodyPr>
            <a:spAutoFit/>
          </a:bodyPr>
          <a:lstStyle/>
          <a:p>
            <a:pPr>
              <a:lnSpc>
                <a:spcPct val="120000"/>
              </a:lnSpc>
            </a:pPr>
            <a:r>
              <a:rPr kumimoji="1" lang="zh-CN" altLang="en-US" sz="2400" b="1">
                <a:solidFill>
                  <a:srgbClr val="0000FF"/>
                </a:solidFill>
                <a:latin typeface="楷体_GB2312"/>
                <a:ea typeface="楷体_GB2312"/>
                <a:cs typeface="楷体_GB2312"/>
              </a:rPr>
              <a:t>结论  </a:t>
            </a:r>
            <a:r>
              <a:rPr kumimoji="1" lang="zh-CN" altLang="en-US" sz="2400" b="1">
                <a:solidFill>
                  <a:srgbClr val="000000"/>
                </a:solidFill>
                <a:latin typeface="楷体_GB2312"/>
                <a:ea typeface="楷体_GB2312"/>
                <a:cs typeface="楷体_GB2312"/>
              </a:rPr>
              <a:t>因为行标和列标可唯一标识行列式的元素，所以</a:t>
            </a:r>
            <a:r>
              <a:rPr kumimoji="1" lang="zh-CN" altLang="zh-CN" sz="2400" b="1">
                <a:solidFill>
                  <a:srgbClr val="000000"/>
                </a:solidFill>
                <a:latin typeface="楷体_GB2312"/>
                <a:ea typeface="楷体_GB2312"/>
                <a:cs typeface="楷体_GB2312"/>
              </a:rPr>
              <a:t>行列</a:t>
            </a:r>
            <a:endParaRPr kumimoji="1" lang="zh-CN" altLang="en-US" sz="2400" b="1">
              <a:solidFill>
                <a:srgbClr val="000000"/>
              </a:solidFill>
              <a:latin typeface="楷体_GB2312"/>
              <a:ea typeface="楷体_GB2312"/>
              <a:cs typeface="楷体_GB2312"/>
            </a:endParaRPr>
          </a:p>
          <a:p>
            <a:pPr>
              <a:lnSpc>
                <a:spcPct val="120000"/>
              </a:lnSpc>
            </a:pPr>
            <a:r>
              <a:rPr kumimoji="1" lang="zh-CN" altLang="zh-CN" sz="2400" b="1">
                <a:solidFill>
                  <a:srgbClr val="000000"/>
                </a:solidFill>
                <a:latin typeface="楷体_GB2312"/>
                <a:ea typeface="楷体_GB2312"/>
                <a:cs typeface="楷体_GB2312"/>
              </a:rPr>
              <a:t>式中每一个元素都分别对应着一个余子式和一个代数余子式.</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777"/>
                                        </p:tgtEl>
                                        <p:attrNameLst>
                                          <p:attrName>style.visibility</p:attrName>
                                        </p:attrNameLst>
                                      </p:cBhvr>
                                      <p:to>
                                        <p:strVal val="visible"/>
                                      </p:to>
                                    </p:set>
                                    <p:animEffect transition="in" filter="blinds(horizontal)">
                                      <p:cBhvr>
                                        <p:cTn id="7" dur="500"/>
                                        <p:tgtEl>
                                          <p:spTgt spid="32777"/>
                                        </p:tgtEl>
                                      </p:cBhvr>
                                    </p:animEffect>
                                  </p:childTnLst>
                                </p:cTn>
                              </p:par>
                              <p:par>
                                <p:cTn id="8" presetID="3" presetClass="entr" presetSubtype="10" fill="hold" nodeType="withEffect">
                                  <p:stCondLst>
                                    <p:cond delay="0"/>
                                  </p:stCondLst>
                                  <p:childTnLst>
                                    <p:set>
                                      <p:cBhvr>
                                        <p:cTn id="9" dur="1" fill="hold">
                                          <p:stCondLst>
                                            <p:cond delay="0"/>
                                          </p:stCondLst>
                                        </p:cTn>
                                        <p:tgtEl>
                                          <p:spTgt spid="32778"/>
                                        </p:tgtEl>
                                        <p:attrNameLst>
                                          <p:attrName>style.visibility</p:attrName>
                                        </p:attrNameLst>
                                      </p:cBhvr>
                                      <p:to>
                                        <p:strVal val="visible"/>
                                      </p:to>
                                    </p:set>
                                    <p:animEffect transition="in" filter="blinds(horizontal)">
                                      <p:cBhvr>
                                        <p:cTn id="10" dur="500"/>
                                        <p:tgtEl>
                                          <p:spTgt spid="3277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776"/>
                                        </p:tgtEl>
                                        <p:attrNameLst>
                                          <p:attrName>style.visibility</p:attrName>
                                        </p:attrNameLst>
                                      </p:cBhvr>
                                      <p:to>
                                        <p:strVal val="visible"/>
                                      </p:to>
                                    </p:set>
                                    <p:animEffect transition="in" filter="blinds(horizontal)">
                                      <p:cBhvr>
                                        <p:cTn id="13" dur="500"/>
                                        <p:tgtEl>
                                          <p:spTgt spid="3277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770"/>
                                        </p:tgtEl>
                                        <p:attrNameLst>
                                          <p:attrName>style.visibility</p:attrName>
                                        </p:attrNameLst>
                                      </p:cBhvr>
                                      <p:to>
                                        <p:strVal val="visible"/>
                                      </p:to>
                                    </p:set>
                                    <p:animEffect transition="in" filter="wipe(left)">
                                      <p:cBhvr>
                                        <p:cTn id="18" dur="500"/>
                                        <p:tgtEl>
                                          <p:spTgt spid="3277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2771"/>
                                        </p:tgtEl>
                                        <p:attrNameLst>
                                          <p:attrName>style.visibility</p:attrName>
                                        </p:attrNameLst>
                                      </p:cBhvr>
                                      <p:to>
                                        <p:strVal val="visible"/>
                                      </p:to>
                                    </p:set>
                                    <p:animEffect transition="in" filter="wipe(left)">
                                      <p:cBhvr>
                                        <p:cTn id="23" dur="500"/>
                                        <p:tgtEl>
                                          <p:spTgt spid="327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772"/>
                                        </p:tgtEl>
                                        <p:attrNameLst>
                                          <p:attrName>style.visibility</p:attrName>
                                        </p:attrNameLst>
                                      </p:cBhvr>
                                      <p:to>
                                        <p:strVal val="visible"/>
                                      </p:to>
                                    </p:set>
                                    <p:animEffect transition="in" filter="wipe(left)">
                                      <p:cBhvr>
                                        <p:cTn id="28" dur="500"/>
                                        <p:tgtEl>
                                          <p:spTgt spid="3277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2773"/>
                                        </p:tgtEl>
                                        <p:attrNameLst>
                                          <p:attrName>style.visibility</p:attrName>
                                        </p:attrNameLst>
                                      </p:cBhvr>
                                      <p:to>
                                        <p:strVal val="visible"/>
                                      </p:to>
                                    </p:set>
                                    <p:animEffect transition="in" filter="wipe(up)">
                                      <p:cBhvr>
                                        <p:cTn id="33" dur="500"/>
                                        <p:tgtEl>
                                          <p:spTgt spid="3277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2774"/>
                                        </p:tgtEl>
                                        <p:attrNameLst>
                                          <p:attrName>style.visibility</p:attrName>
                                        </p:attrNameLst>
                                      </p:cBhvr>
                                      <p:to>
                                        <p:strVal val="visible"/>
                                      </p:to>
                                    </p:set>
                                    <p:animEffect transition="in" filter="wipe(left)">
                                      <p:cBhvr>
                                        <p:cTn id="38" dur="500"/>
                                        <p:tgtEl>
                                          <p:spTgt spid="3277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32775"/>
                                        </p:tgtEl>
                                        <p:attrNameLst>
                                          <p:attrName>style.visibility</p:attrName>
                                        </p:attrNameLst>
                                      </p:cBhvr>
                                      <p:to>
                                        <p:strVal val="visible"/>
                                      </p:to>
                                    </p:set>
                                    <p:animEffect transition="in" filter="wipe(left)">
                                      <p:cBhvr>
                                        <p:cTn id="43" dur="500"/>
                                        <p:tgtEl>
                                          <p:spTgt spid="327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iterate type="lt">
                                    <p:tmAbs val="200"/>
                                  </p:iterate>
                                  <p:childTnLst>
                                    <p:set>
                                      <p:cBhvr>
                                        <p:cTn id="47" dur="1" fill="hold">
                                          <p:stCondLst>
                                            <p:cond delay="499"/>
                                          </p:stCondLst>
                                        </p:cTn>
                                        <p:tgtEl>
                                          <p:spTgt spid="32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utoUpdateAnimBg="0"/>
      <p:bldP spid="32772" grpId="0" animBg="1"/>
      <p:bldP spid="32773" grpId="0" animBg="1"/>
      <p:bldP spid="32776" grpId="0"/>
      <p:bldP spid="32785"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8643" name="Text Box 2"/>
          <p:cNvSpPr txBox="1">
            <a:spLocks noChangeArrowheads="1"/>
          </p:cNvSpPr>
          <p:nvPr/>
        </p:nvSpPr>
        <p:spPr bwMode="auto">
          <a:xfrm>
            <a:off x="611188" y="838200"/>
            <a:ext cx="7848600" cy="1516063"/>
          </a:xfrm>
          <a:prstGeom prst="rect">
            <a:avLst/>
          </a:prstGeom>
          <a:noFill/>
          <a:ln w="9525">
            <a:noFill/>
            <a:miter lim="800000"/>
            <a:headEnd/>
            <a:tailEnd/>
          </a:ln>
        </p:spPr>
        <p:txBody>
          <a:bodyPr>
            <a:spAutoFit/>
          </a:bodyPr>
          <a:lstStyle/>
          <a:p>
            <a:pPr>
              <a:lnSpc>
                <a:spcPct val="130000"/>
              </a:lnSpc>
            </a:pPr>
            <a:r>
              <a:rPr kumimoji="1" lang="zh-CN" altLang="en-US" sz="2400" b="1">
                <a:solidFill>
                  <a:srgbClr val="0000FF"/>
                </a:solidFill>
                <a:latin typeface="Times New Roman" pitchFamily="18" charset="0"/>
                <a:ea typeface="楷体_GB2312"/>
                <a:cs typeface="楷体_GB2312"/>
              </a:rPr>
              <a:t>引理</a:t>
            </a:r>
            <a:r>
              <a:rPr kumimoji="1" lang="zh-CN" altLang="en-US" sz="2400" b="1">
                <a:solidFill>
                  <a:srgbClr val="000000"/>
                </a:solidFill>
                <a:latin typeface="Times New Roman" pitchFamily="18" charset="0"/>
                <a:ea typeface="楷体_GB2312"/>
                <a:cs typeface="楷体_GB2312"/>
              </a:rPr>
              <a:t> </a:t>
            </a:r>
            <a:r>
              <a:rPr kumimoji="1" lang="zh-CN" altLang="en-US" sz="2400" b="1">
                <a:solidFill>
                  <a:srgbClr val="000000"/>
                </a:solidFill>
                <a:latin typeface="楷体_GB2312"/>
                <a:ea typeface="楷体_GB2312"/>
                <a:cs typeface="楷体_GB2312"/>
              </a:rPr>
              <a:t>  </a:t>
            </a:r>
            <a:r>
              <a:rPr kumimoji="1" lang="zh-CN" altLang="en-US" sz="2400" b="1">
                <a:solidFill>
                  <a:srgbClr val="000000"/>
                </a:solidFill>
                <a:latin typeface="Times New Roman" pitchFamily="18" charset="0"/>
                <a:ea typeface="楷体_GB2312"/>
                <a:cs typeface="楷体_GB2312"/>
              </a:rPr>
              <a:t>一个</a:t>
            </a:r>
            <a:r>
              <a:rPr kumimoji="1" lang="en-US" altLang="zh-CN" sz="2400" b="1" i="1">
                <a:solidFill>
                  <a:srgbClr val="000000"/>
                </a:solidFill>
                <a:latin typeface="Times New Roman" pitchFamily="18" charset="0"/>
                <a:ea typeface="楷体_GB2312"/>
                <a:cs typeface="楷体_GB2312"/>
              </a:rPr>
              <a:t>n </a:t>
            </a:r>
            <a:r>
              <a:rPr kumimoji="1" lang="zh-CN" altLang="en-US" sz="2400" b="1">
                <a:solidFill>
                  <a:srgbClr val="000000"/>
                </a:solidFill>
                <a:latin typeface="Times New Roman" pitchFamily="18" charset="0"/>
                <a:ea typeface="楷体_GB2312"/>
                <a:cs typeface="楷体_GB2312"/>
              </a:rPr>
              <a:t>阶行列式，如果其中第   行所有元素除     </a:t>
            </a:r>
          </a:p>
          <a:p>
            <a:pPr>
              <a:lnSpc>
                <a:spcPct val="130000"/>
              </a:lnSpc>
            </a:pPr>
            <a:r>
              <a:rPr kumimoji="1" lang="zh-CN" altLang="en-US" sz="2400" b="1">
                <a:solidFill>
                  <a:srgbClr val="000000"/>
                </a:solidFill>
                <a:latin typeface="Times New Roman" pitchFamily="18" charset="0"/>
                <a:ea typeface="楷体_GB2312"/>
                <a:cs typeface="楷体_GB2312"/>
              </a:rPr>
              <a:t>外都为零，那么这行列式等于     与它的代数余子式的乘积，即                  ．</a:t>
            </a:r>
          </a:p>
        </p:txBody>
      </p:sp>
      <p:graphicFrame>
        <p:nvGraphicFramePr>
          <p:cNvPr id="68634" name="Object 26"/>
          <p:cNvGraphicFramePr>
            <a:graphicFrameLocks noChangeAspect="1"/>
          </p:cNvGraphicFramePr>
          <p:nvPr/>
        </p:nvGraphicFramePr>
        <p:xfrm>
          <a:off x="1612900" y="1889125"/>
          <a:ext cx="1374775" cy="531813"/>
        </p:xfrm>
        <a:graphic>
          <a:graphicData uri="http://schemas.openxmlformats.org/presentationml/2006/ole">
            <mc:AlternateContent xmlns:mc="http://schemas.openxmlformats.org/markup-compatibility/2006">
              <mc:Choice xmlns:v="urn:schemas-microsoft-com:vml" Requires="v">
                <p:oleObj spid="_x0000_s68762" name="Equation" r:id="rId3" imgW="622030" imgH="241195" progId="">
                  <p:embed/>
                </p:oleObj>
              </mc:Choice>
              <mc:Fallback>
                <p:oleObj name="Equation" r:id="rId3" imgW="622030" imgH="241195"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900" y="1889125"/>
                        <a:ext cx="1374775" cy="531813"/>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6350">
                            <a:solidFill>
                              <a:srgbClr val="000000"/>
                            </a:solidFill>
                            <a:miter lim="800000"/>
                            <a:headEnd/>
                            <a:tailEnd/>
                          </a14:hiddenLine>
                        </a:ext>
                      </a:extLst>
                    </p:spPr>
                  </p:pic>
                </p:oleObj>
              </mc:Fallback>
            </mc:AlternateContent>
          </a:graphicData>
        </a:graphic>
      </p:graphicFrame>
      <p:graphicFrame>
        <p:nvGraphicFramePr>
          <p:cNvPr id="33796" name="Object 27"/>
          <p:cNvGraphicFramePr>
            <a:graphicFrameLocks noChangeAspect="1"/>
          </p:cNvGraphicFramePr>
          <p:nvPr/>
        </p:nvGraphicFramePr>
        <p:xfrm>
          <a:off x="1389063" y="2514600"/>
          <a:ext cx="3351212" cy="2066925"/>
        </p:xfrm>
        <a:graphic>
          <a:graphicData uri="http://schemas.openxmlformats.org/presentationml/2006/ole">
            <mc:AlternateContent xmlns:mc="http://schemas.openxmlformats.org/markup-compatibility/2006">
              <mc:Choice xmlns:v="urn:schemas-microsoft-com:vml" Requires="v">
                <p:oleObj spid="_x0000_s68763" name="Equation" r:id="rId5" imgW="1524000" imgH="939800" progId="">
                  <p:embed/>
                </p:oleObj>
              </mc:Choice>
              <mc:Fallback>
                <p:oleObj name="Equation" r:id="rId5" imgW="1524000" imgH="939800" progId="">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63" y="2514600"/>
                        <a:ext cx="3351212" cy="206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7" name="Object 28"/>
          <p:cNvGraphicFramePr>
            <a:graphicFrameLocks noChangeAspect="1"/>
          </p:cNvGraphicFramePr>
          <p:nvPr/>
        </p:nvGraphicFramePr>
        <p:xfrm>
          <a:off x="1720850" y="4740275"/>
          <a:ext cx="3987800" cy="1641475"/>
        </p:xfrm>
        <a:graphic>
          <a:graphicData uri="http://schemas.openxmlformats.org/presentationml/2006/ole">
            <mc:AlternateContent xmlns:mc="http://schemas.openxmlformats.org/markup-compatibility/2006">
              <mc:Choice xmlns:v="urn:schemas-microsoft-com:vml" Requires="v">
                <p:oleObj spid="_x0000_s68764" name="Equation" r:id="rId7" imgW="1727200" imgH="711200" progId="">
                  <p:embed/>
                </p:oleObj>
              </mc:Choice>
              <mc:Fallback>
                <p:oleObj name="Equation" r:id="rId7" imgW="1727200" imgH="711200" progId="">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0850" y="4740275"/>
                        <a:ext cx="3987800" cy="164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8" name="Rectangle 6"/>
          <p:cNvSpPr>
            <a:spLocks noChangeArrowheads="1"/>
          </p:cNvSpPr>
          <p:nvPr/>
        </p:nvSpPr>
        <p:spPr bwMode="auto">
          <a:xfrm>
            <a:off x="611188" y="3270250"/>
            <a:ext cx="873125" cy="457200"/>
          </a:xfrm>
          <a:prstGeom prst="rect">
            <a:avLst/>
          </a:prstGeom>
          <a:noFill/>
          <a:ln w="9525">
            <a:noFill/>
            <a:miter lim="800000"/>
            <a:headEnd/>
            <a:tailEnd/>
          </a:ln>
        </p:spPr>
        <p:txBody>
          <a:bodyPr wrap="none"/>
          <a:lstStyle/>
          <a:p>
            <a:r>
              <a:rPr kumimoji="1" lang="zh-CN" altLang="en-US" sz="2400" b="1">
                <a:solidFill>
                  <a:srgbClr val="0000FF"/>
                </a:solidFill>
                <a:latin typeface="Times New Roman" pitchFamily="18" charset="0"/>
                <a:ea typeface="楷体_GB2312"/>
                <a:cs typeface="楷体_GB2312"/>
              </a:rPr>
              <a:t>例如 </a:t>
            </a:r>
          </a:p>
        </p:txBody>
      </p:sp>
      <p:graphicFrame>
        <p:nvGraphicFramePr>
          <p:cNvPr id="33799" name="Object 29"/>
          <p:cNvGraphicFramePr>
            <a:graphicFrameLocks noChangeAspect="1"/>
          </p:cNvGraphicFramePr>
          <p:nvPr/>
        </p:nvGraphicFramePr>
        <p:xfrm>
          <a:off x="4773613" y="3173413"/>
          <a:ext cx="3694112" cy="644525"/>
        </p:xfrm>
        <a:graphic>
          <a:graphicData uri="http://schemas.openxmlformats.org/presentationml/2006/ole">
            <mc:AlternateContent xmlns:mc="http://schemas.openxmlformats.org/markup-compatibility/2006">
              <mc:Choice xmlns:v="urn:schemas-microsoft-com:vml" Requires="v">
                <p:oleObj spid="_x0000_s68765" name="Equation" r:id="rId9" imgW="1600200" imgH="279400" progId="">
                  <p:embed/>
                </p:oleObj>
              </mc:Choice>
              <mc:Fallback>
                <p:oleObj name="Equation" r:id="rId9" imgW="1600200" imgH="279400" progId="">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3613" y="3173413"/>
                        <a:ext cx="3694112"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00" name="Object 30"/>
          <p:cNvGraphicFramePr>
            <a:graphicFrameLocks noChangeAspect="1"/>
          </p:cNvGraphicFramePr>
          <p:nvPr/>
        </p:nvGraphicFramePr>
        <p:xfrm>
          <a:off x="5716588" y="4740275"/>
          <a:ext cx="2873375" cy="1641475"/>
        </p:xfrm>
        <a:graphic>
          <a:graphicData uri="http://schemas.openxmlformats.org/presentationml/2006/ole">
            <mc:AlternateContent xmlns:mc="http://schemas.openxmlformats.org/markup-compatibility/2006">
              <mc:Choice xmlns:v="urn:schemas-microsoft-com:vml" Requires="v">
                <p:oleObj spid="_x0000_s68766" name="Equation" r:id="rId11" imgW="1244600" imgH="711200" progId="">
                  <p:embed/>
                </p:oleObj>
              </mc:Choice>
              <mc:Fallback>
                <p:oleObj name="Equation" r:id="rId11" imgW="1244600" imgH="711200" progId="">
                  <p:embed/>
                  <p:pic>
                    <p:nvPicPr>
                      <p:cNvPr id="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6588" y="4740275"/>
                        <a:ext cx="2873375" cy="164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39" name="Object 31"/>
          <p:cNvGraphicFramePr>
            <a:graphicFrameLocks noChangeAspect="1"/>
          </p:cNvGraphicFramePr>
          <p:nvPr/>
        </p:nvGraphicFramePr>
        <p:xfrm>
          <a:off x="5580063" y="949325"/>
          <a:ext cx="223837" cy="390525"/>
        </p:xfrm>
        <a:graphic>
          <a:graphicData uri="http://schemas.openxmlformats.org/presentationml/2006/ole">
            <mc:AlternateContent xmlns:mc="http://schemas.openxmlformats.org/markup-compatibility/2006">
              <mc:Choice xmlns:v="urn:schemas-microsoft-com:vml" Requires="v">
                <p:oleObj spid="_x0000_s68767" name="Equation" r:id="rId13" imgW="101468" imgH="177569" progId="">
                  <p:embed/>
                </p:oleObj>
              </mc:Choice>
              <mc:Fallback>
                <p:oleObj name="Equation" r:id="rId13" imgW="101468" imgH="177569" progId="">
                  <p:embed/>
                  <p:pic>
                    <p:nvPicPr>
                      <p:cNvPr id="0" name="Picture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0063" y="949325"/>
                        <a:ext cx="223837"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40" name="Object 32"/>
          <p:cNvGraphicFramePr>
            <a:graphicFrameLocks noChangeAspect="1"/>
          </p:cNvGraphicFramePr>
          <p:nvPr/>
        </p:nvGraphicFramePr>
        <p:xfrm>
          <a:off x="7669213" y="908050"/>
          <a:ext cx="503237" cy="530225"/>
        </p:xfrm>
        <a:graphic>
          <a:graphicData uri="http://schemas.openxmlformats.org/presentationml/2006/ole">
            <mc:AlternateContent xmlns:mc="http://schemas.openxmlformats.org/markup-compatibility/2006">
              <mc:Choice xmlns:v="urn:schemas-microsoft-com:vml" Requires="v">
                <p:oleObj spid="_x0000_s68768" name="Equation" r:id="rId15" imgW="177646" imgH="241091" progId="">
                  <p:embed/>
                </p:oleObj>
              </mc:Choice>
              <mc:Fallback>
                <p:oleObj name="Equation" r:id="rId15" imgW="177646" imgH="241091" progId="">
                  <p:embed/>
                  <p:pic>
                    <p:nvPicPr>
                      <p:cNvPr id="0" name="Picture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69213" y="908050"/>
                        <a:ext cx="5032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41" name="Object 33"/>
          <p:cNvGraphicFramePr>
            <a:graphicFrameLocks noChangeAspect="1"/>
          </p:cNvGraphicFramePr>
          <p:nvPr/>
        </p:nvGraphicFramePr>
        <p:xfrm>
          <a:off x="4645025" y="1385888"/>
          <a:ext cx="503238" cy="530225"/>
        </p:xfrm>
        <a:graphic>
          <a:graphicData uri="http://schemas.openxmlformats.org/presentationml/2006/ole">
            <mc:AlternateContent xmlns:mc="http://schemas.openxmlformats.org/markup-compatibility/2006">
              <mc:Choice xmlns:v="urn:schemas-microsoft-com:vml" Requires="v">
                <p:oleObj spid="_x0000_s68769" name="Equation" r:id="rId17" imgW="177646" imgH="241091" progId="">
                  <p:embed/>
                </p:oleObj>
              </mc:Choice>
              <mc:Fallback>
                <p:oleObj name="Equation" r:id="rId17" imgW="177646" imgH="241091" progId="">
                  <p:embed/>
                  <p:pic>
                    <p:nvPicPr>
                      <p:cNvPr id="0" name="Picture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5025" y="1385888"/>
                        <a:ext cx="503238"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4" name="Line 12"/>
          <p:cNvSpPr>
            <a:spLocks noChangeShapeType="1"/>
          </p:cNvSpPr>
          <p:nvPr/>
        </p:nvSpPr>
        <p:spPr bwMode="auto">
          <a:xfrm>
            <a:off x="3635375" y="2565400"/>
            <a:ext cx="0" cy="1943100"/>
          </a:xfrm>
          <a:prstGeom prst="line">
            <a:avLst/>
          </a:prstGeom>
          <a:noFill/>
          <a:ln w="38100" cap="rnd">
            <a:solidFill>
              <a:srgbClr val="FF0000"/>
            </a:solidFill>
            <a:prstDash val="sysDot"/>
            <a:round/>
            <a:headEnd/>
            <a:tailEnd/>
          </a:ln>
        </p:spPr>
        <p:txBody>
          <a:bodyPr wrap="none" anchor="ctr"/>
          <a:lstStyle/>
          <a:p>
            <a:endParaRPr lang="zh-CN" altLang="en-US"/>
          </a:p>
        </p:txBody>
      </p:sp>
      <p:sp>
        <p:nvSpPr>
          <p:cNvPr id="33805" name="Line 13"/>
          <p:cNvSpPr>
            <a:spLocks noChangeShapeType="1"/>
          </p:cNvSpPr>
          <p:nvPr/>
        </p:nvSpPr>
        <p:spPr bwMode="auto">
          <a:xfrm>
            <a:off x="2093913" y="3787775"/>
            <a:ext cx="2590800" cy="0"/>
          </a:xfrm>
          <a:prstGeom prst="line">
            <a:avLst/>
          </a:prstGeom>
          <a:noFill/>
          <a:ln w="38100" cap="rnd">
            <a:solidFill>
              <a:srgbClr val="FF0000"/>
            </a:solidFill>
            <a:prstDash val="sysDot"/>
            <a:round/>
            <a:headEnd/>
            <a:tailEnd/>
          </a:ln>
        </p:spPr>
        <p:txBody>
          <a:bodyPr wrap="none"/>
          <a:lstStyle/>
          <a:p>
            <a:endParaRPr lang="zh-CN" altLang="en-US"/>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Effect transition="in" filter="wipe(left)">
                                      <p:cBhvr>
                                        <p:cTn id="7" dur="500"/>
                                        <p:tgtEl>
                                          <p:spTgt spid="3379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3796"/>
                                        </p:tgtEl>
                                        <p:attrNameLst>
                                          <p:attrName>style.visibility</p:attrName>
                                        </p:attrNameLst>
                                      </p:cBhvr>
                                      <p:to>
                                        <p:strVal val="visible"/>
                                      </p:to>
                                    </p:set>
                                    <p:animEffect transition="in" filter="wipe(left)">
                                      <p:cBhvr>
                                        <p:cTn id="11" dur="500"/>
                                        <p:tgtEl>
                                          <p:spTgt spid="3379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3799"/>
                                        </p:tgtEl>
                                        <p:attrNameLst>
                                          <p:attrName>style.visibility</p:attrName>
                                        </p:attrNameLst>
                                      </p:cBhvr>
                                      <p:to>
                                        <p:strVal val="visible"/>
                                      </p:to>
                                    </p:set>
                                    <p:animEffect transition="in" filter="wipe(left)">
                                      <p:cBhvr>
                                        <p:cTn id="16" dur="500"/>
                                        <p:tgtEl>
                                          <p:spTgt spid="3379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805"/>
                                        </p:tgtEl>
                                        <p:attrNameLst>
                                          <p:attrName>style.visibility</p:attrName>
                                        </p:attrNameLst>
                                      </p:cBhvr>
                                      <p:to>
                                        <p:strVal val="visible"/>
                                      </p:to>
                                    </p:set>
                                    <p:animEffect transition="in" filter="wipe(left)">
                                      <p:cBhvr>
                                        <p:cTn id="21" dur="500"/>
                                        <p:tgtEl>
                                          <p:spTgt spid="3380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3804"/>
                                        </p:tgtEl>
                                        <p:attrNameLst>
                                          <p:attrName>style.visibility</p:attrName>
                                        </p:attrNameLst>
                                      </p:cBhvr>
                                      <p:to>
                                        <p:strVal val="visible"/>
                                      </p:to>
                                    </p:set>
                                    <p:animEffect transition="in" filter="wipe(up)">
                                      <p:cBhvr>
                                        <p:cTn id="26" dur="500"/>
                                        <p:tgtEl>
                                          <p:spTgt spid="3380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3797"/>
                                        </p:tgtEl>
                                        <p:attrNameLst>
                                          <p:attrName>style.visibility</p:attrName>
                                        </p:attrNameLst>
                                      </p:cBhvr>
                                      <p:to>
                                        <p:strVal val="visible"/>
                                      </p:to>
                                    </p:set>
                                    <p:animEffect transition="in" filter="wipe(left)">
                                      <p:cBhvr>
                                        <p:cTn id="31" dur="500"/>
                                        <p:tgtEl>
                                          <p:spTgt spid="3379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3800"/>
                                        </p:tgtEl>
                                        <p:attrNameLst>
                                          <p:attrName>style.visibility</p:attrName>
                                        </p:attrNameLst>
                                      </p:cBhvr>
                                      <p:to>
                                        <p:strVal val="visible"/>
                                      </p:to>
                                    </p:set>
                                    <p:animEffect transition="in" filter="wipe(left)">
                                      <p:cBhvr>
                                        <p:cTn id="36" dur="500"/>
                                        <p:tgtEl>
                                          <p:spTgt spid="33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utoUpdateAnimBg="0"/>
      <p:bldP spid="33804" grpId="0" animBg="1"/>
      <p:bldP spid="33805"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34818" name="Object 17"/>
          <p:cNvGraphicFramePr>
            <a:graphicFrameLocks noChangeAspect="1"/>
          </p:cNvGraphicFramePr>
          <p:nvPr/>
        </p:nvGraphicFramePr>
        <p:xfrm>
          <a:off x="2259013" y="1219200"/>
          <a:ext cx="3321050" cy="2065338"/>
        </p:xfrm>
        <a:graphic>
          <a:graphicData uri="http://schemas.openxmlformats.org/presentationml/2006/ole">
            <mc:AlternateContent xmlns:mc="http://schemas.openxmlformats.org/markup-compatibility/2006">
              <mc:Choice xmlns:v="urn:schemas-microsoft-com:vml" Requires="v">
                <p:oleObj spid="_x0000_s69729" name="Equation" r:id="rId3" imgW="1511300" imgH="939800" progId="">
                  <p:embed/>
                </p:oleObj>
              </mc:Choice>
              <mc:Fallback>
                <p:oleObj name="Equation" r:id="rId3" imgW="1511300" imgH="9398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013" y="1219200"/>
                        <a:ext cx="3321050" cy="206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19" name="Text Box 3"/>
          <p:cNvSpPr txBox="1">
            <a:spLocks noChangeArrowheads="1"/>
          </p:cNvSpPr>
          <p:nvPr/>
        </p:nvSpPr>
        <p:spPr bwMode="auto">
          <a:xfrm>
            <a:off x="914400" y="3697288"/>
            <a:ext cx="7937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即有</a:t>
            </a:r>
          </a:p>
        </p:txBody>
      </p:sp>
      <p:graphicFrame>
        <p:nvGraphicFramePr>
          <p:cNvPr id="34820" name="Object 18"/>
          <p:cNvGraphicFramePr>
            <a:graphicFrameLocks noChangeAspect="1"/>
          </p:cNvGraphicFramePr>
          <p:nvPr/>
        </p:nvGraphicFramePr>
        <p:xfrm>
          <a:off x="1606550" y="3719513"/>
          <a:ext cx="1703388" cy="503237"/>
        </p:xfrm>
        <a:graphic>
          <a:graphicData uri="http://schemas.openxmlformats.org/presentationml/2006/ole">
            <mc:AlternateContent xmlns:mc="http://schemas.openxmlformats.org/markup-compatibility/2006">
              <mc:Choice xmlns:v="urn:schemas-microsoft-com:vml" Requires="v">
                <p:oleObj spid="_x0000_s69730" name="Equation" r:id="rId5" imgW="774364" imgH="228501" progId="">
                  <p:embed/>
                </p:oleObj>
              </mc:Choice>
              <mc:Fallback>
                <p:oleObj name="Equation" r:id="rId5" imgW="774364" imgH="228501"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6550" y="3719513"/>
                        <a:ext cx="1703388"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1" name="Text Box 5"/>
          <p:cNvSpPr txBox="1">
            <a:spLocks noChangeArrowheads="1"/>
          </p:cNvSpPr>
          <p:nvPr/>
        </p:nvSpPr>
        <p:spPr bwMode="auto">
          <a:xfrm>
            <a:off x="914400" y="4367213"/>
            <a:ext cx="4889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又</a:t>
            </a:r>
          </a:p>
        </p:txBody>
      </p:sp>
      <p:graphicFrame>
        <p:nvGraphicFramePr>
          <p:cNvPr id="34822" name="Object 19"/>
          <p:cNvGraphicFramePr>
            <a:graphicFrameLocks noChangeAspect="1"/>
          </p:cNvGraphicFramePr>
          <p:nvPr/>
        </p:nvGraphicFramePr>
        <p:xfrm>
          <a:off x="1352550" y="4333875"/>
          <a:ext cx="3435350" cy="614363"/>
        </p:xfrm>
        <a:graphic>
          <a:graphicData uri="http://schemas.openxmlformats.org/presentationml/2006/ole">
            <mc:AlternateContent xmlns:mc="http://schemas.openxmlformats.org/markup-compatibility/2006">
              <mc:Choice xmlns:v="urn:schemas-microsoft-com:vml" Requires="v">
                <p:oleObj spid="_x0000_s69731" name="Equation" r:id="rId7" imgW="1562100" imgH="279400" progId="">
                  <p:embed/>
                </p:oleObj>
              </mc:Choice>
              <mc:Fallback>
                <p:oleObj name="Equation" r:id="rId7" imgW="1562100" imgH="279400"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2550" y="4333875"/>
                        <a:ext cx="3435350"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3" name="Text Box 7"/>
          <p:cNvSpPr txBox="1">
            <a:spLocks noChangeArrowheads="1"/>
          </p:cNvSpPr>
          <p:nvPr/>
        </p:nvSpPr>
        <p:spPr bwMode="auto">
          <a:xfrm>
            <a:off x="914400" y="5037138"/>
            <a:ext cx="7937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从而</a:t>
            </a:r>
          </a:p>
        </p:txBody>
      </p:sp>
      <p:graphicFrame>
        <p:nvGraphicFramePr>
          <p:cNvPr id="34824" name="Object 20"/>
          <p:cNvGraphicFramePr>
            <a:graphicFrameLocks noChangeAspect="1"/>
          </p:cNvGraphicFramePr>
          <p:nvPr/>
        </p:nvGraphicFramePr>
        <p:xfrm>
          <a:off x="1622425" y="5043488"/>
          <a:ext cx="1590675" cy="503237"/>
        </p:xfrm>
        <a:graphic>
          <a:graphicData uri="http://schemas.openxmlformats.org/presentationml/2006/ole">
            <mc:AlternateContent xmlns:mc="http://schemas.openxmlformats.org/markup-compatibility/2006">
              <mc:Choice xmlns:v="urn:schemas-microsoft-com:vml" Requires="v">
                <p:oleObj spid="_x0000_s69732" name="Equation" r:id="rId9" imgW="723586" imgH="228501" progId="">
                  <p:embed/>
                </p:oleObj>
              </mc:Choice>
              <mc:Fallback>
                <p:oleObj name="Equation" r:id="rId9" imgW="723586" imgH="228501"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22425" y="5043488"/>
                        <a:ext cx="1590675"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5" name="Rectangle 9"/>
          <p:cNvSpPr>
            <a:spLocks noChangeArrowheads="1"/>
          </p:cNvSpPr>
          <p:nvPr/>
        </p:nvSpPr>
        <p:spPr bwMode="auto">
          <a:xfrm>
            <a:off x="914400" y="5708650"/>
            <a:ext cx="4305300" cy="457200"/>
          </a:xfrm>
          <a:prstGeom prst="rect">
            <a:avLst/>
          </a:prstGeom>
          <a:noFill/>
          <a:ln w="9525">
            <a:noFill/>
            <a:miter lim="800000"/>
            <a:headEnd/>
            <a:tailEnd/>
          </a:ln>
        </p:spPr>
        <p:txBody>
          <a:bodyPr>
            <a:spAutoFit/>
          </a:bodyPr>
          <a:lstStyle/>
          <a:p>
            <a:r>
              <a:rPr kumimoji="1" lang="zh-CN" altLang="en-US" sz="2400" b="1">
                <a:solidFill>
                  <a:srgbClr val="000000"/>
                </a:solidFill>
                <a:latin typeface="Times New Roman" pitchFamily="18" charset="0"/>
                <a:ea typeface="楷体_GB2312"/>
                <a:cs typeface="楷体_GB2312"/>
              </a:rPr>
              <a:t>下面再讨论一般情形</a:t>
            </a:r>
            <a:r>
              <a:rPr kumimoji="1" lang="en-US" altLang="zh-CN" sz="2400" b="1">
                <a:solidFill>
                  <a:srgbClr val="000000"/>
                </a:solidFill>
                <a:latin typeface="Times New Roman" pitchFamily="18" charset="0"/>
                <a:ea typeface="楷体_GB2312"/>
                <a:cs typeface="楷体_GB2312"/>
              </a:rPr>
              <a:t>.</a:t>
            </a:r>
          </a:p>
        </p:txBody>
      </p:sp>
      <p:sp>
        <p:nvSpPr>
          <p:cNvPr id="34826" name="Text Box 10"/>
          <p:cNvSpPr txBox="1">
            <a:spLocks noChangeArrowheads="1"/>
          </p:cNvSpPr>
          <p:nvPr/>
        </p:nvSpPr>
        <p:spPr bwMode="auto">
          <a:xfrm>
            <a:off x="611188" y="668338"/>
            <a:ext cx="873125" cy="457200"/>
          </a:xfrm>
          <a:prstGeom prst="rect">
            <a:avLst/>
          </a:prstGeom>
          <a:noFill/>
          <a:ln w="9525">
            <a:noFill/>
            <a:miter lim="800000"/>
            <a:headEnd/>
            <a:tailEnd/>
          </a:ln>
        </p:spPr>
        <p:txBody>
          <a:bodyPr wrap="none"/>
          <a:lstStyle/>
          <a:p>
            <a:r>
              <a:rPr kumimoji="1" lang="zh-CN" altLang="en-US" sz="2400" b="1">
                <a:solidFill>
                  <a:srgbClr val="0000FF"/>
                </a:solidFill>
                <a:latin typeface="Times New Roman" pitchFamily="18" charset="0"/>
                <a:ea typeface="楷体_GB2312"/>
                <a:cs typeface="楷体_GB2312"/>
              </a:rPr>
              <a:t>分析 </a:t>
            </a:r>
          </a:p>
        </p:txBody>
      </p:sp>
      <p:sp>
        <p:nvSpPr>
          <p:cNvPr id="34827" name="Text Box 11"/>
          <p:cNvSpPr txBox="1">
            <a:spLocks noChangeArrowheads="1"/>
          </p:cNvSpPr>
          <p:nvPr/>
        </p:nvSpPr>
        <p:spPr bwMode="auto">
          <a:xfrm>
            <a:off x="1611313" y="647700"/>
            <a:ext cx="35369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当   位于第</a:t>
            </a:r>
            <a:r>
              <a:rPr kumimoji="1" lang="en-US" altLang="zh-CN" sz="2400" b="1">
                <a:solidFill>
                  <a:srgbClr val="000000"/>
                </a:solidFill>
                <a:latin typeface="楷体_GB2312"/>
                <a:ea typeface="楷体_GB2312"/>
                <a:cs typeface="楷体_GB2312"/>
              </a:rPr>
              <a:t>1</a:t>
            </a:r>
            <a:r>
              <a:rPr kumimoji="1" lang="zh-CN" altLang="en-US" sz="2400" b="1">
                <a:solidFill>
                  <a:srgbClr val="000000"/>
                </a:solidFill>
                <a:latin typeface="楷体_GB2312"/>
                <a:ea typeface="楷体_GB2312"/>
                <a:cs typeface="楷体_GB2312"/>
              </a:rPr>
              <a:t>行第</a:t>
            </a:r>
            <a:r>
              <a:rPr kumimoji="1" lang="en-US" altLang="zh-CN" sz="2400" b="1">
                <a:solidFill>
                  <a:srgbClr val="000000"/>
                </a:solidFill>
                <a:latin typeface="楷体_GB2312"/>
                <a:ea typeface="楷体_GB2312"/>
                <a:cs typeface="楷体_GB2312"/>
              </a:rPr>
              <a:t>1</a:t>
            </a:r>
            <a:r>
              <a:rPr kumimoji="1" lang="zh-CN" altLang="en-US" sz="2400" b="1">
                <a:solidFill>
                  <a:srgbClr val="000000"/>
                </a:solidFill>
                <a:latin typeface="楷体_GB2312"/>
                <a:ea typeface="楷体_GB2312"/>
                <a:cs typeface="楷体_GB2312"/>
              </a:rPr>
              <a:t>列时</a:t>
            </a:r>
            <a:r>
              <a:rPr kumimoji="1" lang="en-US" altLang="zh-CN" sz="2400" b="1">
                <a:solidFill>
                  <a:srgbClr val="000000"/>
                </a:solidFill>
                <a:latin typeface="楷体_GB2312"/>
                <a:ea typeface="楷体_GB2312"/>
                <a:cs typeface="楷体_GB2312"/>
              </a:rPr>
              <a:t>,</a:t>
            </a:r>
          </a:p>
        </p:txBody>
      </p:sp>
      <p:graphicFrame>
        <p:nvGraphicFramePr>
          <p:cNvPr id="34828" name="Object 21"/>
          <p:cNvGraphicFramePr>
            <a:graphicFrameLocks noChangeAspect="1"/>
          </p:cNvGraphicFramePr>
          <p:nvPr/>
        </p:nvGraphicFramePr>
        <p:xfrm>
          <a:off x="2068513" y="663575"/>
          <a:ext cx="395287" cy="533400"/>
        </p:xfrm>
        <a:graphic>
          <a:graphicData uri="http://schemas.openxmlformats.org/presentationml/2006/ole">
            <mc:AlternateContent xmlns:mc="http://schemas.openxmlformats.org/markup-compatibility/2006">
              <mc:Choice xmlns:v="urn:schemas-microsoft-com:vml" Requires="v">
                <p:oleObj spid="_x0000_s69733" name="Equation" r:id="rId11" imgW="177646" imgH="241091" progId="">
                  <p:embed/>
                </p:oleObj>
              </mc:Choice>
              <mc:Fallback>
                <p:oleObj name="Equation" r:id="rId11" imgW="177646" imgH="241091"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8513" y="663575"/>
                        <a:ext cx="395287" cy="533400"/>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6350">
                            <a:solidFill>
                              <a:srgbClr val="000000"/>
                            </a:solidFill>
                            <a:miter lim="800000"/>
                            <a:headEnd/>
                            <a:tailEnd/>
                          </a14:hiddenLine>
                        </a:ext>
                      </a:extLst>
                    </p:spPr>
                  </p:pic>
                </p:oleObj>
              </mc:Fallback>
            </mc:AlternateContent>
          </a:graphicData>
        </a:graphic>
      </p:graphicFrame>
      <p:sp>
        <p:nvSpPr>
          <p:cNvPr id="34829" name="Text Box 13"/>
          <p:cNvSpPr txBox="1">
            <a:spLocks noChangeArrowheads="1"/>
          </p:cNvSpPr>
          <p:nvPr/>
        </p:nvSpPr>
        <p:spPr bwMode="auto">
          <a:xfrm>
            <a:off x="3132138" y="3697288"/>
            <a:ext cx="3506787" cy="457200"/>
          </a:xfrm>
          <a:prstGeom prst="rect">
            <a:avLst/>
          </a:prstGeom>
          <a:noFill/>
          <a:ln w="9525">
            <a:noFill/>
            <a:miter lim="800000"/>
            <a:headEnd/>
            <a:tailEnd/>
          </a:ln>
        </p:spPr>
        <p:txBody>
          <a:bodyPr wrap="none">
            <a:spAutoFit/>
          </a:bodyPr>
          <a:lstStyle/>
          <a:p>
            <a:r>
              <a:rPr kumimoji="1" lang="zh-CN" altLang="en-US" sz="2400" b="1">
                <a:solidFill>
                  <a:srgbClr val="FF0000"/>
                </a:solidFill>
                <a:latin typeface="Times New Roman" pitchFamily="18" charset="0"/>
                <a:ea typeface="楷体_GB2312"/>
                <a:cs typeface="楷体_GB2312"/>
              </a:rPr>
              <a:t>（根据</a:t>
            </a:r>
            <a:r>
              <a:rPr kumimoji="1" lang="en-US" altLang="zh-CN" sz="2400" b="1">
                <a:solidFill>
                  <a:srgbClr val="FF0000"/>
                </a:solidFill>
                <a:latin typeface="Times New Roman" pitchFamily="18" charset="0"/>
                <a:ea typeface="楷体_GB2312"/>
                <a:cs typeface="楷体_GB2312"/>
              </a:rPr>
              <a:t>P.14</a:t>
            </a:r>
            <a:r>
              <a:rPr kumimoji="1" lang="zh-CN" altLang="en-US" sz="2400" b="1">
                <a:solidFill>
                  <a:srgbClr val="FF0000"/>
                </a:solidFill>
                <a:latin typeface="Times New Roman" pitchFamily="18" charset="0"/>
                <a:ea typeface="楷体_GB2312"/>
                <a:cs typeface="楷体_GB2312"/>
              </a:rPr>
              <a:t>例</a:t>
            </a:r>
            <a:r>
              <a:rPr kumimoji="1" lang="en-US" altLang="zh-CN" sz="2400" b="1">
                <a:solidFill>
                  <a:srgbClr val="FF0000"/>
                </a:solidFill>
                <a:latin typeface="Times New Roman" pitchFamily="18" charset="0"/>
                <a:ea typeface="楷体_GB2312"/>
                <a:cs typeface="楷体_GB2312"/>
              </a:rPr>
              <a:t>10</a:t>
            </a:r>
            <a:r>
              <a:rPr kumimoji="1" lang="zh-CN" altLang="en-US" sz="2400" b="1">
                <a:solidFill>
                  <a:srgbClr val="FF0000"/>
                </a:solidFill>
                <a:latin typeface="Times New Roman" pitchFamily="18" charset="0"/>
                <a:ea typeface="楷体_GB2312"/>
                <a:cs typeface="楷体_GB2312"/>
              </a:rPr>
              <a:t>的结论）</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26"/>
                                        </p:tgtEl>
                                        <p:attrNameLst>
                                          <p:attrName>style.visibility</p:attrName>
                                        </p:attrNameLst>
                                      </p:cBhvr>
                                      <p:to>
                                        <p:strVal val="visible"/>
                                      </p:to>
                                    </p:set>
                                    <p:animEffect transition="in" filter="wipe(left)">
                                      <p:cBhvr>
                                        <p:cTn id="7" dur="500"/>
                                        <p:tgtEl>
                                          <p:spTgt spid="348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827"/>
                                        </p:tgtEl>
                                        <p:attrNameLst>
                                          <p:attrName>style.visibility</p:attrName>
                                        </p:attrNameLst>
                                      </p:cBhvr>
                                      <p:to>
                                        <p:strVal val="visible"/>
                                      </p:to>
                                    </p:set>
                                    <p:animEffect transition="in" filter="wipe(up)">
                                      <p:cBhvr>
                                        <p:cTn id="12" dur="500"/>
                                        <p:tgtEl>
                                          <p:spTgt spid="34827"/>
                                        </p:tgtEl>
                                      </p:cBhvr>
                                    </p:animEffect>
                                  </p:childTnLst>
                                </p:cTn>
                              </p:par>
                              <p:par>
                                <p:cTn id="13" presetID="22" presetClass="entr" presetSubtype="1" fill="hold" nodeType="withEffect">
                                  <p:stCondLst>
                                    <p:cond delay="0"/>
                                  </p:stCondLst>
                                  <p:childTnLst>
                                    <p:set>
                                      <p:cBhvr>
                                        <p:cTn id="14" dur="1" fill="hold">
                                          <p:stCondLst>
                                            <p:cond delay="0"/>
                                          </p:stCondLst>
                                        </p:cTn>
                                        <p:tgtEl>
                                          <p:spTgt spid="34828"/>
                                        </p:tgtEl>
                                        <p:attrNameLst>
                                          <p:attrName>style.visibility</p:attrName>
                                        </p:attrNameLst>
                                      </p:cBhvr>
                                      <p:to>
                                        <p:strVal val="visible"/>
                                      </p:to>
                                    </p:set>
                                    <p:animEffect transition="in" filter="wipe(up)">
                                      <p:cBhvr>
                                        <p:cTn id="15" dur="500"/>
                                        <p:tgtEl>
                                          <p:spTgt spid="3482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4818"/>
                                        </p:tgtEl>
                                        <p:attrNameLst>
                                          <p:attrName>style.visibility</p:attrName>
                                        </p:attrNameLst>
                                      </p:cBhvr>
                                      <p:to>
                                        <p:strVal val="visible"/>
                                      </p:to>
                                    </p:set>
                                    <p:animEffect transition="in" filter="wipe(left)">
                                      <p:cBhvr>
                                        <p:cTn id="20" dur="500"/>
                                        <p:tgtEl>
                                          <p:spTgt spid="3481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4819"/>
                                        </p:tgtEl>
                                        <p:attrNameLst>
                                          <p:attrName>style.visibility</p:attrName>
                                        </p:attrNameLst>
                                      </p:cBhvr>
                                      <p:to>
                                        <p:strVal val="visible"/>
                                      </p:to>
                                    </p:set>
                                    <p:animEffect transition="in" filter="wipe(left)">
                                      <p:cBhvr>
                                        <p:cTn id="25" dur="500"/>
                                        <p:tgtEl>
                                          <p:spTgt spid="3481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34820"/>
                                        </p:tgtEl>
                                        <p:attrNameLst>
                                          <p:attrName>style.visibility</p:attrName>
                                        </p:attrNameLst>
                                      </p:cBhvr>
                                      <p:to>
                                        <p:strVal val="visible"/>
                                      </p:to>
                                    </p:set>
                                    <p:animEffect transition="in" filter="wipe(left)">
                                      <p:cBhvr>
                                        <p:cTn id="30" dur="500"/>
                                        <p:tgtEl>
                                          <p:spTgt spid="3482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4829"/>
                                        </p:tgtEl>
                                        <p:attrNameLst>
                                          <p:attrName>style.visibility</p:attrName>
                                        </p:attrNameLst>
                                      </p:cBhvr>
                                      <p:to>
                                        <p:strVal val="visible"/>
                                      </p:to>
                                    </p:set>
                                    <p:animEffect transition="in" filter="slide(fromBottom)">
                                      <p:cBhvr>
                                        <p:cTn id="35" dur="500"/>
                                        <p:tgtEl>
                                          <p:spTgt spid="3482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iterate type="lt">
                                    <p:tmPct val="100000"/>
                                  </p:iterate>
                                  <p:childTnLst>
                                    <p:set>
                                      <p:cBhvr>
                                        <p:cTn id="39" dur="1" fill="hold">
                                          <p:stCondLst>
                                            <p:cond delay="0"/>
                                          </p:stCondLst>
                                        </p:cTn>
                                        <p:tgtEl>
                                          <p:spTgt spid="34821"/>
                                        </p:tgtEl>
                                        <p:attrNameLst>
                                          <p:attrName>style.visibility</p:attrName>
                                        </p:attrNameLst>
                                      </p:cBhvr>
                                      <p:to>
                                        <p:strVal val="visible"/>
                                      </p:to>
                                    </p:set>
                                    <p:animEffect transition="in" filter="wipe(left)">
                                      <p:cBhvr>
                                        <p:cTn id="40" dur="75"/>
                                        <p:tgtEl>
                                          <p:spTgt spid="3482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34822"/>
                                        </p:tgtEl>
                                        <p:attrNameLst>
                                          <p:attrName>style.visibility</p:attrName>
                                        </p:attrNameLst>
                                      </p:cBhvr>
                                      <p:to>
                                        <p:strVal val="visible"/>
                                      </p:to>
                                    </p:set>
                                    <p:animEffect transition="in" filter="wipe(left)">
                                      <p:cBhvr>
                                        <p:cTn id="45" dur="500"/>
                                        <p:tgtEl>
                                          <p:spTgt spid="348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iterate type="lt">
                                    <p:tmPct val="100000"/>
                                  </p:iterate>
                                  <p:childTnLst>
                                    <p:set>
                                      <p:cBhvr>
                                        <p:cTn id="49" dur="1" fill="hold">
                                          <p:stCondLst>
                                            <p:cond delay="0"/>
                                          </p:stCondLst>
                                        </p:cTn>
                                        <p:tgtEl>
                                          <p:spTgt spid="34823"/>
                                        </p:tgtEl>
                                        <p:attrNameLst>
                                          <p:attrName>style.visibility</p:attrName>
                                        </p:attrNameLst>
                                      </p:cBhvr>
                                      <p:to>
                                        <p:strVal val="visible"/>
                                      </p:to>
                                    </p:set>
                                    <p:animEffect transition="in" filter="wipe(left)">
                                      <p:cBhvr>
                                        <p:cTn id="50" dur="75"/>
                                        <p:tgtEl>
                                          <p:spTgt spid="3482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4824"/>
                                        </p:tgtEl>
                                        <p:attrNameLst>
                                          <p:attrName>style.visibility</p:attrName>
                                        </p:attrNameLst>
                                      </p:cBhvr>
                                      <p:to>
                                        <p:strVal val="visible"/>
                                      </p:to>
                                    </p:set>
                                    <p:animEffect transition="in" filter="wipe(left)">
                                      <p:cBhvr>
                                        <p:cTn id="55" dur="500"/>
                                        <p:tgtEl>
                                          <p:spTgt spid="3482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iterate type="lt">
                                    <p:tmPct val="100000"/>
                                  </p:iterate>
                                  <p:childTnLst>
                                    <p:set>
                                      <p:cBhvr>
                                        <p:cTn id="59" dur="1" fill="hold">
                                          <p:stCondLst>
                                            <p:cond delay="0"/>
                                          </p:stCondLst>
                                        </p:cTn>
                                        <p:tgtEl>
                                          <p:spTgt spid="34825"/>
                                        </p:tgtEl>
                                        <p:attrNameLst>
                                          <p:attrName>style.visibility</p:attrName>
                                        </p:attrNameLst>
                                      </p:cBhvr>
                                      <p:to>
                                        <p:strVal val="visible"/>
                                      </p:to>
                                    </p:set>
                                    <p:animEffect transition="in" filter="wipe(left)">
                                      <p:cBhvr>
                                        <p:cTn id="60" dur="75"/>
                                        <p:tgtEl>
                                          <p:spTgt spid="34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P spid="34821" grpId="0" autoUpdateAnimBg="0"/>
      <p:bldP spid="34823" grpId="0" autoUpdateAnimBg="0"/>
      <p:bldP spid="34825" grpId="0" autoUpdateAnimBg="0"/>
      <p:bldP spid="34826" grpId="0" autoUpdateAnimBg="0"/>
      <p:bldP spid="34827" grpId="0" autoUpdateAnimBg="0"/>
      <p:bldP spid="34829"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35842" name="Object 17"/>
          <p:cNvGraphicFramePr>
            <a:graphicFrameLocks noChangeAspect="1"/>
          </p:cNvGraphicFramePr>
          <p:nvPr/>
        </p:nvGraphicFramePr>
        <p:xfrm>
          <a:off x="1403350" y="1125538"/>
          <a:ext cx="2527300" cy="2065337"/>
        </p:xfrm>
        <a:graphic>
          <a:graphicData uri="http://schemas.openxmlformats.org/presentationml/2006/ole">
            <mc:AlternateContent xmlns:mc="http://schemas.openxmlformats.org/markup-compatibility/2006">
              <mc:Choice xmlns:v="urn:schemas-microsoft-com:vml" Requires="v">
                <p:oleObj spid="_x0000_s70753" name="Equation" r:id="rId3" imgW="990575" imgH="746744" progId="">
                  <p:embed/>
                </p:oleObj>
              </mc:Choice>
              <mc:Fallback>
                <p:oleObj name="Equation" r:id="rId3" imgW="990575" imgH="746744"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125538"/>
                        <a:ext cx="2527300" cy="206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79" name="Rectangle 3"/>
          <p:cNvSpPr>
            <a:spLocks noChangeArrowheads="1"/>
          </p:cNvSpPr>
          <p:nvPr/>
        </p:nvSpPr>
        <p:spPr bwMode="auto">
          <a:xfrm>
            <a:off x="468313" y="450850"/>
            <a:ext cx="3402012"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楷体_GB2312"/>
                <a:ea typeface="楷体_GB2312"/>
                <a:cs typeface="楷体_GB2312"/>
              </a:rPr>
              <a:t>我们以</a:t>
            </a:r>
            <a:r>
              <a:rPr kumimoji="1" lang="en-US" altLang="zh-CN" sz="2400" b="1">
                <a:solidFill>
                  <a:srgbClr val="000000"/>
                </a:solidFill>
                <a:latin typeface="Times New Roman" pitchFamily="18" charset="0"/>
                <a:ea typeface="楷体_GB2312"/>
                <a:cs typeface="楷体_GB2312"/>
              </a:rPr>
              <a:t>4</a:t>
            </a:r>
            <a:r>
              <a:rPr kumimoji="1" lang="zh-CN" altLang="en-US" sz="2400" b="1">
                <a:solidFill>
                  <a:srgbClr val="000000"/>
                </a:solidFill>
                <a:latin typeface="楷体_GB2312"/>
                <a:ea typeface="楷体_GB2312"/>
                <a:cs typeface="楷体_GB2312"/>
              </a:rPr>
              <a:t>阶行列式为例</a:t>
            </a:r>
            <a:r>
              <a:rPr kumimoji="1" lang="en-US" altLang="zh-CN" sz="2400" b="1">
                <a:solidFill>
                  <a:srgbClr val="000000"/>
                </a:solidFill>
                <a:latin typeface="楷体_GB2312"/>
                <a:ea typeface="楷体_GB2312"/>
                <a:cs typeface="楷体_GB2312"/>
              </a:rPr>
              <a:t>. </a:t>
            </a:r>
          </a:p>
        </p:txBody>
      </p:sp>
      <p:graphicFrame>
        <p:nvGraphicFramePr>
          <p:cNvPr id="35844" name="Object 18"/>
          <p:cNvGraphicFramePr>
            <a:graphicFrameLocks noChangeAspect="1"/>
          </p:cNvGraphicFramePr>
          <p:nvPr/>
        </p:nvGraphicFramePr>
        <p:xfrm>
          <a:off x="3911600" y="1125538"/>
          <a:ext cx="3611563" cy="2065337"/>
        </p:xfrm>
        <a:graphic>
          <a:graphicData uri="http://schemas.openxmlformats.org/presentationml/2006/ole">
            <mc:AlternateContent xmlns:mc="http://schemas.openxmlformats.org/markup-compatibility/2006">
              <mc:Choice xmlns:v="urn:schemas-microsoft-com:vml" Requires="v">
                <p:oleObj spid="_x0000_s70754" name="Equation" r:id="rId5" imgW="1417298" imgH="746744" progId="">
                  <p:embed/>
                </p:oleObj>
              </mc:Choice>
              <mc:Fallback>
                <p:oleObj name="Equation" r:id="rId5" imgW="1417298" imgH="746744" progId="">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1600" y="1125538"/>
                        <a:ext cx="3611563" cy="206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5" name="Object 19"/>
          <p:cNvGraphicFramePr>
            <a:graphicFrameLocks noChangeAspect="1"/>
          </p:cNvGraphicFramePr>
          <p:nvPr/>
        </p:nvGraphicFramePr>
        <p:xfrm>
          <a:off x="195263" y="3524250"/>
          <a:ext cx="3741737" cy="2065338"/>
        </p:xfrm>
        <a:graphic>
          <a:graphicData uri="http://schemas.openxmlformats.org/presentationml/2006/ole">
            <mc:AlternateContent xmlns:mc="http://schemas.openxmlformats.org/markup-compatibility/2006">
              <mc:Choice xmlns:v="urn:schemas-microsoft-com:vml" Requires="v">
                <p:oleObj spid="_x0000_s70755" name="Equation" r:id="rId7" imgW="1463080" imgH="746744" progId="">
                  <p:embed/>
                </p:oleObj>
              </mc:Choice>
              <mc:Fallback>
                <p:oleObj name="Equation" r:id="rId7" imgW="1463080" imgH="746744" progId="">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263" y="3524250"/>
                        <a:ext cx="3741737" cy="206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20"/>
          <p:cNvGraphicFramePr>
            <a:graphicFrameLocks noChangeAspect="1"/>
          </p:cNvGraphicFramePr>
          <p:nvPr/>
        </p:nvGraphicFramePr>
        <p:xfrm>
          <a:off x="3940175" y="3524250"/>
          <a:ext cx="3819525" cy="2065338"/>
        </p:xfrm>
        <a:graphic>
          <a:graphicData uri="http://schemas.openxmlformats.org/presentationml/2006/ole">
            <mc:AlternateContent xmlns:mc="http://schemas.openxmlformats.org/markup-compatibility/2006">
              <mc:Choice xmlns:v="urn:schemas-microsoft-com:vml" Requires="v">
                <p:oleObj spid="_x0000_s70756" name="Equation" r:id="rId9" imgW="1493529" imgH="746744" progId="">
                  <p:embed/>
                </p:oleObj>
              </mc:Choice>
              <mc:Fallback>
                <p:oleObj name="Equation" r:id="rId9" imgW="1493529" imgH="746744" progId="">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40175" y="3524250"/>
                        <a:ext cx="3819525" cy="206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7" name="AutoShape 7"/>
          <p:cNvSpPr>
            <a:spLocks noChangeArrowheads="1"/>
          </p:cNvSpPr>
          <p:nvPr/>
        </p:nvSpPr>
        <p:spPr bwMode="auto">
          <a:xfrm>
            <a:off x="198438" y="5716588"/>
            <a:ext cx="8769350" cy="577850"/>
          </a:xfrm>
          <a:prstGeom prst="roundRect">
            <a:avLst>
              <a:gd name="adj" fmla="val 16667"/>
            </a:avLst>
          </a:prstGeom>
          <a:noFill/>
          <a:ln w="9525">
            <a:noFill/>
            <a:round/>
            <a:headEnd/>
            <a:tailEnd/>
          </a:ln>
        </p:spPr>
        <p:txBody>
          <a:bodyPr>
            <a:spAutoFit/>
          </a:bodyPr>
          <a:lstStyle/>
          <a:p>
            <a:pPr>
              <a:lnSpc>
                <a:spcPct val="120000"/>
              </a:lnSpc>
            </a:pPr>
            <a:r>
              <a:rPr lang="zh-CN" altLang="en-US" sz="2400" b="1">
                <a:solidFill>
                  <a:srgbClr val="0000FF"/>
                </a:solidFill>
                <a:latin typeface="楷体_GB2312"/>
                <a:ea typeface="楷体_GB2312"/>
                <a:cs typeface="楷体_GB2312"/>
              </a:rPr>
              <a:t>思考题：</a:t>
            </a:r>
            <a:r>
              <a:rPr lang="zh-CN" altLang="en-US" sz="2400" b="1">
                <a:solidFill>
                  <a:srgbClr val="000000"/>
                </a:solidFill>
                <a:latin typeface="楷体_GB2312"/>
                <a:ea typeface="楷体_GB2312"/>
                <a:cs typeface="楷体_GB2312"/>
              </a:rPr>
              <a:t>能否以      代替上述两次行变换？</a:t>
            </a:r>
            <a:endParaRPr kumimoji="1" lang="zh-CN" altLang="zh-CN" sz="2400" b="1">
              <a:solidFill>
                <a:srgbClr val="000000"/>
              </a:solidFill>
              <a:latin typeface="楷体_GB2312"/>
              <a:ea typeface="楷体_GB2312"/>
              <a:cs typeface="楷体_GB2312"/>
            </a:endParaRPr>
          </a:p>
        </p:txBody>
      </p:sp>
      <p:graphicFrame>
        <p:nvGraphicFramePr>
          <p:cNvPr id="35848" name="Object 21"/>
          <p:cNvGraphicFramePr>
            <a:graphicFrameLocks noChangeAspect="1"/>
          </p:cNvGraphicFramePr>
          <p:nvPr/>
        </p:nvGraphicFramePr>
        <p:xfrm>
          <a:off x="2411413" y="5807075"/>
          <a:ext cx="954087" cy="501650"/>
        </p:xfrm>
        <a:graphic>
          <a:graphicData uri="http://schemas.openxmlformats.org/presentationml/2006/ole">
            <mc:AlternateContent xmlns:mc="http://schemas.openxmlformats.org/markup-compatibility/2006">
              <mc:Choice xmlns:v="urn:schemas-microsoft-com:vml" Requires="v">
                <p:oleObj spid="_x0000_s70757" name="Equation" r:id="rId11" imgW="365824" imgH="175349" progId="">
                  <p:embed/>
                </p:oleObj>
              </mc:Choice>
              <mc:Fallback>
                <p:oleObj name="Equation" r:id="rId11" imgW="365824" imgH="175349" progId="">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1413" y="5807075"/>
                        <a:ext cx="954087"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84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5847"/>
                                        </p:tgtEl>
                                        <p:attrNameLst>
                                          <p:attrName>style.visibility</p:attrName>
                                        </p:attrNameLst>
                                      </p:cBhvr>
                                      <p:to>
                                        <p:strVal val="visible"/>
                                      </p:to>
                                    </p:set>
                                    <p:animEffect transition="in" filter="wipe(down)">
                                      <p:cBhvr>
                                        <p:cTn id="23" dur="500"/>
                                        <p:tgtEl>
                                          <p:spTgt spid="35847"/>
                                        </p:tgtEl>
                                      </p:cBhvr>
                                    </p:animEffect>
                                  </p:childTnLst>
                                </p:cTn>
                              </p:par>
                              <p:par>
                                <p:cTn id="24" presetID="22" presetClass="entr" presetSubtype="4" fill="hold" nodeType="withEffect">
                                  <p:stCondLst>
                                    <p:cond delay="0"/>
                                  </p:stCondLst>
                                  <p:childTnLst>
                                    <p:set>
                                      <p:cBhvr>
                                        <p:cTn id="25" dur="1" fill="hold">
                                          <p:stCondLst>
                                            <p:cond delay="0"/>
                                          </p:stCondLst>
                                        </p:cTn>
                                        <p:tgtEl>
                                          <p:spTgt spid="35848"/>
                                        </p:tgtEl>
                                        <p:attrNameLst>
                                          <p:attrName>style.visibility</p:attrName>
                                        </p:attrNameLst>
                                      </p:cBhvr>
                                      <p:to>
                                        <p:strVal val="visible"/>
                                      </p:to>
                                    </p:set>
                                    <p:animEffect transition="in" filter="wipe(down)">
                                      <p:cBhvr>
                                        <p:cTn id="26" dur="500"/>
                                        <p:tgtEl>
                                          <p:spTgt spid="35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7" grpId="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6866" name="Object 11"/>
          <p:cNvGraphicFramePr>
            <a:graphicFrameLocks noChangeAspect="1"/>
          </p:cNvGraphicFramePr>
          <p:nvPr/>
        </p:nvGraphicFramePr>
        <p:xfrm>
          <a:off x="982663" y="981075"/>
          <a:ext cx="6216650" cy="2065338"/>
        </p:xfrm>
        <a:graphic>
          <a:graphicData uri="http://schemas.openxmlformats.org/presentationml/2006/ole">
            <mc:AlternateContent xmlns:mc="http://schemas.openxmlformats.org/markup-compatibility/2006">
              <mc:Choice xmlns:v="urn:schemas-microsoft-com:vml" Requires="v">
                <p:oleObj spid="_x0000_s71739" name="Equation" r:id="rId3" imgW="2438322" imgH="746744" progId="">
                  <p:embed/>
                </p:oleObj>
              </mc:Choice>
              <mc:Fallback>
                <p:oleObj name="Equation" r:id="rId3" imgW="2438322" imgH="746744"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663" y="981075"/>
                        <a:ext cx="6216650" cy="206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94" name="Rectangle 3"/>
          <p:cNvSpPr>
            <a:spLocks noChangeArrowheads="1"/>
          </p:cNvSpPr>
          <p:nvPr/>
        </p:nvSpPr>
        <p:spPr bwMode="auto">
          <a:xfrm>
            <a:off x="198438" y="366713"/>
            <a:ext cx="6280150" cy="530225"/>
          </a:xfrm>
          <a:prstGeom prst="rect">
            <a:avLst/>
          </a:prstGeom>
          <a:noFill/>
          <a:ln w="9525">
            <a:noFill/>
            <a:miter lim="800000"/>
            <a:headEnd/>
            <a:tailEnd/>
          </a:ln>
        </p:spPr>
        <p:txBody>
          <a:bodyPr wrap="none">
            <a:spAutoFit/>
          </a:bodyPr>
          <a:lstStyle/>
          <a:p>
            <a:pPr>
              <a:lnSpc>
                <a:spcPct val="120000"/>
              </a:lnSpc>
            </a:pPr>
            <a:r>
              <a:rPr lang="zh-CN" altLang="en-US" sz="2400" b="1">
                <a:solidFill>
                  <a:srgbClr val="0000FF"/>
                </a:solidFill>
                <a:latin typeface="楷体_GB2312"/>
                <a:ea typeface="楷体_GB2312"/>
                <a:cs typeface="楷体_GB2312"/>
              </a:rPr>
              <a:t>思考题：</a:t>
            </a:r>
            <a:r>
              <a:rPr lang="zh-CN" altLang="en-US" sz="2400" b="1">
                <a:solidFill>
                  <a:srgbClr val="000000"/>
                </a:solidFill>
                <a:latin typeface="楷体_GB2312"/>
                <a:ea typeface="楷体_GB2312"/>
                <a:cs typeface="楷体_GB2312"/>
              </a:rPr>
              <a:t>能否以      代替上述两次行变换？</a:t>
            </a:r>
            <a:endParaRPr lang="zh-CN" altLang="zh-CN" sz="2400" b="1">
              <a:solidFill>
                <a:srgbClr val="000000"/>
              </a:solidFill>
              <a:latin typeface="楷体_GB2312"/>
              <a:ea typeface="楷体_GB2312"/>
              <a:cs typeface="楷体_GB2312"/>
            </a:endParaRPr>
          </a:p>
        </p:txBody>
      </p:sp>
      <p:graphicFrame>
        <p:nvGraphicFramePr>
          <p:cNvPr id="36868" name="Object 12"/>
          <p:cNvGraphicFramePr>
            <a:graphicFrameLocks noChangeAspect="1"/>
          </p:cNvGraphicFramePr>
          <p:nvPr/>
        </p:nvGraphicFramePr>
        <p:xfrm>
          <a:off x="982663" y="3213100"/>
          <a:ext cx="6089650" cy="2065338"/>
        </p:xfrm>
        <a:graphic>
          <a:graphicData uri="http://schemas.openxmlformats.org/presentationml/2006/ole">
            <mc:AlternateContent xmlns:mc="http://schemas.openxmlformats.org/markup-compatibility/2006">
              <mc:Choice xmlns:v="urn:schemas-microsoft-com:vml" Requires="v">
                <p:oleObj spid="_x0000_s71740" name="Equation" r:id="rId5" imgW="2392756" imgH="746744" progId="">
                  <p:embed/>
                </p:oleObj>
              </mc:Choice>
              <mc:Fallback>
                <p:oleObj name="Equation" r:id="rId5" imgW="2392756" imgH="746744" progId="">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663" y="3213100"/>
                        <a:ext cx="6089650" cy="206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9" name="AutoShape 5"/>
          <p:cNvSpPr>
            <a:spLocks noChangeArrowheads="1"/>
          </p:cNvSpPr>
          <p:nvPr/>
        </p:nvSpPr>
        <p:spPr bwMode="auto">
          <a:xfrm>
            <a:off x="198438" y="5716588"/>
            <a:ext cx="8769350" cy="577850"/>
          </a:xfrm>
          <a:prstGeom prst="roundRect">
            <a:avLst>
              <a:gd name="adj" fmla="val 16667"/>
            </a:avLst>
          </a:prstGeom>
          <a:noFill/>
          <a:ln w="9525">
            <a:noFill/>
            <a:round/>
            <a:headEnd/>
            <a:tailEnd/>
          </a:ln>
        </p:spPr>
        <p:txBody>
          <a:bodyPr>
            <a:spAutoFit/>
          </a:bodyPr>
          <a:lstStyle/>
          <a:p>
            <a:pPr>
              <a:lnSpc>
                <a:spcPct val="120000"/>
              </a:lnSpc>
            </a:pPr>
            <a:r>
              <a:rPr lang="zh-CN" altLang="en-US" sz="2400" b="1">
                <a:solidFill>
                  <a:srgbClr val="0000FF"/>
                </a:solidFill>
                <a:latin typeface="楷体_GB2312"/>
                <a:ea typeface="楷体_GB2312"/>
                <a:cs typeface="楷体_GB2312"/>
              </a:rPr>
              <a:t>答：</a:t>
            </a:r>
            <a:r>
              <a:rPr lang="zh-CN" altLang="en-US" sz="2400" b="1">
                <a:solidFill>
                  <a:srgbClr val="000000"/>
                </a:solidFill>
                <a:latin typeface="楷体_GB2312"/>
                <a:ea typeface="楷体_GB2312"/>
                <a:cs typeface="楷体_GB2312"/>
              </a:rPr>
              <a:t>不能</a:t>
            </a:r>
            <a:r>
              <a:rPr lang="en-US" altLang="zh-CN" sz="2400" b="1">
                <a:solidFill>
                  <a:srgbClr val="000000"/>
                </a:solidFill>
                <a:latin typeface="楷体_GB2312"/>
                <a:ea typeface="楷体_GB2312"/>
                <a:cs typeface="楷体_GB2312"/>
              </a:rPr>
              <a:t>.</a:t>
            </a:r>
            <a:endParaRPr kumimoji="1" lang="zh-CN" altLang="zh-CN" sz="2400" b="1">
              <a:solidFill>
                <a:srgbClr val="000000"/>
              </a:solidFill>
              <a:latin typeface="楷体_GB2312"/>
              <a:ea typeface="楷体_GB2312"/>
              <a:cs typeface="楷体_GB2312"/>
            </a:endParaRPr>
          </a:p>
        </p:txBody>
      </p:sp>
      <p:graphicFrame>
        <p:nvGraphicFramePr>
          <p:cNvPr id="71693" name="Object 13"/>
          <p:cNvGraphicFramePr>
            <a:graphicFrameLocks noChangeAspect="1"/>
          </p:cNvGraphicFramePr>
          <p:nvPr/>
        </p:nvGraphicFramePr>
        <p:xfrm>
          <a:off x="2411413" y="428625"/>
          <a:ext cx="954087" cy="501650"/>
        </p:xfrm>
        <a:graphic>
          <a:graphicData uri="http://schemas.openxmlformats.org/presentationml/2006/ole">
            <mc:AlternateContent xmlns:mc="http://schemas.openxmlformats.org/markup-compatibility/2006">
              <mc:Choice xmlns:v="urn:schemas-microsoft-com:vml" Requires="v">
                <p:oleObj spid="_x0000_s71741" name="Equation" r:id="rId7" imgW="365824" imgH="175349" progId="">
                  <p:embed/>
                </p:oleObj>
              </mc:Choice>
              <mc:Fallback>
                <p:oleObj name="Equation" r:id="rId7" imgW="365824" imgH="175349"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428625"/>
                        <a:ext cx="954087"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8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6869"/>
                                        </p:tgtEl>
                                        <p:attrNameLst>
                                          <p:attrName>style.visibility</p:attrName>
                                        </p:attrNameLst>
                                      </p:cBhvr>
                                      <p:to>
                                        <p:strVal val="visible"/>
                                      </p:to>
                                    </p:set>
                                    <p:animEffect transition="in" filter="wipe(down)">
                                      <p:cBhvr>
                                        <p:cTn id="15"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37890" name="Object 32"/>
          <p:cNvGraphicFramePr>
            <a:graphicFrameLocks noChangeAspect="1"/>
          </p:cNvGraphicFramePr>
          <p:nvPr/>
        </p:nvGraphicFramePr>
        <p:xfrm>
          <a:off x="179388" y="404813"/>
          <a:ext cx="3819525" cy="2065337"/>
        </p:xfrm>
        <a:graphic>
          <a:graphicData uri="http://schemas.openxmlformats.org/presentationml/2006/ole">
            <mc:AlternateContent xmlns:mc="http://schemas.openxmlformats.org/markup-compatibility/2006">
              <mc:Choice xmlns:v="urn:schemas-microsoft-com:vml" Requires="v">
                <p:oleObj spid="_x0000_s72896" name="Equation" r:id="rId3" imgW="1493529" imgH="746744" progId="">
                  <p:embed/>
                </p:oleObj>
              </mc:Choice>
              <mc:Fallback>
                <p:oleObj name="Equation" r:id="rId3" imgW="1493529" imgH="746744" progId="">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04813"/>
                        <a:ext cx="3819525" cy="206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1" name="Object 33"/>
          <p:cNvGraphicFramePr>
            <a:graphicFrameLocks noChangeAspect="1"/>
          </p:cNvGraphicFramePr>
          <p:nvPr/>
        </p:nvGraphicFramePr>
        <p:xfrm>
          <a:off x="4017963" y="404813"/>
          <a:ext cx="4802187" cy="2065337"/>
        </p:xfrm>
        <a:graphic>
          <a:graphicData uri="http://schemas.openxmlformats.org/presentationml/2006/ole">
            <mc:AlternateContent xmlns:mc="http://schemas.openxmlformats.org/markup-compatibility/2006">
              <mc:Choice xmlns:v="urn:schemas-microsoft-com:vml" Requires="v">
                <p:oleObj spid="_x0000_s72897" name="Equation" r:id="rId5" imgW="1882244" imgH="746744" progId="">
                  <p:embed/>
                </p:oleObj>
              </mc:Choice>
              <mc:Fallback>
                <p:oleObj name="Equation" r:id="rId5" imgW="1882244" imgH="746744" progId="">
                  <p:embed/>
                  <p:pic>
                    <p:nvPicPr>
                      <p:cNvPr id="0"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7963" y="404813"/>
                        <a:ext cx="4802187" cy="206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2" name="Object 34"/>
          <p:cNvGraphicFramePr>
            <a:graphicFrameLocks noChangeAspect="1"/>
          </p:cNvGraphicFramePr>
          <p:nvPr/>
        </p:nvGraphicFramePr>
        <p:xfrm>
          <a:off x="130175" y="2636838"/>
          <a:ext cx="4829175" cy="2065337"/>
        </p:xfrm>
        <a:graphic>
          <a:graphicData uri="http://schemas.openxmlformats.org/presentationml/2006/ole">
            <mc:AlternateContent xmlns:mc="http://schemas.openxmlformats.org/markup-compatibility/2006">
              <mc:Choice xmlns:v="urn:schemas-microsoft-com:vml" Requires="v">
                <p:oleObj spid="_x0000_s72898" name="Equation" r:id="rId7" imgW="1889802" imgH="746744" progId="">
                  <p:embed/>
                </p:oleObj>
              </mc:Choice>
              <mc:Fallback>
                <p:oleObj name="Equation" r:id="rId7" imgW="1889802" imgH="746744" progId="">
                  <p:embed/>
                  <p:pic>
                    <p:nvPicPr>
                      <p:cNvPr id="0" name="Picture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175" y="2636838"/>
                        <a:ext cx="4829175" cy="206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3" name="Object 35"/>
          <p:cNvGraphicFramePr>
            <a:graphicFrameLocks noChangeAspect="1"/>
          </p:cNvGraphicFramePr>
          <p:nvPr/>
        </p:nvGraphicFramePr>
        <p:xfrm>
          <a:off x="130175" y="5472113"/>
          <a:ext cx="1419225" cy="501650"/>
        </p:xfrm>
        <a:graphic>
          <a:graphicData uri="http://schemas.openxmlformats.org/presentationml/2006/ole">
            <mc:AlternateContent xmlns:mc="http://schemas.openxmlformats.org/markup-compatibility/2006">
              <mc:Choice xmlns:v="urn:schemas-microsoft-com:vml" Requires="v">
                <p:oleObj spid="_x0000_s72899" name="Equation" r:id="rId9" imgW="548736" imgH="175349" progId="">
                  <p:embed/>
                </p:oleObj>
              </mc:Choice>
              <mc:Fallback>
                <p:oleObj name="Equation" r:id="rId9" imgW="548736" imgH="175349" progId="">
                  <p:embed/>
                  <p:pic>
                    <p:nvPicPr>
                      <p:cNvPr id="0"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175" y="5472113"/>
                        <a:ext cx="1419225"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4" name="Object 36"/>
          <p:cNvGraphicFramePr>
            <a:graphicFrameLocks noChangeAspect="1"/>
          </p:cNvGraphicFramePr>
          <p:nvPr/>
        </p:nvGraphicFramePr>
        <p:xfrm>
          <a:off x="3860800" y="5445125"/>
          <a:ext cx="1574800" cy="531813"/>
        </p:xfrm>
        <a:graphic>
          <a:graphicData uri="http://schemas.openxmlformats.org/presentationml/2006/ole">
            <mc:AlternateContent xmlns:mc="http://schemas.openxmlformats.org/markup-compatibility/2006">
              <mc:Choice xmlns:v="urn:schemas-microsoft-com:vml" Requires="v">
                <p:oleObj spid="_x0000_s72900" name="Equation" r:id="rId11" imgW="609634" imgH="182907" progId="">
                  <p:embed/>
                </p:oleObj>
              </mc:Choice>
              <mc:Fallback>
                <p:oleObj name="Equation" r:id="rId11" imgW="609634" imgH="182907" progId="">
                  <p:embed/>
                  <p:pic>
                    <p:nvPicPr>
                      <p:cNvPr id="0"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0800" y="5445125"/>
                        <a:ext cx="1574800"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5" name="Object 37"/>
          <p:cNvGraphicFramePr>
            <a:graphicFrameLocks noChangeAspect="1"/>
          </p:cNvGraphicFramePr>
          <p:nvPr/>
        </p:nvGraphicFramePr>
        <p:xfrm>
          <a:off x="5935663" y="5462588"/>
          <a:ext cx="1084262" cy="503237"/>
        </p:xfrm>
        <a:graphic>
          <a:graphicData uri="http://schemas.openxmlformats.org/presentationml/2006/ole">
            <mc:AlternateContent xmlns:mc="http://schemas.openxmlformats.org/markup-compatibility/2006">
              <mc:Choice xmlns:v="urn:schemas-microsoft-com:vml" Requires="v">
                <p:oleObj spid="_x0000_s72901" name="Equation" r:id="rId13" imgW="419164" imgH="175349" progId="">
                  <p:embed/>
                </p:oleObj>
              </mc:Choice>
              <mc:Fallback>
                <p:oleObj name="Equation" r:id="rId13" imgW="419164" imgH="175349" progId="">
                  <p:embed/>
                  <p:pic>
                    <p:nvPicPr>
                      <p:cNvPr id="0"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35663" y="5462588"/>
                        <a:ext cx="1084262"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6" name="Text Box 8"/>
          <p:cNvSpPr txBox="1">
            <a:spLocks noChangeArrowheads="1"/>
          </p:cNvSpPr>
          <p:nvPr/>
        </p:nvSpPr>
        <p:spPr bwMode="auto">
          <a:xfrm>
            <a:off x="5508625" y="2778125"/>
            <a:ext cx="3095625" cy="396875"/>
          </a:xfrm>
          <a:prstGeom prst="rect">
            <a:avLst/>
          </a:prstGeom>
          <a:noFill/>
          <a:ln w="9525">
            <a:noFill/>
            <a:miter lim="800000"/>
            <a:headEnd/>
            <a:tailEnd/>
          </a:ln>
        </p:spPr>
        <p:txBody>
          <a:bodyPr wrap="none"/>
          <a:lstStyle/>
          <a:p>
            <a:r>
              <a:rPr lang="en-US" altLang="zh-CN" sz="2000" b="1">
                <a:solidFill>
                  <a:srgbClr val="000000"/>
                </a:solidFill>
                <a:latin typeface="Times New Roman" pitchFamily="18" charset="0"/>
                <a:ea typeface="楷体_GB2312"/>
                <a:cs typeface="楷体_GB2312"/>
              </a:rPr>
              <a:t>     </a:t>
            </a:r>
            <a:r>
              <a:rPr lang="zh-CN" altLang="en-US" sz="2000" b="1">
                <a:solidFill>
                  <a:srgbClr val="000000"/>
                </a:solidFill>
                <a:latin typeface="Times New Roman" pitchFamily="18" charset="0"/>
                <a:ea typeface="楷体_GB2312"/>
                <a:cs typeface="楷体_GB2312"/>
              </a:rPr>
              <a:t>被调换到第</a:t>
            </a:r>
            <a:r>
              <a:rPr lang="en-US" altLang="zh-CN" sz="2000" b="1">
                <a:solidFill>
                  <a:srgbClr val="FF0000"/>
                </a:solidFill>
                <a:latin typeface="Times New Roman" pitchFamily="18" charset="0"/>
                <a:ea typeface="楷体_GB2312"/>
                <a:cs typeface="楷体_GB2312"/>
              </a:rPr>
              <a:t>1</a:t>
            </a:r>
            <a:r>
              <a:rPr lang="zh-CN" altLang="en-US" sz="2000" b="1">
                <a:solidFill>
                  <a:srgbClr val="000000"/>
                </a:solidFill>
                <a:latin typeface="Times New Roman" pitchFamily="18" charset="0"/>
                <a:ea typeface="楷体_GB2312"/>
                <a:cs typeface="楷体_GB2312"/>
              </a:rPr>
              <a:t>行，第</a:t>
            </a:r>
            <a:r>
              <a:rPr lang="en-US" altLang="zh-CN" sz="2000" b="1">
                <a:solidFill>
                  <a:srgbClr val="FF0000"/>
                </a:solidFill>
                <a:latin typeface="Times New Roman" pitchFamily="18" charset="0"/>
                <a:ea typeface="楷体_GB2312"/>
                <a:cs typeface="楷体_GB2312"/>
              </a:rPr>
              <a:t>1</a:t>
            </a:r>
            <a:r>
              <a:rPr lang="zh-CN" altLang="en-US" sz="2000" b="1">
                <a:solidFill>
                  <a:srgbClr val="000000"/>
                </a:solidFill>
                <a:latin typeface="Times New Roman" pitchFamily="18" charset="0"/>
                <a:ea typeface="楷体_GB2312"/>
                <a:cs typeface="楷体_GB2312"/>
              </a:rPr>
              <a:t>列</a:t>
            </a:r>
          </a:p>
        </p:txBody>
      </p:sp>
      <p:graphicFrame>
        <p:nvGraphicFramePr>
          <p:cNvPr id="37897" name="Object 38"/>
          <p:cNvGraphicFramePr>
            <a:graphicFrameLocks noChangeAspect="1"/>
          </p:cNvGraphicFramePr>
          <p:nvPr/>
        </p:nvGraphicFramePr>
        <p:xfrm>
          <a:off x="5526088" y="2755900"/>
          <a:ext cx="388937" cy="411163"/>
        </p:xfrm>
        <a:graphic>
          <a:graphicData uri="http://schemas.openxmlformats.org/presentationml/2006/ole">
            <mc:AlternateContent xmlns:mc="http://schemas.openxmlformats.org/markup-compatibility/2006">
              <mc:Choice xmlns:v="urn:schemas-microsoft-com:vml" Requires="v">
                <p:oleObj spid="_x0000_s72902" name="Equation" r:id="rId15" imgW="215806" imgH="228501" progId="">
                  <p:embed/>
                </p:oleObj>
              </mc:Choice>
              <mc:Fallback>
                <p:oleObj name="Equation" r:id="rId15" imgW="215806" imgH="228501" progId="">
                  <p:embed/>
                  <p:pic>
                    <p:nvPicPr>
                      <p:cNvPr id="0" name="Picture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26088" y="2755900"/>
                        <a:ext cx="388937"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8" name="Object 39"/>
          <p:cNvGraphicFramePr>
            <a:graphicFrameLocks noChangeAspect="1"/>
          </p:cNvGraphicFramePr>
          <p:nvPr/>
        </p:nvGraphicFramePr>
        <p:xfrm>
          <a:off x="1403350" y="5033963"/>
          <a:ext cx="2486025" cy="1563687"/>
        </p:xfrm>
        <a:graphic>
          <a:graphicData uri="http://schemas.openxmlformats.org/presentationml/2006/ole">
            <mc:AlternateContent xmlns:mc="http://schemas.openxmlformats.org/markup-compatibility/2006">
              <mc:Choice xmlns:v="urn:schemas-microsoft-com:vml" Requires="v">
                <p:oleObj spid="_x0000_s72903" name="Equation" r:id="rId17" imgW="1129810" imgH="710891" progId="">
                  <p:embed/>
                </p:oleObj>
              </mc:Choice>
              <mc:Fallback>
                <p:oleObj name="Equation" r:id="rId17" imgW="1129810" imgH="710891" progId="">
                  <p:embed/>
                  <p:pic>
                    <p:nvPicPr>
                      <p:cNvPr id="0" name="Picture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03350" y="5033963"/>
                        <a:ext cx="2486025"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9" name="Object 40"/>
          <p:cNvGraphicFramePr>
            <a:graphicFrameLocks noChangeAspect="1"/>
          </p:cNvGraphicFramePr>
          <p:nvPr/>
        </p:nvGraphicFramePr>
        <p:xfrm>
          <a:off x="5364163" y="5473700"/>
          <a:ext cx="593725" cy="504825"/>
        </p:xfrm>
        <a:graphic>
          <a:graphicData uri="http://schemas.openxmlformats.org/presentationml/2006/ole">
            <mc:AlternateContent xmlns:mc="http://schemas.openxmlformats.org/markup-compatibility/2006">
              <mc:Choice xmlns:v="urn:schemas-microsoft-com:vml" Requires="v">
                <p:oleObj spid="_x0000_s72904" name="Equation" r:id="rId19" imgW="228694" imgH="175349" progId="">
                  <p:embed/>
                </p:oleObj>
              </mc:Choice>
              <mc:Fallback>
                <p:oleObj name="Equation" r:id="rId19" imgW="228694" imgH="175349" progId="">
                  <p:embed/>
                  <p:pic>
                    <p:nvPicPr>
                      <p:cNvPr id="0" name="Picture 4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64163" y="5473700"/>
                        <a:ext cx="59372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0" name="Object 41"/>
          <p:cNvGraphicFramePr>
            <a:graphicFrameLocks noChangeAspect="1"/>
          </p:cNvGraphicFramePr>
          <p:nvPr/>
        </p:nvGraphicFramePr>
        <p:xfrm>
          <a:off x="6019800" y="3284538"/>
          <a:ext cx="1865313" cy="1406525"/>
        </p:xfrm>
        <a:graphic>
          <a:graphicData uri="http://schemas.openxmlformats.org/presentationml/2006/ole">
            <mc:AlternateContent xmlns:mc="http://schemas.openxmlformats.org/markup-compatibility/2006">
              <mc:Choice xmlns:v="urn:schemas-microsoft-com:vml" Requires="v">
                <p:oleObj spid="_x0000_s72905" name="Equation" r:id="rId21" imgW="1244600" imgH="939800" progId="">
                  <p:embed/>
                </p:oleObj>
              </mc:Choice>
              <mc:Fallback>
                <p:oleObj name="Equation" r:id="rId21" imgW="1244600" imgH="939800" progId="">
                  <p:embed/>
                  <p:pic>
                    <p:nvPicPr>
                      <p:cNvPr id="0" name="Picture 4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9800" y="3284538"/>
                        <a:ext cx="1865313"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01" name="Rectangle 13"/>
          <p:cNvSpPr>
            <a:spLocks noChangeArrowheads="1"/>
          </p:cNvSpPr>
          <p:nvPr/>
        </p:nvSpPr>
        <p:spPr bwMode="auto">
          <a:xfrm>
            <a:off x="5292725" y="2565400"/>
            <a:ext cx="3527425" cy="2447925"/>
          </a:xfrm>
          <a:prstGeom prst="rect">
            <a:avLst/>
          </a:prstGeom>
          <a:noFill/>
          <a:ln w="28575">
            <a:solidFill>
              <a:srgbClr val="0000FF"/>
            </a:solidFill>
            <a:miter lim="800000"/>
            <a:headEnd/>
            <a:tailEnd/>
          </a:ln>
        </p:spPr>
        <p:txBody>
          <a:bodyPr wrap="none" anchor="ctr"/>
          <a:lstStyle/>
          <a:p>
            <a:endParaRPr lang="zh-CN" altLang="en-US">
              <a:solidFill>
                <a:srgbClr val="000000"/>
              </a:solidFill>
            </a:endParaRPr>
          </a:p>
        </p:txBody>
      </p:sp>
      <p:sp>
        <p:nvSpPr>
          <p:cNvPr id="37902" name="Line 14"/>
          <p:cNvSpPr>
            <a:spLocks noChangeShapeType="1"/>
          </p:cNvSpPr>
          <p:nvPr/>
        </p:nvSpPr>
        <p:spPr bwMode="auto">
          <a:xfrm>
            <a:off x="6092825" y="4148138"/>
            <a:ext cx="1727200" cy="0"/>
          </a:xfrm>
          <a:prstGeom prst="line">
            <a:avLst/>
          </a:prstGeom>
          <a:noFill/>
          <a:ln w="28575">
            <a:solidFill>
              <a:srgbClr val="FF33CC"/>
            </a:solidFill>
            <a:prstDash val="dash"/>
            <a:round/>
            <a:headEnd/>
            <a:tailEnd/>
          </a:ln>
        </p:spPr>
        <p:txBody>
          <a:bodyPr wrap="none"/>
          <a:lstStyle/>
          <a:p>
            <a:endParaRPr lang="zh-CN" altLang="en-US"/>
          </a:p>
        </p:txBody>
      </p:sp>
      <p:sp>
        <p:nvSpPr>
          <p:cNvPr id="37903" name="Line 15"/>
          <p:cNvSpPr>
            <a:spLocks noChangeShapeType="1"/>
          </p:cNvSpPr>
          <p:nvPr/>
        </p:nvSpPr>
        <p:spPr bwMode="auto">
          <a:xfrm>
            <a:off x="7604125" y="3355975"/>
            <a:ext cx="0" cy="1368425"/>
          </a:xfrm>
          <a:prstGeom prst="line">
            <a:avLst/>
          </a:prstGeom>
          <a:noFill/>
          <a:ln w="28575">
            <a:solidFill>
              <a:srgbClr val="FF33CC"/>
            </a:solidFill>
            <a:prstDash val="dash"/>
            <a:round/>
            <a:headEnd/>
            <a:tailEnd/>
          </a:ln>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0" presetClass="entr" presetSubtype="0" fill="hold" grpId="0" nodeType="clickEffect">
                                  <p:stCondLst>
                                    <p:cond delay="0"/>
                                  </p:stCondLst>
                                  <p:childTnLst>
                                    <p:set>
                                      <p:cBhvr>
                                        <p:cTn id="18" dur="1" fill="hold">
                                          <p:stCondLst>
                                            <p:cond delay="0"/>
                                          </p:stCondLst>
                                        </p:cTn>
                                        <p:tgtEl>
                                          <p:spTgt spid="37901"/>
                                        </p:tgtEl>
                                        <p:attrNameLst>
                                          <p:attrName>style.visibility</p:attrName>
                                        </p:attrNameLst>
                                      </p:cBhvr>
                                      <p:to>
                                        <p:strVal val="visible"/>
                                      </p:to>
                                    </p:set>
                                    <p:animEffect transition="in" filter="wedge">
                                      <p:cBhvr>
                                        <p:cTn id="19" dur="1000"/>
                                        <p:tgtEl>
                                          <p:spTgt spid="37901"/>
                                        </p:tgtEl>
                                      </p:cBhvr>
                                    </p:animEffect>
                                  </p:childTnLst>
                                </p:cTn>
                              </p:par>
                            </p:childTnLst>
                          </p:cTn>
                        </p:par>
                        <p:par>
                          <p:cTn id="20" fill="hold" nodeType="afterGroup">
                            <p:stCondLst>
                              <p:cond delay="1000"/>
                            </p:stCondLst>
                            <p:childTnLst>
                              <p:par>
                                <p:cTn id="21" presetID="5" presetClass="entr" presetSubtype="10" fill="hold" nodeType="afterEffect">
                                  <p:stCondLst>
                                    <p:cond delay="0"/>
                                  </p:stCondLst>
                                  <p:childTnLst>
                                    <p:set>
                                      <p:cBhvr>
                                        <p:cTn id="22" dur="1" fill="hold">
                                          <p:stCondLst>
                                            <p:cond delay="0"/>
                                          </p:stCondLst>
                                        </p:cTn>
                                        <p:tgtEl>
                                          <p:spTgt spid="37897"/>
                                        </p:tgtEl>
                                        <p:attrNameLst>
                                          <p:attrName>style.visibility</p:attrName>
                                        </p:attrNameLst>
                                      </p:cBhvr>
                                      <p:to>
                                        <p:strVal val="visible"/>
                                      </p:to>
                                    </p:set>
                                    <p:animEffect transition="in" filter="checkerboard(across)">
                                      <p:cBhvr>
                                        <p:cTn id="23" dur="500"/>
                                        <p:tgtEl>
                                          <p:spTgt spid="37897"/>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37896"/>
                                        </p:tgtEl>
                                        <p:attrNameLst>
                                          <p:attrName>style.visibility</p:attrName>
                                        </p:attrNameLst>
                                      </p:cBhvr>
                                      <p:to>
                                        <p:strVal val="visible"/>
                                      </p:to>
                                    </p:set>
                                    <p:animEffect transition="in" filter="checkerboard(across)">
                                      <p:cBhvr>
                                        <p:cTn id="26" dur="500"/>
                                        <p:tgtEl>
                                          <p:spTgt spid="3789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789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789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ntr" presetSubtype="10" fill="hold" nodeType="clickEffect">
                                  <p:stCondLst>
                                    <p:cond delay="0"/>
                                  </p:stCondLst>
                                  <p:childTnLst>
                                    <p:set>
                                      <p:cBhvr>
                                        <p:cTn id="42" dur="1" fill="hold">
                                          <p:stCondLst>
                                            <p:cond delay="0"/>
                                          </p:stCondLst>
                                        </p:cTn>
                                        <p:tgtEl>
                                          <p:spTgt spid="37900"/>
                                        </p:tgtEl>
                                        <p:attrNameLst>
                                          <p:attrName>style.visibility</p:attrName>
                                        </p:attrNameLst>
                                      </p:cBhvr>
                                      <p:to>
                                        <p:strVal val="visible"/>
                                      </p:to>
                                    </p:set>
                                    <p:animEffect transition="in" filter="checkerboard(across)">
                                      <p:cBhvr>
                                        <p:cTn id="43" dur="500"/>
                                        <p:tgtEl>
                                          <p:spTgt spid="3790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7902"/>
                                        </p:tgtEl>
                                        <p:attrNameLst>
                                          <p:attrName>style.visibility</p:attrName>
                                        </p:attrNameLst>
                                      </p:cBhvr>
                                      <p:to>
                                        <p:strVal val="visible"/>
                                      </p:to>
                                    </p:set>
                                    <p:animEffect transition="in" filter="wipe(left)">
                                      <p:cBhvr>
                                        <p:cTn id="46" dur="500"/>
                                        <p:tgtEl>
                                          <p:spTgt spid="37902"/>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7903"/>
                                        </p:tgtEl>
                                        <p:attrNameLst>
                                          <p:attrName>style.visibility</p:attrName>
                                        </p:attrNameLst>
                                      </p:cBhvr>
                                      <p:to>
                                        <p:strVal val="visible"/>
                                      </p:to>
                                    </p:set>
                                    <p:animEffect transition="in" filter="wipe(up)">
                                      <p:cBhvr>
                                        <p:cTn id="49" dur="500"/>
                                        <p:tgtEl>
                                          <p:spTgt spid="3790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2" presetClass="entr" presetSubtype="4" fill="hold" nodeType="clickEffect">
                                  <p:stCondLst>
                                    <p:cond delay="0"/>
                                  </p:stCondLst>
                                  <p:childTnLst>
                                    <p:set>
                                      <p:cBhvr>
                                        <p:cTn id="53" dur="1" fill="hold">
                                          <p:stCondLst>
                                            <p:cond delay="0"/>
                                          </p:stCondLst>
                                        </p:cTn>
                                        <p:tgtEl>
                                          <p:spTgt spid="37899"/>
                                        </p:tgtEl>
                                        <p:attrNameLst>
                                          <p:attrName>style.visibility</p:attrName>
                                        </p:attrNameLst>
                                      </p:cBhvr>
                                      <p:to>
                                        <p:strVal val="visible"/>
                                      </p:to>
                                    </p:set>
                                    <p:animEffect transition="in" filter="slide(fromBottom)">
                                      <p:cBhvr>
                                        <p:cTn id="54" dur="500"/>
                                        <p:tgtEl>
                                          <p:spTgt spid="3789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p:bldP spid="37901" grpId="0" animBg="1"/>
      <p:bldP spid="37902" grpId="0" animBg="1"/>
      <p:bldP spid="37903"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3735" name="Rectangle 2"/>
          <p:cNvSpPr>
            <a:spLocks noGrp="1" noChangeArrowheads="1"/>
          </p:cNvSpPr>
          <p:nvPr>
            <p:ph type="title"/>
          </p:nvPr>
        </p:nvSpPr>
        <p:spPr/>
        <p:txBody>
          <a:bodyPr/>
          <a:lstStyle/>
          <a:p>
            <a:pPr eaLnBrk="1" hangingPunct="1"/>
            <a:r>
              <a:rPr lang="zh-CN" altLang="en-US" smtClean="0">
                <a:solidFill>
                  <a:srgbClr val="0000FF"/>
                </a:solidFill>
                <a:ea typeface="楷体_GB2312"/>
              </a:rPr>
              <a:t>二、行列式按行（列）展开法则</a:t>
            </a:r>
          </a:p>
        </p:txBody>
      </p:sp>
      <p:sp>
        <p:nvSpPr>
          <p:cNvPr id="38915" name="Text Box 3"/>
          <p:cNvSpPr txBox="1">
            <a:spLocks noChangeArrowheads="1"/>
          </p:cNvSpPr>
          <p:nvPr/>
        </p:nvSpPr>
        <p:spPr bwMode="auto">
          <a:xfrm>
            <a:off x="914400" y="1316038"/>
            <a:ext cx="7620000" cy="968375"/>
          </a:xfrm>
          <a:prstGeom prst="rect">
            <a:avLst/>
          </a:prstGeom>
          <a:noFill/>
          <a:ln w="9525">
            <a:noFill/>
            <a:miter lim="800000"/>
            <a:headEnd/>
            <a:tailEnd/>
          </a:ln>
        </p:spPr>
        <p:txBody>
          <a:bodyPr>
            <a:spAutoFit/>
          </a:bodyPr>
          <a:lstStyle/>
          <a:p>
            <a:pPr>
              <a:lnSpc>
                <a:spcPct val="120000"/>
              </a:lnSpc>
            </a:pPr>
            <a:r>
              <a:rPr kumimoji="1" lang="zh-CN" altLang="en-US" sz="2400" b="1">
                <a:solidFill>
                  <a:srgbClr val="0000FF"/>
                </a:solidFill>
                <a:latin typeface="Times New Roman" pitchFamily="18" charset="0"/>
                <a:ea typeface="楷体_GB2312"/>
                <a:cs typeface="楷体_GB2312"/>
              </a:rPr>
              <a:t>定理</a:t>
            </a:r>
            <a:r>
              <a:rPr kumimoji="1" lang="en-US" altLang="zh-CN" sz="2400" b="1">
                <a:solidFill>
                  <a:srgbClr val="0000FF"/>
                </a:solidFill>
                <a:latin typeface="Times New Roman" pitchFamily="18" charset="0"/>
                <a:ea typeface="楷体_GB2312"/>
                <a:cs typeface="楷体_GB2312"/>
              </a:rPr>
              <a:t>3</a:t>
            </a:r>
            <a:r>
              <a:rPr kumimoji="1" lang="en-US" altLang="zh-CN" sz="2400" b="1">
                <a:solidFill>
                  <a:srgbClr val="0000FF"/>
                </a:solidFill>
                <a:latin typeface="楷体_GB2312"/>
                <a:ea typeface="楷体_GB2312"/>
                <a:cs typeface="楷体_GB2312"/>
              </a:rPr>
              <a:t>  </a:t>
            </a:r>
            <a:r>
              <a:rPr kumimoji="1" lang="zh-CN" altLang="en-US" sz="2400" b="1">
                <a:solidFill>
                  <a:srgbClr val="000000"/>
                </a:solidFill>
                <a:latin typeface="Times New Roman" pitchFamily="18" charset="0"/>
                <a:ea typeface="楷体_GB2312"/>
                <a:cs typeface="楷体_GB2312"/>
              </a:rPr>
              <a:t>行列式等于它的任一行（列）的各元素与其对应的代数余子式乘积之和，即</a:t>
            </a:r>
          </a:p>
        </p:txBody>
      </p:sp>
      <p:graphicFrame>
        <p:nvGraphicFramePr>
          <p:cNvPr id="38916" name="Object 5"/>
          <p:cNvGraphicFramePr>
            <a:graphicFrameLocks noChangeAspect="1"/>
          </p:cNvGraphicFramePr>
          <p:nvPr/>
        </p:nvGraphicFramePr>
        <p:xfrm>
          <a:off x="1166813" y="2339975"/>
          <a:ext cx="6254750" cy="557213"/>
        </p:xfrm>
        <a:graphic>
          <a:graphicData uri="http://schemas.openxmlformats.org/presentationml/2006/ole">
            <mc:AlternateContent xmlns:mc="http://schemas.openxmlformats.org/markup-compatibility/2006">
              <mc:Choice xmlns:v="urn:schemas-microsoft-com:vml" Requires="v">
                <p:oleObj spid="_x0000_s73749" name="Equation" r:id="rId3" imgW="2270743" imgH="198023" progId="">
                  <p:embed/>
                </p:oleObj>
              </mc:Choice>
              <mc:Fallback>
                <p:oleObj name="Equation" r:id="rId3" imgW="2270743" imgH="198023"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813" y="2339975"/>
                        <a:ext cx="6254750"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500"/>
                                        <p:tgtEl>
                                          <p:spTgt spid="389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wipe(left)">
                                      <p:cBhvr>
                                        <p:cTn id="12"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39938" name="Object 23"/>
          <p:cNvGraphicFramePr>
            <a:graphicFrameLocks noChangeAspect="1"/>
          </p:cNvGraphicFramePr>
          <p:nvPr/>
        </p:nvGraphicFramePr>
        <p:xfrm>
          <a:off x="179388" y="423863"/>
          <a:ext cx="7091362" cy="1563687"/>
        </p:xfrm>
        <a:graphic>
          <a:graphicData uri="http://schemas.openxmlformats.org/presentationml/2006/ole">
            <mc:AlternateContent xmlns:mc="http://schemas.openxmlformats.org/markup-compatibility/2006">
              <mc:Choice xmlns:v="urn:schemas-microsoft-com:vml" Requires="v">
                <p:oleObj spid="_x0000_s74887" name="Equation" r:id="rId3" imgW="3225800" imgH="711200" progId="">
                  <p:embed/>
                </p:oleObj>
              </mc:Choice>
              <mc:Fallback>
                <p:oleObj name="Equation" r:id="rId3" imgW="3225800" imgH="711200"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23863"/>
                        <a:ext cx="7091362"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39" name="Object 24"/>
          <p:cNvGraphicFramePr>
            <a:graphicFrameLocks noChangeAspect="1"/>
          </p:cNvGraphicFramePr>
          <p:nvPr/>
        </p:nvGraphicFramePr>
        <p:xfrm>
          <a:off x="2187575" y="2189163"/>
          <a:ext cx="6786563" cy="1563687"/>
        </p:xfrm>
        <a:graphic>
          <a:graphicData uri="http://schemas.openxmlformats.org/presentationml/2006/ole">
            <mc:AlternateContent xmlns:mc="http://schemas.openxmlformats.org/markup-compatibility/2006">
              <mc:Choice xmlns:v="urn:schemas-microsoft-com:vml" Requires="v">
                <p:oleObj spid="_x0000_s74888" name="Equation" r:id="rId5" imgW="3086100" imgH="711200" progId="">
                  <p:embed/>
                </p:oleObj>
              </mc:Choice>
              <mc:Fallback>
                <p:oleObj name="Equation" r:id="rId5" imgW="3086100" imgH="711200" progId="">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7575" y="2189163"/>
                        <a:ext cx="6786563" cy="156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0" name="Object 25"/>
          <p:cNvGraphicFramePr>
            <a:graphicFrameLocks noChangeAspect="1"/>
          </p:cNvGraphicFramePr>
          <p:nvPr/>
        </p:nvGraphicFramePr>
        <p:xfrm>
          <a:off x="2197100" y="4213225"/>
          <a:ext cx="1144588" cy="503238"/>
        </p:xfrm>
        <a:graphic>
          <a:graphicData uri="http://schemas.openxmlformats.org/presentationml/2006/ole">
            <mc:AlternateContent xmlns:mc="http://schemas.openxmlformats.org/markup-compatibility/2006">
              <mc:Choice xmlns:v="urn:schemas-microsoft-com:vml" Requires="v">
                <p:oleObj spid="_x0000_s74889" name="Equation" r:id="rId7" imgW="520700" imgH="228600" progId="">
                  <p:embed/>
                </p:oleObj>
              </mc:Choice>
              <mc:Fallback>
                <p:oleObj name="Equation" r:id="rId7" imgW="520700" imgH="228600" progId="">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7100" y="4213225"/>
                        <a:ext cx="114458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1" name="Object 26"/>
          <p:cNvGraphicFramePr>
            <a:graphicFrameLocks noChangeAspect="1"/>
          </p:cNvGraphicFramePr>
          <p:nvPr/>
        </p:nvGraphicFramePr>
        <p:xfrm>
          <a:off x="3354388" y="4213225"/>
          <a:ext cx="1089025" cy="503238"/>
        </p:xfrm>
        <a:graphic>
          <a:graphicData uri="http://schemas.openxmlformats.org/presentationml/2006/ole">
            <mc:AlternateContent xmlns:mc="http://schemas.openxmlformats.org/markup-compatibility/2006">
              <mc:Choice xmlns:v="urn:schemas-microsoft-com:vml" Requires="v">
                <p:oleObj spid="_x0000_s74890" name="Equation" r:id="rId9" imgW="495085" imgH="228501" progId="">
                  <p:embed/>
                </p:oleObj>
              </mc:Choice>
              <mc:Fallback>
                <p:oleObj name="Equation" r:id="rId9" imgW="495085" imgH="228501" progId="">
                  <p:embed/>
                  <p:pic>
                    <p:nvPicPr>
                      <p:cNvPr id="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4388" y="4213225"/>
                        <a:ext cx="1089025"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2" name="Object 27"/>
          <p:cNvGraphicFramePr>
            <a:graphicFrameLocks noChangeAspect="1"/>
          </p:cNvGraphicFramePr>
          <p:nvPr/>
        </p:nvGraphicFramePr>
        <p:xfrm>
          <a:off x="4449763" y="4213225"/>
          <a:ext cx="1090612" cy="503238"/>
        </p:xfrm>
        <a:graphic>
          <a:graphicData uri="http://schemas.openxmlformats.org/presentationml/2006/ole">
            <mc:AlternateContent xmlns:mc="http://schemas.openxmlformats.org/markup-compatibility/2006">
              <mc:Choice xmlns:v="urn:schemas-microsoft-com:vml" Requires="v">
                <p:oleObj spid="_x0000_s74891" name="Equation" r:id="rId11" imgW="495085" imgH="228501" progId="">
                  <p:embed/>
                </p:oleObj>
              </mc:Choice>
              <mc:Fallback>
                <p:oleObj name="Equation" r:id="rId11" imgW="495085" imgH="228501" progId="">
                  <p:embed/>
                  <p:pic>
                    <p:nvPicPr>
                      <p:cNvPr id="0"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9763" y="4213225"/>
                        <a:ext cx="1090612"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3" name="Object 28"/>
          <p:cNvGraphicFramePr>
            <a:graphicFrameLocks noChangeAspect="1"/>
          </p:cNvGraphicFramePr>
          <p:nvPr/>
        </p:nvGraphicFramePr>
        <p:xfrm>
          <a:off x="2155825" y="5086350"/>
          <a:ext cx="3470275" cy="503238"/>
        </p:xfrm>
        <a:graphic>
          <a:graphicData uri="http://schemas.openxmlformats.org/presentationml/2006/ole">
            <mc:AlternateContent xmlns:mc="http://schemas.openxmlformats.org/markup-compatibility/2006">
              <mc:Choice xmlns:v="urn:schemas-microsoft-com:vml" Requires="v">
                <p:oleObj spid="_x0000_s74892" name="Equation" r:id="rId13" imgW="1249718" imgH="175349" progId="">
                  <p:embed/>
                </p:oleObj>
              </mc:Choice>
              <mc:Fallback>
                <p:oleObj name="Equation" r:id="rId13" imgW="1249718" imgH="175349" progId="">
                  <p:embed/>
                  <p:pic>
                    <p:nvPicPr>
                      <p:cNvPr id="0"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5825" y="5086350"/>
                        <a:ext cx="34702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4" name="Object 29"/>
          <p:cNvGraphicFramePr>
            <a:graphicFrameLocks noChangeAspect="1"/>
          </p:cNvGraphicFramePr>
          <p:nvPr/>
        </p:nvGraphicFramePr>
        <p:xfrm>
          <a:off x="2155825" y="5949950"/>
          <a:ext cx="3470275" cy="503238"/>
        </p:xfrm>
        <a:graphic>
          <a:graphicData uri="http://schemas.openxmlformats.org/presentationml/2006/ole">
            <mc:AlternateContent xmlns:mc="http://schemas.openxmlformats.org/markup-compatibility/2006">
              <mc:Choice xmlns:v="urn:schemas-microsoft-com:vml" Requires="v">
                <p:oleObj spid="_x0000_s74893" name="Equation" r:id="rId15" imgW="1249718" imgH="175349" progId="">
                  <p:embed/>
                </p:oleObj>
              </mc:Choice>
              <mc:Fallback>
                <p:oleObj name="Equation" r:id="rId15" imgW="1249718" imgH="175349" progId="">
                  <p:embed/>
                  <p:pic>
                    <p:nvPicPr>
                      <p:cNvPr id="0"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55825" y="5949950"/>
                        <a:ext cx="34702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5" name="Rectangle 9"/>
          <p:cNvSpPr>
            <a:spLocks noChangeArrowheads="1"/>
          </p:cNvSpPr>
          <p:nvPr/>
        </p:nvSpPr>
        <p:spPr bwMode="auto">
          <a:xfrm>
            <a:off x="755650" y="5086350"/>
            <a:ext cx="1403350" cy="457200"/>
          </a:xfrm>
          <a:prstGeom prst="rect">
            <a:avLst/>
          </a:prstGeom>
          <a:noFill/>
          <a:ln w="9525">
            <a:noFill/>
            <a:miter lim="800000"/>
            <a:headEnd/>
            <a:tailEnd/>
          </a:ln>
        </p:spPr>
        <p:txBody>
          <a:bodyPr wrap="none">
            <a:spAutoFit/>
          </a:bodyPr>
          <a:lstStyle/>
          <a:p>
            <a:r>
              <a:rPr kumimoji="1" lang="zh-CN" altLang="en-US" sz="2400" b="1">
                <a:solidFill>
                  <a:srgbClr val="000000"/>
                </a:solidFill>
                <a:latin typeface="Times New Roman" pitchFamily="18" charset="0"/>
                <a:ea typeface="楷体_GB2312"/>
                <a:cs typeface="楷体_GB2312"/>
              </a:rPr>
              <a:t>同理可得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wipe(left)">
                                      <p:cBhvr>
                                        <p:cTn id="7" dur="500"/>
                                        <p:tgtEl>
                                          <p:spTgt spid="39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wipe(left)">
                                      <p:cBhvr>
                                        <p:cTn id="12" dur="500"/>
                                        <p:tgtEl>
                                          <p:spTgt spid="399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9940"/>
                                        </p:tgtEl>
                                        <p:attrNameLst>
                                          <p:attrName>style.visibility</p:attrName>
                                        </p:attrNameLst>
                                      </p:cBhvr>
                                      <p:to>
                                        <p:strVal val="visible"/>
                                      </p:to>
                                    </p:set>
                                    <p:animEffect transition="in" filter="wipe(left)">
                                      <p:cBhvr>
                                        <p:cTn id="17" dur="500"/>
                                        <p:tgtEl>
                                          <p:spTgt spid="399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9941"/>
                                        </p:tgtEl>
                                        <p:attrNameLst>
                                          <p:attrName>style.visibility</p:attrName>
                                        </p:attrNameLst>
                                      </p:cBhvr>
                                      <p:to>
                                        <p:strVal val="visible"/>
                                      </p:to>
                                    </p:set>
                                    <p:animEffect transition="in" filter="wipe(left)">
                                      <p:cBhvr>
                                        <p:cTn id="22" dur="500"/>
                                        <p:tgtEl>
                                          <p:spTgt spid="399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9942"/>
                                        </p:tgtEl>
                                        <p:attrNameLst>
                                          <p:attrName>style.visibility</p:attrName>
                                        </p:attrNameLst>
                                      </p:cBhvr>
                                      <p:to>
                                        <p:strVal val="visible"/>
                                      </p:to>
                                    </p:set>
                                    <p:animEffect transition="in" filter="wipe(left)">
                                      <p:cBhvr>
                                        <p:cTn id="27" dur="500"/>
                                        <p:tgtEl>
                                          <p:spTgt spid="399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45"/>
                                        </p:tgtEl>
                                        <p:attrNameLst>
                                          <p:attrName>style.visibility</p:attrName>
                                        </p:attrNameLst>
                                      </p:cBhvr>
                                      <p:to>
                                        <p:strVal val="visible"/>
                                      </p:to>
                                    </p:set>
                                    <p:animEffect transition="in" filter="wipe(left)">
                                      <p:cBhvr>
                                        <p:cTn id="32" dur="500"/>
                                        <p:tgtEl>
                                          <p:spTgt spid="3994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9943"/>
                                        </p:tgtEl>
                                        <p:attrNameLst>
                                          <p:attrName>style.visibility</p:attrName>
                                        </p:attrNameLst>
                                      </p:cBhvr>
                                      <p:to>
                                        <p:strVal val="visible"/>
                                      </p:to>
                                    </p:set>
                                    <p:animEffect transition="in" filter="wipe(left)">
                                      <p:cBhvr>
                                        <p:cTn id="37" dur="500"/>
                                        <p:tgtEl>
                                          <p:spTgt spid="3994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9944"/>
                                        </p:tgtEl>
                                        <p:attrNameLst>
                                          <p:attrName>style.visibility</p:attrName>
                                        </p:attrNameLst>
                                      </p:cBhvr>
                                      <p:to>
                                        <p:strVal val="visible"/>
                                      </p:to>
                                    </p:set>
                                    <p:animEffect transition="in" filter="wipe(left)">
                                      <p:cBhvr>
                                        <p:cTn id="42" dur="500"/>
                                        <p:tgtEl>
                                          <p:spTgt spid="39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5819" name="Text Box 2"/>
          <p:cNvSpPr txBox="1">
            <a:spLocks noChangeArrowheads="1"/>
          </p:cNvSpPr>
          <p:nvPr/>
        </p:nvSpPr>
        <p:spPr bwMode="auto">
          <a:xfrm>
            <a:off x="914400" y="476250"/>
            <a:ext cx="2809875" cy="519113"/>
          </a:xfrm>
          <a:prstGeom prst="rect">
            <a:avLst/>
          </a:prstGeom>
          <a:noFill/>
          <a:ln w="9525">
            <a:noFill/>
            <a:miter lim="800000"/>
            <a:headEnd/>
            <a:tailEnd/>
          </a:ln>
        </p:spPr>
        <p:txBody>
          <a:bodyPr wrap="none">
            <a:spAutoFit/>
          </a:bodyPr>
          <a:lstStyle/>
          <a:p>
            <a:pPr>
              <a:spcBef>
                <a:spcPct val="50000"/>
              </a:spcBef>
            </a:pPr>
            <a:r>
              <a:rPr kumimoji="1" lang="zh-CN" altLang="en-US" sz="2800" b="1">
                <a:solidFill>
                  <a:srgbClr val="0000FF"/>
                </a:solidFill>
                <a:latin typeface="Times New Roman" pitchFamily="18" charset="0"/>
                <a:ea typeface="楷体_GB2312"/>
                <a:cs typeface="楷体_GB2312"/>
              </a:rPr>
              <a:t>例</a:t>
            </a:r>
            <a:r>
              <a:rPr kumimoji="1" lang="zh-CN" altLang="en-US" sz="2800" b="1">
                <a:solidFill>
                  <a:srgbClr val="000000"/>
                </a:solidFill>
                <a:latin typeface="Times New Roman" pitchFamily="18" charset="0"/>
                <a:ea typeface="楷体_GB2312"/>
                <a:cs typeface="楷体_GB2312"/>
              </a:rPr>
              <a:t>（</a:t>
            </a:r>
            <a:r>
              <a:rPr kumimoji="1" lang="en-US" altLang="zh-CN" sz="2800" b="1">
                <a:solidFill>
                  <a:srgbClr val="000000"/>
                </a:solidFill>
                <a:latin typeface="Times New Roman" pitchFamily="18" charset="0"/>
                <a:ea typeface="楷体_GB2312"/>
                <a:cs typeface="楷体_GB2312"/>
              </a:rPr>
              <a:t>P.12</a:t>
            </a:r>
            <a:r>
              <a:rPr kumimoji="1" lang="zh-CN" altLang="en-US" sz="2800" b="1">
                <a:solidFill>
                  <a:srgbClr val="000000"/>
                </a:solidFill>
                <a:latin typeface="Times New Roman" pitchFamily="18" charset="0"/>
                <a:ea typeface="楷体_GB2312"/>
                <a:cs typeface="楷体_GB2312"/>
              </a:rPr>
              <a:t>例</a:t>
            </a:r>
            <a:r>
              <a:rPr kumimoji="1" lang="en-US" altLang="zh-CN" sz="2800" b="1">
                <a:solidFill>
                  <a:srgbClr val="000000"/>
                </a:solidFill>
                <a:latin typeface="Times New Roman" pitchFamily="18" charset="0"/>
                <a:ea typeface="楷体_GB2312"/>
                <a:cs typeface="楷体_GB2312"/>
              </a:rPr>
              <a:t>7</a:t>
            </a:r>
            <a:r>
              <a:rPr kumimoji="1" lang="zh-CN" altLang="en-US" sz="2800" b="1">
                <a:solidFill>
                  <a:srgbClr val="000000"/>
                </a:solidFill>
                <a:latin typeface="Times New Roman" pitchFamily="18" charset="0"/>
                <a:ea typeface="楷体_GB2312"/>
                <a:cs typeface="楷体_GB2312"/>
              </a:rPr>
              <a:t>续）</a:t>
            </a:r>
          </a:p>
        </p:txBody>
      </p:sp>
      <p:graphicFrame>
        <p:nvGraphicFramePr>
          <p:cNvPr id="75808" name="Object 32"/>
          <p:cNvGraphicFramePr>
            <a:graphicFrameLocks noChangeAspect="1"/>
          </p:cNvGraphicFramePr>
          <p:nvPr/>
        </p:nvGraphicFramePr>
        <p:xfrm>
          <a:off x="323850" y="1020763"/>
          <a:ext cx="3621088" cy="2317750"/>
        </p:xfrm>
        <a:graphic>
          <a:graphicData uri="http://schemas.openxmlformats.org/presentationml/2006/ole">
            <mc:AlternateContent xmlns:mc="http://schemas.openxmlformats.org/markup-compatibility/2006">
              <mc:Choice xmlns:v="urn:schemas-microsoft-com:vml" Requires="v">
                <p:oleObj spid="_x0000_s75968" name="Equation" r:id="rId3" imgW="1447800" imgH="927100" progId="">
                  <p:embed/>
                </p:oleObj>
              </mc:Choice>
              <mc:Fallback>
                <p:oleObj name="Equation" r:id="rId3" imgW="1447800" imgH="927100" progId="">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020763"/>
                        <a:ext cx="3621088" cy="231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4" name="Object 33"/>
          <p:cNvGraphicFramePr>
            <a:graphicFrameLocks noChangeAspect="1"/>
          </p:cNvGraphicFramePr>
          <p:nvPr/>
        </p:nvGraphicFramePr>
        <p:xfrm>
          <a:off x="5651500" y="1020763"/>
          <a:ext cx="3081338" cy="2319337"/>
        </p:xfrm>
        <a:graphic>
          <a:graphicData uri="http://schemas.openxmlformats.org/presentationml/2006/ole">
            <mc:AlternateContent xmlns:mc="http://schemas.openxmlformats.org/markup-compatibility/2006">
              <mc:Choice xmlns:v="urn:schemas-microsoft-com:vml" Requires="v">
                <p:oleObj spid="_x0000_s75969" name="Equation" r:id="rId5" imgW="1231900" imgH="927100" progId="">
                  <p:embed/>
                </p:oleObj>
              </mc:Choice>
              <mc:Fallback>
                <p:oleObj name="Equation" r:id="rId5" imgW="1231900" imgH="927100" progId="">
                  <p:embed/>
                  <p:pic>
                    <p:nvPicPr>
                      <p:cNvPr id="0"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1020763"/>
                        <a:ext cx="3081338" cy="2319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4056063" y="1741488"/>
            <a:ext cx="1524000" cy="965200"/>
            <a:chOff x="1104" y="2784"/>
            <a:chExt cx="960" cy="608"/>
          </a:xfrm>
        </p:grpSpPr>
        <p:grpSp>
          <p:nvGrpSpPr>
            <p:cNvPr id="75829" name="Group 6"/>
            <p:cNvGrpSpPr>
              <a:grpSpLocks/>
            </p:cNvGrpSpPr>
            <p:nvPr/>
          </p:nvGrpSpPr>
          <p:grpSpPr bwMode="auto">
            <a:xfrm>
              <a:off x="1149" y="3051"/>
              <a:ext cx="862" cy="89"/>
              <a:chOff x="3696" y="2688"/>
              <a:chExt cx="1008" cy="96"/>
            </a:xfrm>
          </p:grpSpPr>
          <p:sp>
            <p:nvSpPr>
              <p:cNvPr id="75830" name="Line 7"/>
              <p:cNvSpPr>
                <a:spLocks noChangeShapeType="1"/>
              </p:cNvSpPr>
              <p:nvPr/>
            </p:nvSpPr>
            <p:spPr bwMode="auto">
              <a:xfrm>
                <a:off x="3696" y="2688"/>
                <a:ext cx="1008" cy="0"/>
              </a:xfrm>
              <a:prstGeom prst="line">
                <a:avLst/>
              </a:prstGeom>
              <a:noFill/>
              <a:ln w="9525">
                <a:solidFill>
                  <a:schemeClr val="tx1"/>
                </a:solidFill>
                <a:round/>
                <a:headEnd/>
                <a:tailEnd/>
              </a:ln>
            </p:spPr>
            <p:txBody>
              <a:bodyPr wrap="none"/>
              <a:lstStyle/>
              <a:p>
                <a:endParaRPr lang="zh-CN" altLang="en-US"/>
              </a:p>
            </p:txBody>
          </p:sp>
          <p:sp>
            <p:nvSpPr>
              <p:cNvPr id="75831" name="Line 8"/>
              <p:cNvSpPr>
                <a:spLocks noChangeShapeType="1"/>
              </p:cNvSpPr>
              <p:nvPr/>
            </p:nvSpPr>
            <p:spPr bwMode="auto">
              <a:xfrm>
                <a:off x="3696" y="2784"/>
                <a:ext cx="1008" cy="0"/>
              </a:xfrm>
              <a:prstGeom prst="line">
                <a:avLst/>
              </a:prstGeom>
              <a:noFill/>
              <a:ln w="9525">
                <a:solidFill>
                  <a:schemeClr val="tx1"/>
                </a:solidFill>
                <a:round/>
                <a:headEnd/>
                <a:tailEnd/>
              </a:ln>
            </p:spPr>
            <p:txBody>
              <a:bodyPr wrap="none"/>
              <a:lstStyle/>
              <a:p>
                <a:endParaRPr lang="zh-CN" altLang="en-US"/>
              </a:p>
            </p:txBody>
          </p:sp>
        </p:grpSp>
        <p:graphicFrame>
          <p:nvGraphicFramePr>
            <p:cNvPr id="75810" name="Object 34"/>
            <p:cNvGraphicFramePr>
              <a:graphicFrameLocks noChangeAspect="1"/>
            </p:cNvGraphicFramePr>
            <p:nvPr/>
          </p:nvGraphicFramePr>
          <p:xfrm>
            <a:off x="1104" y="2784"/>
            <a:ext cx="960" cy="252"/>
          </p:xfrm>
          <a:graphic>
            <a:graphicData uri="http://schemas.openxmlformats.org/presentationml/2006/ole">
              <mc:AlternateContent xmlns:mc="http://schemas.openxmlformats.org/markup-compatibility/2006">
                <mc:Choice xmlns:v="urn:schemas-microsoft-com:vml" Requires="v">
                  <p:oleObj spid="_x0000_s75970" name="Equation" r:id="rId7" imgW="1612900" imgH="431800" progId="Equation.3">
                    <p:embed/>
                  </p:oleObj>
                </mc:Choice>
                <mc:Fallback>
                  <p:oleObj name="Equation" r:id="rId7" imgW="1612900" imgH="431800" progId="Equation.3">
                    <p:embed/>
                    <p:pic>
                      <p:nvPicPr>
                        <p:cNvPr id="0" name="Picture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 y="2784"/>
                          <a:ext cx="960" cy="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11" name="Object 35"/>
            <p:cNvGraphicFramePr>
              <a:graphicFrameLocks noChangeAspect="1"/>
            </p:cNvGraphicFramePr>
            <p:nvPr/>
          </p:nvGraphicFramePr>
          <p:xfrm>
            <a:off x="1285" y="3140"/>
            <a:ext cx="560" cy="252"/>
          </p:xfrm>
          <a:graphic>
            <a:graphicData uri="http://schemas.openxmlformats.org/presentationml/2006/ole">
              <mc:AlternateContent xmlns:mc="http://schemas.openxmlformats.org/markup-compatibility/2006">
                <mc:Choice xmlns:v="urn:schemas-microsoft-com:vml" Requires="v">
                  <p:oleObj spid="_x0000_s75971" name="Equation" r:id="rId9" imgW="939392" imgH="431613" progId="Equation.3">
                    <p:embed/>
                  </p:oleObj>
                </mc:Choice>
                <mc:Fallback>
                  <p:oleObj name="Equation" r:id="rId9" imgW="939392" imgH="431613" progId="Equation.3">
                    <p:embed/>
                    <p:pic>
                      <p:nvPicPr>
                        <p:cNvPr id="0"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5" y="3140"/>
                          <a:ext cx="560" cy="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0971" name="Line 11"/>
          <p:cNvSpPr>
            <a:spLocks noChangeShapeType="1"/>
          </p:cNvSpPr>
          <p:nvPr/>
        </p:nvSpPr>
        <p:spPr bwMode="auto">
          <a:xfrm>
            <a:off x="5756275" y="2465388"/>
            <a:ext cx="2847975" cy="0"/>
          </a:xfrm>
          <a:prstGeom prst="line">
            <a:avLst/>
          </a:prstGeom>
          <a:noFill/>
          <a:ln w="38100" cap="rnd">
            <a:solidFill>
              <a:srgbClr val="FF33CC"/>
            </a:solidFill>
            <a:prstDash val="sysDot"/>
            <a:round/>
            <a:headEnd/>
            <a:tailEnd/>
          </a:ln>
        </p:spPr>
        <p:txBody>
          <a:bodyPr wrap="none"/>
          <a:lstStyle/>
          <a:p>
            <a:endParaRPr lang="zh-CN" altLang="en-US"/>
          </a:p>
        </p:txBody>
      </p:sp>
      <p:sp>
        <p:nvSpPr>
          <p:cNvPr id="40972" name="Line 12"/>
          <p:cNvSpPr>
            <a:spLocks noChangeShapeType="1"/>
          </p:cNvSpPr>
          <p:nvPr/>
        </p:nvSpPr>
        <p:spPr bwMode="auto">
          <a:xfrm>
            <a:off x="7740650" y="1093788"/>
            <a:ext cx="0" cy="2209800"/>
          </a:xfrm>
          <a:prstGeom prst="line">
            <a:avLst/>
          </a:prstGeom>
          <a:noFill/>
          <a:ln w="38100" cap="rnd">
            <a:solidFill>
              <a:srgbClr val="FF33CC"/>
            </a:solidFill>
            <a:prstDash val="sysDot"/>
            <a:round/>
            <a:headEnd/>
            <a:tailEnd/>
          </a:ln>
        </p:spPr>
        <p:txBody>
          <a:bodyPr wrap="none"/>
          <a:lstStyle/>
          <a:p>
            <a:endParaRPr lang="zh-CN" altLang="en-US"/>
          </a:p>
        </p:txBody>
      </p:sp>
      <p:graphicFrame>
        <p:nvGraphicFramePr>
          <p:cNvPr id="40973" name="Object 36"/>
          <p:cNvGraphicFramePr>
            <a:graphicFrameLocks noChangeAspect="1"/>
          </p:cNvGraphicFramePr>
          <p:nvPr/>
        </p:nvGraphicFramePr>
        <p:xfrm>
          <a:off x="684213" y="3467100"/>
          <a:ext cx="3775075" cy="1744663"/>
        </p:xfrm>
        <a:graphic>
          <a:graphicData uri="http://schemas.openxmlformats.org/presentationml/2006/ole">
            <mc:AlternateContent xmlns:mc="http://schemas.openxmlformats.org/markup-compatibility/2006">
              <mc:Choice xmlns:v="urn:schemas-microsoft-com:vml" Requires="v">
                <p:oleObj spid="_x0000_s75972" name="Equation" r:id="rId11" imgW="1511300" imgH="698500" progId="">
                  <p:embed/>
                </p:oleObj>
              </mc:Choice>
              <mc:Fallback>
                <p:oleObj name="Equation" r:id="rId11" imgW="1511300" imgH="698500" progId="">
                  <p:embed/>
                  <p:pic>
                    <p:nvPicPr>
                      <p:cNvPr id="0"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213" y="3467100"/>
                        <a:ext cx="3775075" cy="174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4" name="Object 37"/>
          <p:cNvGraphicFramePr>
            <a:graphicFrameLocks noChangeAspect="1"/>
          </p:cNvGraphicFramePr>
          <p:nvPr/>
        </p:nvGraphicFramePr>
        <p:xfrm>
          <a:off x="6091238" y="3467100"/>
          <a:ext cx="1936750" cy="1746250"/>
        </p:xfrm>
        <a:graphic>
          <a:graphicData uri="http://schemas.openxmlformats.org/presentationml/2006/ole">
            <mc:AlternateContent xmlns:mc="http://schemas.openxmlformats.org/markup-compatibility/2006">
              <mc:Choice xmlns:v="urn:schemas-microsoft-com:vml" Requires="v">
                <p:oleObj spid="_x0000_s75973" name="Equation" r:id="rId13" imgW="774364" imgH="698197" progId="">
                  <p:embed/>
                </p:oleObj>
              </mc:Choice>
              <mc:Fallback>
                <p:oleObj name="Equation" r:id="rId13" imgW="774364" imgH="698197" progId="">
                  <p:embed/>
                  <p:pic>
                    <p:nvPicPr>
                      <p:cNvPr id="0"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1238" y="3467100"/>
                        <a:ext cx="1936750" cy="174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75" name="Line 15"/>
          <p:cNvSpPr>
            <a:spLocks noChangeShapeType="1"/>
          </p:cNvSpPr>
          <p:nvPr/>
        </p:nvSpPr>
        <p:spPr bwMode="auto">
          <a:xfrm>
            <a:off x="6183313" y="3786188"/>
            <a:ext cx="1844675" cy="0"/>
          </a:xfrm>
          <a:prstGeom prst="line">
            <a:avLst/>
          </a:prstGeom>
          <a:noFill/>
          <a:ln w="38100" cap="rnd">
            <a:solidFill>
              <a:srgbClr val="FF33CC"/>
            </a:solidFill>
            <a:prstDash val="sysDot"/>
            <a:round/>
            <a:headEnd/>
            <a:tailEnd/>
          </a:ln>
        </p:spPr>
        <p:txBody>
          <a:bodyPr wrap="none"/>
          <a:lstStyle/>
          <a:p>
            <a:endParaRPr lang="zh-CN" altLang="en-US"/>
          </a:p>
        </p:txBody>
      </p:sp>
      <p:sp>
        <p:nvSpPr>
          <p:cNvPr id="40976" name="Line 16"/>
          <p:cNvSpPr>
            <a:spLocks noChangeShapeType="1"/>
          </p:cNvSpPr>
          <p:nvPr/>
        </p:nvSpPr>
        <p:spPr bwMode="auto">
          <a:xfrm>
            <a:off x="7832725" y="3481388"/>
            <a:ext cx="0" cy="1676400"/>
          </a:xfrm>
          <a:prstGeom prst="line">
            <a:avLst/>
          </a:prstGeom>
          <a:noFill/>
          <a:ln w="38100" cap="rnd">
            <a:solidFill>
              <a:srgbClr val="FF33CC"/>
            </a:solidFill>
            <a:prstDash val="sysDot"/>
            <a:round/>
            <a:headEnd/>
            <a:tailEnd/>
          </a:ln>
        </p:spPr>
        <p:txBody>
          <a:bodyPr wrap="none"/>
          <a:lstStyle/>
          <a:p>
            <a:endParaRPr lang="zh-CN" altLang="en-US"/>
          </a:p>
        </p:txBody>
      </p:sp>
      <p:grpSp>
        <p:nvGrpSpPr>
          <p:cNvPr id="4" name="Group 17"/>
          <p:cNvGrpSpPr>
            <a:grpSpLocks/>
          </p:cNvGrpSpPr>
          <p:nvPr/>
        </p:nvGrpSpPr>
        <p:grpSpPr bwMode="auto">
          <a:xfrm>
            <a:off x="4572000" y="3824288"/>
            <a:ext cx="1368425" cy="668337"/>
            <a:chOff x="2600" y="1324"/>
            <a:chExt cx="862" cy="421"/>
          </a:xfrm>
        </p:grpSpPr>
        <p:grpSp>
          <p:nvGrpSpPr>
            <p:cNvPr id="75826" name="Group 18"/>
            <p:cNvGrpSpPr>
              <a:grpSpLocks/>
            </p:cNvGrpSpPr>
            <p:nvPr/>
          </p:nvGrpSpPr>
          <p:grpSpPr bwMode="auto">
            <a:xfrm>
              <a:off x="2600" y="1656"/>
              <a:ext cx="862" cy="89"/>
              <a:chOff x="3696" y="2688"/>
              <a:chExt cx="1008" cy="96"/>
            </a:xfrm>
          </p:grpSpPr>
          <p:sp>
            <p:nvSpPr>
              <p:cNvPr id="75827" name="Line 19"/>
              <p:cNvSpPr>
                <a:spLocks noChangeShapeType="1"/>
              </p:cNvSpPr>
              <p:nvPr/>
            </p:nvSpPr>
            <p:spPr bwMode="auto">
              <a:xfrm>
                <a:off x="3696" y="2688"/>
                <a:ext cx="1008" cy="0"/>
              </a:xfrm>
              <a:prstGeom prst="line">
                <a:avLst/>
              </a:prstGeom>
              <a:noFill/>
              <a:ln w="9525">
                <a:solidFill>
                  <a:schemeClr val="tx1"/>
                </a:solidFill>
                <a:round/>
                <a:headEnd/>
                <a:tailEnd/>
              </a:ln>
            </p:spPr>
            <p:txBody>
              <a:bodyPr wrap="none"/>
              <a:lstStyle/>
              <a:p>
                <a:endParaRPr lang="zh-CN" altLang="en-US"/>
              </a:p>
            </p:txBody>
          </p:sp>
          <p:sp>
            <p:nvSpPr>
              <p:cNvPr id="75828" name="Line 20"/>
              <p:cNvSpPr>
                <a:spLocks noChangeShapeType="1"/>
              </p:cNvSpPr>
              <p:nvPr/>
            </p:nvSpPr>
            <p:spPr bwMode="auto">
              <a:xfrm>
                <a:off x="3696" y="2784"/>
                <a:ext cx="1008" cy="0"/>
              </a:xfrm>
              <a:prstGeom prst="line">
                <a:avLst/>
              </a:prstGeom>
              <a:noFill/>
              <a:ln w="9525">
                <a:solidFill>
                  <a:schemeClr val="tx1"/>
                </a:solidFill>
                <a:round/>
                <a:headEnd/>
                <a:tailEnd/>
              </a:ln>
            </p:spPr>
            <p:txBody>
              <a:bodyPr wrap="none"/>
              <a:lstStyle/>
              <a:p>
                <a:endParaRPr lang="zh-CN" altLang="en-US"/>
              </a:p>
            </p:txBody>
          </p:sp>
        </p:grpSp>
        <p:graphicFrame>
          <p:nvGraphicFramePr>
            <p:cNvPr id="75814" name="Object 38"/>
            <p:cNvGraphicFramePr>
              <a:graphicFrameLocks noChangeAspect="1"/>
            </p:cNvGraphicFramePr>
            <p:nvPr/>
          </p:nvGraphicFramePr>
          <p:xfrm>
            <a:off x="2744" y="1324"/>
            <a:ext cx="608" cy="361"/>
          </p:xfrm>
          <a:graphic>
            <a:graphicData uri="http://schemas.openxmlformats.org/presentationml/2006/ole">
              <mc:AlternateContent xmlns:mc="http://schemas.openxmlformats.org/markup-compatibility/2006">
                <mc:Choice xmlns:v="urn:schemas-microsoft-com:vml" Requires="v">
                  <p:oleObj spid="_x0000_s75974" name="Equation" r:id="rId15" imgW="381000" imgH="228600" progId="">
                    <p:embed/>
                  </p:oleObj>
                </mc:Choice>
                <mc:Fallback>
                  <p:oleObj name="Equation" r:id="rId15" imgW="381000" imgH="228600" progId="">
                    <p:embed/>
                    <p:pic>
                      <p:nvPicPr>
                        <p:cNvPr id="0" name="Picture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4" y="1324"/>
                          <a:ext cx="608" cy="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0982" name="Object 39"/>
          <p:cNvGraphicFramePr>
            <a:graphicFrameLocks noChangeAspect="1"/>
          </p:cNvGraphicFramePr>
          <p:nvPr/>
        </p:nvGraphicFramePr>
        <p:xfrm>
          <a:off x="684213" y="5349875"/>
          <a:ext cx="2824162" cy="1174750"/>
        </p:xfrm>
        <a:graphic>
          <a:graphicData uri="http://schemas.openxmlformats.org/presentationml/2006/ole">
            <mc:AlternateContent xmlns:mc="http://schemas.openxmlformats.org/markup-compatibility/2006">
              <mc:Choice xmlns:v="urn:schemas-microsoft-com:vml" Requires="v">
                <p:oleObj spid="_x0000_s75975" name="Equation" r:id="rId17" imgW="1129810" imgH="469696" progId="">
                  <p:embed/>
                </p:oleObj>
              </mc:Choice>
              <mc:Fallback>
                <p:oleObj name="Equation" r:id="rId17" imgW="1129810" imgH="469696" progId="">
                  <p:embed/>
                  <p:pic>
                    <p:nvPicPr>
                      <p:cNvPr id="0" name="Picture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4213" y="5349875"/>
                        <a:ext cx="2824162"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83" name="Object 40"/>
          <p:cNvGraphicFramePr>
            <a:graphicFrameLocks noChangeAspect="1"/>
          </p:cNvGraphicFramePr>
          <p:nvPr/>
        </p:nvGraphicFramePr>
        <p:xfrm>
          <a:off x="3563938" y="5349875"/>
          <a:ext cx="1714500" cy="1174750"/>
        </p:xfrm>
        <a:graphic>
          <a:graphicData uri="http://schemas.openxmlformats.org/presentationml/2006/ole">
            <mc:AlternateContent xmlns:mc="http://schemas.openxmlformats.org/markup-compatibility/2006">
              <mc:Choice xmlns:v="urn:schemas-microsoft-com:vml" Requires="v">
                <p:oleObj spid="_x0000_s75976" name="Equation" r:id="rId19" imgW="685800" imgH="469900" progId="">
                  <p:embed/>
                </p:oleObj>
              </mc:Choice>
              <mc:Fallback>
                <p:oleObj name="Equation" r:id="rId19" imgW="685800" imgH="469900" progId="">
                  <p:embed/>
                  <p:pic>
                    <p:nvPicPr>
                      <p:cNvPr id="0" name="Picture 4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63938" y="5349875"/>
                        <a:ext cx="1714500"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84" name="Object 41"/>
          <p:cNvGraphicFramePr>
            <a:graphicFrameLocks noChangeAspect="1"/>
          </p:cNvGraphicFramePr>
          <p:nvPr/>
        </p:nvGraphicFramePr>
        <p:xfrm>
          <a:off x="5219700" y="5694363"/>
          <a:ext cx="887413" cy="442912"/>
        </p:xfrm>
        <a:graphic>
          <a:graphicData uri="http://schemas.openxmlformats.org/presentationml/2006/ole">
            <mc:AlternateContent xmlns:mc="http://schemas.openxmlformats.org/markup-compatibility/2006">
              <mc:Choice xmlns:v="urn:schemas-microsoft-com:vml" Requires="v">
                <p:oleObj spid="_x0000_s75977" name="Equation" r:id="rId21" imgW="355138" imgH="177569" progId="">
                  <p:embed/>
                </p:oleObj>
              </mc:Choice>
              <mc:Fallback>
                <p:oleObj name="Equation" r:id="rId21" imgW="355138" imgH="177569" progId="">
                  <p:embed/>
                  <p:pic>
                    <p:nvPicPr>
                      <p:cNvPr id="0" name="Picture 4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19700" y="5694363"/>
                        <a:ext cx="887413"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wipe(left)">
                                      <p:cBhvr>
                                        <p:cTn id="12" dur="500"/>
                                        <p:tgtEl>
                                          <p:spTgt spid="409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71"/>
                                        </p:tgtEl>
                                        <p:attrNameLst>
                                          <p:attrName>style.visibility</p:attrName>
                                        </p:attrNameLst>
                                      </p:cBhvr>
                                      <p:to>
                                        <p:strVal val="visible"/>
                                      </p:to>
                                    </p:set>
                                    <p:animEffect transition="in" filter="wipe(left)">
                                      <p:cBhvr>
                                        <p:cTn id="17" dur="500"/>
                                        <p:tgtEl>
                                          <p:spTgt spid="409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0972"/>
                                        </p:tgtEl>
                                        <p:attrNameLst>
                                          <p:attrName>style.visibility</p:attrName>
                                        </p:attrNameLst>
                                      </p:cBhvr>
                                      <p:to>
                                        <p:strVal val="visible"/>
                                      </p:to>
                                    </p:set>
                                    <p:animEffect transition="in" filter="wipe(up)">
                                      <p:cBhvr>
                                        <p:cTn id="22" dur="500"/>
                                        <p:tgtEl>
                                          <p:spTgt spid="4097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0973"/>
                                        </p:tgtEl>
                                        <p:attrNameLst>
                                          <p:attrName>style.visibility</p:attrName>
                                        </p:attrNameLst>
                                      </p:cBhvr>
                                      <p:to>
                                        <p:strVal val="visible"/>
                                      </p:to>
                                    </p:set>
                                    <p:animEffect transition="in" filter="wipe(left)">
                                      <p:cBhvr>
                                        <p:cTn id="27" dur="500"/>
                                        <p:tgtEl>
                                          <p:spTgt spid="4097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0974"/>
                                        </p:tgtEl>
                                        <p:attrNameLst>
                                          <p:attrName>style.visibility</p:attrName>
                                        </p:attrNameLst>
                                      </p:cBhvr>
                                      <p:to>
                                        <p:strVal val="visible"/>
                                      </p:to>
                                    </p:set>
                                    <p:animEffect transition="in" filter="wipe(left)">
                                      <p:cBhvr>
                                        <p:cTn id="37" dur="500"/>
                                        <p:tgtEl>
                                          <p:spTgt spid="4097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975"/>
                                        </p:tgtEl>
                                        <p:attrNameLst>
                                          <p:attrName>style.visibility</p:attrName>
                                        </p:attrNameLst>
                                      </p:cBhvr>
                                      <p:to>
                                        <p:strVal val="visible"/>
                                      </p:to>
                                    </p:set>
                                    <p:animEffect transition="in" filter="wipe(left)">
                                      <p:cBhvr>
                                        <p:cTn id="42" dur="500"/>
                                        <p:tgtEl>
                                          <p:spTgt spid="4097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0976"/>
                                        </p:tgtEl>
                                        <p:attrNameLst>
                                          <p:attrName>style.visibility</p:attrName>
                                        </p:attrNameLst>
                                      </p:cBhvr>
                                      <p:to>
                                        <p:strVal val="visible"/>
                                      </p:to>
                                    </p:set>
                                    <p:animEffect transition="in" filter="wipe(left)">
                                      <p:cBhvr>
                                        <p:cTn id="47" dur="500"/>
                                        <p:tgtEl>
                                          <p:spTgt spid="4097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0982"/>
                                        </p:tgtEl>
                                        <p:attrNameLst>
                                          <p:attrName>style.visibility</p:attrName>
                                        </p:attrNameLst>
                                      </p:cBhvr>
                                      <p:to>
                                        <p:strVal val="visible"/>
                                      </p:to>
                                    </p:set>
                                    <p:animEffect transition="in" filter="wipe(left)">
                                      <p:cBhvr>
                                        <p:cTn id="52" dur="500"/>
                                        <p:tgtEl>
                                          <p:spTgt spid="4098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0983"/>
                                        </p:tgtEl>
                                        <p:attrNameLst>
                                          <p:attrName>style.visibility</p:attrName>
                                        </p:attrNameLst>
                                      </p:cBhvr>
                                      <p:to>
                                        <p:strVal val="visible"/>
                                      </p:to>
                                    </p:set>
                                    <p:animEffect transition="in" filter="wipe(left)">
                                      <p:cBhvr>
                                        <p:cTn id="57" dur="500"/>
                                        <p:tgtEl>
                                          <p:spTgt spid="4098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0984"/>
                                        </p:tgtEl>
                                        <p:attrNameLst>
                                          <p:attrName>style.visibility</p:attrName>
                                        </p:attrNameLst>
                                      </p:cBhvr>
                                      <p:to>
                                        <p:strVal val="visible"/>
                                      </p:to>
                                    </p:set>
                                    <p:animEffect transition="in" filter="wipe(left)">
                                      <p:cBhvr>
                                        <p:cTn id="62" dur="500"/>
                                        <p:tgtEl>
                                          <p:spTgt spid="40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1" grpId="0" animBg="1"/>
      <p:bldP spid="40972" grpId="0" animBg="1"/>
      <p:bldP spid="40975" grpId="0" animBg="1"/>
      <p:bldP spid="40976"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Blends">
  <a:themeElements>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5_Blends">
  <a:themeElements>
    <a:clrScheme name="3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3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3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3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3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3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3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6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6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7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7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8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楷体_GB2312"/>
        <a:cs typeface=""/>
      </a:majorFont>
      <a:minorFont>
        <a:latin typeface="Tahoma"/>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0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0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1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2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楷体_GB2312"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楷体_GB2312" pitchFamily="49"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3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4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4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6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6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7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7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8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Blends">
  <a:themeElements>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8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9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9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0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0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2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1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2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22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23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2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24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Blends">
  <a:themeElements>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0.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1.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2.xml><?xml version="1.0" encoding="utf-8"?>
<a:themeOverride xmlns:a="http://schemas.openxmlformats.org/drawingml/2006/main">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3.xml><?xml version="1.0" encoding="utf-8"?>
<a:themeOverride xmlns:a="http://schemas.openxmlformats.org/drawingml/2006/main">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4.xml><?xml version="1.0" encoding="utf-8"?>
<a:themeOverride xmlns:a="http://schemas.openxmlformats.org/drawingml/2006/main">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5.xml><?xml version="1.0" encoding="utf-8"?>
<a:themeOverride xmlns:a="http://schemas.openxmlformats.org/drawingml/2006/main">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6.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7.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8.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9.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2.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20.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3.xml><?xml version="1.0" encoding="utf-8"?>
<a:themeOverride xmlns:a="http://schemas.openxmlformats.org/drawingml/2006/main">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4.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5.xml><?xml version="1.0" encoding="utf-8"?>
<a:themeOverride xmlns:a="http://schemas.openxmlformats.org/drawingml/2006/main">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6.xml><?xml version="1.0" encoding="utf-8"?>
<a:themeOverride xmlns:a="http://schemas.openxmlformats.org/drawingml/2006/main">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7.xml><?xml version="1.0" encoding="utf-8"?>
<a:themeOverride xmlns:a="http://schemas.openxmlformats.org/drawingml/2006/main">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8.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9.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docProps/app.xml><?xml version="1.0" encoding="utf-8"?>
<Properties xmlns="http://schemas.openxmlformats.org/officeDocument/2006/extended-properties" xmlns:vt="http://schemas.openxmlformats.org/officeDocument/2006/docPropsVTypes">
  <TotalTime>228</TotalTime>
  <Words>24819</Words>
  <Application>Microsoft Office PowerPoint</Application>
  <PresentationFormat>全屏显示(4:3)</PresentationFormat>
  <Paragraphs>3140</Paragraphs>
  <Slides>501</Slides>
  <Notes>5</Notes>
  <HiddenSlides>29</HiddenSlides>
  <MMClips>0</MMClips>
  <ScaleCrop>false</ScaleCrop>
  <HeadingPairs>
    <vt:vector size="6" baseType="variant">
      <vt:variant>
        <vt:lpstr>主题</vt:lpstr>
      </vt:variant>
      <vt:variant>
        <vt:i4>51</vt:i4>
      </vt:variant>
      <vt:variant>
        <vt:lpstr>嵌入 OLE 服务器</vt:lpstr>
      </vt:variant>
      <vt:variant>
        <vt:i4>2</vt:i4>
      </vt:variant>
      <vt:variant>
        <vt:lpstr>幻灯片标题</vt:lpstr>
      </vt:variant>
      <vt:variant>
        <vt:i4>501</vt:i4>
      </vt:variant>
    </vt:vector>
  </HeadingPairs>
  <TitlesOfParts>
    <vt:vector size="554" baseType="lpstr">
      <vt:lpstr>Office 主题</vt:lpstr>
      <vt:lpstr>Pixel</vt:lpstr>
      <vt:lpstr>Blends</vt:lpstr>
      <vt:lpstr>1_Blends</vt:lpstr>
      <vt:lpstr>1_Pixel</vt:lpstr>
      <vt:lpstr>2_Blends</vt:lpstr>
      <vt:lpstr>2_Pixel</vt:lpstr>
      <vt:lpstr>3_Blends</vt:lpstr>
      <vt:lpstr>3_Pixel</vt:lpstr>
      <vt:lpstr>4_Blends</vt:lpstr>
      <vt:lpstr>4_Pixel</vt:lpstr>
      <vt:lpstr>5_Blends</vt:lpstr>
      <vt:lpstr>5_Pixel</vt:lpstr>
      <vt:lpstr>6_Blends</vt:lpstr>
      <vt:lpstr>6_Pixel</vt:lpstr>
      <vt:lpstr>7_Pixel</vt:lpstr>
      <vt:lpstr>7_Blends</vt:lpstr>
      <vt:lpstr>8_Blends</vt:lpstr>
      <vt:lpstr>8_Pixel</vt:lpstr>
      <vt:lpstr>默认设计模板</vt:lpstr>
      <vt:lpstr>9_Blends</vt:lpstr>
      <vt:lpstr>9_Pixel</vt:lpstr>
      <vt:lpstr>10_Blends</vt:lpstr>
      <vt:lpstr>10_Pixel</vt:lpstr>
      <vt:lpstr>11_Pixel</vt:lpstr>
      <vt:lpstr>11_Blends</vt:lpstr>
      <vt:lpstr>12_Blends</vt:lpstr>
      <vt:lpstr>12_Pixel</vt:lpstr>
      <vt:lpstr>13_Blends</vt:lpstr>
      <vt:lpstr>13_Pixel</vt:lpstr>
      <vt:lpstr>14_Pixel</vt:lpstr>
      <vt:lpstr>14_Blends</vt:lpstr>
      <vt:lpstr>15_Blends</vt:lpstr>
      <vt:lpstr>15_Pixel</vt:lpstr>
      <vt:lpstr>16_Blends</vt:lpstr>
      <vt:lpstr>16_Pixel</vt:lpstr>
      <vt:lpstr>17_Blends</vt:lpstr>
      <vt:lpstr>17_Pixel</vt:lpstr>
      <vt:lpstr>18_Blends</vt:lpstr>
      <vt:lpstr>18_Pixel</vt:lpstr>
      <vt:lpstr>19_Pixel</vt:lpstr>
      <vt:lpstr>19_Blends</vt:lpstr>
      <vt:lpstr>20_Blends</vt:lpstr>
      <vt:lpstr>20_Pixel</vt:lpstr>
      <vt:lpstr>21_Blends</vt:lpstr>
      <vt:lpstr>21_Pixel</vt:lpstr>
      <vt:lpstr>22_Blends</vt:lpstr>
      <vt:lpstr>22_Pixel</vt:lpstr>
      <vt:lpstr>23_Blends</vt:lpstr>
      <vt:lpstr>23_Pixel</vt:lpstr>
      <vt:lpstr>24_Pixel</vt:lpstr>
      <vt:lpstr>Equation</vt:lpstr>
      <vt:lpstr>公式</vt:lpstr>
      <vt:lpstr>线性代数 主讲：徐伟华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第一章  行列式</vt:lpstr>
      <vt:lpstr>§1  二阶与三阶行列式</vt:lpstr>
      <vt:lpstr>一、二元线性方程组与二阶行列式</vt:lpstr>
      <vt:lpstr>PowerPoint 演示文稿</vt:lpstr>
      <vt:lpstr>PowerPoint 演示文稿</vt:lpstr>
      <vt:lpstr>PowerPoint 演示文稿</vt:lpstr>
      <vt:lpstr>PowerPoint 演示文稿</vt:lpstr>
      <vt:lpstr>PowerPoint 演示文稿</vt:lpstr>
      <vt:lpstr>二、三阶行列式</vt:lpstr>
      <vt:lpstr>PowerPoint 演示文稿</vt:lpstr>
      <vt:lpstr>PowerPoint 演示文稿</vt:lpstr>
      <vt:lpstr>PowerPoint 演示文稿</vt:lpstr>
      <vt:lpstr>§2  全排列及其逆序数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n 阶行列式的定义</vt:lpstr>
      <vt:lpstr>一、概念的引入</vt:lpstr>
      <vt:lpstr>PowerPoint 演示文稿</vt:lpstr>
      <vt:lpstr>二、n 阶行列式的定义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对换</vt:lpstr>
      <vt:lpstr>一、对换的定义</vt:lpstr>
      <vt:lpstr>PowerPoint 演示文稿</vt:lpstr>
      <vt:lpstr>二、对换与排列奇偶性的关系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三、小结</vt:lpstr>
      <vt:lpstr>§5  行列式的性质</vt:lpstr>
      <vt:lpstr>一、行列式的性质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二、应用举例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三、小结</vt:lpstr>
      <vt:lpstr>PowerPoint 演示文稿</vt:lpstr>
      <vt:lpstr>PowerPoint 演示文稿</vt:lpstr>
      <vt:lpstr>PowerPoint 演示文稿</vt:lpstr>
      <vt:lpstr>§6  行列式按行(列)展开</vt:lpstr>
      <vt:lpstr>一、引言</vt:lpstr>
      <vt:lpstr>PowerPoint 演示文稿</vt:lpstr>
      <vt:lpstr>PowerPoint 演示文稿</vt:lpstr>
      <vt:lpstr>PowerPoint 演示文稿</vt:lpstr>
      <vt:lpstr>PowerPoint 演示文稿</vt:lpstr>
      <vt:lpstr>PowerPoint 演示文稿</vt:lpstr>
      <vt:lpstr>PowerPoint 演示文稿</vt:lpstr>
      <vt:lpstr>二、行列式按行（列）展开法则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  克拉默法则</vt:lpstr>
      <vt:lpstr>PowerPoint 演示文稿</vt:lpstr>
      <vt:lpstr>一、克拉默法则</vt:lpstr>
      <vt:lpstr>PowerPoint 演示文稿</vt:lpstr>
      <vt:lpstr>PowerPoint 演示文稿</vt:lpstr>
      <vt:lpstr>关于克拉默法则的等价命题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三、小结</vt:lpstr>
      <vt:lpstr>第二章  矩阵及其运算</vt:lpstr>
      <vt:lpstr>§1  矩阵</vt:lpstr>
      <vt:lpstr>一、矩阵概念的引入</vt:lpstr>
      <vt:lpstr>PowerPoint 演示文稿</vt:lpstr>
      <vt:lpstr>PowerPoint 演示文稿</vt:lpstr>
      <vt:lpstr>二、矩阵的定义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矩阵的运算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逆矩阵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矩阵分块法</vt:lpstr>
      <vt:lpstr>前言</vt:lpstr>
      <vt:lpstr>问题一：什么是矩阵分块法？</vt:lpstr>
      <vt:lpstr>思考题</vt:lpstr>
      <vt:lpstr>问题二：为什么提出矩阵分块法？</vt:lpstr>
      <vt:lpstr>分块矩阵的加法</vt:lpstr>
      <vt:lpstr>PowerPoint 演示文稿</vt:lpstr>
      <vt:lpstr>分块矩阵的数乘</vt:lpstr>
      <vt:lpstr>PowerPoint 演示文稿</vt:lpstr>
      <vt:lpstr>分块矩阵的乘法</vt:lpstr>
      <vt:lpstr>按行分块以及按列分块</vt:lpstr>
      <vt:lpstr>PowerPoint 演示文稿</vt:lpstr>
      <vt:lpstr>分块矩阵的转置</vt:lpstr>
      <vt:lpstr>分块对角矩阵</vt:lpstr>
      <vt:lpstr>分块对角矩阵的性质</vt:lpstr>
      <vt:lpstr>PowerPoint 演示文稿</vt:lpstr>
      <vt:lpstr>PowerPoint 演示文稿</vt:lpstr>
      <vt:lpstr>第三章  矩阵的初等变换 与 线性方程组</vt:lpstr>
      <vt:lpstr>知识点回顾：克拉默法则</vt:lpstr>
      <vt:lpstr>§1  矩阵的初等变换</vt:lpstr>
      <vt:lpstr>一、矩阵的初等变换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备注</vt:lpstr>
      <vt:lpstr>二、矩阵之间的等价关系</vt:lpstr>
      <vt:lpstr>PowerPoint 演示文稿</vt:lpstr>
      <vt:lpstr>PowerPoint 演示文稿</vt:lpstr>
      <vt:lpstr>PowerPoint 演示文稿</vt:lpstr>
      <vt:lpstr>PowerPoint 演示文稿</vt:lpstr>
      <vt:lpstr>PowerPoint 演示文稿</vt:lpstr>
      <vt:lpstr>三、初等变换与矩阵乘法的关系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矩阵的秩</vt:lpstr>
      <vt:lpstr>一、矩阵的秩的概念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二、矩阵的秩的计算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线性方程组的解</vt:lpstr>
      <vt:lpstr>一、线性方程组的表达式</vt:lpstr>
      <vt:lpstr>二、线性方程组的解的判定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第四章 向量组的线性相关性</vt:lpstr>
      <vt:lpstr>§1  向量组及其线性组合</vt:lpstr>
      <vt:lpstr>PowerPoint 演示文稿</vt:lpstr>
      <vt:lpstr>PowerPoint 演示文稿</vt:lpstr>
      <vt:lpstr>PowerPoint 演示文稿</vt:lpstr>
      <vt:lpstr>PowerPoint 演示文稿</vt:lpstr>
      <vt:lpstr>PowerPoint 演示文稿</vt:lpstr>
      <vt:lpstr>回顾：线性方程组的表达式</vt:lpstr>
      <vt:lpstr>PowerPoint 演示文稿</vt:lpstr>
      <vt:lpstr>PowerPoint 演示文稿</vt:lpstr>
      <vt:lpstr>PowerPoint 演示文稿</vt:lpstr>
      <vt:lpstr>PowerPoint 演示文稿</vt:lpstr>
      <vt:lpstr>PowerPoint 演示文稿</vt:lpstr>
      <vt:lpstr>PowerPoint 演示文稿</vt:lpstr>
      <vt:lpstr>口诀：左行右列</vt:lpstr>
      <vt:lpstr>PowerPoint 演示文稿</vt:lpstr>
      <vt:lpstr>PowerPoint 演示文稿</vt:lpstr>
      <vt:lpstr>PowerPoint 演示文稿</vt:lpstr>
      <vt:lpstr>PowerPoint 演示文稿</vt:lpstr>
      <vt:lpstr>PowerPoint 演示文稿</vt:lpstr>
      <vt:lpstr>小结</vt:lpstr>
      <vt:lpstr>PowerPoint 演示文稿</vt:lpstr>
      <vt:lpstr>§2  向量组的线性相关性</vt:lpstr>
      <vt:lpstr>回顾：向量组的线性组合</vt:lpstr>
      <vt:lpstr>引言</vt:lpstr>
      <vt:lpstr>PowerPoint 演示文稿</vt:lpstr>
      <vt:lpstr>PowerPoint 演示文稿</vt:lpstr>
      <vt:lpstr>向量组的线性相关性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向量组的秩</vt:lpstr>
      <vt:lpstr>PowerPoint 演示文稿</vt:lpstr>
      <vt:lpstr>PowerPoint 演示文稿</vt:lpstr>
      <vt:lpstr>PowerPoint 演示文稿</vt:lpstr>
      <vt:lpstr>回顾：矩阵的秩</vt:lpstr>
      <vt:lpstr>向量组的秩的概念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最大无关组的等价定义</vt:lpstr>
      <vt:lpstr>PowerPoint 演示文稿</vt:lpstr>
      <vt:lpstr>最大无关组的意义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线性方程组的解的结构</vt:lpstr>
      <vt:lpstr>回顾：线性方程组的解的判定</vt:lpstr>
      <vt:lpstr>引言</vt:lpstr>
      <vt:lpstr>解向量的定义</vt:lpstr>
      <vt:lpstr>齐次线性方程组的解的性质</vt:lpstr>
      <vt:lpstr>PowerPoint 演示文稿</vt:lpstr>
      <vt:lpstr>回顾：向量组的秩的概念</vt:lpstr>
      <vt:lpstr>基础解系的概念</vt:lpstr>
      <vt:lpstr>PowerPoint 演示文稿</vt:lpstr>
      <vt:lpstr>PowerPoint 演示文稿</vt:lpstr>
      <vt:lpstr>PowerPoint 演示文稿</vt:lpstr>
      <vt:lpstr>PowerPoint 演示文稿</vt:lpstr>
      <vt:lpstr>PowerPoint 演示文稿</vt:lpstr>
      <vt:lpstr>PowerPoint 演示文稿</vt:lpstr>
      <vt:lpstr>基础解系的求解</vt:lpstr>
      <vt:lpstr>PowerPoint 演示文稿</vt:lpstr>
      <vt:lpstr>PowerPoint 演示文稿</vt:lpstr>
      <vt:lpstr>PowerPoint 演示文稿</vt:lpstr>
      <vt:lpstr>PowerPoint 演示文稿</vt:lpstr>
      <vt:lpstr>PowerPoint 演示文稿</vt:lpstr>
      <vt:lpstr>非齐次线性方程组的解的性质</vt:lpstr>
      <vt:lpstr>PowerPoint 演示文稿</vt:lpstr>
      <vt:lpstr>PowerPoint 演示文稿</vt:lpstr>
      <vt:lpstr>PowerPoint 演示文稿</vt:lpstr>
      <vt:lpstr>小结：关于线性方程组</vt:lpstr>
      <vt:lpstr>§5  向量空间</vt:lpstr>
      <vt:lpstr>封闭的概念</vt:lpstr>
      <vt:lpstr>向量空间的概念</vt:lpstr>
      <vt:lpstr>PowerPoint 演示文稿</vt:lpstr>
      <vt:lpstr>PowerPoint 演示文稿</vt:lpstr>
      <vt:lpstr>PowerPoint 演示文稿</vt:lpstr>
      <vt:lpstr>PowerPoint 演示文稿</vt:lpstr>
      <vt:lpstr>PowerPoint 演示文稿</vt:lpstr>
      <vt:lpstr>子空间的概念</vt:lpstr>
      <vt:lpstr>向量空间的基的概念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第五章 相似矩阵及二次型</vt:lpstr>
      <vt:lpstr>§1  向量的内积、长度及正交性</vt:lpstr>
      <vt:lpstr>向量的内积</vt:lpstr>
      <vt:lpstr>向量的内积</vt:lpstr>
      <vt:lpstr>PowerPoint 演示文稿</vt:lpstr>
      <vt:lpstr>PowerPoint 演示文稿</vt:lpstr>
      <vt:lpstr>PowerPoint 演示文稿</vt:lpstr>
      <vt:lpstr>PowerPoint 演示文稿</vt:lpstr>
      <vt:lpstr>PowerPoint 演示文稿</vt:lpstr>
      <vt:lpstr>回顾：线段的长度</vt:lpstr>
      <vt:lpstr>向量的长度</vt:lpstr>
      <vt:lpstr>向量的长度</vt:lpstr>
      <vt:lpstr>向量的正交性</vt:lpstr>
      <vt:lpstr>PowerPoint 演示文稿</vt:lpstr>
      <vt:lpstr>PowerPoint 演示文稿</vt:lpstr>
      <vt:lpstr>PowerPoint 演示文稿</vt:lpstr>
      <vt:lpstr>PowerPoint 演示文稿</vt:lpstr>
      <vt:lpstr>PowerPoint 演示文稿</vt:lpstr>
      <vt:lpstr>PowerPoint 演示文稿</vt:lpstr>
      <vt:lpstr>求规范正交基的方法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方阵的特征值与特征向量</vt:lpstr>
      <vt:lpstr>引言</vt:lpstr>
      <vt:lpstr>一、基本概念</vt:lpstr>
      <vt:lpstr>一、基本概念</vt:lpstr>
      <vt:lpstr>PowerPoint 演示文稿</vt:lpstr>
      <vt:lpstr>二、基本性质</vt:lpstr>
      <vt:lpstr>PowerPoint 演示文稿</vt:lpstr>
      <vt:lpstr>PowerPoint 演示文稿</vt:lpstr>
      <vt:lpstr>PowerPoint 演示文稿</vt:lpstr>
      <vt:lpstr>PowerPoint 演示文稿</vt:lpstr>
      <vt:lpstr>PowerPoint 演示文稿</vt:lpstr>
      <vt:lpstr>二、基本性质</vt:lpstr>
      <vt:lpstr>PowerPoint 演示文稿</vt:lpstr>
      <vt:lpstr>二、基本性质</vt:lpstr>
      <vt:lpstr>PowerPoint 演示文稿</vt:lpstr>
      <vt:lpstr>PowerPoint 演示文稿</vt:lpstr>
      <vt:lpstr>§3  相似矩阵</vt:lpstr>
      <vt:lpstr>PowerPoint 演示文稿</vt:lpstr>
      <vt:lpstr>PowerPoint 演示文稿</vt:lpstr>
      <vt:lpstr>PowerPoint 演示文稿</vt:lpstr>
      <vt:lpstr>PowerPoint 演示文稿</vt:lpstr>
      <vt:lpstr>PowerPoint 演示文稿</vt:lpstr>
      <vt:lpstr>§4  对称矩阵的对角化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二次型及其标准形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线性代数（第五版）</dc:title>
  <dc:creator>卢浩杰</dc:creator>
  <cp:lastModifiedBy>Hewlett-Packard Company</cp:lastModifiedBy>
  <cp:revision>17</cp:revision>
  <dcterms:created xsi:type="dcterms:W3CDTF">2012-04-21T04:49:10Z</dcterms:created>
  <dcterms:modified xsi:type="dcterms:W3CDTF">2020-09-24T04:11:13Z</dcterms:modified>
</cp:coreProperties>
</file>